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2C88-24D0-73ED-F4A5-96268917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73AC-D3CD-2187-4C1B-E076BA3F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0F8F-3CBD-7CD3-A174-51F4642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5138-A61A-951F-47D4-7BBF483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3620-3ACC-4D02-5470-A9345EA3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2F8C-6BBB-C5CD-5798-C00691B8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608A4-562F-5A20-1208-220578F1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0E90-380F-79BD-419B-459CEF51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633-E9D1-71C1-DDA0-055574C8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6DB0-78FF-31B9-5066-3A9CC56D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07D7-9FC9-856F-BE5E-215D39D9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815D-4921-052A-93D6-A2C05512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2D71-BAE2-CDD8-8491-DED7FC77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C2F5-1B5F-B258-4D91-B5D09B06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5378-8F19-7837-EAA5-66B012CA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8AD4-682C-D067-0D4C-71F2688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B657-8B11-13F6-8285-2E35978C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A303-7635-E0BE-B59D-C1EE47DF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1A51-6BBB-CF05-EBD2-C053411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165F-FBF6-7B79-B321-7EF46B0F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C646-97DA-C12F-8964-0F81E078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9F9B-860D-D4BD-972F-A93EE36F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7A48-239A-B1FD-3ED7-6D69D6CE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641E-B12E-BDAD-ECE3-DB8979D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0AB5-5137-38EA-9587-58AFB4A2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FADE-7A7E-3C39-789B-EC81283E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B397-FE2C-F28D-1C92-FBDE2C954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31FD-D617-EFE2-0B8F-C11F893D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1F68-E057-A576-38DE-F41EBA3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58E19-F779-7CEC-E92D-2893CADD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7A09-F144-80C1-1308-72B0544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F87C-34F6-388E-14C6-E2C88281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C623-D6BB-0C52-9096-A8A8CAFF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3BA8-475E-E0EA-D0C6-4CCFE56B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846FD-66CD-C1D7-F731-BF326697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7BCC-5FDC-0ED8-ECA1-48FEE8B37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BDA5B-6A4C-CB12-2F10-F25C46BB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E5C0B-B05A-E835-FE51-F3D4175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3B4DC-B376-FEA7-324A-53791DEE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6AB-2BEE-DAAD-228B-34AA2AF7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EC4D8-2841-0411-E9CD-1F50297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5DC9-8B72-E752-C20F-5D7A84D3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98B3-30B5-2709-0EDA-BA82724E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79EB-520B-B643-9AF6-23B1630C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0BE0-EF42-1175-2E25-6BC06C19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F6EE0-C558-3034-7137-904EF3FB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F1B0-8580-F5CE-9320-2037639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0EDA-793D-81CB-4326-5643B76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295F-5A2A-CCE9-9BFB-D943D802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1F73-1117-19D7-DC8E-C5F91286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7327-47AD-B651-6647-CD22B98A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3F015-2D8B-11A4-5CEB-1AC7743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EB87-55AB-6F99-C3DA-1F6635B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A2904-FC81-82BA-5930-DDCB477A9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DF33D-975C-57EC-580E-A2256508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D2A5-9EED-2A96-C449-756EEEFD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B729-76EA-5B66-96B8-3990FF5B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296D-FF9A-2EC9-A74B-D93E34F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ACCED-D0C8-F758-2C8F-0A497E58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2932-5014-2694-8076-6D5F82E1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C777-682E-3675-CF9A-87AA93B3E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D0500-653F-4431-BB69-3FFD963AD5B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820C-A9FC-04CE-1701-AB571B65C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E0DE-996F-72D2-7A92-91ADFFD8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19CCC-FCFB-46C5-8192-D4086853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black hat&#10;&#10;Description automatically generated">
            <a:extLst>
              <a:ext uri="{FF2B5EF4-FFF2-40B4-BE49-F238E27FC236}">
                <a16:creationId xmlns:a16="http://schemas.microsoft.com/office/drawing/2014/main" id="{03A04F2E-9682-9AAD-C57F-6D1DCD7DA5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68" y="1687215"/>
            <a:ext cx="1188720" cy="1188720"/>
          </a:xfrm>
          <a:prstGeom prst="rect">
            <a:avLst/>
          </a:prstGeom>
        </p:spPr>
      </p:pic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0E0167F5-4A54-1369-7C57-3E6DC268D49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63" r="24041" b="46164"/>
          <a:stretch/>
        </p:blipFill>
        <p:spPr>
          <a:xfrm>
            <a:off x="9522518" y="1008783"/>
            <a:ext cx="4809744" cy="5029200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CDB8EBF9-5728-4DCA-B0B5-614E9F5E9F10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160" r="8245" b="25026"/>
          <a:stretch/>
        </p:blipFill>
        <p:spPr>
          <a:xfrm>
            <a:off x="5403558" y="454444"/>
            <a:ext cx="4807973" cy="5043949"/>
          </a:xfrm>
          <a:prstGeom prst="rect">
            <a:avLst/>
          </a:prstGeom>
        </p:spPr>
      </p:pic>
      <p:pic>
        <p:nvPicPr>
          <p:cNvPr id="3" name="Picture 2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4F5E8CB7-43A1-D020-422F-D2CAF341B3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6" t="3849" r="8020" b="28930"/>
          <a:stretch/>
        </p:blipFill>
        <p:spPr>
          <a:xfrm>
            <a:off x="5059936" y="720700"/>
            <a:ext cx="4807974" cy="5047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52CC6-B83F-CB2B-933A-5D18C551758B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5" t="32306" r="33338" b="36640"/>
          <a:stretch/>
        </p:blipFill>
        <p:spPr>
          <a:xfrm>
            <a:off x="2652652" y="0"/>
            <a:ext cx="4807973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black and yellow circles&#10;&#10;Description automatically generated">
            <a:extLst>
              <a:ext uri="{FF2B5EF4-FFF2-40B4-BE49-F238E27FC236}">
                <a16:creationId xmlns:a16="http://schemas.microsoft.com/office/drawing/2014/main" id="{5094684E-CF71-D78B-82C1-AD1954ADAF18}"/>
              </a:ext>
            </a:extLst>
          </p:cNvPr>
          <p:cNvPicPr>
            <a:picLocks/>
          </p:cNvPicPr>
          <p:nvPr/>
        </p:nvPicPr>
        <p:blipFill rotWithShape="1">
          <a:blip r:embed="rId2">
            <a:clrChange>
              <a:clrFrom>
                <a:srgbClr val="FFFDF9"/>
              </a:clrFrom>
              <a:clrTo>
                <a:srgbClr val="FFFD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68" b="-28152"/>
          <a:stretch/>
        </p:blipFill>
        <p:spPr>
          <a:xfrm>
            <a:off x="1720625" y="1641987"/>
            <a:ext cx="8750730" cy="4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C51E3-38B2-E0FB-575C-84BD70C35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4" t="2967" r="39351" b="30802"/>
          <a:stretch/>
        </p:blipFill>
        <p:spPr>
          <a:xfrm>
            <a:off x="6225663" y="877527"/>
            <a:ext cx="4803059" cy="5047488"/>
          </a:xfrm>
          <a:prstGeom prst="rect">
            <a:avLst/>
          </a:prstGeom>
        </p:spPr>
      </p:pic>
      <p:pic>
        <p:nvPicPr>
          <p:cNvPr id="5" name="Picture 2" descr="Profile photo of Ha Dong">
            <a:extLst>
              <a:ext uri="{FF2B5EF4-FFF2-40B4-BE49-F238E27FC236}">
                <a16:creationId xmlns:a16="http://schemas.microsoft.com/office/drawing/2014/main" id="{171C1A51-099B-ECC7-7245-2E70CAD02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 t="1309" r="18489" b="36655"/>
          <a:stretch/>
        </p:blipFill>
        <p:spPr bwMode="auto">
          <a:xfrm>
            <a:off x="801327" y="905256"/>
            <a:ext cx="4803059" cy="50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7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2D76D2-C45A-1C89-D7DB-6B68F2CA8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1" t="-171" r="10142" b="12136"/>
          <a:stretch/>
        </p:blipFill>
        <p:spPr>
          <a:xfrm>
            <a:off x="4050890" y="383458"/>
            <a:ext cx="4778477" cy="50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Yunchao</dc:creator>
  <cp:lastModifiedBy>Liu, Yunchao</cp:lastModifiedBy>
  <cp:revision>5</cp:revision>
  <dcterms:created xsi:type="dcterms:W3CDTF">2024-04-01T19:14:37Z</dcterms:created>
  <dcterms:modified xsi:type="dcterms:W3CDTF">2024-04-12T19:27:37Z</dcterms:modified>
</cp:coreProperties>
</file>