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1BD0B-9EA2-4715-A90F-325B536138F2}" type="doc">
      <dgm:prSet loTypeId="urn:microsoft.com/office/officeart/2005/8/layout/hierarchy5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B18848B8-C012-4497-A835-CC00A2930D0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ClientList</a:t>
          </a:r>
          <a:endParaRPr lang="ko-KR" altLang="en-US" dirty="0"/>
        </a:p>
      </dgm:t>
    </dgm:pt>
    <dgm:pt modelId="{C2C03629-E62C-4EAF-8176-A5D13934166F}" type="parTrans" cxnId="{41620046-C445-46D0-8E12-2CB28C4DEEEF}">
      <dgm:prSet/>
      <dgm:spPr/>
      <dgm:t>
        <a:bodyPr/>
        <a:lstStyle/>
        <a:p>
          <a:pPr latinLnBrk="1"/>
          <a:endParaRPr lang="ko-KR" altLang="en-US"/>
        </a:p>
      </dgm:t>
    </dgm:pt>
    <dgm:pt modelId="{7E298AF5-9D53-49E4-8D08-79C0EE4E0EA5}" type="sibTrans" cxnId="{41620046-C445-46D0-8E12-2CB28C4DEEEF}">
      <dgm:prSet/>
      <dgm:spPr/>
      <dgm:t>
        <a:bodyPr/>
        <a:lstStyle/>
        <a:p>
          <a:pPr latinLnBrk="1"/>
          <a:endParaRPr lang="ko-KR" altLang="en-US"/>
        </a:p>
      </dgm:t>
    </dgm:pt>
    <dgm:pt modelId="{23FB6F31-2BC8-4A32-B151-561BC7CC37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ClientData</a:t>
          </a:r>
          <a:endParaRPr lang="ko-KR" altLang="en-US" dirty="0"/>
        </a:p>
      </dgm:t>
    </dgm:pt>
    <dgm:pt modelId="{FD7E2026-7088-41FE-986A-3F66B3E40EB2}" type="parTrans" cxnId="{B72F91C5-38F6-4BB3-8D1F-136196BE8356}">
      <dgm:prSet/>
      <dgm:spPr/>
      <dgm:t>
        <a:bodyPr/>
        <a:lstStyle/>
        <a:p>
          <a:pPr latinLnBrk="1"/>
          <a:endParaRPr lang="ko-KR" altLang="en-US"/>
        </a:p>
      </dgm:t>
    </dgm:pt>
    <dgm:pt modelId="{DD8F1B56-E552-4807-8953-D76284C328AE}" type="sibTrans" cxnId="{B72F91C5-38F6-4BB3-8D1F-136196BE8356}">
      <dgm:prSet/>
      <dgm:spPr/>
      <dgm:t>
        <a:bodyPr/>
        <a:lstStyle/>
        <a:p>
          <a:pPr latinLnBrk="1"/>
          <a:endParaRPr lang="ko-KR" altLang="en-US"/>
        </a:p>
      </dgm:t>
    </dgm:pt>
    <dgm:pt modelId="{A521E0B8-867A-4956-9E37-42214E9246E2}">
      <dgm:prSet phldrT="[텍스트]"/>
      <dgm:spPr/>
      <dgm:t>
        <a:bodyPr/>
        <a:lstStyle/>
        <a:p>
          <a:pPr latinLnBrk="1"/>
          <a:r>
            <a:rPr lang="en-US" altLang="ko-KR" dirty="0" smtClean="0"/>
            <a:t>Client1</a:t>
          </a:r>
          <a:endParaRPr lang="ko-KR" altLang="en-US" dirty="0"/>
        </a:p>
      </dgm:t>
    </dgm:pt>
    <dgm:pt modelId="{49FC015B-53AD-4B4C-AACF-E476DFB8D6A6}" type="parTrans" cxnId="{E6085BF0-9111-4786-96CF-3C4D3AC4D2F9}">
      <dgm:prSet/>
      <dgm:spPr/>
      <dgm:t>
        <a:bodyPr/>
        <a:lstStyle/>
        <a:p>
          <a:pPr latinLnBrk="1"/>
          <a:endParaRPr lang="ko-KR" altLang="en-US"/>
        </a:p>
      </dgm:t>
    </dgm:pt>
    <dgm:pt modelId="{0D0B692C-AA4E-4046-B8C0-B046AA967214}" type="sibTrans" cxnId="{E6085BF0-9111-4786-96CF-3C4D3AC4D2F9}">
      <dgm:prSet/>
      <dgm:spPr/>
      <dgm:t>
        <a:bodyPr/>
        <a:lstStyle/>
        <a:p>
          <a:pPr latinLnBrk="1"/>
          <a:endParaRPr lang="ko-KR" altLang="en-US"/>
        </a:p>
      </dgm:t>
    </dgm:pt>
    <dgm:pt modelId="{97EF7155-AB48-4C06-9131-0A8E2C815DFD}">
      <dgm:prSet phldrT="[텍스트]"/>
      <dgm:spPr/>
      <dgm:t>
        <a:bodyPr/>
        <a:lstStyle/>
        <a:p>
          <a:pPr latinLnBrk="1"/>
          <a:r>
            <a:rPr lang="en-US" altLang="ko-KR" dirty="0" smtClean="0"/>
            <a:t>Account</a:t>
          </a:r>
          <a:endParaRPr lang="ko-KR" altLang="en-US" dirty="0"/>
        </a:p>
      </dgm:t>
    </dgm:pt>
    <dgm:pt modelId="{967C48F7-9EF4-40B6-87EE-DDF93431941E}" type="parTrans" cxnId="{04088FC4-E4D8-45C7-B06B-E498683671FF}">
      <dgm:prSet/>
      <dgm:spPr/>
      <dgm:t>
        <a:bodyPr/>
        <a:lstStyle/>
        <a:p>
          <a:pPr latinLnBrk="1"/>
          <a:endParaRPr lang="ko-KR" altLang="en-US"/>
        </a:p>
      </dgm:t>
    </dgm:pt>
    <dgm:pt modelId="{310C1F4C-1FEE-455C-99CB-B78786B15A66}" type="sibTrans" cxnId="{04088FC4-E4D8-45C7-B06B-E498683671FF}">
      <dgm:prSet/>
      <dgm:spPr/>
      <dgm:t>
        <a:bodyPr/>
        <a:lstStyle/>
        <a:p>
          <a:pPr latinLnBrk="1"/>
          <a:endParaRPr lang="ko-KR" altLang="en-US"/>
        </a:p>
      </dgm:t>
    </dgm:pt>
    <dgm:pt modelId="{188900CE-14EC-4EDD-82AD-52DA4E0406F7}">
      <dgm:prSet phldrT="[텍스트]"/>
      <dgm:spPr/>
      <dgm:t>
        <a:bodyPr/>
        <a:lstStyle/>
        <a:p>
          <a:pPr latinLnBrk="1"/>
          <a:r>
            <a:rPr lang="en-US" altLang="ko-KR" dirty="0" smtClean="0"/>
            <a:t>account1</a:t>
          </a:r>
          <a:endParaRPr lang="ko-KR" altLang="en-US" dirty="0"/>
        </a:p>
      </dgm:t>
    </dgm:pt>
    <dgm:pt modelId="{5DEE0E9C-A75F-4BC3-88DD-601FD833F44E}" type="parTrans" cxnId="{FD7223A9-AF17-4BF1-B60C-B84EA88144D0}">
      <dgm:prSet/>
      <dgm:spPr/>
      <dgm:t>
        <a:bodyPr/>
        <a:lstStyle/>
        <a:p>
          <a:pPr latinLnBrk="1"/>
          <a:endParaRPr lang="ko-KR" altLang="en-US"/>
        </a:p>
      </dgm:t>
    </dgm:pt>
    <dgm:pt modelId="{462E21DF-22BD-4ED6-99CB-CFF6C70369F0}" type="sibTrans" cxnId="{FD7223A9-AF17-4BF1-B60C-B84EA88144D0}">
      <dgm:prSet/>
      <dgm:spPr/>
      <dgm:t>
        <a:bodyPr/>
        <a:lstStyle/>
        <a:p>
          <a:pPr latinLnBrk="1"/>
          <a:endParaRPr lang="ko-KR" altLang="en-US"/>
        </a:p>
      </dgm:t>
    </dgm:pt>
    <dgm:pt modelId="{8105311D-E936-4F24-9B10-D3F09F52B03F}">
      <dgm:prSet phldrT="[텍스트]"/>
      <dgm:spPr/>
      <dgm:t>
        <a:bodyPr/>
        <a:lstStyle/>
        <a:p>
          <a:pPr latinLnBrk="1"/>
          <a:r>
            <a:rPr lang="en-US" altLang="ko-KR" dirty="0" smtClean="0"/>
            <a:t>Application</a:t>
          </a:r>
        </a:p>
      </dgm:t>
    </dgm:pt>
    <dgm:pt modelId="{3F245FC4-8507-4D7F-8BEB-9836E0E5DBA4}" type="parTrans" cxnId="{0DA206F8-04FA-43B5-8DF4-A076A3E0F95C}">
      <dgm:prSet/>
      <dgm:spPr/>
      <dgm:t>
        <a:bodyPr/>
        <a:lstStyle/>
        <a:p>
          <a:pPr latinLnBrk="1"/>
          <a:endParaRPr lang="ko-KR" altLang="en-US"/>
        </a:p>
      </dgm:t>
    </dgm:pt>
    <dgm:pt modelId="{6EC582BD-5843-4B2F-9CA4-BDAC1AEE8607}" type="sibTrans" cxnId="{0DA206F8-04FA-43B5-8DF4-A076A3E0F95C}">
      <dgm:prSet/>
      <dgm:spPr/>
      <dgm:t>
        <a:bodyPr/>
        <a:lstStyle/>
        <a:p>
          <a:pPr latinLnBrk="1"/>
          <a:endParaRPr lang="ko-KR" altLang="en-US"/>
        </a:p>
      </dgm:t>
    </dgm:pt>
    <dgm:pt modelId="{611C2CCE-B338-4703-95C8-2765D6078B7C}">
      <dgm:prSet phldrT="[텍스트]"/>
      <dgm:spPr/>
      <dgm:t>
        <a:bodyPr/>
        <a:lstStyle/>
        <a:p>
          <a:pPr latinLnBrk="1"/>
          <a:r>
            <a:rPr lang="en-US" altLang="ko-KR" dirty="0" smtClean="0"/>
            <a:t>Doubly</a:t>
          </a:r>
          <a:endParaRPr lang="ko-KR" altLang="en-US" dirty="0"/>
        </a:p>
      </dgm:t>
    </dgm:pt>
    <dgm:pt modelId="{16863FC6-5003-461F-A1D3-671F3313F28C}" type="parTrans" cxnId="{224FE245-79BE-412B-B3B0-8CF644BD622E}">
      <dgm:prSet/>
      <dgm:spPr/>
      <dgm:t>
        <a:bodyPr/>
        <a:lstStyle/>
        <a:p>
          <a:pPr latinLnBrk="1"/>
          <a:endParaRPr lang="ko-KR" altLang="en-US"/>
        </a:p>
      </dgm:t>
    </dgm:pt>
    <dgm:pt modelId="{3336BC7E-295F-4FF1-8B3B-5619A5F3285A}" type="sibTrans" cxnId="{224FE245-79BE-412B-B3B0-8CF644BD622E}">
      <dgm:prSet/>
      <dgm:spPr/>
      <dgm:t>
        <a:bodyPr/>
        <a:lstStyle/>
        <a:p>
          <a:pPr latinLnBrk="1"/>
          <a:endParaRPr lang="ko-KR" altLang="en-US"/>
        </a:p>
      </dgm:t>
    </dgm:pt>
    <dgm:pt modelId="{A4AF4EDF-2E18-432D-BB15-569F4E1242A6}" type="pres">
      <dgm:prSet presAssocID="{0D11BD0B-9EA2-4715-A90F-325B536138F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D3B349-FB71-4B52-8634-14BD4F0ACC6A}" type="pres">
      <dgm:prSet presAssocID="{0D11BD0B-9EA2-4715-A90F-325B536138F2}" presName="hierFlow" presStyleCnt="0"/>
      <dgm:spPr/>
    </dgm:pt>
    <dgm:pt modelId="{8F7C18F3-4CF2-40C9-87FF-EFC1BCAC6335}" type="pres">
      <dgm:prSet presAssocID="{0D11BD0B-9EA2-4715-A90F-325B536138F2}" presName="firstBuf" presStyleCnt="0"/>
      <dgm:spPr/>
    </dgm:pt>
    <dgm:pt modelId="{906DB751-5D1A-423A-B072-2AA965A1658A}" type="pres">
      <dgm:prSet presAssocID="{0D11BD0B-9EA2-4715-A90F-325B536138F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FE51EB7-A4A9-41E3-B505-4A64D7DD8600}" type="pres">
      <dgm:prSet presAssocID="{B18848B8-C012-4497-A835-CC00A2930D0E}" presName="Name17" presStyleCnt="0"/>
      <dgm:spPr/>
    </dgm:pt>
    <dgm:pt modelId="{4309896A-5A98-408D-8406-2DE3E72B32DF}" type="pres">
      <dgm:prSet presAssocID="{B18848B8-C012-4497-A835-CC00A2930D0E}" presName="level1Shape" presStyleLbl="node0" presStyleIdx="0" presStyleCnt="1" custLinFactNeighborX="-2494" custLinFactNeighborY="-490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0A555C-4D19-47F6-93A7-786F674CAFEE}" type="pres">
      <dgm:prSet presAssocID="{B18848B8-C012-4497-A835-CC00A2930D0E}" presName="hierChild2" presStyleCnt="0"/>
      <dgm:spPr/>
    </dgm:pt>
    <dgm:pt modelId="{D9B846FB-36B5-4684-BF63-1009CDC87C09}" type="pres">
      <dgm:prSet presAssocID="{FD7E2026-7088-41FE-986A-3F66B3E40EB2}" presName="Name2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3FDFE0D-E23C-4968-86F3-54C5A75F9FB1}" type="pres">
      <dgm:prSet presAssocID="{FD7E2026-7088-41FE-986A-3F66B3E40EB2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623090A-D18E-4F74-BF32-F9C530AC7787}" type="pres">
      <dgm:prSet presAssocID="{23FB6F31-2BC8-4A32-B151-561BC7CC3783}" presName="Name30" presStyleCnt="0"/>
      <dgm:spPr/>
    </dgm:pt>
    <dgm:pt modelId="{9DD14ACB-235C-4D1B-9482-B9BF1AE1435F}" type="pres">
      <dgm:prSet presAssocID="{23FB6F31-2BC8-4A32-B151-561BC7CC3783}" presName="level2Shape" presStyleLbl="node2" presStyleIdx="0" presStyleCnt="2" custLinFactNeighborX="-1309" custLinFactNeighborY="-18238"/>
      <dgm:spPr/>
      <dgm:t>
        <a:bodyPr/>
        <a:lstStyle/>
        <a:p>
          <a:pPr latinLnBrk="1"/>
          <a:endParaRPr lang="ko-KR" altLang="en-US"/>
        </a:p>
      </dgm:t>
    </dgm:pt>
    <dgm:pt modelId="{F5A0CC22-80E4-4848-86AA-69A2D2016618}" type="pres">
      <dgm:prSet presAssocID="{23FB6F31-2BC8-4A32-B151-561BC7CC3783}" presName="hierChild3" presStyleCnt="0"/>
      <dgm:spPr/>
    </dgm:pt>
    <dgm:pt modelId="{23B1CD00-AF8F-46DE-84FC-216D84B8078C}" type="pres">
      <dgm:prSet presAssocID="{49FC015B-53AD-4B4C-AACF-E476DFB8D6A6}" presName="Name25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676488E-0995-44F7-AC15-690BD972F25A}" type="pres">
      <dgm:prSet presAssocID="{49FC015B-53AD-4B4C-AACF-E476DFB8D6A6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DCB51E8-0FD2-45E0-B48A-495B13BF4BB3}" type="pres">
      <dgm:prSet presAssocID="{A521E0B8-867A-4956-9E37-42214E9246E2}" presName="Name30" presStyleCnt="0"/>
      <dgm:spPr/>
    </dgm:pt>
    <dgm:pt modelId="{2C819F91-D422-4C12-ADB3-1F289C7AE9F9}" type="pres">
      <dgm:prSet presAssocID="{A521E0B8-867A-4956-9E37-42214E9246E2}" presName="level2Shape" presStyleLbl="node3" presStyleIdx="0" presStyleCnt="2" custLinFactNeighborX="-4146" custLinFactNeighborY="-11166"/>
      <dgm:spPr/>
      <dgm:t>
        <a:bodyPr/>
        <a:lstStyle/>
        <a:p>
          <a:pPr latinLnBrk="1"/>
          <a:endParaRPr lang="ko-KR" altLang="en-US"/>
        </a:p>
      </dgm:t>
    </dgm:pt>
    <dgm:pt modelId="{1979F1E1-7F87-4AC7-A663-8032E6A45B2A}" type="pres">
      <dgm:prSet presAssocID="{A521E0B8-867A-4956-9E37-42214E9246E2}" presName="hierChild3" presStyleCnt="0"/>
      <dgm:spPr/>
    </dgm:pt>
    <dgm:pt modelId="{C4BDCD56-8AFA-4690-80FB-DDAACA1D082A}" type="pres">
      <dgm:prSet presAssocID="{967C48F7-9EF4-40B6-87EE-DDF93431941E}" presName="Name2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89B0001-6DDC-4EEA-AA7C-15E7B46EA99E}" type="pres">
      <dgm:prSet presAssocID="{967C48F7-9EF4-40B6-87EE-DDF93431941E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E9301E5-BEEA-4CC3-9845-C270B5F56EA4}" type="pres">
      <dgm:prSet presAssocID="{97EF7155-AB48-4C06-9131-0A8E2C815DFD}" presName="Name30" presStyleCnt="0"/>
      <dgm:spPr/>
    </dgm:pt>
    <dgm:pt modelId="{837D75CB-C329-4163-A39D-0F3DC4572DAB}" type="pres">
      <dgm:prSet presAssocID="{97EF7155-AB48-4C06-9131-0A8E2C815DFD}" presName="level2Shape" presStyleLbl="node2" presStyleIdx="1" presStyleCnt="2" custLinFactNeighborX="2501" custLinFactNeighborY="14191"/>
      <dgm:spPr/>
      <dgm:t>
        <a:bodyPr/>
        <a:lstStyle/>
        <a:p>
          <a:pPr latinLnBrk="1"/>
          <a:endParaRPr lang="ko-KR" altLang="en-US"/>
        </a:p>
      </dgm:t>
    </dgm:pt>
    <dgm:pt modelId="{9610E1A8-D98A-4430-A79B-3AD3F32AB940}" type="pres">
      <dgm:prSet presAssocID="{97EF7155-AB48-4C06-9131-0A8E2C815DFD}" presName="hierChild3" presStyleCnt="0"/>
      <dgm:spPr/>
    </dgm:pt>
    <dgm:pt modelId="{5FB5D9E2-2387-4B70-ADF8-3D3537C08070}" type="pres">
      <dgm:prSet presAssocID="{5DEE0E9C-A75F-4BC3-88DD-601FD833F44E}" presName="Name25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F004A8D-BA4E-4698-9AA6-BEB23F0F3B4D}" type="pres">
      <dgm:prSet presAssocID="{5DEE0E9C-A75F-4BC3-88DD-601FD833F44E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AAC1EC7-AC41-4FBF-9871-1E62E3020B68}" type="pres">
      <dgm:prSet presAssocID="{188900CE-14EC-4EDD-82AD-52DA4E0406F7}" presName="Name30" presStyleCnt="0"/>
      <dgm:spPr/>
    </dgm:pt>
    <dgm:pt modelId="{6866669F-1481-4812-B0BA-8B5B774FBC0C}" type="pres">
      <dgm:prSet presAssocID="{188900CE-14EC-4EDD-82AD-52DA4E0406F7}" presName="level2Shape" presStyleLbl="node3" presStyleIdx="1" presStyleCnt="2" custLinFactNeighborX="-7956" custLinFactNeighborY="14191"/>
      <dgm:spPr/>
      <dgm:t>
        <a:bodyPr/>
        <a:lstStyle/>
        <a:p>
          <a:pPr latinLnBrk="1"/>
          <a:endParaRPr lang="ko-KR" altLang="en-US"/>
        </a:p>
      </dgm:t>
    </dgm:pt>
    <dgm:pt modelId="{9616682E-B04A-446C-9F16-65F2C6045ADD}" type="pres">
      <dgm:prSet presAssocID="{188900CE-14EC-4EDD-82AD-52DA4E0406F7}" presName="hierChild3" presStyleCnt="0"/>
      <dgm:spPr/>
    </dgm:pt>
    <dgm:pt modelId="{B6E3AE04-4366-45FE-B543-E7BC87B9AA3D}" type="pres">
      <dgm:prSet presAssocID="{0D11BD0B-9EA2-4715-A90F-325B536138F2}" presName="bgShapesFlow" presStyleCnt="0"/>
      <dgm:spPr/>
    </dgm:pt>
    <dgm:pt modelId="{BD17387A-566C-42B4-94A4-F1C6DAE8A93F}" type="pres">
      <dgm:prSet presAssocID="{8105311D-E936-4F24-9B10-D3F09F52B03F}" presName="rectComp" presStyleCnt="0"/>
      <dgm:spPr/>
    </dgm:pt>
    <dgm:pt modelId="{9FD38B8B-1B87-4CE4-8EC9-F347DAD66D6A}" type="pres">
      <dgm:prSet presAssocID="{8105311D-E936-4F24-9B10-D3F09F52B03F}" presName="bgRect" presStyleLbl="bgShp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C641921-8026-462B-B8E4-3B751470B3A0}" type="pres">
      <dgm:prSet presAssocID="{8105311D-E936-4F24-9B10-D3F09F52B03F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19E3BF-CC98-4B58-BA60-2A563B86D4AD}" type="pres">
      <dgm:prSet presAssocID="{8105311D-E936-4F24-9B10-D3F09F52B03F}" presName="spComp" presStyleCnt="0"/>
      <dgm:spPr/>
    </dgm:pt>
    <dgm:pt modelId="{1DE0B9B6-59C4-4487-84B9-74B76FA24B3C}" type="pres">
      <dgm:prSet presAssocID="{8105311D-E936-4F24-9B10-D3F09F52B03F}" presName="hSp" presStyleCnt="0"/>
      <dgm:spPr/>
    </dgm:pt>
    <dgm:pt modelId="{61ECC76D-BD96-440D-9E3E-15E9E7E9FF1A}" type="pres">
      <dgm:prSet presAssocID="{611C2CCE-B338-4703-95C8-2765D6078B7C}" presName="rectComp" presStyleCnt="0"/>
      <dgm:spPr/>
    </dgm:pt>
    <dgm:pt modelId="{07A8DC10-D3BA-4D59-A216-D38F543E5C83}" type="pres">
      <dgm:prSet presAssocID="{611C2CCE-B338-4703-95C8-2765D6078B7C}" presName="bgRect" presStyleLbl="bgShp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656ECB1-546D-4E30-AEC2-776C5C4D77CA}" type="pres">
      <dgm:prSet presAssocID="{611C2CCE-B338-4703-95C8-2765D6078B7C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DA22BC2-379E-4EA2-B5EE-AE8D03753DD6}" type="presOf" srcId="{B18848B8-C012-4497-A835-CC00A2930D0E}" destId="{4309896A-5A98-408D-8406-2DE3E72B32DF}" srcOrd="0" destOrd="0" presId="urn:microsoft.com/office/officeart/2005/8/layout/hierarchy5"/>
    <dgm:cxn modelId="{B72F91C5-38F6-4BB3-8D1F-136196BE8356}" srcId="{B18848B8-C012-4497-A835-CC00A2930D0E}" destId="{23FB6F31-2BC8-4A32-B151-561BC7CC3783}" srcOrd="0" destOrd="0" parTransId="{FD7E2026-7088-41FE-986A-3F66B3E40EB2}" sibTransId="{DD8F1B56-E552-4807-8953-D76284C328AE}"/>
    <dgm:cxn modelId="{FD7223A9-AF17-4BF1-B60C-B84EA88144D0}" srcId="{97EF7155-AB48-4C06-9131-0A8E2C815DFD}" destId="{188900CE-14EC-4EDD-82AD-52DA4E0406F7}" srcOrd="0" destOrd="0" parTransId="{5DEE0E9C-A75F-4BC3-88DD-601FD833F44E}" sibTransId="{462E21DF-22BD-4ED6-99CB-CFF6C70369F0}"/>
    <dgm:cxn modelId="{11EF1AEF-67C9-41E6-90EA-B1C6A8722C25}" type="presOf" srcId="{97EF7155-AB48-4C06-9131-0A8E2C815DFD}" destId="{837D75CB-C329-4163-A39D-0F3DC4572DAB}" srcOrd="0" destOrd="0" presId="urn:microsoft.com/office/officeart/2005/8/layout/hierarchy5"/>
    <dgm:cxn modelId="{63A49A91-5B45-4C6F-B4E1-69AC799164EA}" type="presOf" srcId="{FD7E2026-7088-41FE-986A-3F66B3E40EB2}" destId="{D9B846FB-36B5-4684-BF63-1009CDC87C09}" srcOrd="0" destOrd="0" presId="urn:microsoft.com/office/officeart/2005/8/layout/hierarchy5"/>
    <dgm:cxn modelId="{1ECBBE90-BBEE-4EEF-B46D-4815F4DA622A}" type="presOf" srcId="{611C2CCE-B338-4703-95C8-2765D6078B7C}" destId="{C656ECB1-546D-4E30-AEC2-776C5C4D77CA}" srcOrd="1" destOrd="0" presId="urn:microsoft.com/office/officeart/2005/8/layout/hierarchy5"/>
    <dgm:cxn modelId="{41620046-C445-46D0-8E12-2CB28C4DEEEF}" srcId="{0D11BD0B-9EA2-4715-A90F-325B536138F2}" destId="{B18848B8-C012-4497-A835-CC00A2930D0E}" srcOrd="0" destOrd="0" parTransId="{C2C03629-E62C-4EAF-8176-A5D13934166F}" sibTransId="{7E298AF5-9D53-49E4-8D08-79C0EE4E0EA5}"/>
    <dgm:cxn modelId="{40A3F3CD-A83C-4BF1-8CC2-8F8158E5FB65}" type="presOf" srcId="{967C48F7-9EF4-40B6-87EE-DDF93431941E}" destId="{C4BDCD56-8AFA-4690-80FB-DDAACA1D082A}" srcOrd="0" destOrd="0" presId="urn:microsoft.com/office/officeart/2005/8/layout/hierarchy5"/>
    <dgm:cxn modelId="{7376AF19-36F6-4C20-AF8C-9C2B66C26E68}" type="presOf" srcId="{5DEE0E9C-A75F-4BC3-88DD-601FD833F44E}" destId="{5FB5D9E2-2387-4B70-ADF8-3D3537C08070}" srcOrd="0" destOrd="0" presId="urn:microsoft.com/office/officeart/2005/8/layout/hierarchy5"/>
    <dgm:cxn modelId="{D9EB361E-1A11-4783-A232-54B03EDB21CE}" type="presOf" srcId="{5DEE0E9C-A75F-4BC3-88DD-601FD833F44E}" destId="{DF004A8D-BA4E-4698-9AA6-BEB23F0F3B4D}" srcOrd="1" destOrd="0" presId="urn:microsoft.com/office/officeart/2005/8/layout/hierarchy5"/>
    <dgm:cxn modelId="{DE4429EF-2466-4241-ADCE-2E32C75BA74C}" type="presOf" srcId="{967C48F7-9EF4-40B6-87EE-DDF93431941E}" destId="{489B0001-6DDC-4EEA-AA7C-15E7B46EA99E}" srcOrd="1" destOrd="0" presId="urn:microsoft.com/office/officeart/2005/8/layout/hierarchy5"/>
    <dgm:cxn modelId="{2475FCB6-C730-45F0-9929-262F82A9D0E0}" type="presOf" srcId="{8105311D-E936-4F24-9B10-D3F09F52B03F}" destId="{9FD38B8B-1B87-4CE4-8EC9-F347DAD66D6A}" srcOrd="0" destOrd="0" presId="urn:microsoft.com/office/officeart/2005/8/layout/hierarchy5"/>
    <dgm:cxn modelId="{BA7B9246-677C-4EC3-B480-F812941A89C4}" type="presOf" srcId="{23FB6F31-2BC8-4A32-B151-561BC7CC3783}" destId="{9DD14ACB-235C-4D1B-9482-B9BF1AE1435F}" srcOrd="0" destOrd="0" presId="urn:microsoft.com/office/officeart/2005/8/layout/hierarchy5"/>
    <dgm:cxn modelId="{E539F388-83FD-4BCD-B9D6-91C10120AB48}" type="presOf" srcId="{49FC015B-53AD-4B4C-AACF-E476DFB8D6A6}" destId="{B676488E-0995-44F7-AC15-690BD972F25A}" srcOrd="1" destOrd="0" presId="urn:microsoft.com/office/officeart/2005/8/layout/hierarchy5"/>
    <dgm:cxn modelId="{C09F25B9-CB1F-460E-99DE-CC2DC6725DB6}" type="presOf" srcId="{49FC015B-53AD-4B4C-AACF-E476DFB8D6A6}" destId="{23B1CD00-AF8F-46DE-84FC-216D84B8078C}" srcOrd="0" destOrd="0" presId="urn:microsoft.com/office/officeart/2005/8/layout/hierarchy5"/>
    <dgm:cxn modelId="{0DA206F8-04FA-43B5-8DF4-A076A3E0F95C}" srcId="{0D11BD0B-9EA2-4715-A90F-325B536138F2}" destId="{8105311D-E936-4F24-9B10-D3F09F52B03F}" srcOrd="1" destOrd="0" parTransId="{3F245FC4-8507-4D7F-8BEB-9836E0E5DBA4}" sibTransId="{6EC582BD-5843-4B2F-9CA4-BDAC1AEE8607}"/>
    <dgm:cxn modelId="{3E61B3F6-AAD8-426F-97AC-8D7D6A74C8A0}" type="presOf" srcId="{188900CE-14EC-4EDD-82AD-52DA4E0406F7}" destId="{6866669F-1481-4812-B0BA-8B5B774FBC0C}" srcOrd="0" destOrd="0" presId="urn:microsoft.com/office/officeart/2005/8/layout/hierarchy5"/>
    <dgm:cxn modelId="{039F38B4-9500-481B-AC1E-25DCC8B32802}" type="presOf" srcId="{0D11BD0B-9EA2-4715-A90F-325B536138F2}" destId="{A4AF4EDF-2E18-432D-BB15-569F4E1242A6}" srcOrd="0" destOrd="0" presId="urn:microsoft.com/office/officeart/2005/8/layout/hierarchy5"/>
    <dgm:cxn modelId="{8D5CAFBB-729F-429B-8929-1FAAFA57A8AB}" type="presOf" srcId="{FD7E2026-7088-41FE-986A-3F66B3E40EB2}" destId="{33FDFE0D-E23C-4968-86F3-54C5A75F9FB1}" srcOrd="1" destOrd="0" presId="urn:microsoft.com/office/officeart/2005/8/layout/hierarchy5"/>
    <dgm:cxn modelId="{E6085BF0-9111-4786-96CF-3C4D3AC4D2F9}" srcId="{23FB6F31-2BC8-4A32-B151-561BC7CC3783}" destId="{A521E0B8-867A-4956-9E37-42214E9246E2}" srcOrd="0" destOrd="0" parTransId="{49FC015B-53AD-4B4C-AACF-E476DFB8D6A6}" sibTransId="{0D0B692C-AA4E-4046-B8C0-B046AA967214}"/>
    <dgm:cxn modelId="{8AA9D732-DB5B-4DE4-85E4-D34337F6B07B}" type="presOf" srcId="{8105311D-E936-4F24-9B10-D3F09F52B03F}" destId="{2C641921-8026-462B-B8E4-3B751470B3A0}" srcOrd="1" destOrd="0" presId="urn:microsoft.com/office/officeart/2005/8/layout/hierarchy5"/>
    <dgm:cxn modelId="{8A8BAA15-4992-4C05-9BB5-2BC3C89271B4}" type="presOf" srcId="{A521E0B8-867A-4956-9E37-42214E9246E2}" destId="{2C819F91-D422-4C12-ADB3-1F289C7AE9F9}" srcOrd="0" destOrd="0" presId="urn:microsoft.com/office/officeart/2005/8/layout/hierarchy5"/>
    <dgm:cxn modelId="{7A361A0E-A339-42A1-8E08-CA83F42D8029}" type="presOf" srcId="{611C2CCE-B338-4703-95C8-2765D6078B7C}" destId="{07A8DC10-D3BA-4D59-A216-D38F543E5C83}" srcOrd="0" destOrd="0" presId="urn:microsoft.com/office/officeart/2005/8/layout/hierarchy5"/>
    <dgm:cxn modelId="{224FE245-79BE-412B-B3B0-8CF644BD622E}" srcId="{0D11BD0B-9EA2-4715-A90F-325B536138F2}" destId="{611C2CCE-B338-4703-95C8-2765D6078B7C}" srcOrd="2" destOrd="0" parTransId="{16863FC6-5003-461F-A1D3-671F3313F28C}" sibTransId="{3336BC7E-295F-4FF1-8B3B-5619A5F3285A}"/>
    <dgm:cxn modelId="{04088FC4-E4D8-45C7-B06B-E498683671FF}" srcId="{B18848B8-C012-4497-A835-CC00A2930D0E}" destId="{97EF7155-AB48-4C06-9131-0A8E2C815DFD}" srcOrd="1" destOrd="0" parTransId="{967C48F7-9EF4-40B6-87EE-DDF93431941E}" sibTransId="{310C1F4C-1FEE-455C-99CB-B78786B15A66}"/>
    <dgm:cxn modelId="{D1F58A89-B8C8-42E1-ACD1-BA670C54E15A}" type="presParOf" srcId="{A4AF4EDF-2E18-432D-BB15-569F4E1242A6}" destId="{88D3B349-FB71-4B52-8634-14BD4F0ACC6A}" srcOrd="0" destOrd="0" presId="urn:microsoft.com/office/officeart/2005/8/layout/hierarchy5"/>
    <dgm:cxn modelId="{15BD9569-00D2-4382-998F-A11E9DB9FD09}" type="presParOf" srcId="{88D3B349-FB71-4B52-8634-14BD4F0ACC6A}" destId="{8F7C18F3-4CF2-40C9-87FF-EFC1BCAC6335}" srcOrd="0" destOrd="0" presId="urn:microsoft.com/office/officeart/2005/8/layout/hierarchy5"/>
    <dgm:cxn modelId="{C7189CB6-BD52-4D78-9A28-8F3170774758}" type="presParOf" srcId="{88D3B349-FB71-4B52-8634-14BD4F0ACC6A}" destId="{906DB751-5D1A-423A-B072-2AA965A1658A}" srcOrd="1" destOrd="0" presId="urn:microsoft.com/office/officeart/2005/8/layout/hierarchy5"/>
    <dgm:cxn modelId="{80065E5F-BA4E-452B-908C-C0A101A378C6}" type="presParOf" srcId="{906DB751-5D1A-423A-B072-2AA965A1658A}" destId="{8FE51EB7-A4A9-41E3-B505-4A64D7DD8600}" srcOrd="0" destOrd="0" presId="urn:microsoft.com/office/officeart/2005/8/layout/hierarchy5"/>
    <dgm:cxn modelId="{5690A97E-57AF-4E53-B9F5-463A60F4CEC4}" type="presParOf" srcId="{8FE51EB7-A4A9-41E3-B505-4A64D7DD8600}" destId="{4309896A-5A98-408D-8406-2DE3E72B32DF}" srcOrd="0" destOrd="0" presId="urn:microsoft.com/office/officeart/2005/8/layout/hierarchy5"/>
    <dgm:cxn modelId="{CB6BABDB-A282-4F22-8AE0-A44878F36DB2}" type="presParOf" srcId="{8FE51EB7-A4A9-41E3-B505-4A64D7DD8600}" destId="{810A555C-4D19-47F6-93A7-786F674CAFEE}" srcOrd="1" destOrd="0" presId="urn:microsoft.com/office/officeart/2005/8/layout/hierarchy5"/>
    <dgm:cxn modelId="{EF65F913-C93C-4429-A31E-07B1F58DEE48}" type="presParOf" srcId="{810A555C-4D19-47F6-93A7-786F674CAFEE}" destId="{D9B846FB-36B5-4684-BF63-1009CDC87C09}" srcOrd="0" destOrd="0" presId="urn:microsoft.com/office/officeart/2005/8/layout/hierarchy5"/>
    <dgm:cxn modelId="{8753A8FE-C7A3-473C-9D72-66AC91F8188B}" type="presParOf" srcId="{D9B846FB-36B5-4684-BF63-1009CDC87C09}" destId="{33FDFE0D-E23C-4968-86F3-54C5A75F9FB1}" srcOrd="0" destOrd="0" presId="urn:microsoft.com/office/officeart/2005/8/layout/hierarchy5"/>
    <dgm:cxn modelId="{A0B25FE8-26A2-4A93-A9BD-C1E34FDA303E}" type="presParOf" srcId="{810A555C-4D19-47F6-93A7-786F674CAFEE}" destId="{2623090A-D18E-4F74-BF32-F9C530AC7787}" srcOrd="1" destOrd="0" presId="urn:microsoft.com/office/officeart/2005/8/layout/hierarchy5"/>
    <dgm:cxn modelId="{AE688B2F-685F-4D1D-AF78-D1C6F3C2B505}" type="presParOf" srcId="{2623090A-D18E-4F74-BF32-F9C530AC7787}" destId="{9DD14ACB-235C-4D1B-9482-B9BF1AE1435F}" srcOrd="0" destOrd="0" presId="urn:microsoft.com/office/officeart/2005/8/layout/hierarchy5"/>
    <dgm:cxn modelId="{C0DE411D-9C38-464B-A441-966F68CD8488}" type="presParOf" srcId="{2623090A-D18E-4F74-BF32-F9C530AC7787}" destId="{F5A0CC22-80E4-4848-86AA-69A2D2016618}" srcOrd="1" destOrd="0" presId="urn:microsoft.com/office/officeart/2005/8/layout/hierarchy5"/>
    <dgm:cxn modelId="{C4F3C67D-E596-427F-95F9-4D8DE9BBC99C}" type="presParOf" srcId="{F5A0CC22-80E4-4848-86AA-69A2D2016618}" destId="{23B1CD00-AF8F-46DE-84FC-216D84B8078C}" srcOrd="0" destOrd="0" presId="urn:microsoft.com/office/officeart/2005/8/layout/hierarchy5"/>
    <dgm:cxn modelId="{CDBA1498-DE45-4732-AC8C-B75A47510D23}" type="presParOf" srcId="{23B1CD00-AF8F-46DE-84FC-216D84B8078C}" destId="{B676488E-0995-44F7-AC15-690BD972F25A}" srcOrd="0" destOrd="0" presId="urn:microsoft.com/office/officeart/2005/8/layout/hierarchy5"/>
    <dgm:cxn modelId="{0D9AC32C-E2B8-456C-AA73-5589BCD96A10}" type="presParOf" srcId="{F5A0CC22-80E4-4848-86AA-69A2D2016618}" destId="{CDCB51E8-0FD2-45E0-B48A-495B13BF4BB3}" srcOrd="1" destOrd="0" presId="urn:microsoft.com/office/officeart/2005/8/layout/hierarchy5"/>
    <dgm:cxn modelId="{C8423B20-C61F-4279-911A-6079576735F8}" type="presParOf" srcId="{CDCB51E8-0FD2-45E0-B48A-495B13BF4BB3}" destId="{2C819F91-D422-4C12-ADB3-1F289C7AE9F9}" srcOrd="0" destOrd="0" presId="urn:microsoft.com/office/officeart/2005/8/layout/hierarchy5"/>
    <dgm:cxn modelId="{81A908C3-EFA0-4126-8135-9B2C6948583F}" type="presParOf" srcId="{CDCB51E8-0FD2-45E0-B48A-495B13BF4BB3}" destId="{1979F1E1-7F87-4AC7-A663-8032E6A45B2A}" srcOrd="1" destOrd="0" presId="urn:microsoft.com/office/officeart/2005/8/layout/hierarchy5"/>
    <dgm:cxn modelId="{0B45C273-563E-49A7-B73D-BAE9B70A9DAC}" type="presParOf" srcId="{810A555C-4D19-47F6-93A7-786F674CAFEE}" destId="{C4BDCD56-8AFA-4690-80FB-DDAACA1D082A}" srcOrd="2" destOrd="0" presId="urn:microsoft.com/office/officeart/2005/8/layout/hierarchy5"/>
    <dgm:cxn modelId="{5FEFE257-3D8C-4F93-9937-98C36660C6B5}" type="presParOf" srcId="{C4BDCD56-8AFA-4690-80FB-DDAACA1D082A}" destId="{489B0001-6DDC-4EEA-AA7C-15E7B46EA99E}" srcOrd="0" destOrd="0" presId="urn:microsoft.com/office/officeart/2005/8/layout/hierarchy5"/>
    <dgm:cxn modelId="{8F1C354A-4881-4424-8AD6-3F0294CE9C0C}" type="presParOf" srcId="{810A555C-4D19-47F6-93A7-786F674CAFEE}" destId="{FE9301E5-BEEA-4CC3-9845-C270B5F56EA4}" srcOrd="3" destOrd="0" presId="urn:microsoft.com/office/officeart/2005/8/layout/hierarchy5"/>
    <dgm:cxn modelId="{559A4748-5A5B-4068-9629-EE8D75ACC1E1}" type="presParOf" srcId="{FE9301E5-BEEA-4CC3-9845-C270B5F56EA4}" destId="{837D75CB-C329-4163-A39D-0F3DC4572DAB}" srcOrd="0" destOrd="0" presId="urn:microsoft.com/office/officeart/2005/8/layout/hierarchy5"/>
    <dgm:cxn modelId="{8FE03D4F-A018-49BA-93E0-ED7A81EDE27D}" type="presParOf" srcId="{FE9301E5-BEEA-4CC3-9845-C270B5F56EA4}" destId="{9610E1A8-D98A-4430-A79B-3AD3F32AB940}" srcOrd="1" destOrd="0" presId="urn:microsoft.com/office/officeart/2005/8/layout/hierarchy5"/>
    <dgm:cxn modelId="{8F61F00C-03DA-4978-BB43-D128D4588D80}" type="presParOf" srcId="{9610E1A8-D98A-4430-A79B-3AD3F32AB940}" destId="{5FB5D9E2-2387-4B70-ADF8-3D3537C08070}" srcOrd="0" destOrd="0" presId="urn:microsoft.com/office/officeart/2005/8/layout/hierarchy5"/>
    <dgm:cxn modelId="{4D4D4BDB-6B3C-4F7C-BD6C-2FF4B11BE44E}" type="presParOf" srcId="{5FB5D9E2-2387-4B70-ADF8-3D3537C08070}" destId="{DF004A8D-BA4E-4698-9AA6-BEB23F0F3B4D}" srcOrd="0" destOrd="0" presId="urn:microsoft.com/office/officeart/2005/8/layout/hierarchy5"/>
    <dgm:cxn modelId="{6ACA6C4D-CEC1-4E7D-953F-C139513A549F}" type="presParOf" srcId="{9610E1A8-D98A-4430-A79B-3AD3F32AB940}" destId="{EAAC1EC7-AC41-4FBF-9871-1E62E3020B68}" srcOrd="1" destOrd="0" presId="urn:microsoft.com/office/officeart/2005/8/layout/hierarchy5"/>
    <dgm:cxn modelId="{2FFD7E06-75B6-49AD-8789-F18479588135}" type="presParOf" srcId="{EAAC1EC7-AC41-4FBF-9871-1E62E3020B68}" destId="{6866669F-1481-4812-B0BA-8B5B774FBC0C}" srcOrd="0" destOrd="0" presId="urn:microsoft.com/office/officeart/2005/8/layout/hierarchy5"/>
    <dgm:cxn modelId="{26AA19E7-121F-469F-8312-E99BD51F2879}" type="presParOf" srcId="{EAAC1EC7-AC41-4FBF-9871-1E62E3020B68}" destId="{9616682E-B04A-446C-9F16-65F2C6045ADD}" srcOrd="1" destOrd="0" presId="urn:microsoft.com/office/officeart/2005/8/layout/hierarchy5"/>
    <dgm:cxn modelId="{1A928250-E946-453C-8BCD-04388404F0BB}" type="presParOf" srcId="{A4AF4EDF-2E18-432D-BB15-569F4E1242A6}" destId="{B6E3AE04-4366-45FE-B543-E7BC87B9AA3D}" srcOrd="1" destOrd="0" presId="urn:microsoft.com/office/officeart/2005/8/layout/hierarchy5"/>
    <dgm:cxn modelId="{23CBC426-736A-4819-9104-F9D4FD845588}" type="presParOf" srcId="{B6E3AE04-4366-45FE-B543-E7BC87B9AA3D}" destId="{BD17387A-566C-42B4-94A4-F1C6DAE8A93F}" srcOrd="0" destOrd="0" presId="urn:microsoft.com/office/officeart/2005/8/layout/hierarchy5"/>
    <dgm:cxn modelId="{7E9369DB-D97B-4558-A832-712A0E0C4268}" type="presParOf" srcId="{BD17387A-566C-42B4-94A4-F1C6DAE8A93F}" destId="{9FD38B8B-1B87-4CE4-8EC9-F347DAD66D6A}" srcOrd="0" destOrd="0" presId="urn:microsoft.com/office/officeart/2005/8/layout/hierarchy5"/>
    <dgm:cxn modelId="{9A098883-430A-447F-807C-BB9F27563E49}" type="presParOf" srcId="{BD17387A-566C-42B4-94A4-F1C6DAE8A93F}" destId="{2C641921-8026-462B-B8E4-3B751470B3A0}" srcOrd="1" destOrd="0" presId="urn:microsoft.com/office/officeart/2005/8/layout/hierarchy5"/>
    <dgm:cxn modelId="{ACB96F61-ED7C-44FF-B52A-4DEC759D97D4}" type="presParOf" srcId="{B6E3AE04-4366-45FE-B543-E7BC87B9AA3D}" destId="{A819E3BF-CC98-4B58-BA60-2A563B86D4AD}" srcOrd="1" destOrd="0" presId="urn:microsoft.com/office/officeart/2005/8/layout/hierarchy5"/>
    <dgm:cxn modelId="{AE481368-E89A-4AEF-867E-714BEC6D4CED}" type="presParOf" srcId="{A819E3BF-CC98-4B58-BA60-2A563B86D4AD}" destId="{1DE0B9B6-59C4-4487-84B9-74B76FA24B3C}" srcOrd="0" destOrd="0" presId="urn:microsoft.com/office/officeart/2005/8/layout/hierarchy5"/>
    <dgm:cxn modelId="{81C9CA41-6BF4-4800-8CCE-D60945C90DE3}" type="presParOf" srcId="{B6E3AE04-4366-45FE-B543-E7BC87B9AA3D}" destId="{61ECC76D-BD96-440D-9E3E-15E9E7E9FF1A}" srcOrd="2" destOrd="0" presId="urn:microsoft.com/office/officeart/2005/8/layout/hierarchy5"/>
    <dgm:cxn modelId="{D6D135D4-9D12-4196-9E28-DD90A00E7649}" type="presParOf" srcId="{61ECC76D-BD96-440D-9E3E-15E9E7E9FF1A}" destId="{07A8DC10-D3BA-4D59-A216-D38F543E5C83}" srcOrd="0" destOrd="0" presId="urn:microsoft.com/office/officeart/2005/8/layout/hierarchy5"/>
    <dgm:cxn modelId="{52A0D640-97E7-42D2-90A0-43C94AF76281}" type="presParOf" srcId="{61ECC76D-BD96-440D-9E3E-15E9E7E9FF1A}" destId="{C656ECB1-546D-4E30-AEC2-776C5C4D77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8DC10-D3BA-4D59-A216-D38F543E5C83}">
      <dsp:nvSpPr>
        <dsp:cNvPr id="0" name=""/>
        <dsp:cNvSpPr/>
      </dsp:nvSpPr>
      <dsp:spPr>
        <a:xfrm>
          <a:off x="2721328" y="0"/>
          <a:ext cx="2267910" cy="38284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Doubly</a:t>
          </a:r>
          <a:endParaRPr lang="ko-KR" altLang="en-US" sz="2800" kern="1200" dirty="0"/>
        </a:p>
      </dsp:txBody>
      <dsp:txXfrm>
        <a:off x="2721328" y="0"/>
        <a:ext cx="2267910" cy="1148536"/>
      </dsp:txXfrm>
    </dsp:sp>
    <dsp:sp modelId="{9FD38B8B-1B87-4CE4-8EC9-F347DAD66D6A}">
      <dsp:nvSpPr>
        <dsp:cNvPr id="0" name=""/>
        <dsp:cNvSpPr/>
      </dsp:nvSpPr>
      <dsp:spPr>
        <a:xfrm>
          <a:off x="75433" y="0"/>
          <a:ext cx="2267910" cy="38284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Application</a:t>
          </a:r>
        </a:p>
      </dsp:txBody>
      <dsp:txXfrm>
        <a:off x="75433" y="0"/>
        <a:ext cx="2267910" cy="1148536"/>
      </dsp:txXfrm>
    </dsp:sp>
    <dsp:sp modelId="{4309896A-5A98-408D-8406-2DE3E72B32DF}">
      <dsp:nvSpPr>
        <dsp:cNvPr id="0" name=""/>
        <dsp:cNvSpPr/>
      </dsp:nvSpPr>
      <dsp:spPr>
        <a:xfrm>
          <a:off x="217290" y="1476337"/>
          <a:ext cx="1889925" cy="944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err="1" smtClean="0"/>
            <a:t>ClientList</a:t>
          </a:r>
          <a:endParaRPr lang="ko-KR" altLang="en-US" sz="2900" kern="1200" dirty="0"/>
        </a:p>
      </dsp:txBody>
      <dsp:txXfrm>
        <a:off x="244967" y="1504014"/>
        <a:ext cx="1834571" cy="889608"/>
      </dsp:txXfrm>
    </dsp:sp>
    <dsp:sp modelId="{D9B846FB-36B5-4684-BF63-1009CDC87C09}">
      <dsp:nvSpPr>
        <dsp:cNvPr id="0" name=""/>
        <dsp:cNvSpPr/>
      </dsp:nvSpPr>
      <dsp:spPr>
        <a:xfrm rot="20521270">
          <a:off x="2087237" y="1800310"/>
          <a:ext cx="818323" cy="44428"/>
        </a:xfrm>
        <a:custGeom>
          <a:avLst/>
          <a:gdLst/>
          <a:ahLst/>
          <a:cxnLst/>
          <a:rect l="0" t="0" r="0" b="0"/>
          <a:pathLst>
            <a:path>
              <a:moveTo>
                <a:pt x="0" y="22214"/>
              </a:moveTo>
              <a:lnTo>
                <a:pt x="818323" y="22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75941" y="1802066"/>
        <a:ext cx="40916" cy="40916"/>
      </dsp:txXfrm>
    </dsp:sp>
    <dsp:sp modelId="{9DD14ACB-235C-4D1B-9482-B9BF1AE1435F}">
      <dsp:nvSpPr>
        <dsp:cNvPr id="0" name=""/>
        <dsp:cNvSpPr/>
      </dsp:nvSpPr>
      <dsp:spPr>
        <a:xfrm>
          <a:off x="2885581" y="1223748"/>
          <a:ext cx="1889925" cy="944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err="1" smtClean="0"/>
            <a:t>ClientData</a:t>
          </a:r>
          <a:endParaRPr lang="ko-KR" altLang="en-US" sz="2900" kern="1200" dirty="0"/>
        </a:p>
      </dsp:txBody>
      <dsp:txXfrm>
        <a:off x="2913258" y="1251425"/>
        <a:ext cx="1834571" cy="889608"/>
      </dsp:txXfrm>
    </dsp:sp>
    <dsp:sp modelId="{23B1CD00-AF8F-46DE-84FC-216D84B8078C}">
      <dsp:nvSpPr>
        <dsp:cNvPr id="0" name=""/>
        <dsp:cNvSpPr/>
      </dsp:nvSpPr>
      <dsp:spPr>
        <a:xfrm rot="326114">
          <a:off x="4773921" y="1707429"/>
          <a:ext cx="705525" cy="44428"/>
        </a:xfrm>
        <a:custGeom>
          <a:avLst/>
          <a:gdLst/>
          <a:ahLst/>
          <a:cxnLst/>
          <a:rect l="0" t="0" r="0" b="0"/>
          <a:pathLst>
            <a:path>
              <a:moveTo>
                <a:pt x="0" y="22214"/>
              </a:moveTo>
              <a:lnTo>
                <a:pt x="705525" y="222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09045" y="1712005"/>
        <a:ext cx="35276" cy="35276"/>
      </dsp:txXfrm>
    </dsp:sp>
    <dsp:sp modelId="{2C819F91-D422-4C12-ADB3-1F289C7AE9F9}">
      <dsp:nvSpPr>
        <dsp:cNvPr id="0" name=""/>
        <dsp:cNvSpPr/>
      </dsp:nvSpPr>
      <dsp:spPr>
        <a:xfrm>
          <a:off x="5477860" y="1290576"/>
          <a:ext cx="1889925" cy="944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Client1</a:t>
          </a:r>
          <a:endParaRPr lang="ko-KR" altLang="en-US" sz="2900" kern="1200" dirty="0"/>
        </a:p>
      </dsp:txBody>
      <dsp:txXfrm>
        <a:off x="5505537" y="1318253"/>
        <a:ext cx="1834571" cy="889608"/>
      </dsp:txXfrm>
    </dsp:sp>
    <dsp:sp modelId="{C4BDCD56-8AFA-4690-80FB-DDAACA1D082A}">
      <dsp:nvSpPr>
        <dsp:cNvPr id="0" name=""/>
        <dsp:cNvSpPr/>
      </dsp:nvSpPr>
      <dsp:spPr>
        <a:xfrm rot="3197565">
          <a:off x="1821063" y="2496884"/>
          <a:ext cx="1422677" cy="44428"/>
        </a:xfrm>
        <a:custGeom>
          <a:avLst/>
          <a:gdLst/>
          <a:ahLst/>
          <a:cxnLst/>
          <a:rect l="0" t="0" r="0" b="0"/>
          <a:pathLst>
            <a:path>
              <a:moveTo>
                <a:pt x="0" y="22214"/>
              </a:moveTo>
              <a:lnTo>
                <a:pt x="1422677" y="2221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96835" y="2483532"/>
        <a:ext cx="71133" cy="71133"/>
      </dsp:txXfrm>
    </dsp:sp>
    <dsp:sp modelId="{837D75CB-C329-4163-A39D-0F3DC4572DAB}">
      <dsp:nvSpPr>
        <dsp:cNvPr id="0" name=""/>
        <dsp:cNvSpPr/>
      </dsp:nvSpPr>
      <dsp:spPr>
        <a:xfrm>
          <a:off x="2957588" y="2616897"/>
          <a:ext cx="1889925" cy="944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Account</a:t>
          </a:r>
          <a:endParaRPr lang="ko-KR" altLang="en-US" sz="2900" kern="1200" dirty="0"/>
        </a:p>
      </dsp:txBody>
      <dsp:txXfrm>
        <a:off x="2985265" y="2644574"/>
        <a:ext cx="1834571" cy="889608"/>
      </dsp:txXfrm>
    </dsp:sp>
    <dsp:sp modelId="{5FB5D9E2-2387-4B70-ADF8-3D3537C08070}">
      <dsp:nvSpPr>
        <dsp:cNvPr id="0" name=""/>
        <dsp:cNvSpPr/>
      </dsp:nvSpPr>
      <dsp:spPr>
        <a:xfrm>
          <a:off x="4847513" y="3067164"/>
          <a:ext cx="558340" cy="44428"/>
        </a:xfrm>
        <a:custGeom>
          <a:avLst/>
          <a:gdLst/>
          <a:ahLst/>
          <a:cxnLst/>
          <a:rect l="0" t="0" r="0" b="0"/>
          <a:pathLst>
            <a:path>
              <a:moveTo>
                <a:pt x="0" y="22214"/>
              </a:moveTo>
              <a:lnTo>
                <a:pt x="558340" y="222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12725" y="3075420"/>
        <a:ext cx="27917" cy="27917"/>
      </dsp:txXfrm>
    </dsp:sp>
    <dsp:sp modelId="{6866669F-1481-4812-B0BA-8B5B774FBC0C}">
      <dsp:nvSpPr>
        <dsp:cNvPr id="0" name=""/>
        <dsp:cNvSpPr/>
      </dsp:nvSpPr>
      <dsp:spPr>
        <a:xfrm>
          <a:off x="5405854" y="2616897"/>
          <a:ext cx="1889925" cy="944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account1</a:t>
          </a:r>
          <a:endParaRPr lang="ko-KR" altLang="en-US" sz="2900" kern="1200" dirty="0"/>
        </a:p>
      </dsp:txBody>
      <dsp:txXfrm>
        <a:off x="5433531" y="2644574"/>
        <a:ext cx="1834571" cy="889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F8B28B-041E-4AE5-9E04-33CD5C147A33}" type="datetimeFigureOut">
              <a:rPr lang="ko-KR" altLang="en-US" smtClean="0"/>
              <a:t>2012-12-05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2C3009D-D851-419D-85CD-AEB2351C3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자료구조 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은행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2011104048 </a:t>
            </a:r>
            <a:r>
              <a:rPr lang="ko-KR" altLang="en-US" dirty="0" smtClean="0"/>
              <a:t>정윤아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architecture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717525"/>
              </p:ext>
            </p:extLst>
          </p:nvPr>
        </p:nvGraphicFramePr>
        <p:xfrm>
          <a:off x="822325" y="1100138"/>
          <a:ext cx="7521575" cy="382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타원 8"/>
          <p:cNvSpPr/>
          <p:nvPr/>
        </p:nvSpPr>
        <p:spPr>
          <a:xfrm>
            <a:off x="8318768" y="2739640"/>
            <a:ext cx="151420" cy="169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604448" y="2763466"/>
            <a:ext cx="151420" cy="1537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885076" y="2755776"/>
            <a:ext cx="151420" cy="169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16416" y="4107792"/>
            <a:ext cx="151420" cy="169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602096" y="4123928"/>
            <a:ext cx="151420" cy="169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882724" y="4123928"/>
            <a:ext cx="151420" cy="169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2521" y="5229200"/>
            <a:ext cx="84882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바탕"/>
                <a:ea typeface="바탕"/>
              </a:rPr>
              <a:t>▶ </a:t>
            </a:r>
            <a:r>
              <a:rPr lang="en-US" altLang="ko-KR" sz="2800" dirty="0" smtClean="0"/>
              <a:t>Application has Doubly&lt;</a:t>
            </a:r>
            <a:r>
              <a:rPr lang="en-US" altLang="ko-KR" sz="2800" dirty="0" err="1" smtClean="0"/>
              <a:t>ClientData</a:t>
            </a:r>
            <a:r>
              <a:rPr lang="en-US" altLang="ko-KR" sz="2800" dirty="0" smtClean="0"/>
              <a:t>&gt;  </a:t>
            </a:r>
            <a:r>
              <a:rPr lang="en-US" altLang="ko-KR" sz="2800" dirty="0" err="1" smtClean="0"/>
              <a:t>ClientList</a:t>
            </a:r>
            <a:endParaRPr lang="en-US" altLang="ko-KR" sz="2800" dirty="0" smtClean="0"/>
          </a:p>
          <a:p>
            <a:r>
              <a:rPr lang="en-US" altLang="ko-KR" sz="2800" dirty="0">
                <a:latin typeface="바탕"/>
                <a:ea typeface="바탕"/>
              </a:rPr>
              <a:t>▶ </a:t>
            </a:r>
            <a:r>
              <a:rPr lang="en-US" altLang="ko-KR" sz="2800" dirty="0" err="1" smtClean="0"/>
              <a:t>ClientList</a:t>
            </a:r>
            <a:r>
              <a:rPr lang="en-US" altLang="ko-KR" sz="2800" dirty="0" smtClean="0"/>
              <a:t> has Doubly&lt;account&gt; </a:t>
            </a:r>
            <a:r>
              <a:rPr lang="en-US" altLang="ko-KR" sz="2800" dirty="0" smtClean="0"/>
              <a:t>Account</a:t>
            </a:r>
          </a:p>
          <a:p>
            <a:r>
              <a:rPr lang="en-US" altLang="ko-KR" sz="2800" dirty="0" smtClean="0">
                <a:latin typeface="바탕"/>
                <a:ea typeface="바탕"/>
              </a:rPr>
              <a:t>▶ Used lab </a:t>
            </a:r>
            <a:r>
              <a:rPr lang="en-US" altLang="ko-KR" sz="2800" dirty="0" err="1" smtClean="0">
                <a:latin typeface="바탕"/>
                <a:ea typeface="바탕"/>
              </a:rPr>
              <a:t>sorce</a:t>
            </a:r>
            <a:r>
              <a:rPr lang="en-US" altLang="ko-KR" sz="2800" dirty="0" smtClean="0">
                <a:latin typeface="바탕"/>
                <a:ea typeface="바탕"/>
              </a:rPr>
              <a:t> of data structure class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6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My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Input / Output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4200"/>
            <a:ext cx="4857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3402980"/>
            <a:ext cx="3525771" cy="132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671" y="5445223"/>
            <a:ext cx="9156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바탕"/>
                <a:ea typeface="바탕"/>
              </a:rPr>
              <a:t>▶ </a:t>
            </a:r>
            <a:r>
              <a:rPr lang="en-US" altLang="ko-KR" sz="2800" dirty="0" smtClean="0"/>
              <a:t>Get Client List Data from file when start program</a:t>
            </a:r>
          </a:p>
          <a:p>
            <a:r>
              <a:rPr lang="en-US" altLang="ko-KR" sz="2800" dirty="0">
                <a:latin typeface="바탕"/>
                <a:ea typeface="바탕"/>
              </a:rPr>
              <a:t>▶ </a:t>
            </a:r>
            <a:r>
              <a:rPr lang="en-US" altLang="ko-KR" sz="2800" dirty="0" smtClean="0"/>
              <a:t>Record breakdown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3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Encryption  Social security number</a:t>
            </a:r>
            <a:endParaRPr lang="ko-KR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5" y="1700808"/>
            <a:ext cx="778390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7600" y="2408064"/>
            <a:ext cx="46805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712" y="5445224"/>
            <a:ext cx="868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바탕"/>
                <a:ea typeface="바탕"/>
              </a:rPr>
              <a:t>▶ </a:t>
            </a:r>
            <a:r>
              <a:rPr lang="en-US" altLang="ko-KR" sz="2800" dirty="0" smtClean="0"/>
              <a:t>You can’t figure out what those numbers mean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14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Apartment Subscription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11412"/>
            <a:ext cx="64484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80" y="5445224"/>
            <a:ext cx="655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바탕"/>
                <a:ea typeface="바탕"/>
              </a:rPr>
              <a:t>▶ </a:t>
            </a:r>
            <a:r>
              <a:rPr lang="en-US" altLang="ko-KR" sz="2800" dirty="0" smtClean="0"/>
              <a:t>Give ranking by several standards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204280" y="3429000"/>
            <a:ext cx="88800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My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Easy interface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56172"/>
            <a:ext cx="686180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80" y="5445224"/>
            <a:ext cx="740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바탕"/>
                <a:ea typeface="바탕"/>
              </a:rPr>
              <a:t>▶ You can select menu with arrow button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8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application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Thanks, q n a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</TotalTime>
  <Words>105</Words>
  <Application>Microsoft Office PowerPoint</Application>
  <PresentationFormat>화면 슬라이드 쇼(4:3)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각</vt:lpstr>
      <vt:lpstr>자료구조 프로젝트 은행 시스템</vt:lpstr>
      <vt:lpstr>1. architecture</vt:lpstr>
      <vt:lpstr>2. My Functions</vt:lpstr>
      <vt:lpstr>2. My Functions</vt:lpstr>
      <vt:lpstr>2. My Functions</vt:lpstr>
      <vt:lpstr>2. My functions</vt:lpstr>
      <vt:lpstr>Run application</vt:lpstr>
      <vt:lpstr>Thanks, q n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프로젝트 은행 시스템</dc:title>
  <dc:creator>정윤아</dc:creator>
  <cp:lastModifiedBy>Yoona</cp:lastModifiedBy>
  <cp:revision>5</cp:revision>
  <dcterms:created xsi:type="dcterms:W3CDTF">2012-11-27T18:19:44Z</dcterms:created>
  <dcterms:modified xsi:type="dcterms:W3CDTF">2012-12-04T17:35:04Z</dcterms:modified>
</cp:coreProperties>
</file>