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5" r:id="rId7"/>
    <p:sldId id="266" r:id="rId8"/>
    <p:sldId id="264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8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78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14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8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7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8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56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8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1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4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0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6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26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8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1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D608-2107-43CE-A5AF-03CCD9A23CF1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7F6F-846C-4D1F-8E86-103E41F3E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40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B810-5CC9-43AA-B282-DE6DD4B0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129597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5400" dirty="0"/>
            </a:br>
            <a:br>
              <a:rPr lang="pt-BR" sz="5400" dirty="0"/>
            </a:br>
            <a:br>
              <a:rPr lang="pt-BR" sz="5400" dirty="0"/>
            </a:br>
            <a:r>
              <a:rPr lang="pt-BR" sz="6700" dirty="0"/>
              <a:t>Projeto</a:t>
            </a:r>
            <a:br>
              <a:rPr lang="pt-BR" sz="6700" dirty="0"/>
            </a:br>
            <a:r>
              <a:rPr lang="pt-BR" sz="6700" dirty="0"/>
              <a:t> Site Game Mania</a:t>
            </a:r>
          </a:p>
        </p:txBody>
      </p:sp>
    </p:spTree>
    <p:extLst>
      <p:ext uri="{BB962C8B-B14F-4D97-AF65-F5344CB8AC3E}">
        <p14:creationId xmlns:p14="http://schemas.microsoft.com/office/powerpoint/2010/main" val="51356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FA6795-C52A-499B-BE9C-F603536CD6CD}"/>
              </a:ext>
            </a:extLst>
          </p:cNvPr>
          <p:cNvSpPr txBox="1"/>
          <p:nvPr/>
        </p:nvSpPr>
        <p:spPr>
          <a:xfrm>
            <a:off x="1341120" y="594360"/>
            <a:ext cx="9814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O site ficou bem minimalista e de fácil navegação, sem muita informação que atrapalhe o usuário.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A diferença na codificação dos três, fica nos ajustes necessários do conteúdo para tablet e mobile.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Quanto as dificuldades, ficaram por conta de algumas codificações principalmente na galeria de produtos e responsividade para tablet e mobile.</a:t>
            </a:r>
          </a:p>
        </p:txBody>
      </p:sp>
    </p:spTree>
    <p:extLst>
      <p:ext uri="{BB962C8B-B14F-4D97-AF65-F5344CB8AC3E}">
        <p14:creationId xmlns:p14="http://schemas.microsoft.com/office/powerpoint/2010/main" val="215472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4FDB05-59A3-4EFA-A646-43D81ED3BD1F}"/>
              </a:ext>
            </a:extLst>
          </p:cNvPr>
          <p:cNvSpPr txBox="1"/>
          <p:nvPr/>
        </p:nvSpPr>
        <p:spPr>
          <a:xfrm>
            <a:off x="1463040" y="502920"/>
            <a:ext cx="98450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Diferenças entre o Desktop Tablet Mobile</a:t>
            </a:r>
          </a:p>
          <a:p>
            <a:pPr algn="ctr"/>
            <a:endParaRPr lang="pt-BR" sz="1400" dirty="0"/>
          </a:p>
          <a:p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HEADER – Desktop e tablet permanecem iguais, diferencia-se apenas no mobile onde permanece somente o logo e a barra de busca.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BODY – A galeria de produtos fica com 4 colunas no desktop, 3 no tablet e 2 no mobile.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FOOTER – permanece a mesma configuração nos 3 dispositivos.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LOGIN – Permanece a mesma configuração nos 3 dispositivos.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4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48CB2C-6C46-468D-93A3-C0360257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3" y="838200"/>
            <a:ext cx="10859593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B810-5CC9-43AA-B282-DE6DD4B0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43"/>
            <a:ext cx="12192000" cy="843597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Galeria de produtos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49FF0C-3A68-4BAE-893C-36CC1E6E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5400"/>
            <a:ext cx="9372600" cy="489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12707D-BF63-4EDF-A573-D2D34B26E805}"/>
              </a:ext>
            </a:extLst>
          </p:cNvPr>
          <p:cNvSpPr txBox="1"/>
          <p:nvPr/>
        </p:nvSpPr>
        <p:spPr>
          <a:xfrm>
            <a:off x="9509760" y="1478280"/>
            <a:ext cx="2484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Ao passar o mouse sobre os produtos o botão comprar aparece.</a:t>
            </a:r>
          </a:p>
        </p:txBody>
      </p:sp>
    </p:spTree>
    <p:extLst>
      <p:ext uri="{BB962C8B-B14F-4D97-AF65-F5344CB8AC3E}">
        <p14:creationId xmlns:p14="http://schemas.microsoft.com/office/powerpoint/2010/main" val="254301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7806A0C-154A-4BDF-9135-5F3B09BF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172706"/>
            <a:ext cx="10637520" cy="50223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E1F344-E540-4923-B686-E2BCD6B31FC9}"/>
              </a:ext>
            </a:extLst>
          </p:cNvPr>
          <p:cNvSpPr txBox="1"/>
          <p:nvPr/>
        </p:nvSpPr>
        <p:spPr>
          <a:xfrm>
            <a:off x="0" y="1600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GALERIA DE PRODUTOS</a:t>
            </a:r>
          </a:p>
        </p:txBody>
      </p:sp>
    </p:spTree>
    <p:extLst>
      <p:ext uri="{BB962C8B-B14F-4D97-AF65-F5344CB8AC3E}">
        <p14:creationId xmlns:p14="http://schemas.microsoft.com/office/powerpoint/2010/main" val="219580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4E1F344-E540-4923-B686-E2BCD6B31FC9}"/>
              </a:ext>
            </a:extLst>
          </p:cNvPr>
          <p:cNvSpPr txBox="1"/>
          <p:nvPr/>
        </p:nvSpPr>
        <p:spPr>
          <a:xfrm>
            <a:off x="0" y="3623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GALERIA DE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04D306-8680-47EA-9996-C183838C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173480"/>
            <a:ext cx="1034796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4E1F344-E540-4923-B686-E2BCD6B31FC9}"/>
              </a:ext>
            </a:extLst>
          </p:cNvPr>
          <p:cNvSpPr txBox="1"/>
          <p:nvPr/>
        </p:nvSpPr>
        <p:spPr>
          <a:xfrm>
            <a:off x="15240" y="308975"/>
            <a:ext cx="1217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GALERIA DE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702C02-B1A3-4540-AB84-5FDF3E59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280160"/>
            <a:ext cx="105460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9D9C60E-4AC6-43C5-8DB8-BA8095196113}"/>
              </a:ext>
            </a:extLst>
          </p:cNvPr>
          <p:cNvSpPr txBox="1"/>
          <p:nvPr/>
        </p:nvSpPr>
        <p:spPr>
          <a:xfrm>
            <a:off x="0" y="4542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FOOTER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961BA8-B2DD-4D9B-B230-CF04A60C171A}"/>
              </a:ext>
            </a:extLst>
          </p:cNvPr>
          <p:cNvSpPr txBox="1"/>
          <p:nvPr/>
        </p:nvSpPr>
        <p:spPr>
          <a:xfrm>
            <a:off x="2072640" y="5090160"/>
            <a:ext cx="804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Ao  passar o mouse sobre os ícones eles mudam de cor.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F89F7A-2E05-4D4D-8AD1-7DDFE17E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67840"/>
            <a:ext cx="11353800" cy="2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242187-BA1F-499D-8F8C-35C39C1A0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1097279"/>
            <a:ext cx="10043160" cy="48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</TotalTime>
  <Words>174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Circuito</vt:lpstr>
      <vt:lpstr>   Projeto  Site Game Mania</vt:lpstr>
      <vt:lpstr>Apresentação do PowerPoint</vt:lpstr>
      <vt:lpstr>Apresentação do PowerPoint</vt:lpstr>
      <vt:lpstr>Galeria de produtos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Site Game Mania</dc:title>
  <dc:creator>Dell</dc:creator>
  <cp:lastModifiedBy>Dell</cp:lastModifiedBy>
  <cp:revision>3</cp:revision>
  <dcterms:created xsi:type="dcterms:W3CDTF">2022-03-13T13:30:22Z</dcterms:created>
  <dcterms:modified xsi:type="dcterms:W3CDTF">2022-03-14T22:40:44Z</dcterms:modified>
</cp:coreProperties>
</file>