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2" r:id="rId5"/>
    <p:sldId id="260" r:id="rId6"/>
    <p:sldId id="263" r:id="rId7"/>
    <p:sldId id="26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ecurity/secur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Docker or Not to Docker: A Security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78EB-0D41-154F-AC05-BB83B33A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463D-604C-9449-98AD-AA1BFBAD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attack in this paper and a possible defense using this framework of thinking.</a:t>
            </a:r>
          </a:p>
        </p:txBody>
      </p:sp>
    </p:spTree>
    <p:extLst>
      <p:ext uri="{BB962C8B-B14F-4D97-AF65-F5344CB8AC3E}">
        <p14:creationId xmlns:p14="http://schemas.microsoft.com/office/powerpoint/2010/main" val="287953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2A6B-C7E5-594B-8D57-8AE4D635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interested in Docker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2260-2794-D947-A09C-F911A66D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https://docs.docker.com/engine/security/security/</a:t>
            </a:r>
            <a:endParaRPr lang="en-US" dirty="0"/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Trusted images</a:t>
            </a:r>
          </a:p>
          <a:p>
            <a:pPr lvl="1"/>
            <a:r>
              <a:rPr lang="en-US" dirty="0"/>
              <a:t>Protect Docker daemon socket</a:t>
            </a:r>
          </a:p>
          <a:p>
            <a:pPr lvl="1"/>
            <a:r>
              <a:rPr lang="en-US" dirty="0"/>
              <a:t>Using certificates for repository client verification</a:t>
            </a:r>
          </a:p>
          <a:p>
            <a:pPr lvl="1"/>
            <a:r>
              <a:rPr lang="en-US" dirty="0" err="1"/>
              <a:t>Seccomp</a:t>
            </a:r>
            <a:endParaRPr lang="en-US" dirty="0"/>
          </a:p>
          <a:p>
            <a:pPr lvl="1"/>
            <a:r>
              <a:rPr lang="en-US" dirty="0" err="1"/>
              <a:t>AppArmor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C69E-DBDC-E144-8808-CF798796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9DF-439A-254E-96EB-D3CD0D60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randomly assign you into small discussion groups</a:t>
            </a:r>
          </a:p>
          <a:p>
            <a:endParaRPr lang="en-US" dirty="0"/>
          </a:p>
          <a:p>
            <a:r>
              <a:rPr lang="en-US" dirty="0"/>
              <a:t>We randomly pick 2-3 groups to present your discussion results</a:t>
            </a:r>
          </a:p>
        </p:txBody>
      </p:sp>
    </p:spTree>
    <p:extLst>
      <p:ext uri="{BB962C8B-B14F-4D97-AF65-F5344CB8AC3E}">
        <p14:creationId xmlns:p14="http://schemas.microsoft.com/office/powerpoint/2010/main" val="32383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EFA-D676-4042-BBB9-13264BA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0358-674E-F344-B21A-9960C2C0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A compromised component cannot contaminate other components of the system.</a:t>
            </a:r>
          </a:p>
          <a:p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 subset of components should not consume all or “too much” resources (e.g., CPU, memory, disk).</a:t>
            </a:r>
          </a:p>
          <a:p>
            <a:pPr lvl="1"/>
            <a:endParaRPr lang="en-US" dirty="0"/>
          </a:p>
          <a:p>
            <a:r>
              <a:rPr lang="en-US" dirty="0"/>
              <a:t>Fault-tolerance</a:t>
            </a:r>
          </a:p>
          <a:p>
            <a:pPr lvl="1"/>
            <a:r>
              <a:rPr lang="en-US" dirty="0"/>
              <a:t>Components do not fail at the same time.  Component failure does not cause a system failure.</a:t>
            </a:r>
          </a:p>
        </p:txBody>
      </p:sp>
    </p:spTree>
    <p:extLst>
      <p:ext uri="{BB962C8B-B14F-4D97-AF65-F5344CB8AC3E}">
        <p14:creationId xmlns:p14="http://schemas.microsoft.com/office/powerpoint/2010/main" val="261081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EFA-D676-4042-BBB9-13264BA7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0358-674E-F344-B21A-9960C2C0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machines are isolated</a:t>
            </a:r>
          </a:p>
          <a:p>
            <a:pPr lvl="1"/>
            <a:r>
              <a:rPr lang="en-US" dirty="0"/>
              <a:t>Each machine has its unique hardware.</a:t>
            </a:r>
          </a:p>
          <a:p>
            <a:pPr lvl="1"/>
            <a:endParaRPr lang="en-US" dirty="0"/>
          </a:p>
          <a:p>
            <a:r>
              <a:rPr lang="en-US" dirty="0"/>
              <a:t>Two containers are isolated</a:t>
            </a:r>
          </a:p>
          <a:p>
            <a:pPr lvl="1"/>
            <a:r>
              <a:rPr lang="en-US" dirty="0"/>
              <a:t>Each container has an isolated view of the filesystem, network interface, etc.</a:t>
            </a:r>
          </a:p>
          <a:p>
            <a:endParaRPr lang="en-US" dirty="0"/>
          </a:p>
          <a:p>
            <a:r>
              <a:rPr lang="en-US" dirty="0"/>
              <a:t>Two processes are isolated</a:t>
            </a:r>
          </a:p>
          <a:p>
            <a:pPr lvl="1"/>
            <a:r>
              <a:rPr lang="en-US" dirty="0"/>
              <a:t>Each process has its isolated memory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4627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8A4-DBB6-484D-8D58-61264AE1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D98-9B6B-DF4E-858A-345EBB3F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isolated between containers compared to regular processes on the same machine?</a:t>
            </a:r>
          </a:p>
          <a:p>
            <a:endParaRPr lang="en-US" dirty="0"/>
          </a:p>
          <a:p>
            <a:r>
              <a:rPr lang="en-US" dirty="0"/>
              <a:t>Why is the additional isolation needed?</a:t>
            </a:r>
          </a:p>
        </p:txBody>
      </p:sp>
    </p:spTree>
    <p:extLst>
      <p:ext uri="{BB962C8B-B14F-4D97-AF65-F5344CB8AC3E}">
        <p14:creationId xmlns:p14="http://schemas.microsoft.com/office/powerpoint/2010/main" val="8277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CB2C-511D-E543-A4FD-8FC1118C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5C40-DD56-6142-8A27-A64FA17D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goal: what to achieve?</a:t>
            </a:r>
          </a:p>
          <a:p>
            <a:endParaRPr lang="en-US" dirty="0"/>
          </a:p>
          <a:p>
            <a:r>
              <a:rPr lang="en-US" dirty="0"/>
              <a:t>Threat model: what an attacker can/cannot do?  What powers or knowledge does the adversary have to use in an attempted attack?</a:t>
            </a:r>
          </a:p>
          <a:p>
            <a:r>
              <a:rPr lang="en-US" dirty="0"/>
              <a:t>Policy: how will the security be enforced?</a:t>
            </a:r>
          </a:p>
          <a:p>
            <a:r>
              <a:rPr lang="en-US" dirty="0"/>
              <a:t>Mechanism: how to enforce the policy?</a:t>
            </a:r>
          </a:p>
        </p:txBody>
      </p:sp>
    </p:spTree>
    <p:extLst>
      <p:ext uri="{BB962C8B-B14F-4D97-AF65-F5344CB8AC3E}">
        <p14:creationId xmlns:p14="http://schemas.microsoft.com/office/powerpoint/2010/main" val="7203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EE69-6639-3149-AC90-A0F9E1E8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61F3-6564-1940-B739-506B6A72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goal: students should not modify their 510 grades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Threat model: students cannot guess instructors’ passwords.</a:t>
            </a:r>
          </a:p>
          <a:p>
            <a:r>
              <a:rPr lang="en-US" dirty="0"/>
              <a:t>Policy: Only instructors have passwords to modify students’ grade on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r>
              <a:rPr lang="en-US" dirty="0"/>
              <a:t>Mechanism: </a:t>
            </a:r>
            <a:r>
              <a:rPr lang="en-US" dirty="0" err="1"/>
              <a:t>gradescope</a:t>
            </a:r>
            <a:r>
              <a:rPr lang="en-US" dirty="0"/>
              <a:t> has a password verifier.</a:t>
            </a:r>
          </a:p>
        </p:txBody>
      </p:sp>
    </p:spTree>
    <p:extLst>
      <p:ext uri="{BB962C8B-B14F-4D97-AF65-F5344CB8AC3E}">
        <p14:creationId xmlns:p14="http://schemas.microsoft.com/office/powerpoint/2010/main" val="39224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EE69-6639-3149-AC90-A0F9E1E8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61F3-6564-1940-B739-506B6A72C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goal: process A cannot modify process B’s memory</a:t>
            </a:r>
          </a:p>
          <a:p>
            <a:endParaRPr lang="en-US" dirty="0"/>
          </a:p>
          <a:p>
            <a:r>
              <a:rPr lang="en-US" dirty="0"/>
              <a:t>Threat model: a process can modify memory only in its address space.</a:t>
            </a:r>
          </a:p>
          <a:p>
            <a:r>
              <a:rPr lang="en-US" dirty="0"/>
              <a:t>Policy: The address space of each process is isolated (“disjoint”).</a:t>
            </a:r>
          </a:p>
          <a:p>
            <a:r>
              <a:rPr lang="en-US" dirty="0"/>
              <a:t>Mechanism: paging hardware + OS</a:t>
            </a:r>
          </a:p>
        </p:txBody>
      </p:sp>
    </p:spTree>
    <p:extLst>
      <p:ext uri="{BB962C8B-B14F-4D97-AF65-F5344CB8AC3E}">
        <p14:creationId xmlns:p14="http://schemas.microsoft.com/office/powerpoint/2010/main" val="34673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362</Words>
  <Application>Microsoft Macintosh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To Docker or Not to Docker: A Security Perspective</vt:lpstr>
      <vt:lpstr>If you are interested in Docker security</vt:lpstr>
      <vt:lpstr>Paper discussion</vt:lpstr>
      <vt:lpstr>Isolation</vt:lpstr>
      <vt:lpstr>Isolation</vt:lpstr>
      <vt:lpstr>Question #1:</vt:lpstr>
      <vt:lpstr>Security</vt:lpstr>
      <vt:lpstr>Security</vt:lpstr>
      <vt:lpstr>Security</vt:lpstr>
      <vt:lpstr>Questions #2: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57</cp:revision>
  <dcterms:created xsi:type="dcterms:W3CDTF">2020-08-19T18:12:13Z</dcterms:created>
  <dcterms:modified xsi:type="dcterms:W3CDTF">2020-08-20T19:25:17Z</dcterms:modified>
</cp:coreProperties>
</file>