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Shielding Applications from an Untrusted Cloud with Haven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EDE-5391-5F45-B3B6-BA8ED8B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CF2AC-CE6A-4C4A-AC74-73EF860FB651}"/>
              </a:ext>
            </a:extLst>
          </p:cNvPr>
          <p:cNvSpPr/>
          <p:nvPr/>
        </p:nvSpPr>
        <p:spPr>
          <a:xfrm>
            <a:off x="914400" y="4635062"/>
            <a:ext cx="3888827" cy="935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CPU (Trusted)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8DBA9-C48B-3545-9E1A-7AA345B70AB7}"/>
              </a:ext>
            </a:extLst>
          </p:cNvPr>
          <p:cNvSpPr/>
          <p:nvPr/>
        </p:nvSpPr>
        <p:spPr>
          <a:xfrm>
            <a:off x="914399" y="3439510"/>
            <a:ext cx="3888827" cy="935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OS (Untrusted)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49CCA-AD22-8C42-8087-1C63965AC83F}"/>
              </a:ext>
            </a:extLst>
          </p:cNvPr>
          <p:cNvSpPr/>
          <p:nvPr/>
        </p:nvSpPr>
        <p:spPr>
          <a:xfrm>
            <a:off x="914399" y="2134175"/>
            <a:ext cx="3888827" cy="935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App (Untrusted)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1CDF9D-F9E8-284B-94A1-8444F8B69A21}"/>
              </a:ext>
            </a:extLst>
          </p:cNvPr>
          <p:cNvSpPr/>
          <p:nvPr/>
        </p:nvSpPr>
        <p:spPr>
          <a:xfrm>
            <a:off x="3731173" y="2232709"/>
            <a:ext cx="1072054" cy="68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Enclave (Trusted)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0496A4-F715-804B-BE9A-5AD8EAFB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524" y="1825625"/>
            <a:ext cx="5741276" cy="4351338"/>
          </a:xfrm>
        </p:spPr>
        <p:txBody>
          <a:bodyPr/>
          <a:lstStyle/>
          <a:p>
            <a:r>
              <a:rPr lang="en-US" dirty="0"/>
              <a:t>OS manages an enclave’s life cycle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Invocation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endParaRPr lang="en-US" dirty="0"/>
          </a:p>
          <a:p>
            <a:r>
              <a:rPr lang="en-US" dirty="0"/>
              <a:t>But OS cannot compromise enclave’s confidentiality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287637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DF9E-663F-B241-9898-659536B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01B5-AA02-9345-B710-94023A14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secret data</a:t>
            </a:r>
          </a:p>
          <a:p>
            <a:pPr lvl="1"/>
            <a:r>
              <a:rPr lang="en-US" dirty="0"/>
              <a:t>Apple’s </a:t>
            </a:r>
            <a:r>
              <a:rPr lang="en-US" dirty="0" err="1"/>
              <a:t>TouchID</a:t>
            </a:r>
            <a:r>
              <a:rPr lang="en-US" dirty="0"/>
              <a:t> and </a:t>
            </a:r>
            <a:r>
              <a:rPr lang="en-US" dirty="0" err="1"/>
              <a:t>FaceID</a:t>
            </a:r>
            <a:endParaRPr lang="en-US" dirty="0"/>
          </a:p>
          <a:p>
            <a:pPr lvl="1"/>
            <a:r>
              <a:rPr lang="en-US" dirty="0"/>
              <a:t>Credit card</a:t>
            </a:r>
          </a:p>
          <a:p>
            <a:r>
              <a:rPr lang="en-US" dirty="0"/>
              <a:t>Cloud computing</a:t>
            </a:r>
          </a:p>
          <a:p>
            <a:r>
              <a:rPr lang="en-US" dirty="0"/>
              <a:t>Proprietary software</a:t>
            </a:r>
          </a:p>
          <a:p>
            <a:r>
              <a:rPr lang="en-US" dirty="0"/>
              <a:t>Digital right</a:t>
            </a:r>
          </a:p>
        </p:txBody>
      </p:sp>
    </p:spTree>
    <p:extLst>
      <p:ext uri="{BB962C8B-B14F-4D97-AF65-F5344CB8AC3E}">
        <p14:creationId xmlns:p14="http://schemas.microsoft.com/office/powerpoint/2010/main" val="1034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EDE-5391-5F45-B3B6-BA8ED8B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CF2AC-CE6A-4C4A-AC74-73EF860FB651}"/>
              </a:ext>
            </a:extLst>
          </p:cNvPr>
          <p:cNvSpPr/>
          <p:nvPr/>
        </p:nvSpPr>
        <p:spPr>
          <a:xfrm>
            <a:off x="914400" y="4635062"/>
            <a:ext cx="3888827" cy="935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CPU (Trusted)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48DBA9-C48B-3545-9E1A-7AA345B70AB7}"/>
              </a:ext>
            </a:extLst>
          </p:cNvPr>
          <p:cNvSpPr/>
          <p:nvPr/>
        </p:nvSpPr>
        <p:spPr>
          <a:xfrm>
            <a:off x="914399" y="3439510"/>
            <a:ext cx="3888827" cy="935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OS (Untrusted)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49CCA-AD22-8C42-8087-1C63965AC83F}"/>
              </a:ext>
            </a:extLst>
          </p:cNvPr>
          <p:cNvSpPr/>
          <p:nvPr/>
        </p:nvSpPr>
        <p:spPr>
          <a:xfrm>
            <a:off x="914399" y="2134175"/>
            <a:ext cx="3888827" cy="935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App (Untrusted)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1CDF9D-F9E8-284B-94A1-8444F8B69A21}"/>
              </a:ext>
            </a:extLst>
          </p:cNvPr>
          <p:cNvSpPr/>
          <p:nvPr/>
        </p:nvSpPr>
        <p:spPr>
          <a:xfrm>
            <a:off x="3731173" y="2232709"/>
            <a:ext cx="1072054" cy="689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64D"/>
                </a:solidFill>
              </a:rPr>
              <a:t>Enclave (Trusted)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0496A4-F715-804B-BE9A-5AD8EAFB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524" y="1825625"/>
            <a:ext cx="5741276" cy="4351338"/>
          </a:xfrm>
        </p:spPr>
        <p:txBody>
          <a:bodyPr/>
          <a:lstStyle/>
          <a:p>
            <a:r>
              <a:rPr lang="en-US" dirty="0"/>
              <a:t>CPU maintains metadata (EPCM)</a:t>
            </a:r>
          </a:p>
          <a:p>
            <a:pPr lvl="1"/>
            <a:r>
              <a:rPr lang="en-US" dirty="0"/>
              <a:t>Which enclave has which memory pages</a:t>
            </a:r>
          </a:p>
          <a:p>
            <a:pPr lvl="1"/>
            <a:r>
              <a:rPr lang="en-US" dirty="0"/>
              <a:t>Entry point of each enclave</a:t>
            </a:r>
          </a:p>
          <a:p>
            <a:pPr lvl="1"/>
            <a:endParaRPr lang="en-US" dirty="0"/>
          </a:p>
          <a:p>
            <a:r>
              <a:rPr lang="en-US" dirty="0"/>
              <a:t>Modifying metadata requires special SGX instructions</a:t>
            </a:r>
          </a:p>
          <a:p>
            <a:endParaRPr lang="en-US" dirty="0"/>
          </a:p>
          <a:p>
            <a:r>
              <a:rPr lang="en-US" dirty="0"/>
              <a:t>CPU has to do additional checks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F6F8-337C-A44F-83FE-B430DA3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A580D47-DE0A-9547-A786-5BECAED76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866" y="1869442"/>
            <a:ext cx="4373482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06A0E-60E9-A249-8C85-3F359D7075FF}"/>
              </a:ext>
            </a:extLst>
          </p:cNvPr>
          <p:cNvSpPr txBox="1">
            <a:spLocks/>
          </p:cNvSpPr>
          <p:nvPr/>
        </p:nvSpPr>
        <p:spPr>
          <a:xfrm>
            <a:off x="5612524" y="1825625"/>
            <a:ext cx="5741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OS functions into the enclave as a </a:t>
            </a:r>
            <a:r>
              <a:rPr lang="en-US" dirty="0" err="1"/>
              <a:t>LibOS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File system</a:t>
            </a:r>
          </a:p>
          <a:p>
            <a:pPr lvl="1"/>
            <a:r>
              <a:rPr lang="en-US" dirty="0"/>
              <a:t>Thread management</a:t>
            </a:r>
          </a:p>
          <a:p>
            <a:endParaRPr lang="en-US" dirty="0"/>
          </a:p>
          <a:p>
            <a:r>
              <a:rPr lang="en-US" dirty="0"/>
              <a:t>Host only controls resources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Disk blocks</a:t>
            </a:r>
          </a:p>
          <a:p>
            <a:pPr lvl="1"/>
            <a:r>
              <a:rPr lang="en-US" dirty="0"/>
              <a:t>Kernel threads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</a:t>
            </a:r>
            <a:r>
              <a:rPr lang="en-US" dirty="0"/>
              <a:t>say OS wants to swap the memory addresses of two enclave pages inside an enclave. How can CPU protect against this attack?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haven application creates a file and write “</a:t>
            </a:r>
            <a:r>
              <a:rPr lang="en-US" dirty="0" err="1"/>
              <a:t>abc</a:t>
            </a:r>
            <a:r>
              <a:rPr lang="en-US" dirty="0"/>
              <a:t>” into it, when it reads the file, does haven guarantee that it can read “</a:t>
            </a:r>
            <a:r>
              <a:rPr lang="en-US" dirty="0" err="1"/>
              <a:t>abc</a:t>
            </a:r>
            <a:r>
              <a:rPr lang="en-US" dirty="0"/>
              <a:t>” back? Why? 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209</Words>
  <Application>Microsoft Macintosh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Shielding Applications from an Untrusted Cloud with Haven</vt:lpstr>
      <vt:lpstr>Threat Model</vt:lpstr>
      <vt:lpstr>Use cases</vt:lpstr>
      <vt:lpstr>Intel SGX</vt:lpstr>
      <vt:lpstr>Haven</vt:lpstr>
      <vt:lpstr>Question #1</vt:lpstr>
      <vt:lpstr>Question #2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371</cp:revision>
  <dcterms:created xsi:type="dcterms:W3CDTF">2020-08-19T18:12:13Z</dcterms:created>
  <dcterms:modified xsi:type="dcterms:W3CDTF">2020-10-22T19:32:30Z</dcterms:modified>
</cp:coreProperties>
</file>