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70" r:id="rId4"/>
    <p:sldId id="266" r:id="rId5"/>
    <p:sldId id="271" r:id="rId6"/>
    <p:sldId id="272" r:id="rId7"/>
    <p:sldId id="259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7"/>
    <p:restoredTop sz="94830"/>
  </p:normalViewPr>
  <p:slideViewPr>
    <p:cSldViewPr snapToGrid="0" snapToObjects="1">
      <p:cViewPr varScale="1">
        <p:scale>
          <a:sx n="107" d="100"/>
          <a:sy n="107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3791C7A-3FC2-409D-954B-94CD3EDB3E3C}"/>
    <pc:docChg chg="modSld">
      <pc:chgData name="Hewner, Mike" userId="7f3f83dd-6dfb-4127-a87f-c1714bd4fac9" providerId="ADAL" clId="{33791C7A-3FC2-409D-954B-94CD3EDB3E3C}" dt="2020-09-10T17:37:14.470" v="17" actId="6549"/>
      <pc:docMkLst>
        <pc:docMk/>
      </pc:docMkLst>
      <pc:sldChg chg="modSp mod">
        <pc:chgData name="Hewner, Mike" userId="7f3f83dd-6dfb-4127-a87f-c1714bd4fac9" providerId="ADAL" clId="{33791C7A-3FC2-409D-954B-94CD3EDB3E3C}" dt="2020-09-10T17:36:29.859" v="6" actId="20577"/>
        <pc:sldMkLst>
          <pc:docMk/>
          <pc:sldMk cId="1173768045" sldId="258"/>
        </pc:sldMkLst>
        <pc:spChg chg="mod">
          <ac:chgData name="Hewner, Mike" userId="7f3f83dd-6dfb-4127-a87f-c1714bd4fac9" providerId="ADAL" clId="{33791C7A-3FC2-409D-954B-94CD3EDB3E3C}" dt="2020-09-10T17:36:29.859" v="6" actId="20577"/>
          <ac:spMkLst>
            <pc:docMk/>
            <pc:sldMk cId="1173768045" sldId="258"/>
            <ac:spMk id="3" creationId="{CFB51647-7FC2-7C47-95B0-DA500DB26AD2}"/>
          </ac:spMkLst>
        </pc:spChg>
      </pc:sldChg>
      <pc:sldChg chg="modSp mod">
        <pc:chgData name="Hewner, Mike" userId="7f3f83dd-6dfb-4127-a87f-c1714bd4fac9" providerId="ADAL" clId="{33791C7A-3FC2-409D-954B-94CD3EDB3E3C}" dt="2020-09-10T17:36:49.060" v="15" actId="20577"/>
        <pc:sldMkLst>
          <pc:docMk/>
          <pc:sldMk cId="2260209499" sldId="259"/>
        </pc:sldMkLst>
        <pc:spChg chg="mod">
          <ac:chgData name="Hewner, Mike" userId="7f3f83dd-6dfb-4127-a87f-c1714bd4fac9" providerId="ADAL" clId="{33791C7A-3FC2-409D-954B-94CD3EDB3E3C}" dt="2020-09-10T17:36:49.060" v="15" actId="20577"/>
          <ac:spMkLst>
            <pc:docMk/>
            <pc:sldMk cId="2260209499" sldId="259"/>
            <ac:spMk id="3" creationId="{9FA131F6-E9C5-854A-A109-D8958C4CB27D}"/>
          </ac:spMkLst>
        </pc:spChg>
      </pc:sldChg>
      <pc:sldChg chg="modSp mod">
        <pc:chgData name="Hewner, Mike" userId="7f3f83dd-6dfb-4127-a87f-c1714bd4fac9" providerId="ADAL" clId="{33791C7A-3FC2-409D-954B-94CD3EDB3E3C}" dt="2020-09-10T17:37:14.470" v="17" actId="6549"/>
        <pc:sldMkLst>
          <pc:docMk/>
          <pc:sldMk cId="2736539997" sldId="263"/>
        </pc:sldMkLst>
        <pc:spChg chg="mod">
          <ac:chgData name="Hewner, Mike" userId="7f3f83dd-6dfb-4127-a87f-c1714bd4fac9" providerId="ADAL" clId="{33791C7A-3FC2-409D-954B-94CD3EDB3E3C}" dt="2020-09-10T17:37:14.470" v="17" actId="6549"/>
          <ac:spMkLst>
            <pc:docMk/>
            <pc:sldMk cId="2736539997" sldId="263"/>
            <ac:spMk id="5" creationId="{1BDCE096-E442-6148-851A-F03E056F39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C235-1A0D-9844-83C0-C84E40549E9A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210E-406E-C449-93D2-FC0CBFB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72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10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CF0-F719-8745-ADF7-BFEEF2EB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912C-FFBD-BA4C-A39A-01555CE4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3C69-60F1-5641-9FA4-6F1D75C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E74-1489-EE4E-AF21-721E742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FF79-AFEC-304D-AC11-34D1D2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8D2-650C-DF4C-92BF-A9FF1EE2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0142-F3F8-3E4E-9E79-E5DA3D95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256D-76AD-7C4B-9BBD-795831D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07E7-D907-854E-A583-E4876D4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F9E9-83F7-494F-8B10-C6988D0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0887A-61F0-D447-A6DB-503A8B8D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4306-A342-BB4F-B0EC-BA538B63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ED4-3146-3F48-86F8-7B2BAE5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C7F3-16D5-7C41-BF34-AA90047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B02-FD7C-EA40-BE69-37B608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53B-2B18-464D-B5AB-87B85FA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431-63A0-9D4B-841F-D80542D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C4F-0C0C-244D-B400-65F8823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A01B-AF4A-B14E-B66C-63F577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417-32A7-2C4E-9243-204573B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BA54-E3E6-884A-8668-B1451DB9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0BF1-D3BF-5046-9368-90B6E03E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8CD-535E-8C45-BB18-E43D7C4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F85-D870-8745-925C-03EFFEEA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0220-C2ED-BC47-9DCD-B6D062D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6125-75B2-4C44-8838-EC485DC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09C-EF74-B34F-925C-5A307388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B780-47CC-B140-93C5-DDC63E78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FD4F-7266-3243-9AEC-E6042B7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C498-28E6-7D43-A75B-0B7A881F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25D-31A0-E242-99E9-97B9160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BA0-5428-C942-AA31-97365BB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B234-E683-3D4A-90ED-08ADA68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0E3-C219-CC43-9EE2-912C2848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6501-C189-C247-835F-5D662E4D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F83-5C6E-B048-91A0-62551110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92A72-F4AC-1B45-861D-A91326E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09FD-F322-3244-8470-9BE6015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37D91-7041-0746-9455-095B2AF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B64-7E6F-1D4E-A450-81CE2999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64BA-BE6E-BD46-A39A-718F5459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B7C9-9023-7A4A-8081-A0D636B9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478B0-7BE9-D046-BD21-35C19ED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1FD-1523-1041-9A09-6FCFC4E4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0310-23E8-D046-9186-91E49753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82D1-4CD2-0B46-A5C1-250858F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A9E-D149-3441-A852-F65537B2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721C-0C47-4B46-B665-14EEA74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5617-4F7C-FE4C-916F-D983E039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A94F-8E42-6F47-9E0E-8520A9A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B964-DFF0-7D42-9141-57680DB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D36D-37B4-C34F-A671-F44CC65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A2B-2D86-704D-9BDF-CF4EC03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BD77F-6FA6-C142-9384-868DD0182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3C3C-D96D-4D4C-9453-88ABF5DD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65EC-7C0E-3A4B-951E-54123D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FA3-7045-EE41-821A-CD37892C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13FB-662B-E047-A42E-4FC4901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1465-390B-5148-A3AD-D066ECB8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0F2E-828B-294B-AA7C-31782D6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ADCC-59B5-C34C-A91B-A0C37339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C81A-B8A8-474E-B7FC-4D9C239A0D16}" type="datetimeFigureOut">
              <a:rPr lang="en-US" smtClean="0"/>
              <a:t>11/4/20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842-637E-0942-A395-C33ACDF3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F376-8A89-C743-A4BD-28999C14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E67-E195-B34D-87E8-50AECBC5E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994" y="1041400"/>
            <a:ext cx="10447281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All File Systems are Not Created Equal: On the Complexity of Crafting Crash Consistent Applications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1E9A-0C35-064F-8640-D0C4C1E5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 510 Discussion</a:t>
            </a:r>
          </a:p>
          <a:p>
            <a:r>
              <a:rPr lang="en-US" dirty="0"/>
              <a:t>Week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DF9E-663F-B241-9898-659536B3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require crash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C01B5-AA02-9345-B710-94023A148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Key-value store (e.g., </a:t>
            </a:r>
            <a:r>
              <a:rPr lang="en-US" dirty="0" err="1"/>
              <a:t>LevelDB</a:t>
            </a:r>
            <a:r>
              <a:rPr lang="en-US" dirty="0"/>
              <a:t>), Databases (e.g., SQLite) require crash consistency</a:t>
            </a:r>
          </a:p>
          <a:p>
            <a:endParaRPr lang="en-US" dirty="0"/>
          </a:p>
          <a:p>
            <a:r>
              <a:rPr lang="en-US" dirty="0"/>
              <a:t>File system guarantees are unclear and unspecified</a:t>
            </a:r>
          </a:p>
        </p:txBody>
      </p:sp>
    </p:spTree>
    <p:extLst>
      <p:ext uri="{BB962C8B-B14F-4D97-AF65-F5344CB8AC3E}">
        <p14:creationId xmlns:p14="http://schemas.microsoft.com/office/powerpoint/2010/main" val="10347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6A790-C572-E845-8EAD-E75A3B2B1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64BC7-2913-704A-A174-D273019C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Applications have a wrong understanding of what the underlying file system provides</a:t>
            </a:r>
          </a:p>
          <a:p>
            <a:endParaRPr lang="en-US" dirty="0"/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Need to understand what persistency properties a file system provide</a:t>
            </a:r>
          </a:p>
          <a:p>
            <a:pPr lvl="1"/>
            <a:r>
              <a:rPr lang="en-US" dirty="0"/>
              <a:t>Need to understand what assumption does an application make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57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1593B-7798-E249-B2E5-C602B93A3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 and Bob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B3A4F0-D8D4-7F4A-A0EA-9CF6623E0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Bob explores the persistency properties of existing file systems, i.e., </a:t>
            </a:r>
            <a:r>
              <a:rPr lang="en-US" i="1" dirty="0"/>
              <a:t>atomicity</a:t>
            </a:r>
            <a:r>
              <a:rPr lang="en-US" dirty="0"/>
              <a:t> and </a:t>
            </a:r>
            <a:r>
              <a:rPr lang="en-US" i="1" dirty="0"/>
              <a:t>ordering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Alice analyzes application’s update protocols to uncover their assumptions on the file systems</a:t>
            </a:r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874736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E79A-E58A-1740-BCE2-8934E5F5A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 and Bob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270982-243A-C742-A17E-27E08F83D88B}"/>
              </a:ext>
            </a:extLst>
          </p:cNvPr>
          <p:cNvSpPr/>
          <p:nvPr/>
        </p:nvSpPr>
        <p:spPr>
          <a:xfrm>
            <a:off x="1786759" y="2627586"/>
            <a:ext cx="2375338" cy="903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File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FE3C7-B218-E945-9D1E-EA734F2DF935}"/>
              </a:ext>
            </a:extLst>
          </p:cNvPr>
          <p:cNvSpPr/>
          <p:nvPr/>
        </p:nvSpPr>
        <p:spPr>
          <a:xfrm>
            <a:off x="1786759" y="1690688"/>
            <a:ext cx="2375338" cy="903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6E72D1-0674-C84E-A58A-6041EE1E2DF2}"/>
              </a:ext>
            </a:extLst>
          </p:cNvPr>
          <p:cNvSpPr/>
          <p:nvPr/>
        </p:nvSpPr>
        <p:spPr>
          <a:xfrm>
            <a:off x="8025468" y="1690688"/>
            <a:ext cx="2375338" cy="9038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Test workload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58314-1FC8-1849-85FA-0B625D93C222}"/>
              </a:ext>
            </a:extLst>
          </p:cNvPr>
          <p:cNvSpPr/>
          <p:nvPr/>
        </p:nvSpPr>
        <p:spPr>
          <a:xfrm>
            <a:off x="8025468" y="2669628"/>
            <a:ext cx="2375338" cy="903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ED877-D1CA-F240-976A-B690C8FA40D9}"/>
              </a:ext>
            </a:extLst>
          </p:cNvPr>
          <p:cNvSpPr/>
          <p:nvPr/>
        </p:nvSpPr>
        <p:spPr>
          <a:xfrm>
            <a:off x="1497725" y="3757448"/>
            <a:ext cx="688427" cy="505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D8E16-8BF7-2F4F-9CCB-EDB3415EEA8B}"/>
              </a:ext>
            </a:extLst>
          </p:cNvPr>
          <p:cNvSpPr/>
          <p:nvPr/>
        </p:nvSpPr>
        <p:spPr>
          <a:xfrm>
            <a:off x="2328043" y="3757448"/>
            <a:ext cx="688427" cy="505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E7086-814F-964D-A0F6-D2E46A5A99B5}"/>
              </a:ext>
            </a:extLst>
          </p:cNvPr>
          <p:cNvSpPr/>
          <p:nvPr/>
        </p:nvSpPr>
        <p:spPr>
          <a:xfrm>
            <a:off x="3158361" y="3757448"/>
            <a:ext cx="688427" cy="505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68E10D-A0EB-CB49-A0C6-701726409676}"/>
              </a:ext>
            </a:extLst>
          </p:cNvPr>
          <p:cNvSpPr/>
          <p:nvPr/>
        </p:nvSpPr>
        <p:spPr>
          <a:xfrm>
            <a:off x="3988679" y="3757448"/>
            <a:ext cx="688427" cy="505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A390F8-17AE-7B48-8F14-05E9E35AE687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841939" y="4263423"/>
            <a:ext cx="486104" cy="7184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43B8E6-CDB7-184C-9FAC-A4D148E8279F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328043" y="4263423"/>
            <a:ext cx="1174532" cy="71848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4135B52-FB60-B541-8093-13B2C617BAC0}"/>
              </a:ext>
            </a:extLst>
          </p:cNvPr>
          <p:cNvSpPr/>
          <p:nvPr/>
        </p:nvSpPr>
        <p:spPr>
          <a:xfrm>
            <a:off x="1613341" y="5035933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18B85A-8F34-B946-AB3E-0045E95C8287}"/>
              </a:ext>
            </a:extLst>
          </p:cNvPr>
          <p:cNvSpPr/>
          <p:nvPr/>
        </p:nvSpPr>
        <p:spPr>
          <a:xfrm>
            <a:off x="3216544" y="5035933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State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CF8875-DBD9-F046-8E90-8E0D5987E438}"/>
              </a:ext>
            </a:extLst>
          </p:cNvPr>
          <p:cNvSpPr/>
          <p:nvPr/>
        </p:nvSpPr>
        <p:spPr>
          <a:xfrm>
            <a:off x="400389" y="5834012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683677C-39E6-1249-8FA8-4EECDF8D193A}"/>
              </a:ext>
            </a:extLst>
          </p:cNvPr>
          <p:cNvSpPr/>
          <p:nvPr/>
        </p:nvSpPr>
        <p:spPr>
          <a:xfrm>
            <a:off x="1966501" y="5834012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D4D7B-128B-E44D-9C14-393BD99D83D4}"/>
              </a:ext>
            </a:extLst>
          </p:cNvPr>
          <p:cNvSpPr/>
          <p:nvPr/>
        </p:nvSpPr>
        <p:spPr>
          <a:xfrm>
            <a:off x="3416618" y="5834012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State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B6A0-F216-4743-8E8A-D9D42127AA41}"/>
              </a:ext>
            </a:extLst>
          </p:cNvPr>
          <p:cNvSpPr/>
          <p:nvPr/>
        </p:nvSpPr>
        <p:spPr>
          <a:xfrm>
            <a:off x="194259" y="4981903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Disk State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CEF47A-6244-D149-9A1E-87A4DD14E765}"/>
              </a:ext>
            </a:extLst>
          </p:cNvPr>
          <p:cNvSpPr/>
          <p:nvPr/>
        </p:nvSpPr>
        <p:spPr>
          <a:xfrm>
            <a:off x="7681254" y="3762566"/>
            <a:ext cx="688427" cy="505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43E170-6677-6A45-BD7E-F05F699F20AB}"/>
              </a:ext>
            </a:extLst>
          </p:cNvPr>
          <p:cNvSpPr/>
          <p:nvPr/>
        </p:nvSpPr>
        <p:spPr>
          <a:xfrm>
            <a:off x="8511572" y="3762566"/>
            <a:ext cx="688427" cy="505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B0ED48-85B5-F04D-8586-CAA573A6386A}"/>
              </a:ext>
            </a:extLst>
          </p:cNvPr>
          <p:cNvSpPr/>
          <p:nvPr/>
        </p:nvSpPr>
        <p:spPr>
          <a:xfrm>
            <a:off x="9341890" y="3762566"/>
            <a:ext cx="688427" cy="505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649143-3905-384E-BEBD-2C9443953804}"/>
              </a:ext>
            </a:extLst>
          </p:cNvPr>
          <p:cNvSpPr/>
          <p:nvPr/>
        </p:nvSpPr>
        <p:spPr>
          <a:xfrm>
            <a:off x="10172208" y="3762566"/>
            <a:ext cx="688427" cy="505975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2F5E3B1-AC01-B64A-A9E5-97EA3B3AEE10}"/>
              </a:ext>
            </a:extLst>
          </p:cNvPr>
          <p:cNvSpPr/>
          <p:nvPr/>
        </p:nvSpPr>
        <p:spPr>
          <a:xfrm>
            <a:off x="8777895" y="4882383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 State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8AC7F8-4E52-F64E-AEC6-3F66CB0CC13B}"/>
              </a:ext>
            </a:extLst>
          </p:cNvPr>
          <p:cNvSpPr/>
          <p:nvPr/>
        </p:nvSpPr>
        <p:spPr>
          <a:xfrm>
            <a:off x="10381098" y="4882383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 State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242274-311B-0F41-85E5-8D729863B6BF}"/>
              </a:ext>
            </a:extLst>
          </p:cNvPr>
          <p:cNvSpPr/>
          <p:nvPr/>
        </p:nvSpPr>
        <p:spPr>
          <a:xfrm>
            <a:off x="7564943" y="5680462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 State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112664-85F0-C745-B0A5-516095DBAE7D}"/>
              </a:ext>
            </a:extLst>
          </p:cNvPr>
          <p:cNvSpPr/>
          <p:nvPr/>
        </p:nvSpPr>
        <p:spPr>
          <a:xfrm>
            <a:off x="9131055" y="5680462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 State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F6EC1E-6452-D544-BD41-3297A86985AF}"/>
              </a:ext>
            </a:extLst>
          </p:cNvPr>
          <p:cNvSpPr/>
          <p:nvPr/>
        </p:nvSpPr>
        <p:spPr>
          <a:xfrm>
            <a:off x="10581172" y="5680462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 State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B03E9B-ABE8-AA4A-AFF3-7195F7CA9B41}"/>
              </a:ext>
            </a:extLst>
          </p:cNvPr>
          <p:cNvSpPr/>
          <p:nvPr/>
        </p:nvSpPr>
        <p:spPr>
          <a:xfrm>
            <a:off x="7358813" y="4828353"/>
            <a:ext cx="1260488" cy="6779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FS State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F14D54-0A28-9B4C-B8DF-3616511D3DC5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852686" y="4256021"/>
            <a:ext cx="555453" cy="6263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13869C5-E1A9-A041-B23E-7BB6CE0567F1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9408139" y="4256021"/>
            <a:ext cx="1105184" cy="62636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29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B2BD-A0B8-CA43-AE6B-9E000C7F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Alice and Bob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EED27-95F2-1342-A9BD-D7A3A0B66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reorder?</a:t>
            </a:r>
          </a:p>
          <a:p>
            <a:pPr lvl="1"/>
            <a:r>
              <a:rPr lang="en-US" dirty="0"/>
              <a:t>Alice: reorder based on abstract persistency model</a:t>
            </a:r>
          </a:p>
          <a:p>
            <a:pPr lvl="1"/>
            <a:r>
              <a:rPr lang="en-US" dirty="0"/>
              <a:t>Bob: reorder but conform to disk barrier</a:t>
            </a:r>
          </a:p>
          <a:p>
            <a:pPr lvl="1"/>
            <a:endParaRPr lang="en-US" dirty="0"/>
          </a:p>
          <a:p>
            <a:r>
              <a:rPr lang="en-US" dirty="0"/>
              <a:t>How to generate crash state?</a:t>
            </a:r>
          </a:p>
          <a:p>
            <a:pPr lvl="1"/>
            <a:r>
              <a:rPr lang="en-US" dirty="0"/>
              <a:t>Alice and Bob: after reordering, pick a prefix to apply</a:t>
            </a:r>
          </a:p>
          <a:p>
            <a:pPr lvl="1"/>
            <a:endParaRPr lang="en-US" dirty="0"/>
          </a:p>
          <a:p>
            <a:r>
              <a:rPr lang="en-US" dirty="0"/>
              <a:t>How to check whether the crash state is a valid one?</a:t>
            </a:r>
          </a:p>
          <a:p>
            <a:pPr lvl="1"/>
            <a:r>
              <a:rPr lang="en-US" dirty="0"/>
              <a:t>Alice: application provides a checker to check file system state </a:t>
            </a:r>
          </a:p>
          <a:p>
            <a:pPr lvl="1"/>
            <a:r>
              <a:rPr lang="en-US" dirty="0"/>
              <a:t>Bob: run file system’s recovery module and test the state of the file system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58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1012-5567-6E49-8573-B7E7EA36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131F6-E9C5-854A-A109-D8958C4C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Alice needs to break down system calls into micro-ops?</a:t>
            </a:r>
          </a:p>
        </p:txBody>
      </p:sp>
    </p:spTree>
    <p:extLst>
      <p:ext uri="{BB962C8B-B14F-4D97-AF65-F5344CB8AC3E}">
        <p14:creationId xmlns:p14="http://schemas.microsoft.com/office/powerpoint/2010/main" val="2260209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337A-D71E-C443-95C1-8E0F1F385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51647-7FC2-7C47-95B0-DA500DB26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this approach is not complete? In other words, why this approach cannot find all the bugs related to crash consistency?</a:t>
            </a:r>
          </a:p>
        </p:txBody>
      </p:sp>
    </p:spTree>
    <p:extLst>
      <p:ext uri="{BB962C8B-B14F-4D97-AF65-F5344CB8AC3E}">
        <p14:creationId xmlns:p14="http://schemas.microsoft.com/office/powerpoint/2010/main" val="117376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3269</TotalTime>
  <Words>288</Words>
  <Application>Microsoft Macintosh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All File Systems are Not Created Equal: On the Complexity of Crafting Crash Consistent Applications</vt:lpstr>
      <vt:lpstr>Applications require crash consistency</vt:lpstr>
      <vt:lpstr>What can go wrong?</vt:lpstr>
      <vt:lpstr>Alice and Bob</vt:lpstr>
      <vt:lpstr>Alice and Bob</vt:lpstr>
      <vt:lpstr>Alice and Bob</vt:lpstr>
      <vt:lpstr>Question #1</vt:lpstr>
      <vt:lpstr>Question #2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Docker or Not to Docker: A Security Perspective</dc:title>
  <dc:creator>Danyang Zhuo, Ph.D.</dc:creator>
  <cp:lastModifiedBy>Danyang Zhuo</cp:lastModifiedBy>
  <cp:revision>465</cp:revision>
  <dcterms:created xsi:type="dcterms:W3CDTF">2020-08-19T18:12:13Z</dcterms:created>
  <dcterms:modified xsi:type="dcterms:W3CDTF">2020-11-05T05:45:30Z</dcterms:modified>
</cp:coreProperties>
</file>