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9/2/20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Multiprogramming a 64KB Computer Safely and Efficiently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099E-21EF-2347-93E2-F707009B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35D2-CA06-C048-A01E-505F322D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directly control memory</a:t>
            </a:r>
          </a:p>
          <a:p>
            <a:pPr lvl="1"/>
            <a:r>
              <a:rPr lang="en-US" dirty="0"/>
              <a:t>C, C++</a:t>
            </a:r>
          </a:p>
          <a:p>
            <a:endParaRPr lang="en-US" dirty="0"/>
          </a:p>
          <a:p>
            <a:r>
              <a:rPr lang="en-US" dirty="0"/>
              <a:t>Garbage collector (through run-time reference counting)</a:t>
            </a:r>
          </a:p>
          <a:p>
            <a:pPr lvl="1"/>
            <a:r>
              <a:rPr lang="en-US" dirty="0"/>
              <a:t>Java, Python, Go</a:t>
            </a:r>
          </a:p>
          <a:p>
            <a:pPr lvl="1"/>
            <a:endParaRPr lang="en-US" dirty="0"/>
          </a:p>
          <a:p>
            <a:r>
              <a:rPr lang="en-US" dirty="0"/>
              <a:t>Type system enforces memory safety</a:t>
            </a:r>
          </a:p>
          <a:p>
            <a:pPr lvl="1"/>
            <a:r>
              <a:rPr lang="en-US" dirty="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6823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7ED7-56DD-5945-92F4-023BA37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BF5F7-BFE9-954D-8230-9FBD9527E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heap lab has shown:</a:t>
            </a:r>
          </a:p>
          <a:p>
            <a:pPr lvl="1"/>
            <a:r>
              <a:rPr lang="en-US" dirty="0"/>
              <a:t>Malloc and free are not system calls</a:t>
            </a:r>
          </a:p>
          <a:p>
            <a:pPr lvl="1"/>
            <a:r>
              <a:rPr lang="en-US" dirty="0"/>
              <a:t>You can use any type of memory allocators (e.g., </a:t>
            </a:r>
            <a:r>
              <a:rPr lang="en-US" dirty="0" err="1"/>
              <a:t>jemalloc</a:t>
            </a:r>
            <a:r>
              <a:rPr lang="en-US" dirty="0"/>
              <a:t>, </a:t>
            </a:r>
            <a:r>
              <a:rPr lang="en-US" dirty="0" err="1"/>
              <a:t>dlmalloc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Software systems often have customized memory allocator to achieve higher performance</a:t>
            </a:r>
          </a:p>
          <a:p>
            <a:endParaRPr lang="en-US" dirty="0"/>
          </a:p>
          <a:p>
            <a:r>
              <a:rPr lang="en-US" dirty="0"/>
              <a:t>OS kernel also has a </a:t>
            </a:r>
            <a:r>
              <a:rPr lang="en-US"/>
              <a:t>heap manager</a:t>
            </a:r>
            <a:endParaRPr lang="en-US" dirty="0"/>
          </a:p>
          <a:p>
            <a:pPr lvl="1"/>
            <a:r>
              <a:rPr lang="en-US" dirty="0"/>
              <a:t>Usually slab allocator or buddy memory allocator</a:t>
            </a:r>
          </a:p>
        </p:txBody>
      </p:sp>
    </p:spTree>
    <p:extLst>
      <p:ext uri="{BB962C8B-B14F-4D97-AF65-F5344CB8AC3E}">
        <p14:creationId xmlns:p14="http://schemas.microsoft.com/office/powerpoint/2010/main" val="14433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Tock use Rust? What are the specific attacks prevented by Rust in the context of </a:t>
            </a:r>
            <a:r>
              <a:rPr lang="en-US" dirty="0" err="1"/>
              <a:t>TockOS</a:t>
            </a:r>
            <a:r>
              <a:rPr lang="en-US" dirty="0"/>
              <a:t>? 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grant? What’s the benefit/drawback compared to using a giant kernel heap? 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142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Multiprogramming a 64KB Computer Safely and Efficiently</vt:lpstr>
      <vt:lpstr>Programming Languages</vt:lpstr>
      <vt:lpstr>Memory Management</vt:lpstr>
      <vt:lpstr>Question #1 </vt:lpstr>
      <vt:lpstr>Question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132</cp:revision>
  <dcterms:created xsi:type="dcterms:W3CDTF">2020-08-19T18:12:13Z</dcterms:created>
  <dcterms:modified xsi:type="dcterms:W3CDTF">2020-09-03T01:35:33Z</dcterms:modified>
</cp:coreProperties>
</file>