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291F-BF7B-4105-93FC-3FFAA36DE09D}" type="datetimeFigureOut">
              <a:rPr lang="en-US" smtClean="0"/>
              <a:t>8/11/2020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5E39D-C526-4269-8861-2675B25C6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5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FCA5-4002-4B9B-B85A-5F983D324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FA5ED-87DC-44F8-A95F-A8742F828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18E4B-1AF3-4DC5-AFAB-E0701AEE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BFC5D-D16B-4E4A-96BD-CE7CF5DE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13B3-52A4-4AF9-BC51-B07541EC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5B97-DC01-4EC1-8524-95F6F0AC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4A904-0012-4080-8EEB-2F63F1E25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8A49E-9731-440A-9422-5C1839914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B6A6D-0B0D-4443-BF14-495FB3246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3799D-B9BA-4974-9F04-41C1EC0B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A8CFD-BF53-4B6D-BD34-A18B950B5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25DB0-038C-458B-9A7B-109B3BFA7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56778-5CF2-464A-A5FF-58F6D819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CB466-1F78-4F88-9ABF-73315A77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CE2C-02C3-42A7-B9EA-3BB65723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7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8650-C62C-4B7B-941F-BDABD13F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3EBD-FEA0-4885-B4D4-670CDE593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87831-797D-420E-B7F6-FA153CFA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326F-0301-4E8C-9D0E-F4F25453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61E29-3DCD-47EC-85C5-E3642DBF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33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1217-460B-4BEE-8D49-590A9AC5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AC83D-65F1-4CD8-9683-B0635BD0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3802F-657A-44BA-8500-02EC62AA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BCB2F-4A64-4D8D-A6AB-8BAF1B2F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FE12D-9B04-4CB0-A92B-805CD7F1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8904-0FBA-4F51-8CC1-0E2169099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BADCC-F8FB-4521-9C5C-AFC28C3A8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E7FF6-F98A-4185-9AFE-064AC732D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CF4CB-579F-45A3-BD99-E992ACCC2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B3574-C97F-4EFA-A662-1C02E86D9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5879F-18CF-47FF-AE39-72B4E469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8073-4A9D-4217-B653-455AC5D39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45C04-90FC-42DE-94B5-DA01A2C83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C54C1B-40BD-46BF-BA96-539339CD8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4D6DF-2E0D-4DD3-BDCE-DB30DBB26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4094F-FEF2-4BC2-BAF6-7CD02E4888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8B46EA-2E2F-4F55-BF65-B0BD0D3BB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A1AA7-6608-4041-90B3-30B693D1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9D744-83E0-40B9-9600-7C85FBA1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8AE6-6432-4259-95EE-89ED76C7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F4AC7F-BDAF-4A57-9B25-92CDE9B8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4EDB-824B-46AE-B83D-5617BC3D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94555-A146-49D7-BADF-E76D1AE0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7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093C5-5C8B-4085-B96E-0AA8283DF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2F13C-F39A-4FED-B04A-F2EA942D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17DE8-BE69-4FF6-96D8-56B93AF6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9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4B64-1EAD-4D7B-AFEC-55B6111A2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DA2C-C89B-4892-A41B-EAACD27F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8CF7A-2355-4966-A6F6-7752427FC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9D166-1E88-4227-A2DB-D3C1DCF5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8ADFF-DF51-4B62-BFEA-0166E838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B132D-A820-477E-A3B2-EECCAA1DC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346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0E1E-C8FD-4AC0-98BB-7D919BD9D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7DAFE-C3D5-4FD7-ACCE-5D3C5D5D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4992-10F6-472B-ABF9-2B6688704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6FB11-CB75-4C01-ACCC-79D602D0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E1049-497E-49EF-AC2E-F3406D6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ACABC-02DE-446E-883E-8FDE291C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8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AD90B-A449-410C-AAAD-8CFCE989A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3463-560D-4607-8627-A2CB7BE8B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6B99A-0506-4C7D-BC13-0430CB38B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88109-E7FE-46DA-B146-5582F5751CCE}" type="datetimeFigureOut">
              <a:rPr lang="en-US" smtClean="0"/>
              <a:t>8/10/2020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79CEB-12B2-4D85-8CFF-B13B73E733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1B68-6030-4B53-BAA4-A3E98158D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B9185-EAFC-4389-90F0-AFE1C97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2C6484-B373-49A5-B77A-EE107AC83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Compile-time memory protection &amp; Rust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285FA02-4694-4F62-BC48-9D615A8803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97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2AFD-DE4D-4E6F-847B-F699A0909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lets you do bad things to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E58F0-6D69-403F-BBBE-1007687E5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badhello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badhello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0xB8000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output_pos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badhello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OS protects you.  But what if you’re writing an operating system?</a:t>
            </a:r>
          </a:p>
        </p:txBody>
      </p:sp>
    </p:spTree>
    <p:extLst>
      <p:ext uri="{BB962C8B-B14F-4D97-AF65-F5344CB8AC3E}">
        <p14:creationId xmlns:p14="http://schemas.microsoft.com/office/powerpoint/2010/main" val="23252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88CF6A-2BF4-4DC9-A59E-9E7B391CA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vs Java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C73E8-7543-4989-B6AE-68A414888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1528763"/>
            <a:ext cx="10258425" cy="47339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C++ - easy surmountable memory protection, low overhead</a:t>
            </a:r>
          </a:p>
          <a:p>
            <a:pPr marL="0" indent="0"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unsafeFunc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unsafeFunc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825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EB192A-B0A1-4008-ACD4-6E4437BB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a different memory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81927-FDC6-4A2A-B9C6-ED9BC108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7588"/>
          </a:xfrm>
        </p:spPr>
        <p:txBody>
          <a:bodyPr/>
          <a:lstStyle/>
          <a:p>
            <a:r>
              <a:rPr lang="en-US" dirty="0"/>
              <a:t>Provides strong compile-time guarantees of memory safety, but limits what you’re allowed to do with 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880086-6A56-428F-BF70-5FE62B2FFFCA}"/>
              </a:ext>
            </a:extLst>
          </p:cNvPr>
          <p:cNvSpPr txBox="1"/>
          <p:nvPr/>
        </p:nvSpPr>
        <p:spPr>
          <a:xfrm>
            <a:off x="6429375" y="2843213"/>
            <a:ext cx="5762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funThatDeletes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(var : Box&lt;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 {</a:t>
            </a:r>
          </a:p>
          <a:p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   // rust </a:t>
            </a:r>
            <a:r>
              <a:rPr lang="en-US" b="0" dirty="0" err="1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implictly</a:t>
            </a:r>
            <a:r>
              <a:rPr lang="en-US" b="0" dirty="0">
                <a:solidFill>
                  <a:srgbClr val="AAAAAA"/>
                </a:solidFill>
                <a:effectLst/>
                <a:latin typeface="Consolas" panose="020B0609020204030204" pitchFamily="49" charset="0"/>
              </a:rPr>
              <a:t> deallocates var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pointer : Box&lt;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Box::new(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var 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funThatDeletes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(&amp;pointer);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(*pointer).var);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88A4A5-589B-4176-B7B5-7563CE125AB2}"/>
              </a:ext>
            </a:extLst>
          </p:cNvPr>
          <p:cNvSpPr txBox="1"/>
          <p:nvPr/>
        </p:nvSpPr>
        <p:spPr>
          <a:xfrm>
            <a:off x="333375" y="2843212"/>
            <a:ext cx="5762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funThatUses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pointerRef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&amp;Box&lt;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{}"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(*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pointerRef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).var);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let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pointer : Box&lt;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= Box::new(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var : </a:t>
            </a:r>
            <a:r>
              <a:rPr lang="en-US" b="0" dirty="0">
                <a:solidFill>
                  <a:srgbClr val="09885A"/>
                </a:solidFill>
                <a:effectLst/>
                <a:latin typeface="Consolas" panose="020B0609020204030204" pitchFamily="49" charset="0"/>
              </a:rPr>
              <a:t>77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funThatUses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(&amp;pointer);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"{}"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(*pointer).var);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85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0908-3088-4704-8F62-3367A47D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rust module you can be 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279A-9B32-4352-81A7-0DCC63FF2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things have not been modified</a:t>
            </a:r>
          </a:p>
          <a:p>
            <a:r>
              <a:rPr lang="en-US" dirty="0"/>
              <a:t>Private or out of scope variables are not accessible</a:t>
            </a:r>
          </a:p>
          <a:p>
            <a:r>
              <a:rPr lang="en-US" dirty="0"/>
              <a:t>Buffers cannot be overflowed</a:t>
            </a:r>
          </a:p>
          <a:p>
            <a:r>
              <a:rPr lang="en-US" dirty="0"/>
              <a:t>And if the rules have been violated, that code has been marked as “unsafe”</a:t>
            </a:r>
          </a:p>
          <a:p>
            <a:r>
              <a:rPr lang="en-US" dirty="0"/>
              <a:t>Most of these checks have no overhead, because they occur at compile time.  There is no garbage collection or similar.</a:t>
            </a:r>
          </a:p>
        </p:txBody>
      </p:sp>
    </p:spTree>
    <p:extLst>
      <p:ext uri="{BB962C8B-B14F-4D97-AF65-F5344CB8AC3E}">
        <p14:creationId xmlns:p14="http://schemas.microsoft.com/office/powerpoint/2010/main" val="35131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9F9-E0B6-4B79-B1C4-E5B70FEB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Its not perfect…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45277-EBC2-4BE3-9254-D9C3B295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must compile the source code yourself, you can’t trust binary kernel modules</a:t>
            </a:r>
          </a:p>
          <a:p>
            <a:r>
              <a:rPr lang="en-US" dirty="0"/>
              <a:t>To accomplish critical stuff, various parts of the Rust library and kernel must be unsafe.  If those unsafe parts have security holes they might compromise the whole system.</a:t>
            </a:r>
          </a:p>
          <a:p>
            <a:r>
              <a:rPr lang="en-US" dirty="0"/>
              <a:t>Certain (perfectly safe) things can easily do in C cannot be done in Rust</a:t>
            </a:r>
          </a:p>
        </p:txBody>
      </p:sp>
    </p:spTree>
    <p:extLst>
      <p:ext uri="{BB962C8B-B14F-4D97-AF65-F5344CB8AC3E}">
        <p14:creationId xmlns:p14="http://schemas.microsoft.com/office/powerpoint/2010/main" val="12910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457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Consolas</vt:lpstr>
      <vt:lpstr>Calibri</vt:lpstr>
      <vt:lpstr>Arial</vt:lpstr>
      <vt:lpstr>Calibri Light</vt:lpstr>
      <vt:lpstr>Office Theme</vt:lpstr>
      <vt:lpstr>Compile-time memory protection &amp; Rust</vt:lpstr>
      <vt:lpstr>C lets you do bad things to memory</vt:lpstr>
      <vt:lpstr>C++ vs Java</vt:lpstr>
      <vt:lpstr>Rust has a different memory model</vt:lpstr>
      <vt:lpstr>With a rust module you can be sure</vt:lpstr>
      <vt:lpstr>Its not perfect…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Compile-time memory protection &amp; Rust</dc:title>
  <dc:creator>Hewner, Mike</dc:creator>
  <cp:lastModifiedBy>Hewner, Mike</cp:lastModifiedBy>
  <cp:revision>11</cp:revision>
  <dcterms:created xsi:type="dcterms:W3CDTF">2020-08-10T20:42:42Z</dcterms:created>
  <dcterms:modified xsi:type="dcterms:W3CDTF">2020-08-11T18:30:42Z</dcterms:modified>
</cp:coreProperties>
</file>