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6" r:id="rId3"/>
    <p:sldId id="262" r:id="rId4"/>
    <p:sldId id="268" r:id="rId5"/>
    <p:sldId id="26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8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3791C7A-3FC2-409D-954B-94CD3EDB3E3C}"/>
    <pc:docChg chg="modSld">
      <pc:chgData name="Hewner, Mike" userId="7f3f83dd-6dfb-4127-a87f-c1714bd4fac9" providerId="ADAL" clId="{33791C7A-3FC2-409D-954B-94CD3EDB3E3C}" dt="2020-09-10T17:37:14.470" v="17" actId="6549"/>
      <pc:docMkLst>
        <pc:docMk/>
      </pc:docMkLst>
      <pc:sldChg chg="modSp mod">
        <pc:chgData name="Hewner, Mike" userId="7f3f83dd-6dfb-4127-a87f-c1714bd4fac9" providerId="ADAL" clId="{33791C7A-3FC2-409D-954B-94CD3EDB3E3C}" dt="2020-09-10T17:36:29.859" v="6" actId="20577"/>
        <pc:sldMkLst>
          <pc:docMk/>
          <pc:sldMk cId="1173768045" sldId="258"/>
        </pc:sldMkLst>
        <pc:spChg chg="mod">
          <ac:chgData name="Hewner, Mike" userId="7f3f83dd-6dfb-4127-a87f-c1714bd4fac9" providerId="ADAL" clId="{33791C7A-3FC2-409D-954B-94CD3EDB3E3C}" dt="2020-09-10T17:36:29.859" v="6" actId="20577"/>
          <ac:spMkLst>
            <pc:docMk/>
            <pc:sldMk cId="1173768045" sldId="258"/>
            <ac:spMk id="3" creationId="{CFB51647-7FC2-7C47-95B0-DA500DB26AD2}"/>
          </ac:spMkLst>
        </pc:spChg>
      </pc:sldChg>
      <pc:sldChg chg="modSp mod">
        <pc:chgData name="Hewner, Mike" userId="7f3f83dd-6dfb-4127-a87f-c1714bd4fac9" providerId="ADAL" clId="{33791C7A-3FC2-409D-954B-94CD3EDB3E3C}" dt="2020-09-10T17:36:49.060" v="15" actId="20577"/>
        <pc:sldMkLst>
          <pc:docMk/>
          <pc:sldMk cId="2260209499" sldId="259"/>
        </pc:sldMkLst>
        <pc:spChg chg="mod">
          <ac:chgData name="Hewner, Mike" userId="7f3f83dd-6dfb-4127-a87f-c1714bd4fac9" providerId="ADAL" clId="{33791C7A-3FC2-409D-954B-94CD3EDB3E3C}" dt="2020-09-10T17:36:49.060" v="15" actId="20577"/>
          <ac:spMkLst>
            <pc:docMk/>
            <pc:sldMk cId="2260209499" sldId="259"/>
            <ac:spMk id="3" creationId="{9FA131F6-E9C5-854A-A109-D8958C4CB27D}"/>
          </ac:spMkLst>
        </pc:spChg>
      </pc:sldChg>
      <pc:sldChg chg="modSp mod">
        <pc:chgData name="Hewner, Mike" userId="7f3f83dd-6dfb-4127-a87f-c1714bd4fac9" providerId="ADAL" clId="{33791C7A-3FC2-409D-954B-94CD3EDB3E3C}" dt="2020-09-10T17:37:14.470" v="17" actId="6549"/>
        <pc:sldMkLst>
          <pc:docMk/>
          <pc:sldMk cId="2736539997" sldId="263"/>
        </pc:sldMkLst>
        <pc:spChg chg="mod">
          <ac:chgData name="Hewner, Mike" userId="7f3f83dd-6dfb-4127-a87f-c1714bd4fac9" providerId="ADAL" clId="{33791C7A-3FC2-409D-954B-94CD3EDB3E3C}" dt="2020-09-10T17:37:14.470" v="17" actId="6549"/>
          <ac:spMkLst>
            <pc:docMk/>
            <pc:sldMk cId="2736539997" sldId="263"/>
            <ac:spMk id="5" creationId="{1BDCE096-E442-6148-851A-F03E056F39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DC235-1A0D-9844-83C0-C84E40549E9A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8210E-406E-C449-93D2-FC0CBFB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8210E-406E-C449-93D2-FC0CBFB1A3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8CF0-F719-8745-ADF7-BFEEF2EB6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4912C-FFBD-BA4C-A39A-01555CE4E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3C69-60F1-5641-9FA4-6F1D75C9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2E74-1489-EE4E-AF21-721E7429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FF79-AFEC-304D-AC11-34D1D22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D8D2-650C-DF4C-92BF-A9FF1EE2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0142-F3F8-3E4E-9E79-E5DA3D95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256D-76AD-7C4B-9BBD-795831D1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07E7-D907-854E-A583-E4876D4E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F9E9-83F7-494F-8B10-C6988D05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0887A-61F0-D447-A6DB-503A8B8D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44306-A342-BB4F-B0EC-BA538B63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ED4-3146-3F48-86F8-7B2BAE55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C7F3-16D5-7C41-BF34-AA900475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EB02-FD7C-EA40-BE69-37B608AC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853B-2B18-464D-B5AB-87B85FA4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4431-63A0-9D4B-841F-D80542DC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EC4F-0C0C-244D-B400-65F8823D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A01B-AF4A-B14E-B66C-63F5776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9417-32A7-2C4E-9243-204573BB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BA54-E3E6-884A-8668-B1451DB9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0BF1-D3BF-5046-9368-90B6E03E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78CD-535E-8C45-BB18-E43D7C4B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4F85-D870-8745-925C-03EFFEEA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0220-C2ED-BC47-9DCD-B6D062D5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6125-75B2-4C44-8838-EC485DC0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109C-EF74-B34F-925C-5A3073885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B780-47CC-B140-93C5-DDC63E78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FD4F-7266-3243-9AEC-E6042B7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6C498-28E6-7D43-A75B-0B7A881F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C25D-31A0-E242-99E9-97B9160E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FBA0-5428-C942-AA31-97365BB5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B234-E683-3D4A-90ED-08ADA684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20E3-C219-CC43-9EE2-912C2848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66501-C189-C247-835F-5D662E4D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74F83-5C6E-B048-91A0-62551110B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92A72-F4AC-1B45-861D-A91326E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509FD-F322-3244-8470-9BE6015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37D91-7041-0746-9455-095B2AF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DB64-7E6F-1D4E-A450-81CE2999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F64BA-BE6E-BD46-A39A-718F5459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B7C9-9023-7A4A-8081-A0D636B9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478B0-7BE9-D046-BD21-35C19ED8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C1FD-1523-1041-9A09-6FCFC4E4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90310-23E8-D046-9186-91E49753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082D1-4CD2-0B46-A5C1-250858FD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6A9E-D149-3441-A852-F65537B2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721C-0C47-4B46-B665-14EEA74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C5617-4F7C-FE4C-916F-D983E039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A94F-8E42-6F47-9E0E-8520A9A3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B964-DFF0-7D42-9141-57680DBF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CD36D-37B4-C34F-A671-F44CC65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7A2B-2D86-704D-9BDF-CF4EC03A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BD77F-6FA6-C142-9384-868DD0182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3C3C-D96D-4D4C-9453-88ABF5DD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65EC-7C0E-3A4B-951E-54123D1E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6FA3-7045-EE41-821A-CD37892C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13FB-662B-E047-A42E-4FC49016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1465-390B-5148-A3AD-D066ECB8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40F2E-828B-294B-AA7C-31782D69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ADCC-59B5-C34C-A91B-A0C373397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C81A-B8A8-474E-B7FC-4D9C239A0D1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7842-637E-0942-A395-C33ACDF3C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F376-8A89-C743-A4BD-28999C14C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6E67-E195-B34D-87E8-50AECBC5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Scheduler Activation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1E9A-0C35-064F-8640-D0C4C1E5F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 510 Discussion</a:t>
            </a:r>
          </a:p>
          <a:p>
            <a:r>
              <a:rPr lang="en-US" dirty="0"/>
              <a:t>Week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8D9F-BB40-F04A-8250-BC0E44F6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C57CB-4719-F243-826B-F98D512C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is triggered by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System calls</a:t>
            </a:r>
          </a:p>
          <a:p>
            <a:pPr lvl="1"/>
            <a:endParaRPr lang="en-US" dirty="0"/>
          </a:p>
          <a:p>
            <a:r>
              <a:rPr lang="en-US" dirty="0"/>
              <a:t>What about some tasks kernel wants to do by itself?</a:t>
            </a:r>
          </a:p>
          <a:p>
            <a:pPr lvl="1"/>
            <a:r>
              <a:rPr lang="en-US" dirty="0"/>
              <a:t>Processing network packets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C0C7-D6E0-884F-A9FE-BB9056A6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multi-thread applications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EE280B-5DC8-3D4C-B228-68AE08C5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OS maps user threads to corresponding kernel threads</a:t>
            </a:r>
          </a:p>
          <a:p>
            <a:pPr lvl="1"/>
            <a:r>
              <a:rPr lang="en-US" dirty="0"/>
              <a:t>Application controls thread through the system call interface</a:t>
            </a:r>
          </a:p>
          <a:p>
            <a:pPr lvl="1"/>
            <a:r>
              <a:rPr lang="en-US" dirty="0"/>
              <a:t>Application uses kernel’s thread scheduler</a:t>
            </a:r>
          </a:p>
          <a:p>
            <a:pPr lvl="1"/>
            <a:endParaRPr lang="en-US" dirty="0"/>
          </a:p>
          <a:p>
            <a:r>
              <a:rPr lang="en-US" dirty="0"/>
              <a:t>Let application create thread at user space</a:t>
            </a:r>
          </a:p>
          <a:p>
            <a:pPr lvl="1"/>
            <a:r>
              <a:rPr lang="en-US" dirty="0"/>
              <a:t>Application can implement its own thread scheduler</a:t>
            </a:r>
          </a:p>
          <a:p>
            <a:pPr lvl="1"/>
            <a:r>
              <a:rPr lang="en-US" dirty="0"/>
              <a:t>Creating/destroying a thread is not a system call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5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7905-AE5D-8F4F-84DB-3928E997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Dilemma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3CB1-A5F2-CD40-BAA2-36F8103A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User-level threads</a:t>
            </a:r>
          </a:p>
          <a:p>
            <a:pPr lvl="1"/>
            <a:r>
              <a:rPr lang="en-US" dirty="0"/>
              <a:t>High performance</a:t>
            </a:r>
          </a:p>
          <a:p>
            <a:pPr lvl="1"/>
            <a:r>
              <a:rPr lang="en-US" dirty="0"/>
              <a:t>Customizable scheduler</a:t>
            </a:r>
          </a:p>
          <a:p>
            <a:pPr lvl="1"/>
            <a:r>
              <a:rPr lang="en-US" dirty="0"/>
              <a:t>Hard to achieve CPU efficiency with multi cores and I/O</a:t>
            </a:r>
          </a:p>
          <a:p>
            <a:r>
              <a:rPr lang="en-US" dirty="0"/>
              <a:t>Kernel-level threads</a:t>
            </a:r>
          </a:p>
          <a:p>
            <a:pPr lvl="1"/>
            <a:r>
              <a:rPr lang="en-US" dirty="0"/>
              <a:t>Can achieve good CPU efficiency with multi cores and I/O</a:t>
            </a:r>
          </a:p>
          <a:p>
            <a:pPr lvl="1"/>
            <a:r>
              <a:rPr lang="en-US" dirty="0"/>
              <a:t>Performance is slow</a:t>
            </a:r>
          </a:p>
          <a:p>
            <a:pPr lvl="1"/>
            <a:r>
              <a:rPr lang="en-US" dirty="0"/>
              <a:t>Scheduler is not customizable</a:t>
            </a:r>
          </a:p>
        </p:txBody>
      </p:sp>
    </p:spTree>
    <p:extLst>
      <p:ext uri="{BB962C8B-B14F-4D97-AF65-F5344CB8AC3E}">
        <p14:creationId xmlns:p14="http://schemas.microsoft.com/office/powerpoint/2010/main" val="147596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FFF6-4515-0340-A45F-14BD13DF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3A252-7789-FF42-9AE3-E48C10D83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should the kernel do?</a:t>
            </a:r>
          </a:p>
          <a:p>
            <a:pPr lvl="1"/>
            <a:r>
              <a:rPr lang="en-US" dirty="0"/>
              <a:t>Assign virtual processors to a user-level scheduler</a:t>
            </a:r>
          </a:p>
          <a:p>
            <a:pPr lvl="1"/>
            <a:r>
              <a:rPr lang="en-US" dirty="0"/>
              <a:t>Notify the user-level scheduler about what happened in the kernel</a:t>
            </a:r>
          </a:p>
          <a:p>
            <a:pPr lvl="2"/>
            <a:r>
              <a:rPr lang="en-US" dirty="0"/>
              <a:t>Thread preemption</a:t>
            </a:r>
          </a:p>
          <a:p>
            <a:pPr lvl="2"/>
            <a:r>
              <a:rPr lang="en-US" dirty="0"/>
              <a:t>Thread blocked/unblocked</a:t>
            </a:r>
          </a:p>
          <a:p>
            <a:endParaRPr lang="en-US" dirty="0"/>
          </a:p>
          <a:p>
            <a:r>
              <a:rPr lang="en-US" dirty="0"/>
              <a:t>What should the user-level scheduler do?</a:t>
            </a:r>
          </a:p>
          <a:p>
            <a:pPr lvl="1"/>
            <a:r>
              <a:rPr lang="en-US" dirty="0"/>
              <a:t>Schedule user-level threads onto virtual processors</a:t>
            </a:r>
          </a:p>
          <a:p>
            <a:pPr lvl="1"/>
            <a:r>
              <a:rPr lang="en-US" dirty="0"/>
              <a:t>Ask kernel for more/less virtual processors</a:t>
            </a:r>
          </a:p>
          <a:p>
            <a:pPr lvl="1"/>
            <a:r>
              <a:rPr lang="en-US" dirty="0"/>
              <a:t>Respond to kernel events</a:t>
            </a:r>
          </a:p>
        </p:txBody>
      </p:sp>
    </p:spTree>
    <p:extLst>
      <p:ext uri="{BB962C8B-B14F-4D97-AF65-F5344CB8AC3E}">
        <p14:creationId xmlns:p14="http://schemas.microsoft.com/office/powerpoint/2010/main" val="123552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337A-D71E-C443-95C1-8E0F1F38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1647-7FC2-7C47-95B0-DA500DB2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user-level thread issues a system call that involves in a slow I/O (e.g., writing to disk)? What will scheduler activation scheme do to efficiently use the processor that this user-level thread is on? </a:t>
            </a:r>
          </a:p>
        </p:txBody>
      </p:sp>
    </p:spTree>
    <p:extLst>
      <p:ext uri="{BB962C8B-B14F-4D97-AF65-F5344CB8AC3E}">
        <p14:creationId xmlns:p14="http://schemas.microsoft.com/office/powerpoint/2010/main" val="117376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1012-5567-6E49-8573-B7E7EA36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31F6-E9C5-854A-A109-D8958C4C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table II, why the kernel needs to notify the user-space scheduler about the list of threads that have been preempted? </a:t>
            </a:r>
          </a:p>
        </p:txBody>
      </p:sp>
    </p:spTree>
    <p:extLst>
      <p:ext uri="{BB962C8B-B14F-4D97-AF65-F5344CB8AC3E}">
        <p14:creationId xmlns:p14="http://schemas.microsoft.com/office/powerpoint/2010/main" val="2260209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251</Words>
  <Application>Microsoft Macintosh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Scheduler Activation</vt:lpstr>
      <vt:lpstr>Kernel threads</vt:lpstr>
      <vt:lpstr>Support multi-thread applications</vt:lpstr>
      <vt:lpstr>Dilemma</vt:lpstr>
      <vt:lpstr>Scheduler activation</vt:lpstr>
      <vt:lpstr>Question #1 </vt:lpstr>
      <vt:lpstr>Question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Docker or Not to Docker: A Security Perspective</dc:title>
  <dc:creator>Danyang Zhuo, Ph.D.</dc:creator>
  <cp:lastModifiedBy>Danyang Zhuo, Ph.D.</cp:lastModifiedBy>
  <cp:revision>255</cp:revision>
  <dcterms:created xsi:type="dcterms:W3CDTF">2020-08-19T18:12:13Z</dcterms:created>
  <dcterms:modified xsi:type="dcterms:W3CDTF">2020-09-23T23:58:01Z</dcterms:modified>
</cp:coreProperties>
</file>