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7945" r:id="rId1"/>
    <p:sldMasterId id="2147487987" r:id="rId2"/>
    <p:sldMasterId id="2147488002" r:id="rId3"/>
    <p:sldMasterId id="2147488017" r:id="rId4"/>
    <p:sldMasterId id="2147488032" r:id="rId5"/>
    <p:sldMasterId id="2147488044" r:id="rId6"/>
  </p:sldMasterIdLst>
  <p:notesMasterIdLst>
    <p:notesMasterId r:id="rId26"/>
  </p:notesMasterIdLst>
  <p:handoutMasterIdLst>
    <p:handoutMasterId r:id="rId27"/>
  </p:handoutMasterIdLst>
  <p:sldIdLst>
    <p:sldId id="837" r:id="rId7"/>
    <p:sldId id="1567" r:id="rId8"/>
    <p:sldId id="1552" r:id="rId9"/>
    <p:sldId id="1244" r:id="rId10"/>
    <p:sldId id="1566" r:id="rId11"/>
    <p:sldId id="1569" r:id="rId12"/>
    <p:sldId id="1568" r:id="rId13"/>
    <p:sldId id="1388" r:id="rId14"/>
    <p:sldId id="1454" r:id="rId15"/>
    <p:sldId id="1389" r:id="rId16"/>
    <p:sldId id="1570" r:id="rId17"/>
    <p:sldId id="1390" r:id="rId18"/>
    <p:sldId id="1572" r:id="rId19"/>
    <p:sldId id="1571" r:id="rId20"/>
    <p:sldId id="1457" r:id="rId21"/>
    <p:sldId id="1459" r:id="rId22"/>
    <p:sldId id="1573" r:id="rId23"/>
    <p:sldId id="1391" r:id="rId24"/>
    <p:sldId id="1419" r:id="rId25"/>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8E1BD"/>
    <a:srgbClr val="636464"/>
    <a:srgbClr val="FFFFFF"/>
    <a:srgbClr val="5A8DFB"/>
    <a:srgbClr val="618FFD"/>
    <a:srgbClr val="00264D"/>
    <a:srgbClr val="F3F3F3"/>
    <a:srgbClr val="46FF77"/>
    <a:srgbClr val="E816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600"/>
    <p:restoredTop sz="94626" autoAdjust="0"/>
  </p:normalViewPr>
  <p:slideViewPr>
    <p:cSldViewPr>
      <p:cViewPr varScale="1">
        <p:scale>
          <a:sx n="121" d="100"/>
          <a:sy n="121" d="100"/>
        </p:scale>
        <p:origin x="576" y="16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48D443D6-FB5E-7C42-B16E-7EDDCD870E40}" type="datetime1">
              <a:rPr lang="en-US"/>
              <a:pPr>
                <a:defRPr/>
              </a:pPr>
              <a:t>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E037FB44-4180-0044-AD26-22E8151291E6}" type="slidenum">
              <a:rPr lang="en-US"/>
              <a:pPr>
                <a:defRPr/>
              </a:pPr>
              <a:t>‹#›</a:t>
            </a:fld>
            <a:endParaRPr lang="en-US"/>
          </a:p>
        </p:txBody>
      </p:sp>
    </p:spTree>
    <p:extLst>
      <p:ext uri="{BB962C8B-B14F-4D97-AF65-F5344CB8AC3E}">
        <p14:creationId xmlns:p14="http://schemas.microsoft.com/office/powerpoint/2010/main" val="4110811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7"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8"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21510"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1512"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D7113CB9-9A72-F24E-8D2E-4CA3AFA73C24}" type="slidenum">
              <a:rPr lang="en-US"/>
              <a:pPr>
                <a:defRPr/>
              </a:pPr>
              <a:t>‹#›</a:t>
            </a:fld>
            <a:endParaRPr lang="en-US"/>
          </a:p>
        </p:txBody>
      </p:sp>
    </p:spTree>
    <p:extLst>
      <p:ext uri="{BB962C8B-B14F-4D97-AF65-F5344CB8AC3E}">
        <p14:creationId xmlns:p14="http://schemas.microsoft.com/office/powerpoint/2010/main" val="188909305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marL="0" marR="0" lvl="0" indent="0" algn="r" defTabSz="455613"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F1381A4B-6BA4-C747-B077-B0384DCAE4F0}" type="slidenum">
              <a:rPr kumimoji="0" lang="en-US" sz="12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455613"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1</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endParaRPr>
          </a:p>
        </p:txBody>
      </p:sp>
      <p:sp>
        <p:nvSpPr>
          <p:cNvPr id="13107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31076" name="Rectangle 2"/>
          <p:cNvSpPr>
            <a:spLocks noGrp="1" noChangeArrowheads="1"/>
          </p:cNvSpPr>
          <p:nvPr>
            <p:ph type="body"/>
          </p:nvPr>
        </p:nvSpPr>
        <p:spPr>
          <a:xfrm>
            <a:off x="685800" y="4343400"/>
            <a:ext cx="5484813"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56819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3EF2BFBA-78EF-484A-8206-DC86EA7E571F}" type="slidenum">
              <a:rPr lang="en-US"/>
              <a:pPr>
                <a:defRPr/>
              </a:pPr>
              <a:t>‹#›</a:t>
            </a:fld>
            <a:endParaRPr lang="en-US"/>
          </a:p>
        </p:txBody>
      </p:sp>
    </p:spTree>
    <p:extLst>
      <p:ext uri="{BB962C8B-B14F-4D97-AF65-F5344CB8AC3E}">
        <p14:creationId xmlns:p14="http://schemas.microsoft.com/office/powerpoint/2010/main" val="83660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5D47B5D2-CD4C-6947-9C88-4A72705C0945}" type="slidenum">
              <a:rPr lang="en-US"/>
              <a:pPr>
                <a:defRPr/>
              </a:pPr>
              <a:t>‹#›</a:t>
            </a:fld>
            <a:endParaRPr lang="en-US"/>
          </a:p>
        </p:txBody>
      </p:sp>
    </p:spTree>
    <p:extLst>
      <p:ext uri="{BB962C8B-B14F-4D97-AF65-F5344CB8AC3E}">
        <p14:creationId xmlns:p14="http://schemas.microsoft.com/office/powerpoint/2010/main" val="293823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6ED678F8-662E-7748-99D6-531684AFBF82}" type="slidenum">
              <a:rPr lang="en-US"/>
              <a:pPr>
                <a:defRPr/>
              </a:pPr>
              <a:t>‹#›</a:t>
            </a:fld>
            <a:endParaRPr lang="en-US"/>
          </a:p>
        </p:txBody>
      </p:sp>
    </p:spTree>
    <p:extLst>
      <p:ext uri="{BB962C8B-B14F-4D97-AF65-F5344CB8AC3E}">
        <p14:creationId xmlns:p14="http://schemas.microsoft.com/office/powerpoint/2010/main" val="4267563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6F1CA001-59EA-D741-99F4-0EFEBCF794F5}" type="slidenum">
              <a:rPr lang="en-US"/>
              <a:pPr>
                <a:defRPr/>
              </a:pPr>
              <a:t>‹#›</a:t>
            </a:fld>
            <a:endParaRPr lang="en-US"/>
          </a:p>
        </p:txBody>
      </p:sp>
    </p:spTree>
    <p:extLst>
      <p:ext uri="{BB962C8B-B14F-4D97-AF65-F5344CB8AC3E}">
        <p14:creationId xmlns:p14="http://schemas.microsoft.com/office/powerpoint/2010/main" val="1461414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000" b="0" baseline="0"/>
            </a:lvl4pPr>
            <a:lvl5pPr>
              <a:defRPr sz="20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84464B35-2555-2244-9D39-359C0EEFEA78}" type="slidenum">
              <a:rPr lang="en-US"/>
              <a:pPr>
                <a:defRPr/>
              </a:pPr>
              <a:t>‹#›</a:t>
            </a:fld>
            <a:r>
              <a:rPr lang="en-US"/>
              <a:t> of 12</a:t>
            </a:r>
          </a:p>
        </p:txBody>
      </p:sp>
    </p:spTree>
    <p:extLst>
      <p:ext uri="{BB962C8B-B14F-4D97-AF65-F5344CB8AC3E}">
        <p14:creationId xmlns:p14="http://schemas.microsoft.com/office/powerpoint/2010/main" val="1396716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3C874FD0-1093-1E4F-8326-BB715C54C5F0}" type="slidenum">
              <a:rPr lang="en-US"/>
              <a:pPr>
                <a:defRPr/>
              </a:pPr>
              <a:t>‹#›</a:t>
            </a:fld>
            <a:endParaRPr lang="en-US"/>
          </a:p>
        </p:txBody>
      </p:sp>
    </p:spTree>
    <p:extLst>
      <p:ext uri="{BB962C8B-B14F-4D97-AF65-F5344CB8AC3E}">
        <p14:creationId xmlns:p14="http://schemas.microsoft.com/office/powerpoint/2010/main" val="506254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50DD48B6-010A-CF46-AA29-DCF52259D1DB}" type="slidenum">
              <a:rPr lang="en-US"/>
              <a:pPr>
                <a:defRPr/>
              </a:pPr>
              <a:t>‹#›</a:t>
            </a:fld>
            <a:endParaRPr lang="en-US"/>
          </a:p>
        </p:txBody>
      </p:sp>
    </p:spTree>
    <p:extLst>
      <p:ext uri="{BB962C8B-B14F-4D97-AF65-F5344CB8AC3E}">
        <p14:creationId xmlns:p14="http://schemas.microsoft.com/office/powerpoint/2010/main" val="281120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3FC06BC4-EFBC-8548-9F97-8448B5787939}" type="slidenum">
              <a:rPr lang="en-US"/>
              <a:pPr>
                <a:defRPr/>
              </a:pPr>
              <a:t>‹#›</a:t>
            </a:fld>
            <a:endParaRPr lang="en-US"/>
          </a:p>
        </p:txBody>
      </p:sp>
    </p:spTree>
    <p:extLst>
      <p:ext uri="{BB962C8B-B14F-4D97-AF65-F5344CB8AC3E}">
        <p14:creationId xmlns:p14="http://schemas.microsoft.com/office/powerpoint/2010/main" val="2078757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A50942C0-3B2C-9841-9E06-F69FDA494A8F}" type="slidenum">
              <a:rPr lang="en-US"/>
              <a:pPr>
                <a:defRPr/>
              </a:pPr>
              <a:t>‹#›</a:t>
            </a:fld>
            <a:endParaRPr lang="en-US"/>
          </a:p>
        </p:txBody>
      </p:sp>
    </p:spTree>
    <p:extLst>
      <p:ext uri="{BB962C8B-B14F-4D97-AF65-F5344CB8AC3E}">
        <p14:creationId xmlns:p14="http://schemas.microsoft.com/office/powerpoint/2010/main" val="2993390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BB398BA9-2BDC-1D4C-97C6-A2BCA6733E5F}" type="slidenum">
              <a:rPr lang="en-US"/>
              <a:pPr>
                <a:defRPr/>
              </a:pPr>
              <a:t>‹#›</a:t>
            </a:fld>
            <a:endParaRPr lang="en-US"/>
          </a:p>
        </p:txBody>
      </p:sp>
    </p:spTree>
    <p:extLst>
      <p:ext uri="{BB962C8B-B14F-4D97-AF65-F5344CB8AC3E}">
        <p14:creationId xmlns:p14="http://schemas.microsoft.com/office/powerpoint/2010/main" val="2058382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35BE7A3-FFB8-3842-A172-88A483B46416}" type="slidenum">
              <a:rPr lang="en-US"/>
              <a:pPr>
                <a:defRPr/>
              </a:pPr>
              <a:t>‹#›</a:t>
            </a:fld>
            <a:endParaRPr lang="en-US"/>
          </a:p>
        </p:txBody>
      </p:sp>
    </p:spTree>
    <p:extLst>
      <p:ext uri="{BB962C8B-B14F-4D97-AF65-F5344CB8AC3E}">
        <p14:creationId xmlns:p14="http://schemas.microsoft.com/office/powerpoint/2010/main" val="174354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51B5D161-A22C-4247-857F-C6A443B2F921}" type="slidenum">
              <a:rPr lang="en-US"/>
              <a:pPr>
                <a:defRPr/>
              </a:pPr>
              <a:t>‹#›</a:t>
            </a:fld>
            <a:endParaRPr lang="en-US"/>
          </a:p>
        </p:txBody>
      </p:sp>
    </p:spTree>
    <p:extLst>
      <p:ext uri="{BB962C8B-B14F-4D97-AF65-F5344CB8AC3E}">
        <p14:creationId xmlns:p14="http://schemas.microsoft.com/office/powerpoint/2010/main" val="3937923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067742B-EB47-D447-BCBF-CBF2E6EDE1E1}" type="slidenum">
              <a:rPr lang="en-US"/>
              <a:pPr>
                <a:defRPr/>
              </a:pPr>
              <a:t>‹#›</a:t>
            </a:fld>
            <a:endParaRPr lang="en-US"/>
          </a:p>
        </p:txBody>
      </p:sp>
    </p:spTree>
    <p:extLst>
      <p:ext uri="{BB962C8B-B14F-4D97-AF65-F5344CB8AC3E}">
        <p14:creationId xmlns:p14="http://schemas.microsoft.com/office/powerpoint/2010/main" val="581522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34D89B93-3D36-D844-AFE0-951C6B7523E3}" type="slidenum">
              <a:rPr lang="en-US"/>
              <a:pPr>
                <a:defRPr/>
              </a:pPr>
              <a:t>‹#›</a:t>
            </a:fld>
            <a:endParaRPr lang="en-US"/>
          </a:p>
        </p:txBody>
      </p:sp>
    </p:spTree>
    <p:extLst>
      <p:ext uri="{BB962C8B-B14F-4D97-AF65-F5344CB8AC3E}">
        <p14:creationId xmlns:p14="http://schemas.microsoft.com/office/powerpoint/2010/main" val="3419333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EB982E3D-C841-F448-A667-C94BA4404D57}" type="slidenum">
              <a:rPr lang="en-US"/>
              <a:pPr>
                <a:defRPr/>
              </a:pPr>
              <a:t>‹#›</a:t>
            </a:fld>
            <a:endParaRPr lang="en-US"/>
          </a:p>
        </p:txBody>
      </p:sp>
    </p:spTree>
    <p:extLst>
      <p:ext uri="{BB962C8B-B14F-4D97-AF65-F5344CB8AC3E}">
        <p14:creationId xmlns:p14="http://schemas.microsoft.com/office/powerpoint/2010/main" val="1284440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0E92900E-AA4B-B54A-A466-5290882EFA28}" type="slidenum">
              <a:rPr lang="en-US"/>
              <a:pPr>
                <a:defRPr/>
              </a:pPr>
              <a:t>‹#›</a:t>
            </a:fld>
            <a:endParaRPr lang="en-US"/>
          </a:p>
        </p:txBody>
      </p:sp>
    </p:spTree>
    <p:extLst>
      <p:ext uri="{BB962C8B-B14F-4D97-AF65-F5344CB8AC3E}">
        <p14:creationId xmlns:p14="http://schemas.microsoft.com/office/powerpoint/2010/main" val="2761933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92FBAB6A-7076-234B-A114-0A32453CB611}" type="slidenum">
              <a:rPr lang="en-US"/>
              <a:pPr>
                <a:defRPr/>
              </a:pPr>
              <a:t>‹#›</a:t>
            </a:fld>
            <a:endParaRPr lang="en-US"/>
          </a:p>
        </p:txBody>
      </p:sp>
    </p:spTree>
    <p:extLst>
      <p:ext uri="{BB962C8B-B14F-4D97-AF65-F5344CB8AC3E}">
        <p14:creationId xmlns:p14="http://schemas.microsoft.com/office/powerpoint/2010/main" val="627252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Slide Number Placeholder 704"/>
          <p:cNvSpPr>
            <a:spLocks noGrp="1" noChangeArrowheads="1"/>
          </p:cNvSpPr>
          <p:nvPr>
            <p:ph type="sldNum" sz="quarter" idx="10"/>
          </p:nvPr>
        </p:nvSpPr>
        <p:spPr/>
        <p:txBody>
          <a:bodyPr/>
          <a:lstStyle>
            <a:lvl1pPr>
              <a:defRPr/>
            </a:lvl1pPr>
          </a:lstStyle>
          <a:p>
            <a:pPr>
              <a:defRPr/>
            </a:pPr>
            <a:fld id="{6529CC8D-F74C-0B4C-AC75-3A8A1F49C974}" type="slidenum">
              <a:rPr lang="en-US"/>
              <a:pPr>
                <a:defRPr/>
              </a:pPr>
              <a:t>‹#›</a:t>
            </a:fld>
            <a:endParaRPr lang="en-US"/>
          </a:p>
        </p:txBody>
      </p:sp>
      <p:sp>
        <p:nvSpPr>
          <p:cNvPr id="5" name="Slide Number Placeholder 704"/>
          <p:cNvSpPr>
            <a:spLocks noGrp="1" noChangeArrowheads="1"/>
          </p:cNvSpPr>
          <p:nvPr>
            <p:ph type="sldNum" sz="quarter" idx="11"/>
          </p:nvPr>
        </p:nvSpPr>
        <p:spPr/>
        <p:txBody>
          <a:bodyPr/>
          <a:lstStyle>
            <a:lvl1pPr>
              <a:defRPr/>
            </a:lvl1pPr>
          </a:lstStyle>
          <a:p>
            <a:pPr>
              <a:defRPr/>
            </a:pPr>
            <a:fld id="{ACCC317E-1EE2-6B4A-AB1F-1C24E186C3EC}" type="slidenum">
              <a:rPr lang="en-US"/>
              <a:pPr>
                <a:defRPr/>
              </a:pPr>
              <a:t>‹#›</a:t>
            </a:fld>
            <a:endParaRPr lang="en-US"/>
          </a:p>
        </p:txBody>
      </p:sp>
      <p:sp>
        <p:nvSpPr>
          <p:cNvPr id="6" name="Date Placeholder 1028"/>
          <p:cNvSpPr>
            <a:spLocks noGrp="1" noChangeArrowheads="1"/>
          </p:cNvSpPr>
          <p:nvPr>
            <p:ph type="dt" sz="half" idx="12"/>
          </p:nvPr>
        </p:nvSpPr>
        <p:spPr>
          <a:xfrm>
            <a:off x="685800" y="626745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solidFill>
                <a:prstClr val="white"/>
              </a:solidFill>
            </a:endParaRPr>
          </a:p>
        </p:txBody>
      </p:sp>
      <p:sp>
        <p:nvSpPr>
          <p:cNvPr id="7" name="Footer Placeholder 1029"/>
          <p:cNvSpPr>
            <a:spLocks noGrp="1" noChangeArrowheads="1"/>
          </p:cNvSpPr>
          <p:nvPr>
            <p:ph type="ftr" sz="quarter" idx="13"/>
          </p:nvPr>
        </p:nvSpPr>
        <p:spPr>
          <a:xfrm>
            <a:off x="3124200" y="626745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solidFill>
                <a:prstClr val="white"/>
              </a:solidFill>
            </a:endParaRPr>
          </a:p>
        </p:txBody>
      </p:sp>
      <p:sp>
        <p:nvSpPr>
          <p:cNvPr id="8" name="Slide Number Placeholder 704"/>
          <p:cNvSpPr>
            <a:spLocks noGrp="1" noChangeArrowheads="1"/>
          </p:cNvSpPr>
          <p:nvPr>
            <p:ph type="sldNum" sz="quarter" idx="14"/>
          </p:nvPr>
        </p:nvSpPr>
        <p:spPr/>
        <p:txBody>
          <a:bodyPr/>
          <a:lstStyle>
            <a:lvl1pPr>
              <a:defRPr/>
            </a:lvl1pPr>
          </a:lstStyle>
          <a:p>
            <a:pPr>
              <a:defRPr/>
            </a:pPr>
            <a:fld id="{0971C8D1-50F8-DF4E-A006-4071988A17FA}" type="slidenum">
              <a:rPr lang="en-US"/>
              <a:pPr>
                <a:defRPr/>
              </a:pPr>
              <a:t>‹#›</a:t>
            </a:fld>
            <a:endParaRPr lang="en-US"/>
          </a:p>
        </p:txBody>
      </p:sp>
      <p:sp>
        <p:nvSpPr>
          <p:cNvPr id="9" name="Slide Number Placeholder 492"/>
          <p:cNvSpPr>
            <a:spLocks noGrp="1" noChangeArrowheads="1"/>
          </p:cNvSpPr>
          <p:nvPr>
            <p:ph type="sldNum" sz="quarter" idx="15"/>
          </p:nvPr>
        </p:nvSpPr>
        <p:spPr/>
        <p:txBody>
          <a:bodyPr/>
          <a:lstStyle>
            <a:lvl1pPr>
              <a:defRPr/>
            </a:lvl1pPr>
          </a:lstStyle>
          <a:p>
            <a:pPr>
              <a:defRPr/>
            </a:pPr>
            <a:fld id="{A99ACEBF-CC7D-5042-85B0-31B129B0AB66}" type="slidenum">
              <a:rPr lang="en-US"/>
              <a:pPr>
                <a:defRPr/>
              </a:pPr>
              <a:t>‹#›</a:t>
            </a:fld>
            <a:endParaRPr lang="en-US"/>
          </a:p>
        </p:txBody>
      </p:sp>
    </p:spTree>
    <p:extLst>
      <p:ext uri="{BB962C8B-B14F-4D97-AF65-F5344CB8AC3E}">
        <p14:creationId xmlns:p14="http://schemas.microsoft.com/office/powerpoint/2010/main" val="3237474907"/>
      </p:ext>
    </p:extLst>
  </p:cSld>
  <p:clrMapOvr>
    <a:masterClrMapping/>
  </p:clrMapOvr>
  <p:transition spd="slow" advClick="0" advTm="7000">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B1DFB35C-7917-734A-BEB8-F2442E3C7E61}" type="slidenum">
              <a:rPr lang="en-US"/>
              <a:pPr>
                <a:defRPr/>
              </a:pPr>
              <a:t>‹#›</a:t>
            </a:fld>
            <a:endParaRPr lang="en-US"/>
          </a:p>
        </p:txBody>
      </p:sp>
    </p:spTree>
    <p:extLst>
      <p:ext uri="{BB962C8B-B14F-4D97-AF65-F5344CB8AC3E}">
        <p14:creationId xmlns:p14="http://schemas.microsoft.com/office/powerpoint/2010/main" val="34417345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400" b="0" baseline="0"/>
            </a:lvl4pPr>
            <a:lvl5pPr>
              <a:defRPr sz="24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531AB3E-E835-D641-A9D2-07DEBE8216C9}" type="slidenum">
              <a:rPr lang="en-US"/>
              <a:pPr>
                <a:defRPr/>
              </a:pPr>
              <a:t>‹#›</a:t>
            </a:fld>
            <a:r>
              <a:rPr lang="en-US"/>
              <a:t> of 12</a:t>
            </a:r>
          </a:p>
        </p:txBody>
      </p:sp>
    </p:spTree>
    <p:extLst>
      <p:ext uri="{BB962C8B-B14F-4D97-AF65-F5344CB8AC3E}">
        <p14:creationId xmlns:p14="http://schemas.microsoft.com/office/powerpoint/2010/main" val="42394003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48B1C7A3-F2AE-924C-B529-3EEA95A2B224}" type="slidenum">
              <a:rPr lang="en-US"/>
              <a:pPr>
                <a:defRPr/>
              </a:pPr>
              <a:t>‹#›</a:t>
            </a:fld>
            <a:endParaRPr lang="en-US"/>
          </a:p>
        </p:txBody>
      </p:sp>
    </p:spTree>
    <p:extLst>
      <p:ext uri="{BB962C8B-B14F-4D97-AF65-F5344CB8AC3E}">
        <p14:creationId xmlns:p14="http://schemas.microsoft.com/office/powerpoint/2010/main" val="2809112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1188D250-1F31-1E4B-BECA-483B5C3508A8}" type="slidenum">
              <a:rPr lang="en-US"/>
              <a:pPr>
                <a:defRPr/>
              </a:pPr>
              <a:t>‹#›</a:t>
            </a:fld>
            <a:endParaRPr lang="en-US"/>
          </a:p>
        </p:txBody>
      </p:sp>
    </p:spTree>
    <p:extLst>
      <p:ext uri="{BB962C8B-B14F-4D97-AF65-F5344CB8AC3E}">
        <p14:creationId xmlns:p14="http://schemas.microsoft.com/office/powerpoint/2010/main" val="216650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0199E8A5-9347-1B4B-91F5-2CC7E5FDAFC6}" type="slidenum">
              <a:rPr lang="en-US"/>
              <a:pPr>
                <a:defRPr/>
              </a:pPr>
              <a:t>‹#›</a:t>
            </a:fld>
            <a:endParaRPr lang="en-US"/>
          </a:p>
        </p:txBody>
      </p:sp>
    </p:spTree>
    <p:extLst>
      <p:ext uri="{BB962C8B-B14F-4D97-AF65-F5344CB8AC3E}">
        <p14:creationId xmlns:p14="http://schemas.microsoft.com/office/powerpoint/2010/main" val="33014284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36FD6D5B-0A7B-BE44-9241-445D70D50C87}" type="slidenum">
              <a:rPr lang="en-US"/>
              <a:pPr>
                <a:defRPr/>
              </a:pPr>
              <a:t>‹#›</a:t>
            </a:fld>
            <a:endParaRPr lang="en-US"/>
          </a:p>
        </p:txBody>
      </p:sp>
    </p:spTree>
    <p:extLst>
      <p:ext uri="{BB962C8B-B14F-4D97-AF65-F5344CB8AC3E}">
        <p14:creationId xmlns:p14="http://schemas.microsoft.com/office/powerpoint/2010/main" val="6333407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4C572EF1-6F47-D640-B2E7-CE29AE316BB1}" type="slidenum">
              <a:rPr lang="en-US"/>
              <a:pPr>
                <a:defRPr/>
              </a:pPr>
              <a:t>‹#›</a:t>
            </a:fld>
            <a:endParaRPr lang="en-US"/>
          </a:p>
        </p:txBody>
      </p:sp>
    </p:spTree>
    <p:extLst>
      <p:ext uri="{BB962C8B-B14F-4D97-AF65-F5344CB8AC3E}">
        <p14:creationId xmlns:p14="http://schemas.microsoft.com/office/powerpoint/2010/main" val="18997138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C13943C-0B4E-7540-BE21-8AE447187EB6}" type="slidenum">
              <a:rPr lang="en-US"/>
              <a:pPr>
                <a:defRPr/>
              </a:pPr>
              <a:t>‹#›</a:t>
            </a:fld>
            <a:endParaRPr lang="en-US"/>
          </a:p>
        </p:txBody>
      </p:sp>
    </p:spTree>
    <p:extLst>
      <p:ext uri="{BB962C8B-B14F-4D97-AF65-F5344CB8AC3E}">
        <p14:creationId xmlns:p14="http://schemas.microsoft.com/office/powerpoint/2010/main" val="3687145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52561F8E-40E6-F244-A197-61ABB368B4C8}" type="slidenum">
              <a:rPr lang="en-US"/>
              <a:pPr>
                <a:defRPr/>
              </a:pPr>
              <a:t>‹#›</a:t>
            </a:fld>
            <a:endParaRPr lang="en-US"/>
          </a:p>
        </p:txBody>
      </p:sp>
    </p:spTree>
    <p:extLst>
      <p:ext uri="{BB962C8B-B14F-4D97-AF65-F5344CB8AC3E}">
        <p14:creationId xmlns:p14="http://schemas.microsoft.com/office/powerpoint/2010/main" val="28494030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E39989D-2DF0-E04F-86F4-5E7523BBDE00}" type="slidenum">
              <a:rPr lang="en-US"/>
              <a:pPr>
                <a:defRPr/>
              </a:pPr>
              <a:t>‹#›</a:t>
            </a:fld>
            <a:endParaRPr lang="en-US"/>
          </a:p>
        </p:txBody>
      </p:sp>
    </p:spTree>
    <p:extLst>
      <p:ext uri="{BB962C8B-B14F-4D97-AF65-F5344CB8AC3E}">
        <p14:creationId xmlns:p14="http://schemas.microsoft.com/office/powerpoint/2010/main" val="3117297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559F66F0-ADC0-7944-ACE8-E10F2F605F9A}" type="slidenum">
              <a:rPr lang="en-US"/>
              <a:pPr>
                <a:defRPr/>
              </a:pPr>
              <a:t>‹#›</a:t>
            </a:fld>
            <a:endParaRPr lang="en-US"/>
          </a:p>
        </p:txBody>
      </p:sp>
    </p:spTree>
    <p:extLst>
      <p:ext uri="{BB962C8B-B14F-4D97-AF65-F5344CB8AC3E}">
        <p14:creationId xmlns:p14="http://schemas.microsoft.com/office/powerpoint/2010/main" val="36628831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E036FE78-F78F-E340-8CB8-0DC3663E14F4}" type="slidenum">
              <a:rPr lang="en-US"/>
              <a:pPr>
                <a:defRPr/>
              </a:pPr>
              <a:t>‹#›</a:t>
            </a:fld>
            <a:endParaRPr lang="en-US"/>
          </a:p>
        </p:txBody>
      </p:sp>
    </p:spTree>
    <p:extLst>
      <p:ext uri="{BB962C8B-B14F-4D97-AF65-F5344CB8AC3E}">
        <p14:creationId xmlns:p14="http://schemas.microsoft.com/office/powerpoint/2010/main" val="25753884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28B9C33D-895D-2E41-A011-51E16DD4E4C7}" type="slidenum">
              <a:rPr lang="en-US"/>
              <a:pPr>
                <a:defRPr/>
              </a:pPr>
              <a:t>‹#›</a:t>
            </a:fld>
            <a:endParaRPr lang="en-US"/>
          </a:p>
        </p:txBody>
      </p:sp>
    </p:spTree>
    <p:extLst>
      <p:ext uri="{BB962C8B-B14F-4D97-AF65-F5344CB8AC3E}">
        <p14:creationId xmlns:p14="http://schemas.microsoft.com/office/powerpoint/2010/main" val="41168406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A42AA761-8F8E-D446-AF93-7C15B707A36B}" type="slidenum">
              <a:rPr lang="en-US"/>
              <a:pPr>
                <a:defRPr/>
              </a:pPr>
              <a:t>‹#›</a:t>
            </a:fld>
            <a:endParaRPr lang="en-US"/>
          </a:p>
        </p:txBody>
      </p:sp>
    </p:spTree>
    <p:extLst>
      <p:ext uri="{BB962C8B-B14F-4D97-AF65-F5344CB8AC3E}">
        <p14:creationId xmlns:p14="http://schemas.microsoft.com/office/powerpoint/2010/main" val="11605127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Slide Number Placeholder 704"/>
          <p:cNvSpPr>
            <a:spLocks noGrp="1" noChangeArrowheads="1"/>
          </p:cNvSpPr>
          <p:nvPr>
            <p:ph type="sldNum" sz="quarter" idx="10"/>
          </p:nvPr>
        </p:nvSpPr>
        <p:spPr/>
        <p:txBody>
          <a:bodyPr/>
          <a:lstStyle>
            <a:lvl1pPr>
              <a:defRPr/>
            </a:lvl1pPr>
          </a:lstStyle>
          <a:p>
            <a:pPr>
              <a:defRPr/>
            </a:pPr>
            <a:fld id="{0FE93563-4FAB-AE41-A46A-3C5A6444ACCA}" type="slidenum">
              <a:rPr lang="en-US"/>
              <a:pPr>
                <a:defRPr/>
              </a:pPr>
              <a:t>‹#›</a:t>
            </a:fld>
            <a:endParaRPr lang="en-US"/>
          </a:p>
        </p:txBody>
      </p:sp>
      <p:sp>
        <p:nvSpPr>
          <p:cNvPr id="5" name="Slide Number Placeholder 704"/>
          <p:cNvSpPr>
            <a:spLocks noGrp="1" noChangeArrowheads="1"/>
          </p:cNvSpPr>
          <p:nvPr>
            <p:ph type="sldNum" sz="quarter" idx="11"/>
          </p:nvPr>
        </p:nvSpPr>
        <p:spPr/>
        <p:txBody>
          <a:bodyPr/>
          <a:lstStyle>
            <a:lvl1pPr>
              <a:defRPr/>
            </a:lvl1pPr>
          </a:lstStyle>
          <a:p>
            <a:pPr>
              <a:defRPr/>
            </a:pPr>
            <a:fld id="{FC625779-8119-F54C-A481-A6CAA2720670}" type="slidenum">
              <a:rPr lang="en-US"/>
              <a:pPr>
                <a:defRPr/>
              </a:pPr>
              <a:t>‹#›</a:t>
            </a:fld>
            <a:endParaRPr lang="en-US"/>
          </a:p>
        </p:txBody>
      </p:sp>
      <p:sp>
        <p:nvSpPr>
          <p:cNvPr id="6" name="Date Placeholder 1028"/>
          <p:cNvSpPr>
            <a:spLocks noGrp="1" noChangeArrowheads="1"/>
          </p:cNvSpPr>
          <p:nvPr>
            <p:ph type="dt" sz="half" idx="12"/>
          </p:nvPr>
        </p:nvSpPr>
        <p:spPr>
          <a:xfrm>
            <a:off x="685800" y="6267450"/>
            <a:ext cx="1905000" cy="457200"/>
          </a:xfrm>
          <a:prstGeom prst="rect">
            <a:avLst/>
          </a:prstGeom>
        </p:spPr>
        <p:txBody>
          <a:bodyPr vert="horz" wrap="square" lIns="91440" tIns="45720" rIns="91440" bIns="45720" numCol="1" anchor="t" anchorCtr="0" compatLnSpc="1">
            <a:prstTxWarp prst="textNoShape">
              <a:avLst/>
            </a:prstTxWarp>
          </a:bodyPr>
          <a:lstStyle>
            <a:lvl1pPr>
              <a:defRPr>
                <a:solidFill>
                  <a:prstClr val="white"/>
                </a:solidFill>
              </a:defRPr>
            </a:lvl1pPr>
          </a:lstStyle>
          <a:p>
            <a:pPr>
              <a:defRPr/>
            </a:pPr>
            <a:endParaRPr lang="en-US"/>
          </a:p>
        </p:txBody>
      </p:sp>
      <p:sp>
        <p:nvSpPr>
          <p:cNvPr id="7" name="Footer Placeholder 1029"/>
          <p:cNvSpPr>
            <a:spLocks noGrp="1" noChangeArrowheads="1"/>
          </p:cNvSpPr>
          <p:nvPr>
            <p:ph type="ftr" sz="quarter" idx="13"/>
          </p:nvPr>
        </p:nvSpPr>
        <p:spPr>
          <a:xfrm>
            <a:off x="3124200" y="6267450"/>
            <a:ext cx="2895600" cy="457200"/>
          </a:xfrm>
          <a:prstGeom prst="rect">
            <a:avLst/>
          </a:prstGeom>
        </p:spPr>
        <p:txBody>
          <a:bodyPr vert="horz" wrap="square" lIns="91440" tIns="45720" rIns="91440" bIns="45720" numCol="1" anchor="t" anchorCtr="0" compatLnSpc="1">
            <a:prstTxWarp prst="textNoShape">
              <a:avLst/>
            </a:prstTxWarp>
          </a:bodyPr>
          <a:lstStyle>
            <a:lvl1pPr>
              <a:defRPr>
                <a:solidFill>
                  <a:prstClr val="white"/>
                </a:solidFill>
              </a:defRPr>
            </a:lvl1pPr>
          </a:lstStyle>
          <a:p>
            <a:pPr>
              <a:defRPr/>
            </a:pPr>
            <a:endParaRPr lang="en-US"/>
          </a:p>
        </p:txBody>
      </p:sp>
      <p:sp>
        <p:nvSpPr>
          <p:cNvPr id="8" name="Slide Number Placeholder 704"/>
          <p:cNvSpPr>
            <a:spLocks noGrp="1" noChangeArrowheads="1"/>
          </p:cNvSpPr>
          <p:nvPr>
            <p:ph type="sldNum" sz="quarter" idx="14"/>
          </p:nvPr>
        </p:nvSpPr>
        <p:spPr/>
        <p:txBody>
          <a:bodyPr/>
          <a:lstStyle>
            <a:lvl1pPr>
              <a:defRPr/>
            </a:lvl1pPr>
          </a:lstStyle>
          <a:p>
            <a:pPr>
              <a:defRPr/>
            </a:pPr>
            <a:fld id="{7CA1EF1D-4984-1046-9052-61BF7C581370}" type="slidenum">
              <a:rPr lang="en-US"/>
              <a:pPr>
                <a:defRPr/>
              </a:pPr>
              <a:t>‹#›</a:t>
            </a:fld>
            <a:endParaRPr lang="en-US"/>
          </a:p>
        </p:txBody>
      </p:sp>
      <p:sp>
        <p:nvSpPr>
          <p:cNvPr id="9" name="Slide Number Placeholder 492"/>
          <p:cNvSpPr>
            <a:spLocks noGrp="1" noChangeArrowheads="1"/>
          </p:cNvSpPr>
          <p:nvPr>
            <p:ph type="sldNum" sz="quarter" idx="15"/>
          </p:nvPr>
        </p:nvSpPr>
        <p:spPr/>
        <p:txBody>
          <a:bodyPr/>
          <a:lstStyle>
            <a:lvl1pPr>
              <a:defRPr/>
            </a:lvl1pPr>
          </a:lstStyle>
          <a:p>
            <a:pPr>
              <a:defRPr/>
            </a:pPr>
            <a:fld id="{062C988C-A77D-8B43-B163-6E50E3796606}" type="slidenum">
              <a:rPr lang="en-US"/>
              <a:pPr>
                <a:defRPr/>
              </a:pPr>
              <a:t>‹#›</a:t>
            </a:fld>
            <a:endParaRPr lang="en-US"/>
          </a:p>
        </p:txBody>
      </p:sp>
    </p:spTree>
    <p:extLst>
      <p:ext uri="{BB962C8B-B14F-4D97-AF65-F5344CB8AC3E}">
        <p14:creationId xmlns:p14="http://schemas.microsoft.com/office/powerpoint/2010/main" val="237208430"/>
      </p:ext>
    </p:extLst>
  </p:cSld>
  <p:clrMapOvr>
    <a:masterClrMapping/>
  </p:clrMapOvr>
  <p:transition spd="slow" advClick="0" advTm="7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0FD22ED6-FAF1-4B45-BC79-487DDDE60F9B}" type="slidenum">
              <a:rPr lang="en-US"/>
              <a:pPr>
                <a:defRPr/>
              </a:pPr>
              <a:t>‹#›</a:t>
            </a:fld>
            <a:endParaRPr lang="en-US"/>
          </a:p>
        </p:txBody>
      </p:sp>
    </p:spTree>
    <p:extLst>
      <p:ext uri="{BB962C8B-B14F-4D97-AF65-F5344CB8AC3E}">
        <p14:creationId xmlns:p14="http://schemas.microsoft.com/office/powerpoint/2010/main" val="40782321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9562A353-DCC4-3748-82D3-368BD3A71450}" type="slidenum">
              <a:rPr lang="en-US"/>
              <a:pPr>
                <a:defRPr/>
              </a:pPr>
              <a:t>‹#›</a:t>
            </a:fld>
            <a:endParaRPr lang="en-US"/>
          </a:p>
        </p:txBody>
      </p:sp>
    </p:spTree>
    <p:extLst>
      <p:ext uri="{BB962C8B-B14F-4D97-AF65-F5344CB8AC3E}">
        <p14:creationId xmlns:p14="http://schemas.microsoft.com/office/powerpoint/2010/main" val="13401609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defRPr smtClean="0">
                <a:cs typeface="ＭＳ Ｐゴシック" charset="0"/>
              </a:defRPr>
            </a:lvl1pPr>
          </a:lstStyle>
          <a:p>
            <a:pPr>
              <a:defRPr/>
            </a:pPr>
            <a:fld id="{50869FB3-1935-D045-9407-ECEEA062603B}" type="slidenum">
              <a:rPr lang="en-US"/>
              <a:pPr>
                <a:defRPr/>
              </a:pPr>
              <a:t>‹#›</a:t>
            </a:fld>
            <a:r>
              <a:rPr lang="en-US"/>
              <a:t> of 12</a:t>
            </a:r>
          </a:p>
        </p:txBody>
      </p:sp>
    </p:spTree>
    <p:extLst>
      <p:ext uri="{BB962C8B-B14F-4D97-AF65-F5344CB8AC3E}">
        <p14:creationId xmlns:p14="http://schemas.microsoft.com/office/powerpoint/2010/main" val="38371706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7D4EEE09-A4C9-C94B-A72A-AE915663C3D8}" type="slidenum">
              <a:rPr lang="en-US"/>
              <a:pPr>
                <a:defRPr/>
              </a:pPr>
              <a:t>‹#›</a:t>
            </a:fld>
            <a:endParaRPr lang="en-US"/>
          </a:p>
        </p:txBody>
      </p:sp>
    </p:spTree>
    <p:extLst>
      <p:ext uri="{BB962C8B-B14F-4D97-AF65-F5344CB8AC3E}">
        <p14:creationId xmlns:p14="http://schemas.microsoft.com/office/powerpoint/2010/main" val="15290996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0FA8AD3C-DA24-CA40-99EB-74C5FBACFB21}" type="slidenum">
              <a:rPr lang="en-US"/>
              <a:pPr>
                <a:defRPr/>
              </a:pPr>
              <a:t>‹#›</a:t>
            </a:fld>
            <a:endParaRPr lang="en-US"/>
          </a:p>
        </p:txBody>
      </p:sp>
    </p:spTree>
    <p:extLst>
      <p:ext uri="{BB962C8B-B14F-4D97-AF65-F5344CB8AC3E}">
        <p14:creationId xmlns:p14="http://schemas.microsoft.com/office/powerpoint/2010/main" val="36262076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9C83C7F8-1CB3-AA46-AD11-A7EE5DF9E750}" type="slidenum">
              <a:rPr lang="en-US"/>
              <a:pPr>
                <a:defRPr/>
              </a:pPr>
              <a:t>‹#›</a:t>
            </a:fld>
            <a:endParaRPr lang="en-US"/>
          </a:p>
        </p:txBody>
      </p:sp>
    </p:spTree>
    <p:extLst>
      <p:ext uri="{BB962C8B-B14F-4D97-AF65-F5344CB8AC3E}">
        <p14:creationId xmlns:p14="http://schemas.microsoft.com/office/powerpoint/2010/main" val="15555033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9F577663-F3DE-6D4E-97C4-41FDF9F88DB6}" type="slidenum">
              <a:rPr lang="en-US"/>
              <a:pPr>
                <a:defRPr/>
              </a:pPr>
              <a:t>‹#›</a:t>
            </a:fld>
            <a:endParaRPr lang="en-US"/>
          </a:p>
        </p:txBody>
      </p:sp>
    </p:spTree>
    <p:extLst>
      <p:ext uri="{BB962C8B-B14F-4D97-AF65-F5344CB8AC3E}">
        <p14:creationId xmlns:p14="http://schemas.microsoft.com/office/powerpoint/2010/main" val="6470660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DD3288BD-EB1A-7544-A6A4-18A3A773E30D}" type="slidenum">
              <a:rPr lang="en-US"/>
              <a:pPr>
                <a:defRPr/>
              </a:pPr>
              <a:t>‹#›</a:t>
            </a:fld>
            <a:endParaRPr lang="en-US"/>
          </a:p>
        </p:txBody>
      </p:sp>
    </p:spTree>
    <p:extLst>
      <p:ext uri="{BB962C8B-B14F-4D97-AF65-F5344CB8AC3E}">
        <p14:creationId xmlns:p14="http://schemas.microsoft.com/office/powerpoint/2010/main" val="3669731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84CDAC5F-7A83-3146-B44E-962A8EFF0548}" type="slidenum">
              <a:rPr lang="en-US"/>
              <a:pPr>
                <a:defRPr/>
              </a:pPr>
              <a:t>‹#›</a:t>
            </a:fld>
            <a:endParaRPr lang="en-US"/>
          </a:p>
        </p:txBody>
      </p:sp>
    </p:spTree>
    <p:extLst>
      <p:ext uri="{BB962C8B-B14F-4D97-AF65-F5344CB8AC3E}">
        <p14:creationId xmlns:p14="http://schemas.microsoft.com/office/powerpoint/2010/main" val="29131222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A814F90E-BE35-C346-9941-80BFD2E09AE4}" type="slidenum">
              <a:rPr lang="en-US"/>
              <a:pPr>
                <a:defRPr/>
              </a:pPr>
              <a:t>‹#›</a:t>
            </a:fld>
            <a:endParaRPr lang="en-US"/>
          </a:p>
        </p:txBody>
      </p:sp>
    </p:spTree>
    <p:extLst>
      <p:ext uri="{BB962C8B-B14F-4D97-AF65-F5344CB8AC3E}">
        <p14:creationId xmlns:p14="http://schemas.microsoft.com/office/powerpoint/2010/main" val="15651216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5E2B5A4F-8049-9C4A-B29C-2C942ECB3B09}" type="slidenum">
              <a:rPr lang="en-US"/>
              <a:pPr>
                <a:defRPr/>
              </a:pPr>
              <a:t>‹#›</a:t>
            </a:fld>
            <a:endParaRPr lang="en-US"/>
          </a:p>
        </p:txBody>
      </p:sp>
    </p:spTree>
    <p:extLst>
      <p:ext uri="{BB962C8B-B14F-4D97-AF65-F5344CB8AC3E}">
        <p14:creationId xmlns:p14="http://schemas.microsoft.com/office/powerpoint/2010/main" val="154278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E6632B2D-DA4D-4B40-958B-B363266D4DBD}" type="slidenum">
              <a:rPr lang="en-US"/>
              <a:pPr>
                <a:defRPr/>
              </a:pPr>
              <a:t>‹#›</a:t>
            </a:fld>
            <a:endParaRPr lang="en-US"/>
          </a:p>
        </p:txBody>
      </p:sp>
    </p:spTree>
    <p:extLst>
      <p:ext uri="{BB962C8B-B14F-4D97-AF65-F5344CB8AC3E}">
        <p14:creationId xmlns:p14="http://schemas.microsoft.com/office/powerpoint/2010/main" val="36657291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6BF55A9B-3E01-E44B-8A79-0C8D721AA31D}" type="slidenum">
              <a:rPr lang="en-US"/>
              <a:pPr>
                <a:defRPr/>
              </a:pPr>
              <a:t>‹#›</a:t>
            </a:fld>
            <a:endParaRPr lang="en-US"/>
          </a:p>
        </p:txBody>
      </p:sp>
    </p:spTree>
    <p:extLst>
      <p:ext uri="{BB962C8B-B14F-4D97-AF65-F5344CB8AC3E}">
        <p14:creationId xmlns:p14="http://schemas.microsoft.com/office/powerpoint/2010/main" val="30845771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E5510403-5795-A642-87E8-B1E6518D6336}" type="slidenum">
              <a:rPr lang="en-US"/>
              <a:pPr>
                <a:defRPr/>
              </a:pPr>
              <a:t>‹#›</a:t>
            </a:fld>
            <a:endParaRPr lang="en-US"/>
          </a:p>
        </p:txBody>
      </p:sp>
    </p:spTree>
    <p:extLst>
      <p:ext uri="{BB962C8B-B14F-4D97-AF65-F5344CB8AC3E}">
        <p14:creationId xmlns:p14="http://schemas.microsoft.com/office/powerpoint/2010/main" val="29692540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CFE3A4BC-5341-A246-B7CF-65391429EBAB}" type="slidenum">
              <a:rPr lang="en-US"/>
              <a:pPr>
                <a:defRPr/>
              </a:pPr>
              <a:t>‹#›</a:t>
            </a:fld>
            <a:endParaRPr lang="en-US"/>
          </a:p>
        </p:txBody>
      </p:sp>
    </p:spTree>
    <p:extLst>
      <p:ext uri="{BB962C8B-B14F-4D97-AF65-F5344CB8AC3E}">
        <p14:creationId xmlns:p14="http://schemas.microsoft.com/office/powerpoint/2010/main" val="42427092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457200" y="1752600"/>
            <a:ext cx="4013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22800" y="1752600"/>
            <a:ext cx="40132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22800" y="4229100"/>
            <a:ext cx="40132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431800" y="6229350"/>
            <a:ext cx="1905000" cy="4572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solidFill>
                <a:prstClr val="white"/>
              </a:solidFill>
            </a:endParaRPr>
          </a:p>
        </p:txBody>
      </p:sp>
      <p:sp>
        <p:nvSpPr>
          <p:cNvPr id="7" name="Rectangle 5"/>
          <p:cNvSpPr>
            <a:spLocks noGrp="1" noChangeArrowheads="1"/>
          </p:cNvSpPr>
          <p:nvPr>
            <p:ph type="ftr" sz="quarter" idx="11"/>
          </p:nvPr>
        </p:nvSpPr>
        <p:spPr>
          <a:xfrm>
            <a:off x="3124200" y="6229350"/>
            <a:ext cx="2895600" cy="4572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solidFill>
                <a:prstClr val="white"/>
              </a:solidFill>
            </a:endParaRPr>
          </a:p>
        </p:txBody>
      </p:sp>
      <p:sp>
        <p:nvSpPr>
          <p:cNvPr id="8" name="Rectangle 6"/>
          <p:cNvSpPr>
            <a:spLocks noGrp="1" noChangeArrowheads="1"/>
          </p:cNvSpPr>
          <p:nvPr>
            <p:ph type="sldNum" sz="quarter" idx="12"/>
          </p:nvPr>
        </p:nvSpPr>
        <p:spPr/>
        <p:txBody>
          <a:bodyPr/>
          <a:lstStyle>
            <a:lvl1pPr>
              <a:defRPr smtClean="0"/>
            </a:lvl1pPr>
          </a:lstStyle>
          <a:p>
            <a:pPr>
              <a:defRPr/>
            </a:pPr>
            <a:fld id="{81DF5B61-E468-9947-AAF4-6BB323F9ECF4}" type="slidenum">
              <a:rPr lang="en-GB"/>
              <a:pPr>
                <a:defRPr/>
              </a:pPr>
              <a:t>‹#›</a:t>
            </a:fld>
            <a:endParaRPr lang="en-GB"/>
          </a:p>
        </p:txBody>
      </p:sp>
    </p:spTree>
    <p:extLst>
      <p:ext uri="{BB962C8B-B14F-4D97-AF65-F5344CB8AC3E}">
        <p14:creationId xmlns:p14="http://schemas.microsoft.com/office/powerpoint/2010/main" val="820729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91D1F5-EC0E-A140-A8BD-990B2973DD6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764939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905353F-19C9-E048-BE59-E53D8E359A2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613233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CA62D6E-9647-8D48-9F6F-FABEBA4E307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505045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23A7A0C-4F3D-BD44-AD77-830BB186AE1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093891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42E26DE6-846C-604E-8158-F0D7FB337DF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406499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ED08D0D-DF1D-014F-BA1A-ACBC799316E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9688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8C9C4618-977F-9A43-B101-257643A5F57D}" type="slidenum">
              <a:rPr lang="en-US"/>
              <a:pPr>
                <a:defRPr/>
              </a:pPr>
              <a:t>‹#›</a:t>
            </a:fld>
            <a:endParaRPr lang="en-US"/>
          </a:p>
        </p:txBody>
      </p:sp>
    </p:spTree>
    <p:extLst>
      <p:ext uri="{BB962C8B-B14F-4D97-AF65-F5344CB8AC3E}">
        <p14:creationId xmlns:p14="http://schemas.microsoft.com/office/powerpoint/2010/main" val="35132327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A15D346-4A7C-EC47-A738-22E8FD20B48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322741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2E3FC19-5D65-114F-B08B-53739030BE5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659599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8838E5C-FE1D-ED4C-A0FF-5FF756D8651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128415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6FF8BC9-24EC-2B49-9C5A-10E99817587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89427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57F6125-9D9F-874B-B745-8460487BF6A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693021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5C8A307A-7142-9349-822F-BD9C8AECEF96}" type="slidenum">
              <a:rPr lang="en-US"/>
              <a:pPr>
                <a:defRPr/>
              </a:pPr>
              <a:t>‹#›</a:t>
            </a:fld>
            <a:endParaRPr lang="en-US"/>
          </a:p>
        </p:txBody>
      </p:sp>
    </p:spTree>
    <p:extLst>
      <p:ext uri="{BB962C8B-B14F-4D97-AF65-F5344CB8AC3E}">
        <p14:creationId xmlns:p14="http://schemas.microsoft.com/office/powerpoint/2010/main" val="3369760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solidFill>
                  <a:srgbClr val="37305A"/>
                </a:solidFill>
                <a:ea typeface="ＭＳ Ｐゴシック" charset="-128"/>
                <a:cs typeface="ＭＳ Ｐゴシック" charset="-128"/>
              </a:defRPr>
            </a:lvl1pPr>
          </a:lstStyle>
          <a:p>
            <a:pPr>
              <a:defRPr/>
            </a:pPr>
            <a:fld id="{53F592A0-1901-814D-8E6A-6D0DA6617951}" type="slidenum">
              <a:rPr lang="en-US"/>
              <a:pPr>
                <a:defRPr/>
              </a:pPr>
              <a:t>‹#›</a:t>
            </a:fld>
            <a:r>
              <a:rPr lang="en-US"/>
              <a:t> of 12</a:t>
            </a:r>
          </a:p>
        </p:txBody>
      </p:sp>
    </p:spTree>
    <p:extLst>
      <p:ext uri="{BB962C8B-B14F-4D97-AF65-F5344CB8AC3E}">
        <p14:creationId xmlns:p14="http://schemas.microsoft.com/office/powerpoint/2010/main" val="349703411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46563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50CCCC2E-6285-3345-A74C-B07078E7E656}" type="slidenum">
              <a:rPr lang="en-US"/>
              <a:pPr>
                <a:defRPr/>
              </a:pPr>
              <a:t>‹#›</a:t>
            </a:fld>
            <a:endParaRPr lang="en-US"/>
          </a:p>
        </p:txBody>
      </p:sp>
    </p:spTree>
    <p:extLst>
      <p:ext uri="{BB962C8B-B14F-4D97-AF65-F5344CB8AC3E}">
        <p14:creationId xmlns:p14="http://schemas.microsoft.com/office/powerpoint/2010/main" val="282084140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0C3E9949-D029-BF49-9FBC-4A03072A56A1}" type="slidenum">
              <a:rPr lang="en-US"/>
              <a:pPr>
                <a:defRPr/>
              </a:pPr>
              <a:t>‹#›</a:t>
            </a:fld>
            <a:endParaRPr lang="en-US"/>
          </a:p>
        </p:txBody>
      </p:sp>
    </p:spTree>
    <p:extLst>
      <p:ext uri="{BB962C8B-B14F-4D97-AF65-F5344CB8AC3E}">
        <p14:creationId xmlns:p14="http://schemas.microsoft.com/office/powerpoint/2010/main" val="255544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B6FC7728-352E-004D-A1AF-300A41022636}" type="slidenum">
              <a:rPr lang="en-US"/>
              <a:pPr>
                <a:defRPr/>
              </a:pPr>
              <a:t>‹#›</a:t>
            </a:fld>
            <a:endParaRPr lang="en-US"/>
          </a:p>
        </p:txBody>
      </p:sp>
    </p:spTree>
    <p:extLst>
      <p:ext uri="{BB962C8B-B14F-4D97-AF65-F5344CB8AC3E}">
        <p14:creationId xmlns:p14="http://schemas.microsoft.com/office/powerpoint/2010/main" val="145324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F9641143-7D4B-2346-9B10-86BC4E3119A9}" type="slidenum">
              <a:rPr lang="en-US"/>
              <a:pPr>
                <a:defRPr/>
              </a:pPr>
              <a:t>‹#›</a:t>
            </a:fld>
            <a:endParaRPr lang="en-US"/>
          </a:p>
        </p:txBody>
      </p:sp>
    </p:spTree>
    <p:extLst>
      <p:ext uri="{BB962C8B-B14F-4D97-AF65-F5344CB8AC3E}">
        <p14:creationId xmlns:p14="http://schemas.microsoft.com/office/powerpoint/2010/main" val="282467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BEE69D0F-F979-E54B-8CA2-4D114FBBC179}" type="slidenum">
              <a:rPr lang="en-US"/>
              <a:pPr>
                <a:defRPr/>
              </a:pPr>
              <a:t>‹#›</a:t>
            </a:fld>
            <a:endParaRPr lang="en-US"/>
          </a:p>
        </p:txBody>
      </p:sp>
    </p:spTree>
    <p:extLst>
      <p:ext uri="{BB962C8B-B14F-4D97-AF65-F5344CB8AC3E}">
        <p14:creationId xmlns:p14="http://schemas.microsoft.com/office/powerpoint/2010/main" val="185160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theme" Target="../theme/theme6.xml"/><Relationship Id="rId5" Type="http://schemas.openxmlformats.org/officeDocument/2006/relationships/slideLayout" Target="../slideLayouts/slideLayout69.xml"/><Relationship Id="rId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pic>
        <p:nvPicPr>
          <p:cNvPr id="15363"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hangingPunct="1">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a:defRPr/>
            </a:pPr>
            <a:fld id="{8999EEEC-6E3B-2849-8402-05AA6C0C6662}" type="slidenum">
              <a:rPr lang="en-US"/>
              <a:pPr>
                <a:defRPr/>
              </a:pPr>
              <a:t>‹#›</a:t>
            </a:fld>
            <a:endParaRPr lang="en-US"/>
          </a:p>
        </p:txBody>
      </p:sp>
    </p:spTree>
    <p:extLst>
      <p:ext uri="{BB962C8B-B14F-4D97-AF65-F5344CB8AC3E}">
        <p14:creationId xmlns:p14="http://schemas.microsoft.com/office/powerpoint/2010/main" val="388062958"/>
      </p:ext>
    </p:extLst>
  </p:cSld>
  <p:clrMap bg1="lt1" tx1="dk1" bg2="lt2" tx2="dk2" accent1="accent1" accent2="accent2" accent3="accent3" accent4="accent4" accent5="accent5" accent6="accent6" hlink="hlink" folHlink="folHlink"/>
  <p:sldLayoutIdLst>
    <p:sldLayoutId id="2147487946" r:id="rId1"/>
    <p:sldLayoutId id="2147487947" r:id="rId2"/>
    <p:sldLayoutId id="2147487948" r:id="rId3"/>
    <p:sldLayoutId id="2147487949" r:id="rId4"/>
    <p:sldLayoutId id="2147487950" r:id="rId5"/>
    <p:sldLayoutId id="2147487951" r:id="rId6"/>
    <p:sldLayoutId id="2147487952" r:id="rId7"/>
    <p:sldLayoutId id="2147487953" r:id="rId8"/>
    <p:sldLayoutId id="2147487954" r:id="rId9"/>
    <p:sldLayoutId id="2147487955" r:id="rId10"/>
    <p:sldLayoutId id="2147487956"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a:defRPr/>
            </a:pPr>
            <a:fld id="{1974A612-B1EB-4248-BF31-51AAB45CE0C3}" type="slidenum">
              <a:rPr lang="en-US"/>
              <a:pPr>
                <a:defRPr/>
              </a:pPr>
              <a:t>‹#›</a:t>
            </a:fld>
            <a:endParaRPr lang="en-US"/>
          </a:p>
        </p:txBody>
      </p:sp>
    </p:spTree>
    <p:extLst>
      <p:ext uri="{BB962C8B-B14F-4D97-AF65-F5344CB8AC3E}">
        <p14:creationId xmlns:p14="http://schemas.microsoft.com/office/powerpoint/2010/main" val="2439346130"/>
      </p:ext>
    </p:extLst>
  </p:cSld>
  <p:clrMap bg1="lt1" tx1="dk1" bg2="lt2" tx2="dk2" accent1="accent1" accent2="accent2" accent3="accent3" accent4="accent4" accent5="accent5" accent6="accent6" hlink="hlink" folHlink="folHlink"/>
  <p:sldLayoutIdLst>
    <p:sldLayoutId id="2147487988" r:id="rId1"/>
    <p:sldLayoutId id="2147487989" r:id="rId2"/>
    <p:sldLayoutId id="2147487990" r:id="rId3"/>
    <p:sldLayoutId id="2147487991" r:id="rId4"/>
    <p:sldLayoutId id="2147487992" r:id="rId5"/>
    <p:sldLayoutId id="2147487993" r:id="rId6"/>
    <p:sldLayoutId id="2147487994" r:id="rId7"/>
    <p:sldLayoutId id="2147487995" r:id="rId8"/>
    <p:sldLayoutId id="2147487996" r:id="rId9"/>
    <p:sldLayoutId id="2147487997" r:id="rId10"/>
    <p:sldLayoutId id="2147487998" r:id="rId11"/>
    <p:sldLayoutId id="2147487999" r:id="rId12"/>
    <p:sldLayoutId id="2147488000" r:id="rId13"/>
    <p:sldLayoutId id="2147488001" r:id="rId1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5123"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5124"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5125"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a:defRPr/>
            </a:pPr>
            <a:fld id="{033DE0C7-245D-944A-922F-0D8B851A68A3}" type="slidenum">
              <a:rPr lang="en-US"/>
              <a:pPr>
                <a:defRPr/>
              </a:pPr>
              <a:t>‹#›</a:t>
            </a:fld>
            <a:endParaRPr lang="en-US"/>
          </a:p>
        </p:txBody>
      </p:sp>
    </p:spTree>
    <p:extLst>
      <p:ext uri="{BB962C8B-B14F-4D97-AF65-F5344CB8AC3E}">
        <p14:creationId xmlns:p14="http://schemas.microsoft.com/office/powerpoint/2010/main" val="3376121124"/>
      </p:ext>
    </p:extLst>
  </p:cSld>
  <p:clrMap bg1="lt1" tx1="dk1" bg2="lt2" tx2="dk2" accent1="accent1" accent2="accent2" accent3="accent3" accent4="accent4" accent5="accent5" accent6="accent6" hlink="hlink" folHlink="folHlink"/>
  <p:sldLayoutIdLst>
    <p:sldLayoutId id="2147488003" r:id="rId1"/>
    <p:sldLayoutId id="2147488004" r:id="rId2"/>
    <p:sldLayoutId id="2147488005" r:id="rId3"/>
    <p:sldLayoutId id="2147488006" r:id="rId4"/>
    <p:sldLayoutId id="2147488007" r:id="rId5"/>
    <p:sldLayoutId id="2147488008" r:id="rId6"/>
    <p:sldLayoutId id="2147488009" r:id="rId7"/>
    <p:sldLayoutId id="2147488010" r:id="rId8"/>
    <p:sldLayoutId id="2147488011" r:id="rId9"/>
    <p:sldLayoutId id="2147488012" r:id="rId10"/>
    <p:sldLayoutId id="2147488013" r:id="rId11"/>
    <p:sldLayoutId id="2147488014" r:id="rId12"/>
    <p:sldLayoutId id="2147488015" r:id="rId13"/>
    <p:sldLayoutId id="2147488016" r:id="rId1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1028" name="Text Box 4"/>
          <p:cNvSpPr txBox="1">
            <a:spLocks noChangeArrowheads="1"/>
          </p:cNvSpPr>
          <p:nvPr/>
        </p:nvSpPr>
        <p:spPr bwMode="auto">
          <a:xfrm>
            <a:off x="5791200" y="6245225"/>
            <a:ext cx="2895600" cy="476250"/>
          </a:xfrm>
          <a:prstGeom prst="rect">
            <a:avLst/>
          </a:prstGeom>
          <a:noFill/>
          <a:ln w="9525">
            <a:noFill/>
            <a:round/>
            <a:headEnd/>
            <a:tailEnd/>
          </a:ln>
          <a:effectLst/>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smtClean="0">
                <a:solidFill>
                  <a:srgbClr val="000000"/>
                </a:solidFill>
                <a:cs typeface="Arial" charset="0"/>
              </a:defRPr>
            </a:lvl1pPr>
          </a:lstStyle>
          <a:p>
            <a:pPr>
              <a:defRPr/>
            </a:pPr>
            <a:fld id="{D95BB6FA-2C10-374D-A3C8-33363A435A2D}" type="slidenum">
              <a:rPr lang="en-US"/>
              <a:pPr>
                <a:defRPr/>
              </a:pPr>
              <a:t>‹#›</a:t>
            </a:fld>
            <a:endParaRPr lang="en-US"/>
          </a:p>
        </p:txBody>
      </p:sp>
    </p:spTree>
    <p:extLst>
      <p:ext uri="{BB962C8B-B14F-4D97-AF65-F5344CB8AC3E}">
        <p14:creationId xmlns:p14="http://schemas.microsoft.com/office/powerpoint/2010/main" val="1479299444"/>
      </p:ext>
    </p:extLst>
  </p:cSld>
  <p:clrMap bg1="lt1" tx1="dk1" bg2="lt2" tx2="dk2" accent1="accent1" accent2="accent2" accent3="accent3" accent4="accent4" accent5="accent5" accent6="accent6" hlink="hlink" folHlink="folHlink"/>
  <p:sldLayoutIdLst>
    <p:sldLayoutId id="2147488018" r:id="rId1"/>
    <p:sldLayoutId id="2147488019" r:id="rId2"/>
    <p:sldLayoutId id="2147488020" r:id="rId3"/>
    <p:sldLayoutId id="2147488021" r:id="rId4"/>
    <p:sldLayoutId id="2147488022" r:id="rId5"/>
    <p:sldLayoutId id="2147488023" r:id="rId6"/>
    <p:sldLayoutId id="2147488024" r:id="rId7"/>
    <p:sldLayoutId id="2147488025" r:id="rId8"/>
    <p:sldLayoutId id="2147488026" r:id="rId9"/>
    <p:sldLayoutId id="2147488027" r:id="rId10"/>
    <p:sldLayoutId id="2147488028" r:id="rId11"/>
    <p:sldLayoutId id="2147488029" r:id="rId12"/>
    <p:sldLayoutId id="2147488030" r:id="rId13"/>
    <p:sldLayoutId id="2147488031" r:id="rId1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400"/>
            </a:lvl1pPr>
          </a:lstStyle>
          <a:p>
            <a:pPr defTabSz="914400"/>
            <a:endParaRPr lang="en-US">
              <a:solidFill>
                <a:srgbClr val="000000"/>
              </a:solidFill>
              <a:latin typeface="Times New Roman" charset="0"/>
              <a:cs typeface="+mn-cs"/>
            </a:endParaRPr>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400"/>
            </a:lvl1pPr>
          </a:lstStyle>
          <a:p>
            <a:pPr defTabSz="914400"/>
            <a:endParaRPr lang="en-US">
              <a:solidFill>
                <a:srgbClr val="000000"/>
              </a:solidFill>
              <a:latin typeface="Times New Roman" charset="0"/>
              <a:cs typeface="+mn-cs"/>
            </a:endParaRP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400"/>
            </a:lvl1pPr>
          </a:lstStyle>
          <a:p>
            <a:pPr defTabSz="914400"/>
            <a:fld id="{C42B820D-613A-2A44-849F-E0BF30935882}" type="slidenum">
              <a:rPr lang="en-US" smtClean="0">
                <a:solidFill>
                  <a:srgbClr val="000000"/>
                </a:solidFill>
                <a:latin typeface="Times New Roman" charset="0"/>
                <a:cs typeface="+mn-cs"/>
              </a:rPr>
              <a:pPr defTabSz="914400"/>
              <a:t>‹#›</a:t>
            </a:fld>
            <a:endParaRPr lang="en-US">
              <a:solidFill>
                <a:srgbClr val="000000"/>
              </a:solidFill>
              <a:latin typeface="Times New Roman" charset="0"/>
              <a:cs typeface="+mn-cs"/>
            </a:endParaRPr>
          </a:p>
        </p:txBody>
      </p:sp>
    </p:spTree>
    <p:extLst>
      <p:ext uri="{BB962C8B-B14F-4D97-AF65-F5344CB8AC3E}">
        <p14:creationId xmlns:p14="http://schemas.microsoft.com/office/powerpoint/2010/main" val="3306613608"/>
      </p:ext>
    </p:extLst>
  </p:cSld>
  <p:clrMap bg1="lt1" tx1="dk1" bg2="lt2" tx2="dk2" accent1="accent1" accent2="accent2" accent3="accent3" accent4="accent4" accent5="accent5" accent6="accent6" hlink="hlink" folHlink="folHlink"/>
  <p:sldLayoutIdLst>
    <p:sldLayoutId id="2147488033" r:id="rId1"/>
    <p:sldLayoutId id="2147488034" r:id="rId2"/>
    <p:sldLayoutId id="2147488035" r:id="rId3"/>
    <p:sldLayoutId id="2147488036" r:id="rId4"/>
    <p:sldLayoutId id="2147488037" r:id="rId5"/>
    <p:sldLayoutId id="2147488038" r:id="rId6"/>
    <p:sldLayoutId id="2147488039" r:id="rId7"/>
    <p:sldLayoutId id="2147488040" r:id="rId8"/>
    <p:sldLayoutId id="2147488041" r:id="rId9"/>
    <p:sldLayoutId id="2147488042" r:id="rId10"/>
    <p:sldLayoutId id="2147488043"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charset="0"/>
          <a:ea typeface="ＭＳ Ｐゴシック" charset="0"/>
        </a:defRPr>
      </a:lvl2pPr>
      <a:lvl3pPr algn="ctr" rtl="0" fontAlgn="base">
        <a:spcBef>
          <a:spcPct val="0"/>
        </a:spcBef>
        <a:spcAft>
          <a:spcPct val="0"/>
        </a:spcAft>
        <a:defRPr sz="4400">
          <a:solidFill>
            <a:schemeClr val="tx2"/>
          </a:solidFill>
          <a:latin typeface="Times New Roman" charset="0"/>
          <a:ea typeface="ＭＳ Ｐゴシック" charset="0"/>
        </a:defRPr>
      </a:lvl3pPr>
      <a:lvl4pPr algn="ctr" rtl="0" fontAlgn="base">
        <a:spcBef>
          <a:spcPct val="0"/>
        </a:spcBef>
        <a:spcAft>
          <a:spcPct val="0"/>
        </a:spcAft>
        <a:defRPr sz="4400">
          <a:solidFill>
            <a:schemeClr val="tx2"/>
          </a:solidFill>
          <a:latin typeface="Times New Roman" charset="0"/>
          <a:ea typeface="ＭＳ Ｐゴシック" charset="0"/>
        </a:defRPr>
      </a:lvl4pPr>
      <a:lvl5pPr algn="ctr" rtl="0" fontAlgn="base">
        <a:spcBef>
          <a:spcPct val="0"/>
        </a:spcBef>
        <a:spcAft>
          <a:spcPct val="0"/>
        </a:spcAft>
        <a:defRPr sz="4400">
          <a:solidFill>
            <a:schemeClr val="tx2"/>
          </a:solidFill>
          <a:latin typeface="Times New Roman" charset="0"/>
          <a:ea typeface="ＭＳ Ｐゴシック" charset="0"/>
        </a:defRPr>
      </a:lvl5pPr>
      <a:lvl6pPr marL="457200" algn="ctr" rtl="0" fontAlgn="base">
        <a:spcBef>
          <a:spcPct val="0"/>
        </a:spcBef>
        <a:spcAft>
          <a:spcPct val="0"/>
        </a:spcAft>
        <a:defRPr sz="4400">
          <a:solidFill>
            <a:schemeClr val="tx2"/>
          </a:solidFill>
          <a:latin typeface="Times New Roman" charset="0"/>
          <a:ea typeface="ＭＳ Ｐゴシック" charset="0"/>
        </a:defRPr>
      </a:lvl6pPr>
      <a:lvl7pPr marL="914400" algn="ctr" rtl="0" fontAlgn="base">
        <a:spcBef>
          <a:spcPct val="0"/>
        </a:spcBef>
        <a:spcAft>
          <a:spcPct val="0"/>
        </a:spcAft>
        <a:defRPr sz="4400">
          <a:solidFill>
            <a:schemeClr val="tx2"/>
          </a:solidFill>
          <a:latin typeface="Times New Roman" charset="0"/>
          <a:ea typeface="ＭＳ Ｐゴシック" charset="0"/>
        </a:defRPr>
      </a:lvl7pPr>
      <a:lvl8pPr marL="1371600" algn="ctr" rtl="0" fontAlgn="base">
        <a:spcBef>
          <a:spcPct val="0"/>
        </a:spcBef>
        <a:spcAft>
          <a:spcPct val="0"/>
        </a:spcAft>
        <a:defRPr sz="4400">
          <a:solidFill>
            <a:schemeClr val="tx2"/>
          </a:solidFill>
          <a:latin typeface="Times New Roman" charset="0"/>
          <a:ea typeface="ＭＳ Ｐゴシック" charset="0"/>
        </a:defRPr>
      </a:lvl8pPr>
      <a:lvl9pPr marL="1828800" algn="ctr" rtl="0" fontAlgn="base">
        <a:spcBef>
          <a:spcPct val="0"/>
        </a:spcBef>
        <a:spcAft>
          <a:spcPct val="0"/>
        </a:spcAft>
        <a:defRPr sz="4400">
          <a:solidFill>
            <a:schemeClr val="tx2"/>
          </a:solidFill>
          <a:latin typeface="Times New Roman" charset="0"/>
          <a:ea typeface="ＭＳ Ｐゴシック"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4099"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4100"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4101"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52381732"/>
      </p:ext>
    </p:extLst>
  </p:cSld>
  <p:clrMap bg1="lt1" tx1="dk1" bg2="lt2" tx2="dk2" accent1="accent1" accent2="accent2" accent3="accent3" accent4="accent4" accent5="accent5" accent6="accent6" hlink="hlink" folHlink="folHlink"/>
  <p:sldLayoutIdLst>
    <p:sldLayoutId id="2147488045" r:id="rId1"/>
    <p:sldLayoutId id="2147488046" r:id="rId2"/>
    <p:sldLayoutId id="2147488047" r:id="rId3"/>
    <p:sldLayoutId id="2147488048" r:id="rId4"/>
    <p:sldLayoutId id="2147488049" r:id="rId5"/>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CPS 510</a:t>
            </a:r>
          </a:p>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2800" b="1" i="0" u="none" strike="noStrike" kern="1200" cap="none" spc="0" normalizeH="0" baseline="0" noProof="0" dirty="0">
              <a:ln>
                <a:noFill/>
              </a:ln>
              <a:solidFill>
                <a:srgbClr val="161645"/>
              </a:solidFill>
              <a:effectLst/>
              <a:uLnTx/>
              <a:uFillTx/>
              <a:latin typeface="Calibri" charset="0"/>
              <a:ea typeface="ＭＳ Ｐゴシック" charset="0"/>
            </a:endParaRPr>
          </a:p>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4000" b="1" i="0" u="none" strike="noStrike" kern="1200" cap="none" spc="0" normalizeH="0" baseline="0" noProof="0" dirty="0">
                <a:ln>
                  <a:noFill/>
                </a:ln>
                <a:solidFill>
                  <a:srgbClr val="161645"/>
                </a:solidFill>
                <a:effectLst/>
                <a:uLnTx/>
                <a:uFillTx/>
                <a:latin typeface="Calibri" charset="0"/>
                <a:ea typeface="ＭＳ Ｐゴシック" charset="0"/>
              </a:rPr>
              <a:t>Dune</a:t>
            </a:r>
            <a:endParaRPr kumimoji="0" lang="en-US" sz="2800" b="1" i="0" u="none" strike="noStrike" kern="1200" cap="none" spc="0" normalizeH="0" baseline="0" noProof="0" dirty="0">
              <a:ln>
                <a:noFill/>
              </a:ln>
              <a:solidFill>
                <a:srgbClr val="161645"/>
              </a:solidFill>
              <a:effectLst/>
              <a:uLnTx/>
              <a:uFillTx/>
              <a:latin typeface="Calibri" charset="0"/>
              <a:ea typeface="ＭＳ Ｐゴシック" charset="0"/>
            </a:endParaRPr>
          </a:p>
        </p:txBody>
      </p:sp>
      <p:sp>
        <p:nvSpPr>
          <p:cNvPr id="130050" name="Text Box 2"/>
          <p:cNvSpPr txBox="1">
            <a:spLocks noChangeArrowheads="1"/>
          </p:cNvSpPr>
          <p:nvPr/>
        </p:nvSpPr>
        <p:spPr bwMode="auto">
          <a:xfrm>
            <a:off x="304800" y="3810000"/>
            <a:ext cx="845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2400" b="1" i="0" u="none" strike="noStrike" kern="1200" cap="none" spc="0" normalizeH="0" baseline="0" noProof="0" dirty="0">
              <a:ln>
                <a:noFill/>
              </a:ln>
              <a:solidFill>
                <a:srgbClr val="161645"/>
              </a:solidFill>
              <a:effectLst/>
              <a:uLnTx/>
              <a:uFillTx/>
              <a:latin typeface="Calibri" charset="0"/>
              <a:ea typeface="ＭＳ Ｐゴシック" charset="0"/>
            </a:endParaRP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Jeff Chase</a:t>
            </a: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Duke University</a:t>
            </a:r>
          </a:p>
        </p:txBody>
      </p:sp>
    </p:spTree>
    <p:extLst>
      <p:ext uri="{BB962C8B-B14F-4D97-AF65-F5344CB8AC3E}">
        <p14:creationId xmlns:p14="http://schemas.microsoft.com/office/powerpoint/2010/main" val="6516636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968500"/>
            <a:ext cx="9144000" cy="2914852"/>
          </a:xfrm>
          <a:prstGeom prst="rect">
            <a:avLst/>
          </a:prstGeom>
        </p:spPr>
      </p:pic>
      <p:sp>
        <p:nvSpPr>
          <p:cNvPr id="3" name="Title 2">
            <a:extLst>
              <a:ext uri="{FF2B5EF4-FFF2-40B4-BE49-F238E27FC236}">
                <a16:creationId xmlns:a16="http://schemas.microsoft.com/office/drawing/2014/main" id="{C0CB144F-4695-AE41-ABAA-7CF6A6C9911D}"/>
              </a:ext>
            </a:extLst>
          </p:cNvPr>
          <p:cNvSpPr>
            <a:spLocks noGrp="1"/>
          </p:cNvSpPr>
          <p:nvPr>
            <p:ph type="title"/>
          </p:nvPr>
        </p:nvSpPr>
        <p:spPr/>
        <p:txBody>
          <a:bodyPr/>
          <a:lstStyle/>
          <a:p>
            <a:r>
              <a:rPr lang="en-US" dirty="0"/>
              <a:t>Dune: performance</a:t>
            </a:r>
          </a:p>
        </p:txBody>
      </p:sp>
      <p:sp>
        <p:nvSpPr>
          <p:cNvPr id="4" name="Rectangle 3">
            <a:extLst>
              <a:ext uri="{FF2B5EF4-FFF2-40B4-BE49-F238E27FC236}">
                <a16:creationId xmlns:a16="http://schemas.microsoft.com/office/drawing/2014/main" id="{86E73ECF-DD1C-FA4D-AB06-41064E9D7F4F}"/>
              </a:ext>
            </a:extLst>
          </p:cNvPr>
          <p:cNvSpPr/>
          <p:nvPr/>
        </p:nvSpPr>
        <p:spPr>
          <a:xfrm>
            <a:off x="381000" y="6019800"/>
            <a:ext cx="4876800" cy="584775"/>
          </a:xfrm>
          <a:prstGeom prst="rect">
            <a:avLst/>
          </a:prstGeom>
          <a:noFill/>
        </p:spPr>
        <p:txBody>
          <a:bodyPr wrap="square">
            <a:spAutoFit/>
          </a:bodyPr>
          <a:lstStyle/>
          <a:p>
            <a:pPr lvl="0">
              <a:defRPr/>
            </a:pPr>
            <a:r>
              <a:rPr lang="en-US" sz="1600" b="1" dirty="0">
                <a:solidFill>
                  <a:srgbClr val="001934"/>
                </a:solidFill>
              </a:rPr>
              <a:t>Dune: Safe User-level Access to Privileged CPU Features</a:t>
            </a:r>
            <a:r>
              <a:rPr lang="en-US" sz="1600" dirty="0">
                <a:solidFill>
                  <a:srgbClr val="001934"/>
                </a:solidFill>
              </a:rPr>
              <a:t>, Belay et al., (Stanford), OSDI, Oct. 2012</a:t>
            </a:r>
          </a:p>
        </p:txBody>
      </p:sp>
    </p:spTree>
    <p:extLst>
      <p:ext uri="{BB962C8B-B14F-4D97-AF65-F5344CB8AC3E}">
        <p14:creationId xmlns:p14="http://schemas.microsoft.com/office/powerpoint/2010/main" val="343095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ED3F-6AA1-E142-8901-C23FAC618377}"/>
              </a:ext>
            </a:extLst>
          </p:cNvPr>
          <p:cNvSpPr>
            <a:spLocks noGrp="1"/>
          </p:cNvSpPr>
          <p:nvPr>
            <p:ph type="title"/>
          </p:nvPr>
        </p:nvSpPr>
        <p:spPr/>
        <p:txBody>
          <a:bodyPr/>
          <a:lstStyle/>
          <a:p>
            <a:r>
              <a:rPr lang="en-US" dirty="0"/>
              <a:t>Sandboxing (5.1)</a:t>
            </a:r>
          </a:p>
        </p:txBody>
      </p:sp>
      <p:sp>
        <p:nvSpPr>
          <p:cNvPr id="3" name="Content Placeholder 2">
            <a:extLst>
              <a:ext uri="{FF2B5EF4-FFF2-40B4-BE49-F238E27FC236}">
                <a16:creationId xmlns:a16="http://schemas.microsoft.com/office/drawing/2014/main" id="{6D67AC03-FAE3-E645-9990-B7FF2C94448F}"/>
              </a:ext>
            </a:extLst>
          </p:cNvPr>
          <p:cNvSpPr>
            <a:spLocks noGrp="1"/>
          </p:cNvSpPr>
          <p:nvPr>
            <p:ph idx="1"/>
          </p:nvPr>
        </p:nvSpPr>
        <p:spPr>
          <a:xfrm>
            <a:off x="457200" y="1600200"/>
            <a:ext cx="8305800" cy="4111625"/>
          </a:xfrm>
        </p:spPr>
        <p:txBody>
          <a:bodyPr/>
          <a:lstStyle/>
          <a:p>
            <a:pPr marL="0" indent="0">
              <a:buNone/>
            </a:pPr>
            <a:r>
              <a:rPr lang="en-US" b="1" dirty="0">
                <a:latin typeface="Arial" charset="0"/>
                <a:ea typeface="ＭＳ Ｐゴシック" charset="0"/>
                <a:cs typeface="Arial" charset="0"/>
              </a:rPr>
              <a:t>Example</a:t>
            </a:r>
            <a:r>
              <a:rPr lang="en-US" dirty="0">
                <a:latin typeface="Arial" charset="0"/>
                <a:ea typeface="ＭＳ Ｐゴシック" charset="0"/>
                <a:cs typeface="Arial" charset="0"/>
              </a:rPr>
              <a:t>: sandboxing untrusted code in ring 3 (user mode).</a:t>
            </a:r>
          </a:p>
          <a:p>
            <a:r>
              <a:rPr lang="en-US" dirty="0">
                <a:latin typeface="Arial" charset="0"/>
                <a:ea typeface="ＭＳ Ｐゴシック" charset="0"/>
                <a:cs typeface="Arial" charset="0"/>
              </a:rPr>
              <a:t>Launched by </a:t>
            </a:r>
            <a:r>
              <a:rPr lang="en-US" dirty="0" err="1">
                <a:latin typeface="Arial" charset="0"/>
                <a:ea typeface="ＭＳ Ｐゴシック" charset="0"/>
                <a:cs typeface="Arial" charset="0"/>
              </a:rPr>
              <a:t>libDune</a:t>
            </a:r>
            <a:r>
              <a:rPr lang="en-US" dirty="0">
                <a:latin typeface="Arial" charset="0"/>
                <a:ea typeface="ＭＳ Ｐゴシック" charset="0"/>
                <a:cs typeface="Arial" charset="0"/>
              </a:rPr>
              <a:t>, which controls the sandbox.</a:t>
            </a:r>
          </a:p>
          <a:p>
            <a:pPr lvl="1"/>
            <a:r>
              <a:rPr lang="en-US" dirty="0" err="1">
                <a:latin typeface="Arial" charset="0"/>
                <a:ea typeface="ＭＳ Ｐゴシック" charset="0"/>
                <a:cs typeface="Arial" charset="0"/>
              </a:rPr>
              <a:t>libDuke</a:t>
            </a:r>
            <a:r>
              <a:rPr lang="en-US" dirty="0">
                <a:latin typeface="Arial" charset="0"/>
                <a:ea typeface="ＭＳ Ｐゴシック" charset="0"/>
                <a:cs typeface="Arial" charset="0"/>
              </a:rPr>
              <a:t> has a </a:t>
            </a:r>
            <a:r>
              <a:rPr lang="en-US" dirty="0" err="1">
                <a:latin typeface="Arial" charset="0"/>
                <a:ea typeface="ＭＳ Ｐゴシック" charset="0"/>
                <a:cs typeface="Arial" charset="0"/>
              </a:rPr>
              <a:t>builtin</a:t>
            </a:r>
            <a:r>
              <a:rPr lang="en-US" dirty="0">
                <a:latin typeface="Arial" charset="0"/>
                <a:ea typeface="ＭＳ Ｐゴシック" charset="0"/>
                <a:cs typeface="Arial" charset="0"/>
              </a:rPr>
              <a:t> ELF loader</a:t>
            </a:r>
          </a:p>
          <a:p>
            <a:r>
              <a:rPr lang="en-US" dirty="0">
                <a:latin typeface="Arial" charset="0"/>
                <a:ea typeface="ＭＳ Ｐゴシック" charset="0"/>
                <a:cs typeface="Arial" charset="0"/>
              </a:rPr>
              <a:t>Like any kernel, </a:t>
            </a:r>
            <a:r>
              <a:rPr lang="en-US" dirty="0" err="1">
                <a:latin typeface="Arial" charset="0"/>
                <a:ea typeface="ＭＳ Ｐゴシック" charset="0"/>
                <a:cs typeface="Arial" charset="0"/>
              </a:rPr>
              <a:t>libDune</a:t>
            </a:r>
            <a:r>
              <a:rPr lang="en-US" dirty="0">
                <a:latin typeface="Arial" charset="0"/>
                <a:ea typeface="ＭＳ Ｐゴシック" charset="0"/>
                <a:cs typeface="Arial" charset="0"/>
              </a:rPr>
              <a:t> must beware of malicious ELF files: check your pointers.</a:t>
            </a:r>
          </a:p>
          <a:p>
            <a:r>
              <a:rPr lang="en-US" dirty="0">
                <a:latin typeface="Arial" charset="0"/>
                <a:ea typeface="ＭＳ Ｐゴシック" charset="0"/>
                <a:cs typeface="Arial" charset="0"/>
              </a:rPr>
              <a:t>Sandboxed code runs with:</a:t>
            </a:r>
          </a:p>
          <a:p>
            <a:pPr lvl="1"/>
            <a:r>
              <a:rPr lang="en-US" dirty="0">
                <a:latin typeface="Arial" charset="0"/>
                <a:ea typeface="ＭＳ Ｐゴシック" charset="0"/>
                <a:cs typeface="Arial" charset="0"/>
              </a:rPr>
              <a:t>Limited access to app’s VAS;</a:t>
            </a:r>
          </a:p>
          <a:p>
            <a:pPr lvl="1"/>
            <a:r>
              <a:rPr lang="en-US" dirty="0">
                <a:latin typeface="Arial" charset="0"/>
                <a:ea typeface="ＭＳ Ｐゴシック" charset="0"/>
                <a:cs typeface="Arial" charset="0"/>
              </a:rPr>
              <a:t>App-specific </a:t>
            </a:r>
            <a:r>
              <a:rPr lang="en-US" b="1" dirty="0">
                <a:latin typeface="Arial" charset="0"/>
                <a:ea typeface="ＭＳ Ｐゴシック" charset="0"/>
                <a:cs typeface="Arial" charset="0"/>
              </a:rPr>
              <a:t>interposition</a:t>
            </a:r>
            <a:r>
              <a:rPr lang="en-US" dirty="0">
                <a:latin typeface="Arial" charset="0"/>
                <a:ea typeface="ＭＳ Ｐゴシック" charset="0"/>
                <a:cs typeface="Arial" charset="0"/>
              </a:rPr>
              <a:t> (e.g., filter) on its </a:t>
            </a:r>
            <a:r>
              <a:rPr lang="en-US" dirty="0" err="1">
                <a:latin typeface="Arial" charset="0"/>
                <a:ea typeface="ＭＳ Ｐゴシック" charset="0"/>
                <a:cs typeface="Arial" charset="0"/>
              </a:rPr>
              <a:t>syscalls</a:t>
            </a:r>
            <a:endParaRPr lang="en-US" dirty="0">
              <a:latin typeface="Arial" charset="0"/>
              <a:ea typeface="ＭＳ Ｐゴシック" charset="0"/>
              <a:cs typeface="Arial" charset="0"/>
            </a:endParaRPr>
          </a:p>
          <a:p>
            <a:pPr lvl="1"/>
            <a:r>
              <a:rPr lang="en-US" dirty="0">
                <a:latin typeface="Arial" charset="0"/>
                <a:ea typeface="ＭＳ Ｐゴシック" charset="0"/>
                <a:cs typeface="Arial" charset="0"/>
              </a:rPr>
              <a:t>Optional limited use of large pages </a:t>
            </a:r>
            <a:r>
              <a:rPr lang="en-US" dirty="0">
                <a:latin typeface="Arial" charset="0"/>
                <a:ea typeface="ＭＳ Ｐゴシック" charset="0"/>
                <a:cs typeface="Arial" charset="0"/>
                <a:sym typeface="Wingdings" pitchFamily="2" charset="2"/>
              </a:rPr>
              <a:t> low paging cost.</a:t>
            </a:r>
            <a:endParaRPr lang="en-US" dirty="0">
              <a:latin typeface="Arial" charset="0"/>
              <a:ea typeface="ＭＳ Ｐゴシック" charset="0"/>
              <a:cs typeface="Arial" charset="0"/>
            </a:endParaRPr>
          </a:p>
          <a:p>
            <a:r>
              <a:rPr lang="en-US" dirty="0">
                <a:latin typeface="Arial" charset="0"/>
                <a:ea typeface="ＭＳ Ｐゴシック" charset="0"/>
                <a:cs typeface="Arial" charset="0"/>
              </a:rPr>
              <a:t>Apps: network firewall, checkpoint/restart.</a:t>
            </a:r>
          </a:p>
          <a:p>
            <a:pPr marL="457200" lvl="1" indent="0">
              <a:buNone/>
            </a:pPr>
            <a:endParaRPr lang="en-US" dirty="0">
              <a:latin typeface="Arial" charset="0"/>
              <a:ea typeface="ＭＳ Ｐゴシック" charset="0"/>
              <a:cs typeface="Arial" charset="0"/>
            </a:endParaRPr>
          </a:p>
          <a:p>
            <a:endParaRPr lang="en-US" dirty="0">
              <a:latin typeface="Arial" charset="0"/>
              <a:ea typeface="ＭＳ Ｐゴシック" charset="0"/>
              <a:cs typeface="Arial" charset="0"/>
            </a:endParaRPr>
          </a:p>
          <a:p>
            <a:endParaRPr lang="en-US" dirty="0"/>
          </a:p>
        </p:txBody>
      </p:sp>
    </p:spTree>
    <p:extLst>
      <p:ext uri="{BB962C8B-B14F-4D97-AF65-F5344CB8AC3E}">
        <p14:creationId xmlns:p14="http://schemas.microsoft.com/office/powerpoint/2010/main" val="1578973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68A50A-4500-B940-AB9B-BEA0C8EE4FDE}"/>
              </a:ext>
            </a:extLst>
          </p:cNvPr>
          <p:cNvSpPr>
            <a:spLocks noGrp="1"/>
          </p:cNvSpPr>
          <p:nvPr>
            <p:ph type="title"/>
          </p:nvPr>
        </p:nvSpPr>
        <p:spPr/>
        <p:txBody>
          <a:bodyPr/>
          <a:lstStyle/>
          <a:p>
            <a:r>
              <a:rPr lang="en-US" dirty="0"/>
              <a:t>Dune sandbox performance</a:t>
            </a:r>
          </a:p>
        </p:txBody>
      </p:sp>
      <p:pic>
        <p:nvPicPr>
          <p:cNvPr id="2" name="Picture 1"/>
          <p:cNvPicPr>
            <a:picLocks noChangeAspect="1"/>
          </p:cNvPicPr>
          <p:nvPr/>
        </p:nvPicPr>
        <p:blipFill>
          <a:blip r:embed="rId2"/>
          <a:stretch>
            <a:fillRect/>
          </a:stretch>
        </p:blipFill>
        <p:spPr>
          <a:xfrm>
            <a:off x="76200" y="0"/>
            <a:ext cx="8968154" cy="6858000"/>
          </a:xfrm>
          <a:prstGeom prst="rect">
            <a:avLst/>
          </a:prstGeom>
        </p:spPr>
      </p:pic>
    </p:spTree>
    <p:extLst>
      <p:ext uri="{BB962C8B-B14F-4D97-AF65-F5344CB8AC3E}">
        <p14:creationId xmlns:p14="http://schemas.microsoft.com/office/powerpoint/2010/main" val="325628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6B40-3EF8-3C42-B5DB-2F288D07A8E4}"/>
              </a:ext>
            </a:extLst>
          </p:cNvPr>
          <p:cNvSpPr>
            <a:spLocks noGrp="1"/>
          </p:cNvSpPr>
          <p:nvPr>
            <p:ph type="title"/>
          </p:nvPr>
        </p:nvSpPr>
        <p:spPr/>
        <p:txBody>
          <a:bodyPr/>
          <a:lstStyle/>
          <a:p>
            <a:r>
              <a:rPr lang="en-US" dirty="0"/>
              <a:t>Reflections on Dune</a:t>
            </a:r>
          </a:p>
        </p:txBody>
      </p:sp>
      <p:sp>
        <p:nvSpPr>
          <p:cNvPr id="3" name="Content Placeholder 2">
            <a:extLst>
              <a:ext uri="{FF2B5EF4-FFF2-40B4-BE49-F238E27FC236}">
                <a16:creationId xmlns:a16="http://schemas.microsoft.com/office/drawing/2014/main" id="{6977A037-652F-5242-81A2-916D7D6A787F}"/>
              </a:ext>
            </a:extLst>
          </p:cNvPr>
          <p:cNvSpPr>
            <a:spLocks noGrp="1"/>
          </p:cNvSpPr>
          <p:nvPr>
            <p:ph idx="1"/>
          </p:nvPr>
        </p:nvSpPr>
        <p:spPr/>
        <p:txBody>
          <a:bodyPr/>
          <a:lstStyle/>
          <a:p>
            <a:pPr marL="0" indent="0">
              <a:buNone/>
            </a:pPr>
            <a:r>
              <a:rPr lang="en-US" dirty="0"/>
              <a:t>Good paper?</a:t>
            </a:r>
          </a:p>
          <a:p>
            <a:r>
              <a:rPr lang="en-US" dirty="0"/>
              <a:t>We like papers that change the way you think about OS.</a:t>
            </a:r>
          </a:p>
          <a:p>
            <a:r>
              <a:rPr lang="en-US" dirty="0"/>
              <a:t>We like papers that apply new machines creatively.</a:t>
            </a:r>
          </a:p>
          <a:p>
            <a:pPr marL="0" indent="0">
              <a:buNone/>
            </a:pPr>
            <a:r>
              <a:rPr lang="en-US" b="1" dirty="0"/>
              <a:t>What’s the “killer app”?</a:t>
            </a:r>
          </a:p>
          <a:p>
            <a:r>
              <a:rPr lang="en-US" dirty="0"/>
              <a:t>Foundations for high-speed direct-mapped I/O.</a:t>
            </a:r>
          </a:p>
          <a:p>
            <a:pPr lvl="1"/>
            <a:r>
              <a:rPr lang="en-US" dirty="0"/>
              <a:t>Arrakis OSDI 2014</a:t>
            </a:r>
          </a:p>
          <a:p>
            <a:r>
              <a:rPr lang="en-US" dirty="0"/>
              <a:t>Apps that manage their own page protections.</a:t>
            </a:r>
          </a:p>
          <a:p>
            <a:pPr lvl="1"/>
            <a:r>
              <a:rPr lang="en-US" dirty="0"/>
              <a:t>E.g., concurrent garbage collection</a:t>
            </a:r>
          </a:p>
          <a:p>
            <a:pPr lvl="1"/>
            <a:r>
              <a:rPr lang="en-US" dirty="0"/>
              <a:t>Landmark paper: Appel and Li (1991)</a:t>
            </a:r>
          </a:p>
          <a:p>
            <a:endParaRPr lang="en-US" dirty="0"/>
          </a:p>
        </p:txBody>
      </p:sp>
    </p:spTree>
    <p:extLst>
      <p:ext uri="{BB962C8B-B14F-4D97-AF65-F5344CB8AC3E}">
        <p14:creationId xmlns:p14="http://schemas.microsoft.com/office/powerpoint/2010/main" val="14006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CD95-193F-7144-B711-50914449C416}"/>
              </a:ext>
            </a:extLst>
          </p:cNvPr>
          <p:cNvSpPr>
            <a:spLocks noGrp="1"/>
          </p:cNvSpPr>
          <p:nvPr>
            <p:ph type="title"/>
          </p:nvPr>
        </p:nvSpPr>
        <p:spPr/>
        <p:txBody>
          <a:bodyPr/>
          <a:lstStyle/>
          <a:p>
            <a:r>
              <a:rPr lang="en-US" dirty="0"/>
              <a:t>Preview of Arrakis</a:t>
            </a:r>
          </a:p>
        </p:txBody>
      </p:sp>
      <p:sp>
        <p:nvSpPr>
          <p:cNvPr id="3" name="Content Placeholder 2">
            <a:extLst>
              <a:ext uri="{FF2B5EF4-FFF2-40B4-BE49-F238E27FC236}">
                <a16:creationId xmlns:a16="http://schemas.microsoft.com/office/drawing/2014/main" id="{EF07B734-BFC5-E743-83B3-889D584EAA1B}"/>
              </a:ext>
            </a:extLst>
          </p:cNvPr>
          <p:cNvSpPr>
            <a:spLocks noGrp="1"/>
          </p:cNvSpPr>
          <p:nvPr>
            <p:ph idx="1"/>
          </p:nvPr>
        </p:nvSpPr>
        <p:spPr/>
        <p:txBody>
          <a:bodyPr/>
          <a:lstStyle/>
          <a:p>
            <a:pPr marL="0" indent="0">
              <a:buNone/>
            </a:pPr>
            <a:r>
              <a:rPr lang="en-US" dirty="0"/>
              <a:t>“It may also be useful to provide Dune applications with direct access to IO devices. Many VT-x systems include support for an IOMMU, a device that can be used to make DMA access safe even when it is available to untrusted software. Thus, Dune could be modified to safely expose certain hardware devices. A potential benefit could be re- </a:t>
            </a:r>
            <a:r>
              <a:rPr lang="en-US" dirty="0" err="1"/>
              <a:t>duced</a:t>
            </a:r>
            <a:r>
              <a:rPr lang="en-US" dirty="0"/>
              <a:t> IO latency. The availability of SR-IOV [virtualizable PCI I/O devices] makes this possibility more practical because it allows a single physical device to be partitioned across multiple guests.”</a:t>
            </a:r>
          </a:p>
        </p:txBody>
      </p:sp>
      <p:sp>
        <p:nvSpPr>
          <p:cNvPr id="13" name="Rectangle 12">
            <a:extLst>
              <a:ext uri="{FF2B5EF4-FFF2-40B4-BE49-F238E27FC236}">
                <a16:creationId xmlns:a16="http://schemas.microsoft.com/office/drawing/2014/main" id="{2252393E-FB74-FD44-9F7C-09887184D11C}"/>
              </a:ext>
            </a:extLst>
          </p:cNvPr>
          <p:cNvSpPr/>
          <p:nvPr/>
        </p:nvSpPr>
        <p:spPr>
          <a:xfrm>
            <a:off x="381000" y="6019800"/>
            <a:ext cx="4876800" cy="584775"/>
          </a:xfrm>
          <a:prstGeom prst="rect">
            <a:avLst/>
          </a:prstGeom>
          <a:noFill/>
        </p:spPr>
        <p:txBody>
          <a:bodyPr wrap="square">
            <a:spAutoFit/>
          </a:bodyPr>
          <a:lstStyle/>
          <a:p>
            <a:pPr lvl="0">
              <a:defRPr/>
            </a:pPr>
            <a:r>
              <a:rPr lang="en-US" sz="1600" b="1" dirty="0">
                <a:solidFill>
                  <a:srgbClr val="001934"/>
                </a:solidFill>
              </a:rPr>
              <a:t>Dune: Safe User-level Access to Privileged CPU Features</a:t>
            </a:r>
            <a:r>
              <a:rPr lang="en-US" sz="1600" dirty="0">
                <a:solidFill>
                  <a:srgbClr val="001934"/>
                </a:solidFill>
              </a:rPr>
              <a:t>, Belay et al., (Stanford), OSDI, Oct. 2012</a:t>
            </a:r>
          </a:p>
        </p:txBody>
      </p:sp>
    </p:spTree>
    <p:extLst>
      <p:ext uri="{BB962C8B-B14F-4D97-AF65-F5344CB8AC3E}">
        <p14:creationId xmlns:p14="http://schemas.microsoft.com/office/powerpoint/2010/main" val="100505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533400"/>
            <a:ext cx="9144000" cy="4993610"/>
          </a:xfrm>
          <a:prstGeom prst="rect">
            <a:avLst/>
          </a:prstGeom>
        </p:spPr>
      </p:pic>
      <p:sp>
        <p:nvSpPr>
          <p:cNvPr id="6" name="TextBox 5"/>
          <p:cNvSpPr txBox="1"/>
          <p:nvPr/>
        </p:nvSpPr>
        <p:spPr>
          <a:xfrm>
            <a:off x="685800" y="6324600"/>
            <a:ext cx="7696200" cy="369332"/>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ASPLOS 1991</a:t>
            </a:r>
          </a:p>
        </p:txBody>
      </p:sp>
    </p:spTree>
    <p:extLst>
      <p:ext uri="{BB962C8B-B14F-4D97-AF65-F5344CB8AC3E}">
        <p14:creationId xmlns:p14="http://schemas.microsoft.com/office/powerpoint/2010/main" val="401133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User access to VM primitives</a:t>
            </a:r>
          </a:p>
        </p:txBody>
      </p:sp>
      <p:sp>
        <p:nvSpPr>
          <p:cNvPr id="23555" name="Rectangle 3"/>
          <p:cNvSpPr>
            <a:spLocks noGrp="1" noChangeArrowheads="1"/>
          </p:cNvSpPr>
          <p:nvPr>
            <p:ph type="body" idx="1"/>
          </p:nvPr>
        </p:nvSpPr>
        <p:spPr/>
        <p:txBody>
          <a:bodyPr/>
          <a:lstStyle/>
          <a:p>
            <a:r>
              <a:rPr lang="en-US"/>
              <a:t>TRAP - Handle page fault</a:t>
            </a:r>
          </a:p>
          <a:p>
            <a:r>
              <a:rPr lang="en-US"/>
              <a:t>PROT1 - Protect a single page</a:t>
            </a:r>
          </a:p>
          <a:p>
            <a:r>
              <a:rPr lang="en-US"/>
              <a:t>PROTN 	- Protect many pages</a:t>
            </a:r>
          </a:p>
          <a:p>
            <a:r>
              <a:rPr lang="en-US"/>
              <a:t>UNPROT - Unprotect single page</a:t>
            </a:r>
          </a:p>
          <a:p>
            <a:r>
              <a:rPr lang="en-US"/>
              <a:t>DIRTY - return list of dirty pages</a:t>
            </a:r>
          </a:p>
          <a:p>
            <a:r>
              <a:rPr lang="en-US"/>
              <a:t>MAP2 - Map a page to two addresses</a:t>
            </a:r>
          </a:p>
        </p:txBody>
      </p:sp>
      <p:sp>
        <p:nvSpPr>
          <p:cNvPr id="4" name="TextBox 3">
            <a:extLst>
              <a:ext uri="{FF2B5EF4-FFF2-40B4-BE49-F238E27FC236}">
                <a16:creationId xmlns:a16="http://schemas.microsoft.com/office/drawing/2014/main" id="{578D0123-BE83-934E-946A-2F3F4F97A581}"/>
              </a:ext>
            </a:extLst>
          </p:cNvPr>
          <p:cNvSpPr txBox="1"/>
          <p:nvPr/>
        </p:nvSpPr>
        <p:spPr>
          <a:xfrm>
            <a:off x="685800" y="6324600"/>
            <a:ext cx="7696200" cy="369332"/>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Appel and Li ASPLOS 1991</a:t>
            </a:r>
          </a:p>
        </p:txBody>
      </p:sp>
    </p:spTree>
    <p:extLst>
      <p:ext uri="{BB962C8B-B14F-4D97-AF65-F5344CB8AC3E}">
        <p14:creationId xmlns:p14="http://schemas.microsoft.com/office/powerpoint/2010/main" val="130033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A126D6-3389-C14E-A4F7-3F3B8D357099}"/>
              </a:ext>
            </a:extLst>
          </p:cNvPr>
          <p:cNvSpPr>
            <a:spLocks noGrp="1"/>
          </p:cNvSpPr>
          <p:nvPr>
            <p:ph type="title"/>
          </p:nvPr>
        </p:nvSpPr>
        <p:spPr/>
        <p:txBody>
          <a:bodyPr/>
          <a:lstStyle/>
          <a:p>
            <a:r>
              <a:rPr lang="en-US" sz="3600" dirty="0"/>
              <a:t>Concurrent Garbage Collection (GC)</a:t>
            </a:r>
          </a:p>
        </p:txBody>
      </p:sp>
      <p:sp>
        <p:nvSpPr>
          <p:cNvPr id="5" name="Content Placeholder 4">
            <a:extLst>
              <a:ext uri="{FF2B5EF4-FFF2-40B4-BE49-F238E27FC236}">
                <a16:creationId xmlns:a16="http://schemas.microsoft.com/office/drawing/2014/main" id="{BA8C14E9-5CB0-7940-A150-6D9AF0CC65D0}"/>
              </a:ext>
            </a:extLst>
          </p:cNvPr>
          <p:cNvSpPr>
            <a:spLocks noGrp="1"/>
          </p:cNvSpPr>
          <p:nvPr>
            <p:ph idx="1"/>
          </p:nvPr>
        </p:nvSpPr>
        <p:spPr/>
        <p:txBody>
          <a:bodyPr/>
          <a:lstStyle/>
          <a:p>
            <a:r>
              <a:rPr lang="en-US" dirty="0"/>
              <a:t>Appel and Li example: fast GC using page protection.</a:t>
            </a:r>
          </a:p>
          <a:p>
            <a:pPr lvl="1"/>
            <a:r>
              <a:rPr lang="en-US" dirty="0"/>
              <a:t>Find dirty pages: modified data for GC to examine.</a:t>
            </a:r>
          </a:p>
          <a:p>
            <a:pPr lvl="1"/>
            <a:r>
              <a:rPr lang="en-US" dirty="0"/>
              <a:t>Disable access to page during GC processing.</a:t>
            </a:r>
          </a:p>
          <a:p>
            <a:pPr lvl="1"/>
            <a:r>
              <a:rPr lang="en-US" dirty="0"/>
              <a:t>Notify GC if concurrent app code touches it.</a:t>
            </a:r>
          </a:p>
          <a:p>
            <a:r>
              <a:rPr lang="en-US" dirty="0"/>
              <a:t>Dune modifies Boehm GC for fast operation.</a:t>
            </a:r>
          </a:p>
          <a:p>
            <a:pPr lvl="1"/>
            <a:r>
              <a:rPr lang="en-US" dirty="0"/>
              <a:t>Query page table dirty bits</a:t>
            </a:r>
          </a:p>
          <a:p>
            <a:pPr lvl="1"/>
            <a:r>
              <a:rPr lang="en-US" dirty="0"/>
              <a:t>Fast </a:t>
            </a:r>
            <a:r>
              <a:rPr lang="en-US" dirty="0" err="1"/>
              <a:t>mprotect</a:t>
            </a:r>
            <a:endParaRPr lang="en-US" dirty="0"/>
          </a:p>
          <a:p>
            <a:pPr lvl="1"/>
            <a:r>
              <a:rPr lang="en-US" dirty="0"/>
              <a:t>Fast TLB invalidations</a:t>
            </a:r>
          </a:p>
          <a:p>
            <a:pPr lvl="1"/>
            <a:r>
              <a:rPr lang="en-US" dirty="0"/>
              <a:t>Details in paper.</a:t>
            </a:r>
          </a:p>
          <a:p>
            <a:endParaRPr lang="en-US" dirty="0"/>
          </a:p>
        </p:txBody>
      </p:sp>
      <p:pic>
        <p:nvPicPr>
          <p:cNvPr id="9218" name="Picture 2" descr="Garbage Pick-up Schedule for Thanksgiving day and Friday - De Leon">
            <a:extLst>
              <a:ext uri="{FF2B5EF4-FFF2-40B4-BE49-F238E27FC236}">
                <a16:creationId xmlns:a16="http://schemas.microsoft.com/office/drawing/2014/main" id="{4DA78741-69D9-2245-86EF-301DBBEDF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266282"/>
            <a:ext cx="2286000" cy="198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980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162FB-C6D4-5C4F-B551-E91BD3059467}"/>
              </a:ext>
            </a:extLst>
          </p:cNvPr>
          <p:cNvSpPr>
            <a:spLocks noGrp="1"/>
          </p:cNvSpPr>
          <p:nvPr>
            <p:ph type="title"/>
          </p:nvPr>
        </p:nvSpPr>
        <p:spPr/>
        <p:txBody>
          <a:bodyPr/>
          <a:lstStyle/>
          <a:p>
            <a:r>
              <a:rPr lang="en-US" dirty="0"/>
              <a:t>Dune: GC performance</a:t>
            </a:r>
          </a:p>
        </p:txBody>
      </p:sp>
      <p:pic>
        <p:nvPicPr>
          <p:cNvPr id="2" name="Picture 1"/>
          <p:cNvPicPr>
            <a:picLocks noChangeAspect="1"/>
          </p:cNvPicPr>
          <p:nvPr/>
        </p:nvPicPr>
        <p:blipFill>
          <a:blip r:embed="rId2"/>
          <a:stretch>
            <a:fillRect/>
          </a:stretch>
        </p:blipFill>
        <p:spPr>
          <a:xfrm>
            <a:off x="0" y="1108264"/>
            <a:ext cx="9144000" cy="5444936"/>
          </a:xfrm>
          <a:prstGeom prst="rect">
            <a:avLst/>
          </a:prstGeom>
        </p:spPr>
      </p:pic>
    </p:spTree>
    <p:extLst>
      <p:ext uri="{BB962C8B-B14F-4D97-AF65-F5344CB8AC3E}">
        <p14:creationId xmlns:p14="http://schemas.microsoft.com/office/powerpoint/2010/main" val="3954676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457200" y="-868363"/>
            <a:ext cx="8226425" cy="1554163"/>
          </a:xfrm>
        </p:spPr>
        <p:txBody>
          <a:bodyPr/>
          <a:lstStyle/>
          <a:p>
            <a:r>
              <a:rPr lang="en-US" sz="2400" dirty="0">
                <a:latin typeface="Arial" charset="0"/>
                <a:ea typeface="ＭＳ Ｐゴシック" charset="0"/>
                <a:cs typeface="Arial" charset="0"/>
              </a:rPr>
              <a:t>According to Dune</a:t>
            </a:r>
          </a:p>
        </p:txBody>
      </p:sp>
      <p:sp>
        <p:nvSpPr>
          <p:cNvPr id="4" name="TextBox 3"/>
          <p:cNvSpPr txBox="1"/>
          <p:nvPr/>
        </p:nvSpPr>
        <p:spPr>
          <a:xfrm>
            <a:off x="457200" y="914400"/>
            <a:ext cx="8305800" cy="5478423"/>
          </a:xfrm>
          <a:prstGeom prst="rect">
            <a:avLst/>
          </a:prstGeom>
          <a:noFill/>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2.1 The Intel VT-x Extension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In order to improve virtualization performance and simplify VMM implementation, Intel has developed VT-x [37], a virtualization extension to the x86 ISA. AMD also provides a similar extension with a different hardware interface called SVM [3].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The simplest method of adapting hardware to support virtualization is to introduce a mechanism for trapping each instruction that accesses privileged state so that emulation can be performed by a VMM. VT-x embraces a more sophisticated approach, inspired by IBM’s interpretive execution architecture [31], where as many instructions as possible, including most that access privileged state, are executed directly in hardware without any intervention from the VMM. …The motivation for this approach is to increase performance, as traps can be a significant source of overhead.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VT-x adopts a design where the CPU is split into two operating modes: </a:t>
            </a:r>
            <a:r>
              <a:rPr kumimoji="0" lang="en-US" sz="1000" b="0" i="1" u="none" strike="noStrike" kern="1200" cap="none" spc="0" normalizeH="0" baseline="0" noProof="0" dirty="0">
                <a:ln>
                  <a:noFill/>
                </a:ln>
                <a:solidFill>
                  <a:srgbClr val="001934"/>
                </a:solidFill>
                <a:effectLst/>
                <a:uLnTx/>
                <a:uFillTx/>
                <a:latin typeface="Arial" charset="0"/>
                <a:ea typeface="ＭＳ Ｐゴシック" charset="0"/>
              </a:rPr>
              <a:t>VMX root </a:t>
            </a: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and </a:t>
            </a:r>
            <a:r>
              <a:rPr kumimoji="0" lang="en-US" sz="1000" b="0" i="1" u="none" strike="noStrike" kern="1200" cap="none" spc="0" normalizeH="0" baseline="0" noProof="0" dirty="0">
                <a:ln>
                  <a:noFill/>
                </a:ln>
                <a:solidFill>
                  <a:srgbClr val="001934"/>
                </a:solidFill>
                <a:effectLst/>
                <a:uLnTx/>
                <a:uFillTx/>
                <a:latin typeface="Arial" charset="0"/>
                <a:ea typeface="ＭＳ Ｐゴシック" charset="0"/>
              </a:rPr>
              <a:t>VMX non-root </a:t>
            </a: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mode. VMX root mode is generally used to run the VMM and does not change CPU behavior, except to enable access to new instructions for managing VT-x. VMX non-root mode, on the other hand, restricts CPU behavior and is intended for running virtualized guest </a:t>
            </a:r>
            <a:r>
              <a:rPr kumimoji="0" lang="en-US" sz="1000" b="0" i="0" u="none" strike="noStrike" kern="1200" cap="none" spc="0" normalizeH="0" baseline="0" noProof="0" dirty="0" err="1">
                <a:ln>
                  <a:noFill/>
                </a:ln>
                <a:solidFill>
                  <a:srgbClr val="001934"/>
                </a:solidFill>
                <a:effectLst/>
                <a:uLnTx/>
                <a:uFillTx/>
                <a:latin typeface="Arial" charset="0"/>
                <a:ea typeface="ＭＳ Ｐゴシック" charset="0"/>
              </a:rPr>
              <a:t>OSes</a:t>
            </a: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Transitions between VMX modes are managed by hardware. When the VMM executes the VMLAUNCH or VMRESUME instruction, hardware performs a </a:t>
            </a:r>
            <a:r>
              <a:rPr kumimoji="0" lang="en-US" sz="1000" b="0" i="1" u="none" strike="noStrike" kern="1200" cap="none" spc="0" normalizeH="0" baseline="0" noProof="0" dirty="0">
                <a:ln>
                  <a:noFill/>
                </a:ln>
                <a:solidFill>
                  <a:srgbClr val="001934"/>
                </a:solidFill>
                <a:effectLst/>
                <a:uLnTx/>
                <a:uFillTx/>
                <a:latin typeface="Arial" charset="0"/>
                <a:ea typeface="ＭＳ Ｐゴシック" charset="0"/>
              </a:rPr>
              <a:t>VM entry; </a:t>
            </a: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placing the CPU in VMX non-root mode and executing the guest. Then, when action is required from the VMM, hardware performs a </a:t>
            </a:r>
            <a:r>
              <a:rPr kumimoji="0" lang="en-US" sz="1000" b="0" i="1" u="none" strike="noStrike" kern="1200" cap="none" spc="0" normalizeH="0" baseline="0" noProof="0" dirty="0">
                <a:ln>
                  <a:noFill/>
                </a:ln>
                <a:solidFill>
                  <a:srgbClr val="001934"/>
                </a:solidFill>
                <a:effectLst/>
                <a:uLnTx/>
                <a:uFillTx/>
                <a:latin typeface="Arial" charset="0"/>
                <a:ea typeface="ＭＳ Ｐゴシック" charset="0"/>
              </a:rPr>
              <a:t>VM exit, </a:t>
            </a: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placing the CPU back in VMX root mode and jumping to a VMM entry point. Hardware automatically saves and restores most architectural state during both types of transitions. This is accomplished by using buffers in a memory resident data structure called the VM control structure (VMCS).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In addition to storing architectural state, the VMCS contains a myriad of configuration parameters that allow the VMM to control execution and specify which type of events should generate VM exits. This gives the VMM considerable flexibility in determining which hardware is exposed to the guest. For example, a VMM could configure the VMCS so that the HLT instruction causes a VM exit or it could allow the guest to halt the CPU. However, some hardware interfaces, such as the interrupt descriptor table (IDT) and privilege modes, are exposed implicitly in VMX non-root mode and never generate VM exits when accessed. Moreover, a guest can manually request a VM exit by using the VMCALL instruction.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Virtual memory is perhaps the most difficult hardware feature for a VMM to expose safely. A straw man solution would be to configure the VMCS so that the guest has access to the page table root register, %CR3. However, this would place complete trust in the guest because it would be possible for it to configure the page table to access any physical memory address, including memory that belongs to the VMM. Fortunately, VT-x includes a dedicated hardware mechanism, called the </a:t>
            </a:r>
            <a:r>
              <a:rPr kumimoji="0" lang="en-US" sz="1000" b="0" i="1" u="none" strike="noStrike" kern="1200" cap="none" spc="0" normalizeH="0" baseline="0" noProof="0" dirty="0">
                <a:ln>
                  <a:noFill/>
                </a:ln>
                <a:solidFill>
                  <a:srgbClr val="001934"/>
                </a:solidFill>
                <a:effectLst/>
                <a:uLnTx/>
                <a:uFillTx/>
                <a:latin typeface="Arial" charset="0"/>
                <a:ea typeface="ＭＳ Ｐゴシック" charset="0"/>
              </a:rPr>
              <a:t>extended page table </a:t>
            </a: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(EPT), that can enforce memory isolation on guests with direct access to virtual memory. It works by applying a second, underlying, layer of address translation that can only be configured by the VMM. AMD’s SVM includes a similar mechanism to the EPT, referred to as a nested page table (NPT).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From </a:t>
            </a:r>
            <a:r>
              <a:rPr kumimoji="0" lang="en-US" sz="1000" b="1" i="0" u="none" strike="noStrike" kern="1200" cap="none" spc="0" normalizeH="0" baseline="0" noProof="0" dirty="0">
                <a:ln>
                  <a:noFill/>
                </a:ln>
                <a:solidFill>
                  <a:srgbClr val="001934"/>
                </a:solidFill>
                <a:effectLst/>
                <a:uLnTx/>
                <a:uFillTx/>
                <a:latin typeface="Arial" charset="0"/>
                <a:ea typeface="ＭＳ Ｐゴシック" charset="0"/>
              </a:rPr>
              <a:t>Dune: Safe User-level Access to Privileged CPU Features</a:t>
            </a:r>
            <a:r>
              <a:rPr kumimoji="0" lang="en-US" sz="1000" b="0" i="0" u="none" strike="noStrike" kern="1200" cap="none" spc="0" normalizeH="0" baseline="0" noProof="0" dirty="0">
                <a:ln>
                  <a:noFill/>
                </a:ln>
                <a:solidFill>
                  <a:srgbClr val="001934"/>
                </a:solidFill>
                <a:effectLst/>
                <a:uLnTx/>
                <a:uFillTx/>
                <a:latin typeface="Arial" charset="0"/>
                <a:ea typeface="ＭＳ Ｐゴシック" charset="0"/>
              </a:rPr>
              <a:t>, Belay et al., (Stanford), OSDI, October, 2012</a:t>
            </a:r>
          </a:p>
        </p:txBody>
      </p:sp>
    </p:spTree>
    <p:extLst>
      <p:ext uri="{BB962C8B-B14F-4D97-AF65-F5344CB8AC3E}">
        <p14:creationId xmlns:p14="http://schemas.microsoft.com/office/powerpoint/2010/main" val="331944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BFC9-41B5-A841-A674-5BAD944C78EE}"/>
              </a:ext>
            </a:extLst>
          </p:cNvPr>
          <p:cNvSpPr>
            <a:spLocks noGrp="1"/>
          </p:cNvSpPr>
          <p:nvPr>
            <p:ph type="title"/>
          </p:nvPr>
        </p:nvSpPr>
        <p:spPr/>
        <p:txBody>
          <a:bodyPr/>
          <a:lstStyle/>
          <a:p>
            <a:r>
              <a:rPr lang="en-US" dirty="0"/>
              <a:t>Dune </a:t>
            </a:r>
          </a:p>
        </p:txBody>
      </p:sp>
      <p:sp>
        <p:nvSpPr>
          <p:cNvPr id="3" name="Content Placeholder 2">
            <a:extLst>
              <a:ext uri="{FF2B5EF4-FFF2-40B4-BE49-F238E27FC236}">
                <a16:creationId xmlns:a16="http://schemas.microsoft.com/office/drawing/2014/main" id="{201A83FE-B968-7743-A3A7-388D8C56B600}"/>
              </a:ext>
            </a:extLst>
          </p:cNvPr>
          <p:cNvSpPr>
            <a:spLocks noGrp="1"/>
          </p:cNvSpPr>
          <p:nvPr>
            <p:ph idx="1"/>
          </p:nvPr>
        </p:nvSpPr>
        <p:spPr>
          <a:xfrm>
            <a:off x="457200" y="1447800"/>
            <a:ext cx="8305800" cy="1447800"/>
          </a:xfrm>
        </p:spPr>
        <p:txBody>
          <a:bodyPr/>
          <a:lstStyle/>
          <a:p>
            <a:r>
              <a:rPr lang="en-US" dirty="0"/>
              <a:t>Dune is a new way to run applications with super-powers.</a:t>
            </a:r>
          </a:p>
          <a:p>
            <a:r>
              <a:rPr lang="en-US" dirty="0"/>
              <a:t>Dune takes new advantage of virtualization technology.</a:t>
            </a:r>
          </a:p>
          <a:p>
            <a:r>
              <a:rPr lang="en-US" dirty="0"/>
              <a:t>May help performance-critical apps, e.g., in data centers.</a:t>
            </a:r>
          </a:p>
        </p:txBody>
      </p:sp>
      <p:pic>
        <p:nvPicPr>
          <p:cNvPr id="6146" name="Picture 2" descr="main article image">
            <a:extLst>
              <a:ext uri="{FF2B5EF4-FFF2-40B4-BE49-F238E27FC236}">
                <a16:creationId xmlns:a16="http://schemas.microsoft.com/office/drawing/2014/main" id="{0C0120A8-92F1-BE4D-8780-9C5BC83F3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3152775"/>
            <a:ext cx="9144000" cy="3705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8323AE6-DF3E-6046-ADBF-04792F335E39}"/>
              </a:ext>
            </a:extLst>
          </p:cNvPr>
          <p:cNvSpPr/>
          <p:nvPr/>
        </p:nvSpPr>
        <p:spPr>
          <a:xfrm>
            <a:off x="381000" y="6019800"/>
            <a:ext cx="4876800" cy="584775"/>
          </a:xfrm>
          <a:prstGeom prst="rect">
            <a:avLst/>
          </a:prstGeom>
          <a:noFill/>
        </p:spPr>
        <p:txBody>
          <a:bodyPr wrap="square">
            <a:spAutoFit/>
          </a:bodyPr>
          <a:lstStyle/>
          <a:p>
            <a:pPr lvl="0">
              <a:defRPr/>
            </a:pPr>
            <a:r>
              <a:rPr lang="en-US" sz="1600" b="1" dirty="0">
                <a:solidFill>
                  <a:srgbClr val="001934"/>
                </a:solidFill>
              </a:rPr>
              <a:t>Dune: Safe User-level Access to Privileged CPU Features</a:t>
            </a:r>
            <a:r>
              <a:rPr lang="en-US" sz="1600" dirty="0">
                <a:solidFill>
                  <a:srgbClr val="001934"/>
                </a:solidFill>
              </a:rPr>
              <a:t>, Belay et al., (Stanford), OSDI, Oct. 2012</a:t>
            </a:r>
          </a:p>
        </p:txBody>
      </p:sp>
    </p:spTree>
    <p:extLst>
      <p:ext uri="{BB962C8B-B14F-4D97-AF65-F5344CB8AC3E}">
        <p14:creationId xmlns:p14="http://schemas.microsoft.com/office/powerpoint/2010/main" val="322911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3600" dirty="0">
                <a:latin typeface="Arial" charset="0"/>
                <a:ea typeface="ＭＳ Ｐゴシック" charset="0"/>
                <a:cs typeface="Arial" charset="0"/>
              </a:rPr>
              <a:t>The Dune idea</a:t>
            </a:r>
          </a:p>
        </p:txBody>
      </p:sp>
      <p:sp>
        <p:nvSpPr>
          <p:cNvPr id="51203" name="Content Placeholder 2"/>
          <p:cNvSpPr>
            <a:spLocks noGrp="1"/>
          </p:cNvSpPr>
          <p:nvPr>
            <p:ph idx="1"/>
          </p:nvPr>
        </p:nvSpPr>
        <p:spPr>
          <a:xfrm>
            <a:off x="457200" y="1447800"/>
            <a:ext cx="8382000" cy="2819400"/>
          </a:xfrm>
        </p:spPr>
        <p:txBody>
          <a:bodyPr/>
          <a:lstStyle/>
          <a:p>
            <a:r>
              <a:rPr lang="en-US" sz="2400" b="1" dirty="0">
                <a:latin typeface="Arial" charset="0"/>
                <a:ea typeface="ＭＳ Ｐゴシック" charset="0"/>
                <a:cs typeface="Arial" charset="0"/>
              </a:rPr>
              <a:t>Idea</a:t>
            </a:r>
            <a:r>
              <a:rPr lang="en-US" sz="2400" b="0" dirty="0">
                <a:latin typeface="Arial" charset="0"/>
                <a:ea typeface="ＭＳ Ｐゴシック" charset="0"/>
                <a:cs typeface="Arial" charset="0"/>
              </a:rPr>
              <a:t>: application process enters </a:t>
            </a:r>
            <a:r>
              <a:rPr lang="en-US" sz="2400" b="1" dirty="0">
                <a:latin typeface="Arial" charset="0"/>
                <a:ea typeface="ＭＳ Ｐゴシック" charset="0"/>
                <a:cs typeface="Arial" charset="0"/>
              </a:rPr>
              <a:t>Dune mode</a:t>
            </a:r>
            <a:r>
              <a:rPr lang="en-US" dirty="0">
                <a:latin typeface="Arial" charset="0"/>
                <a:ea typeface="ＭＳ Ｐゴシック" charset="0"/>
                <a:cs typeface="Arial" charset="0"/>
              </a:rPr>
              <a:t> to </a:t>
            </a:r>
            <a:r>
              <a:rPr lang="en-US" sz="2400" b="0" dirty="0">
                <a:latin typeface="Arial" charset="0"/>
                <a:ea typeface="ＭＳ Ｐゴシック" charset="0"/>
                <a:cs typeface="Arial" charset="0"/>
              </a:rPr>
              <a:t>get safe “raw” access to machine resources and functions.  </a:t>
            </a:r>
          </a:p>
          <a:p>
            <a:pPr lvl="1"/>
            <a:r>
              <a:rPr lang="en-US" sz="2000" dirty="0">
                <a:latin typeface="Arial" charset="0"/>
                <a:ea typeface="ＭＳ Ｐゴシック" charset="0"/>
                <a:cs typeface="Arial" charset="0"/>
              </a:rPr>
              <a:t>Runs in guest privileged mode with fast </a:t>
            </a:r>
            <a:r>
              <a:rPr lang="en-US" sz="2000" b="1" dirty="0" err="1">
                <a:latin typeface="Arial" charset="0"/>
                <a:ea typeface="ＭＳ Ｐゴシック" charset="0"/>
                <a:cs typeface="Arial" charset="0"/>
              </a:rPr>
              <a:t>hypercalls</a:t>
            </a:r>
            <a:r>
              <a:rPr lang="en-US" sz="2000" dirty="0">
                <a:latin typeface="Arial" charset="0"/>
                <a:ea typeface="ＭＳ Ｐゴシック" charset="0"/>
                <a:cs typeface="Arial" charset="0"/>
              </a:rPr>
              <a:t> to host kernel.</a:t>
            </a:r>
          </a:p>
          <a:p>
            <a:pPr lvl="1"/>
            <a:r>
              <a:rPr lang="en-US" sz="2000" b="1" dirty="0">
                <a:latin typeface="Arial" charset="0"/>
                <a:ea typeface="ＭＳ Ｐゴシック" charset="0"/>
                <a:cs typeface="Arial" charset="0"/>
              </a:rPr>
              <a:t>Review</a:t>
            </a:r>
            <a:r>
              <a:rPr lang="en-US" sz="2000" dirty="0">
                <a:latin typeface="Arial" charset="0"/>
                <a:ea typeface="ＭＳ Ｐゴシック" charset="0"/>
                <a:cs typeface="Arial" charset="0"/>
              </a:rPr>
              <a:t> architectural support for host/guest model.</a:t>
            </a:r>
          </a:p>
          <a:p>
            <a:r>
              <a:rPr lang="en-US" dirty="0">
                <a:latin typeface="Arial" charset="0"/>
                <a:ea typeface="ＭＳ Ｐゴシック" charset="0"/>
                <a:cs typeface="Arial" charset="0"/>
              </a:rPr>
              <a:t>Dune runs on/as a Type 2 VMM within Linux OS.</a:t>
            </a:r>
          </a:p>
          <a:p>
            <a:r>
              <a:rPr lang="en-US" b="1" dirty="0">
                <a:latin typeface="Arial" charset="0"/>
                <a:ea typeface="ＭＳ Ｐゴシック" charset="0"/>
                <a:cs typeface="Arial" charset="0"/>
              </a:rPr>
              <a:t>Question</a:t>
            </a:r>
            <a:r>
              <a:rPr lang="en-US" dirty="0">
                <a:latin typeface="Arial" charset="0"/>
                <a:ea typeface="ＭＳ Ｐゴシック" charset="0"/>
                <a:cs typeface="Arial" charset="0"/>
              </a:rPr>
              <a:t>: what goodness does Dune enable?</a:t>
            </a:r>
          </a:p>
        </p:txBody>
      </p:sp>
      <p:sp>
        <p:nvSpPr>
          <p:cNvPr id="51208" name="AutoShape 10"/>
          <p:cNvSpPr>
            <a:spLocks noChangeArrowheads="1"/>
          </p:cNvSpPr>
          <p:nvPr/>
        </p:nvSpPr>
        <p:spPr bwMode="auto">
          <a:xfrm>
            <a:off x="1143001" y="5988993"/>
            <a:ext cx="2106120" cy="4318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5" name="Rectangle 14"/>
          <p:cNvSpPr/>
          <p:nvPr/>
        </p:nvSpPr>
        <p:spPr bwMode="auto">
          <a:xfrm>
            <a:off x="1143001" y="4439593"/>
            <a:ext cx="2111375" cy="1393825"/>
          </a:xfrm>
          <a:prstGeom prst="rect">
            <a:avLst/>
          </a:prstGeom>
          <a:solidFill>
            <a:schemeClr val="bg1">
              <a:lumMod val="75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6" name="Rectangle 15"/>
          <p:cNvSpPr/>
          <p:nvPr/>
        </p:nvSpPr>
        <p:spPr bwMode="auto">
          <a:xfrm>
            <a:off x="1363664" y="4588818"/>
            <a:ext cx="442912" cy="6096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1216" name="AutoShape 10"/>
          <p:cNvSpPr>
            <a:spLocks noChangeArrowheads="1"/>
          </p:cNvSpPr>
          <p:nvPr/>
        </p:nvSpPr>
        <p:spPr bwMode="auto">
          <a:xfrm>
            <a:off x="1363664" y="5277793"/>
            <a:ext cx="1662112" cy="4318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8" name="Rectangle 17"/>
          <p:cNvSpPr/>
          <p:nvPr/>
        </p:nvSpPr>
        <p:spPr bwMode="auto">
          <a:xfrm>
            <a:off x="1973264" y="4588818"/>
            <a:ext cx="442912" cy="6096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 name="Rectangle 18"/>
          <p:cNvSpPr/>
          <p:nvPr/>
        </p:nvSpPr>
        <p:spPr bwMode="auto">
          <a:xfrm>
            <a:off x="2582864" y="4588818"/>
            <a:ext cx="442912" cy="6096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 name="Text Box 18"/>
          <p:cNvSpPr txBox="1">
            <a:spLocks noChangeArrowheads="1"/>
          </p:cNvSpPr>
          <p:nvPr/>
        </p:nvSpPr>
        <p:spPr bwMode="auto">
          <a:xfrm>
            <a:off x="1496521" y="6005811"/>
            <a:ext cx="17526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64D"/>
                </a:solidFill>
                <a:effectLst/>
                <a:uLnTx/>
                <a:uFillTx/>
                <a:latin typeface="Arial" charset="0"/>
                <a:ea typeface="ＭＳ Ｐゴシック" charset="0"/>
              </a:rPr>
              <a:t>hypervisor</a:t>
            </a:r>
          </a:p>
        </p:txBody>
      </p:sp>
      <p:sp>
        <p:nvSpPr>
          <p:cNvPr id="23" name="Rectangle 22">
            <a:extLst>
              <a:ext uri="{FF2B5EF4-FFF2-40B4-BE49-F238E27FC236}">
                <a16:creationId xmlns:a16="http://schemas.microsoft.com/office/drawing/2014/main" id="{384031FD-7069-C146-B3B6-C7BD9195A102}"/>
              </a:ext>
            </a:extLst>
          </p:cNvPr>
          <p:cNvSpPr/>
          <p:nvPr/>
        </p:nvSpPr>
        <p:spPr bwMode="auto">
          <a:xfrm>
            <a:off x="914400" y="4267200"/>
            <a:ext cx="2590801" cy="2305993"/>
          </a:xfrm>
          <a:prstGeom prst="rect">
            <a:avLst/>
          </a:prstGeom>
          <a:noFill/>
          <a:ln w="19050" cap="flat" cmpd="sng" algn="ctr">
            <a:solidFill>
              <a:schemeClr val="accent6"/>
            </a:solidFill>
            <a:prstDash val="sysDot"/>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5" name="Text Box 18">
            <a:extLst>
              <a:ext uri="{FF2B5EF4-FFF2-40B4-BE49-F238E27FC236}">
                <a16:creationId xmlns:a16="http://schemas.microsoft.com/office/drawing/2014/main" id="{92440682-D9A6-E143-A6CA-CD89F61144D7}"/>
              </a:ext>
            </a:extLst>
          </p:cNvPr>
          <p:cNvSpPr txBox="1">
            <a:spLocks noChangeArrowheads="1"/>
          </p:cNvSpPr>
          <p:nvPr/>
        </p:nvSpPr>
        <p:spPr bwMode="auto">
          <a:xfrm>
            <a:off x="1398589" y="5286856"/>
            <a:ext cx="1752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800" b="1" dirty="0">
                <a:solidFill>
                  <a:srgbClr val="00264D"/>
                </a:solidFill>
              </a:rPr>
              <a:t>g</a:t>
            </a:r>
            <a:r>
              <a:rPr kumimoji="0" lang="en-US" sz="1800" b="1" i="0" u="none" strike="noStrike" kern="1200" cap="none" spc="0" normalizeH="0" baseline="0" noProof="0" dirty="0" err="1">
                <a:ln>
                  <a:noFill/>
                </a:ln>
                <a:solidFill>
                  <a:srgbClr val="00264D"/>
                </a:solidFill>
                <a:effectLst/>
                <a:uLnTx/>
                <a:uFillTx/>
                <a:latin typeface="Arial" charset="0"/>
                <a:ea typeface="ＭＳ Ｐゴシック" charset="0"/>
              </a:rPr>
              <a:t>uest</a:t>
            </a:r>
            <a:r>
              <a:rPr kumimoji="0" lang="en-US" sz="1800" b="1" i="0" u="none" strike="noStrike" kern="1200" cap="none" spc="0" normalizeH="0" baseline="0" noProof="0" dirty="0">
                <a:ln>
                  <a:noFill/>
                </a:ln>
                <a:solidFill>
                  <a:srgbClr val="00264D"/>
                </a:solidFill>
                <a:effectLst/>
                <a:uLnTx/>
                <a:uFillTx/>
                <a:latin typeface="Arial" charset="0"/>
                <a:ea typeface="ＭＳ Ｐゴシック" charset="0"/>
              </a:rPr>
              <a:t> kernel</a:t>
            </a:r>
          </a:p>
        </p:txBody>
      </p:sp>
      <p:sp>
        <p:nvSpPr>
          <p:cNvPr id="26" name="Right Arrow 25">
            <a:extLst>
              <a:ext uri="{FF2B5EF4-FFF2-40B4-BE49-F238E27FC236}">
                <a16:creationId xmlns:a16="http://schemas.microsoft.com/office/drawing/2014/main" id="{F8F0AC4E-C9D9-D842-BD40-77061408CBC5}"/>
              </a:ext>
            </a:extLst>
          </p:cNvPr>
          <p:cNvSpPr/>
          <p:nvPr/>
        </p:nvSpPr>
        <p:spPr bwMode="auto">
          <a:xfrm>
            <a:off x="4158996" y="5167884"/>
            <a:ext cx="978408" cy="484632"/>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srgbClr val="37305A"/>
              </a:solidFill>
              <a:cs typeface="Arial" charset="0"/>
            </a:endParaRPr>
          </a:p>
        </p:txBody>
      </p:sp>
      <p:sp>
        <p:nvSpPr>
          <p:cNvPr id="27" name="AutoShape 10">
            <a:extLst>
              <a:ext uri="{FF2B5EF4-FFF2-40B4-BE49-F238E27FC236}">
                <a16:creationId xmlns:a16="http://schemas.microsoft.com/office/drawing/2014/main" id="{4A609504-D8EE-0841-87EA-23EEC664C9F1}"/>
              </a:ext>
            </a:extLst>
          </p:cNvPr>
          <p:cNvSpPr>
            <a:spLocks noChangeArrowheads="1"/>
          </p:cNvSpPr>
          <p:nvPr/>
        </p:nvSpPr>
        <p:spPr bwMode="auto">
          <a:xfrm>
            <a:off x="5943601" y="5988993"/>
            <a:ext cx="2106120" cy="4318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28" name="Rectangle 27">
            <a:extLst>
              <a:ext uri="{FF2B5EF4-FFF2-40B4-BE49-F238E27FC236}">
                <a16:creationId xmlns:a16="http://schemas.microsoft.com/office/drawing/2014/main" id="{53AE3AE9-600A-8D4A-AFC5-6C727DAD0ADE}"/>
              </a:ext>
            </a:extLst>
          </p:cNvPr>
          <p:cNvSpPr/>
          <p:nvPr/>
        </p:nvSpPr>
        <p:spPr bwMode="auto">
          <a:xfrm>
            <a:off x="7170736" y="4419600"/>
            <a:ext cx="884240" cy="1393825"/>
          </a:xfrm>
          <a:prstGeom prst="rect">
            <a:avLst/>
          </a:prstGeom>
          <a:solidFill>
            <a:schemeClr val="tx2">
              <a:lumMod val="20000"/>
              <a:lumOff val="8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9" name="Rectangle 28">
            <a:extLst>
              <a:ext uri="{FF2B5EF4-FFF2-40B4-BE49-F238E27FC236}">
                <a16:creationId xmlns:a16="http://schemas.microsoft.com/office/drawing/2014/main" id="{D88D917E-4419-D142-92E3-6349C46A7B67}"/>
              </a:ext>
            </a:extLst>
          </p:cNvPr>
          <p:cNvSpPr/>
          <p:nvPr/>
        </p:nvSpPr>
        <p:spPr bwMode="auto">
          <a:xfrm>
            <a:off x="5943600" y="4419599"/>
            <a:ext cx="442912" cy="1393825"/>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1" name="Rectangle 30">
            <a:extLst>
              <a:ext uri="{FF2B5EF4-FFF2-40B4-BE49-F238E27FC236}">
                <a16:creationId xmlns:a16="http://schemas.microsoft.com/office/drawing/2014/main" id="{79B5C084-4FEF-664D-BAFB-C853EF28B675}"/>
              </a:ext>
            </a:extLst>
          </p:cNvPr>
          <p:cNvSpPr/>
          <p:nvPr/>
        </p:nvSpPr>
        <p:spPr bwMode="auto">
          <a:xfrm>
            <a:off x="6553200" y="4419599"/>
            <a:ext cx="442912" cy="1393825"/>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2" name="Rectangle 31">
            <a:extLst>
              <a:ext uri="{FF2B5EF4-FFF2-40B4-BE49-F238E27FC236}">
                <a16:creationId xmlns:a16="http://schemas.microsoft.com/office/drawing/2014/main" id="{C0F364FD-F35B-7945-8541-867614BAD4C7}"/>
              </a:ext>
            </a:extLst>
          </p:cNvPr>
          <p:cNvSpPr/>
          <p:nvPr/>
        </p:nvSpPr>
        <p:spPr bwMode="auto">
          <a:xfrm>
            <a:off x="7383464" y="4588818"/>
            <a:ext cx="442912" cy="897582"/>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ＭＳ Ｐゴシック" charset="0"/>
              <a:cs typeface="Arial" charset="0"/>
            </a:endParaRPr>
          </a:p>
        </p:txBody>
      </p:sp>
      <p:sp>
        <p:nvSpPr>
          <p:cNvPr id="33" name="Text Box 18">
            <a:extLst>
              <a:ext uri="{FF2B5EF4-FFF2-40B4-BE49-F238E27FC236}">
                <a16:creationId xmlns:a16="http://schemas.microsoft.com/office/drawing/2014/main" id="{816677DF-70F0-564C-8E3A-CF8EA0D66D13}"/>
              </a:ext>
            </a:extLst>
          </p:cNvPr>
          <p:cNvSpPr txBox="1">
            <a:spLocks noChangeArrowheads="1"/>
          </p:cNvSpPr>
          <p:nvPr/>
        </p:nvSpPr>
        <p:spPr bwMode="auto">
          <a:xfrm>
            <a:off x="6297121" y="6005811"/>
            <a:ext cx="17526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64D"/>
                </a:solidFill>
                <a:effectLst/>
                <a:uLnTx/>
                <a:uFillTx/>
                <a:latin typeface="Arial" charset="0"/>
                <a:ea typeface="ＭＳ Ｐゴシック" charset="0"/>
              </a:rPr>
              <a:t>hypervisor</a:t>
            </a:r>
          </a:p>
        </p:txBody>
      </p:sp>
      <p:sp>
        <p:nvSpPr>
          <p:cNvPr id="34" name="Rectangle 33">
            <a:extLst>
              <a:ext uri="{FF2B5EF4-FFF2-40B4-BE49-F238E27FC236}">
                <a16:creationId xmlns:a16="http://schemas.microsoft.com/office/drawing/2014/main" id="{9691CE15-F47A-1744-BF16-F845E585CA36}"/>
              </a:ext>
            </a:extLst>
          </p:cNvPr>
          <p:cNvSpPr/>
          <p:nvPr/>
        </p:nvSpPr>
        <p:spPr bwMode="auto">
          <a:xfrm>
            <a:off x="5715000" y="4267200"/>
            <a:ext cx="2590801" cy="2305993"/>
          </a:xfrm>
          <a:prstGeom prst="rect">
            <a:avLst/>
          </a:prstGeom>
          <a:noFill/>
          <a:ln w="19050" cap="flat" cmpd="sng" algn="ctr">
            <a:solidFill>
              <a:schemeClr val="accent6"/>
            </a:solidFill>
            <a:prstDash val="sysDot"/>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8161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2">
            <a:extLst>
              <a:ext uri="{FF2B5EF4-FFF2-40B4-BE49-F238E27FC236}">
                <a16:creationId xmlns:a16="http://schemas.microsoft.com/office/drawing/2014/main" id="{CC8CBC57-A265-3742-9DA7-7870836F5ABF}"/>
              </a:ext>
            </a:extLst>
          </p:cNvPr>
          <p:cNvSpPr txBox="1">
            <a:spLocks noChangeArrowheads="1"/>
          </p:cNvSpPr>
          <p:nvPr/>
        </p:nvSpPr>
        <p:spPr bwMode="auto">
          <a:xfrm>
            <a:off x="1981203" y="4114800"/>
            <a:ext cx="3124199" cy="1524000"/>
          </a:xfrm>
          <a:prstGeom prst="rect">
            <a:avLst/>
          </a:prstGeom>
          <a:solidFill>
            <a:schemeClr val="tx1">
              <a:lumMod val="20000"/>
              <a:lumOff val="80000"/>
            </a:schemeClr>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lang="en-US" sz="2000" b="1" dirty="0">
              <a:solidFill>
                <a:srgbClr val="003367"/>
              </a:solidFill>
              <a:cs typeface="Arial" charset="0"/>
            </a:endParaRPr>
          </a:p>
          <a:p>
            <a:pPr marL="0" marR="0" lvl="0" indent="0" algn="ctr" defTabSz="457200" rtl="0" eaLnBrk="1" fontAlgn="base" latinLnBrk="0" hangingPunct="1">
              <a:lnSpc>
                <a:spcPct val="100000"/>
              </a:lnSpc>
              <a:spcBef>
                <a:spcPct val="0"/>
              </a:spcBef>
              <a:spcAft>
                <a:spcPct val="0"/>
              </a:spcAft>
              <a:buClrTx/>
              <a:buSzTx/>
              <a:buFontTx/>
              <a:buNone/>
              <a:tabLst/>
              <a:defRPr/>
            </a:pPr>
            <a:r>
              <a:rPr lang="en-US" sz="2000" b="1" dirty="0">
                <a:solidFill>
                  <a:srgbClr val="003367"/>
                </a:solidFill>
                <a:cs typeface="Arial" charset="0"/>
              </a:rPr>
              <a:t>Host kernel</a:t>
            </a:r>
          </a:p>
          <a:p>
            <a:pPr marL="0" marR="0" lvl="0" indent="0" algn="ctr" defTabSz="457200" rtl="0" eaLnBrk="1" fontAlgn="base" latinLnBrk="0" hangingPunct="1">
              <a:lnSpc>
                <a:spcPct val="100000"/>
              </a:lnSpc>
              <a:spcBef>
                <a:spcPct val="0"/>
              </a:spcBef>
              <a:spcAft>
                <a:spcPct val="0"/>
              </a:spcAft>
              <a:buClrTx/>
              <a:buSzTx/>
              <a:buFontTx/>
              <a:buNone/>
              <a:tabLst/>
              <a:defRPr/>
            </a:pPr>
            <a:r>
              <a:rPr lang="en-US" sz="2000" b="1" dirty="0">
                <a:solidFill>
                  <a:srgbClr val="003367"/>
                </a:solidFill>
                <a:cs typeface="Arial" charset="0"/>
              </a:rPr>
              <a:t>(Linux)</a:t>
            </a:r>
            <a:endParaRPr lang="en-US" sz="2000" dirty="0">
              <a:solidFill>
                <a:srgbClr val="003367"/>
              </a:solidFill>
              <a:cs typeface="Arial" charset="0"/>
            </a:endParaRPr>
          </a:p>
        </p:txBody>
      </p:sp>
      <p:sp>
        <p:nvSpPr>
          <p:cNvPr id="3" name="Rectangle 2"/>
          <p:cNvSpPr/>
          <p:nvPr/>
        </p:nvSpPr>
        <p:spPr bwMode="auto">
          <a:xfrm>
            <a:off x="1981204" y="2580023"/>
            <a:ext cx="3124200" cy="1524000"/>
          </a:xfrm>
          <a:prstGeom prst="rect">
            <a:avLst/>
          </a:prstGeom>
          <a:noFill/>
          <a:ln w="3810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2400" b="0" i="0" u="none" strike="noStrike" kern="1200" cap="none" spc="0" normalizeH="0" baseline="0" noProof="0">
              <a:ln>
                <a:noFill/>
              </a:ln>
              <a:solidFill>
                <a:prstClr val="white"/>
              </a:solidFill>
              <a:effectLst/>
              <a:uLnTx/>
              <a:uFillTx/>
              <a:latin typeface="Arial" charset="0"/>
              <a:ea typeface="Arial" charset="0"/>
            </a:endParaRPr>
          </a:p>
        </p:txBody>
      </p:sp>
      <p:sp>
        <p:nvSpPr>
          <p:cNvPr id="5" name="Rectangle 4"/>
          <p:cNvSpPr/>
          <p:nvPr/>
        </p:nvSpPr>
        <p:spPr bwMode="auto">
          <a:xfrm>
            <a:off x="1981204" y="4104023"/>
            <a:ext cx="3124200" cy="1524000"/>
          </a:xfrm>
          <a:prstGeom prst="rect">
            <a:avLst/>
          </a:prstGeom>
          <a:noFill/>
          <a:ln w="3810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2400" b="0" i="0" u="none" strike="noStrike" kern="1200" cap="none" spc="0" normalizeH="0" baseline="0" noProof="0">
              <a:ln>
                <a:noFill/>
              </a:ln>
              <a:solidFill>
                <a:prstClr val="white"/>
              </a:solidFill>
              <a:effectLst/>
              <a:uLnTx/>
              <a:uFillTx/>
              <a:latin typeface="Arial" charset="0"/>
              <a:ea typeface="Arial" charset="0"/>
            </a:endParaRPr>
          </a:p>
        </p:txBody>
      </p:sp>
      <p:sp>
        <p:nvSpPr>
          <p:cNvPr id="108549" name="TextBox 7"/>
          <p:cNvSpPr txBox="1">
            <a:spLocks noChangeArrowheads="1"/>
          </p:cNvSpPr>
          <p:nvPr/>
        </p:nvSpPr>
        <p:spPr bwMode="auto">
          <a:xfrm>
            <a:off x="152400" y="2895600"/>
            <a:ext cx="213360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User</a:t>
            </a:r>
          </a:p>
          <a:p>
            <a:pPr marL="0" marR="0" lvl="0" indent="0" algn="ctr" defTabSz="457200" rtl="0" eaLnBrk="1" fontAlgn="base" latinLnBrk="0" hangingPunct="1">
              <a:lnSpc>
                <a:spcPct val="100000"/>
              </a:lnSpc>
              <a:spcBef>
                <a:spcPct val="0"/>
              </a:spcBef>
              <a:spcAft>
                <a:spcPct val="0"/>
              </a:spcAft>
              <a:buClrTx/>
              <a:buSzTx/>
              <a:buFontTx/>
              <a:buNone/>
              <a:tabLst/>
              <a:defRPr/>
            </a:pPr>
            <a:r>
              <a:rPr lang="en-US" sz="1800" b="1" dirty="0">
                <a:solidFill>
                  <a:srgbClr val="003367"/>
                </a:solidFill>
                <a:cs typeface="Arial" charset="0"/>
              </a:rPr>
              <a:t>Ring/CPL 3</a:t>
            </a:r>
            <a:endParaRPr kumimoji="0" lang="en-US" b="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108550" name="TextBox 8"/>
          <p:cNvSpPr txBox="1">
            <a:spLocks noChangeArrowheads="1"/>
          </p:cNvSpPr>
          <p:nvPr/>
        </p:nvSpPr>
        <p:spPr bwMode="auto">
          <a:xfrm>
            <a:off x="228600" y="4267200"/>
            <a:ext cx="198120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Kernel</a:t>
            </a:r>
          </a:p>
          <a:p>
            <a:pPr marL="0" marR="0" lvl="0" indent="0" algn="ctr" defTabSz="457200" rtl="0" eaLnBrk="1" fontAlgn="base" latinLnBrk="0" hangingPunct="1">
              <a:lnSpc>
                <a:spcPct val="100000"/>
              </a:lnSpc>
              <a:spcBef>
                <a:spcPct val="0"/>
              </a:spcBef>
              <a:spcAft>
                <a:spcPct val="0"/>
              </a:spcAft>
              <a:buClrTx/>
              <a:buSzTx/>
              <a:buFontTx/>
              <a:buNone/>
              <a:tabLst/>
              <a:defRPr/>
            </a:pPr>
            <a:r>
              <a:rPr lang="en-US" sz="1800" b="1" dirty="0">
                <a:solidFill>
                  <a:srgbClr val="003367"/>
                </a:solidFill>
                <a:cs typeface="Arial" charset="0"/>
              </a:rPr>
              <a:t>Ring/CPL 0</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108551" name="TextBox 9"/>
          <p:cNvSpPr txBox="1">
            <a:spLocks noChangeArrowheads="1"/>
          </p:cNvSpPr>
          <p:nvPr/>
        </p:nvSpPr>
        <p:spPr bwMode="auto">
          <a:xfrm>
            <a:off x="2362204" y="1772482"/>
            <a:ext cx="2438400"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Host</a:t>
            </a:r>
          </a:p>
          <a:p>
            <a:pPr marL="0" marR="0" lvl="0" indent="0" algn="ctr" defTabSz="457200" rtl="0" eaLnBrk="1" fontAlgn="base" latinLnBrk="0" hangingPunct="1">
              <a:lnSpc>
                <a:spcPct val="100000"/>
              </a:lnSpc>
              <a:spcBef>
                <a:spcPct val="0"/>
              </a:spcBef>
              <a:spcAft>
                <a:spcPct val="0"/>
              </a:spcAft>
              <a:buClrTx/>
              <a:buSzTx/>
              <a:buFontTx/>
              <a:buNone/>
              <a:tabLst/>
              <a:defRPr/>
            </a:pPr>
            <a:r>
              <a:rPr lang="en-US" sz="2000" b="1" dirty="0">
                <a:solidFill>
                  <a:srgbClr val="003367"/>
                </a:solidFill>
                <a:cs typeface="Arial" charset="0"/>
              </a:rPr>
              <a:t>VMX Root</a:t>
            </a: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108553" name="TextBox 11"/>
          <p:cNvSpPr txBox="1">
            <a:spLocks noChangeArrowheads="1"/>
          </p:cNvSpPr>
          <p:nvPr/>
        </p:nvSpPr>
        <p:spPr bwMode="auto">
          <a:xfrm>
            <a:off x="1981200" y="2949714"/>
            <a:ext cx="3124199"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2000" b="1" dirty="0">
                <a:solidFill>
                  <a:srgbClr val="003367"/>
                </a:solidFill>
                <a:cs typeface="Arial" charset="0"/>
              </a:rPr>
              <a:t>Ordinary</a:t>
            </a:r>
          </a:p>
          <a:p>
            <a:pPr marL="0" marR="0" lvl="0" indent="0" algn="ctr" defTabSz="457200" rtl="0" eaLnBrk="1" fontAlgn="base" latinLnBrk="0" hangingPunct="1">
              <a:lnSpc>
                <a:spcPct val="100000"/>
              </a:lnSpc>
              <a:spcBef>
                <a:spcPct val="0"/>
              </a:spcBef>
              <a:spcAft>
                <a:spcPct val="0"/>
              </a:spcAft>
              <a:buClrTx/>
              <a:buSzTx/>
              <a:buFontTx/>
              <a:buNone/>
              <a:tabLst/>
              <a:defRPr/>
            </a:pPr>
            <a:r>
              <a:rPr lang="en-US" sz="2000" b="1" dirty="0">
                <a:solidFill>
                  <a:srgbClr val="003367"/>
                </a:solidFill>
                <a:cs typeface="Arial" charset="0"/>
              </a:rPr>
              <a:t>user process</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  </a:t>
            </a:r>
            <a:endParaRPr kumimoji="0" lang="en-US" sz="18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108557" name="Title 13"/>
          <p:cNvSpPr>
            <a:spLocks noGrp="1"/>
          </p:cNvSpPr>
          <p:nvPr>
            <p:ph type="title"/>
          </p:nvPr>
        </p:nvSpPr>
        <p:spPr>
          <a:xfrm>
            <a:off x="381000" y="-228600"/>
            <a:ext cx="8226425" cy="1554163"/>
          </a:xfrm>
        </p:spPr>
        <p:txBody>
          <a:bodyPr/>
          <a:lstStyle/>
          <a:p>
            <a:r>
              <a:rPr lang="en-US" sz="3200" dirty="0">
                <a:latin typeface="Arial" charset="0"/>
                <a:ea typeface="ＭＳ Ｐゴシック" charset="0"/>
                <a:cs typeface="Arial" charset="0"/>
              </a:rPr>
              <a:t>Dune’s use of Virtualization Technology</a:t>
            </a:r>
          </a:p>
        </p:txBody>
      </p:sp>
      <p:sp>
        <p:nvSpPr>
          <p:cNvPr id="15" name="TextBox 8"/>
          <p:cNvSpPr txBox="1">
            <a:spLocks noChangeArrowheads="1"/>
          </p:cNvSpPr>
          <p:nvPr/>
        </p:nvSpPr>
        <p:spPr bwMode="auto">
          <a:xfrm>
            <a:off x="381000" y="5845314"/>
            <a:ext cx="838200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kumimoji="0" lang="en-US" sz="1800" i="0" u="none" strike="noStrike" kern="1200" cap="none" spc="0" normalizeH="0" baseline="0" noProof="0" dirty="0">
                <a:ln>
                  <a:noFill/>
                </a:ln>
                <a:solidFill>
                  <a:srgbClr val="003367"/>
                </a:solidFill>
                <a:effectLst/>
                <a:uLnTx/>
                <a:uFillTx/>
                <a:latin typeface="Arial" charset="0"/>
                <a:ea typeface="ＭＳ Ｐゴシック" charset="0"/>
                <a:cs typeface="Arial" charset="0"/>
              </a:rPr>
              <a:t>Intel Virtualization Technology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VT</a:t>
            </a:r>
            <a:r>
              <a:rPr kumimoji="0" lang="en-US" sz="1800" i="0" u="none" strike="noStrike" kern="1200" cap="none" spc="0" normalizeH="0" baseline="0" noProof="0" dirty="0">
                <a:ln>
                  <a:noFill/>
                </a:ln>
                <a:solidFill>
                  <a:srgbClr val="003367"/>
                </a:solidFill>
                <a:effectLst/>
                <a:uLnTx/>
                <a:uFillTx/>
                <a:latin typeface="Arial" charset="0"/>
                <a:ea typeface="ＭＳ Ｐゴシック" charset="0"/>
                <a:cs typeface="Arial" charset="0"/>
              </a:rPr>
              <a:t>) includes Virtual Machine Extensions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VMX</a:t>
            </a:r>
            <a:r>
              <a:rPr kumimoji="0" lang="en-US" sz="1800" i="0" u="none" strike="noStrike" kern="1200" cap="none" spc="0" normalizeH="0" baseline="0" noProof="0" dirty="0">
                <a:ln>
                  <a:noFill/>
                </a:ln>
                <a:solidFill>
                  <a:srgbClr val="003367"/>
                </a:solidFill>
                <a:effectLst/>
                <a:uLnTx/>
                <a:uFillTx/>
                <a:latin typeface="Arial" charset="0"/>
                <a:ea typeface="ＭＳ Ｐゴシック" charset="0"/>
                <a:cs typeface="Arial" charset="0"/>
              </a:rPr>
              <a:t>) to CPU/ISA, Extended Page Table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EPT</a:t>
            </a:r>
            <a:r>
              <a:rPr kumimoji="0" lang="en-US" sz="1800" i="0" u="none" strike="noStrike" kern="1200" cap="none" spc="0" normalizeH="0" baseline="0" noProof="0" dirty="0">
                <a:ln>
                  <a:noFill/>
                </a:ln>
                <a:solidFill>
                  <a:srgbClr val="003367"/>
                </a:solidFill>
                <a:effectLst/>
                <a:uLnTx/>
                <a:uFillTx/>
                <a:latin typeface="Arial" charset="0"/>
                <a:ea typeface="ＭＳ Ｐゴシック" charset="0"/>
                <a:cs typeface="Arial" charset="0"/>
              </a:rPr>
              <a:t>), and related system extensions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VT-x</a:t>
            </a:r>
            <a:r>
              <a:rPr kumimoji="0" lang="en-US" sz="1800" i="0" u="none" strike="noStrike" kern="1200" cap="none" spc="0" normalizeH="0" baseline="0" noProof="0" dirty="0">
                <a:ln>
                  <a:noFill/>
                </a:ln>
                <a:solidFill>
                  <a:srgbClr val="003367"/>
                </a:solidFill>
                <a:effectLst/>
                <a:uLnTx/>
                <a:uFillTx/>
                <a:latin typeface="Arial" charset="0"/>
                <a:ea typeface="ＭＳ Ｐゴシック" charset="0"/>
                <a:cs typeface="Arial" charset="0"/>
              </a:rPr>
              <a:t>, e.g.,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VT-d</a:t>
            </a:r>
            <a:r>
              <a:rPr kumimoji="0" lang="en-US" sz="1800" i="0" u="none" strike="noStrike" kern="1200" cap="none" spc="0" normalizeH="0" baseline="0" noProof="0" dirty="0">
                <a:ln>
                  <a:noFill/>
                </a:ln>
                <a:solidFill>
                  <a:srgbClr val="003367"/>
                </a:solidFill>
                <a:effectLst/>
                <a:uLnTx/>
                <a:uFillTx/>
                <a:latin typeface="Arial" charset="0"/>
                <a:ea typeface="ＭＳ Ｐゴシック" charset="0"/>
                <a:cs typeface="Arial" charset="0"/>
              </a:rPr>
              <a:t> for I/O with guest-initiated DMA to “guest-physical” addresses.</a:t>
            </a:r>
          </a:p>
        </p:txBody>
      </p:sp>
      <p:sp>
        <p:nvSpPr>
          <p:cNvPr id="22" name="TextBox 13">
            <a:extLst>
              <a:ext uri="{FF2B5EF4-FFF2-40B4-BE49-F238E27FC236}">
                <a16:creationId xmlns:a16="http://schemas.microsoft.com/office/drawing/2014/main" id="{743A4858-51F9-D741-B212-2602A7D9F918}"/>
              </a:ext>
            </a:extLst>
          </p:cNvPr>
          <p:cNvSpPr txBox="1">
            <a:spLocks noChangeArrowheads="1"/>
          </p:cNvSpPr>
          <p:nvPr/>
        </p:nvSpPr>
        <p:spPr bwMode="auto">
          <a:xfrm>
            <a:off x="5105400" y="4104023"/>
            <a:ext cx="3124200" cy="1524000"/>
          </a:xfrm>
          <a:prstGeom prst="rect">
            <a:avLst/>
          </a:prstGeom>
          <a:solidFill>
            <a:schemeClr val="tx2">
              <a:lumMod val="20000"/>
              <a:lumOff val="80000"/>
            </a:schemeClr>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23" name="Rectangle 22">
            <a:extLst>
              <a:ext uri="{FF2B5EF4-FFF2-40B4-BE49-F238E27FC236}">
                <a16:creationId xmlns:a16="http://schemas.microsoft.com/office/drawing/2014/main" id="{49155459-7CA0-584B-A959-A4E379856EAB}"/>
              </a:ext>
            </a:extLst>
          </p:cNvPr>
          <p:cNvSpPr/>
          <p:nvPr/>
        </p:nvSpPr>
        <p:spPr bwMode="auto">
          <a:xfrm>
            <a:off x="5105400" y="2580023"/>
            <a:ext cx="3124200" cy="1524000"/>
          </a:xfrm>
          <a:prstGeom prst="rect">
            <a:avLst/>
          </a:prstGeom>
          <a:noFill/>
          <a:ln w="3810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2400" b="0" i="0" u="none" strike="noStrike" kern="1200" cap="none" spc="0" normalizeH="0" baseline="0" noProof="0">
              <a:ln>
                <a:noFill/>
              </a:ln>
              <a:solidFill>
                <a:prstClr val="white"/>
              </a:solidFill>
              <a:effectLst/>
              <a:uLnTx/>
              <a:uFillTx/>
              <a:latin typeface="Arial" charset="0"/>
              <a:ea typeface="Arial" charset="0"/>
            </a:endParaRPr>
          </a:p>
        </p:txBody>
      </p:sp>
      <p:sp>
        <p:nvSpPr>
          <p:cNvPr id="24" name="Rectangle 23">
            <a:extLst>
              <a:ext uri="{FF2B5EF4-FFF2-40B4-BE49-F238E27FC236}">
                <a16:creationId xmlns:a16="http://schemas.microsoft.com/office/drawing/2014/main" id="{FF2ACB7D-5D6F-694B-9D50-549D72160D45}"/>
              </a:ext>
            </a:extLst>
          </p:cNvPr>
          <p:cNvSpPr/>
          <p:nvPr/>
        </p:nvSpPr>
        <p:spPr bwMode="auto">
          <a:xfrm>
            <a:off x="5105400" y="4104023"/>
            <a:ext cx="3124200" cy="1524000"/>
          </a:xfrm>
          <a:prstGeom prst="rect">
            <a:avLst/>
          </a:prstGeom>
          <a:noFill/>
          <a:ln w="3810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2400" b="0" i="0" u="none" strike="noStrike" kern="1200" cap="none" spc="0" normalizeH="0" baseline="0" noProof="0">
              <a:ln>
                <a:noFill/>
              </a:ln>
              <a:solidFill>
                <a:prstClr val="white"/>
              </a:solidFill>
              <a:effectLst/>
              <a:uLnTx/>
              <a:uFillTx/>
              <a:latin typeface="Arial" charset="0"/>
              <a:ea typeface="Arial" charset="0"/>
            </a:endParaRPr>
          </a:p>
        </p:txBody>
      </p:sp>
      <p:sp>
        <p:nvSpPr>
          <p:cNvPr id="25" name="TextBox 10">
            <a:extLst>
              <a:ext uri="{FF2B5EF4-FFF2-40B4-BE49-F238E27FC236}">
                <a16:creationId xmlns:a16="http://schemas.microsoft.com/office/drawing/2014/main" id="{08E09F21-9FEC-F741-A24F-C69F193357DC}"/>
              </a:ext>
            </a:extLst>
          </p:cNvPr>
          <p:cNvSpPr txBox="1">
            <a:spLocks noChangeArrowheads="1"/>
          </p:cNvSpPr>
          <p:nvPr/>
        </p:nvSpPr>
        <p:spPr bwMode="auto">
          <a:xfrm>
            <a:off x="5502167" y="1752600"/>
            <a:ext cx="2438400"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Guest</a:t>
            </a:r>
          </a:p>
          <a:p>
            <a:pPr marL="0" marR="0" lvl="0" indent="0" algn="ctr" defTabSz="457200" rtl="0" eaLnBrk="1" fontAlgn="base" latinLnBrk="0" hangingPunct="1">
              <a:lnSpc>
                <a:spcPct val="100000"/>
              </a:lnSpc>
              <a:spcBef>
                <a:spcPct val="0"/>
              </a:spcBef>
              <a:spcAft>
                <a:spcPct val="0"/>
              </a:spcAft>
              <a:buClrTx/>
              <a:buSzTx/>
              <a:buFontTx/>
              <a:buNone/>
              <a:tabLst/>
              <a:defRPr/>
            </a:pPr>
            <a:r>
              <a:rPr lang="en-US" sz="2000" b="1" dirty="0">
                <a:solidFill>
                  <a:srgbClr val="003367"/>
                </a:solidFill>
                <a:cs typeface="Arial" charset="0"/>
              </a:rPr>
              <a:t>VMX Non-Root</a:t>
            </a: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26" name="TextBox 12">
            <a:extLst>
              <a:ext uri="{FF2B5EF4-FFF2-40B4-BE49-F238E27FC236}">
                <a16:creationId xmlns:a16="http://schemas.microsoft.com/office/drawing/2014/main" id="{E89ECF39-EA36-CB4F-B2B8-6E6544CC7B0A}"/>
              </a:ext>
            </a:extLst>
          </p:cNvPr>
          <p:cNvSpPr txBox="1">
            <a:spLocks noChangeArrowheads="1"/>
          </p:cNvSpPr>
          <p:nvPr/>
        </p:nvSpPr>
        <p:spPr bwMode="auto">
          <a:xfrm>
            <a:off x="5257800" y="2895600"/>
            <a:ext cx="2819400"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2000" b="1" dirty="0">
                <a:solidFill>
                  <a:srgbClr val="003367"/>
                </a:solidFill>
                <a:cs typeface="Arial" charset="0"/>
              </a:rPr>
              <a:t>Managed by app</a:t>
            </a:r>
          </a:p>
          <a:p>
            <a:pPr marL="0" marR="0" lvl="0" indent="0" algn="ctr" defTabSz="457200" rtl="0" eaLnBrk="1" fontAlgn="base" latinLnBrk="0" hangingPunct="1">
              <a:lnSpc>
                <a:spcPct val="100000"/>
              </a:lnSpc>
              <a:spcBef>
                <a:spcPct val="0"/>
              </a:spcBef>
              <a:spcAft>
                <a:spcPct val="0"/>
              </a:spcAft>
              <a:buClrTx/>
              <a:buSzTx/>
              <a:buFontTx/>
              <a:buNone/>
              <a:tabLst/>
              <a:defRPr/>
            </a:pPr>
            <a:r>
              <a:rPr lang="en-US" sz="1800" dirty="0">
                <a:solidFill>
                  <a:srgbClr val="003367"/>
                </a:solidFill>
                <a:cs typeface="Arial" charset="0"/>
              </a:rPr>
              <a:t>e.g., for sandboxing untrusted code</a:t>
            </a:r>
          </a:p>
        </p:txBody>
      </p:sp>
      <p:sp>
        <p:nvSpPr>
          <p:cNvPr id="6" name="Rectangle 5">
            <a:extLst>
              <a:ext uri="{FF2B5EF4-FFF2-40B4-BE49-F238E27FC236}">
                <a16:creationId xmlns:a16="http://schemas.microsoft.com/office/drawing/2014/main" id="{F74E0827-B1C6-9741-B117-8BE76D5BFDD9}"/>
              </a:ext>
            </a:extLst>
          </p:cNvPr>
          <p:cNvSpPr/>
          <p:nvPr/>
        </p:nvSpPr>
        <p:spPr>
          <a:xfrm>
            <a:off x="5184693" y="4379893"/>
            <a:ext cx="2916183" cy="954107"/>
          </a:xfrm>
          <a:prstGeom prst="rect">
            <a:avLst/>
          </a:prstGeom>
        </p:spPr>
        <p:txBody>
          <a:bodyPr wrap="none">
            <a:spAutoFit/>
          </a:bodyPr>
          <a:lstStyle/>
          <a:p>
            <a:pPr lvl="0" algn="ctr">
              <a:defRPr/>
            </a:pPr>
            <a:r>
              <a:rPr lang="en-US" sz="2000" b="1" dirty="0">
                <a:solidFill>
                  <a:srgbClr val="003367"/>
                </a:solidFill>
                <a:cs typeface="Arial" charset="0"/>
              </a:rPr>
              <a:t>Dune Mode process</a:t>
            </a:r>
          </a:p>
          <a:p>
            <a:pPr lvl="0" algn="ctr">
              <a:defRPr/>
            </a:pPr>
            <a:r>
              <a:rPr lang="en-US" sz="1800" b="1" dirty="0">
                <a:solidFill>
                  <a:srgbClr val="003367"/>
                </a:solidFill>
                <a:cs typeface="Arial" charset="0"/>
              </a:rPr>
              <a:t>Most app code runs here</a:t>
            </a:r>
          </a:p>
          <a:p>
            <a:pPr lvl="0" algn="ctr">
              <a:defRPr/>
            </a:pPr>
            <a:r>
              <a:rPr lang="en-US" sz="1800" b="1" dirty="0">
                <a:solidFill>
                  <a:srgbClr val="003367"/>
                </a:solidFill>
                <a:cs typeface="Arial" charset="0"/>
              </a:rPr>
              <a:t>with </a:t>
            </a:r>
            <a:r>
              <a:rPr lang="en-US" sz="1800" b="1" dirty="0" err="1">
                <a:solidFill>
                  <a:srgbClr val="003367"/>
                </a:solidFill>
                <a:cs typeface="Arial" charset="0"/>
              </a:rPr>
              <a:t>libDune</a:t>
            </a:r>
            <a:r>
              <a:rPr lang="en-US" sz="1800" b="1" dirty="0">
                <a:solidFill>
                  <a:srgbClr val="003367"/>
                </a:solidFill>
                <a:cs typeface="Arial" charset="0"/>
              </a:rPr>
              <a:t> library</a:t>
            </a:r>
            <a:endParaRPr lang="en-US" sz="1600" dirty="0">
              <a:solidFill>
                <a:srgbClr val="003367"/>
              </a:solidFill>
              <a:cs typeface="Arial" charset="0"/>
            </a:endParaRPr>
          </a:p>
        </p:txBody>
      </p:sp>
    </p:spTree>
    <p:extLst>
      <p:ext uri="{BB962C8B-B14F-4D97-AF65-F5344CB8AC3E}">
        <p14:creationId xmlns:p14="http://schemas.microsoft.com/office/powerpoint/2010/main" val="294978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une-nutshe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0347" y="-1012248"/>
            <a:ext cx="7056005" cy="9131300"/>
          </a:xfrm>
          <a:prstGeom prst="rect">
            <a:avLst/>
          </a:prstGeom>
        </p:spPr>
      </p:pic>
      <p:sp>
        <p:nvSpPr>
          <p:cNvPr id="3" name="Text Box 93"/>
          <p:cNvSpPr txBox="1">
            <a:spLocks noChangeArrowheads="1"/>
          </p:cNvSpPr>
          <p:nvPr/>
        </p:nvSpPr>
        <p:spPr bwMode="auto">
          <a:xfrm>
            <a:off x="609600" y="6248400"/>
            <a:ext cx="8305800"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dirty="0">
                <a:solidFill>
                  <a:srgbClr val="00264D"/>
                </a:solidFill>
              </a:rPr>
              <a:t>Run App as a “process” in guest mode, and let it use all CPLs.</a:t>
            </a:r>
            <a:endParaRPr lang="en-US" b="1" dirty="0">
              <a:solidFill>
                <a:srgbClr val="00264D"/>
              </a:solidFill>
            </a:endParaRPr>
          </a:p>
        </p:txBody>
      </p:sp>
    </p:spTree>
    <p:extLst>
      <p:ext uri="{BB962C8B-B14F-4D97-AF65-F5344CB8AC3E}">
        <p14:creationId xmlns:p14="http://schemas.microsoft.com/office/powerpoint/2010/main" val="167674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1CDE5B-EB05-2041-AE37-19ADB91F205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676" t="7413" r="49950" b="64788"/>
          <a:stretch/>
        </p:blipFill>
        <p:spPr>
          <a:xfrm>
            <a:off x="381000" y="-147644"/>
            <a:ext cx="7391400" cy="6929444"/>
          </a:xfrm>
        </p:spPr>
      </p:pic>
      <p:sp>
        <p:nvSpPr>
          <p:cNvPr id="2" name="Title 1">
            <a:extLst>
              <a:ext uri="{FF2B5EF4-FFF2-40B4-BE49-F238E27FC236}">
                <a16:creationId xmlns:a16="http://schemas.microsoft.com/office/drawing/2014/main" id="{073E69C3-FAF1-7F4D-899E-83317AA3FDBF}"/>
              </a:ext>
            </a:extLst>
          </p:cNvPr>
          <p:cNvSpPr>
            <a:spLocks noGrp="1"/>
          </p:cNvSpPr>
          <p:nvPr>
            <p:ph type="title"/>
          </p:nvPr>
        </p:nvSpPr>
        <p:spPr>
          <a:xfrm>
            <a:off x="4724400" y="76200"/>
            <a:ext cx="3883025" cy="1554163"/>
          </a:xfrm>
        </p:spPr>
        <p:txBody>
          <a:bodyPr/>
          <a:lstStyle/>
          <a:p>
            <a:r>
              <a:rPr lang="en-US" dirty="0"/>
              <a:t>Dune system architecture</a:t>
            </a:r>
          </a:p>
        </p:txBody>
      </p:sp>
    </p:spTree>
    <p:extLst>
      <p:ext uri="{BB962C8B-B14F-4D97-AF65-F5344CB8AC3E}">
        <p14:creationId xmlns:p14="http://schemas.microsoft.com/office/powerpoint/2010/main" val="92028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3200" dirty="0">
                <a:latin typeface="Arial" charset="0"/>
                <a:ea typeface="ＭＳ Ｐゴシック" charset="0"/>
                <a:cs typeface="Arial" charset="0"/>
              </a:rPr>
              <a:t>Devils in the Details of Dune</a:t>
            </a:r>
          </a:p>
        </p:txBody>
      </p:sp>
      <p:sp>
        <p:nvSpPr>
          <p:cNvPr id="51203" name="Content Placeholder 2"/>
          <p:cNvSpPr>
            <a:spLocks noGrp="1"/>
          </p:cNvSpPr>
          <p:nvPr>
            <p:ph idx="1"/>
          </p:nvPr>
        </p:nvSpPr>
        <p:spPr>
          <a:xfrm>
            <a:off x="457200" y="1447800"/>
            <a:ext cx="8382000" cy="2819400"/>
          </a:xfrm>
        </p:spPr>
        <p:txBody>
          <a:bodyPr/>
          <a:lstStyle/>
          <a:p>
            <a:pPr marL="0" indent="0">
              <a:buNone/>
            </a:pPr>
            <a:r>
              <a:rPr lang="en-US" b="1" dirty="0">
                <a:latin typeface="Arial" charset="0"/>
                <a:ea typeface="ＭＳ Ｐゴシック" charset="0"/>
                <a:cs typeface="Arial" charset="0"/>
              </a:rPr>
              <a:t>Guest sees enhanced process environment, not a VM.</a:t>
            </a:r>
          </a:p>
          <a:p>
            <a:r>
              <a:rPr lang="en-US" dirty="0">
                <a:latin typeface="Arial" charset="0"/>
                <a:ea typeface="ＭＳ Ｐゴシック" charset="0"/>
                <a:cs typeface="Arial" charset="0"/>
              </a:rPr>
              <a:t>System call to enter Dune mode: </a:t>
            </a:r>
            <a:r>
              <a:rPr lang="en-US" i="1" dirty="0" err="1">
                <a:latin typeface="Arial" charset="0"/>
                <a:ea typeface="ＭＳ Ｐゴシック" charset="0"/>
                <a:cs typeface="Arial" charset="0"/>
              </a:rPr>
              <a:t>ioctl</a:t>
            </a:r>
            <a:r>
              <a:rPr lang="en-US" dirty="0">
                <a:latin typeface="Arial" charset="0"/>
                <a:ea typeface="ＭＳ Ｐゴシック" charset="0"/>
                <a:cs typeface="Arial" charset="0"/>
              </a:rPr>
              <a:t> on </a:t>
            </a:r>
            <a:r>
              <a:rPr lang="en-US" i="1" dirty="0">
                <a:latin typeface="Arial" charset="0"/>
                <a:ea typeface="ＭＳ Ｐゴシック" charset="0"/>
                <a:cs typeface="Arial" charset="0"/>
              </a:rPr>
              <a:t>/dev/dune</a:t>
            </a:r>
            <a:r>
              <a:rPr lang="en-US" dirty="0">
                <a:latin typeface="Arial" charset="0"/>
                <a:ea typeface="ＭＳ Ｐゴシック" charset="0"/>
                <a:cs typeface="Arial" charset="0"/>
              </a:rPr>
              <a:t>.</a:t>
            </a:r>
          </a:p>
          <a:p>
            <a:r>
              <a:rPr lang="en-US" dirty="0">
                <a:latin typeface="Arial" charset="0"/>
                <a:ea typeface="ＭＳ Ｐゴシック" charset="0"/>
                <a:cs typeface="Arial" charset="0"/>
              </a:rPr>
              <a:t>Traps?  Redirect as </a:t>
            </a:r>
            <a:r>
              <a:rPr lang="en-US" dirty="0" err="1">
                <a:latin typeface="Arial" charset="0"/>
                <a:ea typeface="ＭＳ Ｐゴシック" charset="0"/>
                <a:cs typeface="Arial" charset="0"/>
              </a:rPr>
              <a:t>hypercalls</a:t>
            </a:r>
            <a:r>
              <a:rPr lang="en-US" dirty="0">
                <a:latin typeface="Arial" charset="0"/>
                <a:ea typeface="ＭＳ Ｐゴシック" charset="0"/>
                <a:cs typeface="Arial" charset="0"/>
              </a:rPr>
              <a:t>, even from kernel mode.</a:t>
            </a:r>
          </a:p>
          <a:p>
            <a:r>
              <a:rPr lang="en-US" dirty="0" err="1">
                <a:latin typeface="Arial" charset="0"/>
                <a:ea typeface="ＭＳ Ｐゴシック" charset="0"/>
                <a:cs typeface="Arial" charset="0"/>
              </a:rPr>
              <a:t>Syscall</a:t>
            </a:r>
            <a:r>
              <a:rPr lang="en-US" dirty="0">
                <a:latin typeface="Arial" charset="0"/>
                <a:ea typeface="ＭＳ Ｐゴシック" charset="0"/>
                <a:cs typeface="Arial" charset="0"/>
              </a:rPr>
              <a:t> </a:t>
            </a:r>
            <a:r>
              <a:rPr lang="en-US" dirty="0" err="1">
                <a:latin typeface="Arial" charset="0"/>
                <a:ea typeface="ＭＳ Ｐゴシック" charset="0"/>
                <a:cs typeface="Arial" charset="0"/>
              </a:rPr>
              <a:t>args</a:t>
            </a:r>
            <a:r>
              <a:rPr lang="en-US" dirty="0">
                <a:latin typeface="Arial" charset="0"/>
                <a:ea typeface="ＭＳ Ｐゴシック" charset="0"/>
                <a:cs typeface="Arial" charset="0"/>
              </a:rPr>
              <a:t> must be valid as host-virtual addresses.</a:t>
            </a:r>
          </a:p>
          <a:p>
            <a:r>
              <a:rPr lang="en-US" dirty="0">
                <a:latin typeface="Arial" charset="0"/>
                <a:ea typeface="ＭＳ Ｐゴシック" charset="0"/>
                <a:cs typeface="Arial" charset="0"/>
              </a:rPr>
              <a:t>Dune installs process VAS in EPT page tables.</a:t>
            </a:r>
          </a:p>
          <a:p>
            <a:r>
              <a:rPr lang="en-US" dirty="0">
                <a:latin typeface="Arial" charset="0"/>
                <a:ea typeface="ＭＳ Ｐゴシック" charset="0"/>
                <a:cs typeface="Arial" charset="0"/>
              </a:rPr>
              <a:t>Signals don’t work </a:t>
            </a:r>
            <a:r>
              <a:rPr lang="en-US" dirty="0">
                <a:latin typeface="Arial" charset="0"/>
                <a:ea typeface="ＭＳ Ｐゴシック" charset="0"/>
                <a:cs typeface="Arial" charset="0"/>
                <a:sym typeface="Wingdings" pitchFamily="2" charset="2"/>
              </a:rPr>
              <a:t> limited emulation (inject interrupts).</a:t>
            </a:r>
            <a:endParaRPr lang="en-US" dirty="0">
              <a:latin typeface="Arial" charset="0"/>
              <a:ea typeface="ＭＳ Ｐゴシック" charset="0"/>
              <a:cs typeface="Arial" charset="0"/>
            </a:endParaRPr>
          </a:p>
          <a:p>
            <a:r>
              <a:rPr lang="en-US" b="1" dirty="0">
                <a:latin typeface="Arial" charset="0"/>
                <a:ea typeface="ＭＳ Ｐゴシック" charset="0"/>
                <a:cs typeface="Arial" charset="0"/>
              </a:rPr>
              <a:t>Per-thread</a:t>
            </a:r>
            <a:r>
              <a:rPr lang="en-US" dirty="0">
                <a:latin typeface="Arial" charset="0"/>
                <a:ea typeface="ＭＳ Ｐゴシック" charset="0"/>
                <a:cs typeface="Arial" charset="0"/>
              </a:rPr>
              <a:t> entry to Dune mode, i.e., per-thread VMCS.</a:t>
            </a:r>
            <a:endParaRPr lang="en-US" b="1" dirty="0">
              <a:latin typeface="Arial" charset="0"/>
              <a:ea typeface="ＭＳ Ｐゴシック" charset="0"/>
              <a:cs typeface="Arial" charset="0"/>
            </a:endParaRPr>
          </a:p>
          <a:p>
            <a:r>
              <a:rPr lang="en-US" dirty="0">
                <a:latin typeface="Arial" charset="0"/>
                <a:ea typeface="ＭＳ Ｐゴシック" charset="0"/>
                <a:cs typeface="Arial" charset="0"/>
              </a:rPr>
              <a:t>Limit powers in guest VMCS to reduce switch costs.</a:t>
            </a:r>
          </a:p>
          <a:p>
            <a:r>
              <a:rPr lang="en-US" dirty="0">
                <a:latin typeface="Arial" charset="0"/>
                <a:ea typeface="ＭＳ Ｐゴシック" charset="0"/>
                <a:cs typeface="Arial" charset="0"/>
              </a:rPr>
              <a:t>Lots of “interesting” games to manage guest page tables.</a:t>
            </a:r>
          </a:p>
        </p:txBody>
      </p:sp>
    </p:spTree>
    <p:extLst>
      <p:ext uri="{BB962C8B-B14F-4D97-AF65-F5344CB8AC3E}">
        <p14:creationId xmlns:p14="http://schemas.microsoft.com/office/powerpoint/2010/main" val="393737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503905"/>
            <a:ext cx="9144000" cy="4277895"/>
          </a:xfrm>
          <a:prstGeom prst="rect">
            <a:avLst/>
          </a:prstGeom>
        </p:spPr>
      </p:pic>
      <p:sp>
        <p:nvSpPr>
          <p:cNvPr id="3" name="Title 2"/>
          <p:cNvSpPr>
            <a:spLocks noGrp="1"/>
          </p:cNvSpPr>
          <p:nvPr>
            <p:ph type="title"/>
          </p:nvPr>
        </p:nvSpPr>
        <p:spPr/>
        <p:txBody>
          <a:bodyPr/>
          <a:lstStyle/>
          <a:p>
            <a:r>
              <a:rPr lang="en-US" dirty="0"/>
              <a:t>Hypervisor calls</a:t>
            </a:r>
          </a:p>
        </p:txBody>
      </p:sp>
      <p:sp>
        <p:nvSpPr>
          <p:cNvPr id="4" name="Text Box 93"/>
          <p:cNvSpPr txBox="1">
            <a:spLocks noChangeArrowheads="1"/>
          </p:cNvSpPr>
          <p:nvPr/>
        </p:nvSpPr>
        <p:spPr bwMode="auto">
          <a:xfrm>
            <a:off x="457200" y="1423533"/>
            <a:ext cx="8305800" cy="710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dirty="0">
                <a:solidFill>
                  <a:srgbClr val="000000"/>
                </a:solidFill>
              </a:rPr>
              <a:t>VT VMCALL operation (an instruction) voluntarily traps to hypervisor.</a:t>
            </a:r>
          </a:p>
          <a:p>
            <a:pPr defTabSz="914400" eaLnBrk="1" hangingPunct="1"/>
            <a:r>
              <a:rPr lang="en-US" sz="2000" dirty="0">
                <a:solidFill>
                  <a:srgbClr val="000000"/>
                </a:solidFill>
              </a:rPr>
              <a:t>Similar to SYSCALL to trap to kernel mode.</a:t>
            </a:r>
          </a:p>
        </p:txBody>
      </p:sp>
      <p:sp>
        <p:nvSpPr>
          <p:cNvPr id="5" name="Text Box 93"/>
          <p:cNvSpPr txBox="1">
            <a:spLocks noChangeArrowheads="1"/>
          </p:cNvSpPr>
          <p:nvPr/>
        </p:nvSpPr>
        <p:spPr bwMode="auto">
          <a:xfrm>
            <a:off x="457200" y="2209800"/>
            <a:ext cx="4495800" cy="64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dirty="0">
                <a:solidFill>
                  <a:srgbClr val="000000"/>
                </a:solidFill>
              </a:rPr>
              <a:t>Not needed for transparent virtualization: but Dune uses it to call the “real” kernel.</a:t>
            </a:r>
            <a:endParaRPr lang="en-US" sz="2000" dirty="0">
              <a:solidFill>
                <a:srgbClr val="000000"/>
              </a:solidFill>
            </a:endParaRPr>
          </a:p>
        </p:txBody>
      </p:sp>
    </p:spTree>
    <p:extLst>
      <p:ext uri="{BB962C8B-B14F-4D97-AF65-F5344CB8AC3E}">
        <p14:creationId xmlns:p14="http://schemas.microsoft.com/office/powerpoint/2010/main" val="351006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une-vm.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04009" y="-1208810"/>
            <a:ext cx="7183582" cy="9296400"/>
          </a:xfrm>
          <a:prstGeom prst="rect">
            <a:avLst/>
          </a:prstGeom>
        </p:spPr>
      </p:pic>
    </p:spTree>
    <p:extLst>
      <p:ext uri="{BB962C8B-B14F-4D97-AF65-F5344CB8AC3E}">
        <p14:creationId xmlns:p14="http://schemas.microsoft.com/office/powerpoint/2010/main" val="2888085546"/>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9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C Laserworks">
  <a:themeElements>
    <a:clrScheme name="BC Laserwork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C Laserworks">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C Laserwork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C Laserwork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C Laserwork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C Laserwork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C Laserwork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C Laserwork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C Laserwork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135558</TotalTime>
  <Words>1449</Words>
  <Application>Microsoft Macintosh PowerPoint</Application>
  <PresentationFormat>On-screen Show (4:3)</PresentationFormat>
  <Paragraphs>120</Paragraphs>
  <Slides>19</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19</vt:i4>
      </vt:variant>
    </vt:vector>
  </HeadingPairs>
  <TitlesOfParts>
    <vt:vector size="30" baseType="lpstr">
      <vt:lpstr>Arial</vt:lpstr>
      <vt:lpstr>Calibri</vt:lpstr>
      <vt:lpstr>Gill Sans MT</vt:lpstr>
      <vt:lpstr>Lucida Sans Unicode</vt:lpstr>
      <vt:lpstr>Times New Roman</vt:lpstr>
      <vt:lpstr>1_Default Design</vt:lpstr>
      <vt:lpstr>19_Default Design</vt:lpstr>
      <vt:lpstr>3_Default Design</vt:lpstr>
      <vt:lpstr>8_Default Design</vt:lpstr>
      <vt:lpstr>BC Laserworks</vt:lpstr>
      <vt:lpstr>5_Default Design</vt:lpstr>
      <vt:lpstr>PowerPoint Presentation</vt:lpstr>
      <vt:lpstr>Dune </vt:lpstr>
      <vt:lpstr>The Dune idea</vt:lpstr>
      <vt:lpstr>Dune’s use of Virtualization Technology</vt:lpstr>
      <vt:lpstr>PowerPoint Presentation</vt:lpstr>
      <vt:lpstr>Dune system architecture</vt:lpstr>
      <vt:lpstr>Devils in the Details of Dune</vt:lpstr>
      <vt:lpstr>Hypervisor calls</vt:lpstr>
      <vt:lpstr>PowerPoint Presentation</vt:lpstr>
      <vt:lpstr>Dune: performance</vt:lpstr>
      <vt:lpstr>Sandboxing (5.1)</vt:lpstr>
      <vt:lpstr>Dune sandbox performance</vt:lpstr>
      <vt:lpstr>Reflections on Dune</vt:lpstr>
      <vt:lpstr>Preview of Arrakis</vt:lpstr>
      <vt:lpstr>PowerPoint Presentation</vt:lpstr>
      <vt:lpstr>User access to VM primitives</vt:lpstr>
      <vt:lpstr>Concurrent Garbage Collection (GC)</vt:lpstr>
      <vt:lpstr>Dune: GC performance</vt:lpstr>
      <vt:lpstr>According to Dune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5612</cp:revision>
  <cp:lastPrinted>2019-09-06T14:37:54Z</cp:lastPrinted>
  <dcterms:created xsi:type="dcterms:W3CDTF">2011-04-11T18:52:21Z</dcterms:created>
  <dcterms:modified xsi:type="dcterms:W3CDTF">2020-09-22T16:11:16Z</dcterms:modified>
  <cp:category/>
</cp:coreProperties>
</file>