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945" r:id="rId1"/>
    <p:sldMasterId id="2147487957" r:id="rId2"/>
  </p:sldMasterIdLst>
  <p:notesMasterIdLst>
    <p:notesMasterId r:id="rId15"/>
  </p:notesMasterIdLst>
  <p:handoutMasterIdLst>
    <p:handoutMasterId r:id="rId16"/>
  </p:handoutMasterIdLst>
  <p:sldIdLst>
    <p:sldId id="837" r:id="rId3"/>
    <p:sldId id="1418" r:id="rId4"/>
    <p:sldId id="1419" r:id="rId5"/>
    <p:sldId id="1423" r:id="rId6"/>
    <p:sldId id="1421" r:id="rId7"/>
    <p:sldId id="1420" r:id="rId8"/>
    <p:sldId id="1424" r:id="rId9"/>
    <p:sldId id="1425" r:id="rId10"/>
    <p:sldId id="1428" r:id="rId11"/>
    <p:sldId id="1429" r:id="rId12"/>
    <p:sldId id="1426" r:id="rId13"/>
    <p:sldId id="1427" r:id="rId14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5A8DFB"/>
    <a:srgbClr val="618FFD"/>
    <a:srgbClr val="00264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04"/>
    <p:restoredTop sz="94626" autoAdjust="0"/>
  </p:normalViewPr>
  <p:slideViewPr>
    <p:cSldViewPr>
      <p:cViewPr varScale="1">
        <p:scale>
          <a:sx n="132" d="100"/>
          <a:sy n="132" d="100"/>
        </p:scale>
        <p:origin x="168" y="7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9/25/20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1381A4B-6BA4-C747-B077-B0384DCAE4F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001-59EA-D741-99F4-0EFEBCF7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4464B35-2555-2244-9D39-359C0EEFEA7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0381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8B6-010A-CF46-AA29-DCF52259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6BC4-EFBC-8548-9F97-8448B578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42C0-3B2C-9841-9E06-F69FDA4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8BA9-2BDC-1D4C-97C6-A2BCA673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E7A3-FFB8-3842-A172-88A483B4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42B-EB47-D447-BCBF-CBF2E6ED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9B93-3D36-D844-AFE0-951C6B752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2E3D-C841-F448-A667-C94BA4404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4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900E-AA4B-B54A-A466-5290882EF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2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AB6A-7076-234B-A114-0A32453C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7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CC8D-F74C-0B4C-AC75-3A8A1F49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317E-1EE2-6B4A-AB1F-1C24E186C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C8D1-50F8-DF4E-A006-4071988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CEBF-CC7D-5042-85B0-31B129B0A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4419"/>
      </p:ext>
    </p:extLst>
  </p:cSld>
  <p:clrMapOvr>
    <a:masterClrMapping/>
  </p:clrMapOvr>
  <p:transition spd="slow" advClick="0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6" r:id="rId1"/>
    <p:sldLayoutId id="2147487947" r:id="rId2"/>
    <p:sldLayoutId id="2147487948" r:id="rId3"/>
    <p:sldLayoutId id="2147487949" r:id="rId4"/>
    <p:sldLayoutId id="2147487950" r:id="rId5"/>
    <p:sldLayoutId id="2147487951" r:id="rId6"/>
    <p:sldLayoutId id="2147487952" r:id="rId7"/>
    <p:sldLayoutId id="2147487953" r:id="rId8"/>
    <p:sldLayoutId id="2147487954" r:id="rId9"/>
    <p:sldLayoutId id="2147487955" r:id="rId10"/>
    <p:sldLayoutId id="2147487956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974A612-B1EB-4248-BF31-51AAB45CE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58" r:id="rId1"/>
    <p:sldLayoutId id="2147487959" r:id="rId2"/>
    <p:sldLayoutId id="2147487960" r:id="rId3"/>
    <p:sldLayoutId id="2147487961" r:id="rId4"/>
    <p:sldLayoutId id="2147487962" r:id="rId5"/>
    <p:sldLayoutId id="2147487963" r:id="rId6"/>
    <p:sldLayoutId id="2147487964" r:id="rId7"/>
    <p:sldLayoutId id="2147487965" r:id="rId8"/>
    <p:sldLayoutId id="2147487966" r:id="rId9"/>
    <p:sldLayoutId id="2147487967" r:id="rId10"/>
    <p:sldLayoutId id="2147487968" r:id="rId11"/>
    <p:sldLayoutId id="2147487969" r:id="rId12"/>
    <p:sldLayoutId id="2147487970" r:id="rId13"/>
    <p:sldLayoutId id="2147487971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510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Secure Containers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Danyang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Zhuo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65166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8A53-792B-8F47-BEFE-107FC268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gVisor</a:t>
            </a:r>
            <a:r>
              <a:rPr lang="en-US" dirty="0"/>
              <a:t> (Dune)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44B18-6A00-3349-A09B-CB87C5D78797}"/>
              </a:ext>
            </a:extLst>
          </p:cNvPr>
          <p:cNvSpPr/>
          <p:nvPr/>
        </p:nvSpPr>
        <p:spPr bwMode="auto">
          <a:xfrm>
            <a:off x="1164579" y="2517297"/>
            <a:ext cx="1752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Application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(guest ring-3)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0AEE7-8B21-4A4C-93EE-623035986CEF}"/>
              </a:ext>
            </a:extLst>
          </p:cNvPr>
          <p:cNvSpPr/>
          <p:nvPr/>
        </p:nvSpPr>
        <p:spPr bwMode="auto">
          <a:xfrm>
            <a:off x="1164579" y="3344392"/>
            <a:ext cx="1752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Sentry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(guest ring-0)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BAAE6-4247-4841-B2D5-49043CA8600A}"/>
              </a:ext>
            </a:extLst>
          </p:cNvPr>
          <p:cNvSpPr/>
          <p:nvPr/>
        </p:nvSpPr>
        <p:spPr bwMode="auto">
          <a:xfrm>
            <a:off x="5562600" y="3285366"/>
            <a:ext cx="1752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Gofer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(host ring-3)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68B0C-3D11-524D-A9F1-B8E0370DDC73}"/>
              </a:ext>
            </a:extLst>
          </p:cNvPr>
          <p:cNvSpPr/>
          <p:nvPr/>
        </p:nvSpPr>
        <p:spPr bwMode="auto">
          <a:xfrm>
            <a:off x="1143000" y="4195762"/>
            <a:ext cx="6245224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Host Kernel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(host ring-0)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2DCCC-4A7E-E14A-83CF-B71ACFAB4C9D}"/>
              </a:ext>
            </a:extLst>
          </p:cNvPr>
          <p:cNvSpPr/>
          <p:nvPr/>
        </p:nvSpPr>
        <p:spPr bwMode="auto">
          <a:xfrm>
            <a:off x="1170648" y="4215318"/>
            <a:ext cx="1746531" cy="228599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kvm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99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0096-7B6B-DB42-8D5E-4BF1871D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gVisor</a:t>
            </a:r>
            <a:r>
              <a:rPr lang="en-US" dirty="0"/>
              <a:t> is secure?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C43AA-71E5-2E4C-94E5-16ECDCD12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Each system call is independently implemented in Go</a:t>
            </a:r>
          </a:p>
          <a:p>
            <a:endParaRPr lang="en-GB" kern="0" dirty="0"/>
          </a:p>
          <a:p>
            <a:r>
              <a:rPr lang="en-GB" kern="0" dirty="0"/>
              <a:t>Sentry intercepts every system call the application make</a:t>
            </a:r>
          </a:p>
          <a:p>
            <a:endParaRPr lang="en-GB" kern="0" dirty="0"/>
          </a:p>
          <a:p>
            <a:r>
              <a:rPr lang="en-GB" kern="0" dirty="0"/>
              <a:t>Sentry can only issue a small subset of system calls to the host kernel</a:t>
            </a:r>
          </a:p>
        </p:txBody>
      </p:sp>
    </p:spTree>
    <p:extLst>
      <p:ext uri="{BB962C8B-B14F-4D97-AF65-F5344CB8AC3E}">
        <p14:creationId xmlns:p14="http://schemas.microsoft.com/office/powerpoint/2010/main" val="521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332D-47A2-A345-8078-6A096FF6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gVisor’s</a:t>
            </a:r>
            <a:r>
              <a:rPr lang="en-US" dirty="0"/>
              <a:t> drawback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51BB6-FA61-C744-9826-567228745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Compatibility</a:t>
            </a:r>
          </a:p>
          <a:p>
            <a:pPr lvl="1"/>
            <a:r>
              <a:rPr lang="en-GB" kern="0" dirty="0"/>
              <a:t>Linux is feature-rich</a:t>
            </a:r>
          </a:p>
          <a:p>
            <a:pPr lvl="1"/>
            <a:r>
              <a:rPr lang="en-GB" kern="0" dirty="0"/>
              <a:t>Reimplement its feature is hard!</a:t>
            </a:r>
          </a:p>
          <a:p>
            <a:pPr lvl="1"/>
            <a:endParaRPr lang="en-GB" kern="0" dirty="0"/>
          </a:p>
          <a:p>
            <a:r>
              <a:rPr lang="en-GB" kern="0" dirty="0"/>
              <a:t>Performance</a:t>
            </a:r>
          </a:p>
          <a:p>
            <a:pPr lvl="1"/>
            <a:r>
              <a:rPr lang="en-GB" kern="0" dirty="0"/>
              <a:t>System call heavy workloads are slow on </a:t>
            </a:r>
            <a:r>
              <a:rPr lang="en-GB" kern="0" dirty="0" err="1"/>
              <a:t>gVisor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99696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2E4C-8B91-AE49-A71A-19120420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2400E3-BCDF-3140-AE3E-F5E257F06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Use namespaces to give each container an isolated view of the OS resource</a:t>
            </a:r>
          </a:p>
          <a:p>
            <a:endParaRPr lang="en-GB" kern="0" dirty="0"/>
          </a:p>
          <a:p>
            <a:r>
              <a:rPr lang="en-GB" kern="0" dirty="0"/>
              <a:t>Security concerns:</a:t>
            </a:r>
          </a:p>
          <a:p>
            <a:pPr lvl="1"/>
            <a:r>
              <a:rPr lang="en-GB" kern="0" dirty="0"/>
              <a:t>Increasing number of system calls</a:t>
            </a:r>
          </a:p>
          <a:p>
            <a:pPr lvl="1"/>
            <a:r>
              <a:rPr lang="en-GB" kern="0" dirty="0"/>
              <a:t>Many bugs have been found such that containerized process can get root access to the underlying OS</a:t>
            </a:r>
          </a:p>
        </p:txBody>
      </p:sp>
    </p:spTree>
    <p:extLst>
      <p:ext uri="{BB962C8B-B14F-4D97-AF65-F5344CB8AC3E}">
        <p14:creationId xmlns:p14="http://schemas.microsoft.com/office/powerpoint/2010/main" val="422952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3CBE-1B87-1846-AF20-CBB3247D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Containers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58711-6699-D34E-B95A-B81ED4753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How to build a secure container isolation mechanism?</a:t>
            </a:r>
          </a:p>
        </p:txBody>
      </p:sp>
      <p:pic>
        <p:nvPicPr>
          <p:cNvPr id="1026" name="Picture 2" descr="Kata Containers · GitHub">
            <a:extLst>
              <a:ext uri="{FF2B5EF4-FFF2-40B4-BE49-F238E27FC236}">
                <a16:creationId xmlns:a16="http://schemas.microsoft.com/office/drawing/2014/main" id="{01BCBDBF-16EE-8B4E-B4C1-8FB06647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71906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Visor - Wikipedia">
            <a:extLst>
              <a:ext uri="{FF2B5EF4-FFF2-40B4-BE49-F238E27FC236}">
                <a16:creationId xmlns:a16="http://schemas.microsoft.com/office/drawing/2014/main" id="{9BA68CF1-C619-DA46-B459-43072F21B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591" y="3886742"/>
            <a:ext cx="2776231" cy="94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nouncing the Firecracker Open Source Technology: Secure and Fast microVM  for Serverless Computing | AWS Open Source Blog">
            <a:extLst>
              <a:ext uri="{FF2B5EF4-FFF2-40B4-BE49-F238E27FC236}">
                <a16:creationId xmlns:a16="http://schemas.microsoft.com/office/drawing/2014/main" id="{5629F0DF-C026-F74B-B62D-6DB6EC85A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37724"/>
            <a:ext cx="2895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6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9D8B-2602-F944-A789-C66826F6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Kata Container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13888E0-DC97-1941-9139-235254E2C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1" y="1600200"/>
            <a:ext cx="5067300" cy="451783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3FE8593-830C-7A4B-ABA9-910D046FE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00200"/>
            <a:ext cx="30448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sz="2000" kern="0" dirty="0"/>
              <a:t>Each container is in its dedicated VM.</a:t>
            </a:r>
          </a:p>
          <a:p>
            <a:endParaRPr lang="en-GB" sz="2000" kern="0" dirty="0"/>
          </a:p>
          <a:p>
            <a:r>
              <a:rPr lang="en-GB" sz="2000" kern="0" dirty="0"/>
              <a:t>Similar to VM, isolation is provided by hardware virtualization support (e.g., extended page table).</a:t>
            </a:r>
          </a:p>
        </p:txBody>
      </p:sp>
    </p:spTree>
    <p:extLst>
      <p:ext uri="{BB962C8B-B14F-4D97-AF65-F5344CB8AC3E}">
        <p14:creationId xmlns:p14="http://schemas.microsoft.com/office/powerpoint/2010/main" val="69673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61FD-F592-1343-8B6E-D0EDEB99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Firecracker (Amazon)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A2E76C-2A8C-9D48-B85D-F2F592E29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Use virtual machines, but make them fast</a:t>
            </a:r>
          </a:p>
          <a:p>
            <a:pPr lvl="1"/>
            <a:r>
              <a:rPr lang="en-GB" kern="0" dirty="0"/>
              <a:t>Pick a commodity hypervisor (QEMU &gt; 1.4M LOC)</a:t>
            </a:r>
          </a:p>
          <a:p>
            <a:pPr lvl="1"/>
            <a:r>
              <a:rPr lang="en-GB" kern="0" dirty="0"/>
              <a:t>Make it simpler (50K LOC)</a:t>
            </a:r>
          </a:p>
          <a:p>
            <a:pPr lvl="2"/>
            <a:r>
              <a:rPr lang="en-GB" kern="0" dirty="0"/>
              <a:t>No need to bootstrap devices</a:t>
            </a:r>
          </a:p>
          <a:p>
            <a:pPr lvl="2"/>
            <a:r>
              <a:rPr lang="en-GB" kern="0" dirty="0"/>
              <a:t>No need to have most device driver (e.g., USB, GPU)</a:t>
            </a:r>
          </a:p>
          <a:p>
            <a:pPr lvl="1"/>
            <a:r>
              <a:rPr lang="en-GB" kern="0" dirty="0"/>
              <a:t>Significantly improved boot speed</a:t>
            </a:r>
          </a:p>
          <a:p>
            <a:pPr lvl="1"/>
            <a:r>
              <a:rPr lang="en-GB" kern="0" dirty="0"/>
              <a:t>Lower memory footprint</a:t>
            </a:r>
          </a:p>
          <a:p>
            <a:pPr lvl="2"/>
            <a:endParaRPr lang="en-GB" kern="0" dirty="0"/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01336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28A3-D5C4-2C40-994D-FFFB3364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gVisor</a:t>
            </a:r>
            <a:r>
              <a:rPr lang="en-US" dirty="0"/>
              <a:t> (Google)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5DEFE0-5F57-E341-ACCA-DC414B18C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The key problem for container security is that kernel supports &gt; 300 system calls</a:t>
            </a:r>
          </a:p>
          <a:p>
            <a:r>
              <a:rPr lang="en-GB" kern="0" dirty="0"/>
              <a:t>It is difficult to know for sure that the kernel can provide security with its complexity</a:t>
            </a:r>
          </a:p>
          <a:p>
            <a:endParaRPr lang="en-GB" kern="0" dirty="0"/>
          </a:p>
          <a:p>
            <a:r>
              <a:rPr lang="en-GB" kern="0" dirty="0"/>
              <a:t>Reduce the attack surface</a:t>
            </a:r>
          </a:p>
          <a:p>
            <a:pPr lvl="2"/>
            <a:endParaRPr lang="en-GB" kern="0" dirty="0"/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24153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0C9C-8008-7542-9008-AB09DB6A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gVisor</a:t>
            </a:r>
            <a:endParaRPr lang="en-US" dirty="0"/>
          </a:p>
        </p:txBody>
      </p:sp>
      <p:pic>
        <p:nvPicPr>
          <p:cNvPr id="2050" name="Picture 2" descr="gVisor architecture diagram">
            <a:extLst>
              <a:ext uri="{FF2B5EF4-FFF2-40B4-BE49-F238E27FC236}">
                <a16:creationId xmlns:a16="http://schemas.microsoft.com/office/drawing/2014/main" id="{2A1D3561-ED13-7443-B597-764AFAB74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8" y="1752600"/>
            <a:ext cx="5924550" cy="41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5456AEC-2072-BF44-A734-4FB71B0E7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798" y="1031063"/>
            <a:ext cx="2511425" cy="413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sz="2000" kern="0" dirty="0"/>
              <a:t>Sentry is a application-level kernel.</a:t>
            </a:r>
          </a:p>
          <a:p>
            <a:endParaRPr lang="en-GB" sz="2000" kern="0" dirty="0"/>
          </a:p>
          <a:p>
            <a:r>
              <a:rPr lang="en-GB" sz="2000" kern="0" dirty="0"/>
              <a:t>Gofer provides file system access.</a:t>
            </a:r>
          </a:p>
          <a:p>
            <a:endParaRPr lang="en-GB" sz="2000" kern="0" dirty="0"/>
          </a:p>
          <a:p>
            <a:r>
              <a:rPr lang="en-GB" sz="2000" kern="0" dirty="0"/>
              <a:t>Sentry either (1) communicate with Gofer or (2) issue a small set of allowed system calls.</a:t>
            </a:r>
          </a:p>
        </p:txBody>
      </p:sp>
    </p:spTree>
    <p:extLst>
      <p:ext uri="{BB962C8B-B14F-4D97-AF65-F5344CB8AC3E}">
        <p14:creationId xmlns:p14="http://schemas.microsoft.com/office/powerpoint/2010/main" val="39453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0C9C-8008-7542-9008-AB09DB6A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gVisor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F1213B-4232-7B4B-ACE6-E342F74FF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Sentry has to implement</a:t>
            </a:r>
          </a:p>
          <a:p>
            <a:pPr lvl="1"/>
            <a:r>
              <a:rPr lang="en-GB" kern="0" dirty="0"/>
              <a:t>System calls</a:t>
            </a:r>
          </a:p>
          <a:p>
            <a:pPr lvl="1"/>
            <a:r>
              <a:rPr lang="en-GB" kern="0" dirty="0"/>
              <a:t>Signal delivery</a:t>
            </a:r>
          </a:p>
          <a:p>
            <a:pPr lvl="1"/>
            <a:r>
              <a:rPr lang="en-GB" kern="0" dirty="0"/>
              <a:t>Memory management</a:t>
            </a:r>
          </a:p>
          <a:p>
            <a:pPr lvl="1"/>
            <a:r>
              <a:rPr lang="en-GB" kern="0" dirty="0"/>
              <a:t>Page fault handling</a:t>
            </a:r>
          </a:p>
          <a:p>
            <a:pPr lvl="1"/>
            <a:r>
              <a:rPr lang="en-GB" kern="0" dirty="0"/>
              <a:t>Threading</a:t>
            </a:r>
          </a:p>
          <a:p>
            <a:r>
              <a:rPr lang="en-GB" kern="0" dirty="0"/>
              <a:t>How to do that?</a:t>
            </a:r>
          </a:p>
          <a:p>
            <a:pPr lvl="1"/>
            <a:r>
              <a:rPr lang="en-GB" kern="0" dirty="0" err="1"/>
              <a:t>Ptrace</a:t>
            </a:r>
            <a:endParaRPr lang="en-GB" kern="0" dirty="0"/>
          </a:p>
          <a:p>
            <a:pPr lvl="1"/>
            <a:r>
              <a:rPr lang="en-GB" kern="0" dirty="0"/>
              <a:t>Dune</a:t>
            </a:r>
          </a:p>
        </p:txBody>
      </p:sp>
    </p:spTree>
    <p:extLst>
      <p:ext uri="{BB962C8B-B14F-4D97-AF65-F5344CB8AC3E}">
        <p14:creationId xmlns:p14="http://schemas.microsoft.com/office/powerpoint/2010/main" val="235676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2E30-CA13-4049-AECE-62261ACB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gVisor</a:t>
            </a:r>
            <a:r>
              <a:rPr lang="en-US" dirty="0"/>
              <a:t> (</a:t>
            </a:r>
            <a:r>
              <a:rPr lang="en-US" dirty="0" err="1"/>
              <a:t>ptrace</a:t>
            </a:r>
            <a:r>
              <a:rPr lang="en-US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0EC39E-EC07-D04D-A79E-F3F8C0E70A02}"/>
              </a:ext>
            </a:extLst>
          </p:cNvPr>
          <p:cNvSpPr/>
          <p:nvPr/>
        </p:nvSpPr>
        <p:spPr bwMode="auto">
          <a:xfrm>
            <a:off x="1143000" y="2514600"/>
            <a:ext cx="1752600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Application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(ring-3)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CC090-4DD7-D246-AB82-622B02AB13BE}"/>
              </a:ext>
            </a:extLst>
          </p:cNvPr>
          <p:cNvSpPr/>
          <p:nvPr/>
        </p:nvSpPr>
        <p:spPr bwMode="auto">
          <a:xfrm>
            <a:off x="3389312" y="2514600"/>
            <a:ext cx="1752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Sentry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(ring-3)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3DFF8-5EE8-2041-BAF9-B58EBA74CC01}"/>
              </a:ext>
            </a:extLst>
          </p:cNvPr>
          <p:cNvSpPr/>
          <p:nvPr/>
        </p:nvSpPr>
        <p:spPr bwMode="auto">
          <a:xfrm>
            <a:off x="5635624" y="2514600"/>
            <a:ext cx="17526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Gofer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(ring-3)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148F4-6282-4C4F-B619-D754CCF84BD2}"/>
              </a:ext>
            </a:extLst>
          </p:cNvPr>
          <p:cNvSpPr/>
          <p:nvPr/>
        </p:nvSpPr>
        <p:spPr bwMode="auto">
          <a:xfrm>
            <a:off x="1143000" y="3581401"/>
            <a:ext cx="6245224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Host Kernel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cs typeface="Arial" charset="0"/>
              </a:rPr>
              <a:t> (ring-0)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22F6E-8CD8-2640-8CF2-54799DFD3AEA}"/>
              </a:ext>
            </a:extLst>
          </p:cNvPr>
          <p:cNvSpPr/>
          <p:nvPr/>
        </p:nvSpPr>
        <p:spPr bwMode="auto">
          <a:xfrm>
            <a:off x="1781402" y="3581401"/>
            <a:ext cx="2638197" cy="228599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ptrace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04437-A128-6045-8A57-AC0BDD43A408}"/>
              </a:ext>
            </a:extLst>
          </p:cNvPr>
          <p:cNvCxnSpPr>
            <a:stCxn id="3" idx="2"/>
          </p:cNvCxnSpPr>
          <p:nvPr/>
        </p:nvCxnSpPr>
        <p:spPr bwMode="auto">
          <a:xfrm>
            <a:off x="2019300" y="3276600"/>
            <a:ext cx="647700" cy="30480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DC736-6461-4A45-989F-90B4CE0F0762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 bwMode="auto">
          <a:xfrm flipV="1">
            <a:off x="3100501" y="3276600"/>
            <a:ext cx="1165111" cy="30480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1BD4B4-D192-D244-B521-2E76DCFB740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0412" y="1524000"/>
            <a:ext cx="571500" cy="9144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86B5D8-EF31-5A44-BA14-A9EDCA7AE92A}"/>
              </a:ext>
            </a:extLst>
          </p:cNvPr>
          <p:cNvSpPr txBox="1"/>
          <p:nvPr/>
        </p:nvSpPr>
        <p:spPr>
          <a:xfrm>
            <a:off x="5334000" y="1214438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Think about this as GDB</a:t>
            </a:r>
          </a:p>
        </p:txBody>
      </p:sp>
    </p:spTree>
    <p:extLst>
      <p:ext uri="{BB962C8B-B14F-4D97-AF65-F5344CB8AC3E}">
        <p14:creationId xmlns:p14="http://schemas.microsoft.com/office/powerpoint/2010/main" val="359961329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138030</TotalTime>
  <Words>349</Words>
  <Application>Microsoft Macintosh PowerPoint</Application>
  <PresentationFormat>On-screen Show (4:3)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Lucida Sans Unicode</vt:lpstr>
      <vt:lpstr>Times New Roman</vt:lpstr>
      <vt:lpstr>1_Default Design</vt:lpstr>
      <vt:lpstr>18_Default Design</vt:lpstr>
      <vt:lpstr>PowerPoint Presentation</vt:lpstr>
      <vt:lpstr>Docker</vt:lpstr>
      <vt:lpstr>Secure Containers</vt:lpstr>
      <vt:lpstr>Kata Container</vt:lpstr>
      <vt:lpstr>Firecracker (Amazon)</vt:lpstr>
      <vt:lpstr>gVisor (Google)</vt:lpstr>
      <vt:lpstr>gVisor</vt:lpstr>
      <vt:lpstr>gVisor</vt:lpstr>
      <vt:lpstr>gVisor (ptrace)</vt:lpstr>
      <vt:lpstr>gVisor (Dune)</vt:lpstr>
      <vt:lpstr>Why gVisor is secure?</vt:lpstr>
      <vt:lpstr>gVisor’s drawback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Danyang Zhuo, Ph.D.</cp:lastModifiedBy>
  <cp:revision>5928</cp:revision>
  <cp:lastPrinted>2019-09-06T14:37:54Z</cp:lastPrinted>
  <dcterms:created xsi:type="dcterms:W3CDTF">2011-04-11T18:52:21Z</dcterms:created>
  <dcterms:modified xsi:type="dcterms:W3CDTF">2020-09-27T04:37:23Z</dcterms:modified>
  <cp:category/>
</cp:coreProperties>
</file>