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6E5A4-9244-4FF5-8938-769F762D136B}" v="1" dt="2020-09-23T14:35:5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E76E5A4-9244-4FF5-8938-769F762D136B}"/>
    <pc:docChg chg="modSld">
      <pc:chgData name="Hewner, Mike" userId="7f3f83dd-6dfb-4127-a87f-c1714bd4fac9" providerId="ADAL" clId="{7E76E5A4-9244-4FF5-8938-769F762D136B}" dt="2020-09-23T18:09:06.964" v="3" actId="20577"/>
      <pc:docMkLst>
        <pc:docMk/>
      </pc:docMkLst>
      <pc:sldChg chg="modSp mod">
        <pc:chgData name="Hewner, Mike" userId="7f3f83dd-6dfb-4127-a87f-c1714bd4fac9" providerId="ADAL" clId="{7E76E5A4-9244-4FF5-8938-769F762D136B}" dt="2020-09-23T18:09:06.964" v="3" actId="20577"/>
        <pc:sldMkLst>
          <pc:docMk/>
          <pc:sldMk cId="1175221282" sldId="256"/>
        </pc:sldMkLst>
        <pc:spChg chg="mod">
          <ac:chgData name="Hewner, Mike" userId="7f3f83dd-6dfb-4127-a87f-c1714bd4fac9" providerId="ADAL" clId="{7E76E5A4-9244-4FF5-8938-769F762D136B}" dt="2020-09-23T18:09:06.964" v="3" actId="20577"/>
          <ac:spMkLst>
            <pc:docMk/>
            <pc:sldMk cId="1175221282" sldId="256"/>
            <ac:spMk id="2" creationId="{A277ED76-C50C-414D-91E3-C639BA5707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CD57-34FB-4D36-9448-157ABB6BC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DEB57-E3A2-48C4-B916-A1F0CBA4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EC08-D656-40EE-B771-012846F5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961D3-71B1-4DA3-8070-999E50EB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9DE1-1E63-4659-A035-BBDDA3A8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E1BE-0BFA-4D17-BBCD-BCBBAAA8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A17E2-7B8A-409B-82F5-EC5CE6FB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16DEF-35BD-4A78-9281-47740C4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53FE-AAD4-4788-8E84-8127D6FD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7963-7B27-49AE-9284-CA17D80E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8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7E3CD-520D-4085-821C-E7E5C2A52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F52BC-7049-4CC6-BFFD-8E2C9B3D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AB45-55EE-4097-8EEF-A1AA4A90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19D0-DE92-4773-9DCA-CDC45718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87F83-795F-43D5-AF4F-63F8A9DC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CD75-FC49-4543-823E-696EDA5E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2D19B-739C-4C21-9B8C-7FA634C4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12D2-CECA-4432-B49D-924F4E60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E32F-60A8-45F1-AE5E-9611AD3F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6E8A-6FA6-4DF8-85EB-D17B2FD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47AA-68F2-4A3A-90A8-4EC921B4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55D99-B84D-4D1B-807B-E86D1D41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7047-1D9E-4A2E-A376-DA75916C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7AC98-86BA-4D09-BE57-CEECC461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60D8-61BE-461E-B1F2-4ECA49C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347D-A825-4BB3-9C54-9E975A07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8FB4-B44E-4378-B213-E4BAE1A06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7D2F1-A5B6-4692-B06F-B61AD9CD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8C1E-53D9-4B38-B502-9E4581DF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91DAC-3952-466B-AAB1-724529A8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E2E12-C4AE-4EFB-A16C-BBA67AC0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E318-0429-47DB-9C21-CFC6366C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3CFDB-5779-451E-8C5A-B0DB5696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C045-B3D1-4168-9828-E7F2A969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FB1B8-D5F4-4D83-8D9E-5D1A994E2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A56BC-46D2-4476-9599-33741C87A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17E21D-8A22-4DFD-A75C-31FA22C1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8EE0-87B8-4CF9-B006-ABD9A1A4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71B5-0D76-4237-B0A3-41B80C0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84B6-D0CE-417A-98C5-0C85189F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4B098-7876-4862-9FE7-6E684904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6242B-B99D-483A-AE8F-0C6E86CA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CFC96-F62E-4701-88D0-E6D8EB35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40E32-CDED-4343-800E-BA880F3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080A-7515-460E-935A-4F8FE69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BCAC-E0B5-44F4-A240-EB85116C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8295-FF13-412D-A0A3-B77D7FD8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761C-B36D-41B8-A600-F8F1CD40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833C5-2061-4735-8BCE-9FA5B12A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D91FA-5473-4608-8F3A-D1A103C8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7422A-EEAA-4241-8AC7-D2774730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C4D00-9DF4-41DB-BF80-5272E860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974-7707-4524-AE78-AB314C37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1EC83-25D0-4639-A8AE-4D1B526F1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779E-F318-4230-9887-75CFC9FD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92796-ED30-439F-88C1-373A2FA9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B6933-6F34-4D3D-BE38-1096082A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D6833-3C1C-4883-BCE5-A370E8FD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1CFF9-CE5F-4E69-95A6-052909F3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4ADA-046B-4978-AC34-FA6520EEB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8141-27C4-4663-ADA9-52243041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425A2-108F-4602-9A9B-62A275513A8E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17C9-503C-4C1D-8F93-BC73E8268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DA4F-4006-4B91-8CF8-52E8F0EBC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2B94-7056-4B71-808E-B34200EB6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ED76-C50C-414D-91E3-C639BA570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8b-510 - Trouble with Fork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63F67-7C66-4954-8340-33EA83A2E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Hewner</a:t>
            </a:r>
          </a:p>
          <a:p>
            <a:r>
              <a:rPr lang="en-US" dirty="0"/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17522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F633-A650-40D1-AC92-72C48584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Fork-only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82CD-EFF1-44C5-BC25-FD497FDD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based parallelism benefits from:</a:t>
            </a:r>
          </a:p>
          <a:p>
            <a:pPr lvl="1"/>
            <a:r>
              <a:rPr lang="en-US" dirty="0"/>
              <a:t>Ease of programming</a:t>
            </a:r>
          </a:p>
          <a:p>
            <a:pPr lvl="1"/>
            <a:r>
              <a:rPr lang="en-US" dirty="0"/>
              <a:t>Process level isolation</a:t>
            </a:r>
          </a:p>
          <a:p>
            <a:pPr lvl="1"/>
            <a:r>
              <a:rPr lang="en-US" dirty="0"/>
              <a:t>Copy on write</a:t>
            </a:r>
          </a:p>
          <a:p>
            <a:r>
              <a:rPr lang="en-US" dirty="0"/>
              <a:t>But this is a lot less useful than it once was because threads tend to be dominant now</a:t>
            </a:r>
          </a:p>
        </p:txBody>
      </p:sp>
    </p:spTree>
    <p:extLst>
      <p:ext uri="{BB962C8B-B14F-4D97-AF65-F5344CB8AC3E}">
        <p14:creationId xmlns:p14="http://schemas.microsoft.com/office/powerpoint/2010/main" val="332103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9335-7E3B-426C-B52D-A893BED9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454F-4F28-40A0-996F-CE2AFBD3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1EAA9-49BC-46ED-9BC1-FFDC4997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14312"/>
            <a:ext cx="958215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5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B0B1-42D4-4287-A243-F5557E0E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 of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B461-C485-48F7-96DE-FDC45F96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has a very simple API</a:t>
            </a:r>
          </a:p>
          <a:p>
            <a:r>
              <a:rPr lang="en-US" dirty="0"/>
              <a:t>The newly forked program can modify everything about the program’s state prior to exec.  By contrast, the </a:t>
            </a:r>
            <a:r>
              <a:rPr lang="en-US" dirty="0" err="1"/>
              <a:t>CreateProcess</a:t>
            </a:r>
            <a:r>
              <a:rPr lang="en-US" dirty="0"/>
              <a:t>() Windows API takes 10 parameters.</a:t>
            </a:r>
          </a:p>
          <a:p>
            <a:r>
              <a:rPr lang="en-US" dirty="0"/>
              <a:t>Fork makes process-based concurrency with C easy</a:t>
            </a:r>
          </a:p>
        </p:txBody>
      </p:sp>
    </p:spTree>
    <p:extLst>
      <p:ext uri="{BB962C8B-B14F-4D97-AF65-F5344CB8AC3E}">
        <p14:creationId xmlns:p14="http://schemas.microsoft.com/office/powerpoint/2010/main" val="30861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2238-0E88-46A7-845D-0D7B9E55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Fork frequently needs special exceptions because “copying parent” is not always the right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38BE-DDF6-4E27-83E9-047C353C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locks, timers, asynchronous I/O operations, special flags for memory mappings, etc.</a:t>
            </a:r>
          </a:p>
          <a:p>
            <a:r>
              <a:rPr lang="en-US" dirty="0"/>
              <a:t>Every new OS thing a process can have must document how it behaves on a fork and if there are multiple possible behaviors it must have specialized APIs for saying what to do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0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EF38-CA30-4D91-8B69-77B72890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is not thread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E40E-6D66-44D9-B8E7-DA8DBAED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Forked process only has 1 thread, but that can put the system in an inconsistent state</a:t>
            </a:r>
          </a:p>
          <a:p>
            <a:r>
              <a:rPr lang="en-US" dirty="0"/>
              <a:t>Imagine thread A locks a mutex and then thread B forks (even worse if you didn’t write the mutex)</a:t>
            </a:r>
          </a:p>
          <a:p>
            <a:r>
              <a:rPr lang="en-US" dirty="0"/>
              <a:t>Broadly speaking, don’t fork in multithread processes unless you plan to immediately exec</a:t>
            </a:r>
          </a:p>
        </p:txBody>
      </p:sp>
    </p:spTree>
    <p:extLst>
      <p:ext uri="{BB962C8B-B14F-4D97-AF65-F5344CB8AC3E}">
        <p14:creationId xmlns:p14="http://schemas.microsoft.com/office/powerpoint/2010/main" val="227518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6B22-1141-4EDF-8B89-180D0A68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is insecure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1171-34AF-41AB-85EA-1F55178B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Violates principle of least privilege</a:t>
            </a:r>
          </a:p>
          <a:p>
            <a:r>
              <a:rPr lang="en-US" dirty="0"/>
              <a:t>Basic process of spawning on behalf of a less privileged user is:</a:t>
            </a:r>
          </a:p>
          <a:p>
            <a:pPr lvl="1"/>
            <a:r>
              <a:rPr lang="en-US" dirty="0"/>
              <a:t>Fork</a:t>
            </a:r>
          </a:p>
          <a:p>
            <a:pPr lvl="1"/>
            <a:r>
              <a:rPr lang="en-US" dirty="0"/>
              <a:t>Free all dangerous resources</a:t>
            </a:r>
          </a:p>
          <a:p>
            <a:pPr lvl="1"/>
            <a:r>
              <a:rPr lang="en-US" dirty="0"/>
              <a:t>Set your </a:t>
            </a:r>
            <a:r>
              <a:rPr lang="en-US" dirty="0" err="1"/>
              <a:t>userid</a:t>
            </a:r>
            <a:r>
              <a:rPr lang="en-US" dirty="0"/>
              <a:t> to less privileged user</a:t>
            </a:r>
          </a:p>
          <a:p>
            <a:pPr lvl="1"/>
            <a:r>
              <a:rPr lang="en-US" dirty="0"/>
              <a:t>Very bad news if you forget a resource!</a:t>
            </a:r>
          </a:p>
        </p:txBody>
      </p:sp>
    </p:spTree>
    <p:extLst>
      <p:ext uri="{BB962C8B-B14F-4D97-AF65-F5344CB8AC3E}">
        <p14:creationId xmlns:p14="http://schemas.microsoft.com/office/powerpoint/2010/main" val="345944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82BC-D1B3-4596-9C1A-6C090124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is expensive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53DD-DFDB-430C-AB58-6020209B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72808"/>
          </a:xfrm>
        </p:spPr>
        <p:txBody>
          <a:bodyPr/>
          <a:lstStyle/>
          <a:p>
            <a:r>
              <a:rPr lang="en-US" dirty="0"/>
              <a:t>Though maybe not AS expensive if you copy-on-write</a:t>
            </a:r>
          </a:p>
          <a:p>
            <a:endParaRPr lang="en-US" dirty="0"/>
          </a:p>
          <a:p>
            <a:r>
              <a:rPr lang="en-US" dirty="0"/>
              <a:t>But how much memory should we reserve for our forked process?</a:t>
            </a:r>
          </a:p>
          <a:p>
            <a:pPr lvl="1"/>
            <a:r>
              <a:rPr lang="en-US" dirty="0"/>
              <a:t>We could reserve double the memory space, but maybe that’s wasted?</a:t>
            </a:r>
          </a:p>
          <a:p>
            <a:pPr lvl="1"/>
            <a:r>
              <a:rPr lang="en-US" dirty="0"/>
              <a:t>We could reserve nothing but that means we could have unexpected memory exhaustion on a write</a:t>
            </a:r>
          </a:p>
        </p:txBody>
      </p:sp>
    </p:spTree>
    <p:extLst>
      <p:ext uri="{BB962C8B-B14F-4D97-AF65-F5344CB8AC3E}">
        <p14:creationId xmlns:p14="http://schemas.microsoft.com/office/powerpoint/2010/main" val="381374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865C-1586-4D10-85A3-F15AF574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makes implementing new OSes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61D9-0E46-4B2F-BF46-0EE79B83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fork presupposes a fully realized virtual address space for each process</a:t>
            </a:r>
          </a:p>
          <a:p>
            <a:r>
              <a:rPr lang="en-US" dirty="0"/>
              <a:t>Every feature you have must be fork-compatible even if your hardware doesn’t really support it</a:t>
            </a:r>
          </a:p>
        </p:txBody>
      </p:sp>
    </p:spTree>
    <p:extLst>
      <p:ext uri="{BB962C8B-B14F-4D97-AF65-F5344CB8AC3E}">
        <p14:creationId xmlns:p14="http://schemas.microsoft.com/office/powerpoint/2010/main" val="6487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3EF6-BEE9-44B2-8433-287195B3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alternative?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B832-42F4-4DC9-B0CB-8F35E6E7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– a child spawning API that directly lets you set all the parameters about your child</a:t>
            </a:r>
          </a:p>
          <a:p>
            <a:r>
              <a:rPr lang="en-US" dirty="0"/>
              <a:t>BUT there’s always a limit to how many flags that API can have</a:t>
            </a:r>
          </a:p>
          <a:p>
            <a:r>
              <a:rPr lang="en-US" dirty="0"/>
              <a:t>Processes that can edit the state of other processes is a possibility</a:t>
            </a:r>
          </a:p>
        </p:txBody>
      </p:sp>
    </p:spTree>
    <p:extLst>
      <p:ext uri="{BB962C8B-B14F-4D97-AF65-F5344CB8AC3E}">
        <p14:creationId xmlns:p14="http://schemas.microsoft.com/office/powerpoint/2010/main" val="19226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Calibri</vt:lpstr>
      <vt:lpstr>Arial</vt:lpstr>
      <vt:lpstr>Office Theme</vt:lpstr>
      <vt:lpstr>8b-510 - Trouble with Fork</vt:lpstr>
      <vt:lpstr>PowerPoint Presentation</vt:lpstr>
      <vt:lpstr>Good features of fork</vt:lpstr>
      <vt:lpstr>Fork frequently needs special exceptions because “copying parent” is not always the right behavior</vt:lpstr>
      <vt:lpstr>Fork is not thread safe</vt:lpstr>
      <vt:lpstr>Fork is insecure</vt:lpstr>
      <vt:lpstr>Fork is expensive in memory</vt:lpstr>
      <vt:lpstr>Fork makes implementing new OSes difficult</vt:lpstr>
      <vt:lpstr>What’s the alternative?</vt:lpstr>
      <vt:lpstr>Fork-only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Hewner, Mike</dc:creator>
  <cp:lastModifiedBy>Hewner, Mike</cp:lastModifiedBy>
  <cp:revision>3</cp:revision>
  <dcterms:created xsi:type="dcterms:W3CDTF">2020-09-23T14:33:52Z</dcterms:created>
  <dcterms:modified xsi:type="dcterms:W3CDTF">2020-09-23T18:09:16Z</dcterms:modified>
</cp:coreProperties>
</file>