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CBCBB-6F73-494A-8AC6-12FDDAE516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5C49A6-4406-4BE0-9230-A45AD4738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0820C-8657-4BEE-8AC2-17329DD4C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5935-5BA6-4A25-BC2C-877B378CFE92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FA396-4F34-4387-AD24-E57B8E8D9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5D1A8-B2F2-42E1-A000-31147F7E6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9FEC9-B93D-46B3-BA25-7D8BC4451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23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3CC70-F5E2-432D-BAE2-5D2CB5E0B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CD5C2B-F9CD-4F05-849E-341A57296C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13E36-DBF0-41AE-B37B-43E2CE881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5935-5BA6-4A25-BC2C-877B378CFE92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29EFD-634F-473A-AD37-3C45AA0C2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8EF9A-74B0-45D9-B254-B41EBE89D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9FEC9-B93D-46B3-BA25-7D8BC4451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31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00BE20-8D81-47C6-A867-1F6DC1848C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B2E943-B4F6-4051-AA69-07579892C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10B40-E4CD-4B38-8189-4B6DFC841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5935-5BA6-4A25-BC2C-877B378CFE92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40F02-DCD5-45EA-BADF-CF939F352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FD89D-5F77-4F7C-BD55-624FADFFA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9FEC9-B93D-46B3-BA25-7D8BC4451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21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5AC20-5688-46E6-AD9D-7B956CD3F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FE88C-16FE-42E4-B18E-B9EC397DA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8B3D2-F341-4745-85F5-436BA6838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5935-5BA6-4A25-BC2C-877B378CFE92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544FD-A873-478F-8D53-E2B905DD2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3BA6F-292B-44DD-B6A5-1DAE55ADF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9FEC9-B93D-46B3-BA25-7D8BC4451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538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F50B2-27E0-4EE1-81A8-FDF54C6BF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FD412-A237-462C-9311-475D8A31A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825D6-C856-438E-98A4-8C557E87E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5935-5BA6-4A25-BC2C-877B378CFE92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90C22-BF48-4540-9FE3-E35181241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78F-8039-4E82-8F14-0A6D9CE0E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9FEC9-B93D-46B3-BA25-7D8BC4451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516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ED34F-F0A0-4788-8C34-C830C6DF0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E27F5-3B24-466B-9913-935428BC45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584B12-49B3-4E36-9E1F-61E40E502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AB2A5-9B4D-4C78-9016-0539D2417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5935-5BA6-4A25-BC2C-877B378CFE92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7D7505-B4CE-4E25-A2FB-97ED42D38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323061-B0CD-44C4-80E8-B282A39F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9FEC9-B93D-46B3-BA25-7D8BC4451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186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73775-91A7-4D83-9B9B-B673B68CF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6296AE-BDAB-43D7-9208-12F8B9550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BC06F-5499-4D8A-89DA-378E78FA6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753957-482E-4DAD-A4B0-98A20F6207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D4A5EF-5938-46B2-ADAF-FD66218204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85E0A-6C30-46FF-9F29-875BED253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5935-5BA6-4A25-BC2C-877B378CFE92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862FDA-95DF-4B41-B93E-AA35D349A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DC7809-A86C-4ED2-98DE-DFF75973B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9FEC9-B93D-46B3-BA25-7D8BC4451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072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141E-47AD-4193-8DE2-313CF9B65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746B57-EC8E-4F9A-AC0C-680C9C3A8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5935-5BA6-4A25-BC2C-877B378CFE92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225245-891A-4078-81DE-1C1BFB050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0B6360-F91B-4C43-A92A-19992F430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9FEC9-B93D-46B3-BA25-7D8BC4451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268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E8B133-CD4B-4277-93EA-F758D2C27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5935-5BA6-4A25-BC2C-877B378CFE92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D8C7C0-DB48-41F4-974D-FC4D8A782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B6A6DF-B384-44F2-B396-7BB83E618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9FEC9-B93D-46B3-BA25-7D8BC4451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27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8888D-DEF0-47E6-8E4B-E9356BFDB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F52F6-8FFA-4A39-8230-B3913B22B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8456A8-28F8-43CC-8BB4-80D9C8CEF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DCBC65-8DE5-41C4-9F0A-3FB1DAF35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5935-5BA6-4A25-BC2C-877B378CFE92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9596B-6A1E-4E81-827A-F927B5CAC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7B069-5378-4332-B93C-5BD78C574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9FEC9-B93D-46B3-BA25-7D8BC4451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6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11B35-9916-491D-9FF4-9716C4D98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94C425-EA87-446D-9014-124DE6EE41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CBD57D-FBB3-4104-96D6-50F36E304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E701B6-50D6-4A73-8D5D-B75B59DBD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5935-5BA6-4A25-BC2C-877B378CFE92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CF8B0-B9CC-4616-A07D-5B562C352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FB5600-D251-4C2D-9572-DDBA5887C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9FEC9-B93D-46B3-BA25-7D8BC4451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28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959D4F-8260-430B-BE89-B43AB3EE0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CA2CFA-3650-4889-A1E1-2647F343A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BD6E6-77E3-4D5A-A34E-652DA636F2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35935-5BA6-4A25-BC2C-877B378CFE92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5D489-51A4-4E40-A703-C10152622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12373-B900-4C31-BF79-0C2ACDA04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9FEC9-B93D-46B3-BA25-7D8BC4451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87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ED164-0BDB-4293-A28B-8A5A71BE3E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CompSci</a:t>
            </a:r>
            <a:r>
              <a:rPr lang="en-US" dirty="0"/>
              <a:t> 310: </a:t>
            </a:r>
            <a:br>
              <a:rPr lang="en-US" dirty="0"/>
            </a:br>
            <a:r>
              <a:rPr lang="en-US" dirty="0"/>
              <a:t>Operating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27D020-4CD3-4EDB-872C-A3ED8886CA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Design of the class</a:t>
            </a:r>
          </a:p>
        </p:txBody>
      </p:sp>
    </p:spTree>
    <p:extLst>
      <p:ext uri="{BB962C8B-B14F-4D97-AF65-F5344CB8AC3E}">
        <p14:creationId xmlns:p14="http://schemas.microsoft.com/office/powerpoint/2010/main" val="3490681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2F923-A070-4026-9843-C17A18AB0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the class!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DCB95-590E-453D-95B8-AE22926A4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specifics of what I talked about here are in the syllabus</a:t>
            </a:r>
          </a:p>
          <a:p>
            <a:r>
              <a:rPr lang="en-US" dirty="0"/>
              <a:t>Download the schedule and know what’s happening when</a:t>
            </a:r>
          </a:p>
          <a:p>
            <a:r>
              <a:rPr lang="en-US" dirty="0"/>
              <a:t>Sorry about this being boring – there’s a much cooler lecture about what an OS actually is that is 1a next week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347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71634-3DE6-4209-AC04-3DEB5D5AE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3E99F-D7DD-4CA5-8B6B-4AAA95570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Weekly:</a:t>
            </a:r>
          </a:p>
          <a:p>
            <a:pPr lvl="1"/>
            <a:r>
              <a:rPr lang="en-US" dirty="0"/>
              <a:t>Labs (that’s the big one) due Monday night</a:t>
            </a:r>
          </a:p>
          <a:p>
            <a:pPr lvl="1"/>
            <a:r>
              <a:rPr lang="en-US" dirty="0"/>
              <a:t>Monday Zoom Activities – submit Tuesday night</a:t>
            </a:r>
          </a:p>
          <a:p>
            <a:pPr lvl="1"/>
            <a:r>
              <a:rPr lang="en-US" dirty="0"/>
              <a:t>3 lectures/week</a:t>
            </a:r>
          </a:p>
          <a:p>
            <a:pPr lvl="1"/>
            <a:r>
              <a:rPr lang="en-US" dirty="0"/>
              <a:t>Lecture quiz due Friday night</a:t>
            </a:r>
          </a:p>
          <a:p>
            <a:r>
              <a:rPr lang="en-US" dirty="0"/>
              <a:t>A full schedule with every due date is linked off Sakai</a:t>
            </a:r>
          </a:p>
          <a:p>
            <a:r>
              <a:rPr lang="en-US" dirty="0"/>
              <a:t>No exams so this course is more homework heavy</a:t>
            </a:r>
          </a:p>
        </p:txBody>
      </p:sp>
    </p:spTree>
    <p:extLst>
      <p:ext uri="{BB962C8B-B14F-4D97-AF65-F5344CB8AC3E}">
        <p14:creationId xmlns:p14="http://schemas.microsoft.com/office/powerpoint/2010/main" val="1746508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9B7A-ABA9-4AF7-9F27-6700BBC85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2CF0A-50F8-416F-B3AB-39A1C19A5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 assignments – don’t start them the night they are due</a:t>
            </a:r>
          </a:p>
          <a:p>
            <a:r>
              <a:rPr lang="en-US" dirty="0"/>
              <a:t>C programming</a:t>
            </a:r>
          </a:p>
          <a:p>
            <a:r>
              <a:rPr lang="en-US" dirty="0"/>
              <a:t>Most of them have a suite of unit tests, some we keep some tests back</a:t>
            </a:r>
          </a:p>
          <a:p>
            <a:r>
              <a:rPr lang="en-US" dirty="0"/>
              <a:t>We use a site called AG350 – you’ll get your own git repo, check out starter code, commit and push to submit.  AG350 will run it’s checks and tell you your grade.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997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C5167-E532-4F8F-8260-D2BFF0310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vs Regular Labs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FE448-230A-4444-B7C3-6D55DD802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regular lab is worth ~7% of your grade</a:t>
            </a:r>
          </a:p>
          <a:p>
            <a:r>
              <a:rPr lang="en-US" dirty="0"/>
              <a:t>Each ADVANCED lab is worth about ~4%</a:t>
            </a:r>
          </a:p>
          <a:p>
            <a:r>
              <a:rPr lang="en-US" dirty="0"/>
              <a:t>Advanced labs are generally faster paced</a:t>
            </a:r>
          </a:p>
          <a:p>
            <a:r>
              <a:rPr lang="en-US" dirty="0"/>
              <a:t>Advanced labs can be done in pairs</a:t>
            </a:r>
          </a:p>
          <a:p>
            <a:r>
              <a:rPr lang="en-US" dirty="0"/>
              <a:t>Most students do all the labs BUT if you’re overwhelmed skipping an advanced lab can give you some breathing room</a:t>
            </a:r>
          </a:p>
        </p:txBody>
      </p:sp>
    </p:spTree>
    <p:extLst>
      <p:ext uri="{BB962C8B-B14F-4D97-AF65-F5344CB8AC3E}">
        <p14:creationId xmlns:p14="http://schemas.microsoft.com/office/powerpoint/2010/main" val="4256809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A3E8F-53EA-4D49-B2F2-0F9334611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Monday Zoom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CB22B-B2F6-4D18-ABD1-D53FD5744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 little lecture, then a (usually programming) activity you’ll do in groups</a:t>
            </a:r>
          </a:p>
          <a:p>
            <a:r>
              <a:rPr lang="en-US" dirty="0"/>
              <a:t>You don’t have to complete the activity BUT you do have to submit something that shows you made the effort</a:t>
            </a:r>
          </a:p>
          <a:p>
            <a:r>
              <a:rPr lang="en-US" dirty="0"/>
              <a:t>If you are asynchronous or have to miss a week you can watch the zoom recording and do the activity</a:t>
            </a:r>
          </a:p>
          <a:p>
            <a:r>
              <a:rPr lang="en-US" dirty="0"/>
              <a:t>Activity is always due Tuesday night – usually turn it in right after Monday session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576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F44D2-51EE-41AA-BDE0-EFB3E592F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24095-0778-40D4-B2A2-C7085A4CD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Mostly reusing lectures from last term – you’ll see a mix of myself Prof. Chase and Prof. Zhou</a:t>
            </a:r>
          </a:p>
          <a:p>
            <a:r>
              <a:rPr lang="en-US" dirty="0"/>
              <a:t>Still very good lectures!  Occasionally they might mention something about the schedule that’s slightly off.</a:t>
            </a:r>
          </a:p>
          <a:p>
            <a:r>
              <a:rPr lang="en-US" dirty="0"/>
              <a:t>There is a quiz every Friday about the lectures – designed to ensure you watch them</a:t>
            </a:r>
          </a:p>
          <a:p>
            <a:r>
              <a:rPr lang="en-US" dirty="0"/>
              <a:t>Slides for the lectures in the materials git repo linked from Sakai</a:t>
            </a:r>
          </a:p>
          <a:p>
            <a:r>
              <a:rPr lang="en-US" dirty="0"/>
              <a:t>Lectures for advanced versions of all the topics in the </a:t>
            </a:r>
            <a:r>
              <a:rPr lang="en-US" dirty="0" err="1"/>
              <a:t>Adanced</a:t>
            </a:r>
            <a:r>
              <a:rPr lang="en-US" dirty="0"/>
              <a:t> folder</a:t>
            </a:r>
          </a:p>
        </p:txBody>
      </p:sp>
    </p:spTree>
    <p:extLst>
      <p:ext uri="{BB962C8B-B14F-4D97-AF65-F5344CB8AC3E}">
        <p14:creationId xmlns:p14="http://schemas.microsoft.com/office/powerpoint/2010/main" val="1493124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D2F18-64AC-44C5-BFC1-1FE50F48B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E633A-7B91-4F7B-9951-AFF23B773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Piazza for course questions – strictly better than emailing me</a:t>
            </a:r>
          </a:p>
          <a:p>
            <a:r>
              <a:rPr lang="en-US" dirty="0"/>
              <a:t>I have office hours on MS Teams Mon-Thurs 1-4pm.  Chat me!</a:t>
            </a:r>
          </a:p>
          <a:p>
            <a:r>
              <a:rPr lang="en-US" dirty="0"/>
              <a:t>There will be posted TA/UTA office hours, also on MS Teams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190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35668-52D3-4A1A-9E26-114563D77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C4FED-E57A-4073-A161-534DC95E4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extensions on quizzes or activities – but we drop your lowest grade</a:t>
            </a:r>
          </a:p>
          <a:p>
            <a:r>
              <a:rPr lang="en-US" dirty="0"/>
              <a:t>For labs:</a:t>
            </a:r>
          </a:p>
          <a:p>
            <a:pPr lvl="1"/>
            <a:r>
              <a:rPr lang="en-US" dirty="0"/>
              <a:t>Short extensions – under 24 hours, email shujun.qi@duke.edu</a:t>
            </a:r>
          </a:p>
          <a:p>
            <a:pPr lvl="1"/>
            <a:r>
              <a:rPr lang="en-US" dirty="0"/>
              <a:t>Long extensions – can be for multiple assignments, the details are specific to each student.  There is usually a grade penalty (20%+) BUT far better than missing an assignment.  Email myself and </a:t>
            </a:r>
            <a:r>
              <a:rPr lang="en-US" dirty="0" err="1"/>
              <a:t>Shujun</a:t>
            </a:r>
            <a:r>
              <a:rPr lang="en-US" dirty="0"/>
              <a:t> and we’ll usually arrange a meeting</a:t>
            </a:r>
          </a:p>
        </p:txBody>
      </p:sp>
    </p:spTree>
    <p:extLst>
      <p:ext uri="{BB962C8B-B14F-4D97-AF65-F5344CB8AC3E}">
        <p14:creationId xmlns:p14="http://schemas.microsoft.com/office/powerpoint/2010/main" val="2771547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D4886-884D-4388-947C-1BD305BF9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BB302-CAC6-405C-866C-A34A2F70A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not post your code publicly, do not get code from previous terms</a:t>
            </a:r>
          </a:p>
          <a:p>
            <a:r>
              <a:rPr lang="en-US" dirty="0"/>
              <a:t>Help your friends get unstuck when they’re in trouble – don’t give your code to your friends or walk them through the assignment</a:t>
            </a:r>
          </a:p>
          <a:p>
            <a:r>
              <a:rPr lang="en-US" dirty="0"/>
              <a:t>ALWAYS if you get help put a README.txt file will your submission that explains where</a:t>
            </a:r>
          </a:p>
        </p:txBody>
      </p:sp>
    </p:spTree>
    <p:extLst>
      <p:ext uri="{BB962C8B-B14F-4D97-AF65-F5344CB8AC3E}">
        <p14:creationId xmlns:p14="http://schemas.microsoft.com/office/powerpoint/2010/main" val="2676325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554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CompSci 310:  Operating Systems</vt:lpstr>
      <vt:lpstr>Course Deliverables</vt:lpstr>
      <vt:lpstr>Labs</vt:lpstr>
      <vt:lpstr>Advanced vs Regular Labs</vt:lpstr>
      <vt:lpstr>Monday Zoom activities</vt:lpstr>
      <vt:lpstr>Lectures</vt:lpstr>
      <vt:lpstr>Getting Help</vt:lpstr>
      <vt:lpstr>Extensions</vt:lpstr>
      <vt:lpstr>Cheating</vt:lpstr>
      <vt:lpstr>Welcome to the class!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CompSci 310:  Operating Systems</dc:title>
  <dc:creator>hewner</dc:creator>
  <cp:lastModifiedBy>hewner</cp:lastModifiedBy>
  <cp:revision>8</cp:revision>
  <dcterms:created xsi:type="dcterms:W3CDTF">2021-01-08T14:54:11Z</dcterms:created>
  <dcterms:modified xsi:type="dcterms:W3CDTF">2021-01-08T15:48:53Z</dcterms:modified>
</cp:coreProperties>
</file>