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embeddedFontLst>
    <p:embeddedFont>
      <p:font typeface="Calibri" panose="020F0502020204030204" pitchFamily="34" charset="0"/>
      <p:regular r:id="rId11"/>
      <p:bold r:id="rId12"/>
      <p:italic r:id="rId13"/>
      <p:boldItalic r:id="rId14"/>
    </p:embeddedFont>
    <p:embeddedFont>
      <p:font typeface="Calibri Light" panose="020F0302020204030204" pitchFamily="34" charset="0"/>
      <p:regular r:id="rId15"/>
      <p:italic r:id="rId16"/>
    </p:embeddedFont>
    <p:embeddedFont>
      <p:font typeface="Consolas" panose="020B0609020204030204" pitchFamily="49" charset="0"/>
      <p:regular r:id="rId17"/>
      <p:bold r:id="rId18"/>
      <p:italic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113" d="100"/>
          <a:sy n="113" d="100"/>
        </p:scale>
        <p:origin x="50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FD6D-6B1D-4053-905D-F61F1CCC39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035F34-ACBB-4DDB-ADE2-19F7063198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BF5170-B68F-47CB-AEB7-B7B9B93CD15E}"/>
              </a:ext>
            </a:extLst>
          </p:cNvPr>
          <p:cNvSpPr>
            <a:spLocks noGrp="1"/>
          </p:cNvSpPr>
          <p:nvPr>
            <p:ph type="dt" sz="half" idx="10"/>
          </p:nvPr>
        </p:nvSpPr>
        <p:spPr/>
        <p:txBody>
          <a:bodyPr/>
          <a:lstStyle/>
          <a:p>
            <a:fld id="{D4EE270D-260B-459C-B16D-7DD8C09C6E57}" type="datetimeFigureOut">
              <a:rPr lang="en-US" smtClean="0"/>
              <a:t>1/14/2021</a:t>
            </a:fld>
            <a:endParaRPr lang="en-US"/>
          </a:p>
        </p:txBody>
      </p:sp>
      <p:sp>
        <p:nvSpPr>
          <p:cNvPr id="5" name="Footer Placeholder 4">
            <a:extLst>
              <a:ext uri="{FF2B5EF4-FFF2-40B4-BE49-F238E27FC236}">
                <a16:creationId xmlns:a16="http://schemas.microsoft.com/office/drawing/2014/main" id="{8E1E9783-CBC3-4881-9C13-CDB9ED0441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02EF13-8048-4ADC-9ECB-35FD92E34392}"/>
              </a:ext>
            </a:extLst>
          </p:cNvPr>
          <p:cNvSpPr>
            <a:spLocks noGrp="1"/>
          </p:cNvSpPr>
          <p:nvPr>
            <p:ph type="sldNum" sz="quarter" idx="12"/>
          </p:nvPr>
        </p:nvSpPr>
        <p:spPr/>
        <p:txBody>
          <a:bodyPr/>
          <a:lstStyle/>
          <a:p>
            <a:fld id="{D87C978E-D84D-4208-A234-CC7FB50B7690}" type="slidenum">
              <a:rPr lang="en-US" smtClean="0"/>
              <a:t>‹#›</a:t>
            </a:fld>
            <a:endParaRPr lang="en-US"/>
          </a:p>
        </p:txBody>
      </p:sp>
    </p:spTree>
    <p:extLst>
      <p:ext uri="{BB962C8B-B14F-4D97-AF65-F5344CB8AC3E}">
        <p14:creationId xmlns:p14="http://schemas.microsoft.com/office/powerpoint/2010/main" val="2287177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15D67-B6B6-4D48-9732-7176E72B42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0B17F8-24C4-4711-AB30-74FEFD699F3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AFE25B-C992-4B32-93DB-1BB88E472CAC}"/>
              </a:ext>
            </a:extLst>
          </p:cNvPr>
          <p:cNvSpPr>
            <a:spLocks noGrp="1"/>
          </p:cNvSpPr>
          <p:nvPr>
            <p:ph type="dt" sz="half" idx="10"/>
          </p:nvPr>
        </p:nvSpPr>
        <p:spPr/>
        <p:txBody>
          <a:bodyPr/>
          <a:lstStyle/>
          <a:p>
            <a:fld id="{D4EE270D-260B-459C-B16D-7DD8C09C6E57}" type="datetimeFigureOut">
              <a:rPr lang="en-US" smtClean="0"/>
              <a:t>1/14/2021</a:t>
            </a:fld>
            <a:endParaRPr lang="en-US"/>
          </a:p>
        </p:txBody>
      </p:sp>
      <p:sp>
        <p:nvSpPr>
          <p:cNvPr id="5" name="Footer Placeholder 4">
            <a:extLst>
              <a:ext uri="{FF2B5EF4-FFF2-40B4-BE49-F238E27FC236}">
                <a16:creationId xmlns:a16="http://schemas.microsoft.com/office/drawing/2014/main" id="{ADFEFADB-699D-4FA8-A84A-065614EFB3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A7059-4F6B-4558-A29A-EC45AFF6C939}"/>
              </a:ext>
            </a:extLst>
          </p:cNvPr>
          <p:cNvSpPr>
            <a:spLocks noGrp="1"/>
          </p:cNvSpPr>
          <p:nvPr>
            <p:ph type="sldNum" sz="quarter" idx="12"/>
          </p:nvPr>
        </p:nvSpPr>
        <p:spPr/>
        <p:txBody>
          <a:bodyPr/>
          <a:lstStyle/>
          <a:p>
            <a:fld id="{D87C978E-D84D-4208-A234-CC7FB50B7690}" type="slidenum">
              <a:rPr lang="en-US" smtClean="0"/>
              <a:t>‹#›</a:t>
            </a:fld>
            <a:endParaRPr lang="en-US"/>
          </a:p>
        </p:txBody>
      </p:sp>
    </p:spTree>
    <p:extLst>
      <p:ext uri="{BB962C8B-B14F-4D97-AF65-F5344CB8AC3E}">
        <p14:creationId xmlns:p14="http://schemas.microsoft.com/office/powerpoint/2010/main" val="291538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5E13EA-63C2-4918-BCD7-E85CF0DC74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407E0D-14D0-4C50-8C84-98C60B596C6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B5AD4B-5D9B-4455-BC39-C5C0B8C6F303}"/>
              </a:ext>
            </a:extLst>
          </p:cNvPr>
          <p:cNvSpPr>
            <a:spLocks noGrp="1"/>
          </p:cNvSpPr>
          <p:nvPr>
            <p:ph type="dt" sz="half" idx="10"/>
          </p:nvPr>
        </p:nvSpPr>
        <p:spPr/>
        <p:txBody>
          <a:bodyPr/>
          <a:lstStyle/>
          <a:p>
            <a:fld id="{D4EE270D-260B-459C-B16D-7DD8C09C6E57}" type="datetimeFigureOut">
              <a:rPr lang="en-US" smtClean="0"/>
              <a:t>1/14/2021</a:t>
            </a:fld>
            <a:endParaRPr lang="en-US"/>
          </a:p>
        </p:txBody>
      </p:sp>
      <p:sp>
        <p:nvSpPr>
          <p:cNvPr id="5" name="Footer Placeholder 4">
            <a:extLst>
              <a:ext uri="{FF2B5EF4-FFF2-40B4-BE49-F238E27FC236}">
                <a16:creationId xmlns:a16="http://schemas.microsoft.com/office/drawing/2014/main" id="{1FFF1AD5-D8F5-4AB2-8483-919D168EC6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9651AB-4630-4F00-9946-C556ADCA68F5}"/>
              </a:ext>
            </a:extLst>
          </p:cNvPr>
          <p:cNvSpPr>
            <a:spLocks noGrp="1"/>
          </p:cNvSpPr>
          <p:nvPr>
            <p:ph type="sldNum" sz="quarter" idx="12"/>
          </p:nvPr>
        </p:nvSpPr>
        <p:spPr/>
        <p:txBody>
          <a:bodyPr/>
          <a:lstStyle/>
          <a:p>
            <a:fld id="{D87C978E-D84D-4208-A234-CC7FB50B7690}" type="slidenum">
              <a:rPr lang="en-US" smtClean="0"/>
              <a:t>‹#›</a:t>
            </a:fld>
            <a:endParaRPr lang="en-US"/>
          </a:p>
        </p:txBody>
      </p:sp>
    </p:spTree>
    <p:extLst>
      <p:ext uri="{BB962C8B-B14F-4D97-AF65-F5344CB8AC3E}">
        <p14:creationId xmlns:p14="http://schemas.microsoft.com/office/powerpoint/2010/main" val="2558398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026FA-C065-4442-8B3B-03A8D2C76F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CC3AD5-FA4F-4166-BE99-C3192E8A98E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CC2C89-E33A-43AD-B719-185B8C294D8A}"/>
              </a:ext>
            </a:extLst>
          </p:cNvPr>
          <p:cNvSpPr>
            <a:spLocks noGrp="1"/>
          </p:cNvSpPr>
          <p:nvPr>
            <p:ph type="dt" sz="half" idx="10"/>
          </p:nvPr>
        </p:nvSpPr>
        <p:spPr/>
        <p:txBody>
          <a:bodyPr/>
          <a:lstStyle/>
          <a:p>
            <a:fld id="{D4EE270D-260B-459C-B16D-7DD8C09C6E57}" type="datetimeFigureOut">
              <a:rPr lang="en-US" smtClean="0"/>
              <a:t>1/14/2021</a:t>
            </a:fld>
            <a:endParaRPr lang="en-US"/>
          </a:p>
        </p:txBody>
      </p:sp>
      <p:sp>
        <p:nvSpPr>
          <p:cNvPr id="5" name="Footer Placeholder 4">
            <a:extLst>
              <a:ext uri="{FF2B5EF4-FFF2-40B4-BE49-F238E27FC236}">
                <a16:creationId xmlns:a16="http://schemas.microsoft.com/office/drawing/2014/main" id="{F186D2B7-17C9-49F2-816B-411761BD7B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13EBFB-01D2-49C9-8A27-78755FA08E8A}"/>
              </a:ext>
            </a:extLst>
          </p:cNvPr>
          <p:cNvSpPr>
            <a:spLocks noGrp="1"/>
          </p:cNvSpPr>
          <p:nvPr>
            <p:ph type="sldNum" sz="quarter" idx="12"/>
          </p:nvPr>
        </p:nvSpPr>
        <p:spPr/>
        <p:txBody>
          <a:bodyPr/>
          <a:lstStyle/>
          <a:p>
            <a:fld id="{D87C978E-D84D-4208-A234-CC7FB50B7690}" type="slidenum">
              <a:rPr lang="en-US" smtClean="0"/>
              <a:t>‹#›</a:t>
            </a:fld>
            <a:endParaRPr lang="en-US"/>
          </a:p>
        </p:txBody>
      </p:sp>
    </p:spTree>
    <p:extLst>
      <p:ext uri="{BB962C8B-B14F-4D97-AF65-F5344CB8AC3E}">
        <p14:creationId xmlns:p14="http://schemas.microsoft.com/office/powerpoint/2010/main" val="2646459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69773-9771-40FC-A381-94D31D95B0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4C0680-539E-47F6-8EE0-BBC1DBB072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21B8EE-873C-4928-B9F0-E11C77271CBC}"/>
              </a:ext>
            </a:extLst>
          </p:cNvPr>
          <p:cNvSpPr>
            <a:spLocks noGrp="1"/>
          </p:cNvSpPr>
          <p:nvPr>
            <p:ph type="dt" sz="half" idx="10"/>
          </p:nvPr>
        </p:nvSpPr>
        <p:spPr/>
        <p:txBody>
          <a:bodyPr/>
          <a:lstStyle/>
          <a:p>
            <a:fld id="{D4EE270D-260B-459C-B16D-7DD8C09C6E57}" type="datetimeFigureOut">
              <a:rPr lang="en-US" smtClean="0"/>
              <a:t>1/14/2021</a:t>
            </a:fld>
            <a:endParaRPr lang="en-US"/>
          </a:p>
        </p:txBody>
      </p:sp>
      <p:sp>
        <p:nvSpPr>
          <p:cNvPr id="5" name="Footer Placeholder 4">
            <a:extLst>
              <a:ext uri="{FF2B5EF4-FFF2-40B4-BE49-F238E27FC236}">
                <a16:creationId xmlns:a16="http://schemas.microsoft.com/office/drawing/2014/main" id="{1A3CC912-9086-45EB-9FB6-FC9DCFF2D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87BDFC-25B8-4193-A8EF-6766B53BB15E}"/>
              </a:ext>
            </a:extLst>
          </p:cNvPr>
          <p:cNvSpPr>
            <a:spLocks noGrp="1"/>
          </p:cNvSpPr>
          <p:nvPr>
            <p:ph type="sldNum" sz="quarter" idx="12"/>
          </p:nvPr>
        </p:nvSpPr>
        <p:spPr/>
        <p:txBody>
          <a:bodyPr/>
          <a:lstStyle/>
          <a:p>
            <a:fld id="{D87C978E-D84D-4208-A234-CC7FB50B7690}" type="slidenum">
              <a:rPr lang="en-US" smtClean="0"/>
              <a:t>‹#›</a:t>
            </a:fld>
            <a:endParaRPr lang="en-US"/>
          </a:p>
        </p:txBody>
      </p:sp>
    </p:spTree>
    <p:extLst>
      <p:ext uri="{BB962C8B-B14F-4D97-AF65-F5344CB8AC3E}">
        <p14:creationId xmlns:p14="http://schemas.microsoft.com/office/powerpoint/2010/main" val="2279887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B8734-2428-4612-8447-7EC1E6031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636995-4045-44E4-B2C5-84155B8DBB7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731AC8-B563-4FF9-ABB2-C1083A23F74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A71F0C-4217-4B03-8402-E63D0B2E8B6B}"/>
              </a:ext>
            </a:extLst>
          </p:cNvPr>
          <p:cNvSpPr>
            <a:spLocks noGrp="1"/>
          </p:cNvSpPr>
          <p:nvPr>
            <p:ph type="dt" sz="half" idx="10"/>
          </p:nvPr>
        </p:nvSpPr>
        <p:spPr/>
        <p:txBody>
          <a:bodyPr/>
          <a:lstStyle/>
          <a:p>
            <a:fld id="{D4EE270D-260B-459C-B16D-7DD8C09C6E57}" type="datetimeFigureOut">
              <a:rPr lang="en-US" smtClean="0"/>
              <a:t>1/14/2021</a:t>
            </a:fld>
            <a:endParaRPr lang="en-US"/>
          </a:p>
        </p:txBody>
      </p:sp>
      <p:sp>
        <p:nvSpPr>
          <p:cNvPr id="6" name="Footer Placeholder 5">
            <a:extLst>
              <a:ext uri="{FF2B5EF4-FFF2-40B4-BE49-F238E27FC236}">
                <a16:creationId xmlns:a16="http://schemas.microsoft.com/office/drawing/2014/main" id="{7EE247D9-C539-4F62-8CE4-61ABE92BF3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AFC6C2-3135-40D1-83AF-84CA9A3E217F}"/>
              </a:ext>
            </a:extLst>
          </p:cNvPr>
          <p:cNvSpPr>
            <a:spLocks noGrp="1"/>
          </p:cNvSpPr>
          <p:nvPr>
            <p:ph type="sldNum" sz="quarter" idx="12"/>
          </p:nvPr>
        </p:nvSpPr>
        <p:spPr/>
        <p:txBody>
          <a:bodyPr/>
          <a:lstStyle/>
          <a:p>
            <a:fld id="{D87C978E-D84D-4208-A234-CC7FB50B7690}" type="slidenum">
              <a:rPr lang="en-US" smtClean="0"/>
              <a:t>‹#›</a:t>
            </a:fld>
            <a:endParaRPr lang="en-US"/>
          </a:p>
        </p:txBody>
      </p:sp>
    </p:spTree>
    <p:extLst>
      <p:ext uri="{BB962C8B-B14F-4D97-AF65-F5344CB8AC3E}">
        <p14:creationId xmlns:p14="http://schemas.microsoft.com/office/powerpoint/2010/main" val="1054386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65CDD-5BBC-46CA-859A-1A4D2D86F0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A15FA0-7F47-4475-926D-97D564B20F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C6501E7-7BA5-4CDA-944E-6A6CA15112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1EE874-E3E0-4DC6-8CC1-5BEF62A096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6D00B3E-835A-45E8-9C11-9E08126C246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50A886-CC67-467C-BE84-3AEDB760C76F}"/>
              </a:ext>
            </a:extLst>
          </p:cNvPr>
          <p:cNvSpPr>
            <a:spLocks noGrp="1"/>
          </p:cNvSpPr>
          <p:nvPr>
            <p:ph type="dt" sz="half" idx="10"/>
          </p:nvPr>
        </p:nvSpPr>
        <p:spPr/>
        <p:txBody>
          <a:bodyPr/>
          <a:lstStyle/>
          <a:p>
            <a:fld id="{D4EE270D-260B-459C-B16D-7DD8C09C6E57}" type="datetimeFigureOut">
              <a:rPr lang="en-US" smtClean="0"/>
              <a:t>1/14/2021</a:t>
            </a:fld>
            <a:endParaRPr lang="en-US"/>
          </a:p>
        </p:txBody>
      </p:sp>
      <p:sp>
        <p:nvSpPr>
          <p:cNvPr id="8" name="Footer Placeholder 7">
            <a:extLst>
              <a:ext uri="{FF2B5EF4-FFF2-40B4-BE49-F238E27FC236}">
                <a16:creationId xmlns:a16="http://schemas.microsoft.com/office/drawing/2014/main" id="{15DEAB68-74D5-4E6C-8543-F9C538D708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B780F0-89C3-40B3-BFAB-97AC0CBCAF94}"/>
              </a:ext>
            </a:extLst>
          </p:cNvPr>
          <p:cNvSpPr>
            <a:spLocks noGrp="1"/>
          </p:cNvSpPr>
          <p:nvPr>
            <p:ph type="sldNum" sz="quarter" idx="12"/>
          </p:nvPr>
        </p:nvSpPr>
        <p:spPr/>
        <p:txBody>
          <a:bodyPr/>
          <a:lstStyle/>
          <a:p>
            <a:fld id="{D87C978E-D84D-4208-A234-CC7FB50B7690}" type="slidenum">
              <a:rPr lang="en-US" smtClean="0"/>
              <a:t>‹#›</a:t>
            </a:fld>
            <a:endParaRPr lang="en-US"/>
          </a:p>
        </p:txBody>
      </p:sp>
    </p:spTree>
    <p:extLst>
      <p:ext uri="{BB962C8B-B14F-4D97-AF65-F5344CB8AC3E}">
        <p14:creationId xmlns:p14="http://schemas.microsoft.com/office/powerpoint/2010/main" val="1128219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F744C-25DA-40BA-9FA6-7C53CA8193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B8474E-B8AC-409C-96F5-63A4AE404AF6}"/>
              </a:ext>
            </a:extLst>
          </p:cNvPr>
          <p:cNvSpPr>
            <a:spLocks noGrp="1"/>
          </p:cNvSpPr>
          <p:nvPr>
            <p:ph type="dt" sz="half" idx="10"/>
          </p:nvPr>
        </p:nvSpPr>
        <p:spPr/>
        <p:txBody>
          <a:bodyPr/>
          <a:lstStyle/>
          <a:p>
            <a:fld id="{D4EE270D-260B-459C-B16D-7DD8C09C6E57}" type="datetimeFigureOut">
              <a:rPr lang="en-US" smtClean="0"/>
              <a:t>1/14/2021</a:t>
            </a:fld>
            <a:endParaRPr lang="en-US"/>
          </a:p>
        </p:txBody>
      </p:sp>
      <p:sp>
        <p:nvSpPr>
          <p:cNvPr id="4" name="Footer Placeholder 3">
            <a:extLst>
              <a:ext uri="{FF2B5EF4-FFF2-40B4-BE49-F238E27FC236}">
                <a16:creationId xmlns:a16="http://schemas.microsoft.com/office/drawing/2014/main" id="{ADADCA95-5589-4ED6-9D42-B05FCC1062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298EAA-72BC-40B0-B835-2E3B58D7D7B6}"/>
              </a:ext>
            </a:extLst>
          </p:cNvPr>
          <p:cNvSpPr>
            <a:spLocks noGrp="1"/>
          </p:cNvSpPr>
          <p:nvPr>
            <p:ph type="sldNum" sz="quarter" idx="12"/>
          </p:nvPr>
        </p:nvSpPr>
        <p:spPr/>
        <p:txBody>
          <a:bodyPr/>
          <a:lstStyle/>
          <a:p>
            <a:fld id="{D87C978E-D84D-4208-A234-CC7FB50B7690}" type="slidenum">
              <a:rPr lang="en-US" smtClean="0"/>
              <a:t>‹#›</a:t>
            </a:fld>
            <a:endParaRPr lang="en-US"/>
          </a:p>
        </p:txBody>
      </p:sp>
    </p:spTree>
    <p:extLst>
      <p:ext uri="{BB962C8B-B14F-4D97-AF65-F5344CB8AC3E}">
        <p14:creationId xmlns:p14="http://schemas.microsoft.com/office/powerpoint/2010/main" val="903838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D37B44-225C-42EC-A1B2-E96BD77C71DA}"/>
              </a:ext>
            </a:extLst>
          </p:cNvPr>
          <p:cNvSpPr>
            <a:spLocks noGrp="1"/>
          </p:cNvSpPr>
          <p:nvPr>
            <p:ph type="dt" sz="half" idx="10"/>
          </p:nvPr>
        </p:nvSpPr>
        <p:spPr/>
        <p:txBody>
          <a:bodyPr/>
          <a:lstStyle/>
          <a:p>
            <a:fld id="{D4EE270D-260B-459C-B16D-7DD8C09C6E57}" type="datetimeFigureOut">
              <a:rPr lang="en-US" smtClean="0"/>
              <a:t>1/14/2021</a:t>
            </a:fld>
            <a:endParaRPr lang="en-US"/>
          </a:p>
        </p:txBody>
      </p:sp>
      <p:sp>
        <p:nvSpPr>
          <p:cNvPr id="3" name="Footer Placeholder 2">
            <a:extLst>
              <a:ext uri="{FF2B5EF4-FFF2-40B4-BE49-F238E27FC236}">
                <a16:creationId xmlns:a16="http://schemas.microsoft.com/office/drawing/2014/main" id="{0FE2BC8E-2119-4B9D-A419-AB351677E8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B23F0B-ECDA-4B2B-9D8A-A656941ED068}"/>
              </a:ext>
            </a:extLst>
          </p:cNvPr>
          <p:cNvSpPr>
            <a:spLocks noGrp="1"/>
          </p:cNvSpPr>
          <p:nvPr>
            <p:ph type="sldNum" sz="quarter" idx="12"/>
          </p:nvPr>
        </p:nvSpPr>
        <p:spPr/>
        <p:txBody>
          <a:bodyPr/>
          <a:lstStyle/>
          <a:p>
            <a:fld id="{D87C978E-D84D-4208-A234-CC7FB50B7690}" type="slidenum">
              <a:rPr lang="en-US" smtClean="0"/>
              <a:t>‹#›</a:t>
            </a:fld>
            <a:endParaRPr lang="en-US"/>
          </a:p>
        </p:txBody>
      </p:sp>
    </p:spTree>
    <p:extLst>
      <p:ext uri="{BB962C8B-B14F-4D97-AF65-F5344CB8AC3E}">
        <p14:creationId xmlns:p14="http://schemas.microsoft.com/office/powerpoint/2010/main" val="2591530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C7289-36A9-4499-8BB1-0BC2188D4B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1BCC78-BE2D-48D0-B458-5AF4A4D355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D27E5D-6DD2-4505-A8C2-8891F01E5E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541091-FEF3-43BC-BC5F-451DA953C29E}"/>
              </a:ext>
            </a:extLst>
          </p:cNvPr>
          <p:cNvSpPr>
            <a:spLocks noGrp="1"/>
          </p:cNvSpPr>
          <p:nvPr>
            <p:ph type="dt" sz="half" idx="10"/>
          </p:nvPr>
        </p:nvSpPr>
        <p:spPr/>
        <p:txBody>
          <a:bodyPr/>
          <a:lstStyle/>
          <a:p>
            <a:fld id="{D4EE270D-260B-459C-B16D-7DD8C09C6E57}" type="datetimeFigureOut">
              <a:rPr lang="en-US" smtClean="0"/>
              <a:t>1/14/2021</a:t>
            </a:fld>
            <a:endParaRPr lang="en-US"/>
          </a:p>
        </p:txBody>
      </p:sp>
      <p:sp>
        <p:nvSpPr>
          <p:cNvPr id="6" name="Footer Placeholder 5">
            <a:extLst>
              <a:ext uri="{FF2B5EF4-FFF2-40B4-BE49-F238E27FC236}">
                <a16:creationId xmlns:a16="http://schemas.microsoft.com/office/drawing/2014/main" id="{C1976659-162C-406D-9914-3873F88197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199C27-EC4D-4E72-A1C6-A49685841081}"/>
              </a:ext>
            </a:extLst>
          </p:cNvPr>
          <p:cNvSpPr>
            <a:spLocks noGrp="1"/>
          </p:cNvSpPr>
          <p:nvPr>
            <p:ph type="sldNum" sz="quarter" idx="12"/>
          </p:nvPr>
        </p:nvSpPr>
        <p:spPr/>
        <p:txBody>
          <a:bodyPr/>
          <a:lstStyle/>
          <a:p>
            <a:fld id="{D87C978E-D84D-4208-A234-CC7FB50B7690}" type="slidenum">
              <a:rPr lang="en-US" smtClean="0"/>
              <a:t>‹#›</a:t>
            </a:fld>
            <a:endParaRPr lang="en-US"/>
          </a:p>
        </p:txBody>
      </p:sp>
    </p:spTree>
    <p:extLst>
      <p:ext uri="{BB962C8B-B14F-4D97-AF65-F5344CB8AC3E}">
        <p14:creationId xmlns:p14="http://schemas.microsoft.com/office/powerpoint/2010/main" val="544565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6DEF2-BB06-4678-AF2A-1080198884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6ABFCC-241B-475D-AB3E-0C7AD659E3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9A27E5-20E5-4071-B172-2FB926704E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88AF6A-EC4F-420A-A74C-99E5A9C4434B}"/>
              </a:ext>
            </a:extLst>
          </p:cNvPr>
          <p:cNvSpPr>
            <a:spLocks noGrp="1"/>
          </p:cNvSpPr>
          <p:nvPr>
            <p:ph type="dt" sz="half" idx="10"/>
          </p:nvPr>
        </p:nvSpPr>
        <p:spPr/>
        <p:txBody>
          <a:bodyPr/>
          <a:lstStyle/>
          <a:p>
            <a:fld id="{D4EE270D-260B-459C-B16D-7DD8C09C6E57}" type="datetimeFigureOut">
              <a:rPr lang="en-US" smtClean="0"/>
              <a:t>1/14/2021</a:t>
            </a:fld>
            <a:endParaRPr lang="en-US"/>
          </a:p>
        </p:txBody>
      </p:sp>
      <p:sp>
        <p:nvSpPr>
          <p:cNvPr id="6" name="Footer Placeholder 5">
            <a:extLst>
              <a:ext uri="{FF2B5EF4-FFF2-40B4-BE49-F238E27FC236}">
                <a16:creationId xmlns:a16="http://schemas.microsoft.com/office/drawing/2014/main" id="{B2C43C8D-BFA9-43FC-96BD-6F8148D34E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964447-2823-4F07-BCB2-9515BE5C3C2C}"/>
              </a:ext>
            </a:extLst>
          </p:cNvPr>
          <p:cNvSpPr>
            <a:spLocks noGrp="1"/>
          </p:cNvSpPr>
          <p:nvPr>
            <p:ph type="sldNum" sz="quarter" idx="12"/>
          </p:nvPr>
        </p:nvSpPr>
        <p:spPr/>
        <p:txBody>
          <a:bodyPr/>
          <a:lstStyle/>
          <a:p>
            <a:fld id="{D87C978E-D84D-4208-A234-CC7FB50B7690}" type="slidenum">
              <a:rPr lang="en-US" smtClean="0"/>
              <a:t>‹#›</a:t>
            </a:fld>
            <a:endParaRPr lang="en-US"/>
          </a:p>
        </p:txBody>
      </p:sp>
    </p:spTree>
    <p:extLst>
      <p:ext uri="{BB962C8B-B14F-4D97-AF65-F5344CB8AC3E}">
        <p14:creationId xmlns:p14="http://schemas.microsoft.com/office/powerpoint/2010/main" val="1617737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17ADDA-8EC4-4D83-B310-262AD132C9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0A8807-E6E7-45E6-A30F-E59C554743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A21D06-518D-4631-A034-598BCDBD0C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EE270D-260B-459C-B16D-7DD8C09C6E57}" type="datetimeFigureOut">
              <a:rPr lang="en-US" smtClean="0"/>
              <a:t>1/14/2021</a:t>
            </a:fld>
            <a:endParaRPr lang="en-US"/>
          </a:p>
        </p:txBody>
      </p:sp>
      <p:sp>
        <p:nvSpPr>
          <p:cNvPr id="5" name="Footer Placeholder 4">
            <a:extLst>
              <a:ext uri="{FF2B5EF4-FFF2-40B4-BE49-F238E27FC236}">
                <a16:creationId xmlns:a16="http://schemas.microsoft.com/office/drawing/2014/main" id="{979D3177-D69F-4F6D-BBCB-584F8F06F6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AB4497-A080-4470-B84F-19C9C2D4F7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7C978E-D84D-4208-A234-CC7FB50B7690}" type="slidenum">
              <a:rPr lang="en-US" smtClean="0"/>
              <a:t>‹#›</a:t>
            </a:fld>
            <a:endParaRPr lang="en-US"/>
          </a:p>
        </p:txBody>
      </p:sp>
    </p:spTree>
    <p:extLst>
      <p:ext uri="{BB962C8B-B14F-4D97-AF65-F5344CB8AC3E}">
        <p14:creationId xmlns:p14="http://schemas.microsoft.com/office/powerpoint/2010/main" val="2900756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lab.oit.duke.edu/mph13/compsci310-spring21/-/blob/master/setting_up_your_environment.m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68C80-E1BF-4C7F-A951-7AAC1D7D327E}"/>
              </a:ext>
            </a:extLst>
          </p:cNvPr>
          <p:cNvSpPr>
            <a:spLocks noGrp="1"/>
          </p:cNvSpPr>
          <p:nvPr>
            <p:ph type="ctrTitle"/>
          </p:nvPr>
        </p:nvSpPr>
        <p:spPr/>
        <p:txBody>
          <a:bodyPr/>
          <a:lstStyle/>
          <a:p>
            <a:r>
              <a:rPr lang="en-US" dirty="0" err="1"/>
              <a:t>Compsci</a:t>
            </a:r>
            <a:r>
              <a:rPr lang="en-US" dirty="0"/>
              <a:t>: 310</a:t>
            </a:r>
            <a:br>
              <a:rPr lang="en-US" dirty="0"/>
            </a:br>
            <a:r>
              <a:rPr lang="en-US" dirty="0"/>
              <a:t>Your Environment</a:t>
            </a:r>
          </a:p>
        </p:txBody>
      </p:sp>
      <p:sp>
        <p:nvSpPr>
          <p:cNvPr id="3" name="Subtitle 2">
            <a:extLst>
              <a:ext uri="{FF2B5EF4-FFF2-40B4-BE49-F238E27FC236}">
                <a16:creationId xmlns:a16="http://schemas.microsoft.com/office/drawing/2014/main" id="{D7D335AF-DEF0-4C8F-AF6D-335F66187329}"/>
              </a:ext>
            </a:extLst>
          </p:cNvPr>
          <p:cNvSpPr>
            <a:spLocks noGrp="1"/>
          </p:cNvSpPr>
          <p:nvPr>
            <p:ph type="subTitle" idx="1"/>
          </p:nvPr>
        </p:nvSpPr>
        <p:spPr/>
        <p:txBody>
          <a:bodyPr/>
          <a:lstStyle/>
          <a:p>
            <a:r>
              <a:rPr lang="en-US" dirty="0"/>
              <a:t>Also </a:t>
            </a:r>
            <a:r>
              <a:rPr lang="en-US" dirty="0" err="1"/>
              <a:t>Makefiles</a:t>
            </a:r>
            <a:endParaRPr lang="en-US" dirty="0"/>
          </a:p>
        </p:txBody>
      </p:sp>
    </p:spTree>
    <p:extLst>
      <p:ext uri="{BB962C8B-B14F-4D97-AF65-F5344CB8AC3E}">
        <p14:creationId xmlns:p14="http://schemas.microsoft.com/office/powerpoint/2010/main" val="1142498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D4BFD-D4B5-4260-BA55-BF621B0FD06B}"/>
              </a:ext>
            </a:extLst>
          </p:cNvPr>
          <p:cNvSpPr>
            <a:spLocks noGrp="1"/>
          </p:cNvSpPr>
          <p:nvPr>
            <p:ph type="title"/>
          </p:nvPr>
        </p:nvSpPr>
        <p:spPr/>
        <p:txBody>
          <a:bodyPr/>
          <a:lstStyle/>
          <a:p>
            <a:r>
              <a:rPr lang="en-US" dirty="0"/>
              <a:t>What you need for assignments in this class</a:t>
            </a:r>
          </a:p>
        </p:txBody>
      </p:sp>
      <p:sp>
        <p:nvSpPr>
          <p:cNvPr id="3" name="Content Placeholder 2">
            <a:extLst>
              <a:ext uri="{FF2B5EF4-FFF2-40B4-BE49-F238E27FC236}">
                <a16:creationId xmlns:a16="http://schemas.microsoft.com/office/drawing/2014/main" id="{B67559FD-66C8-4E7D-B788-1CBAC5F19721}"/>
              </a:ext>
            </a:extLst>
          </p:cNvPr>
          <p:cNvSpPr>
            <a:spLocks noGrp="1"/>
          </p:cNvSpPr>
          <p:nvPr>
            <p:ph idx="1"/>
          </p:nvPr>
        </p:nvSpPr>
        <p:spPr/>
        <p:txBody>
          <a:bodyPr/>
          <a:lstStyle/>
          <a:p>
            <a:r>
              <a:rPr lang="en-US" dirty="0"/>
              <a:t>A running modern </a:t>
            </a:r>
            <a:r>
              <a:rPr lang="en-US" dirty="0" err="1"/>
              <a:t>linux</a:t>
            </a:r>
            <a:r>
              <a:rPr lang="en-US" dirty="0"/>
              <a:t> environment – many of our assignments use </a:t>
            </a:r>
            <a:r>
              <a:rPr lang="en-US" dirty="0" err="1"/>
              <a:t>linux</a:t>
            </a:r>
            <a:r>
              <a:rPr lang="en-US" dirty="0"/>
              <a:t> specific features</a:t>
            </a:r>
          </a:p>
          <a:p>
            <a:pPr lvl="1"/>
            <a:r>
              <a:rPr lang="en-US" dirty="0"/>
              <a:t>We recommend Docker Desktop – works on MacOS and Windows, produces a consistent environment that can integrate with your regular OS</a:t>
            </a:r>
          </a:p>
          <a:p>
            <a:pPr lvl="1"/>
            <a:r>
              <a:rPr lang="en-US" dirty="0"/>
              <a:t>Instructions for setting things up is in the compsci310 git repo - </a:t>
            </a:r>
            <a:r>
              <a:rPr lang="en-US" dirty="0">
                <a:hlinkClick r:id="rId2"/>
              </a:rPr>
              <a:t>https://gitlab.oit.duke.edu/mph13/compsci310-spring21/-/blob/master/setting_up_your_environment.md</a:t>
            </a:r>
            <a:endParaRPr lang="en-US" dirty="0"/>
          </a:p>
          <a:p>
            <a:r>
              <a:rPr lang="en-US" dirty="0"/>
              <a:t>An account on AG350 plus the ability to run git commands</a:t>
            </a:r>
          </a:p>
          <a:p>
            <a:pPr lvl="1"/>
            <a:r>
              <a:rPr lang="en-US" dirty="0"/>
              <a:t>Look on Piazza for the details of </a:t>
            </a:r>
            <a:r>
              <a:rPr lang="en-US" dirty="0" err="1"/>
              <a:t>sigup</a:t>
            </a:r>
            <a:r>
              <a:rPr lang="en-US" dirty="0"/>
              <a:t> (we may have auto-registered you or there may be a special link to click)</a:t>
            </a:r>
          </a:p>
          <a:p>
            <a:pPr lvl="1"/>
            <a:endParaRPr lang="en-US" dirty="0"/>
          </a:p>
          <a:p>
            <a:pPr lvl="1"/>
            <a:endParaRPr lang="en-US" dirty="0"/>
          </a:p>
          <a:p>
            <a:endParaRPr lang="en-US" dirty="0"/>
          </a:p>
        </p:txBody>
      </p:sp>
    </p:spTree>
    <p:extLst>
      <p:ext uri="{BB962C8B-B14F-4D97-AF65-F5344CB8AC3E}">
        <p14:creationId xmlns:p14="http://schemas.microsoft.com/office/powerpoint/2010/main" val="3224594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4121C-0063-4241-B24D-AAE58A589D2C}"/>
              </a:ext>
            </a:extLst>
          </p:cNvPr>
          <p:cNvSpPr>
            <a:spLocks noGrp="1"/>
          </p:cNvSpPr>
          <p:nvPr>
            <p:ph type="title"/>
          </p:nvPr>
        </p:nvSpPr>
        <p:spPr/>
        <p:txBody>
          <a:bodyPr/>
          <a:lstStyle/>
          <a:p>
            <a:r>
              <a:rPr lang="en-US" dirty="0"/>
              <a:t>Programming C in a Unix environment (basics)</a:t>
            </a:r>
          </a:p>
        </p:txBody>
      </p:sp>
      <p:sp>
        <p:nvSpPr>
          <p:cNvPr id="3" name="Content Placeholder 2">
            <a:extLst>
              <a:ext uri="{FF2B5EF4-FFF2-40B4-BE49-F238E27FC236}">
                <a16:creationId xmlns:a16="http://schemas.microsoft.com/office/drawing/2014/main" id="{AD28545F-91F0-4D04-9709-64B1BA6999A7}"/>
              </a:ext>
            </a:extLst>
          </p:cNvPr>
          <p:cNvSpPr>
            <a:spLocks noGrp="1"/>
          </p:cNvSpPr>
          <p:nvPr>
            <p:ph idx="1"/>
          </p:nvPr>
        </p:nvSpPr>
        <p:spPr/>
        <p:txBody>
          <a:bodyPr/>
          <a:lstStyle/>
          <a:p>
            <a:pPr marL="0" indent="0">
              <a:buNone/>
            </a:pPr>
            <a:r>
              <a:rPr lang="en-US" dirty="0">
                <a:latin typeface="Consolas" panose="020B0609020204030204" pitchFamily="49" charset="0"/>
              </a:rPr>
              <a:t>$ </a:t>
            </a:r>
            <a:r>
              <a:rPr lang="en-US" dirty="0" err="1">
                <a:latin typeface="Consolas" panose="020B0609020204030204" pitchFamily="49" charset="0"/>
              </a:rPr>
              <a:t>gcc</a:t>
            </a:r>
            <a:r>
              <a:rPr lang="en-US" dirty="0">
                <a:latin typeface="Consolas" panose="020B0609020204030204" pitchFamily="49" charset="0"/>
              </a:rPr>
              <a:t> </a:t>
            </a:r>
            <a:r>
              <a:rPr lang="en-US" dirty="0" err="1">
                <a:latin typeface="Consolas" panose="020B0609020204030204" pitchFamily="49" charset="0"/>
              </a:rPr>
              <a:t>someProg.c</a:t>
            </a:r>
            <a:r>
              <a:rPr lang="en-US" dirty="0">
                <a:latin typeface="Consolas" panose="020B0609020204030204" pitchFamily="49" charset="0"/>
              </a:rPr>
              <a:t> </a:t>
            </a:r>
            <a:r>
              <a:rPr lang="en-US" dirty="0" err="1">
                <a:latin typeface="Consolas" panose="020B0609020204030204" pitchFamily="49" charset="0"/>
              </a:rPr>
              <a:t>someLib.c</a:t>
            </a:r>
            <a:r>
              <a:rPr lang="en-US" dirty="0">
                <a:latin typeface="Consolas" panose="020B0609020204030204" pitchFamily="49" charset="0"/>
              </a:rPr>
              <a:t> –o </a:t>
            </a:r>
            <a:r>
              <a:rPr lang="en-US" dirty="0" err="1">
                <a:latin typeface="Consolas" panose="020B0609020204030204" pitchFamily="49" charset="0"/>
              </a:rPr>
              <a:t>someProg.bin</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someProg.bin</a:t>
            </a:r>
            <a:endParaRPr lang="en-US" dirty="0">
              <a:latin typeface="Consolas" panose="020B0609020204030204" pitchFamily="49" charset="0"/>
            </a:endParaRPr>
          </a:p>
        </p:txBody>
      </p:sp>
      <p:sp>
        <p:nvSpPr>
          <p:cNvPr id="4" name="Callout: Bent Line 3">
            <a:extLst>
              <a:ext uri="{FF2B5EF4-FFF2-40B4-BE49-F238E27FC236}">
                <a16:creationId xmlns:a16="http://schemas.microsoft.com/office/drawing/2014/main" id="{8A48DCA2-9C12-4DEC-A969-F38E5402EB73}"/>
              </a:ext>
            </a:extLst>
          </p:cNvPr>
          <p:cNvSpPr/>
          <p:nvPr/>
        </p:nvSpPr>
        <p:spPr>
          <a:xfrm>
            <a:off x="3462867" y="2988733"/>
            <a:ext cx="1676400" cy="550334"/>
          </a:xfrm>
          <a:prstGeom prst="borderCallout2">
            <a:avLst>
              <a:gd name="adj1" fmla="val 18750"/>
              <a:gd name="adj2" fmla="val -8333"/>
              <a:gd name="adj3" fmla="val 18750"/>
              <a:gd name="adj4" fmla="val -16667"/>
              <a:gd name="adj5" fmla="val -118269"/>
              <a:gd name="adj6" fmla="val -340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files</a:t>
            </a:r>
          </a:p>
        </p:txBody>
      </p:sp>
      <p:cxnSp>
        <p:nvCxnSpPr>
          <p:cNvPr id="6" name="Straight Connector 5">
            <a:extLst>
              <a:ext uri="{FF2B5EF4-FFF2-40B4-BE49-F238E27FC236}">
                <a16:creationId xmlns:a16="http://schemas.microsoft.com/office/drawing/2014/main" id="{F7CB09C1-353E-402E-96C7-38A0DED4751B}"/>
              </a:ext>
            </a:extLst>
          </p:cNvPr>
          <p:cNvCxnSpPr/>
          <p:nvPr/>
        </p:nvCxnSpPr>
        <p:spPr>
          <a:xfrm flipV="1">
            <a:off x="3048000" y="2311400"/>
            <a:ext cx="1473200" cy="431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allout: Line 6">
            <a:extLst>
              <a:ext uri="{FF2B5EF4-FFF2-40B4-BE49-F238E27FC236}">
                <a16:creationId xmlns:a16="http://schemas.microsoft.com/office/drawing/2014/main" id="{6A994B47-5533-4CFD-B949-527B3F76233D}"/>
              </a:ext>
            </a:extLst>
          </p:cNvPr>
          <p:cNvSpPr/>
          <p:nvPr/>
        </p:nvSpPr>
        <p:spPr>
          <a:xfrm>
            <a:off x="7636933" y="3107267"/>
            <a:ext cx="1905000" cy="431800"/>
          </a:xfrm>
          <a:prstGeom prst="borderCallout1">
            <a:avLst>
              <a:gd name="adj1" fmla="val 18750"/>
              <a:gd name="adj2" fmla="val -8333"/>
              <a:gd name="adj3" fmla="val -179657"/>
              <a:gd name="adj4" fmla="val -254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file</a:t>
            </a:r>
          </a:p>
        </p:txBody>
      </p:sp>
      <p:sp>
        <p:nvSpPr>
          <p:cNvPr id="8" name="Callout: Bent Line 7">
            <a:extLst>
              <a:ext uri="{FF2B5EF4-FFF2-40B4-BE49-F238E27FC236}">
                <a16:creationId xmlns:a16="http://schemas.microsoft.com/office/drawing/2014/main" id="{552CA882-A275-46DD-BC99-C4B186300ABC}"/>
              </a:ext>
            </a:extLst>
          </p:cNvPr>
          <p:cNvSpPr/>
          <p:nvPr/>
        </p:nvSpPr>
        <p:spPr>
          <a:xfrm>
            <a:off x="3285067" y="5054600"/>
            <a:ext cx="3335866" cy="618067"/>
          </a:xfrm>
          <a:prstGeom prst="borderCallout2">
            <a:avLst>
              <a:gd name="adj1" fmla="val 18750"/>
              <a:gd name="adj2" fmla="val -8333"/>
              <a:gd name="adj3" fmla="val 18750"/>
              <a:gd name="adj4" fmla="val -16667"/>
              <a:gd name="adj5" fmla="val -117637"/>
              <a:gd name="adj6" fmla="val -375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 the executable file</a:t>
            </a:r>
          </a:p>
        </p:txBody>
      </p:sp>
    </p:spTree>
    <p:extLst>
      <p:ext uri="{BB962C8B-B14F-4D97-AF65-F5344CB8AC3E}">
        <p14:creationId xmlns:p14="http://schemas.microsoft.com/office/powerpoint/2010/main" val="884345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D568-4CEB-4BC3-AC0D-59F136BC06C8}"/>
              </a:ext>
            </a:extLst>
          </p:cNvPr>
          <p:cNvSpPr>
            <a:spLocks noGrp="1"/>
          </p:cNvSpPr>
          <p:nvPr>
            <p:ph type="title"/>
          </p:nvPr>
        </p:nvSpPr>
        <p:spPr/>
        <p:txBody>
          <a:bodyPr/>
          <a:lstStyle/>
          <a:p>
            <a:r>
              <a:rPr lang="en-US" dirty="0" err="1"/>
              <a:t>Makefiles</a:t>
            </a:r>
            <a:r>
              <a:rPr lang="en-US" dirty="0"/>
              <a:t> – managing the complexity</a:t>
            </a:r>
          </a:p>
        </p:txBody>
      </p:sp>
      <p:sp>
        <p:nvSpPr>
          <p:cNvPr id="3" name="Content Placeholder 2">
            <a:extLst>
              <a:ext uri="{FF2B5EF4-FFF2-40B4-BE49-F238E27FC236}">
                <a16:creationId xmlns:a16="http://schemas.microsoft.com/office/drawing/2014/main" id="{EED44450-7DA1-4058-82B2-1F29944C4DA7}"/>
              </a:ext>
            </a:extLst>
          </p:cNvPr>
          <p:cNvSpPr>
            <a:spLocks noGrp="1"/>
          </p:cNvSpPr>
          <p:nvPr>
            <p:ph idx="1"/>
          </p:nvPr>
        </p:nvSpPr>
        <p:spPr/>
        <p:txBody>
          <a:bodyPr>
            <a:normAutofit fontScale="92500"/>
          </a:bodyPr>
          <a:lstStyle/>
          <a:p>
            <a:pPr marL="0" indent="0">
              <a:buNone/>
            </a:pPr>
            <a:r>
              <a:rPr lang="en-US" dirty="0" err="1">
                <a:latin typeface="Consolas" panose="020B0609020204030204" pitchFamily="49" charset="0"/>
              </a:rPr>
              <a:t>someProg.bin</a:t>
            </a:r>
            <a:r>
              <a:rPr lang="en-US" dirty="0">
                <a:latin typeface="Consolas" panose="020B0609020204030204" pitchFamily="49" charset="0"/>
              </a:rPr>
              <a:t>: </a:t>
            </a:r>
            <a:r>
              <a:rPr lang="en-US" dirty="0" err="1">
                <a:latin typeface="Consolas" panose="020B0609020204030204" pitchFamily="49" charset="0"/>
              </a:rPr>
              <a:t>someProg.c</a:t>
            </a:r>
            <a:r>
              <a:rPr lang="en-US" dirty="0">
                <a:latin typeface="Consolas" panose="020B0609020204030204" pitchFamily="49" charset="0"/>
              </a:rPr>
              <a:t> </a:t>
            </a:r>
            <a:r>
              <a:rPr lang="en-US" dirty="0" err="1">
                <a:latin typeface="Consolas" panose="020B0609020204030204" pitchFamily="49" charset="0"/>
              </a:rPr>
              <a:t>someLib.c</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gcc</a:t>
            </a:r>
            <a:r>
              <a:rPr lang="en-US" dirty="0">
                <a:latin typeface="Consolas" panose="020B0609020204030204" pitchFamily="49" charset="0"/>
              </a:rPr>
              <a:t> </a:t>
            </a:r>
            <a:r>
              <a:rPr lang="en-US" dirty="0" err="1">
                <a:latin typeface="Consolas" panose="020B0609020204030204" pitchFamily="49" charset="0"/>
              </a:rPr>
              <a:t>someProg.c</a:t>
            </a:r>
            <a:r>
              <a:rPr lang="en-US" dirty="0">
                <a:latin typeface="Consolas" panose="020B0609020204030204" pitchFamily="49" charset="0"/>
              </a:rPr>
              <a:t> </a:t>
            </a:r>
            <a:r>
              <a:rPr lang="en-US" dirty="0" err="1">
                <a:latin typeface="Consolas" panose="020B0609020204030204" pitchFamily="49" charset="0"/>
              </a:rPr>
              <a:t>someLib.c</a:t>
            </a:r>
            <a:r>
              <a:rPr lang="en-US" dirty="0">
                <a:latin typeface="Consolas" panose="020B0609020204030204" pitchFamily="49" charset="0"/>
              </a:rPr>
              <a:t> –o </a:t>
            </a:r>
            <a:r>
              <a:rPr lang="en-US" dirty="0" err="1">
                <a:latin typeface="Consolas" panose="020B0609020204030204" pitchFamily="49" charset="0"/>
              </a:rPr>
              <a:t>someProg.bin</a:t>
            </a:r>
            <a:endParaRPr lang="en-US" dirty="0">
              <a:latin typeface="Consolas" panose="020B0609020204030204" pitchFamily="49" charset="0"/>
            </a:endParaRPr>
          </a:p>
          <a:p>
            <a:pPr marL="0" indent="0">
              <a:buNone/>
            </a:pPr>
            <a:endParaRPr lang="en-US" dirty="0"/>
          </a:p>
          <a:p>
            <a:pPr marL="0" indent="0">
              <a:buNone/>
            </a:pPr>
            <a:r>
              <a:rPr lang="en-US" dirty="0" err="1"/>
              <a:t>someProg.bin</a:t>
            </a:r>
            <a:r>
              <a:rPr lang="en-US" dirty="0"/>
              <a:t> depends on 2 files – </a:t>
            </a:r>
            <a:r>
              <a:rPr lang="en-US" dirty="0" err="1"/>
              <a:t>someProg.c</a:t>
            </a:r>
            <a:r>
              <a:rPr lang="en-US" dirty="0"/>
              <a:t> and </a:t>
            </a:r>
            <a:r>
              <a:rPr lang="en-US" dirty="0" err="1"/>
              <a:t>someLib.c</a:t>
            </a:r>
            <a:r>
              <a:rPr lang="en-US" dirty="0"/>
              <a:t>.  If eithers of these files change we can update </a:t>
            </a:r>
            <a:r>
              <a:rPr lang="en-US" dirty="0" err="1"/>
              <a:t>someProg.bin</a:t>
            </a:r>
            <a:r>
              <a:rPr lang="en-US" dirty="0"/>
              <a:t> by saying</a:t>
            </a:r>
          </a:p>
          <a:p>
            <a:pPr marL="0" indent="0">
              <a:buNone/>
            </a:pPr>
            <a:endParaRPr lang="en-US" dirty="0"/>
          </a:p>
          <a:p>
            <a:pPr marL="0" indent="0">
              <a:buNone/>
            </a:pPr>
            <a:r>
              <a:rPr lang="en-US" dirty="0">
                <a:latin typeface="Consolas" panose="020B0609020204030204" pitchFamily="49" charset="0"/>
              </a:rPr>
              <a:t>$ make </a:t>
            </a:r>
            <a:r>
              <a:rPr lang="en-US" dirty="0" err="1">
                <a:latin typeface="Consolas" panose="020B0609020204030204" pitchFamily="49" charset="0"/>
              </a:rPr>
              <a:t>someProg.bin</a:t>
            </a:r>
            <a:endParaRPr lang="en-US" dirty="0">
              <a:latin typeface="Consolas" panose="020B0609020204030204" pitchFamily="49" charset="0"/>
            </a:endParaRPr>
          </a:p>
          <a:p>
            <a:pPr marL="0" indent="0">
              <a:buNone/>
            </a:pPr>
            <a:endParaRPr lang="en-US" dirty="0"/>
          </a:p>
          <a:p>
            <a:pPr marL="0" indent="0">
              <a:buNone/>
            </a:pPr>
            <a:r>
              <a:rPr lang="en-US" dirty="0"/>
              <a:t>which will run the listed </a:t>
            </a:r>
            <a:r>
              <a:rPr lang="en-US" dirty="0" err="1"/>
              <a:t>gcc</a:t>
            </a:r>
            <a:r>
              <a:rPr lang="en-US" dirty="0"/>
              <a:t> command, producing a new version of the file</a:t>
            </a:r>
          </a:p>
        </p:txBody>
      </p:sp>
    </p:spTree>
    <p:extLst>
      <p:ext uri="{BB962C8B-B14F-4D97-AF65-F5344CB8AC3E}">
        <p14:creationId xmlns:p14="http://schemas.microsoft.com/office/powerpoint/2010/main" val="4237208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74129-E03E-4210-9B63-5258E8DD4D7E}"/>
              </a:ext>
            </a:extLst>
          </p:cNvPr>
          <p:cNvSpPr>
            <a:spLocks noGrp="1"/>
          </p:cNvSpPr>
          <p:nvPr>
            <p:ph type="title"/>
          </p:nvPr>
        </p:nvSpPr>
        <p:spPr/>
        <p:txBody>
          <a:bodyPr/>
          <a:lstStyle/>
          <a:p>
            <a:r>
              <a:rPr lang="en-US" dirty="0"/>
              <a:t>Interdependent rules</a:t>
            </a:r>
          </a:p>
        </p:txBody>
      </p:sp>
      <p:sp>
        <p:nvSpPr>
          <p:cNvPr id="3" name="Content Placeholder 2">
            <a:extLst>
              <a:ext uri="{FF2B5EF4-FFF2-40B4-BE49-F238E27FC236}">
                <a16:creationId xmlns:a16="http://schemas.microsoft.com/office/drawing/2014/main" id="{3048EF3F-C36F-469D-B944-7EA4C82C3808}"/>
              </a:ext>
            </a:extLst>
          </p:cNvPr>
          <p:cNvSpPr>
            <a:spLocks noGrp="1"/>
          </p:cNvSpPr>
          <p:nvPr>
            <p:ph idx="1"/>
          </p:nvPr>
        </p:nvSpPr>
        <p:spPr/>
        <p:txBody>
          <a:bodyPr/>
          <a:lstStyle/>
          <a:p>
            <a:pPr marL="0" indent="0">
              <a:buNone/>
            </a:pPr>
            <a:r>
              <a:rPr lang="en-US" sz="2400" dirty="0" err="1">
                <a:latin typeface="Consolas" panose="020B0609020204030204" pitchFamily="49" charset="0"/>
              </a:rPr>
              <a:t>someProg.bin</a:t>
            </a:r>
            <a:r>
              <a:rPr lang="en-US" sz="2400" dirty="0">
                <a:latin typeface="Consolas" panose="020B0609020204030204" pitchFamily="49" charset="0"/>
              </a:rPr>
              <a:t>: </a:t>
            </a:r>
            <a:r>
              <a:rPr lang="en-US" sz="2400" dirty="0" err="1">
                <a:latin typeface="Consolas" panose="020B0609020204030204" pitchFamily="49" charset="0"/>
              </a:rPr>
              <a:t>someProg.c</a:t>
            </a:r>
            <a:r>
              <a:rPr lang="en-US" sz="2400" dirty="0">
                <a:latin typeface="Consolas" panose="020B0609020204030204" pitchFamily="49" charset="0"/>
              </a:rPr>
              <a:t> </a:t>
            </a:r>
            <a:r>
              <a:rPr lang="en-US" sz="2400" dirty="0" err="1">
                <a:latin typeface="Consolas" panose="020B0609020204030204" pitchFamily="49" charset="0"/>
              </a:rPr>
              <a:t>someLib.c</a:t>
            </a:r>
            <a:endParaRPr lang="en-US" sz="2400" dirty="0">
              <a:latin typeface="Consolas" panose="020B0609020204030204" pitchFamily="49" charset="0"/>
            </a:endParaRPr>
          </a:p>
          <a:p>
            <a:pPr marL="0" indent="0">
              <a:buNone/>
            </a:pPr>
            <a:r>
              <a:rPr lang="en-US" sz="2400" dirty="0">
                <a:latin typeface="Consolas" panose="020B0609020204030204" pitchFamily="49" charset="0"/>
              </a:rPr>
              <a:t>	</a:t>
            </a:r>
            <a:r>
              <a:rPr lang="en-US" sz="2400" dirty="0" err="1">
                <a:latin typeface="Consolas" panose="020B0609020204030204" pitchFamily="49" charset="0"/>
              </a:rPr>
              <a:t>gcc</a:t>
            </a:r>
            <a:r>
              <a:rPr lang="en-US" sz="2400" dirty="0">
                <a:latin typeface="Consolas" panose="020B0609020204030204" pitchFamily="49" charset="0"/>
              </a:rPr>
              <a:t> </a:t>
            </a:r>
            <a:r>
              <a:rPr lang="en-US" sz="2400" dirty="0" err="1">
                <a:latin typeface="Consolas" panose="020B0609020204030204" pitchFamily="49" charset="0"/>
              </a:rPr>
              <a:t>someProg.c</a:t>
            </a:r>
            <a:r>
              <a:rPr lang="en-US" sz="2400" dirty="0">
                <a:latin typeface="Consolas" panose="020B0609020204030204" pitchFamily="49" charset="0"/>
              </a:rPr>
              <a:t> </a:t>
            </a:r>
            <a:r>
              <a:rPr lang="en-US" sz="2400" dirty="0" err="1">
                <a:latin typeface="Consolas" panose="020B0609020204030204" pitchFamily="49" charset="0"/>
              </a:rPr>
              <a:t>someLib.c</a:t>
            </a:r>
            <a:r>
              <a:rPr lang="en-US" sz="2400" dirty="0">
                <a:latin typeface="Consolas" panose="020B0609020204030204" pitchFamily="49" charset="0"/>
              </a:rPr>
              <a:t> –o </a:t>
            </a:r>
            <a:r>
              <a:rPr lang="en-US" sz="2400" dirty="0" err="1">
                <a:latin typeface="Consolas" panose="020B0609020204030204" pitchFamily="49" charset="0"/>
              </a:rPr>
              <a:t>someProg.bin</a:t>
            </a:r>
            <a:endParaRPr lang="en-US" sz="2400" dirty="0">
              <a:latin typeface="Consolas" panose="020B0609020204030204" pitchFamily="49" charset="0"/>
            </a:endParaRPr>
          </a:p>
          <a:p>
            <a:pPr marL="0" indent="0">
              <a:buNone/>
            </a:pPr>
            <a:endParaRPr lang="en-US" sz="2400" dirty="0"/>
          </a:p>
          <a:p>
            <a:pPr marL="0" indent="0">
              <a:buNone/>
            </a:pPr>
            <a:r>
              <a:rPr lang="en-US" sz="2400" dirty="0">
                <a:latin typeface="Consolas" panose="020B0609020204030204" pitchFamily="49" charset="0"/>
              </a:rPr>
              <a:t>submitMe.zip: </a:t>
            </a:r>
            <a:r>
              <a:rPr lang="en-US" sz="2400" dirty="0" err="1">
                <a:latin typeface="Consolas" panose="020B0609020204030204" pitchFamily="49" charset="0"/>
              </a:rPr>
              <a:t>someProg.bin</a:t>
            </a:r>
            <a:r>
              <a:rPr lang="en-US" sz="2400" dirty="0">
                <a:latin typeface="Consolas" panose="020B0609020204030204" pitchFamily="49" charset="0"/>
              </a:rPr>
              <a:t> README.txt</a:t>
            </a:r>
          </a:p>
          <a:p>
            <a:pPr marL="0" indent="0">
              <a:buNone/>
            </a:pPr>
            <a:r>
              <a:rPr lang="en-US" sz="2400" dirty="0">
                <a:latin typeface="Consolas" panose="020B0609020204030204" pitchFamily="49" charset="0"/>
              </a:rPr>
              <a:t>	zip submitMe.zip </a:t>
            </a:r>
            <a:r>
              <a:rPr lang="en-US" sz="2400" dirty="0" err="1">
                <a:latin typeface="Consolas" panose="020B0609020204030204" pitchFamily="49" charset="0"/>
              </a:rPr>
              <a:t>someProg.c</a:t>
            </a:r>
            <a:r>
              <a:rPr lang="en-US" sz="2400" dirty="0">
                <a:latin typeface="Consolas" panose="020B0609020204030204" pitchFamily="49" charset="0"/>
              </a:rPr>
              <a:t> </a:t>
            </a:r>
            <a:r>
              <a:rPr lang="en-US" sz="2400" dirty="0" err="1">
                <a:latin typeface="Consolas" panose="020B0609020204030204" pitchFamily="49" charset="0"/>
              </a:rPr>
              <a:t>someProg.bin</a:t>
            </a:r>
            <a:r>
              <a:rPr lang="en-US" sz="2400" dirty="0">
                <a:latin typeface="Consolas" panose="020B0609020204030204" pitchFamily="49" charset="0"/>
              </a:rPr>
              <a:t> README.txt</a:t>
            </a:r>
          </a:p>
          <a:p>
            <a:pPr marL="0" indent="0">
              <a:buNone/>
            </a:pPr>
            <a:endParaRPr lang="en-US" dirty="0"/>
          </a:p>
          <a:p>
            <a:pPr marL="0" indent="0">
              <a:buNone/>
            </a:pPr>
            <a:r>
              <a:rPr lang="en-US" dirty="0"/>
              <a:t>Updating </a:t>
            </a:r>
            <a:r>
              <a:rPr lang="en-US" dirty="0" err="1"/>
              <a:t>myProg.c</a:t>
            </a:r>
            <a:r>
              <a:rPr lang="en-US" dirty="0"/>
              <a:t> and then saying “make submitMe.zip” generates  a new version of </a:t>
            </a:r>
            <a:r>
              <a:rPr lang="en-US" dirty="0" err="1"/>
              <a:t>someProg.bin</a:t>
            </a:r>
            <a:endParaRPr lang="en-US" dirty="0"/>
          </a:p>
        </p:txBody>
      </p:sp>
    </p:spTree>
    <p:extLst>
      <p:ext uri="{BB962C8B-B14F-4D97-AF65-F5344CB8AC3E}">
        <p14:creationId xmlns:p14="http://schemas.microsoft.com/office/powerpoint/2010/main" val="3131849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2F8DE-B057-4FEB-8A47-7C100B1DED6D}"/>
              </a:ext>
            </a:extLst>
          </p:cNvPr>
          <p:cNvSpPr>
            <a:spLocks noGrp="1"/>
          </p:cNvSpPr>
          <p:nvPr>
            <p:ph type="title"/>
          </p:nvPr>
        </p:nvSpPr>
        <p:spPr/>
        <p:txBody>
          <a:bodyPr/>
          <a:lstStyle/>
          <a:p>
            <a:r>
              <a:rPr lang="en-US" dirty="0"/>
              <a:t>Building C incrementally</a:t>
            </a:r>
          </a:p>
        </p:txBody>
      </p:sp>
      <p:sp>
        <p:nvSpPr>
          <p:cNvPr id="3" name="Content Placeholder 2">
            <a:extLst>
              <a:ext uri="{FF2B5EF4-FFF2-40B4-BE49-F238E27FC236}">
                <a16:creationId xmlns:a16="http://schemas.microsoft.com/office/drawing/2014/main" id="{56222F3D-5E5F-4CCF-ADE0-1DCA8422F7DB}"/>
              </a:ext>
            </a:extLst>
          </p:cNvPr>
          <p:cNvSpPr>
            <a:spLocks noGrp="1"/>
          </p:cNvSpPr>
          <p:nvPr>
            <p:ph idx="1"/>
          </p:nvPr>
        </p:nvSpPr>
        <p:spPr/>
        <p:txBody>
          <a:bodyPr/>
          <a:lstStyle/>
          <a:p>
            <a:pPr marL="0" indent="0">
              <a:buNone/>
            </a:pPr>
            <a:r>
              <a:rPr lang="en-US" dirty="0"/>
              <a:t>If we want to build a big c program, we can always pass all the c files to </a:t>
            </a:r>
            <a:r>
              <a:rPr lang="en-US" dirty="0" err="1"/>
              <a:t>gcc</a:t>
            </a:r>
            <a:r>
              <a:rPr lang="en-US" dirty="0"/>
              <a:t> like this:</a:t>
            </a:r>
          </a:p>
          <a:p>
            <a:pPr marL="0" indent="0">
              <a:buNone/>
            </a:pPr>
            <a:endParaRPr lang="en-US" dirty="0"/>
          </a:p>
          <a:p>
            <a:pPr marL="0" indent="0">
              <a:buNone/>
            </a:pPr>
            <a:r>
              <a:rPr lang="en-US" dirty="0">
                <a:latin typeface="Consolas" panose="020B0609020204030204" pitchFamily="49" charset="0"/>
              </a:rPr>
              <a:t>$ </a:t>
            </a:r>
            <a:r>
              <a:rPr lang="en-US" dirty="0" err="1">
                <a:latin typeface="Consolas" panose="020B0609020204030204" pitchFamily="49" charset="0"/>
              </a:rPr>
              <a:t>gcc</a:t>
            </a:r>
            <a:r>
              <a:rPr lang="en-US" dirty="0">
                <a:latin typeface="Consolas" panose="020B0609020204030204" pitchFamily="49" charset="0"/>
              </a:rPr>
              <a:t> </a:t>
            </a:r>
            <a:r>
              <a:rPr lang="en-US" dirty="0" err="1">
                <a:latin typeface="Consolas" panose="020B0609020204030204" pitchFamily="49" charset="0"/>
              </a:rPr>
              <a:t>someMain.c</a:t>
            </a:r>
            <a:r>
              <a:rPr lang="en-US" dirty="0">
                <a:latin typeface="Consolas" panose="020B0609020204030204" pitchFamily="49" charset="0"/>
              </a:rPr>
              <a:t> </a:t>
            </a:r>
            <a:r>
              <a:rPr lang="en-US" dirty="0" err="1">
                <a:latin typeface="Consolas" panose="020B0609020204030204" pitchFamily="49" charset="0"/>
              </a:rPr>
              <a:t>bigLibA.c</a:t>
            </a:r>
            <a:r>
              <a:rPr lang="en-US" dirty="0">
                <a:latin typeface="Consolas" panose="020B0609020204030204" pitchFamily="49" charset="0"/>
              </a:rPr>
              <a:t> </a:t>
            </a:r>
            <a:r>
              <a:rPr lang="en-US" dirty="0" err="1">
                <a:latin typeface="Consolas" panose="020B0609020204030204" pitchFamily="49" charset="0"/>
              </a:rPr>
              <a:t>bigLibB.c</a:t>
            </a:r>
            <a:r>
              <a:rPr lang="en-US" dirty="0">
                <a:latin typeface="Consolas" panose="020B0609020204030204" pitchFamily="49" charset="0"/>
              </a:rPr>
              <a:t> -o </a:t>
            </a:r>
            <a:r>
              <a:rPr lang="en-US" dirty="0" err="1">
                <a:latin typeface="Consolas" panose="020B0609020204030204" pitchFamily="49" charset="0"/>
              </a:rPr>
              <a:t>someProg.bin</a:t>
            </a:r>
            <a:endParaRPr lang="en-US" dirty="0">
              <a:latin typeface="Consolas" panose="020B0609020204030204" pitchFamily="49" charset="0"/>
            </a:endParaRPr>
          </a:p>
          <a:p>
            <a:pPr marL="0" indent="0">
              <a:buNone/>
            </a:pPr>
            <a:endParaRPr lang="en-US" dirty="0"/>
          </a:p>
          <a:p>
            <a:pPr marL="0" indent="0">
              <a:buNone/>
            </a:pPr>
            <a:r>
              <a:rPr lang="en-US" dirty="0"/>
              <a:t>The problem is that this builds everything from scratch even if only a little has changed. So if you change </a:t>
            </a:r>
            <a:r>
              <a:rPr lang="en-US" dirty="0" err="1"/>
              <a:t>someMain.c</a:t>
            </a:r>
            <a:r>
              <a:rPr lang="en-US" dirty="0"/>
              <a:t>, it recompiles </a:t>
            </a:r>
            <a:r>
              <a:rPr lang="en-US" dirty="0" err="1"/>
              <a:t>bigLibraryA</a:t>
            </a:r>
            <a:r>
              <a:rPr lang="en-US" dirty="0"/>
              <a:t> even if that isn't needed.</a:t>
            </a:r>
          </a:p>
        </p:txBody>
      </p:sp>
    </p:spTree>
    <p:extLst>
      <p:ext uri="{BB962C8B-B14F-4D97-AF65-F5344CB8AC3E}">
        <p14:creationId xmlns:p14="http://schemas.microsoft.com/office/powerpoint/2010/main" val="924583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8B9E0-8782-48C6-BC67-65FBC3F47D89}"/>
              </a:ext>
            </a:extLst>
          </p:cNvPr>
          <p:cNvSpPr>
            <a:spLocks noGrp="1"/>
          </p:cNvSpPr>
          <p:nvPr>
            <p:ph type="title"/>
          </p:nvPr>
        </p:nvSpPr>
        <p:spPr/>
        <p:txBody>
          <a:bodyPr/>
          <a:lstStyle/>
          <a:p>
            <a:r>
              <a:rPr lang="en-US" dirty="0"/>
              <a:t>.o files</a:t>
            </a:r>
          </a:p>
        </p:txBody>
      </p:sp>
      <p:sp>
        <p:nvSpPr>
          <p:cNvPr id="3" name="Content Placeholder 2">
            <a:extLst>
              <a:ext uri="{FF2B5EF4-FFF2-40B4-BE49-F238E27FC236}">
                <a16:creationId xmlns:a16="http://schemas.microsoft.com/office/drawing/2014/main" id="{D6D399DF-590F-4382-B366-D683977A44D9}"/>
              </a:ext>
            </a:extLst>
          </p:cNvPr>
          <p:cNvSpPr>
            <a:spLocks noGrp="1"/>
          </p:cNvSpPr>
          <p:nvPr>
            <p:ph idx="1"/>
          </p:nvPr>
        </p:nvSpPr>
        <p:spPr/>
        <p:txBody>
          <a:bodyPr/>
          <a:lstStyle/>
          <a:p>
            <a:pPr marL="0" indent="0">
              <a:buNone/>
            </a:pPr>
            <a:r>
              <a:rPr lang="en-US" dirty="0"/>
              <a:t>.o files are individually compiled c files. It let's us do the build in 2 stages: compilation and linking. The -c </a:t>
            </a:r>
            <a:r>
              <a:rPr lang="en-US" dirty="0" err="1"/>
              <a:t>gcc</a:t>
            </a:r>
            <a:r>
              <a:rPr lang="en-US" dirty="0"/>
              <a:t> flag means compile but don't link</a:t>
            </a:r>
          </a:p>
          <a:p>
            <a:pPr marL="0" indent="0">
              <a:buNone/>
            </a:pPr>
            <a:endParaRPr lang="en-US" dirty="0"/>
          </a:p>
          <a:p>
            <a:pPr marL="0" indent="0">
              <a:buNone/>
            </a:pPr>
            <a:r>
              <a:rPr lang="en-US" dirty="0">
                <a:latin typeface="Consolas" panose="020B0609020204030204" pitchFamily="49" charset="0"/>
              </a:rPr>
              <a:t>$ </a:t>
            </a:r>
            <a:r>
              <a:rPr lang="en-US" dirty="0" err="1">
                <a:latin typeface="Consolas" panose="020B0609020204030204" pitchFamily="49" charset="0"/>
              </a:rPr>
              <a:t>gcc</a:t>
            </a:r>
            <a:r>
              <a:rPr lang="en-US" dirty="0">
                <a:latin typeface="Consolas" panose="020B0609020204030204" pitchFamily="49" charset="0"/>
              </a:rPr>
              <a:t> -c </a:t>
            </a:r>
            <a:r>
              <a:rPr lang="en-US" dirty="0" err="1">
                <a:latin typeface="Consolas" panose="020B0609020204030204" pitchFamily="49" charset="0"/>
              </a:rPr>
              <a:t>someMain.c</a:t>
            </a:r>
            <a:r>
              <a:rPr lang="en-US" dirty="0">
                <a:latin typeface="Consolas" panose="020B0609020204030204" pitchFamily="49" charset="0"/>
              </a:rPr>
              <a:t> -o </a:t>
            </a:r>
            <a:r>
              <a:rPr lang="en-US" dirty="0" err="1">
                <a:latin typeface="Consolas" panose="020B0609020204030204" pitchFamily="49" charset="0"/>
              </a:rPr>
              <a:t>someMain.o</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gcc</a:t>
            </a:r>
            <a:r>
              <a:rPr lang="en-US" dirty="0">
                <a:latin typeface="Consolas" panose="020B0609020204030204" pitchFamily="49" charset="0"/>
              </a:rPr>
              <a:t> -c </a:t>
            </a:r>
            <a:r>
              <a:rPr lang="en-US" dirty="0" err="1">
                <a:latin typeface="Consolas" panose="020B0609020204030204" pitchFamily="49" charset="0"/>
              </a:rPr>
              <a:t>bigLibA.c</a:t>
            </a:r>
            <a:r>
              <a:rPr lang="en-US" dirty="0">
                <a:latin typeface="Consolas" panose="020B0609020204030204" pitchFamily="49" charset="0"/>
              </a:rPr>
              <a:t> -o </a:t>
            </a:r>
            <a:r>
              <a:rPr lang="en-US" dirty="0" err="1">
                <a:latin typeface="Consolas" panose="020B0609020204030204" pitchFamily="49" charset="0"/>
              </a:rPr>
              <a:t>bigLibA.o</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gcc</a:t>
            </a:r>
            <a:r>
              <a:rPr lang="en-US" dirty="0">
                <a:latin typeface="Consolas" panose="020B0609020204030204" pitchFamily="49" charset="0"/>
              </a:rPr>
              <a:t> -c </a:t>
            </a:r>
            <a:r>
              <a:rPr lang="en-US" dirty="0" err="1">
                <a:latin typeface="Consolas" panose="020B0609020204030204" pitchFamily="49" charset="0"/>
              </a:rPr>
              <a:t>bigLibB.c</a:t>
            </a:r>
            <a:r>
              <a:rPr lang="en-US" dirty="0">
                <a:latin typeface="Consolas" panose="020B0609020204030204" pitchFamily="49" charset="0"/>
              </a:rPr>
              <a:t> -o </a:t>
            </a:r>
            <a:r>
              <a:rPr lang="en-US" dirty="0" err="1">
                <a:latin typeface="Consolas" panose="020B0609020204030204" pitchFamily="49" charset="0"/>
              </a:rPr>
              <a:t>bigLibB.o</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gcc</a:t>
            </a:r>
            <a:r>
              <a:rPr lang="en-US" dirty="0">
                <a:latin typeface="Consolas" panose="020B0609020204030204" pitchFamily="49" charset="0"/>
              </a:rPr>
              <a:t> </a:t>
            </a:r>
            <a:r>
              <a:rPr lang="en-US" dirty="0" err="1">
                <a:latin typeface="Consolas" panose="020B0609020204030204" pitchFamily="49" charset="0"/>
              </a:rPr>
              <a:t>someMain.o</a:t>
            </a:r>
            <a:r>
              <a:rPr lang="en-US" dirty="0">
                <a:latin typeface="Consolas" panose="020B0609020204030204" pitchFamily="49" charset="0"/>
              </a:rPr>
              <a:t> </a:t>
            </a:r>
            <a:r>
              <a:rPr lang="en-US" dirty="0" err="1">
                <a:latin typeface="Consolas" panose="020B0609020204030204" pitchFamily="49" charset="0"/>
              </a:rPr>
              <a:t>bigLibA.o</a:t>
            </a:r>
            <a:r>
              <a:rPr lang="en-US" dirty="0">
                <a:latin typeface="Consolas" panose="020B0609020204030204" pitchFamily="49" charset="0"/>
              </a:rPr>
              <a:t> </a:t>
            </a:r>
            <a:r>
              <a:rPr lang="en-US" dirty="0" err="1">
                <a:latin typeface="Consolas" panose="020B0609020204030204" pitchFamily="49" charset="0"/>
              </a:rPr>
              <a:t>bigLibB.o</a:t>
            </a:r>
            <a:r>
              <a:rPr lang="en-US" dirty="0">
                <a:latin typeface="Consolas" panose="020B0609020204030204" pitchFamily="49" charset="0"/>
              </a:rPr>
              <a:t> -o </a:t>
            </a:r>
            <a:r>
              <a:rPr lang="en-US" dirty="0" err="1">
                <a:latin typeface="Consolas" panose="020B0609020204030204" pitchFamily="49" charset="0"/>
              </a:rPr>
              <a:t>someProg</a:t>
            </a:r>
            <a:endParaRPr lang="en-US" dirty="0">
              <a:latin typeface="Consolas" panose="020B0609020204030204" pitchFamily="49" charset="0"/>
            </a:endParaRPr>
          </a:p>
        </p:txBody>
      </p:sp>
    </p:spTree>
    <p:extLst>
      <p:ext uri="{BB962C8B-B14F-4D97-AF65-F5344CB8AC3E}">
        <p14:creationId xmlns:p14="http://schemas.microsoft.com/office/powerpoint/2010/main" val="513010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8F982-B065-4B86-AEAC-37E9ECCDC06A}"/>
              </a:ext>
            </a:extLst>
          </p:cNvPr>
          <p:cNvSpPr>
            <a:spLocks noGrp="1"/>
          </p:cNvSpPr>
          <p:nvPr>
            <p:ph type="title"/>
          </p:nvPr>
        </p:nvSpPr>
        <p:spPr/>
        <p:txBody>
          <a:bodyPr/>
          <a:lstStyle/>
          <a:p>
            <a:r>
              <a:rPr lang="en-US" dirty="0" err="1"/>
              <a:t>Makefiles</a:t>
            </a:r>
            <a:r>
              <a:rPr lang="en-US" dirty="0"/>
              <a:t> with .o files</a:t>
            </a:r>
          </a:p>
        </p:txBody>
      </p:sp>
      <p:sp>
        <p:nvSpPr>
          <p:cNvPr id="3" name="Content Placeholder 2">
            <a:extLst>
              <a:ext uri="{FF2B5EF4-FFF2-40B4-BE49-F238E27FC236}">
                <a16:creationId xmlns:a16="http://schemas.microsoft.com/office/drawing/2014/main" id="{11890190-6014-451D-8664-2DE2492853C2}"/>
              </a:ext>
            </a:extLst>
          </p:cNvPr>
          <p:cNvSpPr>
            <a:spLocks noGrp="1"/>
          </p:cNvSpPr>
          <p:nvPr>
            <p:ph idx="1"/>
          </p:nvPr>
        </p:nvSpPr>
        <p:spPr>
          <a:xfrm>
            <a:off x="838200" y="1456267"/>
            <a:ext cx="10515600" cy="5291666"/>
          </a:xfrm>
        </p:spPr>
        <p:txBody>
          <a:bodyPr>
            <a:normAutofit fontScale="70000" lnSpcReduction="20000"/>
          </a:bodyPr>
          <a:lstStyle/>
          <a:p>
            <a:pPr marL="0" indent="0">
              <a:buNone/>
            </a:pPr>
            <a:r>
              <a:rPr lang="en-US" dirty="0" err="1">
                <a:latin typeface="Consolas" panose="020B0609020204030204" pitchFamily="49" charset="0"/>
              </a:rPr>
              <a:t>someMain.o</a:t>
            </a:r>
            <a:r>
              <a:rPr lang="en-US" dirty="0">
                <a:latin typeface="Consolas" panose="020B0609020204030204" pitchFamily="49" charset="0"/>
              </a:rPr>
              <a:t>: </a:t>
            </a:r>
            <a:r>
              <a:rPr lang="en-US" dirty="0" err="1">
                <a:latin typeface="Consolas" panose="020B0609020204030204" pitchFamily="49" charset="0"/>
              </a:rPr>
              <a:t>someMain.c</a:t>
            </a:r>
            <a:r>
              <a:rPr lang="en-US" dirty="0">
                <a:latin typeface="Consolas" panose="020B0609020204030204" pitchFamily="49" charset="0"/>
              </a:rPr>
              <a:t> </a:t>
            </a:r>
            <a:r>
              <a:rPr lang="en-US" dirty="0" err="1">
                <a:latin typeface="Consolas" panose="020B0609020204030204" pitchFamily="49" charset="0"/>
              </a:rPr>
              <a:t>bigLibA.h</a:t>
            </a:r>
            <a:r>
              <a:rPr lang="en-US" dirty="0">
                <a:latin typeface="Consolas" panose="020B0609020204030204" pitchFamily="49" charset="0"/>
              </a:rPr>
              <a:t> </a:t>
            </a:r>
            <a:r>
              <a:rPr lang="en-US" dirty="0" err="1">
                <a:latin typeface="Consolas" panose="020B0609020204030204" pitchFamily="49" charset="0"/>
              </a:rPr>
              <a:t>bigLibB.h</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gcc</a:t>
            </a:r>
            <a:r>
              <a:rPr lang="en-US" dirty="0">
                <a:latin typeface="Consolas" panose="020B0609020204030204" pitchFamily="49" charset="0"/>
              </a:rPr>
              <a:t> -c </a:t>
            </a:r>
            <a:r>
              <a:rPr lang="en-US" dirty="0" err="1">
                <a:latin typeface="Consolas" panose="020B0609020204030204" pitchFamily="49" charset="0"/>
              </a:rPr>
              <a:t>someMain.c</a:t>
            </a:r>
            <a:r>
              <a:rPr lang="en-US" dirty="0">
                <a:latin typeface="Consolas" panose="020B0609020204030204" pitchFamily="49" charset="0"/>
              </a:rPr>
              <a:t> -o </a:t>
            </a:r>
            <a:r>
              <a:rPr lang="en-US" dirty="0" err="1">
                <a:latin typeface="Consolas" panose="020B0609020204030204" pitchFamily="49" charset="0"/>
              </a:rPr>
              <a:t>someMain.o</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bigLibraryA.o</a:t>
            </a:r>
            <a:r>
              <a:rPr lang="en-US" dirty="0">
                <a:latin typeface="Consolas" panose="020B0609020204030204" pitchFamily="49" charset="0"/>
              </a:rPr>
              <a:t>: </a:t>
            </a:r>
            <a:r>
              <a:rPr lang="en-US" dirty="0" err="1">
                <a:latin typeface="Consolas" panose="020B0609020204030204" pitchFamily="49" charset="0"/>
              </a:rPr>
              <a:t>bigLibA.c</a:t>
            </a:r>
            <a:r>
              <a:rPr lang="en-US" dirty="0">
                <a:latin typeface="Consolas" panose="020B0609020204030204" pitchFamily="49" charset="0"/>
              </a:rPr>
              <a:t> </a:t>
            </a:r>
            <a:r>
              <a:rPr lang="en-US" dirty="0" err="1">
                <a:latin typeface="Consolas" panose="020B0609020204030204" pitchFamily="49" charset="0"/>
              </a:rPr>
              <a:t>bigLibA.h</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gcc</a:t>
            </a:r>
            <a:r>
              <a:rPr lang="en-US" dirty="0">
                <a:latin typeface="Consolas" panose="020B0609020204030204" pitchFamily="49" charset="0"/>
              </a:rPr>
              <a:t> -c </a:t>
            </a:r>
            <a:r>
              <a:rPr lang="en-US" dirty="0" err="1">
                <a:latin typeface="Consolas" panose="020B0609020204030204" pitchFamily="49" charset="0"/>
              </a:rPr>
              <a:t>bigLibA.c</a:t>
            </a:r>
            <a:r>
              <a:rPr lang="en-US" dirty="0">
                <a:latin typeface="Consolas" panose="020B0609020204030204" pitchFamily="49" charset="0"/>
              </a:rPr>
              <a:t> -o </a:t>
            </a:r>
            <a:r>
              <a:rPr lang="en-US" dirty="0" err="1">
                <a:latin typeface="Consolas" panose="020B0609020204030204" pitchFamily="49" charset="0"/>
              </a:rPr>
              <a:t>bigLibA.o</a:t>
            </a:r>
            <a:endParaRPr lang="en-US" dirty="0">
              <a:latin typeface="Consolas" panose="020B0609020204030204" pitchFamily="49" charset="0"/>
            </a:endParaRPr>
          </a:p>
          <a:p>
            <a:pPr marL="0" indent="0">
              <a:buNone/>
            </a:pPr>
            <a:r>
              <a:rPr lang="en-US" dirty="0">
                <a:latin typeface="Consolas" panose="020B0609020204030204" pitchFamily="49" charset="0"/>
              </a:rPr>
              <a:t>    </a:t>
            </a:r>
          </a:p>
          <a:p>
            <a:pPr marL="0" indent="0">
              <a:buNone/>
            </a:pPr>
            <a:r>
              <a:rPr lang="en-US" dirty="0" err="1">
                <a:latin typeface="Consolas" panose="020B0609020204030204" pitchFamily="49" charset="0"/>
              </a:rPr>
              <a:t>bigLibB.o</a:t>
            </a:r>
            <a:r>
              <a:rPr lang="en-US" dirty="0">
                <a:latin typeface="Consolas" panose="020B0609020204030204" pitchFamily="49" charset="0"/>
              </a:rPr>
              <a:t>: </a:t>
            </a:r>
            <a:r>
              <a:rPr lang="en-US" dirty="0" err="1">
                <a:latin typeface="Consolas" panose="020B0609020204030204" pitchFamily="49" charset="0"/>
              </a:rPr>
              <a:t>bigLibB.c</a:t>
            </a:r>
            <a:r>
              <a:rPr lang="en-US" dirty="0">
                <a:latin typeface="Consolas" panose="020B0609020204030204" pitchFamily="49" charset="0"/>
              </a:rPr>
              <a:t> </a:t>
            </a:r>
            <a:r>
              <a:rPr lang="en-US" dirty="0" err="1">
                <a:latin typeface="Consolas" panose="020B0609020204030204" pitchFamily="49" charset="0"/>
              </a:rPr>
              <a:t>bigLibB.h</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gcc</a:t>
            </a:r>
            <a:r>
              <a:rPr lang="en-US" dirty="0">
                <a:latin typeface="Consolas" panose="020B0609020204030204" pitchFamily="49" charset="0"/>
              </a:rPr>
              <a:t> -c </a:t>
            </a:r>
            <a:r>
              <a:rPr lang="en-US" dirty="0" err="1">
                <a:latin typeface="Consolas" panose="020B0609020204030204" pitchFamily="49" charset="0"/>
              </a:rPr>
              <a:t>bigLibB.c</a:t>
            </a:r>
            <a:r>
              <a:rPr lang="en-US" dirty="0">
                <a:latin typeface="Consolas" panose="020B0609020204030204" pitchFamily="49" charset="0"/>
              </a:rPr>
              <a:t> -o </a:t>
            </a:r>
            <a:r>
              <a:rPr lang="en-US" dirty="0" err="1">
                <a:latin typeface="Consolas" panose="020B0609020204030204" pitchFamily="49" charset="0"/>
              </a:rPr>
              <a:t>bigLibB.o</a:t>
            </a:r>
            <a:endParaRPr lang="en-US" dirty="0">
              <a:latin typeface="Consolas" panose="020B0609020204030204" pitchFamily="49" charset="0"/>
            </a:endParaRPr>
          </a:p>
          <a:p>
            <a:pPr marL="0" indent="0">
              <a:buNone/>
            </a:pPr>
            <a:r>
              <a:rPr lang="en-US" dirty="0">
                <a:latin typeface="Consolas" panose="020B0609020204030204" pitchFamily="49" charset="0"/>
              </a:rPr>
              <a:t>    </a:t>
            </a:r>
          </a:p>
          <a:p>
            <a:pPr marL="0" indent="0">
              <a:buNone/>
            </a:pPr>
            <a:r>
              <a:rPr lang="en-US" dirty="0" err="1">
                <a:latin typeface="Consolas" panose="020B0609020204030204" pitchFamily="49" charset="0"/>
              </a:rPr>
              <a:t>someProg.bin</a:t>
            </a:r>
            <a:r>
              <a:rPr lang="en-US" dirty="0">
                <a:latin typeface="Consolas" panose="020B0609020204030204" pitchFamily="49" charset="0"/>
              </a:rPr>
              <a:t>: </a:t>
            </a:r>
            <a:r>
              <a:rPr lang="en-US" dirty="0" err="1">
                <a:latin typeface="Consolas" panose="020B0609020204030204" pitchFamily="49" charset="0"/>
              </a:rPr>
              <a:t>someMain.o</a:t>
            </a:r>
            <a:r>
              <a:rPr lang="en-US" dirty="0">
                <a:latin typeface="Consolas" panose="020B0609020204030204" pitchFamily="49" charset="0"/>
              </a:rPr>
              <a:t> </a:t>
            </a:r>
            <a:r>
              <a:rPr lang="en-US" dirty="0" err="1">
                <a:latin typeface="Consolas" panose="020B0609020204030204" pitchFamily="49" charset="0"/>
              </a:rPr>
              <a:t>bigLibA.o</a:t>
            </a:r>
            <a:r>
              <a:rPr lang="en-US" dirty="0">
                <a:latin typeface="Consolas" panose="020B0609020204030204" pitchFamily="49" charset="0"/>
              </a:rPr>
              <a:t> </a:t>
            </a:r>
            <a:r>
              <a:rPr lang="en-US" dirty="0" err="1">
                <a:latin typeface="Consolas" panose="020B0609020204030204" pitchFamily="49" charset="0"/>
              </a:rPr>
              <a:t>bigLibB.o</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gcc</a:t>
            </a:r>
            <a:r>
              <a:rPr lang="en-US" dirty="0">
                <a:latin typeface="Consolas" panose="020B0609020204030204" pitchFamily="49" charset="0"/>
              </a:rPr>
              <a:t> </a:t>
            </a:r>
            <a:r>
              <a:rPr lang="en-US" dirty="0" err="1">
                <a:latin typeface="Consolas" panose="020B0609020204030204" pitchFamily="49" charset="0"/>
              </a:rPr>
              <a:t>someMain.o</a:t>
            </a:r>
            <a:r>
              <a:rPr lang="en-US" dirty="0">
                <a:latin typeface="Consolas" panose="020B0609020204030204" pitchFamily="49" charset="0"/>
              </a:rPr>
              <a:t> </a:t>
            </a:r>
            <a:r>
              <a:rPr lang="en-US" dirty="0" err="1">
                <a:latin typeface="Consolas" panose="020B0609020204030204" pitchFamily="49" charset="0"/>
              </a:rPr>
              <a:t>bigLibA.o</a:t>
            </a:r>
            <a:r>
              <a:rPr lang="en-US" dirty="0">
                <a:latin typeface="Consolas" panose="020B0609020204030204" pitchFamily="49" charset="0"/>
              </a:rPr>
              <a:t> </a:t>
            </a:r>
            <a:r>
              <a:rPr lang="en-US" dirty="0" err="1">
                <a:latin typeface="Consolas" panose="020B0609020204030204" pitchFamily="49" charset="0"/>
              </a:rPr>
              <a:t>bigLibB.o</a:t>
            </a:r>
            <a:r>
              <a:rPr lang="en-US" dirty="0">
                <a:latin typeface="Consolas" panose="020B0609020204030204" pitchFamily="49" charset="0"/>
              </a:rPr>
              <a:t> -o </a:t>
            </a:r>
            <a:r>
              <a:rPr lang="en-US" dirty="0" err="1">
                <a:latin typeface="Consolas" panose="020B0609020204030204" pitchFamily="49" charset="0"/>
              </a:rPr>
              <a:t>someProg.bin</a:t>
            </a:r>
            <a:endParaRPr lang="en-US" dirty="0">
              <a:latin typeface="Consolas" panose="020B0609020204030204" pitchFamily="49" charset="0"/>
            </a:endParaRPr>
          </a:p>
          <a:p>
            <a:pPr marL="0" indent="0">
              <a:buNone/>
            </a:pPr>
            <a:endParaRPr lang="en-US" dirty="0"/>
          </a:p>
          <a:p>
            <a:pPr marL="0" indent="0">
              <a:buNone/>
            </a:pPr>
            <a:r>
              <a:rPr lang="en-US" dirty="0"/>
              <a:t>Note the .h files are how </a:t>
            </a:r>
            <a:r>
              <a:rPr lang="en-US" dirty="0" err="1"/>
              <a:t>someMain.c</a:t>
            </a:r>
            <a:r>
              <a:rPr lang="en-US" dirty="0"/>
              <a:t> references functions in </a:t>
            </a:r>
            <a:r>
              <a:rPr lang="en-US" dirty="0" err="1"/>
              <a:t>bigLibraryA</a:t>
            </a:r>
            <a:r>
              <a:rPr lang="en-US" dirty="0"/>
              <a:t> that won't be actually provided until the linking step. It's crucial that the dependencies be specified correctly (even though, as you can see, the .h files are not needed in the compilation commands themselves).</a:t>
            </a:r>
          </a:p>
        </p:txBody>
      </p:sp>
    </p:spTree>
    <p:extLst>
      <p:ext uri="{BB962C8B-B14F-4D97-AF65-F5344CB8AC3E}">
        <p14:creationId xmlns:p14="http://schemas.microsoft.com/office/powerpoint/2010/main" val="1793569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573E8-C04D-47E0-B4FA-D3E2BD392589}"/>
              </a:ext>
            </a:extLst>
          </p:cNvPr>
          <p:cNvSpPr>
            <a:spLocks noGrp="1"/>
          </p:cNvSpPr>
          <p:nvPr>
            <p:ph type="title"/>
          </p:nvPr>
        </p:nvSpPr>
        <p:spPr/>
        <p:txBody>
          <a:bodyPr/>
          <a:lstStyle/>
          <a:p>
            <a:r>
              <a:rPr lang="en-US" dirty="0"/>
              <a:t>Activity</a:t>
            </a:r>
          </a:p>
        </p:txBody>
      </p:sp>
      <p:sp>
        <p:nvSpPr>
          <p:cNvPr id="3" name="Content Placeholder 2">
            <a:extLst>
              <a:ext uri="{FF2B5EF4-FFF2-40B4-BE49-F238E27FC236}">
                <a16:creationId xmlns:a16="http://schemas.microsoft.com/office/drawing/2014/main" id="{2C5A2E12-2E64-4CF5-91BE-83D6949C4786}"/>
              </a:ext>
            </a:extLst>
          </p:cNvPr>
          <p:cNvSpPr>
            <a:spLocks noGrp="1"/>
          </p:cNvSpPr>
          <p:nvPr>
            <p:ph idx="1"/>
          </p:nvPr>
        </p:nvSpPr>
        <p:spPr/>
        <p:txBody>
          <a:bodyPr/>
          <a:lstStyle/>
          <a:p>
            <a:r>
              <a:rPr lang="en-US" dirty="0"/>
              <a:t>Get your </a:t>
            </a:r>
            <a:r>
              <a:rPr lang="en-US" dirty="0" err="1"/>
              <a:t>unix</a:t>
            </a:r>
            <a:r>
              <a:rPr lang="en-US" dirty="0"/>
              <a:t> environment setup</a:t>
            </a:r>
          </a:p>
          <a:p>
            <a:r>
              <a:rPr lang="en-US" dirty="0"/>
              <a:t>Get your AG350 account setup</a:t>
            </a:r>
          </a:p>
          <a:p>
            <a:r>
              <a:rPr lang="en-US" dirty="0"/>
              <a:t>Checkout complete and submit the </a:t>
            </a:r>
            <a:r>
              <a:rPr lang="en-US" dirty="0" err="1"/>
              <a:t>Makefile</a:t>
            </a:r>
            <a:r>
              <a:rPr lang="en-US" dirty="0"/>
              <a:t> Activity</a:t>
            </a:r>
          </a:p>
          <a:p>
            <a:r>
              <a:rPr lang="en-US" dirty="0"/>
              <a:t>It’s not graded but it’ll let you know everything is working</a:t>
            </a:r>
          </a:p>
        </p:txBody>
      </p:sp>
    </p:spTree>
    <p:extLst>
      <p:ext uri="{BB962C8B-B14F-4D97-AF65-F5344CB8AC3E}">
        <p14:creationId xmlns:p14="http://schemas.microsoft.com/office/powerpoint/2010/main" val="2222373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TotalTime>
  <Words>659</Words>
  <Application>Microsoft Office PowerPoint</Application>
  <PresentationFormat>Widescreen</PresentationFormat>
  <Paragraphs>67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 Light</vt:lpstr>
      <vt:lpstr>Calibri</vt:lpstr>
      <vt:lpstr>Arial</vt:lpstr>
      <vt:lpstr>Consolas</vt:lpstr>
      <vt:lpstr>Office Theme</vt:lpstr>
      <vt:lpstr>Compsci: 310 Your Environment</vt:lpstr>
      <vt:lpstr>What you need for assignments in this class</vt:lpstr>
      <vt:lpstr>Programming C in a Unix environment (basics)</vt:lpstr>
      <vt:lpstr>Makefiles – managing the complexity</vt:lpstr>
      <vt:lpstr>Interdependent rules</vt:lpstr>
      <vt:lpstr>Building C incrementally</vt:lpstr>
      <vt:lpstr>.o files</vt:lpstr>
      <vt:lpstr>Makefiles with .o files</vt:lpstr>
      <vt:lpstr>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Environment</dc:title>
  <dc:creator>hewner</dc:creator>
  <cp:lastModifiedBy>hewner</cp:lastModifiedBy>
  <cp:revision>16</cp:revision>
  <dcterms:created xsi:type="dcterms:W3CDTF">2021-01-13T17:58:37Z</dcterms:created>
  <dcterms:modified xsi:type="dcterms:W3CDTF">2021-01-14T22:14:42Z</dcterms:modified>
</cp:coreProperties>
</file>