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C9697-B15C-4FD8-8EB1-64805664A067}" v="6" dt="2020-08-17T15:03:5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CEC9697-B15C-4FD8-8EB1-64805664A067}"/>
    <pc:docChg chg="undo redo custSel addSld delSld modSld sldOrd">
      <pc:chgData name="Hewner, Mike" userId="7f3f83dd-6dfb-4127-a87f-c1714bd4fac9" providerId="ADAL" clId="{7CEC9697-B15C-4FD8-8EB1-64805664A067}" dt="2020-08-17T17:04:21.714" v="3423" actId="20577"/>
      <pc:docMkLst>
        <pc:docMk/>
      </pc:docMkLst>
      <pc:sldChg chg="addSp modSp mod">
        <pc:chgData name="Hewner, Mike" userId="7f3f83dd-6dfb-4127-a87f-c1714bd4fac9" providerId="ADAL" clId="{7CEC9697-B15C-4FD8-8EB1-64805664A067}" dt="2020-08-17T17:04:21.714" v="3423" actId="20577"/>
        <pc:sldMkLst>
          <pc:docMk/>
          <pc:sldMk cId="2444023059" sldId="256"/>
        </pc:sldMkLst>
        <pc:spChg chg="mod">
          <ac:chgData name="Hewner, Mike" userId="7f3f83dd-6dfb-4127-a87f-c1714bd4fac9" providerId="ADAL" clId="{7CEC9697-B15C-4FD8-8EB1-64805664A067}" dt="2020-08-16T17:24:55.734" v="31" actId="14100"/>
          <ac:spMkLst>
            <pc:docMk/>
            <pc:sldMk cId="2444023059" sldId="256"/>
            <ac:spMk id="2" creationId="{6590C151-E455-44D5-BDCA-3DDEA9376285}"/>
          </ac:spMkLst>
        </pc:spChg>
        <pc:spChg chg="mod">
          <ac:chgData name="Hewner, Mike" userId="7f3f83dd-6dfb-4127-a87f-c1714bd4fac9" providerId="ADAL" clId="{7CEC9697-B15C-4FD8-8EB1-64805664A067}" dt="2020-08-16T17:25:26.757" v="60" actId="14100"/>
          <ac:spMkLst>
            <pc:docMk/>
            <pc:sldMk cId="2444023059" sldId="256"/>
            <ac:spMk id="3" creationId="{FF9F77BC-FDC3-4106-A4D9-E2E0CDB0331E}"/>
          </ac:spMkLst>
        </pc:spChg>
        <pc:spChg chg="add mod">
          <ac:chgData name="Hewner, Mike" userId="7f3f83dd-6dfb-4127-a87f-c1714bd4fac9" providerId="ADAL" clId="{7CEC9697-B15C-4FD8-8EB1-64805664A067}" dt="2020-08-16T17:30:50.972" v="117" actId="1076"/>
          <ac:spMkLst>
            <pc:docMk/>
            <pc:sldMk cId="2444023059" sldId="256"/>
            <ac:spMk id="6" creationId="{5A71ECA9-27BB-4E71-852F-CBC44A2CA783}"/>
          </ac:spMkLst>
        </pc:spChg>
        <pc:spChg chg="add mod">
          <ac:chgData name="Hewner, Mike" userId="7f3f83dd-6dfb-4127-a87f-c1714bd4fac9" providerId="ADAL" clId="{7CEC9697-B15C-4FD8-8EB1-64805664A067}" dt="2020-08-17T17:04:21.714" v="3423" actId="20577"/>
          <ac:spMkLst>
            <pc:docMk/>
            <pc:sldMk cId="2444023059" sldId="256"/>
            <ac:spMk id="12" creationId="{63FB9412-B851-496F-A067-2491C6FE6467}"/>
          </ac:spMkLst>
        </pc:spChg>
        <pc:spChg chg="add mod">
          <ac:chgData name="Hewner, Mike" userId="7f3f83dd-6dfb-4127-a87f-c1714bd4fac9" providerId="ADAL" clId="{7CEC9697-B15C-4FD8-8EB1-64805664A067}" dt="2020-08-16T17:31:44.457" v="148" actId="20577"/>
          <ac:spMkLst>
            <pc:docMk/>
            <pc:sldMk cId="2444023059" sldId="256"/>
            <ac:spMk id="14" creationId="{97405E73-4C70-40CB-9F9A-856EA41EE8D8}"/>
          </ac:spMkLst>
        </pc:spChg>
        <pc:picChg chg="add mod modCrop">
          <ac:chgData name="Hewner, Mike" userId="7f3f83dd-6dfb-4127-a87f-c1714bd4fac9" providerId="ADAL" clId="{7CEC9697-B15C-4FD8-8EB1-64805664A067}" dt="2020-08-16T17:30:44.884" v="116" actId="1076"/>
          <ac:picMkLst>
            <pc:docMk/>
            <pc:sldMk cId="2444023059" sldId="256"/>
            <ac:picMk id="5" creationId="{328D4404-C64C-458F-A632-1EB54CE5ED2B}"/>
          </ac:picMkLst>
        </pc:picChg>
        <pc:picChg chg="add mod modCrop">
          <ac:chgData name="Hewner, Mike" userId="7f3f83dd-6dfb-4127-a87f-c1714bd4fac9" providerId="ADAL" clId="{7CEC9697-B15C-4FD8-8EB1-64805664A067}" dt="2020-08-16T17:30:44.884" v="116" actId="1076"/>
          <ac:picMkLst>
            <pc:docMk/>
            <pc:sldMk cId="2444023059" sldId="256"/>
            <ac:picMk id="8" creationId="{E4C3AAC8-322D-4A34-98D6-1F2E20A05A36}"/>
          </ac:picMkLst>
        </pc:picChg>
        <pc:picChg chg="add mod">
          <ac:chgData name="Hewner, Mike" userId="7f3f83dd-6dfb-4127-a87f-c1714bd4fac9" providerId="ADAL" clId="{7CEC9697-B15C-4FD8-8EB1-64805664A067}" dt="2020-08-16T17:30:44.884" v="116" actId="1076"/>
          <ac:picMkLst>
            <pc:docMk/>
            <pc:sldMk cId="2444023059" sldId="256"/>
            <ac:picMk id="10" creationId="{9B91356A-3B01-4E3B-A134-ECEC6E65013A}"/>
          </ac:picMkLst>
        </pc:picChg>
      </pc:sldChg>
      <pc:sldChg chg="addSp delSp modSp new mod">
        <pc:chgData name="Hewner, Mike" userId="7f3f83dd-6dfb-4127-a87f-c1714bd4fac9" providerId="ADAL" clId="{7CEC9697-B15C-4FD8-8EB1-64805664A067}" dt="2020-08-16T17:37:36.993" v="496" actId="20577"/>
        <pc:sldMkLst>
          <pc:docMk/>
          <pc:sldMk cId="221017817" sldId="257"/>
        </pc:sldMkLst>
        <pc:spChg chg="mod">
          <ac:chgData name="Hewner, Mike" userId="7f3f83dd-6dfb-4127-a87f-c1714bd4fac9" providerId="ADAL" clId="{7CEC9697-B15C-4FD8-8EB1-64805664A067}" dt="2020-08-16T17:32:02.796" v="167" actId="20577"/>
          <ac:spMkLst>
            <pc:docMk/>
            <pc:sldMk cId="221017817" sldId="257"/>
            <ac:spMk id="2" creationId="{306481A8-3AFD-4452-BF10-6CEC8FB54252}"/>
          </ac:spMkLst>
        </pc:spChg>
        <pc:spChg chg="mod">
          <ac:chgData name="Hewner, Mike" userId="7f3f83dd-6dfb-4127-a87f-c1714bd4fac9" providerId="ADAL" clId="{7CEC9697-B15C-4FD8-8EB1-64805664A067}" dt="2020-08-16T17:37:36.993" v="496" actId="20577"/>
          <ac:spMkLst>
            <pc:docMk/>
            <pc:sldMk cId="221017817" sldId="257"/>
            <ac:spMk id="3" creationId="{2A70DFD2-1D0A-436C-AA7B-A1D7A270C94D}"/>
          </ac:spMkLst>
        </pc:spChg>
        <pc:spChg chg="add del mod">
          <ac:chgData name="Hewner, Mike" userId="7f3f83dd-6dfb-4127-a87f-c1714bd4fac9" providerId="ADAL" clId="{7CEC9697-B15C-4FD8-8EB1-64805664A067}" dt="2020-08-16T17:34:10.815" v="172" actId="11529"/>
          <ac:spMkLst>
            <pc:docMk/>
            <pc:sldMk cId="221017817" sldId="257"/>
            <ac:spMk id="4" creationId="{6B5B292E-DDA1-4B0E-8919-9DF4084F3CC6}"/>
          </ac:spMkLst>
        </pc:spChg>
      </pc:sldChg>
      <pc:sldChg chg="modSp new mod">
        <pc:chgData name="Hewner, Mike" userId="7f3f83dd-6dfb-4127-a87f-c1714bd4fac9" providerId="ADAL" clId="{7CEC9697-B15C-4FD8-8EB1-64805664A067}" dt="2020-08-16T17:44:55.595" v="1195" actId="20577"/>
        <pc:sldMkLst>
          <pc:docMk/>
          <pc:sldMk cId="2280869055" sldId="258"/>
        </pc:sldMkLst>
        <pc:spChg chg="mod">
          <ac:chgData name="Hewner, Mike" userId="7f3f83dd-6dfb-4127-a87f-c1714bd4fac9" providerId="ADAL" clId="{7CEC9697-B15C-4FD8-8EB1-64805664A067}" dt="2020-08-16T17:44:18.310" v="1087" actId="20577"/>
          <ac:spMkLst>
            <pc:docMk/>
            <pc:sldMk cId="2280869055" sldId="258"/>
            <ac:spMk id="2" creationId="{3CF1C2FC-2A2B-47CA-892A-41734DA2B366}"/>
          </ac:spMkLst>
        </pc:spChg>
        <pc:spChg chg="mod">
          <ac:chgData name="Hewner, Mike" userId="7f3f83dd-6dfb-4127-a87f-c1714bd4fac9" providerId="ADAL" clId="{7CEC9697-B15C-4FD8-8EB1-64805664A067}" dt="2020-08-16T17:44:55.595" v="1195" actId="20577"/>
          <ac:spMkLst>
            <pc:docMk/>
            <pc:sldMk cId="2280869055" sldId="258"/>
            <ac:spMk id="3" creationId="{E7187C7C-A03F-4DFC-91B4-EC42D0D31AB3}"/>
          </ac:spMkLst>
        </pc:spChg>
      </pc:sldChg>
      <pc:sldChg chg="modSp new mod">
        <pc:chgData name="Hewner, Mike" userId="7f3f83dd-6dfb-4127-a87f-c1714bd4fac9" providerId="ADAL" clId="{7CEC9697-B15C-4FD8-8EB1-64805664A067}" dt="2020-08-16T17:51:35.639" v="1899" actId="20577"/>
        <pc:sldMkLst>
          <pc:docMk/>
          <pc:sldMk cId="4183148666" sldId="259"/>
        </pc:sldMkLst>
        <pc:spChg chg="mod">
          <ac:chgData name="Hewner, Mike" userId="7f3f83dd-6dfb-4127-a87f-c1714bd4fac9" providerId="ADAL" clId="{7CEC9697-B15C-4FD8-8EB1-64805664A067}" dt="2020-08-16T17:45:50.958" v="1218" actId="20577"/>
          <ac:spMkLst>
            <pc:docMk/>
            <pc:sldMk cId="4183148666" sldId="259"/>
            <ac:spMk id="2" creationId="{883174BD-6050-430C-A45B-5625C9FF37F0}"/>
          </ac:spMkLst>
        </pc:spChg>
        <pc:spChg chg="mod">
          <ac:chgData name="Hewner, Mike" userId="7f3f83dd-6dfb-4127-a87f-c1714bd4fac9" providerId="ADAL" clId="{7CEC9697-B15C-4FD8-8EB1-64805664A067}" dt="2020-08-16T17:51:35.639" v="1899" actId="20577"/>
          <ac:spMkLst>
            <pc:docMk/>
            <pc:sldMk cId="4183148666" sldId="259"/>
            <ac:spMk id="3" creationId="{237D7013-4999-4E2F-B1C3-97BC5225832F}"/>
          </ac:spMkLst>
        </pc:spChg>
      </pc:sldChg>
      <pc:sldChg chg="modSp new mod">
        <pc:chgData name="Hewner, Mike" userId="7f3f83dd-6dfb-4127-a87f-c1714bd4fac9" providerId="ADAL" clId="{7CEC9697-B15C-4FD8-8EB1-64805664A067}" dt="2020-08-16T17:59:53.597" v="2416" actId="20577"/>
        <pc:sldMkLst>
          <pc:docMk/>
          <pc:sldMk cId="3653928363" sldId="260"/>
        </pc:sldMkLst>
        <pc:spChg chg="mod">
          <ac:chgData name="Hewner, Mike" userId="7f3f83dd-6dfb-4127-a87f-c1714bd4fac9" providerId="ADAL" clId="{7CEC9697-B15C-4FD8-8EB1-64805664A067}" dt="2020-08-16T17:52:51.377" v="1924" actId="20577"/>
          <ac:spMkLst>
            <pc:docMk/>
            <pc:sldMk cId="3653928363" sldId="260"/>
            <ac:spMk id="2" creationId="{05C416A8-F5F0-41B2-A981-1AE419CAD7ED}"/>
          </ac:spMkLst>
        </pc:spChg>
        <pc:spChg chg="mod">
          <ac:chgData name="Hewner, Mike" userId="7f3f83dd-6dfb-4127-a87f-c1714bd4fac9" providerId="ADAL" clId="{7CEC9697-B15C-4FD8-8EB1-64805664A067}" dt="2020-08-16T17:59:53.597" v="2416" actId="20577"/>
          <ac:spMkLst>
            <pc:docMk/>
            <pc:sldMk cId="3653928363" sldId="260"/>
            <ac:spMk id="3" creationId="{1C75F90D-17B6-4217-9341-BFA0D5D3B0B5}"/>
          </ac:spMkLst>
        </pc:spChg>
      </pc:sldChg>
      <pc:sldChg chg="modSp new mod">
        <pc:chgData name="Hewner, Mike" userId="7f3f83dd-6dfb-4127-a87f-c1714bd4fac9" providerId="ADAL" clId="{7CEC9697-B15C-4FD8-8EB1-64805664A067}" dt="2020-08-17T14:52:24.414" v="2752" actId="20577"/>
        <pc:sldMkLst>
          <pc:docMk/>
          <pc:sldMk cId="2426459102" sldId="261"/>
        </pc:sldMkLst>
        <pc:spChg chg="mod">
          <ac:chgData name="Hewner, Mike" userId="7f3f83dd-6dfb-4127-a87f-c1714bd4fac9" providerId="ADAL" clId="{7CEC9697-B15C-4FD8-8EB1-64805664A067}" dt="2020-08-17T13:47:21.556" v="2439" actId="20577"/>
          <ac:spMkLst>
            <pc:docMk/>
            <pc:sldMk cId="2426459102" sldId="261"/>
            <ac:spMk id="2" creationId="{B7CE6060-8D05-4353-BB23-9C45677738E0}"/>
          </ac:spMkLst>
        </pc:spChg>
        <pc:spChg chg="mod">
          <ac:chgData name="Hewner, Mike" userId="7f3f83dd-6dfb-4127-a87f-c1714bd4fac9" providerId="ADAL" clId="{7CEC9697-B15C-4FD8-8EB1-64805664A067}" dt="2020-08-17T14:52:24.414" v="2752" actId="20577"/>
          <ac:spMkLst>
            <pc:docMk/>
            <pc:sldMk cId="2426459102" sldId="261"/>
            <ac:spMk id="3" creationId="{21D3DBDB-0A6A-453C-B8D8-8A523471700E}"/>
          </ac:spMkLst>
        </pc:spChg>
      </pc:sldChg>
      <pc:sldChg chg="modSp new mod">
        <pc:chgData name="Hewner, Mike" userId="7f3f83dd-6dfb-4127-a87f-c1714bd4fac9" providerId="ADAL" clId="{7CEC9697-B15C-4FD8-8EB1-64805664A067}" dt="2020-08-17T14:53:37.998" v="2791" actId="20577"/>
        <pc:sldMkLst>
          <pc:docMk/>
          <pc:sldMk cId="974036746" sldId="262"/>
        </pc:sldMkLst>
        <pc:spChg chg="mod">
          <ac:chgData name="Hewner, Mike" userId="7f3f83dd-6dfb-4127-a87f-c1714bd4fac9" providerId="ADAL" clId="{7CEC9697-B15C-4FD8-8EB1-64805664A067}" dt="2020-08-17T14:53:37.998" v="2791" actId="20577"/>
          <ac:spMkLst>
            <pc:docMk/>
            <pc:sldMk cId="974036746" sldId="262"/>
            <ac:spMk id="2" creationId="{9E3B0D35-C16C-4436-A334-07DCEDBB6397}"/>
          </ac:spMkLst>
        </pc:spChg>
      </pc:sldChg>
      <pc:sldChg chg="modSp new mod">
        <pc:chgData name="Hewner, Mike" userId="7f3f83dd-6dfb-4127-a87f-c1714bd4fac9" providerId="ADAL" clId="{7CEC9697-B15C-4FD8-8EB1-64805664A067}" dt="2020-08-17T15:03:12.576" v="3333" actId="20577"/>
        <pc:sldMkLst>
          <pc:docMk/>
          <pc:sldMk cId="2449275427" sldId="263"/>
        </pc:sldMkLst>
        <pc:spChg chg="mod">
          <ac:chgData name="Hewner, Mike" userId="7f3f83dd-6dfb-4127-a87f-c1714bd4fac9" providerId="ADAL" clId="{7CEC9697-B15C-4FD8-8EB1-64805664A067}" dt="2020-08-17T15:02:17.702" v="3223" actId="20577"/>
          <ac:spMkLst>
            <pc:docMk/>
            <pc:sldMk cId="2449275427" sldId="263"/>
            <ac:spMk id="2" creationId="{93A55621-DC75-4D39-8321-D7D02CAFF37A}"/>
          </ac:spMkLst>
        </pc:spChg>
        <pc:spChg chg="mod">
          <ac:chgData name="Hewner, Mike" userId="7f3f83dd-6dfb-4127-a87f-c1714bd4fac9" providerId="ADAL" clId="{7CEC9697-B15C-4FD8-8EB1-64805664A067}" dt="2020-08-17T15:03:12.576" v="3333" actId="20577"/>
          <ac:spMkLst>
            <pc:docMk/>
            <pc:sldMk cId="2449275427" sldId="263"/>
            <ac:spMk id="3" creationId="{96517DB1-AEFD-419E-A39D-E19F87CE50A0}"/>
          </ac:spMkLst>
        </pc:spChg>
      </pc:sldChg>
      <pc:sldChg chg="new del">
        <pc:chgData name="Hewner, Mike" userId="7f3f83dd-6dfb-4127-a87f-c1714bd4fac9" providerId="ADAL" clId="{7CEC9697-B15C-4FD8-8EB1-64805664A067}" dt="2020-08-17T15:04:02.734" v="3347" actId="47"/>
        <pc:sldMkLst>
          <pc:docMk/>
          <pc:sldMk cId="330913560" sldId="264"/>
        </pc:sldMkLst>
      </pc:sldChg>
      <pc:sldChg chg="modSp add mod ord">
        <pc:chgData name="Hewner, Mike" userId="7f3f83dd-6dfb-4127-a87f-c1714bd4fac9" providerId="ADAL" clId="{7CEC9697-B15C-4FD8-8EB1-64805664A067}" dt="2020-08-17T15:04:31.337" v="3401" actId="20577"/>
        <pc:sldMkLst>
          <pc:docMk/>
          <pc:sldMk cId="572323628" sldId="265"/>
        </pc:sldMkLst>
        <pc:spChg chg="mod">
          <ac:chgData name="Hewner, Mike" userId="7f3f83dd-6dfb-4127-a87f-c1714bd4fac9" providerId="ADAL" clId="{7CEC9697-B15C-4FD8-8EB1-64805664A067}" dt="2020-08-17T15:03:58.594" v="3344" actId="20577"/>
          <ac:spMkLst>
            <pc:docMk/>
            <pc:sldMk cId="572323628" sldId="265"/>
            <ac:spMk id="2" creationId="{306481A8-3AFD-4452-BF10-6CEC8FB54252}"/>
          </ac:spMkLst>
        </pc:spChg>
        <pc:spChg chg="mod">
          <ac:chgData name="Hewner, Mike" userId="7f3f83dd-6dfb-4127-a87f-c1714bd4fac9" providerId="ADAL" clId="{7CEC9697-B15C-4FD8-8EB1-64805664A067}" dt="2020-08-17T15:04:31.337" v="3401" actId="20577"/>
          <ac:spMkLst>
            <pc:docMk/>
            <pc:sldMk cId="572323628" sldId="265"/>
            <ac:spMk id="3" creationId="{2A70DFD2-1D0A-436C-AA7B-A1D7A270C9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00F1-228B-45C1-B328-21077DBF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E532-B5E4-49BF-921B-E99495AF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201B-3BF7-4FFB-AF18-3EBF74DF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1324-D045-479B-A3B6-D2409E28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B2B8-0D89-4BA7-9CF4-0DBBEEAE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8982-701A-48F2-82CB-84198C06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84F6-3293-4F3C-8BF2-26FCA4C6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C64B-BE07-4791-BE9C-9DF8EBB4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EC9-8833-4897-8768-B8083F54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D97D-9B50-435D-91E7-901CF2D1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6AD28-3D2F-4B0B-9DCE-EF6A00434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FAD49-E523-4DB4-B7DB-1A0B2361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4B5D-84AC-4B34-B0B8-73FA0478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86A8-5BDD-4E7E-8C7D-831C6E4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5EFC-210F-42FC-901B-2F4B1B53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00E6-D96A-4B70-A100-B1AD07C5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39A-D381-4512-832B-F92C5AA9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CEAE-8A43-4DA3-9C63-01BA36C7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96DBF-54FA-49A5-955C-5A89DB67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048C-5A97-477B-9DE9-E32C6C3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7B7-E8A8-42F9-8E4C-898C5914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C34B6-4659-47CC-AF59-A3A670A4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8C01-4479-4C65-9DA6-F07D9B41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2398-059F-4F27-888F-02CD918B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4A3A-17B9-4F21-B01F-CCA3686E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4D38-32DF-4B49-BAB5-3633E940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EA3F-247D-480F-82DE-4832273F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13372-7A18-46A4-B004-8F6027A2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38CC-BAFF-47CD-8476-515F41B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F205-5CD6-41EC-8713-3C530976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2C96-A86A-4B2A-9682-90FA0E9C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CF9-F038-4781-BDDF-0055EC32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9907-F6F7-4840-A4DA-47CDD558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FDE-DEB1-4AC8-9C79-3B9F0EBD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AEE3-EDFF-4CCA-90C1-A72648AD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48B1-A2CE-4D6E-913D-52A64D8B7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0F2A-22F5-47D5-AEE4-CADA8E1D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049EB-3848-4549-AAFD-C4717C87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5AB41-FD4D-4B76-903E-56C1E4D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C9D1-81D9-41F7-9DED-58BEADD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05F7C-6D86-4D92-A46B-CB63BE28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B2C6-91B7-4807-9F81-4D1A05E8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37287-FD4A-4C66-B589-24AFEAC8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BB84C-47FC-410E-9A83-B77C001C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95C2-CA1F-4005-B8CF-92CB32E4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92E1E-B234-4C5A-B614-B7C450CB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3C17-6B8F-4007-8133-7E368028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E2A4-A75A-490B-9DFF-4D00652B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44D0F-A34C-4A98-BD75-11DDBA11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D1648-CBD5-442B-AC7E-7F7A9A00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ECB3B-CE56-4D8A-B8B8-0D194F03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B787-A571-46AB-85C1-356C3E85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1F8B-4DCA-44C0-9B91-573BAABF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76ED0-E090-4D2D-A839-59E98743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9661C-F179-4C38-85ED-34C8B1FC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EB6C-61BE-4A8D-83D2-48ED9A73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1C138-15FA-4D79-9BFD-5CED86CB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A252-CF8E-4696-A730-868F4C1C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628C9-C493-42D4-AF82-2D8460AB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3F93-7717-44DA-95AC-CF2D5080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5590-A7F7-402C-A124-7416728D0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353C-85BD-479B-87B1-61F7436E029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FCA8-1E1B-451A-9B39-732C78194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EA5E-9CB0-4D58-84C7-05CC3C6D4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hewner/ElfExplorationDuke#READM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C151-E455-44D5-BDCA-3DDEA937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59" y="616525"/>
            <a:ext cx="11089531" cy="1212275"/>
          </a:xfrm>
        </p:spPr>
        <p:txBody>
          <a:bodyPr/>
          <a:lstStyle/>
          <a:p>
            <a:r>
              <a:rPr lang="en-US" dirty="0"/>
              <a:t>Welcome To 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77BC-FDC3-4106-A4D9-E2E0CDB0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2889"/>
            <a:ext cx="9144000" cy="425213"/>
          </a:xfrm>
        </p:spPr>
        <p:txBody>
          <a:bodyPr/>
          <a:lstStyle/>
          <a:p>
            <a:r>
              <a:rPr lang="en-US" dirty="0"/>
              <a:t>Your Professors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28D4404-C64C-458F-A632-1EB54CE5E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t="4256" r="12112" b="24633"/>
          <a:stretch/>
        </p:blipFill>
        <p:spPr>
          <a:xfrm>
            <a:off x="4952830" y="2657301"/>
            <a:ext cx="2844869" cy="2844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1ECA9-27BB-4E71-852F-CBC44A2CA783}"/>
              </a:ext>
            </a:extLst>
          </p:cNvPr>
          <p:cNvSpPr txBox="1"/>
          <p:nvPr/>
        </p:nvSpPr>
        <p:spPr>
          <a:xfrm>
            <a:off x="4510475" y="5640367"/>
            <a:ext cx="37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Chase (in spirit)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4C3AAC8-322D-4A34-98D6-1F2E20A0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4" r="25045" b="43375"/>
          <a:stretch/>
        </p:blipFill>
        <p:spPr>
          <a:xfrm>
            <a:off x="1524000" y="2657302"/>
            <a:ext cx="2844870" cy="2844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05E73-4C70-40CB-9F9A-856EA41EE8D8}"/>
              </a:ext>
            </a:extLst>
          </p:cNvPr>
          <p:cNvSpPr txBox="1"/>
          <p:nvPr/>
        </p:nvSpPr>
        <p:spPr>
          <a:xfrm>
            <a:off x="1223252" y="5640367"/>
            <a:ext cx="37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Hewner</a:t>
            </a:r>
          </a:p>
        </p:txBody>
      </p:sp>
    </p:spTree>
    <p:extLst>
      <p:ext uri="{BB962C8B-B14F-4D97-AF65-F5344CB8AC3E}">
        <p14:creationId xmlns:p14="http://schemas.microsoft.com/office/powerpoint/2010/main" val="244402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C2FC-2A2B-47CA-892A-41734DA2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Today’s activity – what’s in an executable?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7C7C-A03F-4DFC-91B4-EC42D0D3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will be assigned to a random breakout room and work on the activity with your group</a:t>
            </a:r>
          </a:p>
          <a:p>
            <a:r>
              <a:rPr lang="en-US" dirty="0"/>
              <a:t>Coding will be done on a shared site called </a:t>
            </a:r>
            <a:r>
              <a:rPr lang="en-US" dirty="0" err="1"/>
              <a:t>repl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https://repl.it/@hewner/ElfExplorationDuke#README.md</a:t>
            </a:r>
            <a:endParaRPr lang="en-US" dirty="0"/>
          </a:p>
          <a:p>
            <a:r>
              <a:rPr lang="en-US" dirty="0"/>
              <a:t>One member of your team will need to create a shared </a:t>
            </a:r>
            <a:r>
              <a:rPr lang="en-US" dirty="0" err="1"/>
              <a:t>repl</a:t>
            </a:r>
            <a:r>
              <a:rPr lang="en-US" dirty="0"/>
              <a:t> for your team to use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repl</a:t>
            </a:r>
            <a:r>
              <a:rPr lang="en-US" dirty="0"/>
              <a:t> account (but you can use a </a:t>
            </a:r>
            <a:r>
              <a:rPr lang="en-US" dirty="0" err="1"/>
              <a:t>madeup</a:t>
            </a:r>
            <a:r>
              <a:rPr lang="en-US" dirty="0"/>
              <a:t> email or whatever you want)</a:t>
            </a:r>
          </a:p>
          <a:p>
            <a:pPr lvl="1"/>
            <a:r>
              <a:rPr lang="en-US" dirty="0"/>
              <a:t>Press fork</a:t>
            </a:r>
          </a:p>
          <a:p>
            <a:pPr lvl="1"/>
            <a:r>
              <a:rPr lang="en-US" dirty="0"/>
              <a:t>Press share – you’ll get a link to share in your team’s chat</a:t>
            </a:r>
          </a:p>
          <a:p>
            <a:pPr lvl="1"/>
            <a:r>
              <a:rPr lang="en-US" dirty="0"/>
              <a:t>Follow the README</a:t>
            </a:r>
          </a:p>
          <a:p>
            <a:r>
              <a:rPr lang="en-US" dirty="0"/>
              <a:t>You’ll be (individually) submitting this code via Sakai, so when things finish be sure to save it</a:t>
            </a:r>
          </a:p>
          <a:p>
            <a:r>
              <a:rPr lang="en-US" dirty="0"/>
              <a:t>If you have trouble click the request help link is Zoom and I’ll see it</a:t>
            </a:r>
          </a:p>
        </p:txBody>
      </p:sp>
    </p:spTree>
    <p:extLst>
      <p:ext uri="{BB962C8B-B14F-4D97-AF65-F5344CB8AC3E}">
        <p14:creationId xmlns:p14="http://schemas.microsoft.com/office/powerpoint/2010/main" val="22808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4BD-6050-430C-A45B-5625C9FF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7013-4999-4E2F-B1C3-97BC5225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a lot in an executable but the most critical is this: a bunch of binary data blobs designed to be moved to particular positions in memory</a:t>
            </a:r>
          </a:p>
          <a:p>
            <a:r>
              <a:rPr lang="en-US" dirty="0"/>
              <a:t>Some of this is compiled machine code and the fact that it knows that a particular function is at memory position XYZ is what makes function calls possible</a:t>
            </a:r>
          </a:p>
          <a:p>
            <a:r>
              <a:rPr lang="en-US" dirty="0"/>
              <a:t>Other parts are things like constants and </a:t>
            </a:r>
            <a:r>
              <a:rPr lang="en-US" dirty="0" err="1"/>
              <a:t>globals</a:t>
            </a:r>
            <a:r>
              <a:rPr lang="en-US" dirty="0"/>
              <a:t> (again, explicitly positioned) that the machine code references</a:t>
            </a:r>
          </a:p>
          <a:p>
            <a:r>
              <a:rPr lang="en-US" dirty="0"/>
              <a:t>Once all this stuff is positioned, running the program is (mostly) as simple as setting the program counter to the address in the newly loaded blobs</a:t>
            </a:r>
          </a:p>
        </p:txBody>
      </p:sp>
    </p:spTree>
    <p:extLst>
      <p:ext uri="{BB962C8B-B14F-4D97-AF65-F5344CB8AC3E}">
        <p14:creationId xmlns:p14="http://schemas.microsoft.com/office/powerpoint/2010/main" val="41831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16A8-F5F0-41B2-A981-1AE419C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F90D-17B6-4217-9341-BFA0D5D3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distance between these pointers surprising?</a:t>
            </a:r>
          </a:p>
          <a:p>
            <a:r>
              <a:rPr lang="en-US" dirty="0"/>
              <a:t>On a related question – we saw in Q2 that things like </a:t>
            </a:r>
            <a:r>
              <a:rPr lang="en-US" dirty="0" err="1"/>
              <a:t>globals</a:t>
            </a:r>
            <a:r>
              <a:rPr lang="en-US" dirty="0"/>
              <a:t> are explicitly positioned at hardcoded addresses.  Given that, how is it possible that a program runs more than once at the same time</a:t>
            </a:r>
          </a:p>
          <a:p>
            <a:endParaRPr lang="en-US" dirty="0"/>
          </a:p>
          <a:p>
            <a:r>
              <a:rPr lang="en-US" dirty="0"/>
              <a:t>The answer to both these questions will turn out to be that the memory address our programs sees are not “real” in some sense – wait till the topics on Paging/Virtual Memory for more</a:t>
            </a:r>
          </a:p>
        </p:txBody>
      </p:sp>
    </p:spTree>
    <p:extLst>
      <p:ext uri="{BB962C8B-B14F-4D97-AF65-F5344CB8AC3E}">
        <p14:creationId xmlns:p14="http://schemas.microsoft.com/office/powerpoint/2010/main" val="365392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6060-8D05-4353-BB23-9C45677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DBDB-0A6A-453C-B8D8-8A523471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the elf file has several segments (referenced by the program headers) these are further divided into sections</a:t>
            </a:r>
          </a:p>
          <a:p>
            <a:r>
              <a:rPr lang="en-US" dirty="0"/>
              <a:t>Given that these are just loaded into memory in the same way regardless, why do we have sections?  Does the CPU care?</a:t>
            </a:r>
          </a:p>
        </p:txBody>
      </p:sp>
    </p:spTree>
    <p:extLst>
      <p:ext uri="{BB962C8B-B14F-4D97-AF65-F5344CB8AC3E}">
        <p14:creationId xmlns:p14="http://schemas.microsoft.com/office/powerpoint/2010/main" val="242645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0D35-C16C-4436-A334-07DCEDB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have time – symbols and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85A-6883-4F7F-B3C3-524AA994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5621-DC75-4D39-8321-D7D02CAF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Hopes for the course as a whole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7DB1-AEFD-419E-A39D-E19F87CE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hope you deepen your understanding of the relationship between the CPU in your mind and the actual functioning computer system on your desk</a:t>
            </a:r>
          </a:p>
          <a:p>
            <a:r>
              <a:rPr lang="en-US" dirty="0"/>
              <a:t>I hope you get some understanding of the way the OS works (which often matters) and some confidence that you can write low level code</a:t>
            </a:r>
          </a:p>
          <a:p>
            <a:r>
              <a:rPr lang="en-US" dirty="0"/>
              <a:t>I hope you understand concurrency and concurrency bugs, which are important in pretty much every area of 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1A8-3AFD-4452-BF10-6CEC8FB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DFD2-1D0A-436C-AA7B-A1D7A270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Submit your activity code today via Sakai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Monday 3PM:</a:t>
            </a:r>
            <a:r>
              <a:rPr lang="en-US" dirty="0"/>
              <a:t> Monday live activity in zoom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Tuesday:</a:t>
            </a:r>
            <a:r>
              <a:rPr lang="en-US" dirty="0"/>
              <a:t> Submission for Monday activity, submitted through Sakai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Friday:</a:t>
            </a:r>
            <a:r>
              <a:rPr lang="en-US" dirty="0"/>
              <a:t> Lecture quiz, submitted through Sakai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sure you get your Linux environment set up following the Docker Desktop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assignment JOS is due Monday 2/1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536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Operating Systems</vt:lpstr>
      <vt:lpstr>Today’s activity – what’s in an executable?</vt:lpstr>
      <vt:lpstr>Reflection: Question 2</vt:lpstr>
      <vt:lpstr>Reflection: Question 1</vt:lpstr>
      <vt:lpstr>Reflection: Question 3</vt:lpstr>
      <vt:lpstr>If we have time – symbols and linking</vt:lpstr>
      <vt:lpstr>Hopes for the course as a whole</vt:lpstr>
      <vt:lpstr>Remember!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Hewner, Mike</dc:creator>
  <cp:lastModifiedBy>hewner</cp:lastModifiedBy>
  <cp:revision>2</cp:revision>
  <dcterms:created xsi:type="dcterms:W3CDTF">2020-08-16T17:23:10Z</dcterms:created>
  <dcterms:modified xsi:type="dcterms:W3CDTF">2021-01-25T20:16:13Z</dcterms:modified>
</cp:coreProperties>
</file>