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3" r:id="rId5"/>
    <p:sldId id="264" r:id="rId6"/>
    <p:sldId id="262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2716-6670-404D-8FBF-3C136B798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1F8CC-ACE6-45B8-B8E2-C7782EBDE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6DFE1-A2A2-4802-876B-94B3D789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FDB3-56B2-44A4-877E-1A80791FF49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C580A-9C2E-45DA-8891-B08A262B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D2422-7300-43B0-A297-1931D835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6413-E16E-4B76-9C04-7B7B7E6E3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9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D79F-65F6-485A-8E6E-086F802B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45E8F-6B2F-4F26-8E0D-377D2FB22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3843-C8E4-4ACA-990F-10F77C42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FDB3-56B2-44A4-877E-1A80791FF49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96EBC-0465-4394-8501-C1E32D94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3C53-E3D4-48D4-ADDF-7C6DA3BB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6413-E16E-4B76-9C04-7B7B7E6E3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6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FA185-6D56-4486-AEAF-9F6F9B026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55297-2DAC-4708-878F-9B6482432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C3B5C-116C-4D84-BE6C-21DC0E8E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FDB3-56B2-44A4-877E-1A80791FF49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99072-9192-440D-B571-FC9C84D1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BC42A-AAE4-4FFC-95F8-1DDB66C7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6413-E16E-4B76-9C04-7B7B7E6E3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6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6A88-92C6-4BD6-9F30-932EFC4B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8E129-AA82-49EE-B1C4-52003780B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F0549-7385-441E-B009-2B4B37F9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FDB3-56B2-44A4-877E-1A80791FF49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00DBD-7258-4E9C-A595-2B3BD9F4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948A9-F77D-40D7-A95D-B5841200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6413-E16E-4B76-9C04-7B7B7E6E3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9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0D7E-BE88-46CA-B035-0417C6CB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00FAE-9E00-4BFE-A49E-267F89EA6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65E-53C7-4748-A22C-8E02CAE7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FDB3-56B2-44A4-877E-1A80791FF49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A87E1-89B9-4B1D-ADE4-1C855B21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B2B09-E4C4-45C1-89FE-B567D9A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6413-E16E-4B76-9C04-7B7B7E6E3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9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EAE6-769F-43CD-B5DB-9142E60C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F00D-4F90-4866-ADFC-3E3106DA9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F6C0E-90EC-4C97-AED8-0D4C0F3F8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6A8DD-B8D8-4D40-92E2-8EA4DBE0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FDB3-56B2-44A4-877E-1A80791FF49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C94C4-3AEA-412B-B227-5FB7D2D02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5A69F-3E92-4927-B433-BC88D2F0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6413-E16E-4B76-9C04-7B7B7E6E3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31DD-70C0-463A-A12B-39449BB8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7E95D-08D3-4772-9495-94B5DD6EC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99DF2-50BC-4CC2-965E-94F847F92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8D874-B913-4D9E-8E2A-159196D39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E6BBB-192A-4FFB-8244-A2AF3223D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5D413-3123-4DF1-97F8-994A4424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FDB3-56B2-44A4-877E-1A80791FF49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D78F5-68FA-445B-A702-424A4825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65F3F-60D1-4406-AE6A-90DFF914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6413-E16E-4B76-9C04-7B7B7E6E3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1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D932-64CF-4DEF-A5CD-A01D9D30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95AC0-D1A6-484D-B1C7-A38A3BDD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FDB3-56B2-44A4-877E-1A80791FF49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DAD34-60C3-4274-A8A9-AEC97A38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DA1E6-0453-4B8D-AD40-06DA601C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6413-E16E-4B76-9C04-7B7B7E6E3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4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F52E4-10AE-49C3-A0CD-5CDB0564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FDB3-56B2-44A4-877E-1A80791FF49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79C6A-7FA6-4F0A-A316-E8BE63340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0EC37-13EB-444C-8D7D-C2668AA5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6413-E16E-4B76-9C04-7B7B7E6E3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1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3745-7686-456B-9CDA-9ECA5802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A28DC-B8DB-4888-95FC-C0F20120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5D5D3-215E-4CC3-9DF4-4E589187B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E8311-C77D-4E55-A4C1-9E8E4ACE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FDB3-56B2-44A4-877E-1A80791FF49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BD8C8-729B-4D21-BC4A-79C602EC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7ECFA-2A28-45B0-9023-D972095C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6413-E16E-4B76-9C04-7B7B7E6E3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9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BCD4-BCBF-460F-AE1B-CE743D8A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3835A-F943-441A-8308-667988F0C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D892C-9E20-4849-AA6C-D981E8A70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00D4B-D43C-4A54-9490-79FC08AD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FDB3-56B2-44A4-877E-1A80791FF49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4496F-8B5A-42B7-978D-8E2C9AAA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EB50D-5DEE-44A4-BE1C-90C620A5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6413-E16E-4B76-9C04-7B7B7E6E3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9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BD430-6FF8-42A8-BA39-186A1F1D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D85BB-3A3F-4EB9-8280-A9F2D22D3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BF6E9-D772-4724-AAEB-9896541AB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FDB3-56B2-44A4-877E-1A80791FF496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2FA11-79D8-4469-BD04-1F8E79B18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6ABDD-7C85-4F40-91BF-51F10A9C2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6413-E16E-4B76-9C04-7B7B7E6E3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hewner/DukeUnixPipes#README.tx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61DA-D0BC-461F-A2A4-144084BB78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Overflow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C2832-AF20-4CAF-A098-EC939B617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replit.com</a:t>
            </a:r>
            <a:r>
              <a:rPr lang="en-US" dirty="0"/>
              <a:t>/@</a:t>
            </a:r>
            <a:r>
              <a:rPr lang="en-US" dirty="0" err="1"/>
              <a:t>QiShujun</a:t>
            </a:r>
            <a:r>
              <a:rPr lang="en-US" dirty="0"/>
              <a:t>/</a:t>
            </a:r>
            <a:r>
              <a:rPr lang="en-US" dirty="0" err="1"/>
              <a:t>BufferOverflow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3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D2DD-2A02-D44E-B884-11D25482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Overflow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1BA3-55D3-A647-A6E4-13BDFC6C5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buffer is a sequential memory allocation or region that might hold anything from integer arrays to character strings.</a:t>
            </a:r>
          </a:p>
          <a:p>
            <a:r>
              <a:rPr lang="en-US"/>
              <a:t>A buffer overflow happens when a program either tries to place data in a memory area past the buffer, or attempts to put more data in a buffer than it can hold.</a:t>
            </a:r>
          </a:p>
        </p:txBody>
      </p:sp>
    </p:spTree>
    <p:extLst>
      <p:ext uri="{BB962C8B-B14F-4D97-AF65-F5344CB8AC3E}">
        <p14:creationId xmlns:p14="http://schemas.microsoft.com/office/powerpoint/2010/main" val="123403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A6D0-F301-4557-B5CF-D95440CB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D3E049-651C-4F5F-8E41-92C8DFE66993}"/>
              </a:ext>
            </a:extLst>
          </p:cNvPr>
          <p:cNvSpPr txBox="1"/>
          <p:nvPr/>
        </p:nvSpPr>
        <p:spPr>
          <a:xfrm>
            <a:off x="7170462" y="6123543"/>
            <a:ext cx="453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Buffer_overflow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7FE110-CA10-3D4A-AE28-DF46AF681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1427"/>
            <a:ext cx="5430224" cy="12240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673199-DAC0-B541-A316-2A2411B56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159" y="3719494"/>
            <a:ext cx="7834041" cy="158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5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A6D0-F301-4557-B5CF-D95440CB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D3E049-651C-4F5F-8E41-92C8DFE66993}"/>
              </a:ext>
            </a:extLst>
          </p:cNvPr>
          <p:cNvSpPr txBox="1"/>
          <p:nvPr/>
        </p:nvSpPr>
        <p:spPr>
          <a:xfrm>
            <a:off x="7170462" y="6123543"/>
            <a:ext cx="453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Buffer_overflow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C9CD2-32B7-7B4F-8E2C-699458854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48574" cy="10159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D3835C-2EB7-4C44-82AF-1896AB20A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575" y="3584448"/>
            <a:ext cx="8175231" cy="158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2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A6D0-F301-4557-B5CF-D95440CB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D3E049-651C-4F5F-8E41-92C8DFE66993}"/>
              </a:ext>
            </a:extLst>
          </p:cNvPr>
          <p:cNvSpPr txBox="1"/>
          <p:nvPr/>
        </p:nvSpPr>
        <p:spPr>
          <a:xfrm>
            <a:off x="7170462" y="6123543"/>
            <a:ext cx="453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Buffer_overflow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D61F1A-BF78-CC4E-ACA3-4D76996D7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1454658"/>
            <a:ext cx="5969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3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ECC5-1520-4594-99B6-4AC00285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85DE4-C601-460E-87AD-CAD37EA01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https://repl.it/@hewner/DukeUnixPipes#README.txt</a:t>
            </a:r>
            <a:endParaRPr lang="en-US" dirty="0"/>
          </a:p>
          <a:p>
            <a:r>
              <a:rPr lang="en-US" dirty="0"/>
              <a:t>Solve the prompts in README.txt – all can be solved with simple </a:t>
            </a:r>
            <a:r>
              <a:rPr lang="en-US" dirty="0" err="1"/>
              <a:t>unix</a:t>
            </a:r>
            <a:r>
              <a:rPr lang="en-US" dirty="0"/>
              <a:t> commands and pipes.  Read man pages for details on the commands!</a:t>
            </a:r>
          </a:p>
        </p:txBody>
      </p:sp>
    </p:spTree>
    <p:extLst>
      <p:ext uri="{BB962C8B-B14F-4D97-AF65-F5344CB8AC3E}">
        <p14:creationId xmlns:p14="http://schemas.microsoft.com/office/powerpoint/2010/main" val="286581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24A8-8F8B-41C3-BCA7-EE0159AE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BF9D6-1CFF-41EF-AFFC-71E6B7C5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exploit: 1; SELECT * FROM SCHOOL</a:t>
            </a:r>
          </a:p>
          <a:p>
            <a:r>
              <a:rPr lang="en-US" dirty="0"/>
              <a:t>You can fix this problem by constraining the input to be a number e.g.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Even nicer is to separate out the parameter its own part of the input.  </a:t>
            </a:r>
            <a:r>
              <a:rPr lang="en-US" dirty="0" err="1"/>
              <a:t>Eg.</a:t>
            </a:r>
            <a:r>
              <a:rPr lang="en-US" dirty="0"/>
              <a:t> The query looks like this "SELECT Id, Name FROM Cars WHERE Id = ?” and then you bind the parameter later.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247354-F209-4674-A15C-0BBECD44B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091" y="2951389"/>
            <a:ext cx="5645818" cy="147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7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EA49-7B3A-4ACD-B7CC-EF72D17B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BB762-F4B8-40E2-9481-DA4BA753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Occurs in languages without limited sized buffers</a:t>
            </a:r>
          </a:p>
          <a:p>
            <a:r>
              <a:rPr lang="en-US" dirty="0"/>
              <a:t>Way easier in languages that don’t compile and instead run arbitrary code on the file</a:t>
            </a:r>
          </a:p>
          <a:p>
            <a:r>
              <a:rPr lang="en-US" dirty="0"/>
              <a:t>Common in </a:t>
            </a:r>
            <a:r>
              <a:rPr lang="en-US" dirty="0" err="1"/>
              <a:t>javascript</a:t>
            </a:r>
            <a:r>
              <a:rPr lang="en-US" dirty="0"/>
              <a:t>, where code can be injected to steal user credentials and send user information to a third party (e.g. when a an innocuous seeming forum post secretly includes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  <a:p>
            <a:r>
              <a:rPr lang="en-US" dirty="0"/>
              <a:t>But surely a language like C is invulnerable to such things because its code is fixed when it’s complied? (ha ha)</a:t>
            </a:r>
          </a:p>
        </p:txBody>
      </p:sp>
    </p:spTree>
    <p:extLst>
      <p:ext uri="{BB962C8B-B14F-4D97-AF65-F5344CB8AC3E}">
        <p14:creationId xmlns:p14="http://schemas.microsoft.com/office/powerpoint/2010/main" val="193155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DB56-62FF-4F5B-99A1-01E232B3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+ Code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45D04-7864-424D-8BF1-8AB196F98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buffer overflow to insert complied machine code in some part of a programs memory, then overwrite a pointer (usually the return pointer on the stack) to trick the program to </a:t>
            </a:r>
            <a:r>
              <a:rPr lang="en-US" dirty="0" err="1"/>
              <a:t>juming</a:t>
            </a:r>
            <a:r>
              <a:rPr lang="en-US" dirty="0"/>
              <a:t> there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0594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349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DengXian Light</vt:lpstr>
      <vt:lpstr>Arial</vt:lpstr>
      <vt:lpstr>Calibri</vt:lpstr>
      <vt:lpstr>Calibri Light</vt:lpstr>
      <vt:lpstr>Office Theme</vt:lpstr>
      <vt:lpstr>Buffer Overflow</vt:lpstr>
      <vt:lpstr>Buffer Overflow</vt:lpstr>
      <vt:lpstr>Example</vt:lpstr>
      <vt:lpstr>Example</vt:lpstr>
      <vt:lpstr>Example</vt:lpstr>
      <vt:lpstr>Activity</vt:lpstr>
      <vt:lpstr>SQL Injection</vt:lpstr>
      <vt:lpstr>Code Injection</vt:lpstr>
      <vt:lpstr>Buffer Overflow + Code Injection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Hewner, Mike</dc:creator>
  <cp:lastModifiedBy>hewner</cp:lastModifiedBy>
  <cp:revision>8</cp:revision>
  <dcterms:created xsi:type="dcterms:W3CDTF">2020-10-05T12:20:22Z</dcterms:created>
  <dcterms:modified xsi:type="dcterms:W3CDTF">2021-03-29T20:17:16Z</dcterms:modified>
</cp:coreProperties>
</file>