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7" r:id="rId3"/>
    <p:sldId id="259" r:id="rId4"/>
    <p:sldId id="260" r:id="rId5"/>
    <p:sldId id="261" r:id="rId6"/>
    <p:sldId id="26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E3BB6D-19DA-4AEB-88D2-AC76124A610F}" v="5" dt="2020-11-02T18:15:48.5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wner, Mike" userId="7f3f83dd-6dfb-4127-a87f-c1714bd4fac9" providerId="ADAL" clId="{3FE3BB6D-19DA-4AEB-88D2-AC76124A610F}"/>
    <pc:docChg chg="undo custSel mod addSld delSld modSld">
      <pc:chgData name="Hewner, Mike" userId="7f3f83dd-6dfb-4127-a87f-c1714bd4fac9" providerId="ADAL" clId="{3FE3BB6D-19DA-4AEB-88D2-AC76124A610F}" dt="2020-11-02T20:08:50.351" v="1710"/>
      <pc:docMkLst>
        <pc:docMk/>
      </pc:docMkLst>
      <pc:sldChg chg="modSp mod">
        <pc:chgData name="Hewner, Mike" userId="7f3f83dd-6dfb-4127-a87f-c1714bd4fac9" providerId="ADAL" clId="{3FE3BB6D-19DA-4AEB-88D2-AC76124A610F}" dt="2020-11-02T15:34:46.145" v="20" actId="20577"/>
        <pc:sldMkLst>
          <pc:docMk/>
          <pc:sldMk cId="3838641350" sldId="256"/>
        </pc:sldMkLst>
        <pc:spChg chg="mod">
          <ac:chgData name="Hewner, Mike" userId="7f3f83dd-6dfb-4127-a87f-c1714bd4fac9" providerId="ADAL" clId="{3FE3BB6D-19DA-4AEB-88D2-AC76124A610F}" dt="2020-11-02T15:34:46.145" v="20" actId="20577"/>
          <ac:spMkLst>
            <pc:docMk/>
            <pc:sldMk cId="3838641350" sldId="256"/>
            <ac:spMk id="2" creationId="{FA748B3C-0F0C-4C4D-85F1-6D488BC99141}"/>
          </ac:spMkLst>
        </pc:spChg>
      </pc:sldChg>
      <pc:sldChg chg="modSp new del mod">
        <pc:chgData name="Hewner, Mike" userId="7f3f83dd-6dfb-4127-a87f-c1714bd4fac9" providerId="ADAL" clId="{3FE3BB6D-19DA-4AEB-88D2-AC76124A610F}" dt="2020-11-02T18:19:03.032" v="1603" actId="47"/>
        <pc:sldMkLst>
          <pc:docMk/>
          <pc:sldMk cId="4249069023" sldId="257"/>
        </pc:sldMkLst>
        <pc:spChg chg="mod">
          <ac:chgData name="Hewner, Mike" userId="7f3f83dd-6dfb-4127-a87f-c1714bd4fac9" providerId="ADAL" clId="{3FE3BB6D-19DA-4AEB-88D2-AC76124A610F}" dt="2020-11-02T15:35:21.147" v="65" actId="20577"/>
          <ac:spMkLst>
            <pc:docMk/>
            <pc:sldMk cId="4249069023" sldId="257"/>
            <ac:spMk id="2" creationId="{A7999949-27AF-464A-A721-EBA9D0115F89}"/>
          </ac:spMkLst>
        </pc:spChg>
        <pc:spChg chg="mod">
          <ac:chgData name="Hewner, Mike" userId="7f3f83dd-6dfb-4127-a87f-c1714bd4fac9" providerId="ADAL" clId="{3FE3BB6D-19DA-4AEB-88D2-AC76124A610F}" dt="2020-11-02T15:45:49.798" v="746" actId="20577"/>
          <ac:spMkLst>
            <pc:docMk/>
            <pc:sldMk cId="4249069023" sldId="257"/>
            <ac:spMk id="3" creationId="{E4869679-BE28-42D2-A52C-1D4967B30E4B}"/>
          </ac:spMkLst>
        </pc:spChg>
      </pc:sldChg>
      <pc:sldChg chg="addSp modSp new del mod">
        <pc:chgData name="Hewner, Mike" userId="7f3f83dd-6dfb-4127-a87f-c1714bd4fac9" providerId="ADAL" clId="{3FE3BB6D-19DA-4AEB-88D2-AC76124A610F}" dt="2020-11-02T17:57:14.625" v="1357" actId="47"/>
        <pc:sldMkLst>
          <pc:docMk/>
          <pc:sldMk cId="1307824011" sldId="258"/>
        </pc:sldMkLst>
        <pc:spChg chg="mod">
          <ac:chgData name="Hewner, Mike" userId="7f3f83dd-6dfb-4127-a87f-c1714bd4fac9" providerId="ADAL" clId="{3FE3BB6D-19DA-4AEB-88D2-AC76124A610F}" dt="2020-11-02T15:47:42.330" v="874" actId="20577"/>
          <ac:spMkLst>
            <pc:docMk/>
            <pc:sldMk cId="1307824011" sldId="258"/>
            <ac:spMk id="2" creationId="{93793E51-F8CE-4924-9F3F-7195CA646EEC}"/>
          </ac:spMkLst>
        </pc:spChg>
        <pc:spChg chg="mod">
          <ac:chgData name="Hewner, Mike" userId="7f3f83dd-6dfb-4127-a87f-c1714bd4fac9" providerId="ADAL" clId="{3FE3BB6D-19DA-4AEB-88D2-AC76124A610F}" dt="2020-11-02T15:56:00.501" v="1139" actId="20577"/>
          <ac:spMkLst>
            <pc:docMk/>
            <pc:sldMk cId="1307824011" sldId="258"/>
            <ac:spMk id="3" creationId="{405570A0-EE57-46FD-AA6F-2A5AA6389C01}"/>
          </ac:spMkLst>
        </pc:spChg>
        <pc:picChg chg="add mod">
          <ac:chgData name="Hewner, Mike" userId="7f3f83dd-6dfb-4127-a87f-c1714bd4fac9" providerId="ADAL" clId="{3FE3BB6D-19DA-4AEB-88D2-AC76124A610F}" dt="2020-11-02T15:54:29.929" v="1028" actId="1076"/>
          <ac:picMkLst>
            <pc:docMk/>
            <pc:sldMk cId="1307824011" sldId="258"/>
            <ac:picMk id="4" creationId="{1A5CB2A0-6983-4652-8E46-BA55751C0EA7}"/>
          </ac:picMkLst>
        </pc:picChg>
      </pc:sldChg>
      <pc:sldChg chg="addSp delSp modSp new mod setBg chgLayout">
        <pc:chgData name="Hewner, Mike" userId="7f3f83dd-6dfb-4127-a87f-c1714bd4fac9" providerId="ADAL" clId="{3FE3BB6D-19DA-4AEB-88D2-AC76124A610F}" dt="2020-11-02T17:53:41.473" v="1197" actId="20577"/>
        <pc:sldMkLst>
          <pc:docMk/>
          <pc:sldMk cId="3048635014" sldId="259"/>
        </pc:sldMkLst>
        <pc:spChg chg="del">
          <ac:chgData name="Hewner, Mike" userId="7f3f83dd-6dfb-4127-a87f-c1714bd4fac9" providerId="ADAL" clId="{3FE3BB6D-19DA-4AEB-88D2-AC76124A610F}" dt="2020-11-02T17:51:34.001" v="1142" actId="478"/>
          <ac:spMkLst>
            <pc:docMk/>
            <pc:sldMk cId="3048635014" sldId="259"/>
            <ac:spMk id="2" creationId="{EF09DBB9-2D74-4859-B745-06424745F51E}"/>
          </ac:spMkLst>
        </pc:spChg>
        <pc:spChg chg="del">
          <ac:chgData name="Hewner, Mike" userId="7f3f83dd-6dfb-4127-a87f-c1714bd4fac9" providerId="ADAL" clId="{3FE3BB6D-19DA-4AEB-88D2-AC76124A610F}" dt="2020-11-02T17:51:31.241" v="1141" actId="478"/>
          <ac:spMkLst>
            <pc:docMk/>
            <pc:sldMk cId="3048635014" sldId="259"/>
            <ac:spMk id="3" creationId="{999E5567-AF73-44D9-A48C-1D3236125318}"/>
          </ac:spMkLst>
        </pc:spChg>
        <pc:spChg chg="add mod">
          <ac:chgData name="Hewner, Mike" userId="7f3f83dd-6dfb-4127-a87f-c1714bd4fac9" providerId="ADAL" clId="{3FE3BB6D-19DA-4AEB-88D2-AC76124A610F}" dt="2020-11-02T17:51:35.627" v="1143"/>
          <ac:spMkLst>
            <pc:docMk/>
            <pc:sldMk cId="3048635014" sldId="259"/>
            <ac:spMk id="5" creationId="{078ECC7B-D6AE-45FD-8A8E-F8DA661CEA39}"/>
          </ac:spMkLst>
        </pc:spChg>
        <pc:spChg chg="add mod ord">
          <ac:chgData name="Hewner, Mike" userId="7f3f83dd-6dfb-4127-a87f-c1714bd4fac9" providerId="ADAL" clId="{3FE3BB6D-19DA-4AEB-88D2-AC76124A610F}" dt="2020-11-02T17:53:11.256" v="1173" actId="313"/>
          <ac:spMkLst>
            <pc:docMk/>
            <pc:sldMk cId="3048635014" sldId="259"/>
            <ac:spMk id="6" creationId="{D85FA6AA-9F79-494B-90AD-47F2639FC70E}"/>
          </ac:spMkLst>
        </pc:spChg>
        <pc:spChg chg="add del mod ord">
          <ac:chgData name="Hewner, Mike" userId="7f3f83dd-6dfb-4127-a87f-c1714bd4fac9" providerId="ADAL" clId="{3FE3BB6D-19DA-4AEB-88D2-AC76124A610F}" dt="2020-11-02T17:52:40.102" v="1149" actId="478"/>
          <ac:spMkLst>
            <pc:docMk/>
            <pc:sldMk cId="3048635014" sldId="259"/>
            <ac:spMk id="7" creationId="{12390554-EAA4-4757-A44F-A53E5D5D71CB}"/>
          </ac:spMkLst>
        </pc:spChg>
        <pc:graphicFrameChg chg="add mod ord modGraphic">
          <ac:chgData name="Hewner, Mike" userId="7f3f83dd-6dfb-4127-a87f-c1714bd4fac9" providerId="ADAL" clId="{3FE3BB6D-19DA-4AEB-88D2-AC76124A610F}" dt="2020-11-02T17:53:41.473" v="1197" actId="20577"/>
          <ac:graphicFrameMkLst>
            <pc:docMk/>
            <pc:sldMk cId="3048635014" sldId="259"/>
            <ac:graphicFrameMk id="4" creationId="{06DB65E4-3DD6-44E1-9924-34BA1EEC740A}"/>
          </ac:graphicFrameMkLst>
        </pc:graphicFrameChg>
      </pc:sldChg>
      <pc:sldChg chg="modSp add mod setBg">
        <pc:chgData name="Hewner, Mike" userId="7f3f83dd-6dfb-4127-a87f-c1714bd4fac9" providerId="ADAL" clId="{3FE3BB6D-19DA-4AEB-88D2-AC76124A610F}" dt="2020-11-02T17:55:41.185" v="1297" actId="20577"/>
        <pc:sldMkLst>
          <pc:docMk/>
          <pc:sldMk cId="4201583291" sldId="260"/>
        </pc:sldMkLst>
        <pc:spChg chg="mod">
          <ac:chgData name="Hewner, Mike" userId="7f3f83dd-6dfb-4127-a87f-c1714bd4fac9" providerId="ADAL" clId="{3FE3BB6D-19DA-4AEB-88D2-AC76124A610F}" dt="2020-11-02T17:54:19.046" v="1204" actId="20577"/>
          <ac:spMkLst>
            <pc:docMk/>
            <pc:sldMk cId="4201583291" sldId="260"/>
            <ac:spMk id="6" creationId="{D85FA6AA-9F79-494B-90AD-47F2639FC70E}"/>
          </ac:spMkLst>
        </pc:spChg>
        <pc:graphicFrameChg chg="modGraphic">
          <ac:chgData name="Hewner, Mike" userId="7f3f83dd-6dfb-4127-a87f-c1714bd4fac9" providerId="ADAL" clId="{3FE3BB6D-19DA-4AEB-88D2-AC76124A610F}" dt="2020-11-02T17:55:41.185" v="1297" actId="20577"/>
          <ac:graphicFrameMkLst>
            <pc:docMk/>
            <pc:sldMk cId="4201583291" sldId="260"/>
            <ac:graphicFrameMk id="4" creationId="{06DB65E4-3DD6-44E1-9924-34BA1EEC740A}"/>
          </ac:graphicFrameMkLst>
        </pc:graphicFrameChg>
      </pc:sldChg>
      <pc:sldChg chg="modSp add mod">
        <pc:chgData name="Hewner, Mike" userId="7f3f83dd-6dfb-4127-a87f-c1714bd4fac9" providerId="ADAL" clId="{3FE3BB6D-19DA-4AEB-88D2-AC76124A610F}" dt="2020-11-02T17:56:53.162" v="1356" actId="20577"/>
        <pc:sldMkLst>
          <pc:docMk/>
          <pc:sldMk cId="2648173054" sldId="261"/>
        </pc:sldMkLst>
        <pc:spChg chg="mod">
          <ac:chgData name="Hewner, Mike" userId="7f3f83dd-6dfb-4127-a87f-c1714bd4fac9" providerId="ADAL" clId="{3FE3BB6D-19DA-4AEB-88D2-AC76124A610F}" dt="2020-11-02T17:56:25.284" v="1305" actId="20577"/>
          <ac:spMkLst>
            <pc:docMk/>
            <pc:sldMk cId="2648173054" sldId="261"/>
            <ac:spMk id="6" creationId="{D85FA6AA-9F79-494B-90AD-47F2639FC70E}"/>
          </ac:spMkLst>
        </pc:spChg>
        <pc:graphicFrameChg chg="modGraphic">
          <ac:chgData name="Hewner, Mike" userId="7f3f83dd-6dfb-4127-a87f-c1714bd4fac9" providerId="ADAL" clId="{3FE3BB6D-19DA-4AEB-88D2-AC76124A610F}" dt="2020-11-02T17:56:53.162" v="1356" actId="20577"/>
          <ac:graphicFrameMkLst>
            <pc:docMk/>
            <pc:sldMk cId="2648173054" sldId="261"/>
            <ac:graphicFrameMk id="4" creationId="{06DB65E4-3DD6-44E1-9924-34BA1EEC740A}"/>
          </ac:graphicFrameMkLst>
        </pc:graphicFrameChg>
      </pc:sldChg>
      <pc:sldChg chg="modSp add mod">
        <pc:chgData name="Hewner, Mike" userId="7f3f83dd-6dfb-4127-a87f-c1714bd4fac9" providerId="ADAL" clId="{3FE3BB6D-19DA-4AEB-88D2-AC76124A610F}" dt="2020-11-02T18:18:52.337" v="1602" actId="20577"/>
        <pc:sldMkLst>
          <pc:docMk/>
          <pc:sldMk cId="0" sldId="266"/>
        </pc:sldMkLst>
        <pc:spChg chg="mod">
          <ac:chgData name="Hewner, Mike" userId="7f3f83dd-6dfb-4127-a87f-c1714bd4fac9" providerId="ADAL" clId="{3FE3BB6D-19DA-4AEB-88D2-AC76124A610F}" dt="2020-11-02T18:18:52.337" v="1602" actId="20577"/>
          <ac:spMkLst>
            <pc:docMk/>
            <pc:sldMk cId="0" sldId="266"/>
            <ac:spMk id="187" creationId="{00000000-0000-0000-0000-000000000000}"/>
          </ac:spMkLst>
        </pc:spChg>
        <pc:spChg chg="mod">
          <ac:chgData name="Hewner, Mike" userId="7f3f83dd-6dfb-4127-a87f-c1714bd4fac9" providerId="ADAL" clId="{3FE3BB6D-19DA-4AEB-88D2-AC76124A610F}" dt="2020-11-02T18:18:07.918" v="1591" actId="20577"/>
          <ac:spMkLst>
            <pc:docMk/>
            <pc:sldMk cId="0" sldId="266"/>
            <ac:spMk id="188" creationId="{00000000-0000-0000-0000-000000000000}"/>
          </ac:spMkLst>
        </pc:spChg>
        <pc:spChg chg="mod">
          <ac:chgData name="Hewner, Mike" userId="7f3f83dd-6dfb-4127-a87f-c1714bd4fac9" providerId="ADAL" clId="{3FE3BB6D-19DA-4AEB-88D2-AC76124A610F}" dt="2020-11-02T18:18:26.131" v="1592" actId="1076"/>
          <ac:spMkLst>
            <pc:docMk/>
            <pc:sldMk cId="0" sldId="266"/>
            <ac:spMk id="196" creationId="{00000000-0000-0000-0000-000000000000}"/>
          </ac:spMkLst>
        </pc:spChg>
        <pc:cxnChg chg="mod">
          <ac:chgData name="Hewner, Mike" userId="7f3f83dd-6dfb-4127-a87f-c1714bd4fac9" providerId="ADAL" clId="{3FE3BB6D-19DA-4AEB-88D2-AC76124A610F}" dt="2020-11-02T18:18:26.131" v="1592" actId="1076"/>
          <ac:cxnSpMkLst>
            <pc:docMk/>
            <pc:sldMk cId="0" sldId="266"/>
            <ac:cxnSpMk id="204" creationId="{00000000-0000-0000-0000-000000000000}"/>
          </ac:cxnSpMkLst>
        </pc:cxnChg>
      </pc:sldChg>
      <pc:sldChg chg="modSp new mod">
        <pc:chgData name="Hewner, Mike" userId="7f3f83dd-6dfb-4127-a87f-c1714bd4fac9" providerId="ADAL" clId="{3FE3BB6D-19DA-4AEB-88D2-AC76124A610F}" dt="2020-11-02T20:08:50.351" v="1710"/>
        <pc:sldMkLst>
          <pc:docMk/>
          <pc:sldMk cId="3574866625" sldId="267"/>
        </pc:sldMkLst>
        <pc:spChg chg="mod">
          <ac:chgData name="Hewner, Mike" userId="7f3f83dd-6dfb-4127-a87f-c1714bd4fac9" providerId="ADAL" clId="{3FE3BB6D-19DA-4AEB-88D2-AC76124A610F}" dt="2020-11-02T18:41:03.486" v="1635" actId="20577"/>
          <ac:spMkLst>
            <pc:docMk/>
            <pc:sldMk cId="3574866625" sldId="267"/>
            <ac:spMk id="2" creationId="{D792EFA9-F4C7-4FDD-AC99-0DB255E3C1BC}"/>
          </ac:spMkLst>
        </pc:spChg>
        <pc:spChg chg="mod">
          <ac:chgData name="Hewner, Mike" userId="7f3f83dd-6dfb-4127-a87f-c1714bd4fac9" providerId="ADAL" clId="{3FE3BB6D-19DA-4AEB-88D2-AC76124A610F}" dt="2020-11-02T20:08:50.351" v="1710"/>
          <ac:spMkLst>
            <pc:docMk/>
            <pc:sldMk cId="3574866625" sldId="267"/>
            <ac:spMk id="3" creationId="{D3505F41-6D15-49CB-924C-61327E33D95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8668A0-EA3C-4670-AE48-F426A29E19C9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A8DFC1-7AC6-4E35-9D84-D724DB7BB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543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b014771f5_0_2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b014771f5_0_2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005C9-0500-44E6-8602-D3588C1EA4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61401-DBD2-4F2C-846B-1C682DA3DC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A086BA-F289-4142-B5DD-FECBD680C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4CBAC-09B7-43E4-BFC3-490D5E98EADE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20FFE-05A9-472F-A927-C10F9344E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40CCC-036A-4079-97C8-C2B974964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3E69B-CBBD-434C-B9F4-8A3414B41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460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0C3E2-D273-41B9-9D7E-ED5E352D8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3CEC6E-C3C8-4C9F-B754-8AC4A0E491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1272-EE11-4173-A7FD-A60FF7F3B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4CBAC-09B7-43E4-BFC3-490D5E98EADE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A328A-15FA-42F5-8C4A-1B18DE8C2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47FDD-798B-4E8C-AB40-91F82479C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3E69B-CBBD-434C-B9F4-8A3414B41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109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76877E-B3B5-484E-8000-54BDAF687E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A723AC-A7B8-4CB3-B5B0-B1FB11D642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5FC69-92DF-45E8-83A2-9DBC394A5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4CBAC-09B7-43E4-BFC3-490D5E98EADE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E16160-1EE8-42EB-9A03-0CB4DA5BE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C67741-EF74-4B76-BB2E-2C4FA66C3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3E69B-CBBD-434C-B9F4-8A3414B41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912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3E90A-E63D-45E4-A79B-13F4D1B7E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94391-A9F7-47BE-AB49-07187F721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66C99-BC22-4D81-ABEF-8067C5E76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4CBAC-09B7-43E4-BFC3-490D5E98EADE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3F12B-4B65-48DF-8520-E966174AA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D3DDF5-8858-4BF0-AD34-79C16DA59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3E69B-CBBD-434C-B9F4-8A3414B41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704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10D53-79F9-4754-8A44-244C62EDA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194152-6A9E-44C3-94A5-D7566391F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348B8-683D-4999-AE32-E00490D24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4CBAC-09B7-43E4-BFC3-490D5E98EADE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0B13B-6D71-4DCB-BEEA-8D5B9CA9C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1AB8C-956B-41F0-99A4-F0E3BB4CB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3E69B-CBBD-434C-B9F4-8A3414B41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533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4B28F-EE17-4A51-A96E-BE19264E8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3F20E-6E44-421B-B132-7919E749D7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97615C-2667-4226-A99B-C4425F0411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38DCCE-579F-4415-BDD4-283C24B60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4CBAC-09B7-43E4-BFC3-490D5E98EADE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EE4CEE-245F-4F1B-A4E8-8F8EAC914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C784A2-C639-4DD6-B999-47EB1EBF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3E69B-CBBD-434C-B9F4-8A3414B41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891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E218F-CE5D-4C55-A992-54B2E7122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B4310D-D88B-4F9B-B0B3-133D580CD2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89E87A-1AEF-4C10-B9EE-EAC72C11A5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AB00F2-F7EA-45BB-869F-26E00F039F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B18FDB-A72C-476A-9C71-C53E01FD43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510CA4-14F4-4700-B3B4-F2CB6207B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4CBAC-09B7-43E4-BFC3-490D5E98EADE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94948E-A01C-4A1A-BB41-70796D590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4F7DB4-A693-4BF9-BDB1-C81731E28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3E69B-CBBD-434C-B9F4-8A3414B41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506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7ED75-A322-43D6-AE44-D3542F44B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07DD09-90B1-4E26-8301-ECF6E02FA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4CBAC-09B7-43E4-BFC3-490D5E98EADE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33E7C2-ECE9-4922-92DC-5B00D9C4A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0D01ED-768C-4249-ADC9-1BA09AC8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3E69B-CBBD-434C-B9F4-8A3414B41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251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64B88A-B12D-4C79-9A6B-AE6818286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4CBAC-09B7-43E4-BFC3-490D5E98EADE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B30221-246C-4910-846A-D2DA5C140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730C54-FA8F-4500-A81C-8CE825A9B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3E69B-CBBD-434C-B9F4-8A3414B41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055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99E15-BFDB-4950-BF57-94B65995E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C45DC-B82C-48F8-A018-EF83CAE32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0E1703-5991-4811-A6DB-3B1FE67F22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5EB857-181F-4415-B343-A9E1BAB27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4CBAC-09B7-43E4-BFC3-490D5E98EADE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CDA655-70A1-4DB6-8CDB-5362DFE56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90C594-46D0-4CB1-9840-1A3D796A5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3E69B-CBBD-434C-B9F4-8A3414B41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066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10EDE-EF72-4DFB-AA37-6AA8BE34F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E556DB-30D9-4B70-A7D2-D17C895EE2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6F8D91-1B6E-42F1-B9F8-29DDCBCDB6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B4724C-2F1A-4F1C-A5B7-A1416925F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4CBAC-09B7-43E4-BFC3-490D5E98EADE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17A23A-5502-4766-BEC8-B621C5A9C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9D0FFA-5D86-445B-9AC0-233940173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3E69B-CBBD-434C-B9F4-8A3414B41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318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EF48CC-DC24-43D3-916F-86D430BE3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4291C0-E9E6-4B6E-9BAB-2B922E96C5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CC5840-7FA1-464B-869B-DE37BAA120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4CBAC-09B7-43E4-BFC3-490D5E98EADE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B36CE-F6E0-4753-9538-317FDC6CEF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1D3B9-1C6E-4EDA-AA9C-84DD72AE48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3E69B-CBBD-434C-B9F4-8A3414B41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41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48B3C-0F0C-4C4D-85F1-6D488BC991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Activity: Filesystems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6CE0D0-C482-4D51-9F23-7C0290628F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641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2EFA9-F4C7-4FDD-AC99-0DB255E3C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Activity: Filesystem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05F41-6D15-49CB-924C-61327E33D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activity file from course repo – answer questions as a team</a:t>
            </a:r>
          </a:p>
          <a:p>
            <a:r>
              <a:rPr lang="en-US" dirty="0"/>
              <a:t>https://gitlab.oit.duke.edu/mph13/compsci310-fall20/-/raw/master/310/lectures/12-activity/filesystem_activity.docx?inline=false</a:t>
            </a:r>
          </a:p>
        </p:txBody>
      </p:sp>
    </p:spTree>
    <p:extLst>
      <p:ext uri="{BB962C8B-B14F-4D97-AF65-F5344CB8AC3E}">
        <p14:creationId xmlns:p14="http://schemas.microsoft.com/office/powerpoint/2010/main" val="3574866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078ECC7B-D6AE-45FD-8A8E-F8DA661CE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7375" y="25860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6DB65E4-3DD6-44E1-9924-34BA1EEC74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7312677"/>
              </p:ext>
            </p:extLst>
          </p:nvPr>
        </p:nvGraphicFramePr>
        <p:xfrm>
          <a:off x="643466" y="2069016"/>
          <a:ext cx="8025150" cy="4149761"/>
        </p:xfrm>
        <a:graphic>
          <a:graphicData uri="http://schemas.openxmlformats.org/drawingml/2006/table">
            <a:tbl>
              <a:tblPr firstRow="1" firstCol="1" bandRow="1"/>
              <a:tblGrid>
                <a:gridCol w="4879252">
                  <a:extLst>
                    <a:ext uri="{9D8B030D-6E8A-4147-A177-3AD203B41FA5}">
                      <a16:colId xmlns:a16="http://schemas.microsoft.com/office/drawing/2014/main" val="657841003"/>
                    </a:ext>
                  </a:extLst>
                </a:gridCol>
                <a:gridCol w="3145898">
                  <a:extLst>
                    <a:ext uri="{9D8B030D-6E8A-4147-A177-3AD203B41FA5}">
                      <a16:colId xmlns:a16="http://schemas.microsoft.com/office/drawing/2014/main" val="2668811378"/>
                    </a:ext>
                  </a:extLst>
                </a:gridCol>
              </a:tblGrid>
              <a:tr h="462228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Characteristic</a:t>
                      </a:r>
                      <a:endParaRPr lang="en-US" sz="3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0581" marR="140581" marT="1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Good or bad?</a:t>
                      </a:r>
                      <a:endParaRPr lang="en-US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0581" marR="140581" marT="1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788757"/>
                  </a:ext>
                </a:extLst>
              </a:tr>
              <a:tr h="1565401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Fast to navigate to any particular position in the file</a:t>
                      </a:r>
                      <a:endParaRPr lang="en-US" sz="3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0581" marR="140581" marT="1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Good!</a:t>
                      </a:r>
                      <a:endParaRPr lang="en-US" sz="3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0581" marR="140581" marT="1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3797910"/>
                  </a:ext>
                </a:extLst>
              </a:tr>
              <a:tr h="829952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Needs little metadata</a:t>
                      </a:r>
                      <a:endParaRPr lang="en-US" sz="3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0581" marR="140581" marT="1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Good!</a:t>
                      </a:r>
                      <a:endParaRPr lang="en-US" sz="3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0581" marR="140581" marT="1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2713803"/>
                  </a:ext>
                </a:extLst>
              </a:tr>
              <a:tr h="829952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Can store very large files</a:t>
                      </a:r>
                      <a:endParaRPr lang="en-US" sz="3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0581" marR="140581" marT="1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Good!</a:t>
                      </a:r>
                      <a:endParaRPr lang="en-US" sz="3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0581" marR="140581" marT="1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5597257"/>
                  </a:ext>
                </a:extLst>
              </a:tr>
              <a:tr h="462228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Can append data to existing files easily</a:t>
                      </a:r>
                      <a:endParaRPr lang="en-US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0581" marR="140581" marT="1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Very bad!</a:t>
                      </a:r>
                      <a:endParaRPr lang="en-US" sz="3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0581" marR="140581" marT="1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204943"/>
                  </a:ext>
                </a:extLst>
              </a:tr>
            </a:tbl>
          </a:graphicData>
        </a:graphic>
      </p:graphicFrame>
      <p:sp>
        <p:nvSpPr>
          <p:cNvPr id="6" name="Title 5">
            <a:extLst>
              <a:ext uri="{FF2B5EF4-FFF2-40B4-BE49-F238E27FC236}">
                <a16:creationId xmlns:a16="http://schemas.microsoft.com/office/drawing/2014/main" id="{D85FA6AA-9F79-494B-90AD-47F2639FC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Contagious Allocation</a:t>
            </a:r>
          </a:p>
        </p:txBody>
      </p:sp>
    </p:spTree>
    <p:extLst>
      <p:ext uri="{BB962C8B-B14F-4D97-AF65-F5344CB8AC3E}">
        <p14:creationId xmlns:p14="http://schemas.microsoft.com/office/powerpoint/2010/main" val="3048635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078ECC7B-D6AE-45FD-8A8E-F8DA661CE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7375" y="25860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6DB65E4-3DD6-44E1-9924-34BA1EEC74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36543"/>
              </p:ext>
            </p:extLst>
          </p:nvPr>
        </p:nvGraphicFramePr>
        <p:xfrm>
          <a:off x="643466" y="2069016"/>
          <a:ext cx="8025150" cy="4149761"/>
        </p:xfrm>
        <a:graphic>
          <a:graphicData uri="http://schemas.openxmlformats.org/drawingml/2006/table">
            <a:tbl>
              <a:tblPr firstRow="1" firstCol="1" bandRow="1"/>
              <a:tblGrid>
                <a:gridCol w="4879252">
                  <a:extLst>
                    <a:ext uri="{9D8B030D-6E8A-4147-A177-3AD203B41FA5}">
                      <a16:colId xmlns:a16="http://schemas.microsoft.com/office/drawing/2014/main" val="657841003"/>
                    </a:ext>
                  </a:extLst>
                </a:gridCol>
                <a:gridCol w="3145898">
                  <a:extLst>
                    <a:ext uri="{9D8B030D-6E8A-4147-A177-3AD203B41FA5}">
                      <a16:colId xmlns:a16="http://schemas.microsoft.com/office/drawing/2014/main" val="2668811378"/>
                    </a:ext>
                  </a:extLst>
                </a:gridCol>
              </a:tblGrid>
              <a:tr h="462228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Characteristic</a:t>
                      </a:r>
                      <a:endParaRPr lang="en-US" sz="3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0581" marR="140581" marT="1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Good or bad?</a:t>
                      </a:r>
                      <a:endParaRPr lang="en-US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0581" marR="140581" marT="1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788757"/>
                  </a:ext>
                </a:extLst>
              </a:tr>
              <a:tr h="1565401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Fast to navigate to any particular position in the file</a:t>
                      </a:r>
                      <a:endParaRPr lang="en-US" sz="3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0581" marR="140581" marT="1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0" i="0" u="none" strike="noStrike" dirty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Bad – must traverse links</a:t>
                      </a:r>
                      <a:endParaRPr lang="en-US" sz="3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0581" marR="140581" marT="1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3797910"/>
                  </a:ext>
                </a:extLst>
              </a:tr>
              <a:tr h="829952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Needs little metadata</a:t>
                      </a:r>
                      <a:endParaRPr lang="en-US" sz="3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0581" marR="140581" marT="1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Neutral – needs 1 link per block</a:t>
                      </a:r>
                      <a:endParaRPr lang="en-US" sz="3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0581" marR="140581" marT="1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2713803"/>
                  </a:ext>
                </a:extLst>
              </a:tr>
              <a:tr h="829952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Can store very large files</a:t>
                      </a:r>
                      <a:endParaRPr lang="en-US" sz="3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0581" marR="140581" marT="1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Good!</a:t>
                      </a:r>
                      <a:endParaRPr lang="en-US" sz="3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0581" marR="140581" marT="1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5597257"/>
                  </a:ext>
                </a:extLst>
              </a:tr>
              <a:tr h="462228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Can append data to existing files easily</a:t>
                      </a:r>
                      <a:endParaRPr lang="en-US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0581" marR="140581" marT="1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Good!</a:t>
                      </a:r>
                      <a:endParaRPr lang="en-US" sz="3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0581" marR="140581" marT="1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204943"/>
                  </a:ext>
                </a:extLst>
              </a:tr>
            </a:tbl>
          </a:graphicData>
        </a:graphic>
      </p:graphicFrame>
      <p:sp>
        <p:nvSpPr>
          <p:cNvPr id="6" name="Title 5">
            <a:extLst>
              <a:ext uri="{FF2B5EF4-FFF2-40B4-BE49-F238E27FC236}">
                <a16:creationId xmlns:a16="http://schemas.microsoft.com/office/drawing/2014/main" id="{D85FA6AA-9F79-494B-90AD-47F2639FC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Allocation</a:t>
            </a:r>
          </a:p>
        </p:txBody>
      </p:sp>
    </p:spTree>
    <p:extLst>
      <p:ext uri="{BB962C8B-B14F-4D97-AF65-F5344CB8AC3E}">
        <p14:creationId xmlns:p14="http://schemas.microsoft.com/office/powerpoint/2010/main" val="4201583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078ECC7B-D6AE-45FD-8A8E-F8DA661CE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7375" y="25860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6DB65E4-3DD6-44E1-9924-34BA1EEC74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236022"/>
              </p:ext>
            </p:extLst>
          </p:nvPr>
        </p:nvGraphicFramePr>
        <p:xfrm>
          <a:off x="643466" y="2069016"/>
          <a:ext cx="8025150" cy="4464427"/>
        </p:xfrm>
        <a:graphic>
          <a:graphicData uri="http://schemas.openxmlformats.org/drawingml/2006/table">
            <a:tbl>
              <a:tblPr firstRow="1" firstCol="1" bandRow="1"/>
              <a:tblGrid>
                <a:gridCol w="4879252">
                  <a:extLst>
                    <a:ext uri="{9D8B030D-6E8A-4147-A177-3AD203B41FA5}">
                      <a16:colId xmlns:a16="http://schemas.microsoft.com/office/drawing/2014/main" val="657841003"/>
                    </a:ext>
                  </a:extLst>
                </a:gridCol>
                <a:gridCol w="3145898">
                  <a:extLst>
                    <a:ext uri="{9D8B030D-6E8A-4147-A177-3AD203B41FA5}">
                      <a16:colId xmlns:a16="http://schemas.microsoft.com/office/drawing/2014/main" val="2668811378"/>
                    </a:ext>
                  </a:extLst>
                </a:gridCol>
              </a:tblGrid>
              <a:tr h="462228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Characteristic</a:t>
                      </a:r>
                      <a:endParaRPr lang="en-US" sz="3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0581" marR="140581" marT="1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Good or bad?</a:t>
                      </a:r>
                      <a:endParaRPr lang="en-US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0581" marR="140581" marT="1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788757"/>
                  </a:ext>
                </a:extLst>
              </a:tr>
              <a:tr h="1565401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Fast to navigate to any particular position in the file</a:t>
                      </a:r>
                      <a:endParaRPr lang="en-US" sz="3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0581" marR="140581" marT="1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0" i="0" u="none" strike="noStrike" dirty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Good!</a:t>
                      </a:r>
                      <a:endParaRPr lang="en-US" sz="3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0581" marR="140581" marT="1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3797910"/>
                  </a:ext>
                </a:extLst>
              </a:tr>
              <a:tr h="829952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Needs little metadata</a:t>
                      </a:r>
                      <a:endParaRPr lang="en-US" sz="3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0581" marR="140581" marT="1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Bad! But how bad depends on max file size</a:t>
                      </a:r>
                      <a:endParaRPr lang="en-US" sz="3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0581" marR="140581" marT="1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2713803"/>
                  </a:ext>
                </a:extLst>
              </a:tr>
              <a:tr h="829952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Can store very large files</a:t>
                      </a:r>
                      <a:endParaRPr lang="en-US" sz="3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0581" marR="140581" marT="1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Bad</a:t>
                      </a:r>
                      <a:endParaRPr lang="en-US" sz="3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0581" marR="140581" marT="1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5597257"/>
                  </a:ext>
                </a:extLst>
              </a:tr>
              <a:tr h="462228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Can append data to existing files easily</a:t>
                      </a:r>
                      <a:endParaRPr lang="en-US" sz="3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0581" marR="140581" marT="1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Good!</a:t>
                      </a:r>
                      <a:endParaRPr lang="en-US" sz="3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0581" marR="140581" marT="1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204943"/>
                  </a:ext>
                </a:extLst>
              </a:tr>
            </a:tbl>
          </a:graphicData>
        </a:graphic>
      </p:graphicFrame>
      <p:sp>
        <p:nvSpPr>
          <p:cNvPr id="6" name="Title 5">
            <a:extLst>
              <a:ext uri="{FF2B5EF4-FFF2-40B4-BE49-F238E27FC236}">
                <a16:creationId xmlns:a16="http://schemas.microsoft.com/office/drawing/2014/main" id="{D85FA6AA-9F79-494B-90AD-47F2639FC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Indexed Allocation</a:t>
            </a:r>
          </a:p>
        </p:txBody>
      </p:sp>
    </p:spTree>
    <p:extLst>
      <p:ext uri="{BB962C8B-B14F-4D97-AF65-F5344CB8AC3E}">
        <p14:creationId xmlns:p14="http://schemas.microsoft.com/office/powerpoint/2010/main" val="2648173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r>
              <a:rPr lang="en-US" dirty="0">
                <a:solidFill>
                  <a:srgbClr val="002B5B"/>
                </a:solidFill>
              </a:rPr>
              <a:t>Enhancing </a:t>
            </a:r>
            <a:r>
              <a:rPr lang="en" dirty="0">
                <a:solidFill>
                  <a:srgbClr val="DCB439"/>
                </a:solidFill>
              </a:rPr>
              <a:t>Indexed Allocation</a:t>
            </a:r>
            <a:endParaRPr dirty="0">
              <a:solidFill>
                <a:srgbClr val="DCB439"/>
              </a:solidFill>
            </a:endParaRPr>
          </a:p>
        </p:txBody>
      </p:sp>
      <p:sp>
        <p:nvSpPr>
          <p:cNvPr id="188" name="Google Shape;188;p30"/>
          <p:cNvSpPr txBox="1">
            <a:spLocks noGrp="1"/>
          </p:cNvSpPr>
          <p:nvPr>
            <p:ph idx="1"/>
          </p:nvPr>
        </p:nvSpPr>
        <p:spPr>
          <a:xfrm>
            <a:off x="838200" y="1579175"/>
            <a:ext cx="10515600" cy="489585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We can allow for much larger </a:t>
            </a:r>
            <a:r>
              <a:rPr lang="en-US" dirty="0" err="1"/>
              <a:t>filesizes</a:t>
            </a:r>
            <a:r>
              <a:rPr lang="en-US" dirty="0"/>
              <a:t> by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Using indirect blocks</a:t>
            </a:r>
            <a:endParaRPr dirty="0"/>
          </a:p>
          <a:p>
            <a:pPr indent="-381000">
              <a:lnSpc>
                <a:spcPct val="100000"/>
              </a:lnSpc>
              <a:buSzPts val="2400"/>
            </a:pPr>
            <a:r>
              <a:rPr lang="en" sz="2400" b="1" dirty="0">
                <a:solidFill>
                  <a:srgbClr val="465510"/>
                </a:solidFill>
              </a:rPr>
              <a:t>Pros: </a:t>
            </a:r>
            <a:r>
              <a:rPr lang="en" sz="2400" dirty="0">
                <a:solidFill>
                  <a:srgbClr val="465510"/>
                </a:solidFill>
              </a:rPr>
              <a:t>greatly increases max size</a:t>
            </a:r>
            <a:br>
              <a:rPr lang="en" sz="2400" dirty="0"/>
            </a:br>
            <a:endParaRPr sz="1800" dirty="0"/>
          </a:p>
          <a:p>
            <a:pPr indent="-3810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400"/>
            </a:pPr>
            <a:r>
              <a:rPr lang="en" sz="2400" b="1" dirty="0">
                <a:solidFill>
                  <a:srgbClr val="5F1709"/>
                </a:solidFill>
              </a:rPr>
              <a:t>Cons:</a:t>
            </a:r>
            <a:r>
              <a:rPr lang="en" sz="2400" dirty="0">
                <a:solidFill>
                  <a:srgbClr val="000000"/>
                </a:solidFill>
              </a:rPr>
              <a:t> now later blocks in the file take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400"/>
              <a:buNone/>
            </a:pPr>
            <a:r>
              <a:rPr lang="en" sz="2400" dirty="0">
                <a:solidFill>
                  <a:srgbClr val="000000"/>
                </a:solidFill>
              </a:rPr>
              <a:t>multiple lookups to reach</a:t>
            </a:r>
            <a:endParaRPr sz="2400" dirty="0">
              <a:solidFill>
                <a:srgbClr val="000000"/>
              </a:solidFill>
            </a:endParaRPr>
          </a:p>
        </p:txBody>
      </p:sp>
      <p:sp>
        <p:nvSpPr>
          <p:cNvPr id="189" name="Google Shape;189;p30"/>
          <p:cNvSpPr/>
          <p:nvPr/>
        </p:nvSpPr>
        <p:spPr>
          <a:xfrm>
            <a:off x="7046050" y="2233175"/>
            <a:ext cx="1353000" cy="4353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rgbClr val="002B5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solidFill>
                  <a:srgbClr val="002B5B"/>
                </a:solidFill>
              </a:rPr>
              <a:t>Inode</a:t>
            </a:r>
            <a:endParaRPr b="1">
              <a:solidFill>
                <a:srgbClr val="002B5B"/>
              </a:solidFill>
            </a:endParaRPr>
          </a:p>
        </p:txBody>
      </p:sp>
      <p:sp>
        <p:nvSpPr>
          <p:cNvPr id="190" name="Google Shape;190;p30"/>
          <p:cNvSpPr/>
          <p:nvPr/>
        </p:nvSpPr>
        <p:spPr>
          <a:xfrm>
            <a:off x="7046050" y="2668475"/>
            <a:ext cx="1353000" cy="4353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rgbClr val="DCB43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solidFill>
                  <a:srgbClr val="DCB439"/>
                </a:solidFill>
              </a:rPr>
              <a:t>Direct 0</a:t>
            </a:r>
            <a:endParaRPr b="1">
              <a:solidFill>
                <a:srgbClr val="DCB439"/>
              </a:solidFill>
            </a:endParaRPr>
          </a:p>
        </p:txBody>
      </p:sp>
      <p:sp>
        <p:nvSpPr>
          <p:cNvPr id="191" name="Google Shape;191;p30"/>
          <p:cNvSpPr/>
          <p:nvPr/>
        </p:nvSpPr>
        <p:spPr>
          <a:xfrm>
            <a:off x="7046050" y="3103775"/>
            <a:ext cx="1353000" cy="4353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rgbClr val="DCB43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solidFill>
                  <a:srgbClr val="DCB439"/>
                </a:solidFill>
              </a:rPr>
              <a:t>Direct 1</a:t>
            </a:r>
            <a:endParaRPr b="1">
              <a:solidFill>
                <a:srgbClr val="DCB439"/>
              </a:solidFill>
            </a:endParaRPr>
          </a:p>
        </p:txBody>
      </p:sp>
      <p:sp>
        <p:nvSpPr>
          <p:cNvPr id="192" name="Google Shape;192;p30"/>
          <p:cNvSpPr/>
          <p:nvPr/>
        </p:nvSpPr>
        <p:spPr>
          <a:xfrm>
            <a:off x="7046050" y="3539075"/>
            <a:ext cx="1353000" cy="4353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rgbClr val="DCB43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solidFill>
                  <a:srgbClr val="DCB439"/>
                </a:solidFill>
              </a:rPr>
              <a:t>Direct 2</a:t>
            </a:r>
            <a:endParaRPr b="1">
              <a:solidFill>
                <a:srgbClr val="DCB439"/>
              </a:solidFill>
            </a:endParaRPr>
          </a:p>
        </p:txBody>
      </p:sp>
      <p:sp>
        <p:nvSpPr>
          <p:cNvPr id="193" name="Google Shape;193;p30"/>
          <p:cNvSpPr/>
          <p:nvPr/>
        </p:nvSpPr>
        <p:spPr>
          <a:xfrm>
            <a:off x="7046050" y="3974375"/>
            <a:ext cx="1353000" cy="4353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rgbClr val="DCB43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solidFill>
                  <a:srgbClr val="DCB439"/>
                </a:solidFill>
              </a:rPr>
              <a:t>Direct 3</a:t>
            </a:r>
            <a:endParaRPr b="1">
              <a:solidFill>
                <a:srgbClr val="DCB439"/>
              </a:solidFill>
            </a:endParaRPr>
          </a:p>
        </p:txBody>
      </p:sp>
      <p:sp>
        <p:nvSpPr>
          <p:cNvPr id="194" name="Google Shape;194;p30"/>
          <p:cNvSpPr/>
          <p:nvPr/>
        </p:nvSpPr>
        <p:spPr>
          <a:xfrm>
            <a:off x="7046050" y="4409675"/>
            <a:ext cx="1353000" cy="4353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rgbClr val="BC7A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solidFill>
                  <a:srgbClr val="BC7A00"/>
                </a:solidFill>
              </a:rPr>
              <a:t>Indirect</a:t>
            </a:r>
            <a:endParaRPr b="1">
              <a:solidFill>
                <a:srgbClr val="BC7A00"/>
              </a:solidFill>
            </a:endParaRPr>
          </a:p>
        </p:txBody>
      </p:sp>
      <p:sp>
        <p:nvSpPr>
          <p:cNvPr id="195" name="Google Shape;195;p30"/>
          <p:cNvSpPr/>
          <p:nvPr/>
        </p:nvSpPr>
        <p:spPr>
          <a:xfrm>
            <a:off x="8855950" y="1778750"/>
            <a:ext cx="1353000" cy="8706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rgbClr val="4655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solidFill>
                  <a:srgbClr val="465510"/>
                </a:solidFill>
              </a:rPr>
              <a:t>Data</a:t>
            </a:r>
            <a:endParaRPr b="1">
              <a:solidFill>
                <a:srgbClr val="465510"/>
              </a:solidFill>
            </a:endParaRPr>
          </a:p>
        </p:txBody>
      </p:sp>
      <p:sp>
        <p:nvSpPr>
          <p:cNvPr id="196" name="Google Shape;196;p30"/>
          <p:cNvSpPr/>
          <p:nvPr/>
        </p:nvSpPr>
        <p:spPr>
          <a:xfrm>
            <a:off x="9199925" y="4401066"/>
            <a:ext cx="1353000" cy="8706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rgbClr val="4655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 dirty="0">
                <a:solidFill>
                  <a:srgbClr val="465510"/>
                </a:solidFill>
              </a:rPr>
              <a:t>Data</a:t>
            </a:r>
            <a:endParaRPr b="1" dirty="0">
              <a:solidFill>
                <a:srgbClr val="465510"/>
              </a:solidFill>
            </a:endParaRPr>
          </a:p>
        </p:txBody>
      </p:sp>
      <p:cxnSp>
        <p:nvCxnSpPr>
          <p:cNvPr id="197" name="Google Shape;197;p30"/>
          <p:cNvCxnSpPr>
            <a:stCxn id="190" idx="3"/>
            <a:endCxn id="195" idx="1"/>
          </p:cNvCxnSpPr>
          <p:nvPr/>
        </p:nvCxnSpPr>
        <p:spPr>
          <a:xfrm flipV="1">
            <a:off x="8399050" y="2214050"/>
            <a:ext cx="456900" cy="67207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8" name="Google Shape;198;p30"/>
          <p:cNvSpPr/>
          <p:nvPr/>
        </p:nvSpPr>
        <p:spPr>
          <a:xfrm>
            <a:off x="7046050" y="5061575"/>
            <a:ext cx="1353000" cy="4353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rgbClr val="DCB43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solidFill>
                  <a:srgbClr val="DCB439"/>
                </a:solidFill>
              </a:rPr>
              <a:t>Direct 0</a:t>
            </a:r>
            <a:endParaRPr b="1">
              <a:solidFill>
                <a:srgbClr val="DCB439"/>
              </a:solidFill>
            </a:endParaRPr>
          </a:p>
        </p:txBody>
      </p:sp>
      <p:sp>
        <p:nvSpPr>
          <p:cNvPr id="199" name="Google Shape;199;p30"/>
          <p:cNvSpPr/>
          <p:nvPr/>
        </p:nvSpPr>
        <p:spPr>
          <a:xfrm>
            <a:off x="7046050" y="5496875"/>
            <a:ext cx="1353000" cy="4353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rgbClr val="DCB43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solidFill>
                  <a:srgbClr val="DCB439"/>
                </a:solidFill>
              </a:rPr>
              <a:t>Direct 1</a:t>
            </a:r>
            <a:endParaRPr b="1">
              <a:solidFill>
                <a:srgbClr val="DCB439"/>
              </a:solidFill>
            </a:endParaRPr>
          </a:p>
        </p:txBody>
      </p:sp>
      <p:cxnSp>
        <p:nvCxnSpPr>
          <p:cNvPr id="200" name="Google Shape;200;p30"/>
          <p:cNvCxnSpPr>
            <a:stCxn id="194" idx="3"/>
            <a:endCxn id="198" idx="1"/>
          </p:cNvCxnSpPr>
          <p:nvPr/>
        </p:nvCxnSpPr>
        <p:spPr>
          <a:xfrm flipH="1">
            <a:off x="7046050" y="4627325"/>
            <a:ext cx="1353000" cy="651900"/>
          </a:xfrm>
          <a:prstGeom prst="bentConnector5">
            <a:avLst>
              <a:gd name="adj1" fmla="val -16896"/>
              <a:gd name="adj2" fmla="val 50000"/>
              <a:gd name="adj3" fmla="val 116896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1" name="Google Shape;201;p30"/>
          <p:cNvSpPr/>
          <p:nvPr/>
        </p:nvSpPr>
        <p:spPr>
          <a:xfrm>
            <a:off x="8857800" y="2883175"/>
            <a:ext cx="1353000" cy="8706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rgbClr val="4655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 dirty="0">
                <a:solidFill>
                  <a:srgbClr val="465510"/>
                </a:solidFill>
              </a:rPr>
              <a:t>Data</a:t>
            </a:r>
            <a:endParaRPr b="1" dirty="0">
              <a:solidFill>
                <a:srgbClr val="465510"/>
              </a:solidFill>
            </a:endParaRPr>
          </a:p>
        </p:txBody>
      </p:sp>
      <p:cxnSp>
        <p:nvCxnSpPr>
          <p:cNvPr id="202" name="Google Shape;202;p30"/>
          <p:cNvCxnSpPr>
            <a:stCxn id="191" idx="3"/>
            <a:endCxn id="201" idx="1"/>
          </p:cNvCxnSpPr>
          <p:nvPr/>
        </p:nvCxnSpPr>
        <p:spPr>
          <a:xfrm flipV="1">
            <a:off x="8399050" y="3318475"/>
            <a:ext cx="458750" cy="295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3" name="Google Shape;203;p30"/>
          <p:cNvSpPr/>
          <p:nvPr/>
        </p:nvSpPr>
        <p:spPr>
          <a:xfrm>
            <a:off x="8857800" y="5718325"/>
            <a:ext cx="1353000" cy="8706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rgbClr val="4655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>
                <a:solidFill>
                  <a:srgbClr val="465510"/>
                </a:solidFill>
              </a:rPr>
              <a:t>Data</a:t>
            </a:r>
            <a:endParaRPr b="1">
              <a:solidFill>
                <a:srgbClr val="465510"/>
              </a:solidFill>
            </a:endParaRPr>
          </a:p>
        </p:txBody>
      </p:sp>
      <p:cxnSp>
        <p:nvCxnSpPr>
          <p:cNvPr id="204" name="Google Shape;204;p30"/>
          <p:cNvCxnSpPr>
            <a:stCxn id="198" idx="3"/>
            <a:endCxn id="196" idx="1"/>
          </p:cNvCxnSpPr>
          <p:nvPr/>
        </p:nvCxnSpPr>
        <p:spPr>
          <a:xfrm flipV="1">
            <a:off x="8399050" y="4836366"/>
            <a:ext cx="800875" cy="442859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5" name="Google Shape;205;p30"/>
          <p:cNvCxnSpPr>
            <a:stCxn id="199" idx="3"/>
            <a:endCxn id="203" idx="1"/>
          </p:cNvCxnSpPr>
          <p:nvPr/>
        </p:nvCxnSpPr>
        <p:spPr>
          <a:xfrm>
            <a:off x="8399050" y="5714525"/>
            <a:ext cx="458700" cy="439200"/>
          </a:xfrm>
          <a:prstGeom prst="bentConnector3">
            <a:avLst>
              <a:gd name="adj1" fmla="val 50005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4A0B59C-EB92-49AA-974B-DCC297A47775}"/>
              </a:ext>
            </a:extLst>
          </p:cNvPr>
          <p:cNvSpPr txBox="1"/>
          <p:nvPr/>
        </p:nvSpPr>
        <p:spPr>
          <a:xfrm>
            <a:off x="2849732" y="5165766"/>
            <a:ext cx="1349405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Unix way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247</Words>
  <Application>Microsoft Office PowerPoint</Application>
  <PresentationFormat>Widescreen</PresentationFormat>
  <Paragraphs>56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Activity: Filesystems</vt:lpstr>
      <vt:lpstr>Activity: Filesystem Discussion</vt:lpstr>
      <vt:lpstr>Contagious Allocation</vt:lpstr>
      <vt:lpstr>Linked Allocation</vt:lpstr>
      <vt:lpstr>Indexed Allocation</vt:lpstr>
      <vt:lpstr>Enhancing Indexed Allocation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Activity: Filesystems</dc:title>
  <dc:creator>Hewner, Mike</dc:creator>
  <cp:lastModifiedBy>Hewner, Mike</cp:lastModifiedBy>
  <cp:revision>1</cp:revision>
  <dcterms:created xsi:type="dcterms:W3CDTF">2020-11-02T17:51:40Z</dcterms:created>
  <dcterms:modified xsi:type="dcterms:W3CDTF">2020-11-02T20:09:04Z</dcterms:modified>
</cp:coreProperties>
</file>