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F917-4A92-4702-8B80-AB6FE51FE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CD41D-C047-4850-8A9D-7956B5F8F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78B2-4473-4A06-8107-01F3566A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B553-5B19-4F69-8641-7B55C96C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0CFA6-309C-4774-9339-5368589D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CAFC-3C2A-436A-8444-6289F80E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E2DD8-D090-4679-B8CC-8B45FF686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A502-5405-4215-8344-3154EF46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9B522-3888-4A4C-B638-EAADC73C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C339-547C-4D39-8107-4651ECF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9B27A-8DCF-4DEE-AA62-6838045D2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71AB7-A8FD-4B47-9F92-B0CA1832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87D4-316E-4EB0-87E8-FD4C107D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840A-E1DF-48FE-9005-D26F33DD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62E-42D3-403B-97DD-E7864318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CB78-2D9E-4A6F-B4A7-56B75940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19B7-490D-4B8F-91FB-DAE5602B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18C6-E177-427B-B1A8-684BC175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100E-5D41-44A3-A115-CC58D2A0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8DEF-0285-4554-B50D-B2292AFE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AF3-2643-4CDE-8A99-70277294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274C-0490-4845-AB82-00AD991C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D0B6-243C-4A12-971A-1EF08D4A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D5D1-2F20-4F22-902B-E4AF2377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F888-B2D5-43B2-8083-8C78AA12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BE47-E074-4222-9AEC-C376279E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5A6A-537A-49C4-AE86-628A354BB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25BA2-2225-4EC1-8A0C-646B4BE3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25743-E4F9-4CA9-B1EA-C8ED0754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69B08-7118-45B2-BBB2-ED985780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2BDB7-6F3D-4376-8585-D233093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3EDA-30D0-41E2-B757-8480BE1B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F2F5-2878-4535-BC4B-8145BA08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A1836-6F70-4682-924C-9DB073F41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3BC23-C099-4B73-AB7B-500195905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A5E93-7A90-496B-9D3B-A8FA44B8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A4D9B-7E30-41BC-A4BB-1007A6C9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9C9A5-5799-49FF-BC5B-A8E03882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C7E56-295E-453A-BAA4-1ECE78D6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9580-1850-44CE-A09C-FF804201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BAE55-B0B7-4A9A-A20A-BDECEEE9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89E6F-C09F-4301-8D3C-DD0733A1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C6DB3-E1FC-4936-8E95-E8F4CA64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52AD9-8EE5-4F85-8B96-F03A1AC2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258C5-4797-44BF-8E4A-08B6FAC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B4B3B-0745-4577-A4C3-23D24161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1911-D7A7-47C8-B43F-B8D93230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7D32-0262-40AB-99A8-966C5AE0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57921-2C0D-4861-A193-776FE259A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BDBE-C79C-42CD-9B1A-63F7A98B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B6BB-AD17-4910-8917-F5124F41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4BA1A-C03B-4FF6-BDC3-00059F53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3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0FC6-2B2B-4E6B-B116-6EDDF94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E4821-AE95-40C4-B1DA-3658EB69F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378A5-B5A1-4428-9074-4E975B96A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5738A-62B4-4948-8725-A083495F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0F53-9053-44F7-898D-A4D2302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1B09-73D4-4DD6-B9AB-640572AD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D9C36-4585-48C2-816B-825CCC28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86EA-6839-4209-A3D7-14B2C509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8303-F720-42EE-9165-4A789162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23B6-BDD0-4765-B78A-12BC3BFC691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AC45-3C16-4BC1-B4C3-C38FC7528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AFD5-F3F6-4632-A4D4-1CF6695E0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3862-C110-490A-8F22-5997EE142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7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14D8-0F72-41B8-80F7-64B864DD9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 activity – Ex2 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B10F8-5D8C-4A80-8057-6F91FA31F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BEF7-4FAE-4993-96A4-F6C067F0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6121-097B-4475-93D2-7A2FDC91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into your breakout rooms</a:t>
            </a:r>
          </a:p>
          <a:p>
            <a:r>
              <a:rPr lang="en-US" dirty="0"/>
              <a:t>https://repl.it/@hewner/DukeFilesystem2</a:t>
            </a:r>
          </a:p>
          <a:p>
            <a:r>
              <a:rPr lang="en-US" dirty="0"/>
              <a:t>Do the example problem described in the readme</a:t>
            </a:r>
          </a:p>
          <a:p>
            <a:r>
              <a:rPr lang="en-US" dirty="0"/>
              <a:t>Then work on the code</a:t>
            </a:r>
          </a:p>
          <a:p>
            <a:r>
              <a:rPr lang="en-US" dirty="0"/>
              <a:t>When you’re done – you can head off</a:t>
            </a:r>
          </a:p>
        </p:txBody>
      </p:sp>
    </p:spTree>
    <p:extLst>
      <p:ext uri="{BB962C8B-B14F-4D97-AF65-F5344CB8AC3E}">
        <p14:creationId xmlns:p14="http://schemas.microsoft.com/office/powerpoint/2010/main" val="366399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13 activity – Ex2 indexes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 activity – Ex2 indexes</dc:title>
  <dc:creator>Hewner, Mike</dc:creator>
  <cp:lastModifiedBy>Hewner, Mike</cp:lastModifiedBy>
  <cp:revision>3</cp:revision>
  <dcterms:created xsi:type="dcterms:W3CDTF">2020-11-09T20:15:03Z</dcterms:created>
  <dcterms:modified xsi:type="dcterms:W3CDTF">2020-11-10T01:07:02Z</dcterms:modified>
</cp:coreProperties>
</file>