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6.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7.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8.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9.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10.xml" ContentType="application/vnd.openxmlformats-officedocument.theme+xml"/>
  <Override PartName="/ppt/slideLayouts/slideLayout58.xml" ContentType="application/vnd.openxmlformats-officedocument.presentationml.slideLayout+xml"/>
  <Override PartName="/ppt/theme/theme11.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7867" r:id="rId2"/>
    <p:sldMasterId id="2147487887" r:id="rId3"/>
    <p:sldMasterId id="2147487969" r:id="rId4"/>
    <p:sldMasterId id="2147487995" r:id="rId5"/>
    <p:sldMasterId id="2147488059" r:id="rId6"/>
    <p:sldMasterId id="2147488104" r:id="rId7"/>
    <p:sldMasterId id="2147488131" r:id="rId8"/>
    <p:sldMasterId id="2147488138" r:id="rId9"/>
    <p:sldMasterId id="2147488144" r:id="rId10"/>
    <p:sldMasterId id="2147488147" r:id="rId11"/>
    <p:sldMasterId id="2147488150" r:id="rId12"/>
  </p:sldMasterIdLst>
  <p:notesMasterIdLst>
    <p:notesMasterId r:id="rId45"/>
  </p:notesMasterIdLst>
  <p:handoutMasterIdLst>
    <p:handoutMasterId r:id="rId46"/>
  </p:handoutMasterIdLst>
  <p:sldIdLst>
    <p:sldId id="837" r:id="rId13"/>
    <p:sldId id="1028" r:id="rId14"/>
    <p:sldId id="1943" r:id="rId15"/>
    <p:sldId id="567" r:id="rId16"/>
    <p:sldId id="1576" r:id="rId17"/>
    <p:sldId id="1912" r:id="rId18"/>
    <p:sldId id="1880" r:id="rId19"/>
    <p:sldId id="1906" r:id="rId20"/>
    <p:sldId id="1905" r:id="rId21"/>
    <p:sldId id="1956" r:id="rId22"/>
    <p:sldId id="1945" r:id="rId23"/>
    <p:sldId id="1947" r:id="rId24"/>
    <p:sldId id="1949" r:id="rId25"/>
    <p:sldId id="1950" r:id="rId26"/>
    <p:sldId id="1916" r:id="rId27"/>
    <p:sldId id="1946" r:id="rId28"/>
    <p:sldId id="1915" r:id="rId29"/>
    <p:sldId id="1951" r:id="rId30"/>
    <p:sldId id="1952" r:id="rId31"/>
    <p:sldId id="1954" r:id="rId32"/>
    <p:sldId id="1923" r:id="rId33"/>
    <p:sldId id="1955" r:id="rId34"/>
    <p:sldId id="1926" r:id="rId35"/>
    <p:sldId id="1953" r:id="rId36"/>
    <p:sldId id="1914" r:id="rId37"/>
    <p:sldId id="1917" r:id="rId38"/>
    <p:sldId id="1918" r:id="rId39"/>
    <p:sldId id="1919" r:id="rId40"/>
    <p:sldId id="1884" r:id="rId41"/>
    <p:sldId id="1924" r:id="rId42"/>
    <p:sldId id="1920" r:id="rId43"/>
    <p:sldId id="1921" r:id="rId44"/>
  </p:sldIdLst>
  <p:sldSz cx="9144000" cy="6858000" type="screen4x3"/>
  <p:notesSz cx="6858000" cy="9144000"/>
  <p:defaultTextStyle>
    <a:defPPr>
      <a:defRPr lang="en-GB"/>
    </a:defPPr>
    <a:lvl1pPr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30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6002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74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F3F3F3"/>
    <a:srgbClr val="5A8DFB"/>
    <a:srgbClr val="618FFD"/>
    <a:srgbClr val="00264D"/>
    <a:srgbClr val="636464"/>
    <a:srgbClr val="46FF77"/>
    <a:srgbClr val="E8161F"/>
    <a:srgbClr val="E8E1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11"/>
    <p:restoredTop sz="50000" autoAdjust="0"/>
  </p:normalViewPr>
  <p:slideViewPr>
    <p:cSldViewPr>
      <p:cViewPr>
        <p:scale>
          <a:sx n="110" d="100"/>
          <a:sy n="110" d="100"/>
        </p:scale>
        <p:origin x="2224" y="56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varScale="1">
      <p:scale>
        <a:sx n="1" d="1"/>
        <a:sy n="1" d="1"/>
      </p:scale>
      <p:origin x="0" y="3144"/>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handoutMaster" Target="handoutMasters/handoutMaster1.xml"/><Relationship Id="rId20" Type="http://schemas.openxmlformats.org/officeDocument/2006/relationships/slide" Target="slides/slide8.xml"/><Relationship Id="rId41" Type="http://schemas.openxmlformats.org/officeDocument/2006/relationships/slide" Target="slides/slide29.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09A2146B-DAF8-B848-93CC-EAF3C4A7D254}" type="datetime1">
              <a:rPr lang="en-US"/>
              <a:pPr>
                <a:defRPr/>
              </a:pPr>
              <a:t>11/8/20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DE467F69-EAFE-6E4A-A7B7-743D2153CD3E}" type="slidenum">
              <a:rPr lang="en-US"/>
              <a:pPr>
                <a:defRPr/>
              </a:pPr>
              <a:t>‹#›</a:t>
            </a:fld>
            <a:endParaRPr lang="en-US"/>
          </a:p>
        </p:txBody>
      </p:sp>
    </p:spTree>
    <p:extLst>
      <p:ext uri="{BB962C8B-B14F-4D97-AF65-F5344CB8AC3E}">
        <p14:creationId xmlns:p14="http://schemas.microsoft.com/office/powerpoint/2010/main" val="34839967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xmlns="" w="9360">
                <a:solidFill>
                  <a:srgbClr val="000000"/>
                </a:solidFill>
                <a:miter lim="800000"/>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5363"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5364" name="Text Box 3"/>
          <p:cNvSpPr txBox="1">
            <a:spLocks noChangeArrowheads="1"/>
          </p:cNvSpPr>
          <p:nvPr/>
        </p:nvSpPr>
        <p:spPr bwMode="auto">
          <a:xfrm>
            <a:off x="0" y="0"/>
            <a:ext cx="29718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76" name="Rectangle 4"/>
          <p:cNvSpPr>
            <a:spLocks noGrp="1" noChangeArrowheads="1"/>
          </p:cNvSpPr>
          <p:nvPr>
            <p:ph type="dt"/>
          </p:nvPr>
        </p:nvSpPr>
        <p:spPr bwMode="auto">
          <a:xfrm>
            <a:off x="3884613"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ea typeface="Arial" charset="0"/>
                <a:cs typeface="Arial" charset="0"/>
              </a:defRPr>
            </a:lvl1pPr>
          </a:lstStyle>
          <a:p>
            <a:pPr>
              <a:defRPr/>
            </a:pPr>
            <a:endParaRPr lang="en-US"/>
          </a:p>
        </p:txBody>
      </p:sp>
      <p:sp>
        <p:nvSpPr>
          <p:cNvPr id="15366" name="Rectangle 5"/>
          <p:cNvSpPr>
            <a:spLocks noGrp="1" noRot="1" noChangeAspect="1" noChangeArrowheads="1"/>
          </p:cNvSpPr>
          <p:nvPr>
            <p:ph type="sldImg"/>
          </p:nvPr>
        </p:nvSpPr>
        <p:spPr bwMode="auto">
          <a:xfrm>
            <a:off x="1143000" y="685800"/>
            <a:ext cx="4568825" cy="3425825"/>
          </a:xfrm>
          <a:prstGeom prst="rect">
            <a:avLst/>
          </a:prstGeom>
          <a:noFill/>
          <a:ln w="12600">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078"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15368" name="Text Box 7"/>
          <p:cNvSpPr txBox="1">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80"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cs typeface="Arial" charset="0"/>
              </a:defRPr>
            </a:lvl1pPr>
          </a:lstStyle>
          <a:p>
            <a:pPr>
              <a:defRPr/>
            </a:pPr>
            <a:fld id="{08658CFA-E8ED-ED4D-B937-FA9A3FBB1A22}" type="slidenum">
              <a:rPr lang="en-US"/>
              <a:pPr>
                <a:defRPr/>
              </a:pPr>
              <a:t>‹#›</a:t>
            </a:fld>
            <a:endParaRPr lang="en-US"/>
          </a:p>
        </p:txBody>
      </p:sp>
    </p:spTree>
    <p:extLst>
      <p:ext uri="{BB962C8B-B14F-4D97-AF65-F5344CB8AC3E}">
        <p14:creationId xmlns:p14="http://schemas.microsoft.com/office/powerpoint/2010/main" val="212565409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8"/>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marL="742950" indent="-285750"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marL="11430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marL="16002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marL="20574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marL="0" marR="0" lvl="0" indent="0" algn="r" defTabSz="455613"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fld id="{F1381A4B-6BA4-C747-B077-B0384DCAE4F0}" type="slidenum">
              <a:rPr kumimoji="0" lang="en-US" sz="12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455613"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t>1</a:t>
            </a:fld>
            <a:endParaRPr kumimoji="0" lang="en-US" sz="1200" b="0" i="0" u="none" strike="noStrike" kern="1200" cap="none" spc="0" normalizeH="0" baseline="0" noProof="0">
              <a:ln>
                <a:noFill/>
              </a:ln>
              <a:solidFill>
                <a:srgbClr val="000000"/>
              </a:solidFill>
              <a:effectLst/>
              <a:uLnTx/>
              <a:uFillTx/>
              <a:latin typeface="Calibri" charset="0"/>
              <a:ea typeface="ＭＳ Ｐゴシック" charset="0"/>
            </a:endParaRPr>
          </a:p>
        </p:txBody>
      </p:sp>
      <p:sp>
        <p:nvSpPr>
          <p:cNvPr id="13107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31076" name="Rectangle 2"/>
          <p:cNvSpPr>
            <a:spLocks noGrp="1" noChangeArrowheads="1"/>
          </p:cNvSpPr>
          <p:nvPr>
            <p:ph type="body"/>
          </p:nvPr>
        </p:nvSpPr>
        <p:spPr>
          <a:xfrm>
            <a:off x="685800" y="4343400"/>
            <a:ext cx="5484813"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793125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D7113CB9-9A72-F24E-8D2E-4CA3AFA73C24}" type="slidenum">
              <a:rPr lang="en-US" smtClean="0"/>
              <a:pPr>
                <a:defRPr/>
              </a:pPr>
              <a:t>3</a:t>
            </a:fld>
            <a:endParaRPr lang="en-US"/>
          </a:p>
        </p:txBody>
      </p:sp>
    </p:spTree>
    <p:extLst>
      <p:ext uri="{BB962C8B-B14F-4D97-AF65-F5344CB8AC3E}">
        <p14:creationId xmlns:p14="http://schemas.microsoft.com/office/powerpoint/2010/main" val="2397925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media/image2.jpeg"/><Relationship Id="rId4" Type="http://schemas.openxmlformats.org/officeDocument/2006/relationships/image" Target="../media/image5.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w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 Id="rId5" Type="http://schemas.openxmlformats.org/officeDocument/2006/relationships/image" Target="../media/image2.jpeg"/><Relationship Id="rId4" Type="http://schemas.openxmlformats.org/officeDocument/2006/relationships/image" Target="../media/image5.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wmf"/><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jpeg"/><Relationship Id="rId4" Type="http://schemas.openxmlformats.org/officeDocument/2006/relationships/image" Target="../media/image5.jpe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FDE9D1D5-A21C-9F48-A56A-E5DFBC875AF6}" type="slidenum">
              <a:rPr lang="en-US"/>
              <a:pPr>
                <a:defRPr/>
              </a:pPr>
              <a:t>‹#›</a:t>
            </a:fld>
            <a:endParaRPr lang="en-US"/>
          </a:p>
        </p:txBody>
      </p:sp>
    </p:spTree>
    <p:extLst>
      <p:ext uri="{BB962C8B-B14F-4D97-AF65-F5344CB8AC3E}">
        <p14:creationId xmlns:p14="http://schemas.microsoft.com/office/powerpoint/2010/main" val="3541009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49250" y="3629025"/>
            <a:ext cx="4587875" cy="1639661"/>
          </a:xfrm>
        </p:spPr>
        <p:txBody>
          <a:bodyPr lIns="0" tIns="0" rIns="0" bIns="0"/>
          <a:lstStyle>
            <a:lvl1pPr marL="228600" indent="-228600" algn="l">
              <a:lnSpc>
                <a:spcPct val="100000"/>
              </a:lnSpc>
              <a:spcAft>
                <a:spcPts val="0"/>
              </a:spcAft>
              <a:buFont typeface="Wingdings" pitchFamily="2" charset="2"/>
              <a:buNone/>
              <a:defRPr sz="2200">
                <a:solidFill>
                  <a:schemeClr val="tx1"/>
                </a:solidFill>
              </a:defRPr>
            </a:lvl1pPr>
            <a:lvl2pPr marL="300038" indent="0">
              <a:buFontTx/>
              <a:buNone/>
              <a:defRPr sz="2200">
                <a:solidFill>
                  <a:schemeClr val="tx1">
                    <a:lumMod val="65000"/>
                    <a:lumOff val="35000"/>
                  </a:schemeClr>
                </a:solidFill>
              </a:defRPr>
            </a:lvl2pPr>
            <a:lvl3pPr marL="638175" indent="0">
              <a:buFontTx/>
              <a:buNone/>
              <a:defRPr sz="2200">
                <a:solidFill>
                  <a:schemeClr val="tx1">
                    <a:lumMod val="65000"/>
                    <a:lumOff val="35000"/>
                  </a:schemeClr>
                </a:solidFill>
              </a:defRPr>
            </a:lvl3pPr>
            <a:lvl4pPr marL="928688" indent="0">
              <a:buFontTx/>
              <a:buNone/>
              <a:defRPr sz="2200">
                <a:solidFill>
                  <a:schemeClr val="tx1">
                    <a:lumMod val="65000"/>
                    <a:lumOff val="35000"/>
                  </a:schemeClr>
                </a:solidFill>
              </a:defRPr>
            </a:lvl4pPr>
            <a:lvl5pPr marL="1238250" indent="0">
              <a:buFontTx/>
              <a:buNone/>
              <a:defRPr sz="2200">
                <a:solidFill>
                  <a:schemeClr val="tx1">
                    <a:lumMod val="65000"/>
                    <a:lumOff val="35000"/>
                  </a:schemeClr>
                </a:solidFill>
              </a:defRPr>
            </a:lvl5pPr>
          </a:lstStyle>
          <a:p>
            <a:pPr lvl="0"/>
            <a:r>
              <a:rPr lang="en-US" dirty="0"/>
              <a:t>Click to edit Master text styles</a:t>
            </a:r>
          </a:p>
        </p:txBody>
      </p:sp>
      <p:sp>
        <p:nvSpPr>
          <p:cNvPr id="6" name="Rectangle 6"/>
          <p:cNvSpPr>
            <a:spLocks noGrp="1" noChangeArrowheads="1"/>
          </p:cNvSpPr>
          <p:nvPr>
            <p:ph type="sldNum" sz="quarter" idx="10"/>
          </p:nvPr>
        </p:nvSpPr>
        <p:spPr/>
        <p:txBody>
          <a:bodyPr/>
          <a:lstStyle>
            <a:lvl1pPr>
              <a:defRPr/>
            </a:lvl1pPr>
          </a:lstStyle>
          <a:p>
            <a:pPr>
              <a:defRPr/>
            </a:pPr>
            <a:fld id="{4ED3660A-DD26-4D68-AB4C-4AE07E173604}" type="slidenum">
              <a:rPr lang="en-US">
                <a:solidFill>
                  <a:srgbClr val="000000"/>
                </a:solidFill>
              </a:rPr>
              <a:pPr>
                <a:defRPr/>
              </a:pPr>
              <a:t>‹#›</a:t>
            </a:fld>
            <a:endParaRPr lang="en-US">
              <a:solidFill>
                <a:srgbClr val="000000"/>
              </a:solidFill>
            </a:endParaRPr>
          </a:p>
        </p:txBody>
      </p:sp>
      <p:sp>
        <p:nvSpPr>
          <p:cNvPr id="7" name="Rectangle 71"/>
          <p:cNvSpPr>
            <a:spLocks noGrp="1" noChangeArrowheads="1"/>
          </p:cNvSpPr>
          <p:nvPr>
            <p:ph type="ftr" sz="quarter" idx="11"/>
          </p:nvPr>
        </p:nvSpPr>
        <p:spPr/>
        <p:txBody>
          <a:bodyPr/>
          <a:lstStyle>
            <a:lvl1pPr>
              <a:defRPr/>
            </a:lvl1pPr>
          </a:lstStyle>
          <a:p>
            <a:pPr>
              <a:defRPr/>
            </a:pPr>
            <a:r>
              <a:rPr lang="en-US">
                <a:solidFill>
                  <a:srgbClr val="000000"/>
                </a:solidFill>
              </a:rPr>
              <a:t>NetApp Confidential - Limited Use</a:t>
            </a:r>
          </a:p>
        </p:txBody>
      </p:sp>
      <p:sp>
        <p:nvSpPr>
          <p:cNvPr id="9" name="Title 6"/>
          <p:cNvSpPr>
            <a:spLocks noGrp="1"/>
          </p:cNvSpPr>
          <p:nvPr userDrawn="1">
            <p:ph type="title"/>
          </p:nvPr>
        </p:nvSpPr>
        <p:spPr>
          <a:xfrm>
            <a:off x="349250" y="1736726"/>
            <a:ext cx="4587875" cy="1765300"/>
          </a:xfrm>
        </p:spPr>
        <p:txBody>
          <a:bodyPr lIns="0" anchor="b"/>
          <a:lstStyle>
            <a:lvl1pPr algn="l">
              <a:lnSpc>
                <a:spcPts val="4000"/>
              </a:lnSpc>
              <a:defRPr sz="3800" b="0">
                <a:solidFill>
                  <a:schemeClr val="accent3"/>
                </a:solidFill>
              </a:defRPr>
            </a:lvl1pPr>
          </a:lstStyle>
          <a:p>
            <a:endParaRPr lang="en-US" dirty="0"/>
          </a:p>
        </p:txBody>
      </p:sp>
      <p:pic>
        <p:nvPicPr>
          <p:cNvPr id="8" name="Picture 7" descr="Shapes_2_HiRes.jpg"/>
          <p:cNvPicPr>
            <a:picLocks noChangeAspect="1"/>
          </p:cNvPicPr>
          <p:nvPr userDrawn="1"/>
        </p:nvPicPr>
        <p:blipFill>
          <a:blip r:embed="rId2" cstate="print"/>
          <a:stretch>
            <a:fillRect/>
          </a:stretch>
        </p:blipFill>
        <p:spPr>
          <a:xfrm>
            <a:off x="5181600" y="2452121"/>
            <a:ext cx="3613150" cy="2197748"/>
          </a:xfrm>
          <a:prstGeom prst="rect">
            <a:avLst/>
          </a:prstGeom>
        </p:spPr>
      </p:pic>
    </p:spTree>
    <p:extLst>
      <p:ext uri="{BB962C8B-B14F-4D97-AF65-F5344CB8AC3E}">
        <p14:creationId xmlns:p14="http://schemas.microsoft.com/office/powerpoint/2010/main" val="926274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49251" y="3628572"/>
            <a:ext cx="4587874" cy="1642675"/>
          </a:xfrm>
        </p:spPr>
        <p:txBody>
          <a:bodyPr lIns="0" tIns="0" rIns="0" bIns="0"/>
          <a:lstStyle>
            <a:lvl1pPr marL="0" indent="0" algn="l">
              <a:lnSpc>
                <a:spcPct val="100000"/>
              </a:lnSpc>
              <a:spcAft>
                <a:spcPts val="0"/>
              </a:spcAft>
              <a:buFont typeface="Wingdings" pitchFamily="2" charset="2"/>
              <a:buNone/>
              <a:defRPr sz="2200">
                <a:solidFill>
                  <a:schemeClr val="tx1"/>
                </a:solidFill>
              </a:defRPr>
            </a:lvl1pPr>
            <a:lvl2pPr marL="300038" indent="0">
              <a:buFontTx/>
              <a:buNone/>
              <a:defRPr sz="2200">
                <a:solidFill>
                  <a:schemeClr val="tx1">
                    <a:lumMod val="65000"/>
                    <a:lumOff val="35000"/>
                  </a:schemeClr>
                </a:solidFill>
              </a:defRPr>
            </a:lvl2pPr>
            <a:lvl3pPr marL="638175" indent="0">
              <a:buFontTx/>
              <a:buNone/>
              <a:defRPr sz="2200">
                <a:solidFill>
                  <a:schemeClr val="tx1">
                    <a:lumMod val="65000"/>
                    <a:lumOff val="35000"/>
                  </a:schemeClr>
                </a:solidFill>
              </a:defRPr>
            </a:lvl3pPr>
            <a:lvl4pPr marL="928688" indent="0">
              <a:buFontTx/>
              <a:buNone/>
              <a:defRPr sz="2200">
                <a:solidFill>
                  <a:schemeClr val="tx1">
                    <a:lumMod val="65000"/>
                    <a:lumOff val="35000"/>
                  </a:schemeClr>
                </a:solidFill>
              </a:defRPr>
            </a:lvl4pPr>
            <a:lvl5pPr marL="1238250" indent="0">
              <a:buFontTx/>
              <a:buNone/>
              <a:defRPr sz="2200">
                <a:solidFill>
                  <a:schemeClr val="tx1">
                    <a:lumMod val="65000"/>
                    <a:lumOff val="35000"/>
                  </a:schemeClr>
                </a:solidFill>
              </a:defRPr>
            </a:lvl5pPr>
          </a:lstStyle>
          <a:p>
            <a:pPr lvl="0"/>
            <a:r>
              <a:rPr lang="en-US" dirty="0"/>
              <a:t>Click to edit Master text styles</a:t>
            </a:r>
          </a:p>
        </p:txBody>
      </p:sp>
      <p:sp>
        <p:nvSpPr>
          <p:cNvPr id="6" name="Rectangle 6"/>
          <p:cNvSpPr>
            <a:spLocks noGrp="1" noChangeArrowheads="1"/>
          </p:cNvSpPr>
          <p:nvPr>
            <p:ph type="sldNum" sz="quarter" idx="10"/>
          </p:nvPr>
        </p:nvSpPr>
        <p:spPr/>
        <p:txBody>
          <a:bodyPr/>
          <a:lstStyle>
            <a:lvl1pPr>
              <a:defRPr/>
            </a:lvl1pPr>
          </a:lstStyle>
          <a:p>
            <a:pPr>
              <a:defRPr/>
            </a:pPr>
            <a:fld id="{4ED3660A-DD26-4D68-AB4C-4AE07E173604}" type="slidenum">
              <a:rPr lang="en-US">
                <a:solidFill>
                  <a:srgbClr val="000000"/>
                </a:solidFill>
              </a:rPr>
              <a:pPr>
                <a:defRPr/>
              </a:pPr>
              <a:t>‹#›</a:t>
            </a:fld>
            <a:endParaRPr lang="en-US">
              <a:solidFill>
                <a:srgbClr val="000000"/>
              </a:solidFill>
            </a:endParaRPr>
          </a:p>
        </p:txBody>
      </p:sp>
      <p:sp>
        <p:nvSpPr>
          <p:cNvPr id="7" name="Rectangle 71"/>
          <p:cNvSpPr>
            <a:spLocks noGrp="1" noChangeArrowheads="1"/>
          </p:cNvSpPr>
          <p:nvPr>
            <p:ph type="ftr" sz="quarter" idx="11"/>
          </p:nvPr>
        </p:nvSpPr>
        <p:spPr/>
        <p:txBody>
          <a:bodyPr/>
          <a:lstStyle>
            <a:lvl1pPr>
              <a:defRPr/>
            </a:lvl1pPr>
          </a:lstStyle>
          <a:p>
            <a:pPr>
              <a:defRPr/>
            </a:pPr>
            <a:r>
              <a:rPr lang="en-US">
                <a:solidFill>
                  <a:srgbClr val="000000"/>
                </a:solidFill>
              </a:rPr>
              <a:t>NetApp Confidential - Limited Use</a:t>
            </a:r>
          </a:p>
        </p:txBody>
      </p:sp>
      <p:sp>
        <p:nvSpPr>
          <p:cNvPr id="9" name="Title 6"/>
          <p:cNvSpPr>
            <a:spLocks noGrp="1"/>
          </p:cNvSpPr>
          <p:nvPr>
            <p:ph type="title"/>
          </p:nvPr>
        </p:nvSpPr>
        <p:spPr>
          <a:xfrm>
            <a:off x="349250" y="1736725"/>
            <a:ext cx="4587875" cy="1766207"/>
          </a:xfrm>
        </p:spPr>
        <p:txBody>
          <a:bodyPr lIns="0" anchor="b"/>
          <a:lstStyle>
            <a:lvl1pPr algn="l">
              <a:lnSpc>
                <a:spcPts val="4000"/>
              </a:lnSpc>
              <a:defRPr sz="3800" b="0">
                <a:solidFill>
                  <a:schemeClr val="accent3"/>
                </a:solidFill>
              </a:defRPr>
            </a:lvl1pPr>
          </a:lstStyle>
          <a:p>
            <a:endParaRPr lang="en-US" dirty="0"/>
          </a:p>
        </p:txBody>
      </p:sp>
      <p:pic>
        <p:nvPicPr>
          <p:cNvPr id="8" name="Picture 7" descr="Shapes_2_HiRes.jpg"/>
          <p:cNvPicPr>
            <a:picLocks noChangeAspect="1"/>
          </p:cNvPicPr>
          <p:nvPr userDrawn="1"/>
        </p:nvPicPr>
        <p:blipFill>
          <a:blip r:embed="rId2" cstate="print"/>
          <a:stretch>
            <a:fillRect/>
          </a:stretch>
        </p:blipFill>
        <p:spPr>
          <a:xfrm>
            <a:off x="5181600" y="2452121"/>
            <a:ext cx="3613150" cy="2197748"/>
          </a:xfrm>
          <a:prstGeom prst="rect">
            <a:avLst/>
          </a:prstGeom>
        </p:spPr>
      </p:pic>
    </p:spTree>
    <p:extLst>
      <p:ext uri="{BB962C8B-B14F-4D97-AF65-F5344CB8AC3E}">
        <p14:creationId xmlns:p14="http://schemas.microsoft.com/office/powerpoint/2010/main" val="904542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10"/>
          </p:nvPr>
        </p:nvSpPr>
        <p:spPr>
          <a:ln/>
        </p:spPr>
        <p:txBody>
          <a:bodyPr/>
          <a:lstStyle>
            <a:lvl1pPr>
              <a:defRPr/>
            </a:lvl1pPr>
          </a:lstStyle>
          <a:p>
            <a:pPr>
              <a:defRPr/>
            </a:pPr>
            <a:fld id="{D3FA020B-04BE-426D-AE2C-2E6EF2F1CA2C}" type="slidenum">
              <a:rPr lang="en-US">
                <a:solidFill>
                  <a:srgbClr val="000000"/>
                </a:solidFill>
              </a:rPr>
              <a:pPr>
                <a:defRPr/>
              </a:pPr>
              <a:t>‹#›</a:t>
            </a:fld>
            <a:endParaRPr lang="en-US">
              <a:solidFill>
                <a:srgbClr val="000000"/>
              </a:solidFill>
            </a:endParaRPr>
          </a:p>
        </p:txBody>
      </p:sp>
      <p:sp>
        <p:nvSpPr>
          <p:cNvPr id="4" name="Rectangle 71"/>
          <p:cNvSpPr>
            <a:spLocks noGrp="1" noChangeArrowheads="1"/>
          </p:cNvSpPr>
          <p:nvPr>
            <p:ph type="ftr" sz="quarter" idx="11"/>
          </p:nvPr>
        </p:nvSpPr>
        <p:spPr>
          <a:ln/>
        </p:spPr>
        <p:txBody>
          <a:bodyPr/>
          <a:lstStyle>
            <a:lvl1pPr>
              <a:defRPr/>
            </a:lvl1pPr>
          </a:lstStyle>
          <a:p>
            <a:pPr>
              <a:defRPr/>
            </a:pPr>
            <a:r>
              <a:rPr lang="en-US">
                <a:solidFill>
                  <a:srgbClr val="000000"/>
                </a:solidFill>
              </a:rPr>
              <a:t>NetApp Confidential - Limited Use</a:t>
            </a:r>
          </a:p>
        </p:txBody>
      </p:sp>
      <p:grpSp>
        <p:nvGrpSpPr>
          <p:cNvPr id="8" name="Group 7"/>
          <p:cNvGrpSpPr/>
          <p:nvPr userDrawn="1"/>
        </p:nvGrpSpPr>
        <p:grpSpPr bwMode="gray">
          <a:xfrm>
            <a:off x="347662" y="6445714"/>
            <a:ext cx="8449056" cy="107486"/>
            <a:chOff x="347662" y="6160730"/>
            <a:chExt cx="8449056" cy="107486"/>
          </a:xfrm>
        </p:grpSpPr>
        <p:sp>
          <p:nvSpPr>
            <p:cNvPr id="9" name="Freeform 5"/>
            <p:cNvSpPr>
              <a:spLocks/>
            </p:cNvSpPr>
            <p:nvPr userDrawn="1"/>
          </p:nvSpPr>
          <p:spPr bwMode="gray">
            <a:xfrm>
              <a:off x="347662" y="6160730"/>
              <a:ext cx="8449056" cy="107486"/>
            </a:xfrm>
            <a:custGeom>
              <a:avLst/>
              <a:gdLst>
                <a:gd name="T0" fmla="*/ 116 w 3930"/>
                <a:gd name="T1" fmla="*/ 4 h 50"/>
                <a:gd name="T2" fmla="*/ 258 w 3930"/>
                <a:gd name="T3" fmla="*/ 2 h 50"/>
                <a:gd name="T4" fmla="*/ 376 w 3930"/>
                <a:gd name="T5" fmla="*/ 2 h 50"/>
                <a:gd name="T6" fmla="*/ 494 w 3930"/>
                <a:gd name="T7" fmla="*/ 6 h 50"/>
                <a:gd name="T8" fmla="*/ 628 w 3930"/>
                <a:gd name="T9" fmla="*/ 8 h 50"/>
                <a:gd name="T10" fmla="*/ 774 w 3930"/>
                <a:gd name="T11" fmla="*/ 6 h 50"/>
                <a:gd name="T12" fmla="*/ 894 w 3930"/>
                <a:gd name="T13" fmla="*/ 4 h 50"/>
                <a:gd name="T14" fmla="*/ 1038 w 3930"/>
                <a:gd name="T15" fmla="*/ 4 h 50"/>
                <a:gd name="T16" fmla="*/ 1196 w 3930"/>
                <a:gd name="T17" fmla="*/ 2 h 50"/>
                <a:gd name="T18" fmla="*/ 1326 w 3930"/>
                <a:gd name="T19" fmla="*/ 4 h 50"/>
                <a:gd name="T20" fmla="*/ 1428 w 3930"/>
                <a:gd name="T21" fmla="*/ 4 h 50"/>
                <a:gd name="T22" fmla="*/ 1568 w 3930"/>
                <a:gd name="T23" fmla="*/ 6 h 50"/>
                <a:gd name="T24" fmla="*/ 1710 w 3930"/>
                <a:gd name="T25" fmla="*/ 6 h 50"/>
                <a:gd name="T26" fmla="*/ 1826 w 3930"/>
                <a:gd name="T27" fmla="*/ 8 h 50"/>
                <a:gd name="T28" fmla="*/ 1950 w 3930"/>
                <a:gd name="T29" fmla="*/ 4 h 50"/>
                <a:gd name="T30" fmla="*/ 2106 w 3930"/>
                <a:gd name="T31" fmla="*/ 4 h 50"/>
                <a:gd name="T32" fmla="*/ 2234 w 3930"/>
                <a:gd name="T33" fmla="*/ 2 h 50"/>
                <a:gd name="T34" fmla="*/ 2354 w 3930"/>
                <a:gd name="T35" fmla="*/ 2 h 50"/>
                <a:gd name="T36" fmla="*/ 2498 w 3930"/>
                <a:gd name="T37" fmla="*/ 6 h 50"/>
                <a:gd name="T38" fmla="*/ 2580 w 3930"/>
                <a:gd name="T39" fmla="*/ 4 h 50"/>
                <a:gd name="T40" fmla="*/ 2684 w 3930"/>
                <a:gd name="T41" fmla="*/ 4 h 50"/>
                <a:gd name="T42" fmla="*/ 2830 w 3930"/>
                <a:gd name="T43" fmla="*/ 4 h 50"/>
                <a:gd name="T44" fmla="*/ 2932 w 3930"/>
                <a:gd name="T45" fmla="*/ 6 h 50"/>
                <a:gd name="T46" fmla="*/ 3058 w 3930"/>
                <a:gd name="T47" fmla="*/ 6 h 50"/>
                <a:gd name="T48" fmla="*/ 3176 w 3930"/>
                <a:gd name="T49" fmla="*/ 10 h 50"/>
                <a:gd name="T50" fmla="*/ 3262 w 3930"/>
                <a:gd name="T51" fmla="*/ 14 h 50"/>
                <a:gd name="T52" fmla="*/ 3340 w 3930"/>
                <a:gd name="T53" fmla="*/ 12 h 50"/>
                <a:gd name="T54" fmla="*/ 3456 w 3930"/>
                <a:gd name="T55" fmla="*/ 18 h 50"/>
                <a:gd name="T56" fmla="*/ 3592 w 3930"/>
                <a:gd name="T57" fmla="*/ 16 h 50"/>
                <a:gd name="T58" fmla="*/ 3648 w 3930"/>
                <a:gd name="T59" fmla="*/ 16 h 50"/>
                <a:gd name="T60" fmla="*/ 3784 w 3930"/>
                <a:gd name="T61" fmla="*/ 20 h 50"/>
                <a:gd name="T62" fmla="*/ 3846 w 3930"/>
                <a:gd name="T63" fmla="*/ 24 h 50"/>
                <a:gd name="T64" fmla="*/ 3874 w 3930"/>
                <a:gd name="T65" fmla="*/ 36 h 50"/>
                <a:gd name="T66" fmla="*/ 3782 w 3930"/>
                <a:gd name="T67" fmla="*/ 42 h 50"/>
                <a:gd name="T68" fmla="*/ 3676 w 3930"/>
                <a:gd name="T69" fmla="*/ 46 h 50"/>
                <a:gd name="T70" fmla="*/ 3570 w 3930"/>
                <a:gd name="T71" fmla="*/ 48 h 50"/>
                <a:gd name="T72" fmla="*/ 3518 w 3930"/>
                <a:gd name="T73" fmla="*/ 48 h 50"/>
                <a:gd name="T74" fmla="*/ 3396 w 3930"/>
                <a:gd name="T75" fmla="*/ 48 h 50"/>
                <a:gd name="T76" fmla="*/ 3304 w 3930"/>
                <a:gd name="T77" fmla="*/ 48 h 50"/>
                <a:gd name="T78" fmla="*/ 3152 w 3930"/>
                <a:gd name="T79" fmla="*/ 40 h 50"/>
                <a:gd name="T80" fmla="*/ 3042 w 3930"/>
                <a:gd name="T81" fmla="*/ 42 h 50"/>
                <a:gd name="T82" fmla="*/ 2898 w 3930"/>
                <a:gd name="T83" fmla="*/ 36 h 50"/>
                <a:gd name="T84" fmla="*/ 2814 w 3930"/>
                <a:gd name="T85" fmla="*/ 38 h 50"/>
                <a:gd name="T86" fmla="*/ 2692 w 3930"/>
                <a:gd name="T87" fmla="*/ 36 h 50"/>
                <a:gd name="T88" fmla="*/ 2588 w 3930"/>
                <a:gd name="T89" fmla="*/ 34 h 50"/>
                <a:gd name="T90" fmla="*/ 2466 w 3930"/>
                <a:gd name="T91" fmla="*/ 38 h 50"/>
                <a:gd name="T92" fmla="*/ 2356 w 3930"/>
                <a:gd name="T93" fmla="*/ 36 h 50"/>
                <a:gd name="T94" fmla="*/ 2212 w 3930"/>
                <a:gd name="T95" fmla="*/ 40 h 50"/>
                <a:gd name="T96" fmla="*/ 2040 w 3930"/>
                <a:gd name="T97" fmla="*/ 40 h 50"/>
                <a:gd name="T98" fmla="*/ 1922 w 3930"/>
                <a:gd name="T99" fmla="*/ 40 h 50"/>
                <a:gd name="T100" fmla="*/ 1804 w 3930"/>
                <a:gd name="T101" fmla="*/ 42 h 50"/>
                <a:gd name="T102" fmla="*/ 1642 w 3930"/>
                <a:gd name="T103" fmla="*/ 44 h 50"/>
                <a:gd name="T104" fmla="*/ 1492 w 3930"/>
                <a:gd name="T105" fmla="*/ 46 h 50"/>
                <a:gd name="T106" fmla="*/ 1354 w 3930"/>
                <a:gd name="T107" fmla="*/ 44 h 50"/>
                <a:gd name="T108" fmla="*/ 1180 w 3930"/>
                <a:gd name="T109" fmla="*/ 44 h 50"/>
                <a:gd name="T110" fmla="*/ 1052 w 3930"/>
                <a:gd name="T111" fmla="*/ 46 h 50"/>
                <a:gd name="T112" fmla="*/ 936 w 3930"/>
                <a:gd name="T113" fmla="*/ 44 h 50"/>
                <a:gd name="T114" fmla="*/ 790 w 3930"/>
                <a:gd name="T115" fmla="*/ 40 h 50"/>
                <a:gd name="T116" fmla="*/ 636 w 3930"/>
                <a:gd name="T117" fmla="*/ 42 h 50"/>
                <a:gd name="T118" fmla="*/ 494 w 3930"/>
                <a:gd name="T119" fmla="*/ 46 h 50"/>
                <a:gd name="T120" fmla="*/ 362 w 3930"/>
                <a:gd name="T121" fmla="*/ 42 h 50"/>
                <a:gd name="T122" fmla="*/ 222 w 3930"/>
                <a:gd name="T123" fmla="*/ 40 h 50"/>
                <a:gd name="T124" fmla="*/ 70 w 3930"/>
                <a:gd name="T125"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0" h="50">
                  <a:moveTo>
                    <a:pt x="2" y="14"/>
                  </a:moveTo>
                  <a:lnTo>
                    <a:pt x="2" y="14"/>
                  </a:lnTo>
                  <a:lnTo>
                    <a:pt x="0" y="14"/>
                  </a:lnTo>
                  <a:lnTo>
                    <a:pt x="0" y="14"/>
                  </a:lnTo>
                  <a:lnTo>
                    <a:pt x="2" y="10"/>
                  </a:lnTo>
                  <a:lnTo>
                    <a:pt x="2" y="10"/>
                  </a:lnTo>
                  <a:lnTo>
                    <a:pt x="2" y="8"/>
                  </a:lnTo>
                  <a:lnTo>
                    <a:pt x="2" y="8"/>
                  </a:lnTo>
                  <a:lnTo>
                    <a:pt x="4" y="8"/>
                  </a:lnTo>
                  <a:lnTo>
                    <a:pt x="4" y="8"/>
                  </a:lnTo>
                  <a:lnTo>
                    <a:pt x="4" y="6"/>
                  </a:lnTo>
                  <a:lnTo>
                    <a:pt x="4" y="6"/>
                  </a:lnTo>
                  <a:lnTo>
                    <a:pt x="8" y="4"/>
                  </a:lnTo>
                  <a:lnTo>
                    <a:pt x="8" y="4"/>
                  </a:lnTo>
                  <a:lnTo>
                    <a:pt x="8" y="4"/>
                  </a:lnTo>
                  <a:lnTo>
                    <a:pt x="8" y="4"/>
                  </a:lnTo>
                  <a:lnTo>
                    <a:pt x="10" y="2"/>
                  </a:lnTo>
                  <a:lnTo>
                    <a:pt x="10" y="2"/>
                  </a:lnTo>
                  <a:lnTo>
                    <a:pt x="14" y="2"/>
                  </a:lnTo>
                  <a:lnTo>
                    <a:pt x="14" y="2"/>
                  </a:lnTo>
                  <a:lnTo>
                    <a:pt x="16" y="2"/>
                  </a:lnTo>
                  <a:lnTo>
                    <a:pt x="16" y="2"/>
                  </a:lnTo>
                  <a:lnTo>
                    <a:pt x="18" y="2"/>
                  </a:lnTo>
                  <a:lnTo>
                    <a:pt x="18" y="2"/>
                  </a:lnTo>
                  <a:lnTo>
                    <a:pt x="20" y="0"/>
                  </a:lnTo>
                  <a:lnTo>
                    <a:pt x="20" y="0"/>
                  </a:lnTo>
                  <a:lnTo>
                    <a:pt x="26" y="2"/>
                  </a:lnTo>
                  <a:lnTo>
                    <a:pt x="26" y="2"/>
                  </a:lnTo>
                  <a:lnTo>
                    <a:pt x="28" y="2"/>
                  </a:lnTo>
                  <a:lnTo>
                    <a:pt x="28" y="2"/>
                  </a:lnTo>
                  <a:lnTo>
                    <a:pt x="30" y="2"/>
                  </a:lnTo>
                  <a:lnTo>
                    <a:pt x="30" y="2"/>
                  </a:lnTo>
                  <a:lnTo>
                    <a:pt x="32" y="2"/>
                  </a:lnTo>
                  <a:lnTo>
                    <a:pt x="32" y="2"/>
                  </a:lnTo>
                  <a:lnTo>
                    <a:pt x="34" y="2"/>
                  </a:lnTo>
                  <a:lnTo>
                    <a:pt x="34" y="2"/>
                  </a:lnTo>
                  <a:lnTo>
                    <a:pt x="36" y="2"/>
                  </a:lnTo>
                  <a:lnTo>
                    <a:pt x="36" y="2"/>
                  </a:lnTo>
                  <a:lnTo>
                    <a:pt x="38" y="2"/>
                  </a:lnTo>
                  <a:lnTo>
                    <a:pt x="38" y="2"/>
                  </a:lnTo>
                  <a:lnTo>
                    <a:pt x="40" y="2"/>
                  </a:lnTo>
                  <a:lnTo>
                    <a:pt x="40" y="2"/>
                  </a:lnTo>
                  <a:lnTo>
                    <a:pt x="46" y="2"/>
                  </a:lnTo>
                  <a:lnTo>
                    <a:pt x="46" y="2"/>
                  </a:lnTo>
                  <a:lnTo>
                    <a:pt x="48" y="2"/>
                  </a:lnTo>
                  <a:lnTo>
                    <a:pt x="48" y="2"/>
                  </a:lnTo>
                  <a:lnTo>
                    <a:pt x="50" y="2"/>
                  </a:lnTo>
                  <a:lnTo>
                    <a:pt x="50" y="2"/>
                  </a:lnTo>
                  <a:lnTo>
                    <a:pt x="60" y="0"/>
                  </a:lnTo>
                  <a:lnTo>
                    <a:pt x="60" y="0"/>
                  </a:lnTo>
                  <a:lnTo>
                    <a:pt x="62" y="0"/>
                  </a:lnTo>
                  <a:lnTo>
                    <a:pt x="62" y="0"/>
                  </a:lnTo>
                  <a:lnTo>
                    <a:pt x="66" y="0"/>
                  </a:lnTo>
                  <a:lnTo>
                    <a:pt x="66" y="0"/>
                  </a:lnTo>
                  <a:lnTo>
                    <a:pt x="70" y="2"/>
                  </a:lnTo>
                  <a:lnTo>
                    <a:pt x="70" y="2"/>
                  </a:lnTo>
                  <a:lnTo>
                    <a:pt x="72" y="2"/>
                  </a:lnTo>
                  <a:lnTo>
                    <a:pt x="76" y="2"/>
                  </a:lnTo>
                  <a:lnTo>
                    <a:pt x="76" y="2"/>
                  </a:lnTo>
                  <a:lnTo>
                    <a:pt x="80" y="4"/>
                  </a:lnTo>
                  <a:lnTo>
                    <a:pt x="80" y="4"/>
                  </a:lnTo>
                  <a:lnTo>
                    <a:pt x="82" y="2"/>
                  </a:lnTo>
                  <a:lnTo>
                    <a:pt x="84" y="2"/>
                  </a:lnTo>
                  <a:lnTo>
                    <a:pt x="84" y="2"/>
                  </a:lnTo>
                  <a:lnTo>
                    <a:pt x="86" y="2"/>
                  </a:lnTo>
                  <a:lnTo>
                    <a:pt x="86" y="2"/>
                  </a:lnTo>
                  <a:lnTo>
                    <a:pt x="90" y="4"/>
                  </a:lnTo>
                  <a:lnTo>
                    <a:pt x="90" y="4"/>
                  </a:lnTo>
                  <a:lnTo>
                    <a:pt x="92" y="4"/>
                  </a:lnTo>
                  <a:lnTo>
                    <a:pt x="92" y="4"/>
                  </a:lnTo>
                  <a:lnTo>
                    <a:pt x="94" y="4"/>
                  </a:lnTo>
                  <a:lnTo>
                    <a:pt x="94" y="4"/>
                  </a:lnTo>
                  <a:lnTo>
                    <a:pt x="98" y="2"/>
                  </a:lnTo>
                  <a:lnTo>
                    <a:pt x="98" y="2"/>
                  </a:lnTo>
                  <a:lnTo>
                    <a:pt x="102" y="4"/>
                  </a:lnTo>
                  <a:lnTo>
                    <a:pt x="106" y="4"/>
                  </a:lnTo>
                  <a:lnTo>
                    <a:pt x="106" y="4"/>
                  </a:lnTo>
                  <a:lnTo>
                    <a:pt x="108" y="4"/>
                  </a:lnTo>
                  <a:lnTo>
                    <a:pt x="108" y="4"/>
                  </a:lnTo>
                  <a:lnTo>
                    <a:pt x="110" y="4"/>
                  </a:lnTo>
                  <a:lnTo>
                    <a:pt x="112" y="6"/>
                  </a:lnTo>
                  <a:lnTo>
                    <a:pt x="112" y="6"/>
                  </a:lnTo>
                  <a:lnTo>
                    <a:pt x="116" y="4"/>
                  </a:lnTo>
                  <a:lnTo>
                    <a:pt x="116" y="4"/>
                  </a:lnTo>
                  <a:lnTo>
                    <a:pt x="120" y="4"/>
                  </a:lnTo>
                  <a:lnTo>
                    <a:pt x="120" y="4"/>
                  </a:lnTo>
                  <a:lnTo>
                    <a:pt x="124" y="4"/>
                  </a:lnTo>
                  <a:lnTo>
                    <a:pt x="124" y="4"/>
                  </a:lnTo>
                  <a:lnTo>
                    <a:pt x="128" y="4"/>
                  </a:lnTo>
                  <a:lnTo>
                    <a:pt x="134" y="4"/>
                  </a:lnTo>
                  <a:lnTo>
                    <a:pt x="134" y="4"/>
                  </a:lnTo>
                  <a:lnTo>
                    <a:pt x="136" y="4"/>
                  </a:lnTo>
                  <a:lnTo>
                    <a:pt x="136" y="4"/>
                  </a:lnTo>
                  <a:lnTo>
                    <a:pt x="138" y="2"/>
                  </a:lnTo>
                  <a:lnTo>
                    <a:pt x="138" y="2"/>
                  </a:lnTo>
                  <a:lnTo>
                    <a:pt x="142" y="4"/>
                  </a:lnTo>
                  <a:lnTo>
                    <a:pt x="142" y="4"/>
                  </a:lnTo>
                  <a:lnTo>
                    <a:pt x="146" y="2"/>
                  </a:lnTo>
                  <a:lnTo>
                    <a:pt x="146" y="2"/>
                  </a:lnTo>
                  <a:lnTo>
                    <a:pt x="148" y="2"/>
                  </a:lnTo>
                  <a:lnTo>
                    <a:pt x="148" y="2"/>
                  </a:lnTo>
                  <a:lnTo>
                    <a:pt x="150" y="2"/>
                  </a:lnTo>
                  <a:lnTo>
                    <a:pt x="150" y="2"/>
                  </a:lnTo>
                  <a:lnTo>
                    <a:pt x="156" y="4"/>
                  </a:lnTo>
                  <a:lnTo>
                    <a:pt x="156" y="4"/>
                  </a:lnTo>
                  <a:lnTo>
                    <a:pt x="158" y="2"/>
                  </a:lnTo>
                  <a:lnTo>
                    <a:pt x="158" y="2"/>
                  </a:lnTo>
                  <a:lnTo>
                    <a:pt x="164" y="2"/>
                  </a:lnTo>
                  <a:lnTo>
                    <a:pt x="164" y="2"/>
                  </a:lnTo>
                  <a:lnTo>
                    <a:pt x="168" y="2"/>
                  </a:lnTo>
                  <a:lnTo>
                    <a:pt x="174" y="4"/>
                  </a:lnTo>
                  <a:lnTo>
                    <a:pt x="174" y="4"/>
                  </a:lnTo>
                  <a:lnTo>
                    <a:pt x="178" y="2"/>
                  </a:lnTo>
                  <a:lnTo>
                    <a:pt x="178" y="2"/>
                  </a:lnTo>
                  <a:lnTo>
                    <a:pt x="180" y="4"/>
                  </a:lnTo>
                  <a:lnTo>
                    <a:pt x="180" y="4"/>
                  </a:lnTo>
                  <a:lnTo>
                    <a:pt x="182" y="2"/>
                  </a:lnTo>
                  <a:lnTo>
                    <a:pt x="182" y="2"/>
                  </a:lnTo>
                  <a:lnTo>
                    <a:pt x="186" y="2"/>
                  </a:lnTo>
                  <a:lnTo>
                    <a:pt x="186" y="2"/>
                  </a:lnTo>
                  <a:lnTo>
                    <a:pt x="188" y="4"/>
                  </a:lnTo>
                  <a:lnTo>
                    <a:pt x="188" y="4"/>
                  </a:lnTo>
                  <a:lnTo>
                    <a:pt x="190" y="2"/>
                  </a:lnTo>
                  <a:lnTo>
                    <a:pt x="190" y="2"/>
                  </a:lnTo>
                  <a:lnTo>
                    <a:pt x="192" y="2"/>
                  </a:lnTo>
                  <a:lnTo>
                    <a:pt x="192" y="2"/>
                  </a:lnTo>
                  <a:lnTo>
                    <a:pt x="194" y="2"/>
                  </a:lnTo>
                  <a:lnTo>
                    <a:pt x="194" y="2"/>
                  </a:lnTo>
                  <a:lnTo>
                    <a:pt x="196" y="2"/>
                  </a:lnTo>
                  <a:lnTo>
                    <a:pt x="196" y="2"/>
                  </a:lnTo>
                  <a:lnTo>
                    <a:pt x="200" y="2"/>
                  </a:lnTo>
                  <a:lnTo>
                    <a:pt x="200" y="2"/>
                  </a:lnTo>
                  <a:lnTo>
                    <a:pt x="204" y="4"/>
                  </a:lnTo>
                  <a:lnTo>
                    <a:pt x="204" y="4"/>
                  </a:lnTo>
                  <a:lnTo>
                    <a:pt x="210" y="2"/>
                  </a:lnTo>
                  <a:lnTo>
                    <a:pt x="210" y="2"/>
                  </a:lnTo>
                  <a:lnTo>
                    <a:pt x="212" y="2"/>
                  </a:lnTo>
                  <a:lnTo>
                    <a:pt x="212" y="2"/>
                  </a:lnTo>
                  <a:lnTo>
                    <a:pt x="214" y="2"/>
                  </a:lnTo>
                  <a:lnTo>
                    <a:pt x="214" y="2"/>
                  </a:lnTo>
                  <a:lnTo>
                    <a:pt x="214" y="2"/>
                  </a:lnTo>
                  <a:lnTo>
                    <a:pt x="214" y="2"/>
                  </a:lnTo>
                  <a:lnTo>
                    <a:pt x="214" y="4"/>
                  </a:lnTo>
                  <a:lnTo>
                    <a:pt x="214" y="4"/>
                  </a:lnTo>
                  <a:lnTo>
                    <a:pt x="216" y="4"/>
                  </a:lnTo>
                  <a:lnTo>
                    <a:pt x="216" y="4"/>
                  </a:lnTo>
                  <a:lnTo>
                    <a:pt x="218" y="4"/>
                  </a:lnTo>
                  <a:lnTo>
                    <a:pt x="218" y="4"/>
                  </a:lnTo>
                  <a:lnTo>
                    <a:pt x="224" y="4"/>
                  </a:lnTo>
                  <a:lnTo>
                    <a:pt x="224" y="4"/>
                  </a:lnTo>
                  <a:lnTo>
                    <a:pt x="226" y="0"/>
                  </a:lnTo>
                  <a:lnTo>
                    <a:pt x="226" y="0"/>
                  </a:lnTo>
                  <a:lnTo>
                    <a:pt x="232" y="0"/>
                  </a:lnTo>
                  <a:lnTo>
                    <a:pt x="232" y="0"/>
                  </a:lnTo>
                  <a:lnTo>
                    <a:pt x="234" y="0"/>
                  </a:lnTo>
                  <a:lnTo>
                    <a:pt x="234" y="0"/>
                  </a:lnTo>
                  <a:lnTo>
                    <a:pt x="238" y="2"/>
                  </a:lnTo>
                  <a:lnTo>
                    <a:pt x="238" y="2"/>
                  </a:lnTo>
                  <a:lnTo>
                    <a:pt x="244" y="2"/>
                  </a:lnTo>
                  <a:lnTo>
                    <a:pt x="244" y="2"/>
                  </a:lnTo>
                  <a:lnTo>
                    <a:pt x="248" y="2"/>
                  </a:lnTo>
                  <a:lnTo>
                    <a:pt x="248" y="2"/>
                  </a:lnTo>
                  <a:lnTo>
                    <a:pt x="252" y="2"/>
                  </a:lnTo>
                  <a:lnTo>
                    <a:pt x="252" y="2"/>
                  </a:lnTo>
                  <a:lnTo>
                    <a:pt x="256" y="2"/>
                  </a:lnTo>
                  <a:lnTo>
                    <a:pt x="256" y="2"/>
                  </a:lnTo>
                  <a:lnTo>
                    <a:pt x="258" y="2"/>
                  </a:lnTo>
                  <a:lnTo>
                    <a:pt x="258" y="2"/>
                  </a:lnTo>
                  <a:lnTo>
                    <a:pt x="258" y="2"/>
                  </a:lnTo>
                  <a:lnTo>
                    <a:pt x="258" y="2"/>
                  </a:lnTo>
                  <a:lnTo>
                    <a:pt x="258" y="2"/>
                  </a:lnTo>
                  <a:lnTo>
                    <a:pt x="258" y="2"/>
                  </a:lnTo>
                  <a:lnTo>
                    <a:pt x="260" y="2"/>
                  </a:lnTo>
                  <a:lnTo>
                    <a:pt x="260" y="2"/>
                  </a:lnTo>
                  <a:lnTo>
                    <a:pt x="262" y="2"/>
                  </a:lnTo>
                  <a:lnTo>
                    <a:pt x="262" y="2"/>
                  </a:lnTo>
                  <a:lnTo>
                    <a:pt x="268" y="2"/>
                  </a:lnTo>
                  <a:lnTo>
                    <a:pt x="268" y="2"/>
                  </a:lnTo>
                  <a:lnTo>
                    <a:pt x="268" y="2"/>
                  </a:lnTo>
                  <a:lnTo>
                    <a:pt x="268" y="2"/>
                  </a:lnTo>
                  <a:lnTo>
                    <a:pt x="270" y="2"/>
                  </a:lnTo>
                  <a:lnTo>
                    <a:pt x="270" y="2"/>
                  </a:lnTo>
                  <a:lnTo>
                    <a:pt x="276" y="2"/>
                  </a:lnTo>
                  <a:lnTo>
                    <a:pt x="276" y="2"/>
                  </a:lnTo>
                  <a:lnTo>
                    <a:pt x="276" y="2"/>
                  </a:lnTo>
                  <a:lnTo>
                    <a:pt x="276" y="2"/>
                  </a:lnTo>
                  <a:lnTo>
                    <a:pt x="278" y="2"/>
                  </a:lnTo>
                  <a:lnTo>
                    <a:pt x="278" y="2"/>
                  </a:lnTo>
                  <a:lnTo>
                    <a:pt x="280" y="2"/>
                  </a:lnTo>
                  <a:lnTo>
                    <a:pt x="280" y="2"/>
                  </a:lnTo>
                  <a:lnTo>
                    <a:pt x="280" y="4"/>
                  </a:lnTo>
                  <a:lnTo>
                    <a:pt x="280" y="4"/>
                  </a:lnTo>
                  <a:lnTo>
                    <a:pt x="282" y="2"/>
                  </a:lnTo>
                  <a:lnTo>
                    <a:pt x="282" y="2"/>
                  </a:lnTo>
                  <a:lnTo>
                    <a:pt x="288" y="2"/>
                  </a:lnTo>
                  <a:lnTo>
                    <a:pt x="288" y="2"/>
                  </a:lnTo>
                  <a:lnTo>
                    <a:pt x="290" y="2"/>
                  </a:lnTo>
                  <a:lnTo>
                    <a:pt x="290" y="2"/>
                  </a:lnTo>
                  <a:lnTo>
                    <a:pt x="296" y="2"/>
                  </a:lnTo>
                  <a:lnTo>
                    <a:pt x="296" y="2"/>
                  </a:lnTo>
                  <a:lnTo>
                    <a:pt x="298" y="2"/>
                  </a:lnTo>
                  <a:lnTo>
                    <a:pt x="298" y="2"/>
                  </a:lnTo>
                  <a:lnTo>
                    <a:pt x="298" y="2"/>
                  </a:lnTo>
                  <a:lnTo>
                    <a:pt x="298" y="2"/>
                  </a:lnTo>
                  <a:lnTo>
                    <a:pt x="302" y="2"/>
                  </a:lnTo>
                  <a:lnTo>
                    <a:pt x="302" y="2"/>
                  </a:lnTo>
                  <a:lnTo>
                    <a:pt x="306" y="2"/>
                  </a:lnTo>
                  <a:lnTo>
                    <a:pt x="306" y="2"/>
                  </a:lnTo>
                  <a:lnTo>
                    <a:pt x="310" y="2"/>
                  </a:lnTo>
                  <a:lnTo>
                    <a:pt x="312" y="2"/>
                  </a:lnTo>
                  <a:lnTo>
                    <a:pt x="312" y="2"/>
                  </a:lnTo>
                  <a:lnTo>
                    <a:pt x="318" y="2"/>
                  </a:lnTo>
                  <a:lnTo>
                    <a:pt x="322" y="2"/>
                  </a:lnTo>
                  <a:lnTo>
                    <a:pt x="322" y="2"/>
                  </a:lnTo>
                  <a:lnTo>
                    <a:pt x="324" y="4"/>
                  </a:lnTo>
                  <a:lnTo>
                    <a:pt x="324" y="4"/>
                  </a:lnTo>
                  <a:lnTo>
                    <a:pt x="324" y="2"/>
                  </a:lnTo>
                  <a:lnTo>
                    <a:pt x="326" y="2"/>
                  </a:lnTo>
                  <a:lnTo>
                    <a:pt x="326" y="2"/>
                  </a:lnTo>
                  <a:lnTo>
                    <a:pt x="332" y="2"/>
                  </a:lnTo>
                  <a:lnTo>
                    <a:pt x="332" y="2"/>
                  </a:lnTo>
                  <a:lnTo>
                    <a:pt x="336" y="2"/>
                  </a:lnTo>
                  <a:lnTo>
                    <a:pt x="342" y="2"/>
                  </a:lnTo>
                  <a:lnTo>
                    <a:pt x="342" y="2"/>
                  </a:lnTo>
                  <a:lnTo>
                    <a:pt x="344" y="2"/>
                  </a:lnTo>
                  <a:lnTo>
                    <a:pt x="348" y="2"/>
                  </a:lnTo>
                  <a:lnTo>
                    <a:pt x="348" y="2"/>
                  </a:lnTo>
                  <a:lnTo>
                    <a:pt x="352" y="2"/>
                  </a:lnTo>
                  <a:lnTo>
                    <a:pt x="352" y="2"/>
                  </a:lnTo>
                  <a:lnTo>
                    <a:pt x="354" y="2"/>
                  </a:lnTo>
                  <a:lnTo>
                    <a:pt x="354" y="2"/>
                  </a:lnTo>
                  <a:lnTo>
                    <a:pt x="358" y="2"/>
                  </a:lnTo>
                  <a:lnTo>
                    <a:pt x="360" y="2"/>
                  </a:lnTo>
                  <a:lnTo>
                    <a:pt x="360" y="2"/>
                  </a:lnTo>
                  <a:lnTo>
                    <a:pt x="360" y="4"/>
                  </a:lnTo>
                  <a:lnTo>
                    <a:pt x="360" y="6"/>
                  </a:lnTo>
                  <a:lnTo>
                    <a:pt x="360" y="6"/>
                  </a:lnTo>
                  <a:lnTo>
                    <a:pt x="362" y="4"/>
                  </a:lnTo>
                  <a:lnTo>
                    <a:pt x="364" y="2"/>
                  </a:lnTo>
                  <a:lnTo>
                    <a:pt x="364" y="2"/>
                  </a:lnTo>
                  <a:lnTo>
                    <a:pt x="370" y="2"/>
                  </a:lnTo>
                  <a:lnTo>
                    <a:pt x="370" y="2"/>
                  </a:lnTo>
                  <a:lnTo>
                    <a:pt x="370" y="2"/>
                  </a:lnTo>
                  <a:lnTo>
                    <a:pt x="370" y="2"/>
                  </a:lnTo>
                  <a:lnTo>
                    <a:pt x="370" y="2"/>
                  </a:lnTo>
                  <a:lnTo>
                    <a:pt x="370" y="2"/>
                  </a:lnTo>
                  <a:lnTo>
                    <a:pt x="370" y="2"/>
                  </a:lnTo>
                  <a:lnTo>
                    <a:pt x="370" y="2"/>
                  </a:lnTo>
                  <a:lnTo>
                    <a:pt x="374" y="4"/>
                  </a:lnTo>
                  <a:lnTo>
                    <a:pt x="374" y="4"/>
                  </a:lnTo>
                  <a:lnTo>
                    <a:pt x="376" y="2"/>
                  </a:lnTo>
                  <a:lnTo>
                    <a:pt x="376" y="2"/>
                  </a:lnTo>
                  <a:lnTo>
                    <a:pt x="378" y="4"/>
                  </a:lnTo>
                  <a:lnTo>
                    <a:pt x="378" y="4"/>
                  </a:lnTo>
                  <a:lnTo>
                    <a:pt x="384" y="4"/>
                  </a:lnTo>
                  <a:lnTo>
                    <a:pt x="384" y="4"/>
                  </a:lnTo>
                  <a:lnTo>
                    <a:pt x="386" y="4"/>
                  </a:lnTo>
                  <a:lnTo>
                    <a:pt x="386" y="4"/>
                  </a:lnTo>
                  <a:lnTo>
                    <a:pt x="390" y="4"/>
                  </a:lnTo>
                  <a:lnTo>
                    <a:pt x="390" y="4"/>
                  </a:lnTo>
                  <a:lnTo>
                    <a:pt x="392" y="4"/>
                  </a:lnTo>
                  <a:lnTo>
                    <a:pt x="392" y="4"/>
                  </a:lnTo>
                  <a:lnTo>
                    <a:pt x="392" y="4"/>
                  </a:lnTo>
                  <a:lnTo>
                    <a:pt x="392" y="4"/>
                  </a:lnTo>
                  <a:lnTo>
                    <a:pt x="394" y="4"/>
                  </a:lnTo>
                  <a:lnTo>
                    <a:pt x="394" y="4"/>
                  </a:lnTo>
                  <a:lnTo>
                    <a:pt x="394" y="4"/>
                  </a:lnTo>
                  <a:lnTo>
                    <a:pt x="394" y="4"/>
                  </a:lnTo>
                  <a:lnTo>
                    <a:pt x="396" y="6"/>
                  </a:lnTo>
                  <a:lnTo>
                    <a:pt x="396" y="6"/>
                  </a:lnTo>
                  <a:lnTo>
                    <a:pt x="398" y="6"/>
                  </a:lnTo>
                  <a:lnTo>
                    <a:pt x="398" y="6"/>
                  </a:lnTo>
                  <a:lnTo>
                    <a:pt x="398" y="6"/>
                  </a:lnTo>
                  <a:lnTo>
                    <a:pt x="398" y="6"/>
                  </a:lnTo>
                  <a:lnTo>
                    <a:pt x="402" y="4"/>
                  </a:lnTo>
                  <a:lnTo>
                    <a:pt x="402" y="4"/>
                  </a:lnTo>
                  <a:lnTo>
                    <a:pt x="406" y="6"/>
                  </a:lnTo>
                  <a:lnTo>
                    <a:pt x="406" y="6"/>
                  </a:lnTo>
                  <a:lnTo>
                    <a:pt x="408" y="4"/>
                  </a:lnTo>
                  <a:lnTo>
                    <a:pt x="408" y="4"/>
                  </a:lnTo>
                  <a:lnTo>
                    <a:pt x="410" y="6"/>
                  </a:lnTo>
                  <a:lnTo>
                    <a:pt x="410" y="6"/>
                  </a:lnTo>
                  <a:lnTo>
                    <a:pt x="410" y="6"/>
                  </a:lnTo>
                  <a:lnTo>
                    <a:pt x="412" y="6"/>
                  </a:lnTo>
                  <a:lnTo>
                    <a:pt x="412" y="4"/>
                  </a:lnTo>
                  <a:lnTo>
                    <a:pt x="412" y="4"/>
                  </a:lnTo>
                  <a:lnTo>
                    <a:pt x="420" y="4"/>
                  </a:lnTo>
                  <a:lnTo>
                    <a:pt x="420" y="4"/>
                  </a:lnTo>
                  <a:lnTo>
                    <a:pt x="424" y="4"/>
                  </a:lnTo>
                  <a:lnTo>
                    <a:pt x="424" y="4"/>
                  </a:lnTo>
                  <a:lnTo>
                    <a:pt x="428" y="6"/>
                  </a:lnTo>
                  <a:lnTo>
                    <a:pt x="428" y="6"/>
                  </a:lnTo>
                  <a:lnTo>
                    <a:pt x="430" y="4"/>
                  </a:lnTo>
                  <a:lnTo>
                    <a:pt x="430" y="4"/>
                  </a:lnTo>
                  <a:lnTo>
                    <a:pt x="432" y="6"/>
                  </a:lnTo>
                  <a:lnTo>
                    <a:pt x="432" y="6"/>
                  </a:lnTo>
                  <a:lnTo>
                    <a:pt x="436" y="4"/>
                  </a:lnTo>
                  <a:lnTo>
                    <a:pt x="436" y="4"/>
                  </a:lnTo>
                  <a:lnTo>
                    <a:pt x="442" y="4"/>
                  </a:lnTo>
                  <a:lnTo>
                    <a:pt x="442" y="4"/>
                  </a:lnTo>
                  <a:lnTo>
                    <a:pt x="446" y="4"/>
                  </a:lnTo>
                  <a:lnTo>
                    <a:pt x="446" y="4"/>
                  </a:lnTo>
                  <a:lnTo>
                    <a:pt x="448" y="4"/>
                  </a:lnTo>
                  <a:lnTo>
                    <a:pt x="448" y="4"/>
                  </a:lnTo>
                  <a:lnTo>
                    <a:pt x="450" y="6"/>
                  </a:lnTo>
                  <a:lnTo>
                    <a:pt x="450" y="6"/>
                  </a:lnTo>
                  <a:lnTo>
                    <a:pt x="452" y="6"/>
                  </a:lnTo>
                  <a:lnTo>
                    <a:pt x="452" y="6"/>
                  </a:lnTo>
                  <a:lnTo>
                    <a:pt x="452" y="6"/>
                  </a:lnTo>
                  <a:lnTo>
                    <a:pt x="452" y="6"/>
                  </a:lnTo>
                  <a:lnTo>
                    <a:pt x="458" y="6"/>
                  </a:lnTo>
                  <a:lnTo>
                    <a:pt x="458" y="6"/>
                  </a:lnTo>
                  <a:lnTo>
                    <a:pt x="458" y="8"/>
                  </a:lnTo>
                  <a:lnTo>
                    <a:pt x="458" y="8"/>
                  </a:lnTo>
                  <a:lnTo>
                    <a:pt x="460" y="6"/>
                  </a:lnTo>
                  <a:lnTo>
                    <a:pt x="460" y="6"/>
                  </a:lnTo>
                  <a:lnTo>
                    <a:pt x="464" y="8"/>
                  </a:lnTo>
                  <a:lnTo>
                    <a:pt x="464" y="8"/>
                  </a:lnTo>
                  <a:lnTo>
                    <a:pt x="468" y="6"/>
                  </a:lnTo>
                  <a:lnTo>
                    <a:pt x="468" y="6"/>
                  </a:lnTo>
                  <a:lnTo>
                    <a:pt x="472" y="6"/>
                  </a:lnTo>
                  <a:lnTo>
                    <a:pt x="472" y="6"/>
                  </a:lnTo>
                  <a:lnTo>
                    <a:pt x="476" y="6"/>
                  </a:lnTo>
                  <a:lnTo>
                    <a:pt x="476" y="6"/>
                  </a:lnTo>
                  <a:lnTo>
                    <a:pt x="478" y="6"/>
                  </a:lnTo>
                  <a:lnTo>
                    <a:pt x="478" y="6"/>
                  </a:lnTo>
                  <a:lnTo>
                    <a:pt x="482" y="6"/>
                  </a:lnTo>
                  <a:lnTo>
                    <a:pt x="482" y="6"/>
                  </a:lnTo>
                  <a:lnTo>
                    <a:pt x="484" y="6"/>
                  </a:lnTo>
                  <a:lnTo>
                    <a:pt x="484" y="6"/>
                  </a:lnTo>
                  <a:lnTo>
                    <a:pt x="490" y="4"/>
                  </a:lnTo>
                  <a:lnTo>
                    <a:pt x="490" y="4"/>
                  </a:lnTo>
                  <a:lnTo>
                    <a:pt x="490" y="6"/>
                  </a:lnTo>
                  <a:lnTo>
                    <a:pt x="490" y="6"/>
                  </a:lnTo>
                  <a:lnTo>
                    <a:pt x="494" y="6"/>
                  </a:lnTo>
                  <a:lnTo>
                    <a:pt x="494" y="6"/>
                  </a:lnTo>
                  <a:lnTo>
                    <a:pt x="498" y="6"/>
                  </a:lnTo>
                  <a:lnTo>
                    <a:pt x="498" y="6"/>
                  </a:lnTo>
                  <a:lnTo>
                    <a:pt x="506" y="6"/>
                  </a:lnTo>
                  <a:lnTo>
                    <a:pt x="516" y="6"/>
                  </a:lnTo>
                  <a:lnTo>
                    <a:pt x="516" y="6"/>
                  </a:lnTo>
                  <a:lnTo>
                    <a:pt x="518" y="6"/>
                  </a:lnTo>
                  <a:lnTo>
                    <a:pt x="518" y="6"/>
                  </a:lnTo>
                  <a:lnTo>
                    <a:pt x="522" y="6"/>
                  </a:lnTo>
                  <a:lnTo>
                    <a:pt x="522" y="6"/>
                  </a:lnTo>
                  <a:lnTo>
                    <a:pt x="522" y="6"/>
                  </a:lnTo>
                  <a:lnTo>
                    <a:pt x="524" y="6"/>
                  </a:lnTo>
                  <a:lnTo>
                    <a:pt x="524" y="6"/>
                  </a:lnTo>
                  <a:lnTo>
                    <a:pt x="526" y="6"/>
                  </a:lnTo>
                  <a:lnTo>
                    <a:pt x="526" y="6"/>
                  </a:lnTo>
                  <a:lnTo>
                    <a:pt x="528" y="6"/>
                  </a:lnTo>
                  <a:lnTo>
                    <a:pt x="528" y="6"/>
                  </a:lnTo>
                  <a:lnTo>
                    <a:pt x="530" y="6"/>
                  </a:lnTo>
                  <a:lnTo>
                    <a:pt x="530" y="6"/>
                  </a:lnTo>
                  <a:lnTo>
                    <a:pt x="532" y="6"/>
                  </a:lnTo>
                  <a:lnTo>
                    <a:pt x="532" y="6"/>
                  </a:lnTo>
                  <a:lnTo>
                    <a:pt x="534" y="6"/>
                  </a:lnTo>
                  <a:lnTo>
                    <a:pt x="534" y="6"/>
                  </a:lnTo>
                  <a:lnTo>
                    <a:pt x="536" y="6"/>
                  </a:lnTo>
                  <a:lnTo>
                    <a:pt x="536" y="6"/>
                  </a:lnTo>
                  <a:lnTo>
                    <a:pt x="540" y="4"/>
                  </a:lnTo>
                  <a:lnTo>
                    <a:pt x="540" y="4"/>
                  </a:lnTo>
                  <a:lnTo>
                    <a:pt x="542" y="4"/>
                  </a:lnTo>
                  <a:lnTo>
                    <a:pt x="542" y="4"/>
                  </a:lnTo>
                  <a:lnTo>
                    <a:pt x="544" y="4"/>
                  </a:lnTo>
                  <a:lnTo>
                    <a:pt x="544" y="4"/>
                  </a:lnTo>
                  <a:lnTo>
                    <a:pt x="548" y="4"/>
                  </a:lnTo>
                  <a:lnTo>
                    <a:pt x="548" y="4"/>
                  </a:lnTo>
                  <a:lnTo>
                    <a:pt x="550" y="4"/>
                  </a:lnTo>
                  <a:lnTo>
                    <a:pt x="550" y="4"/>
                  </a:lnTo>
                  <a:lnTo>
                    <a:pt x="556" y="4"/>
                  </a:lnTo>
                  <a:lnTo>
                    <a:pt x="560" y="4"/>
                  </a:lnTo>
                  <a:lnTo>
                    <a:pt x="560" y="4"/>
                  </a:lnTo>
                  <a:lnTo>
                    <a:pt x="562" y="6"/>
                  </a:lnTo>
                  <a:lnTo>
                    <a:pt x="562" y="6"/>
                  </a:lnTo>
                  <a:lnTo>
                    <a:pt x="568" y="6"/>
                  </a:lnTo>
                  <a:lnTo>
                    <a:pt x="568" y="6"/>
                  </a:lnTo>
                  <a:lnTo>
                    <a:pt x="570" y="4"/>
                  </a:lnTo>
                  <a:lnTo>
                    <a:pt x="570" y="4"/>
                  </a:lnTo>
                  <a:lnTo>
                    <a:pt x="572" y="4"/>
                  </a:lnTo>
                  <a:lnTo>
                    <a:pt x="572" y="4"/>
                  </a:lnTo>
                  <a:lnTo>
                    <a:pt x="574" y="4"/>
                  </a:lnTo>
                  <a:lnTo>
                    <a:pt x="574" y="4"/>
                  </a:lnTo>
                  <a:lnTo>
                    <a:pt x="574" y="4"/>
                  </a:lnTo>
                  <a:lnTo>
                    <a:pt x="578" y="6"/>
                  </a:lnTo>
                  <a:lnTo>
                    <a:pt x="578" y="6"/>
                  </a:lnTo>
                  <a:lnTo>
                    <a:pt x="582" y="6"/>
                  </a:lnTo>
                  <a:lnTo>
                    <a:pt x="582" y="6"/>
                  </a:lnTo>
                  <a:lnTo>
                    <a:pt x="582" y="6"/>
                  </a:lnTo>
                  <a:lnTo>
                    <a:pt x="582" y="6"/>
                  </a:lnTo>
                  <a:lnTo>
                    <a:pt x="582" y="6"/>
                  </a:lnTo>
                  <a:lnTo>
                    <a:pt x="582" y="6"/>
                  </a:lnTo>
                  <a:lnTo>
                    <a:pt x="582" y="6"/>
                  </a:lnTo>
                  <a:lnTo>
                    <a:pt x="582" y="6"/>
                  </a:lnTo>
                  <a:lnTo>
                    <a:pt x="586" y="6"/>
                  </a:lnTo>
                  <a:lnTo>
                    <a:pt x="586" y="6"/>
                  </a:lnTo>
                  <a:lnTo>
                    <a:pt x="590" y="6"/>
                  </a:lnTo>
                  <a:lnTo>
                    <a:pt x="590" y="6"/>
                  </a:lnTo>
                  <a:lnTo>
                    <a:pt x="592" y="4"/>
                  </a:lnTo>
                  <a:lnTo>
                    <a:pt x="592" y="4"/>
                  </a:lnTo>
                  <a:lnTo>
                    <a:pt x="594" y="4"/>
                  </a:lnTo>
                  <a:lnTo>
                    <a:pt x="596" y="6"/>
                  </a:lnTo>
                  <a:lnTo>
                    <a:pt x="596" y="6"/>
                  </a:lnTo>
                  <a:lnTo>
                    <a:pt x="600" y="8"/>
                  </a:lnTo>
                  <a:lnTo>
                    <a:pt x="600" y="8"/>
                  </a:lnTo>
                  <a:lnTo>
                    <a:pt x="602" y="8"/>
                  </a:lnTo>
                  <a:lnTo>
                    <a:pt x="604" y="8"/>
                  </a:lnTo>
                  <a:lnTo>
                    <a:pt x="604" y="8"/>
                  </a:lnTo>
                  <a:lnTo>
                    <a:pt x="606" y="8"/>
                  </a:lnTo>
                  <a:lnTo>
                    <a:pt x="606" y="8"/>
                  </a:lnTo>
                  <a:lnTo>
                    <a:pt x="612" y="8"/>
                  </a:lnTo>
                  <a:lnTo>
                    <a:pt x="612" y="8"/>
                  </a:lnTo>
                  <a:lnTo>
                    <a:pt x="616" y="6"/>
                  </a:lnTo>
                  <a:lnTo>
                    <a:pt x="616" y="6"/>
                  </a:lnTo>
                  <a:lnTo>
                    <a:pt x="618" y="8"/>
                  </a:lnTo>
                  <a:lnTo>
                    <a:pt x="618" y="8"/>
                  </a:lnTo>
                  <a:lnTo>
                    <a:pt x="618" y="8"/>
                  </a:lnTo>
                  <a:lnTo>
                    <a:pt x="620" y="10"/>
                  </a:lnTo>
                  <a:lnTo>
                    <a:pt x="620" y="10"/>
                  </a:lnTo>
                  <a:lnTo>
                    <a:pt x="628" y="8"/>
                  </a:lnTo>
                  <a:lnTo>
                    <a:pt x="628" y="8"/>
                  </a:lnTo>
                  <a:lnTo>
                    <a:pt x="630" y="6"/>
                  </a:lnTo>
                  <a:lnTo>
                    <a:pt x="630" y="6"/>
                  </a:lnTo>
                  <a:lnTo>
                    <a:pt x="634" y="8"/>
                  </a:lnTo>
                  <a:lnTo>
                    <a:pt x="634" y="8"/>
                  </a:lnTo>
                  <a:lnTo>
                    <a:pt x="636" y="6"/>
                  </a:lnTo>
                  <a:lnTo>
                    <a:pt x="636" y="6"/>
                  </a:lnTo>
                  <a:lnTo>
                    <a:pt x="644" y="6"/>
                  </a:lnTo>
                  <a:lnTo>
                    <a:pt x="644" y="6"/>
                  </a:lnTo>
                  <a:lnTo>
                    <a:pt x="646" y="6"/>
                  </a:lnTo>
                  <a:lnTo>
                    <a:pt x="646" y="6"/>
                  </a:lnTo>
                  <a:lnTo>
                    <a:pt x="650" y="4"/>
                  </a:lnTo>
                  <a:lnTo>
                    <a:pt x="650" y="4"/>
                  </a:lnTo>
                  <a:lnTo>
                    <a:pt x="652" y="6"/>
                  </a:lnTo>
                  <a:lnTo>
                    <a:pt x="652" y="6"/>
                  </a:lnTo>
                  <a:lnTo>
                    <a:pt x="658" y="6"/>
                  </a:lnTo>
                  <a:lnTo>
                    <a:pt x="658" y="6"/>
                  </a:lnTo>
                  <a:lnTo>
                    <a:pt x="660" y="6"/>
                  </a:lnTo>
                  <a:lnTo>
                    <a:pt x="660" y="6"/>
                  </a:lnTo>
                  <a:lnTo>
                    <a:pt x="664" y="4"/>
                  </a:lnTo>
                  <a:lnTo>
                    <a:pt x="664" y="4"/>
                  </a:lnTo>
                  <a:lnTo>
                    <a:pt x="664" y="6"/>
                  </a:lnTo>
                  <a:lnTo>
                    <a:pt x="664" y="6"/>
                  </a:lnTo>
                  <a:lnTo>
                    <a:pt x="668" y="6"/>
                  </a:lnTo>
                  <a:lnTo>
                    <a:pt x="668" y="6"/>
                  </a:lnTo>
                  <a:lnTo>
                    <a:pt x="670" y="6"/>
                  </a:lnTo>
                  <a:lnTo>
                    <a:pt x="670" y="6"/>
                  </a:lnTo>
                  <a:lnTo>
                    <a:pt x="674" y="6"/>
                  </a:lnTo>
                  <a:lnTo>
                    <a:pt x="674" y="6"/>
                  </a:lnTo>
                  <a:lnTo>
                    <a:pt x="676" y="6"/>
                  </a:lnTo>
                  <a:lnTo>
                    <a:pt x="678" y="6"/>
                  </a:lnTo>
                  <a:lnTo>
                    <a:pt x="678" y="6"/>
                  </a:lnTo>
                  <a:lnTo>
                    <a:pt x="682" y="4"/>
                  </a:lnTo>
                  <a:lnTo>
                    <a:pt x="682" y="4"/>
                  </a:lnTo>
                  <a:lnTo>
                    <a:pt x="684" y="4"/>
                  </a:lnTo>
                  <a:lnTo>
                    <a:pt x="684" y="4"/>
                  </a:lnTo>
                  <a:lnTo>
                    <a:pt x="686" y="4"/>
                  </a:lnTo>
                  <a:lnTo>
                    <a:pt x="686" y="4"/>
                  </a:lnTo>
                  <a:lnTo>
                    <a:pt x="688" y="4"/>
                  </a:lnTo>
                  <a:lnTo>
                    <a:pt x="688" y="4"/>
                  </a:lnTo>
                  <a:lnTo>
                    <a:pt x="690" y="6"/>
                  </a:lnTo>
                  <a:lnTo>
                    <a:pt x="690" y="6"/>
                  </a:lnTo>
                  <a:lnTo>
                    <a:pt x="692" y="6"/>
                  </a:lnTo>
                  <a:lnTo>
                    <a:pt x="692" y="6"/>
                  </a:lnTo>
                  <a:lnTo>
                    <a:pt x="696" y="6"/>
                  </a:lnTo>
                  <a:lnTo>
                    <a:pt x="696" y="6"/>
                  </a:lnTo>
                  <a:lnTo>
                    <a:pt x="700" y="6"/>
                  </a:lnTo>
                  <a:lnTo>
                    <a:pt x="700" y="6"/>
                  </a:lnTo>
                  <a:lnTo>
                    <a:pt x="706" y="6"/>
                  </a:lnTo>
                  <a:lnTo>
                    <a:pt x="706" y="6"/>
                  </a:lnTo>
                  <a:lnTo>
                    <a:pt x="706" y="8"/>
                  </a:lnTo>
                  <a:lnTo>
                    <a:pt x="706" y="8"/>
                  </a:lnTo>
                  <a:lnTo>
                    <a:pt x="708" y="10"/>
                  </a:lnTo>
                  <a:lnTo>
                    <a:pt x="708" y="10"/>
                  </a:lnTo>
                  <a:lnTo>
                    <a:pt x="712" y="10"/>
                  </a:lnTo>
                  <a:lnTo>
                    <a:pt x="712" y="10"/>
                  </a:lnTo>
                  <a:lnTo>
                    <a:pt x="716" y="8"/>
                  </a:lnTo>
                  <a:lnTo>
                    <a:pt x="716" y="8"/>
                  </a:lnTo>
                  <a:lnTo>
                    <a:pt x="722" y="8"/>
                  </a:lnTo>
                  <a:lnTo>
                    <a:pt x="722" y="8"/>
                  </a:lnTo>
                  <a:lnTo>
                    <a:pt x="728" y="6"/>
                  </a:lnTo>
                  <a:lnTo>
                    <a:pt x="728" y="6"/>
                  </a:lnTo>
                  <a:lnTo>
                    <a:pt x="728" y="6"/>
                  </a:lnTo>
                  <a:lnTo>
                    <a:pt x="728" y="6"/>
                  </a:lnTo>
                  <a:lnTo>
                    <a:pt x="734" y="4"/>
                  </a:lnTo>
                  <a:lnTo>
                    <a:pt x="734" y="4"/>
                  </a:lnTo>
                  <a:lnTo>
                    <a:pt x="746" y="4"/>
                  </a:lnTo>
                  <a:lnTo>
                    <a:pt x="746" y="4"/>
                  </a:lnTo>
                  <a:lnTo>
                    <a:pt x="746" y="6"/>
                  </a:lnTo>
                  <a:lnTo>
                    <a:pt x="746" y="6"/>
                  </a:lnTo>
                  <a:lnTo>
                    <a:pt x="750" y="6"/>
                  </a:lnTo>
                  <a:lnTo>
                    <a:pt x="754" y="6"/>
                  </a:lnTo>
                  <a:lnTo>
                    <a:pt x="754" y="6"/>
                  </a:lnTo>
                  <a:lnTo>
                    <a:pt x="764" y="6"/>
                  </a:lnTo>
                  <a:lnTo>
                    <a:pt x="764" y="6"/>
                  </a:lnTo>
                  <a:lnTo>
                    <a:pt x="766" y="6"/>
                  </a:lnTo>
                  <a:lnTo>
                    <a:pt x="766" y="6"/>
                  </a:lnTo>
                  <a:lnTo>
                    <a:pt x="766" y="6"/>
                  </a:lnTo>
                  <a:lnTo>
                    <a:pt x="770" y="6"/>
                  </a:lnTo>
                  <a:lnTo>
                    <a:pt x="770" y="6"/>
                  </a:lnTo>
                  <a:lnTo>
                    <a:pt x="774" y="6"/>
                  </a:lnTo>
                  <a:lnTo>
                    <a:pt x="774" y="6"/>
                  </a:lnTo>
                  <a:lnTo>
                    <a:pt x="774" y="6"/>
                  </a:lnTo>
                  <a:lnTo>
                    <a:pt x="774" y="6"/>
                  </a:lnTo>
                  <a:lnTo>
                    <a:pt x="776" y="6"/>
                  </a:lnTo>
                  <a:lnTo>
                    <a:pt x="776" y="6"/>
                  </a:lnTo>
                  <a:lnTo>
                    <a:pt x="776" y="6"/>
                  </a:lnTo>
                  <a:lnTo>
                    <a:pt x="776" y="6"/>
                  </a:lnTo>
                  <a:lnTo>
                    <a:pt x="778" y="8"/>
                  </a:lnTo>
                  <a:lnTo>
                    <a:pt x="778" y="8"/>
                  </a:lnTo>
                  <a:lnTo>
                    <a:pt x="780" y="8"/>
                  </a:lnTo>
                  <a:lnTo>
                    <a:pt x="780" y="8"/>
                  </a:lnTo>
                  <a:lnTo>
                    <a:pt x="780" y="6"/>
                  </a:lnTo>
                  <a:lnTo>
                    <a:pt x="780" y="6"/>
                  </a:lnTo>
                  <a:lnTo>
                    <a:pt x="784" y="6"/>
                  </a:lnTo>
                  <a:lnTo>
                    <a:pt x="786" y="6"/>
                  </a:lnTo>
                  <a:lnTo>
                    <a:pt x="786" y="6"/>
                  </a:lnTo>
                  <a:lnTo>
                    <a:pt x="788" y="8"/>
                  </a:lnTo>
                  <a:lnTo>
                    <a:pt x="788" y="8"/>
                  </a:lnTo>
                  <a:lnTo>
                    <a:pt x="790" y="8"/>
                  </a:lnTo>
                  <a:lnTo>
                    <a:pt x="790" y="8"/>
                  </a:lnTo>
                  <a:lnTo>
                    <a:pt x="790" y="6"/>
                  </a:lnTo>
                  <a:lnTo>
                    <a:pt x="790" y="6"/>
                  </a:lnTo>
                  <a:lnTo>
                    <a:pt x="790" y="6"/>
                  </a:lnTo>
                  <a:lnTo>
                    <a:pt x="798" y="6"/>
                  </a:lnTo>
                  <a:lnTo>
                    <a:pt x="798" y="6"/>
                  </a:lnTo>
                  <a:lnTo>
                    <a:pt x="800" y="6"/>
                  </a:lnTo>
                  <a:lnTo>
                    <a:pt x="800" y="6"/>
                  </a:lnTo>
                  <a:lnTo>
                    <a:pt x="806" y="6"/>
                  </a:lnTo>
                  <a:lnTo>
                    <a:pt x="806" y="6"/>
                  </a:lnTo>
                  <a:lnTo>
                    <a:pt x="806" y="6"/>
                  </a:lnTo>
                  <a:lnTo>
                    <a:pt x="806" y="6"/>
                  </a:lnTo>
                  <a:lnTo>
                    <a:pt x="808" y="6"/>
                  </a:lnTo>
                  <a:lnTo>
                    <a:pt x="808" y="6"/>
                  </a:lnTo>
                  <a:lnTo>
                    <a:pt x="810" y="6"/>
                  </a:lnTo>
                  <a:lnTo>
                    <a:pt x="810" y="6"/>
                  </a:lnTo>
                  <a:lnTo>
                    <a:pt x="812" y="4"/>
                  </a:lnTo>
                  <a:lnTo>
                    <a:pt x="812" y="4"/>
                  </a:lnTo>
                  <a:lnTo>
                    <a:pt x="816" y="4"/>
                  </a:lnTo>
                  <a:lnTo>
                    <a:pt x="816" y="4"/>
                  </a:lnTo>
                  <a:lnTo>
                    <a:pt x="818" y="4"/>
                  </a:lnTo>
                  <a:lnTo>
                    <a:pt x="818" y="4"/>
                  </a:lnTo>
                  <a:lnTo>
                    <a:pt x="818" y="4"/>
                  </a:lnTo>
                  <a:lnTo>
                    <a:pt x="818" y="4"/>
                  </a:lnTo>
                  <a:lnTo>
                    <a:pt x="818" y="4"/>
                  </a:lnTo>
                  <a:lnTo>
                    <a:pt x="818" y="4"/>
                  </a:lnTo>
                  <a:lnTo>
                    <a:pt x="818" y="4"/>
                  </a:lnTo>
                  <a:lnTo>
                    <a:pt x="818" y="4"/>
                  </a:lnTo>
                  <a:lnTo>
                    <a:pt x="820" y="4"/>
                  </a:lnTo>
                  <a:lnTo>
                    <a:pt x="820" y="4"/>
                  </a:lnTo>
                  <a:lnTo>
                    <a:pt x="822" y="4"/>
                  </a:lnTo>
                  <a:lnTo>
                    <a:pt x="822" y="4"/>
                  </a:lnTo>
                  <a:lnTo>
                    <a:pt x="826" y="4"/>
                  </a:lnTo>
                  <a:lnTo>
                    <a:pt x="826" y="4"/>
                  </a:lnTo>
                  <a:lnTo>
                    <a:pt x="832" y="4"/>
                  </a:lnTo>
                  <a:lnTo>
                    <a:pt x="832" y="4"/>
                  </a:lnTo>
                  <a:lnTo>
                    <a:pt x="834" y="4"/>
                  </a:lnTo>
                  <a:lnTo>
                    <a:pt x="834" y="4"/>
                  </a:lnTo>
                  <a:lnTo>
                    <a:pt x="838" y="4"/>
                  </a:lnTo>
                  <a:lnTo>
                    <a:pt x="838" y="4"/>
                  </a:lnTo>
                  <a:lnTo>
                    <a:pt x="840" y="4"/>
                  </a:lnTo>
                  <a:lnTo>
                    <a:pt x="840" y="4"/>
                  </a:lnTo>
                  <a:lnTo>
                    <a:pt x="848" y="4"/>
                  </a:lnTo>
                  <a:lnTo>
                    <a:pt x="848" y="4"/>
                  </a:lnTo>
                  <a:lnTo>
                    <a:pt x="850" y="6"/>
                  </a:lnTo>
                  <a:lnTo>
                    <a:pt x="850" y="6"/>
                  </a:lnTo>
                  <a:lnTo>
                    <a:pt x="852" y="6"/>
                  </a:lnTo>
                  <a:lnTo>
                    <a:pt x="852" y="6"/>
                  </a:lnTo>
                  <a:lnTo>
                    <a:pt x="854" y="6"/>
                  </a:lnTo>
                  <a:lnTo>
                    <a:pt x="854" y="6"/>
                  </a:lnTo>
                  <a:lnTo>
                    <a:pt x="856" y="6"/>
                  </a:lnTo>
                  <a:lnTo>
                    <a:pt x="856" y="6"/>
                  </a:lnTo>
                  <a:lnTo>
                    <a:pt x="860" y="6"/>
                  </a:lnTo>
                  <a:lnTo>
                    <a:pt x="860" y="6"/>
                  </a:lnTo>
                  <a:lnTo>
                    <a:pt x="860" y="6"/>
                  </a:lnTo>
                  <a:lnTo>
                    <a:pt x="860" y="6"/>
                  </a:lnTo>
                  <a:lnTo>
                    <a:pt x="860" y="6"/>
                  </a:lnTo>
                  <a:lnTo>
                    <a:pt x="860" y="6"/>
                  </a:lnTo>
                  <a:lnTo>
                    <a:pt x="864" y="4"/>
                  </a:lnTo>
                  <a:lnTo>
                    <a:pt x="864" y="4"/>
                  </a:lnTo>
                  <a:lnTo>
                    <a:pt x="868" y="4"/>
                  </a:lnTo>
                  <a:lnTo>
                    <a:pt x="868" y="4"/>
                  </a:lnTo>
                  <a:lnTo>
                    <a:pt x="874" y="4"/>
                  </a:lnTo>
                  <a:lnTo>
                    <a:pt x="880" y="4"/>
                  </a:lnTo>
                  <a:lnTo>
                    <a:pt x="880" y="4"/>
                  </a:lnTo>
                  <a:lnTo>
                    <a:pt x="888" y="4"/>
                  </a:lnTo>
                  <a:lnTo>
                    <a:pt x="888" y="4"/>
                  </a:lnTo>
                  <a:lnTo>
                    <a:pt x="894" y="4"/>
                  </a:lnTo>
                  <a:lnTo>
                    <a:pt x="894" y="4"/>
                  </a:lnTo>
                  <a:lnTo>
                    <a:pt x="896" y="4"/>
                  </a:lnTo>
                  <a:lnTo>
                    <a:pt x="896" y="4"/>
                  </a:lnTo>
                  <a:lnTo>
                    <a:pt x="912" y="4"/>
                  </a:lnTo>
                  <a:lnTo>
                    <a:pt x="912" y="4"/>
                  </a:lnTo>
                  <a:lnTo>
                    <a:pt x="914" y="6"/>
                  </a:lnTo>
                  <a:lnTo>
                    <a:pt x="914" y="6"/>
                  </a:lnTo>
                  <a:lnTo>
                    <a:pt x="928" y="6"/>
                  </a:lnTo>
                  <a:lnTo>
                    <a:pt x="928" y="6"/>
                  </a:lnTo>
                  <a:lnTo>
                    <a:pt x="930" y="6"/>
                  </a:lnTo>
                  <a:lnTo>
                    <a:pt x="930" y="6"/>
                  </a:lnTo>
                  <a:lnTo>
                    <a:pt x="932" y="4"/>
                  </a:lnTo>
                  <a:lnTo>
                    <a:pt x="932" y="4"/>
                  </a:lnTo>
                  <a:lnTo>
                    <a:pt x="936" y="6"/>
                  </a:lnTo>
                  <a:lnTo>
                    <a:pt x="936" y="6"/>
                  </a:lnTo>
                  <a:lnTo>
                    <a:pt x="942" y="4"/>
                  </a:lnTo>
                  <a:lnTo>
                    <a:pt x="942" y="4"/>
                  </a:lnTo>
                  <a:lnTo>
                    <a:pt x="948" y="4"/>
                  </a:lnTo>
                  <a:lnTo>
                    <a:pt x="948" y="4"/>
                  </a:lnTo>
                  <a:lnTo>
                    <a:pt x="950" y="4"/>
                  </a:lnTo>
                  <a:lnTo>
                    <a:pt x="950" y="4"/>
                  </a:lnTo>
                  <a:lnTo>
                    <a:pt x="950" y="4"/>
                  </a:lnTo>
                  <a:lnTo>
                    <a:pt x="950" y="4"/>
                  </a:lnTo>
                  <a:lnTo>
                    <a:pt x="952" y="4"/>
                  </a:lnTo>
                  <a:lnTo>
                    <a:pt x="952" y="4"/>
                  </a:lnTo>
                  <a:lnTo>
                    <a:pt x="954" y="4"/>
                  </a:lnTo>
                  <a:lnTo>
                    <a:pt x="954" y="4"/>
                  </a:lnTo>
                  <a:lnTo>
                    <a:pt x="956" y="4"/>
                  </a:lnTo>
                  <a:lnTo>
                    <a:pt x="960" y="4"/>
                  </a:lnTo>
                  <a:lnTo>
                    <a:pt x="960" y="4"/>
                  </a:lnTo>
                  <a:lnTo>
                    <a:pt x="962" y="4"/>
                  </a:lnTo>
                  <a:lnTo>
                    <a:pt x="962" y="4"/>
                  </a:lnTo>
                  <a:lnTo>
                    <a:pt x="968" y="4"/>
                  </a:lnTo>
                  <a:lnTo>
                    <a:pt x="968" y="4"/>
                  </a:lnTo>
                  <a:lnTo>
                    <a:pt x="968" y="4"/>
                  </a:lnTo>
                  <a:lnTo>
                    <a:pt x="968" y="2"/>
                  </a:lnTo>
                  <a:lnTo>
                    <a:pt x="968" y="2"/>
                  </a:lnTo>
                  <a:lnTo>
                    <a:pt x="980" y="6"/>
                  </a:lnTo>
                  <a:lnTo>
                    <a:pt x="980" y="6"/>
                  </a:lnTo>
                  <a:lnTo>
                    <a:pt x="984" y="6"/>
                  </a:lnTo>
                  <a:lnTo>
                    <a:pt x="988" y="6"/>
                  </a:lnTo>
                  <a:lnTo>
                    <a:pt x="988" y="6"/>
                  </a:lnTo>
                  <a:lnTo>
                    <a:pt x="990" y="4"/>
                  </a:lnTo>
                  <a:lnTo>
                    <a:pt x="990" y="4"/>
                  </a:lnTo>
                  <a:lnTo>
                    <a:pt x="994" y="4"/>
                  </a:lnTo>
                  <a:lnTo>
                    <a:pt x="994" y="4"/>
                  </a:lnTo>
                  <a:lnTo>
                    <a:pt x="996" y="4"/>
                  </a:lnTo>
                  <a:lnTo>
                    <a:pt x="996" y="4"/>
                  </a:lnTo>
                  <a:lnTo>
                    <a:pt x="998" y="6"/>
                  </a:lnTo>
                  <a:lnTo>
                    <a:pt x="998" y="6"/>
                  </a:lnTo>
                  <a:lnTo>
                    <a:pt x="1000" y="6"/>
                  </a:lnTo>
                  <a:lnTo>
                    <a:pt x="1000" y="6"/>
                  </a:lnTo>
                  <a:lnTo>
                    <a:pt x="1000" y="6"/>
                  </a:lnTo>
                  <a:lnTo>
                    <a:pt x="1000" y="6"/>
                  </a:lnTo>
                  <a:lnTo>
                    <a:pt x="1002" y="4"/>
                  </a:lnTo>
                  <a:lnTo>
                    <a:pt x="1002" y="4"/>
                  </a:lnTo>
                  <a:lnTo>
                    <a:pt x="1004" y="4"/>
                  </a:lnTo>
                  <a:lnTo>
                    <a:pt x="1004" y="4"/>
                  </a:lnTo>
                  <a:lnTo>
                    <a:pt x="1008" y="4"/>
                  </a:lnTo>
                  <a:lnTo>
                    <a:pt x="1008" y="4"/>
                  </a:lnTo>
                  <a:lnTo>
                    <a:pt x="1010" y="4"/>
                  </a:lnTo>
                  <a:lnTo>
                    <a:pt x="1010" y="4"/>
                  </a:lnTo>
                  <a:lnTo>
                    <a:pt x="1014" y="2"/>
                  </a:lnTo>
                  <a:lnTo>
                    <a:pt x="1014" y="2"/>
                  </a:lnTo>
                  <a:lnTo>
                    <a:pt x="1018" y="2"/>
                  </a:lnTo>
                  <a:lnTo>
                    <a:pt x="1018" y="2"/>
                  </a:lnTo>
                  <a:lnTo>
                    <a:pt x="1020" y="2"/>
                  </a:lnTo>
                  <a:lnTo>
                    <a:pt x="1024" y="4"/>
                  </a:lnTo>
                  <a:lnTo>
                    <a:pt x="1024" y="4"/>
                  </a:lnTo>
                  <a:lnTo>
                    <a:pt x="1026" y="2"/>
                  </a:lnTo>
                  <a:lnTo>
                    <a:pt x="1026" y="2"/>
                  </a:lnTo>
                  <a:lnTo>
                    <a:pt x="1030" y="4"/>
                  </a:lnTo>
                  <a:lnTo>
                    <a:pt x="1030" y="4"/>
                  </a:lnTo>
                  <a:lnTo>
                    <a:pt x="1032" y="4"/>
                  </a:lnTo>
                  <a:lnTo>
                    <a:pt x="1032" y="4"/>
                  </a:lnTo>
                  <a:lnTo>
                    <a:pt x="1032" y="4"/>
                  </a:lnTo>
                  <a:lnTo>
                    <a:pt x="1032" y="4"/>
                  </a:lnTo>
                  <a:lnTo>
                    <a:pt x="1034" y="6"/>
                  </a:lnTo>
                  <a:lnTo>
                    <a:pt x="1034" y="6"/>
                  </a:lnTo>
                  <a:lnTo>
                    <a:pt x="1036" y="6"/>
                  </a:lnTo>
                  <a:lnTo>
                    <a:pt x="1036" y="6"/>
                  </a:lnTo>
                  <a:lnTo>
                    <a:pt x="1038" y="6"/>
                  </a:lnTo>
                  <a:lnTo>
                    <a:pt x="1038" y="6"/>
                  </a:lnTo>
                  <a:lnTo>
                    <a:pt x="1038" y="4"/>
                  </a:lnTo>
                  <a:lnTo>
                    <a:pt x="1038" y="4"/>
                  </a:lnTo>
                  <a:lnTo>
                    <a:pt x="1042" y="4"/>
                  </a:lnTo>
                  <a:lnTo>
                    <a:pt x="1042" y="4"/>
                  </a:lnTo>
                  <a:lnTo>
                    <a:pt x="1046" y="2"/>
                  </a:lnTo>
                  <a:lnTo>
                    <a:pt x="1046" y="2"/>
                  </a:lnTo>
                  <a:lnTo>
                    <a:pt x="1058" y="6"/>
                  </a:lnTo>
                  <a:lnTo>
                    <a:pt x="1058" y="6"/>
                  </a:lnTo>
                  <a:lnTo>
                    <a:pt x="1060" y="4"/>
                  </a:lnTo>
                  <a:lnTo>
                    <a:pt x="1060" y="4"/>
                  </a:lnTo>
                  <a:lnTo>
                    <a:pt x="1066" y="4"/>
                  </a:lnTo>
                  <a:lnTo>
                    <a:pt x="1066" y="4"/>
                  </a:lnTo>
                  <a:lnTo>
                    <a:pt x="1068" y="6"/>
                  </a:lnTo>
                  <a:lnTo>
                    <a:pt x="1068" y="6"/>
                  </a:lnTo>
                  <a:lnTo>
                    <a:pt x="1070" y="4"/>
                  </a:lnTo>
                  <a:lnTo>
                    <a:pt x="1070" y="4"/>
                  </a:lnTo>
                  <a:lnTo>
                    <a:pt x="1070" y="4"/>
                  </a:lnTo>
                  <a:lnTo>
                    <a:pt x="1076" y="4"/>
                  </a:lnTo>
                  <a:lnTo>
                    <a:pt x="1080" y="6"/>
                  </a:lnTo>
                  <a:lnTo>
                    <a:pt x="1080" y="6"/>
                  </a:lnTo>
                  <a:lnTo>
                    <a:pt x="1082" y="4"/>
                  </a:lnTo>
                  <a:lnTo>
                    <a:pt x="1082" y="4"/>
                  </a:lnTo>
                  <a:lnTo>
                    <a:pt x="1082" y="4"/>
                  </a:lnTo>
                  <a:lnTo>
                    <a:pt x="1082" y="4"/>
                  </a:lnTo>
                  <a:lnTo>
                    <a:pt x="1088" y="4"/>
                  </a:lnTo>
                  <a:lnTo>
                    <a:pt x="1088" y="4"/>
                  </a:lnTo>
                  <a:lnTo>
                    <a:pt x="1092" y="2"/>
                  </a:lnTo>
                  <a:lnTo>
                    <a:pt x="1092" y="2"/>
                  </a:lnTo>
                  <a:lnTo>
                    <a:pt x="1098" y="2"/>
                  </a:lnTo>
                  <a:lnTo>
                    <a:pt x="1098" y="2"/>
                  </a:lnTo>
                  <a:lnTo>
                    <a:pt x="1102" y="2"/>
                  </a:lnTo>
                  <a:lnTo>
                    <a:pt x="1102" y="2"/>
                  </a:lnTo>
                  <a:lnTo>
                    <a:pt x="1104" y="2"/>
                  </a:lnTo>
                  <a:lnTo>
                    <a:pt x="1104" y="2"/>
                  </a:lnTo>
                  <a:lnTo>
                    <a:pt x="1108" y="2"/>
                  </a:lnTo>
                  <a:lnTo>
                    <a:pt x="1108" y="2"/>
                  </a:lnTo>
                  <a:lnTo>
                    <a:pt x="1112" y="2"/>
                  </a:lnTo>
                  <a:lnTo>
                    <a:pt x="1112" y="2"/>
                  </a:lnTo>
                  <a:lnTo>
                    <a:pt x="1112" y="2"/>
                  </a:lnTo>
                  <a:lnTo>
                    <a:pt x="1112" y="2"/>
                  </a:lnTo>
                  <a:lnTo>
                    <a:pt x="1118" y="0"/>
                  </a:lnTo>
                  <a:lnTo>
                    <a:pt x="1118" y="0"/>
                  </a:lnTo>
                  <a:lnTo>
                    <a:pt x="1122" y="2"/>
                  </a:lnTo>
                  <a:lnTo>
                    <a:pt x="1122" y="2"/>
                  </a:lnTo>
                  <a:lnTo>
                    <a:pt x="1122" y="2"/>
                  </a:lnTo>
                  <a:lnTo>
                    <a:pt x="1122" y="2"/>
                  </a:lnTo>
                  <a:lnTo>
                    <a:pt x="1126" y="2"/>
                  </a:lnTo>
                  <a:lnTo>
                    <a:pt x="1126" y="2"/>
                  </a:lnTo>
                  <a:lnTo>
                    <a:pt x="1126" y="2"/>
                  </a:lnTo>
                  <a:lnTo>
                    <a:pt x="1126" y="2"/>
                  </a:lnTo>
                  <a:lnTo>
                    <a:pt x="1130" y="0"/>
                  </a:lnTo>
                  <a:lnTo>
                    <a:pt x="1130" y="0"/>
                  </a:lnTo>
                  <a:lnTo>
                    <a:pt x="1136" y="0"/>
                  </a:lnTo>
                  <a:lnTo>
                    <a:pt x="1136" y="0"/>
                  </a:lnTo>
                  <a:lnTo>
                    <a:pt x="1140" y="0"/>
                  </a:lnTo>
                  <a:lnTo>
                    <a:pt x="1140" y="0"/>
                  </a:lnTo>
                  <a:lnTo>
                    <a:pt x="1146" y="0"/>
                  </a:lnTo>
                  <a:lnTo>
                    <a:pt x="1146" y="0"/>
                  </a:lnTo>
                  <a:lnTo>
                    <a:pt x="1152" y="0"/>
                  </a:lnTo>
                  <a:lnTo>
                    <a:pt x="1152" y="0"/>
                  </a:lnTo>
                  <a:lnTo>
                    <a:pt x="1156" y="0"/>
                  </a:lnTo>
                  <a:lnTo>
                    <a:pt x="1156" y="0"/>
                  </a:lnTo>
                  <a:lnTo>
                    <a:pt x="1158" y="0"/>
                  </a:lnTo>
                  <a:lnTo>
                    <a:pt x="1158" y="0"/>
                  </a:lnTo>
                  <a:lnTo>
                    <a:pt x="1162" y="0"/>
                  </a:lnTo>
                  <a:lnTo>
                    <a:pt x="1162" y="0"/>
                  </a:lnTo>
                  <a:lnTo>
                    <a:pt x="1166" y="0"/>
                  </a:lnTo>
                  <a:lnTo>
                    <a:pt x="1166" y="0"/>
                  </a:lnTo>
                  <a:lnTo>
                    <a:pt x="1172" y="0"/>
                  </a:lnTo>
                  <a:lnTo>
                    <a:pt x="1172" y="0"/>
                  </a:lnTo>
                  <a:lnTo>
                    <a:pt x="1174" y="0"/>
                  </a:lnTo>
                  <a:lnTo>
                    <a:pt x="1174" y="0"/>
                  </a:lnTo>
                  <a:lnTo>
                    <a:pt x="1178" y="2"/>
                  </a:lnTo>
                  <a:lnTo>
                    <a:pt x="1178" y="2"/>
                  </a:lnTo>
                  <a:lnTo>
                    <a:pt x="1186" y="2"/>
                  </a:lnTo>
                  <a:lnTo>
                    <a:pt x="1186" y="2"/>
                  </a:lnTo>
                  <a:lnTo>
                    <a:pt x="1190" y="2"/>
                  </a:lnTo>
                  <a:lnTo>
                    <a:pt x="1194" y="2"/>
                  </a:lnTo>
                  <a:lnTo>
                    <a:pt x="1194" y="2"/>
                  </a:lnTo>
                  <a:lnTo>
                    <a:pt x="1194" y="2"/>
                  </a:lnTo>
                  <a:lnTo>
                    <a:pt x="1194" y="2"/>
                  </a:lnTo>
                  <a:lnTo>
                    <a:pt x="1196" y="2"/>
                  </a:lnTo>
                  <a:lnTo>
                    <a:pt x="1196" y="2"/>
                  </a:lnTo>
                  <a:lnTo>
                    <a:pt x="1196" y="2"/>
                  </a:lnTo>
                  <a:lnTo>
                    <a:pt x="1196" y="2"/>
                  </a:lnTo>
                  <a:lnTo>
                    <a:pt x="1198" y="2"/>
                  </a:lnTo>
                  <a:lnTo>
                    <a:pt x="1198" y="2"/>
                  </a:lnTo>
                  <a:lnTo>
                    <a:pt x="1200" y="0"/>
                  </a:lnTo>
                  <a:lnTo>
                    <a:pt x="1200" y="0"/>
                  </a:lnTo>
                  <a:lnTo>
                    <a:pt x="1206" y="2"/>
                  </a:lnTo>
                  <a:lnTo>
                    <a:pt x="1206" y="2"/>
                  </a:lnTo>
                  <a:lnTo>
                    <a:pt x="1208" y="2"/>
                  </a:lnTo>
                  <a:lnTo>
                    <a:pt x="1208" y="2"/>
                  </a:lnTo>
                  <a:lnTo>
                    <a:pt x="1210" y="2"/>
                  </a:lnTo>
                  <a:lnTo>
                    <a:pt x="1210" y="2"/>
                  </a:lnTo>
                  <a:lnTo>
                    <a:pt x="1210" y="2"/>
                  </a:lnTo>
                  <a:lnTo>
                    <a:pt x="1210" y="2"/>
                  </a:lnTo>
                  <a:lnTo>
                    <a:pt x="1210" y="2"/>
                  </a:lnTo>
                  <a:lnTo>
                    <a:pt x="1210" y="2"/>
                  </a:lnTo>
                  <a:lnTo>
                    <a:pt x="1212" y="2"/>
                  </a:lnTo>
                  <a:lnTo>
                    <a:pt x="1212" y="2"/>
                  </a:lnTo>
                  <a:lnTo>
                    <a:pt x="1218" y="2"/>
                  </a:lnTo>
                  <a:lnTo>
                    <a:pt x="1218" y="2"/>
                  </a:lnTo>
                  <a:lnTo>
                    <a:pt x="1220" y="0"/>
                  </a:lnTo>
                  <a:lnTo>
                    <a:pt x="1220" y="0"/>
                  </a:lnTo>
                  <a:lnTo>
                    <a:pt x="1222" y="0"/>
                  </a:lnTo>
                  <a:lnTo>
                    <a:pt x="1222" y="0"/>
                  </a:lnTo>
                  <a:lnTo>
                    <a:pt x="1224" y="2"/>
                  </a:lnTo>
                  <a:lnTo>
                    <a:pt x="1224" y="2"/>
                  </a:lnTo>
                  <a:lnTo>
                    <a:pt x="1232" y="2"/>
                  </a:lnTo>
                  <a:lnTo>
                    <a:pt x="1232" y="2"/>
                  </a:lnTo>
                  <a:lnTo>
                    <a:pt x="1234" y="2"/>
                  </a:lnTo>
                  <a:lnTo>
                    <a:pt x="1234" y="2"/>
                  </a:lnTo>
                  <a:lnTo>
                    <a:pt x="1234" y="2"/>
                  </a:lnTo>
                  <a:lnTo>
                    <a:pt x="1234" y="2"/>
                  </a:lnTo>
                  <a:lnTo>
                    <a:pt x="1236" y="2"/>
                  </a:lnTo>
                  <a:lnTo>
                    <a:pt x="1236" y="2"/>
                  </a:lnTo>
                  <a:lnTo>
                    <a:pt x="1240" y="2"/>
                  </a:lnTo>
                  <a:lnTo>
                    <a:pt x="1240" y="2"/>
                  </a:lnTo>
                  <a:lnTo>
                    <a:pt x="1246" y="2"/>
                  </a:lnTo>
                  <a:lnTo>
                    <a:pt x="1246" y="2"/>
                  </a:lnTo>
                  <a:lnTo>
                    <a:pt x="1246" y="2"/>
                  </a:lnTo>
                  <a:lnTo>
                    <a:pt x="1246" y="2"/>
                  </a:lnTo>
                  <a:lnTo>
                    <a:pt x="1246" y="2"/>
                  </a:lnTo>
                  <a:lnTo>
                    <a:pt x="1246" y="2"/>
                  </a:lnTo>
                  <a:lnTo>
                    <a:pt x="1248" y="2"/>
                  </a:lnTo>
                  <a:lnTo>
                    <a:pt x="1248" y="2"/>
                  </a:lnTo>
                  <a:lnTo>
                    <a:pt x="1252" y="4"/>
                  </a:lnTo>
                  <a:lnTo>
                    <a:pt x="1252" y="4"/>
                  </a:lnTo>
                  <a:lnTo>
                    <a:pt x="1254" y="2"/>
                  </a:lnTo>
                  <a:lnTo>
                    <a:pt x="1254" y="2"/>
                  </a:lnTo>
                  <a:lnTo>
                    <a:pt x="1256" y="4"/>
                  </a:lnTo>
                  <a:lnTo>
                    <a:pt x="1256" y="4"/>
                  </a:lnTo>
                  <a:lnTo>
                    <a:pt x="1260" y="4"/>
                  </a:lnTo>
                  <a:lnTo>
                    <a:pt x="1260" y="4"/>
                  </a:lnTo>
                  <a:lnTo>
                    <a:pt x="1260" y="2"/>
                  </a:lnTo>
                  <a:lnTo>
                    <a:pt x="1260" y="2"/>
                  </a:lnTo>
                  <a:lnTo>
                    <a:pt x="1262" y="4"/>
                  </a:lnTo>
                  <a:lnTo>
                    <a:pt x="1262" y="4"/>
                  </a:lnTo>
                  <a:lnTo>
                    <a:pt x="1266" y="2"/>
                  </a:lnTo>
                  <a:lnTo>
                    <a:pt x="1266" y="2"/>
                  </a:lnTo>
                  <a:lnTo>
                    <a:pt x="1268" y="6"/>
                  </a:lnTo>
                  <a:lnTo>
                    <a:pt x="1268" y="6"/>
                  </a:lnTo>
                  <a:lnTo>
                    <a:pt x="1276" y="6"/>
                  </a:lnTo>
                  <a:lnTo>
                    <a:pt x="1276" y="6"/>
                  </a:lnTo>
                  <a:lnTo>
                    <a:pt x="1280" y="6"/>
                  </a:lnTo>
                  <a:lnTo>
                    <a:pt x="1282" y="4"/>
                  </a:lnTo>
                  <a:lnTo>
                    <a:pt x="1282" y="4"/>
                  </a:lnTo>
                  <a:lnTo>
                    <a:pt x="1286" y="4"/>
                  </a:lnTo>
                  <a:lnTo>
                    <a:pt x="1286" y="4"/>
                  </a:lnTo>
                  <a:lnTo>
                    <a:pt x="1288" y="4"/>
                  </a:lnTo>
                  <a:lnTo>
                    <a:pt x="1288" y="4"/>
                  </a:lnTo>
                  <a:lnTo>
                    <a:pt x="1294" y="4"/>
                  </a:lnTo>
                  <a:lnTo>
                    <a:pt x="1294" y="4"/>
                  </a:lnTo>
                  <a:lnTo>
                    <a:pt x="1300" y="2"/>
                  </a:lnTo>
                  <a:lnTo>
                    <a:pt x="1300" y="2"/>
                  </a:lnTo>
                  <a:lnTo>
                    <a:pt x="1302" y="4"/>
                  </a:lnTo>
                  <a:lnTo>
                    <a:pt x="1302" y="4"/>
                  </a:lnTo>
                  <a:lnTo>
                    <a:pt x="1304" y="4"/>
                  </a:lnTo>
                  <a:lnTo>
                    <a:pt x="1304" y="4"/>
                  </a:lnTo>
                  <a:lnTo>
                    <a:pt x="1314" y="2"/>
                  </a:lnTo>
                  <a:lnTo>
                    <a:pt x="1314" y="2"/>
                  </a:lnTo>
                  <a:lnTo>
                    <a:pt x="1318" y="4"/>
                  </a:lnTo>
                  <a:lnTo>
                    <a:pt x="1322" y="2"/>
                  </a:lnTo>
                  <a:lnTo>
                    <a:pt x="1322" y="2"/>
                  </a:lnTo>
                  <a:lnTo>
                    <a:pt x="1324" y="4"/>
                  </a:lnTo>
                  <a:lnTo>
                    <a:pt x="1324" y="4"/>
                  </a:lnTo>
                  <a:lnTo>
                    <a:pt x="1326" y="4"/>
                  </a:lnTo>
                  <a:lnTo>
                    <a:pt x="1326" y="4"/>
                  </a:lnTo>
                  <a:lnTo>
                    <a:pt x="1328" y="4"/>
                  </a:lnTo>
                  <a:lnTo>
                    <a:pt x="1328" y="4"/>
                  </a:lnTo>
                  <a:lnTo>
                    <a:pt x="1328" y="4"/>
                  </a:lnTo>
                  <a:lnTo>
                    <a:pt x="1328" y="4"/>
                  </a:lnTo>
                  <a:lnTo>
                    <a:pt x="1330" y="4"/>
                  </a:lnTo>
                  <a:lnTo>
                    <a:pt x="1330" y="4"/>
                  </a:lnTo>
                  <a:lnTo>
                    <a:pt x="1330" y="4"/>
                  </a:lnTo>
                  <a:lnTo>
                    <a:pt x="1330" y="4"/>
                  </a:lnTo>
                  <a:lnTo>
                    <a:pt x="1332" y="4"/>
                  </a:lnTo>
                  <a:lnTo>
                    <a:pt x="1332" y="4"/>
                  </a:lnTo>
                  <a:lnTo>
                    <a:pt x="1336" y="4"/>
                  </a:lnTo>
                  <a:lnTo>
                    <a:pt x="1336" y="4"/>
                  </a:lnTo>
                  <a:lnTo>
                    <a:pt x="1340" y="4"/>
                  </a:lnTo>
                  <a:lnTo>
                    <a:pt x="1344" y="4"/>
                  </a:lnTo>
                  <a:lnTo>
                    <a:pt x="1344" y="4"/>
                  </a:lnTo>
                  <a:lnTo>
                    <a:pt x="1346" y="4"/>
                  </a:lnTo>
                  <a:lnTo>
                    <a:pt x="1346" y="4"/>
                  </a:lnTo>
                  <a:lnTo>
                    <a:pt x="1348" y="4"/>
                  </a:lnTo>
                  <a:lnTo>
                    <a:pt x="1348" y="4"/>
                  </a:lnTo>
                  <a:lnTo>
                    <a:pt x="1352" y="4"/>
                  </a:lnTo>
                  <a:lnTo>
                    <a:pt x="1352" y="4"/>
                  </a:lnTo>
                  <a:lnTo>
                    <a:pt x="1356" y="4"/>
                  </a:lnTo>
                  <a:lnTo>
                    <a:pt x="1356" y="4"/>
                  </a:lnTo>
                  <a:lnTo>
                    <a:pt x="1360" y="4"/>
                  </a:lnTo>
                  <a:lnTo>
                    <a:pt x="1360" y="4"/>
                  </a:lnTo>
                  <a:lnTo>
                    <a:pt x="1362" y="4"/>
                  </a:lnTo>
                  <a:lnTo>
                    <a:pt x="1362" y="4"/>
                  </a:lnTo>
                  <a:lnTo>
                    <a:pt x="1366" y="6"/>
                  </a:lnTo>
                  <a:lnTo>
                    <a:pt x="1366" y="6"/>
                  </a:lnTo>
                  <a:lnTo>
                    <a:pt x="1366" y="8"/>
                  </a:lnTo>
                  <a:lnTo>
                    <a:pt x="1366" y="8"/>
                  </a:lnTo>
                  <a:lnTo>
                    <a:pt x="1368" y="8"/>
                  </a:lnTo>
                  <a:lnTo>
                    <a:pt x="1370" y="8"/>
                  </a:lnTo>
                  <a:lnTo>
                    <a:pt x="1370" y="8"/>
                  </a:lnTo>
                  <a:lnTo>
                    <a:pt x="1374" y="6"/>
                  </a:lnTo>
                  <a:lnTo>
                    <a:pt x="1374" y="6"/>
                  </a:lnTo>
                  <a:lnTo>
                    <a:pt x="1376" y="6"/>
                  </a:lnTo>
                  <a:lnTo>
                    <a:pt x="1376" y="6"/>
                  </a:lnTo>
                  <a:lnTo>
                    <a:pt x="1376" y="4"/>
                  </a:lnTo>
                  <a:lnTo>
                    <a:pt x="1376" y="4"/>
                  </a:lnTo>
                  <a:lnTo>
                    <a:pt x="1376" y="6"/>
                  </a:lnTo>
                  <a:lnTo>
                    <a:pt x="1376" y="6"/>
                  </a:lnTo>
                  <a:lnTo>
                    <a:pt x="1378" y="4"/>
                  </a:lnTo>
                  <a:lnTo>
                    <a:pt x="1378" y="4"/>
                  </a:lnTo>
                  <a:lnTo>
                    <a:pt x="1378" y="6"/>
                  </a:lnTo>
                  <a:lnTo>
                    <a:pt x="1378" y="6"/>
                  </a:lnTo>
                  <a:lnTo>
                    <a:pt x="1384" y="4"/>
                  </a:lnTo>
                  <a:lnTo>
                    <a:pt x="1384" y="4"/>
                  </a:lnTo>
                  <a:lnTo>
                    <a:pt x="1386" y="6"/>
                  </a:lnTo>
                  <a:lnTo>
                    <a:pt x="1386" y="6"/>
                  </a:lnTo>
                  <a:lnTo>
                    <a:pt x="1386" y="4"/>
                  </a:lnTo>
                  <a:lnTo>
                    <a:pt x="1386" y="4"/>
                  </a:lnTo>
                  <a:lnTo>
                    <a:pt x="1386" y="4"/>
                  </a:lnTo>
                  <a:lnTo>
                    <a:pt x="1386" y="4"/>
                  </a:lnTo>
                  <a:lnTo>
                    <a:pt x="1390" y="6"/>
                  </a:lnTo>
                  <a:lnTo>
                    <a:pt x="1390" y="6"/>
                  </a:lnTo>
                  <a:lnTo>
                    <a:pt x="1394" y="6"/>
                  </a:lnTo>
                  <a:lnTo>
                    <a:pt x="1394" y="6"/>
                  </a:lnTo>
                  <a:lnTo>
                    <a:pt x="1396" y="6"/>
                  </a:lnTo>
                  <a:lnTo>
                    <a:pt x="1396" y="6"/>
                  </a:lnTo>
                  <a:lnTo>
                    <a:pt x="1398" y="6"/>
                  </a:lnTo>
                  <a:lnTo>
                    <a:pt x="1398" y="6"/>
                  </a:lnTo>
                  <a:lnTo>
                    <a:pt x="1400" y="4"/>
                  </a:lnTo>
                  <a:lnTo>
                    <a:pt x="1400" y="4"/>
                  </a:lnTo>
                  <a:lnTo>
                    <a:pt x="1402" y="6"/>
                  </a:lnTo>
                  <a:lnTo>
                    <a:pt x="1402" y="6"/>
                  </a:lnTo>
                  <a:lnTo>
                    <a:pt x="1402" y="4"/>
                  </a:lnTo>
                  <a:lnTo>
                    <a:pt x="1402" y="4"/>
                  </a:lnTo>
                  <a:lnTo>
                    <a:pt x="1404" y="4"/>
                  </a:lnTo>
                  <a:lnTo>
                    <a:pt x="1404" y="4"/>
                  </a:lnTo>
                  <a:lnTo>
                    <a:pt x="1404" y="6"/>
                  </a:lnTo>
                  <a:lnTo>
                    <a:pt x="1404" y="6"/>
                  </a:lnTo>
                  <a:lnTo>
                    <a:pt x="1406" y="4"/>
                  </a:lnTo>
                  <a:lnTo>
                    <a:pt x="1406" y="4"/>
                  </a:lnTo>
                  <a:lnTo>
                    <a:pt x="1412" y="6"/>
                  </a:lnTo>
                  <a:lnTo>
                    <a:pt x="1412" y="6"/>
                  </a:lnTo>
                  <a:lnTo>
                    <a:pt x="1414" y="6"/>
                  </a:lnTo>
                  <a:lnTo>
                    <a:pt x="1414" y="6"/>
                  </a:lnTo>
                  <a:lnTo>
                    <a:pt x="1416" y="6"/>
                  </a:lnTo>
                  <a:lnTo>
                    <a:pt x="1416" y="6"/>
                  </a:lnTo>
                  <a:lnTo>
                    <a:pt x="1420" y="4"/>
                  </a:lnTo>
                  <a:lnTo>
                    <a:pt x="1420" y="4"/>
                  </a:lnTo>
                  <a:lnTo>
                    <a:pt x="1428" y="4"/>
                  </a:lnTo>
                  <a:lnTo>
                    <a:pt x="1428" y="4"/>
                  </a:lnTo>
                  <a:lnTo>
                    <a:pt x="1432" y="4"/>
                  </a:lnTo>
                  <a:lnTo>
                    <a:pt x="1432" y="4"/>
                  </a:lnTo>
                  <a:lnTo>
                    <a:pt x="1434" y="6"/>
                  </a:lnTo>
                  <a:lnTo>
                    <a:pt x="1434" y="6"/>
                  </a:lnTo>
                  <a:lnTo>
                    <a:pt x="1436" y="6"/>
                  </a:lnTo>
                  <a:lnTo>
                    <a:pt x="1436" y="6"/>
                  </a:lnTo>
                  <a:lnTo>
                    <a:pt x="1438" y="6"/>
                  </a:lnTo>
                  <a:lnTo>
                    <a:pt x="1438" y="6"/>
                  </a:lnTo>
                  <a:lnTo>
                    <a:pt x="1440" y="6"/>
                  </a:lnTo>
                  <a:lnTo>
                    <a:pt x="1440" y="6"/>
                  </a:lnTo>
                  <a:lnTo>
                    <a:pt x="1444" y="6"/>
                  </a:lnTo>
                  <a:lnTo>
                    <a:pt x="1444" y="6"/>
                  </a:lnTo>
                  <a:lnTo>
                    <a:pt x="1446" y="6"/>
                  </a:lnTo>
                  <a:lnTo>
                    <a:pt x="1446" y="6"/>
                  </a:lnTo>
                  <a:lnTo>
                    <a:pt x="1450" y="6"/>
                  </a:lnTo>
                  <a:lnTo>
                    <a:pt x="1450" y="6"/>
                  </a:lnTo>
                  <a:lnTo>
                    <a:pt x="1452" y="6"/>
                  </a:lnTo>
                  <a:lnTo>
                    <a:pt x="1452" y="6"/>
                  </a:lnTo>
                  <a:lnTo>
                    <a:pt x="1454" y="4"/>
                  </a:lnTo>
                  <a:lnTo>
                    <a:pt x="1454" y="4"/>
                  </a:lnTo>
                  <a:lnTo>
                    <a:pt x="1456" y="4"/>
                  </a:lnTo>
                  <a:lnTo>
                    <a:pt x="1456" y="4"/>
                  </a:lnTo>
                  <a:lnTo>
                    <a:pt x="1462" y="4"/>
                  </a:lnTo>
                  <a:lnTo>
                    <a:pt x="1462" y="4"/>
                  </a:lnTo>
                  <a:lnTo>
                    <a:pt x="1464" y="4"/>
                  </a:lnTo>
                  <a:lnTo>
                    <a:pt x="1464" y="4"/>
                  </a:lnTo>
                  <a:lnTo>
                    <a:pt x="1468" y="4"/>
                  </a:lnTo>
                  <a:lnTo>
                    <a:pt x="1468" y="4"/>
                  </a:lnTo>
                  <a:lnTo>
                    <a:pt x="1472" y="4"/>
                  </a:lnTo>
                  <a:lnTo>
                    <a:pt x="1472" y="4"/>
                  </a:lnTo>
                  <a:lnTo>
                    <a:pt x="1476" y="4"/>
                  </a:lnTo>
                  <a:lnTo>
                    <a:pt x="1476" y="4"/>
                  </a:lnTo>
                  <a:lnTo>
                    <a:pt x="1480" y="4"/>
                  </a:lnTo>
                  <a:lnTo>
                    <a:pt x="1480" y="4"/>
                  </a:lnTo>
                  <a:lnTo>
                    <a:pt x="1484" y="6"/>
                  </a:lnTo>
                  <a:lnTo>
                    <a:pt x="1484" y="6"/>
                  </a:lnTo>
                  <a:lnTo>
                    <a:pt x="1486" y="6"/>
                  </a:lnTo>
                  <a:lnTo>
                    <a:pt x="1486" y="6"/>
                  </a:lnTo>
                  <a:lnTo>
                    <a:pt x="1488" y="6"/>
                  </a:lnTo>
                  <a:lnTo>
                    <a:pt x="1488" y="6"/>
                  </a:lnTo>
                  <a:lnTo>
                    <a:pt x="1492" y="4"/>
                  </a:lnTo>
                  <a:lnTo>
                    <a:pt x="1492" y="4"/>
                  </a:lnTo>
                  <a:lnTo>
                    <a:pt x="1498" y="4"/>
                  </a:lnTo>
                  <a:lnTo>
                    <a:pt x="1498" y="4"/>
                  </a:lnTo>
                  <a:lnTo>
                    <a:pt x="1498" y="4"/>
                  </a:lnTo>
                  <a:lnTo>
                    <a:pt x="1498" y="4"/>
                  </a:lnTo>
                  <a:lnTo>
                    <a:pt x="1500" y="4"/>
                  </a:lnTo>
                  <a:lnTo>
                    <a:pt x="1500" y="4"/>
                  </a:lnTo>
                  <a:lnTo>
                    <a:pt x="1504" y="4"/>
                  </a:lnTo>
                  <a:lnTo>
                    <a:pt x="1504" y="4"/>
                  </a:lnTo>
                  <a:lnTo>
                    <a:pt x="1506" y="4"/>
                  </a:lnTo>
                  <a:lnTo>
                    <a:pt x="1506" y="4"/>
                  </a:lnTo>
                  <a:lnTo>
                    <a:pt x="1512" y="4"/>
                  </a:lnTo>
                  <a:lnTo>
                    <a:pt x="1512" y="4"/>
                  </a:lnTo>
                  <a:lnTo>
                    <a:pt x="1514" y="6"/>
                  </a:lnTo>
                  <a:lnTo>
                    <a:pt x="1514" y="6"/>
                  </a:lnTo>
                  <a:lnTo>
                    <a:pt x="1520" y="4"/>
                  </a:lnTo>
                  <a:lnTo>
                    <a:pt x="1526" y="4"/>
                  </a:lnTo>
                  <a:lnTo>
                    <a:pt x="1526" y="4"/>
                  </a:lnTo>
                  <a:lnTo>
                    <a:pt x="1526" y="4"/>
                  </a:lnTo>
                  <a:lnTo>
                    <a:pt x="1526" y="4"/>
                  </a:lnTo>
                  <a:lnTo>
                    <a:pt x="1526" y="4"/>
                  </a:lnTo>
                  <a:lnTo>
                    <a:pt x="1526" y="4"/>
                  </a:lnTo>
                  <a:lnTo>
                    <a:pt x="1528" y="4"/>
                  </a:lnTo>
                  <a:lnTo>
                    <a:pt x="1528" y="4"/>
                  </a:lnTo>
                  <a:lnTo>
                    <a:pt x="1532" y="4"/>
                  </a:lnTo>
                  <a:lnTo>
                    <a:pt x="1532" y="4"/>
                  </a:lnTo>
                  <a:lnTo>
                    <a:pt x="1540" y="4"/>
                  </a:lnTo>
                  <a:lnTo>
                    <a:pt x="1540" y="4"/>
                  </a:lnTo>
                  <a:lnTo>
                    <a:pt x="1542" y="4"/>
                  </a:lnTo>
                  <a:lnTo>
                    <a:pt x="1542" y="4"/>
                  </a:lnTo>
                  <a:lnTo>
                    <a:pt x="1546" y="4"/>
                  </a:lnTo>
                  <a:lnTo>
                    <a:pt x="1546" y="4"/>
                  </a:lnTo>
                  <a:lnTo>
                    <a:pt x="1546" y="4"/>
                  </a:lnTo>
                  <a:lnTo>
                    <a:pt x="1546" y="4"/>
                  </a:lnTo>
                  <a:lnTo>
                    <a:pt x="1550" y="6"/>
                  </a:lnTo>
                  <a:lnTo>
                    <a:pt x="1550" y="6"/>
                  </a:lnTo>
                  <a:lnTo>
                    <a:pt x="1556" y="4"/>
                  </a:lnTo>
                  <a:lnTo>
                    <a:pt x="1556" y="4"/>
                  </a:lnTo>
                  <a:lnTo>
                    <a:pt x="1560" y="6"/>
                  </a:lnTo>
                  <a:lnTo>
                    <a:pt x="1560" y="6"/>
                  </a:lnTo>
                  <a:lnTo>
                    <a:pt x="1564" y="4"/>
                  </a:lnTo>
                  <a:lnTo>
                    <a:pt x="1568" y="6"/>
                  </a:lnTo>
                  <a:lnTo>
                    <a:pt x="1568" y="6"/>
                  </a:lnTo>
                  <a:lnTo>
                    <a:pt x="1574" y="4"/>
                  </a:lnTo>
                  <a:lnTo>
                    <a:pt x="1574" y="4"/>
                  </a:lnTo>
                  <a:lnTo>
                    <a:pt x="1576" y="6"/>
                  </a:lnTo>
                  <a:lnTo>
                    <a:pt x="1576" y="6"/>
                  </a:lnTo>
                  <a:lnTo>
                    <a:pt x="1578" y="4"/>
                  </a:lnTo>
                  <a:lnTo>
                    <a:pt x="1578" y="4"/>
                  </a:lnTo>
                  <a:lnTo>
                    <a:pt x="1586" y="6"/>
                  </a:lnTo>
                  <a:lnTo>
                    <a:pt x="1586" y="6"/>
                  </a:lnTo>
                  <a:lnTo>
                    <a:pt x="1588" y="6"/>
                  </a:lnTo>
                  <a:lnTo>
                    <a:pt x="1588" y="6"/>
                  </a:lnTo>
                  <a:lnTo>
                    <a:pt x="1592" y="6"/>
                  </a:lnTo>
                  <a:lnTo>
                    <a:pt x="1592" y="6"/>
                  </a:lnTo>
                  <a:lnTo>
                    <a:pt x="1594" y="6"/>
                  </a:lnTo>
                  <a:lnTo>
                    <a:pt x="1594" y="6"/>
                  </a:lnTo>
                  <a:lnTo>
                    <a:pt x="1594" y="6"/>
                  </a:lnTo>
                  <a:lnTo>
                    <a:pt x="1596" y="4"/>
                  </a:lnTo>
                  <a:lnTo>
                    <a:pt x="1596" y="4"/>
                  </a:lnTo>
                  <a:lnTo>
                    <a:pt x="1602" y="4"/>
                  </a:lnTo>
                  <a:lnTo>
                    <a:pt x="1602" y="4"/>
                  </a:lnTo>
                  <a:lnTo>
                    <a:pt x="1608" y="4"/>
                  </a:lnTo>
                  <a:lnTo>
                    <a:pt x="1608" y="4"/>
                  </a:lnTo>
                  <a:lnTo>
                    <a:pt x="1610" y="4"/>
                  </a:lnTo>
                  <a:lnTo>
                    <a:pt x="1610" y="4"/>
                  </a:lnTo>
                  <a:lnTo>
                    <a:pt x="1612" y="4"/>
                  </a:lnTo>
                  <a:lnTo>
                    <a:pt x="1612" y="4"/>
                  </a:lnTo>
                  <a:lnTo>
                    <a:pt x="1616" y="4"/>
                  </a:lnTo>
                  <a:lnTo>
                    <a:pt x="1616" y="4"/>
                  </a:lnTo>
                  <a:lnTo>
                    <a:pt x="1618" y="4"/>
                  </a:lnTo>
                  <a:lnTo>
                    <a:pt x="1618" y="4"/>
                  </a:lnTo>
                  <a:lnTo>
                    <a:pt x="1624" y="4"/>
                  </a:lnTo>
                  <a:lnTo>
                    <a:pt x="1624" y="4"/>
                  </a:lnTo>
                  <a:lnTo>
                    <a:pt x="1626" y="4"/>
                  </a:lnTo>
                  <a:lnTo>
                    <a:pt x="1626" y="4"/>
                  </a:lnTo>
                  <a:lnTo>
                    <a:pt x="1628" y="4"/>
                  </a:lnTo>
                  <a:lnTo>
                    <a:pt x="1628" y="4"/>
                  </a:lnTo>
                  <a:lnTo>
                    <a:pt x="1632" y="4"/>
                  </a:lnTo>
                  <a:lnTo>
                    <a:pt x="1632" y="4"/>
                  </a:lnTo>
                  <a:lnTo>
                    <a:pt x="1634" y="4"/>
                  </a:lnTo>
                  <a:lnTo>
                    <a:pt x="1634" y="4"/>
                  </a:lnTo>
                  <a:lnTo>
                    <a:pt x="1640" y="4"/>
                  </a:lnTo>
                  <a:lnTo>
                    <a:pt x="1640" y="4"/>
                  </a:lnTo>
                  <a:lnTo>
                    <a:pt x="1642" y="4"/>
                  </a:lnTo>
                  <a:lnTo>
                    <a:pt x="1642" y="4"/>
                  </a:lnTo>
                  <a:lnTo>
                    <a:pt x="1644" y="4"/>
                  </a:lnTo>
                  <a:lnTo>
                    <a:pt x="1644" y="4"/>
                  </a:lnTo>
                  <a:lnTo>
                    <a:pt x="1648" y="4"/>
                  </a:lnTo>
                  <a:lnTo>
                    <a:pt x="1648" y="4"/>
                  </a:lnTo>
                  <a:lnTo>
                    <a:pt x="1650" y="4"/>
                  </a:lnTo>
                  <a:lnTo>
                    <a:pt x="1650" y="4"/>
                  </a:lnTo>
                  <a:lnTo>
                    <a:pt x="1656" y="4"/>
                  </a:lnTo>
                  <a:lnTo>
                    <a:pt x="1656" y="4"/>
                  </a:lnTo>
                  <a:lnTo>
                    <a:pt x="1658" y="4"/>
                  </a:lnTo>
                  <a:lnTo>
                    <a:pt x="1658" y="4"/>
                  </a:lnTo>
                  <a:lnTo>
                    <a:pt x="1662" y="4"/>
                  </a:lnTo>
                  <a:lnTo>
                    <a:pt x="1662" y="4"/>
                  </a:lnTo>
                  <a:lnTo>
                    <a:pt x="1664" y="4"/>
                  </a:lnTo>
                  <a:lnTo>
                    <a:pt x="1664" y="4"/>
                  </a:lnTo>
                  <a:lnTo>
                    <a:pt x="1668" y="4"/>
                  </a:lnTo>
                  <a:lnTo>
                    <a:pt x="1668" y="4"/>
                  </a:lnTo>
                  <a:lnTo>
                    <a:pt x="1670" y="4"/>
                  </a:lnTo>
                  <a:lnTo>
                    <a:pt x="1670" y="4"/>
                  </a:lnTo>
                  <a:lnTo>
                    <a:pt x="1680" y="4"/>
                  </a:lnTo>
                  <a:lnTo>
                    <a:pt x="1680" y="4"/>
                  </a:lnTo>
                  <a:lnTo>
                    <a:pt x="1688" y="6"/>
                  </a:lnTo>
                  <a:lnTo>
                    <a:pt x="1688" y="6"/>
                  </a:lnTo>
                  <a:lnTo>
                    <a:pt x="1690" y="6"/>
                  </a:lnTo>
                  <a:lnTo>
                    <a:pt x="1690" y="6"/>
                  </a:lnTo>
                  <a:lnTo>
                    <a:pt x="1692" y="6"/>
                  </a:lnTo>
                  <a:lnTo>
                    <a:pt x="1692" y="6"/>
                  </a:lnTo>
                  <a:lnTo>
                    <a:pt x="1692" y="6"/>
                  </a:lnTo>
                  <a:lnTo>
                    <a:pt x="1692" y="6"/>
                  </a:lnTo>
                  <a:lnTo>
                    <a:pt x="1696" y="4"/>
                  </a:lnTo>
                  <a:lnTo>
                    <a:pt x="1696" y="4"/>
                  </a:lnTo>
                  <a:lnTo>
                    <a:pt x="1702" y="6"/>
                  </a:lnTo>
                  <a:lnTo>
                    <a:pt x="1702" y="6"/>
                  </a:lnTo>
                  <a:lnTo>
                    <a:pt x="1704" y="8"/>
                  </a:lnTo>
                  <a:lnTo>
                    <a:pt x="1704" y="8"/>
                  </a:lnTo>
                  <a:lnTo>
                    <a:pt x="1706" y="6"/>
                  </a:lnTo>
                  <a:lnTo>
                    <a:pt x="1706" y="6"/>
                  </a:lnTo>
                  <a:lnTo>
                    <a:pt x="1706" y="6"/>
                  </a:lnTo>
                  <a:lnTo>
                    <a:pt x="1706" y="6"/>
                  </a:lnTo>
                  <a:lnTo>
                    <a:pt x="1706" y="6"/>
                  </a:lnTo>
                  <a:lnTo>
                    <a:pt x="1710" y="6"/>
                  </a:lnTo>
                  <a:lnTo>
                    <a:pt x="1710" y="6"/>
                  </a:lnTo>
                  <a:lnTo>
                    <a:pt x="1712" y="8"/>
                  </a:lnTo>
                  <a:lnTo>
                    <a:pt x="1712" y="8"/>
                  </a:lnTo>
                  <a:lnTo>
                    <a:pt x="1714" y="6"/>
                  </a:lnTo>
                  <a:lnTo>
                    <a:pt x="1718" y="6"/>
                  </a:lnTo>
                  <a:lnTo>
                    <a:pt x="1718" y="6"/>
                  </a:lnTo>
                  <a:lnTo>
                    <a:pt x="1722" y="6"/>
                  </a:lnTo>
                  <a:lnTo>
                    <a:pt x="1722" y="6"/>
                  </a:lnTo>
                  <a:lnTo>
                    <a:pt x="1724" y="6"/>
                  </a:lnTo>
                  <a:lnTo>
                    <a:pt x="1724" y="6"/>
                  </a:lnTo>
                  <a:lnTo>
                    <a:pt x="1724" y="6"/>
                  </a:lnTo>
                  <a:lnTo>
                    <a:pt x="1724" y="6"/>
                  </a:lnTo>
                  <a:lnTo>
                    <a:pt x="1726" y="8"/>
                  </a:lnTo>
                  <a:lnTo>
                    <a:pt x="1726" y="8"/>
                  </a:lnTo>
                  <a:lnTo>
                    <a:pt x="1728" y="8"/>
                  </a:lnTo>
                  <a:lnTo>
                    <a:pt x="1730" y="6"/>
                  </a:lnTo>
                  <a:lnTo>
                    <a:pt x="1730" y="6"/>
                  </a:lnTo>
                  <a:lnTo>
                    <a:pt x="1734" y="6"/>
                  </a:lnTo>
                  <a:lnTo>
                    <a:pt x="1734" y="6"/>
                  </a:lnTo>
                  <a:lnTo>
                    <a:pt x="1736" y="6"/>
                  </a:lnTo>
                  <a:lnTo>
                    <a:pt x="1736" y="6"/>
                  </a:lnTo>
                  <a:lnTo>
                    <a:pt x="1736" y="6"/>
                  </a:lnTo>
                  <a:lnTo>
                    <a:pt x="1736" y="6"/>
                  </a:lnTo>
                  <a:lnTo>
                    <a:pt x="1738" y="6"/>
                  </a:lnTo>
                  <a:lnTo>
                    <a:pt x="1738" y="6"/>
                  </a:lnTo>
                  <a:lnTo>
                    <a:pt x="1750" y="4"/>
                  </a:lnTo>
                  <a:lnTo>
                    <a:pt x="1750" y="4"/>
                  </a:lnTo>
                  <a:lnTo>
                    <a:pt x="1754" y="6"/>
                  </a:lnTo>
                  <a:lnTo>
                    <a:pt x="1754" y="6"/>
                  </a:lnTo>
                  <a:lnTo>
                    <a:pt x="1754" y="6"/>
                  </a:lnTo>
                  <a:lnTo>
                    <a:pt x="1754" y="6"/>
                  </a:lnTo>
                  <a:lnTo>
                    <a:pt x="1754" y="6"/>
                  </a:lnTo>
                  <a:lnTo>
                    <a:pt x="1758" y="6"/>
                  </a:lnTo>
                  <a:lnTo>
                    <a:pt x="1758" y="6"/>
                  </a:lnTo>
                  <a:lnTo>
                    <a:pt x="1762" y="6"/>
                  </a:lnTo>
                  <a:lnTo>
                    <a:pt x="1762" y="6"/>
                  </a:lnTo>
                  <a:lnTo>
                    <a:pt x="1764" y="4"/>
                  </a:lnTo>
                  <a:lnTo>
                    <a:pt x="1764" y="4"/>
                  </a:lnTo>
                  <a:lnTo>
                    <a:pt x="1766" y="6"/>
                  </a:lnTo>
                  <a:lnTo>
                    <a:pt x="1766" y="6"/>
                  </a:lnTo>
                  <a:lnTo>
                    <a:pt x="1770" y="4"/>
                  </a:lnTo>
                  <a:lnTo>
                    <a:pt x="1770" y="4"/>
                  </a:lnTo>
                  <a:lnTo>
                    <a:pt x="1772" y="6"/>
                  </a:lnTo>
                  <a:lnTo>
                    <a:pt x="1772" y="6"/>
                  </a:lnTo>
                  <a:lnTo>
                    <a:pt x="1776" y="4"/>
                  </a:lnTo>
                  <a:lnTo>
                    <a:pt x="1776" y="4"/>
                  </a:lnTo>
                  <a:lnTo>
                    <a:pt x="1782" y="4"/>
                  </a:lnTo>
                  <a:lnTo>
                    <a:pt x="1782" y="4"/>
                  </a:lnTo>
                  <a:lnTo>
                    <a:pt x="1782" y="4"/>
                  </a:lnTo>
                  <a:lnTo>
                    <a:pt x="1782" y="4"/>
                  </a:lnTo>
                  <a:lnTo>
                    <a:pt x="1784" y="6"/>
                  </a:lnTo>
                  <a:lnTo>
                    <a:pt x="1784" y="6"/>
                  </a:lnTo>
                  <a:lnTo>
                    <a:pt x="1792" y="6"/>
                  </a:lnTo>
                  <a:lnTo>
                    <a:pt x="1792" y="6"/>
                  </a:lnTo>
                  <a:lnTo>
                    <a:pt x="1794" y="4"/>
                  </a:lnTo>
                  <a:lnTo>
                    <a:pt x="1794" y="4"/>
                  </a:lnTo>
                  <a:lnTo>
                    <a:pt x="1798" y="6"/>
                  </a:lnTo>
                  <a:lnTo>
                    <a:pt x="1798" y="6"/>
                  </a:lnTo>
                  <a:lnTo>
                    <a:pt x="1800" y="6"/>
                  </a:lnTo>
                  <a:lnTo>
                    <a:pt x="1800" y="6"/>
                  </a:lnTo>
                  <a:lnTo>
                    <a:pt x="1800" y="6"/>
                  </a:lnTo>
                  <a:lnTo>
                    <a:pt x="1800" y="6"/>
                  </a:lnTo>
                  <a:lnTo>
                    <a:pt x="1802" y="4"/>
                  </a:lnTo>
                  <a:lnTo>
                    <a:pt x="1802" y="4"/>
                  </a:lnTo>
                  <a:lnTo>
                    <a:pt x="1802" y="6"/>
                  </a:lnTo>
                  <a:lnTo>
                    <a:pt x="1802" y="6"/>
                  </a:lnTo>
                  <a:lnTo>
                    <a:pt x="1804" y="4"/>
                  </a:lnTo>
                  <a:lnTo>
                    <a:pt x="1804" y="4"/>
                  </a:lnTo>
                  <a:lnTo>
                    <a:pt x="1804" y="6"/>
                  </a:lnTo>
                  <a:lnTo>
                    <a:pt x="1804" y="6"/>
                  </a:lnTo>
                  <a:lnTo>
                    <a:pt x="1812" y="6"/>
                  </a:lnTo>
                  <a:lnTo>
                    <a:pt x="1812" y="6"/>
                  </a:lnTo>
                  <a:lnTo>
                    <a:pt x="1814" y="6"/>
                  </a:lnTo>
                  <a:lnTo>
                    <a:pt x="1814" y="6"/>
                  </a:lnTo>
                  <a:lnTo>
                    <a:pt x="1816" y="6"/>
                  </a:lnTo>
                  <a:lnTo>
                    <a:pt x="1816" y="6"/>
                  </a:lnTo>
                  <a:lnTo>
                    <a:pt x="1820" y="6"/>
                  </a:lnTo>
                  <a:lnTo>
                    <a:pt x="1820" y="6"/>
                  </a:lnTo>
                  <a:lnTo>
                    <a:pt x="1820" y="6"/>
                  </a:lnTo>
                  <a:lnTo>
                    <a:pt x="1820" y="6"/>
                  </a:lnTo>
                  <a:lnTo>
                    <a:pt x="1824" y="6"/>
                  </a:lnTo>
                  <a:lnTo>
                    <a:pt x="1824" y="6"/>
                  </a:lnTo>
                  <a:lnTo>
                    <a:pt x="1826" y="6"/>
                  </a:lnTo>
                  <a:lnTo>
                    <a:pt x="1826" y="6"/>
                  </a:lnTo>
                  <a:lnTo>
                    <a:pt x="1826" y="8"/>
                  </a:lnTo>
                  <a:lnTo>
                    <a:pt x="1826" y="8"/>
                  </a:lnTo>
                  <a:lnTo>
                    <a:pt x="1828" y="8"/>
                  </a:lnTo>
                  <a:lnTo>
                    <a:pt x="1828" y="8"/>
                  </a:lnTo>
                  <a:lnTo>
                    <a:pt x="1832" y="8"/>
                  </a:lnTo>
                  <a:lnTo>
                    <a:pt x="1832" y="8"/>
                  </a:lnTo>
                  <a:lnTo>
                    <a:pt x="1836" y="6"/>
                  </a:lnTo>
                  <a:lnTo>
                    <a:pt x="1836" y="6"/>
                  </a:lnTo>
                  <a:lnTo>
                    <a:pt x="1838" y="6"/>
                  </a:lnTo>
                  <a:lnTo>
                    <a:pt x="1838" y="6"/>
                  </a:lnTo>
                  <a:lnTo>
                    <a:pt x="1840" y="6"/>
                  </a:lnTo>
                  <a:lnTo>
                    <a:pt x="1840" y="6"/>
                  </a:lnTo>
                  <a:lnTo>
                    <a:pt x="1842" y="6"/>
                  </a:lnTo>
                  <a:lnTo>
                    <a:pt x="1842" y="6"/>
                  </a:lnTo>
                  <a:lnTo>
                    <a:pt x="1842" y="6"/>
                  </a:lnTo>
                  <a:lnTo>
                    <a:pt x="1842" y="6"/>
                  </a:lnTo>
                  <a:lnTo>
                    <a:pt x="1842" y="6"/>
                  </a:lnTo>
                  <a:lnTo>
                    <a:pt x="1842" y="6"/>
                  </a:lnTo>
                  <a:lnTo>
                    <a:pt x="1844" y="6"/>
                  </a:lnTo>
                  <a:lnTo>
                    <a:pt x="1844" y="6"/>
                  </a:lnTo>
                  <a:lnTo>
                    <a:pt x="1846" y="6"/>
                  </a:lnTo>
                  <a:lnTo>
                    <a:pt x="1846" y="6"/>
                  </a:lnTo>
                  <a:lnTo>
                    <a:pt x="1848" y="6"/>
                  </a:lnTo>
                  <a:lnTo>
                    <a:pt x="1848" y="6"/>
                  </a:lnTo>
                  <a:lnTo>
                    <a:pt x="1850" y="6"/>
                  </a:lnTo>
                  <a:lnTo>
                    <a:pt x="1850" y="6"/>
                  </a:lnTo>
                  <a:lnTo>
                    <a:pt x="1850" y="6"/>
                  </a:lnTo>
                  <a:lnTo>
                    <a:pt x="1850" y="6"/>
                  </a:lnTo>
                  <a:lnTo>
                    <a:pt x="1852" y="6"/>
                  </a:lnTo>
                  <a:lnTo>
                    <a:pt x="1852" y="6"/>
                  </a:lnTo>
                  <a:lnTo>
                    <a:pt x="1854" y="6"/>
                  </a:lnTo>
                  <a:lnTo>
                    <a:pt x="1854" y="6"/>
                  </a:lnTo>
                  <a:lnTo>
                    <a:pt x="1858" y="6"/>
                  </a:lnTo>
                  <a:lnTo>
                    <a:pt x="1858" y="6"/>
                  </a:lnTo>
                  <a:lnTo>
                    <a:pt x="1860" y="6"/>
                  </a:lnTo>
                  <a:lnTo>
                    <a:pt x="1864" y="6"/>
                  </a:lnTo>
                  <a:lnTo>
                    <a:pt x="1864" y="6"/>
                  </a:lnTo>
                  <a:lnTo>
                    <a:pt x="1864" y="6"/>
                  </a:lnTo>
                  <a:lnTo>
                    <a:pt x="1864" y="6"/>
                  </a:lnTo>
                  <a:lnTo>
                    <a:pt x="1864" y="6"/>
                  </a:lnTo>
                  <a:lnTo>
                    <a:pt x="1864" y="6"/>
                  </a:lnTo>
                  <a:lnTo>
                    <a:pt x="1866" y="6"/>
                  </a:lnTo>
                  <a:lnTo>
                    <a:pt x="1866" y="6"/>
                  </a:lnTo>
                  <a:lnTo>
                    <a:pt x="1872" y="6"/>
                  </a:lnTo>
                  <a:lnTo>
                    <a:pt x="1872" y="6"/>
                  </a:lnTo>
                  <a:lnTo>
                    <a:pt x="1880" y="6"/>
                  </a:lnTo>
                  <a:lnTo>
                    <a:pt x="1880" y="6"/>
                  </a:lnTo>
                  <a:lnTo>
                    <a:pt x="1882" y="6"/>
                  </a:lnTo>
                  <a:lnTo>
                    <a:pt x="1882" y="6"/>
                  </a:lnTo>
                  <a:lnTo>
                    <a:pt x="1888" y="6"/>
                  </a:lnTo>
                  <a:lnTo>
                    <a:pt x="1888" y="6"/>
                  </a:lnTo>
                  <a:lnTo>
                    <a:pt x="1892" y="6"/>
                  </a:lnTo>
                  <a:lnTo>
                    <a:pt x="1892" y="6"/>
                  </a:lnTo>
                  <a:lnTo>
                    <a:pt x="1896" y="6"/>
                  </a:lnTo>
                  <a:lnTo>
                    <a:pt x="1896" y="6"/>
                  </a:lnTo>
                  <a:lnTo>
                    <a:pt x="1898" y="6"/>
                  </a:lnTo>
                  <a:lnTo>
                    <a:pt x="1898" y="6"/>
                  </a:lnTo>
                  <a:lnTo>
                    <a:pt x="1902" y="4"/>
                  </a:lnTo>
                  <a:lnTo>
                    <a:pt x="1902" y="4"/>
                  </a:lnTo>
                  <a:lnTo>
                    <a:pt x="1906" y="6"/>
                  </a:lnTo>
                  <a:lnTo>
                    <a:pt x="1906" y="6"/>
                  </a:lnTo>
                  <a:lnTo>
                    <a:pt x="1914" y="4"/>
                  </a:lnTo>
                  <a:lnTo>
                    <a:pt x="1914" y="4"/>
                  </a:lnTo>
                  <a:lnTo>
                    <a:pt x="1916" y="6"/>
                  </a:lnTo>
                  <a:lnTo>
                    <a:pt x="1916" y="6"/>
                  </a:lnTo>
                  <a:lnTo>
                    <a:pt x="1916" y="6"/>
                  </a:lnTo>
                  <a:lnTo>
                    <a:pt x="1916" y="6"/>
                  </a:lnTo>
                  <a:lnTo>
                    <a:pt x="1916" y="6"/>
                  </a:lnTo>
                  <a:lnTo>
                    <a:pt x="1916" y="6"/>
                  </a:lnTo>
                  <a:lnTo>
                    <a:pt x="1918" y="8"/>
                  </a:lnTo>
                  <a:lnTo>
                    <a:pt x="1918" y="8"/>
                  </a:lnTo>
                  <a:lnTo>
                    <a:pt x="1922" y="8"/>
                  </a:lnTo>
                  <a:lnTo>
                    <a:pt x="1926" y="8"/>
                  </a:lnTo>
                  <a:lnTo>
                    <a:pt x="1926" y="8"/>
                  </a:lnTo>
                  <a:lnTo>
                    <a:pt x="1928" y="10"/>
                  </a:lnTo>
                  <a:lnTo>
                    <a:pt x="1928" y="10"/>
                  </a:lnTo>
                  <a:lnTo>
                    <a:pt x="1934" y="8"/>
                  </a:lnTo>
                  <a:lnTo>
                    <a:pt x="1934" y="8"/>
                  </a:lnTo>
                  <a:lnTo>
                    <a:pt x="1944" y="6"/>
                  </a:lnTo>
                  <a:lnTo>
                    <a:pt x="1944" y="6"/>
                  </a:lnTo>
                  <a:lnTo>
                    <a:pt x="1946" y="6"/>
                  </a:lnTo>
                  <a:lnTo>
                    <a:pt x="1946" y="6"/>
                  </a:lnTo>
                  <a:lnTo>
                    <a:pt x="1948" y="4"/>
                  </a:lnTo>
                  <a:lnTo>
                    <a:pt x="1948" y="4"/>
                  </a:lnTo>
                  <a:lnTo>
                    <a:pt x="1950" y="4"/>
                  </a:lnTo>
                  <a:lnTo>
                    <a:pt x="1950" y="4"/>
                  </a:lnTo>
                  <a:lnTo>
                    <a:pt x="1950" y="6"/>
                  </a:lnTo>
                  <a:lnTo>
                    <a:pt x="1950" y="6"/>
                  </a:lnTo>
                  <a:lnTo>
                    <a:pt x="1954" y="6"/>
                  </a:lnTo>
                  <a:lnTo>
                    <a:pt x="1954" y="6"/>
                  </a:lnTo>
                  <a:lnTo>
                    <a:pt x="1960" y="6"/>
                  </a:lnTo>
                  <a:lnTo>
                    <a:pt x="1960" y="6"/>
                  </a:lnTo>
                  <a:lnTo>
                    <a:pt x="1960" y="4"/>
                  </a:lnTo>
                  <a:lnTo>
                    <a:pt x="1960" y="4"/>
                  </a:lnTo>
                  <a:lnTo>
                    <a:pt x="1962" y="4"/>
                  </a:lnTo>
                  <a:lnTo>
                    <a:pt x="1962" y="4"/>
                  </a:lnTo>
                  <a:lnTo>
                    <a:pt x="1968" y="6"/>
                  </a:lnTo>
                  <a:lnTo>
                    <a:pt x="1968" y="6"/>
                  </a:lnTo>
                  <a:lnTo>
                    <a:pt x="1970" y="6"/>
                  </a:lnTo>
                  <a:lnTo>
                    <a:pt x="1970" y="6"/>
                  </a:lnTo>
                  <a:lnTo>
                    <a:pt x="1972" y="6"/>
                  </a:lnTo>
                  <a:lnTo>
                    <a:pt x="1972" y="6"/>
                  </a:lnTo>
                  <a:lnTo>
                    <a:pt x="1974" y="6"/>
                  </a:lnTo>
                  <a:lnTo>
                    <a:pt x="1974" y="6"/>
                  </a:lnTo>
                  <a:lnTo>
                    <a:pt x="1974" y="6"/>
                  </a:lnTo>
                  <a:lnTo>
                    <a:pt x="1974" y="6"/>
                  </a:lnTo>
                  <a:lnTo>
                    <a:pt x="1976" y="6"/>
                  </a:lnTo>
                  <a:lnTo>
                    <a:pt x="1976" y="6"/>
                  </a:lnTo>
                  <a:lnTo>
                    <a:pt x="1978" y="8"/>
                  </a:lnTo>
                  <a:lnTo>
                    <a:pt x="1978" y="8"/>
                  </a:lnTo>
                  <a:lnTo>
                    <a:pt x="1978" y="6"/>
                  </a:lnTo>
                  <a:lnTo>
                    <a:pt x="1978" y="6"/>
                  </a:lnTo>
                  <a:lnTo>
                    <a:pt x="1982" y="6"/>
                  </a:lnTo>
                  <a:lnTo>
                    <a:pt x="1982" y="6"/>
                  </a:lnTo>
                  <a:lnTo>
                    <a:pt x="1986" y="8"/>
                  </a:lnTo>
                  <a:lnTo>
                    <a:pt x="1986" y="8"/>
                  </a:lnTo>
                  <a:lnTo>
                    <a:pt x="1994" y="8"/>
                  </a:lnTo>
                  <a:lnTo>
                    <a:pt x="1994" y="8"/>
                  </a:lnTo>
                  <a:lnTo>
                    <a:pt x="1996" y="6"/>
                  </a:lnTo>
                  <a:lnTo>
                    <a:pt x="1996" y="6"/>
                  </a:lnTo>
                  <a:lnTo>
                    <a:pt x="2000" y="6"/>
                  </a:lnTo>
                  <a:lnTo>
                    <a:pt x="2000" y="6"/>
                  </a:lnTo>
                  <a:lnTo>
                    <a:pt x="2002" y="4"/>
                  </a:lnTo>
                  <a:lnTo>
                    <a:pt x="2002" y="4"/>
                  </a:lnTo>
                  <a:lnTo>
                    <a:pt x="2010" y="4"/>
                  </a:lnTo>
                  <a:lnTo>
                    <a:pt x="2010" y="4"/>
                  </a:lnTo>
                  <a:lnTo>
                    <a:pt x="2012" y="4"/>
                  </a:lnTo>
                  <a:lnTo>
                    <a:pt x="2012" y="4"/>
                  </a:lnTo>
                  <a:lnTo>
                    <a:pt x="2014" y="4"/>
                  </a:lnTo>
                  <a:lnTo>
                    <a:pt x="2014" y="4"/>
                  </a:lnTo>
                  <a:lnTo>
                    <a:pt x="2016" y="4"/>
                  </a:lnTo>
                  <a:lnTo>
                    <a:pt x="2016" y="4"/>
                  </a:lnTo>
                  <a:lnTo>
                    <a:pt x="2018" y="4"/>
                  </a:lnTo>
                  <a:lnTo>
                    <a:pt x="2018" y="4"/>
                  </a:lnTo>
                  <a:lnTo>
                    <a:pt x="2032" y="4"/>
                  </a:lnTo>
                  <a:lnTo>
                    <a:pt x="2032" y="4"/>
                  </a:lnTo>
                  <a:lnTo>
                    <a:pt x="2040" y="4"/>
                  </a:lnTo>
                  <a:lnTo>
                    <a:pt x="2040" y="4"/>
                  </a:lnTo>
                  <a:lnTo>
                    <a:pt x="2050" y="4"/>
                  </a:lnTo>
                  <a:lnTo>
                    <a:pt x="2050" y="4"/>
                  </a:lnTo>
                  <a:lnTo>
                    <a:pt x="2052" y="4"/>
                  </a:lnTo>
                  <a:lnTo>
                    <a:pt x="2052" y="4"/>
                  </a:lnTo>
                  <a:lnTo>
                    <a:pt x="2054" y="4"/>
                  </a:lnTo>
                  <a:lnTo>
                    <a:pt x="2054" y="4"/>
                  </a:lnTo>
                  <a:lnTo>
                    <a:pt x="2058" y="4"/>
                  </a:lnTo>
                  <a:lnTo>
                    <a:pt x="2058" y="4"/>
                  </a:lnTo>
                  <a:lnTo>
                    <a:pt x="2060" y="4"/>
                  </a:lnTo>
                  <a:lnTo>
                    <a:pt x="2060" y="4"/>
                  </a:lnTo>
                  <a:lnTo>
                    <a:pt x="2066" y="4"/>
                  </a:lnTo>
                  <a:lnTo>
                    <a:pt x="2066" y="4"/>
                  </a:lnTo>
                  <a:lnTo>
                    <a:pt x="2070" y="4"/>
                  </a:lnTo>
                  <a:lnTo>
                    <a:pt x="2070" y="4"/>
                  </a:lnTo>
                  <a:lnTo>
                    <a:pt x="2072" y="4"/>
                  </a:lnTo>
                  <a:lnTo>
                    <a:pt x="2072" y="4"/>
                  </a:lnTo>
                  <a:lnTo>
                    <a:pt x="2074" y="6"/>
                  </a:lnTo>
                  <a:lnTo>
                    <a:pt x="2074" y="6"/>
                  </a:lnTo>
                  <a:lnTo>
                    <a:pt x="2080" y="4"/>
                  </a:lnTo>
                  <a:lnTo>
                    <a:pt x="2080" y="4"/>
                  </a:lnTo>
                  <a:lnTo>
                    <a:pt x="2086" y="4"/>
                  </a:lnTo>
                  <a:lnTo>
                    <a:pt x="2086" y="4"/>
                  </a:lnTo>
                  <a:lnTo>
                    <a:pt x="2088" y="4"/>
                  </a:lnTo>
                  <a:lnTo>
                    <a:pt x="2088" y="4"/>
                  </a:lnTo>
                  <a:lnTo>
                    <a:pt x="2092" y="4"/>
                  </a:lnTo>
                  <a:lnTo>
                    <a:pt x="2092" y="4"/>
                  </a:lnTo>
                  <a:lnTo>
                    <a:pt x="2096" y="4"/>
                  </a:lnTo>
                  <a:lnTo>
                    <a:pt x="2096" y="4"/>
                  </a:lnTo>
                  <a:lnTo>
                    <a:pt x="2098" y="4"/>
                  </a:lnTo>
                  <a:lnTo>
                    <a:pt x="2098" y="4"/>
                  </a:lnTo>
                  <a:lnTo>
                    <a:pt x="2106" y="4"/>
                  </a:lnTo>
                  <a:lnTo>
                    <a:pt x="2106" y="4"/>
                  </a:lnTo>
                  <a:lnTo>
                    <a:pt x="2108" y="4"/>
                  </a:lnTo>
                  <a:lnTo>
                    <a:pt x="2108" y="4"/>
                  </a:lnTo>
                  <a:lnTo>
                    <a:pt x="2114" y="4"/>
                  </a:lnTo>
                  <a:lnTo>
                    <a:pt x="2114" y="4"/>
                  </a:lnTo>
                  <a:lnTo>
                    <a:pt x="2116" y="4"/>
                  </a:lnTo>
                  <a:lnTo>
                    <a:pt x="2116" y="4"/>
                  </a:lnTo>
                  <a:lnTo>
                    <a:pt x="2118" y="4"/>
                  </a:lnTo>
                  <a:lnTo>
                    <a:pt x="2118" y="4"/>
                  </a:lnTo>
                  <a:lnTo>
                    <a:pt x="2124" y="4"/>
                  </a:lnTo>
                  <a:lnTo>
                    <a:pt x="2124" y="4"/>
                  </a:lnTo>
                  <a:lnTo>
                    <a:pt x="2132" y="4"/>
                  </a:lnTo>
                  <a:lnTo>
                    <a:pt x="2132" y="4"/>
                  </a:lnTo>
                  <a:lnTo>
                    <a:pt x="2134" y="4"/>
                  </a:lnTo>
                  <a:lnTo>
                    <a:pt x="2134" y="4"/>
                  </a:lnTo>
                  <a:lnTo>
                    <a:pt x="2134" y="4"/>
                  </a:lnTo>
                  <a:lnTo>
                    <a:pt x="2134" y="4"/>
                  </a:lnTo>
                  <a:lnTo>
                    <a:pt x="2134" y="4"/>
                  </a:lnTo>
                  <a:lnTo>
                    <a:pt x="2134" y="4"/>
                  </a:lnTo>
                  <a:lnTo>
                    <a:pt x="2136" y="4"/>
                  </a:lnTo>
                  <a:lnTo>
                    <a:pt x="2136" y="4"/>
                  </a:lnTo>
                  <a:lnTo>
                    <a:pt x="2136" y="4"/>
                  </a:lnTo>
                  <a:lnTo>
                    <a:pt x="2136" y="4"/>
                  </a:lnTo>
                  <a:lnTo>
                    <a:pt x="2138" y="4"/>
                  </a:lnTo>
                  <a:lnTo>
                    <a:pt x="2138" y="4"/>
                  </a:lnTo>
                  <a:lnTo>
                    <a:pt x="2144" y="4"/>
                  </a:lnTo>
                  <a:lnTo>
                    <a:pt x="2144" y="4"/>
                  </a:lnTo>
                  <a:lnTo>
                    <a:pt x="2146" y="4"/>
                  </a:lnTo>
                  <a:lnTo>
                    <a:pt x="2146" y="4"/>
                  </a:lnTo>
                  <a:lnTo>
                    <a:pt x="2150" y="4"/>
                  </a:lnTo>
                  <a:lnTo>
                    <a:pt x="2150" y="4"/>
                  </a:lnTo>
                  <a:lnTo>
                    <a:pt x="2154" y="4"/>
                  </a:lnTo>
                  <a:lnTo>
                    <a:pt x="2154" y="4"/>
                  </a:lnTo>
                  <a:lnTo>
                    <a:pt x="2156" y="4"/>
                  </a:lnTo>
                  <a:lnTo>
                    <a:pt x="2156" y="4"/>
                  </a:lnTo>
                  <a:lnTo>
                    <a:pt x="2160" y="4"/>
                  </a:lnTo>
                  <a:lnTo>
                    <a:pt x="2160" y="4"/>
                  </a:lnTo>
                  <a:lnTo>
                    <a:pt x="2164" y="4"/>
                  </a:lnTo>
                  <a:lnTo>
                    <a:pt x="2164" y="4"/>
                  </a:lnTo>
                  <a:lnTo>
                    <a:pt x="2168" y="4"/>
                  </a:lnTo>
                  <a:lnTo>
                    <a:pt x="2168" y="4"/>
                  </a:lnTo>
                  <a:lnTo>
                    <a:pt x="2168" y="4"/>
                  </a:lnTo>
                  <a:lnTo>
                    <a:pt x="2168" y="4"/>
                  </a:lnTo>
                  <a:lnTo>
                    <a:pt x="2172" y="4"/>
                  </a:lnTo>
                  <a:lnTo>
                    <a:pt x="2172" y="4"/>
                  </a:lnTo>
                  <a:lnTo>
                    <a:pt x="2178" y="4"/>
                  </a:lnTo>
                  <a:lnTo>
                    <a:pt x="2178" y="4"/>
                  </a:lnTo>
                  <a:lnTo>
                    <a:pt x="2182" y="4"/>
                  </a:lnTo>
                  <a:lnTo>
                    <a:pt x="2182" y="4"/>
                  </a:lnTo>
                  <a:lnTo>
                    <a:pt x="2184" y="4"/>
                  </a:lnTo>
                  <a:lnTo>
                    <a:pt x="2184" y="4"/>
                  </a:lnTo>
                  <a:lnTo>
                    <a:pt x="2184" y="4"/>
                  </a:lnTo>
                  <a:lnTo>
                    <a:pt x="2184" y="4"/>
                  </a:lnTo>
                  <a:lnTo>
                    <a:pt x="2186" y="4"/>
                  </a:lnTo>
                  <a:lnTo>
                    <a:pt x="2186" y="4"/>
                  </a:lnTo>
                  <a:lnTo>
                    <a:pt x="2186" y="4"/>
                  </a:lnTo>
                  <a:lnTo>
                    <a:pt x="2186" y="4"/>
                  </a:lnTo>
                  <a:lnTo>
                    <a:pt x="2186" y="4"/>
                  </a:lnTo>
                  <a:lnTo>
                    <a:pt x="2186" y="4"/>
                  </a:lnTo>
                  <a:lnTo>
                    <a:pt x="2188" y="4"/>
                  </a:lnTo>
                  <a:lnTo>
                    <a:pt x="2188" y="4"/>
                  </a:lnTo>
                  <a:lnTo>
                    <a:pt x="2190" y="2"/>
                  </a:lnTo>
                  <a:lnTo>
                    <a:pt x="2190" y="2"/>
                  </a:lnTo>
                  <a:lnTo>
                    <a:pt x="2196" y="2"/>
                  </a:lnTo>
                  <a:lnTo>
                    <a:pt x="2196" y="2"/>
                  </a:lnTo>
                  <a:lnTo>
                    <a:pt x="2202" y="4"/>
                  </a:lnTo>
                  <a:lnTo>
                    <a:pt x="2202" y="4"/>
                  </a:lnTo>
                  <a:lnTo>
                    <a:pt x="2202" y="4"/>
                  </a:lnTo>
                  <a:lnTo>
                    <a:pt x="2202" y="4"/>
                  </a:lnTo>
                  <a:lnTo>
                    <a:pt x="2206" y="4"/>
                  </a:lnTo>
                  <a:lnTo>
                    <a:pt x="2206" y="4"/>
                  </a:lnTo>
                  <a:lnTo>
                    <a:pt x="2210" y="4"/>
                  </a:lnTo>
                  <a:lnTo>
                    <a:pt x="2210" y="4"/>
                  </a:lnTo>
                  <a:lnTo>
                    <a:pt x="2216" y="2"/>
                  </a:lnTo>
                  <a:lnTo>
                    <a:pt x="2216" y="2"/>
                  </a:lnTo>
                  <a:lnTo>
                    <a:pt x="2224" y="4"/>
                  </a:lnTo>
                  <a:lnTo>
                    <a:pt x="2224" y="4"/>
                  </a:lnTo>
                  <a:lnTo>
                    <a:pt x="2226" y="2"/>
                  </a:lnTo>
                  <a:lnTo>
                    <a:pt x="2230" y="4"/>
                  </a:lnTo>
                  <a:lnTo>
                    <a:pt x="2230" y="4"/>
                  </a:lnTo>
                  <a:lnTo>
                    <a:pt x="2232" y="2"/>
                  </a:lnTo>
                  <a:lnTo>
                    <a:pt x="2232" y="2"/>
                  </a:lnTo>
                  <a:lnTo>
                    <a:pt x="2234" y="2"/>
                  </a:lnTo>
                  <a:lnTo>
                    <a:pt x="2234" y="2"/>
                  </a:lnTo>
                  <a:lnTo>
                    <a:pt x="2236" y="2"/>
                  </a:lnTo>
                  <a:lnTo>
                    <a:pt x="2236" y="2"/>
                  </a:lnTo>
                  <a:lnTo>
                    <a:pt x="2240" y="2"/>
                  </a:lnTo>
                  <a:lnTo>
                    <a:pt x="2240" y="2"/>
                  </a:lnTo>
                  <a:lnTo>
                    <a:pt x="2248" y="4"/>
                  </a:lnTo>
                  <a:lnTo>
                    <a:pt x="2248" y="4"/>
                  </a:lnTo>
                  <a:lnTo>
                    <a:pt x="2252" y="2"/>
                  </a:lnTo>
                  <a:lnTo>
                    <a:pt x="2252" y="2"/>
                  </a:lnTo>
                  <a:lnTo>
                    <a:pt x="2256" y="4"/>
                  </a:lnTo>
                  <a:lnTo>
                    <a:pt x="2256" y="4"/>
                  </a:lnTo>
                  <a:lnTo>
                    <a:pt x="2256" y="4"/>
                  </a:lnTo>
                  <a:lnTo>
                    <a:pt x="2256" y="4"/>
                  </a:lnTo>
                  <a:lnTo>
                    <a:pt x="2256" y="4"/>
                  </a:lnTo>
                  <a:lnTo>
                    <a:pt x="2256" y="4"/>
                  </a:lnTo>
                  <a:lnTo>
                    <a:pt x="2258" y="4"/>
                  </a:lnTo>
                  <a:lnTo>
                    <a:pt x="2258" y="4"/>
                  </a:lnTo>
                  <a:lnTo>
                    <a:pt x="2258" y="4"/>
                  </a:lnTo>
                  <a:lnTo>
                    <a:pt x="2258" y="4"/>
                  </a:lnTo>
                  <a:lnTo>
                    <a:pt x="2262" y="2"/>
                  </a:lnTo>
                  <a:lnTo>
                    <a:pt x="2262" y="2"/>
                  </a:lnTo>
                  <a:lnTo>
                    <a:pt x="2266" y="4"/>
                  </a:lnTo>
                  <a:lnTo>
                    <a:pt x="2266" y="4"/>
                  </a:lnTo>
                  <a:lnTo>
                    <a:pt x="2270" y="4"/>
                  </a:lnTo>
                  <a:lnTo>
                    <a:pt x="2270" y="4"/>
                  </a:lnTo>
                  <a:lnTo>
                    <a:pt x="2270" y="4"/>
                  </a:lnTo>
                  <a:lnTo>
                    <a:pt x="2270" y="4"/>
                  </a:lnTo>
                  <a:lnTo>
                    <a:pt x="2274" y="4"/>
                  </a:lnTo>
                  <a:lnTo>
                    <a:pt x="2274" y="4"/>
                  </a:lnTo>
                  <a:lnTo>
                    <a:pt x="2274" y="4"/>
                  </a:lnTo>
                  <a:lnTo>
                    <a:pt x="2274" y="4"/>
                  </a:lnTo>
                  <a:lnTo>
                    <a:pt x="2282" y="4"/>
                  </a:lnTo>
                  <a:lnTo>
                    <a:pt x="2282" y="4"/>
                  </a:lnTo>
                  <a:lnTo>
                    <a:pt x="2286" y="4"/>
                  </a:lnTo>
                  <a:lnTo>
                    <a:pt x="2286" y="4"/>
                  </a:lnTo>
                  <a:lnTo>
                    <a:pt x="2288" y="4"/>
                  </a:lnTo>
                  <a:lnTo>
                    <a:pt x="2288" y="4"/>
                  </a:lnTo>
                  <a:lnTo>
                    <a:pt x="2288" y="4"/>
                  </a:lnTo>
                  <a:lnTo>
                    <a:pt x="2288" y="4"/>
                  </a:lnTo>
                  <a:lnTo>
                    <a:pt x="2290" y="4"/>
                  </a:lnTo>
                  <a:lnTo>
                    <a:pt x="2290" y="4"/>
                  </a:lnTo>
                  <a:lnTo>
                    <a:pt x="2292" y="2"/>
                  </a:lnTo>
                  <a:lnTo>
                    <a:pt x="2296" y="2"/>
                  </a:lnTo>
                  <a:lnTo>
                    <a:pt x="2296" y="2"/>
                  </a:lnTo>
                  <a:lnTo>
                    <a:pt x="2298" y="2"/>
                  </a:lnTo>
                  <a:lnTo>
                    <a:pt x="2298" y="2"/>
                  </a:lnTo>
                  <a:lnTo>
                    <a:pt x="2304" y="2"/>
                  </a:lnTo>
                  <a:lnTo>
                    <a:pt x="2304" y="2"/>
                  </a:lnTo>
                  <a:lnTo>
                    <a:pt x="2306" y="2"/>
                  </a:lnTo>
                  <a:lnTo>
                    <a:pt x="2306" y="2"/>
                  </a:lnTo>
                  <a:lnTo>
                    <a:pt x="2310" y="2"/>
                  </a:lnTo>
                  <a:lnTo>
                    <a:pt x="2310" y="2"/>
                  </a:lnTo>
                  <a:lnTo>
                    <a:pt x="2310" y="2"/>
                  </a:lnTo>
                  <a:lnTo>
                    <a:pt x="2310" y="2"/>
                  </a:lnTo>
                  <a:lnTo>
                    <a:pt x="2316" y="2"/>
                  </a:lnTo>
                  <a:lnTo>
                    <a:pt x="2316" y="2"/>
                  </a:lnTo>
                  <a:lnTo>
                    <a:pt x="2318" y="2"/>
                  </a:lnTo>
                  <a:lnTo>
                    <a:pt x="2318" y="2"/>
                  </a:lnTo>
                  <a:lnTo>
                    <a:pt x="2322" y="2"/>
                  </a:lnTo>
                  <a:lnTo>
                    <a:pt x="2322" y="2"/>
                  </a:lnTo>
                  <a:lnTo>
                    <a:pt x="2328" y="2"/>
                  </a:lnTo>
                  <a:lnTo>
                    <a:pt x="2328" y="2"/>
                  </a:lnTo>
                  <a:lnTo>
                    <a:pt x="2330" y="2"/>
                  </a:lnTo>
                  <a:lnTo>
                    <a:pt x="2330" y="2"/>
                  </a:lnTo>
                  <a:lnTo>
                    <a:pt x="2334" y="4"/>
                  </a:lnTo>
                  <a:lnTo>
                    <a:pt x="2334" y="4"/>
                  </a:lnTo>
                  <a:lnTo>
                    <a:pt x="2338" y="2"/>
                  </a:lnTo>
                  <a:lnTo>
                    <a:pt x="2338" y="2"/>
                  </a:lnTo>
                  <a:lnTo>
                    <a:pt x="2344" y="2"/>
                  </a:lnTo>
                  <a:lnTo>
                    <a:pt x="2344" y="2"/>
                  </a:lnTo>
                  <a:lnTo>
                    <a:pt x="2348" y="2"/>
                  </a:lnTo>
                  <a:lnTo>
                    <a:pt x="2348" y="2"/>
                  </a:lnTo>
                  <a:lnTo>
                    <a:pt x="2348" y="2"/>
                  </a:lnTo>
                  <a:lnTo>
                    <a:pt x="2348" y="2"/>
                  </a:lnTo>
                  <a:lnTo>
                    <a:pt x="2350" y="2"/>
                  </a:lnTo>
                  <a:lnTo>
                    <a:pt x="2350" y="2"/>
                  </a:lnTo>
                  <a:lnTo>
                    <a:pt x="2350" y="2"/>
                  </a:lnTo>
                  <a:lnTo>
                    <a:pt x="2350" y="2"/>
                  </a:lnTo>
                  <a:lnTo>
                    <a:pt x="2352" y="2"/>
                  </a:lnTo>
                  <a:lnTo>
                    <a:pt x="2352" y="2"/>
                  </a:lnTo>
                  <a:lnTo>
                    <a:pt x="2352" y="2"/>
                  </a:lnTo>
                  <a:lnTo>
                    <a:pt x="2352" y="2"/>
                  </a:lnTo>
                  <a:lnTo>
                    <a:pt x="2354" y="2"/>
                  </a:lnTo>
                  <a:lnTo>
                    <a:pt x="2354" y="2"/>
                  </a:lnTo>
                  <a:lnTo>
                    <a:pt x="2354" y="2"/>
                  </a:lnTo>
                  <a:lnTo>
                    <a:pt x="2354" y="2"/>
                  </a:lnTo>
                  <a:lnTo>
                    <a:pt x="2364" y="2"/>
                  </a:lnTo>
                  <a:lnTo>
                    <a:pt x="2364" y="2"/>
                  </a:lnTo>
                  <a:lnTo>
                    <a:pt x="2366" y="4"/>
                  </a:lnTo>
                  <a:lnTo>
                    <a:pt x="2366" y="4"/>
                  </a:lnTo>
                  <a:lnTo>
                    <a:pt x="2368" y="4"/>
                  </a:lnTo>
                  <a:lnTo>
                    <a:pt x="2368" y="4"/>
                  </a:lnTo>
                  <a:lnTo>
                    <a:pt x="2370" y="4"/>
                  </a:lnTo>
                  <a:lnTo>
                    <a:pt x="2370" y="4"/>
                  </a:lnTo>
                  <a:lnTo>
                    <a:pt x="2374" y="2"/>
                  </a:lnTo>
                  <a:lnTo>
                    <a:pt x="2374" y="2"/>
                  </a:lnTo>
                  <a:lnTo>
                    <a:pt x="2378" y="2"/>
                  </a:lnTo>
                  <a:lnTo>
                    <a:pt x="2378" y="2"/>
                  </a:lnTo>
                  <a:lnTo>
                    <a:pt x="2380" y="2"/>
                  </a:lnTo>
                  <a:lnTo>
                    <a:pt x="2384" y="2"/>
                  </a:lnTo>
                  <a:lnTo>
                    <a:pt x="2384" y="2"/>
                  </a:lnTo>
                  <a:lnTo>
                    <a:pt x="2388" y="2"/>
                  </a:lnTo>
                  <a:lnTo>
                    <a:pt x="2390" y="2"/>
                  </a:lnTo>
                  <a:lnTo>
                    <a:pt x="2390" y="2"/>
                  </a:lnTo>
                  <a:lnTo>
                    <a:pt x="2398" y="2"/>
                  </a:lnTo>
                  <a:lnTo>
                    <a:pt x="2398" y="2"/>
                  </a:lnTo>
                  <a:lnTo>
                    <a:pt x="2402" y="2"/>
                  </a:lnTo>
                  <a:lnTo>
                    <a:pt x="2402" y="2"/>
                  </a:lnTo>
                  <a:lnTo>
                    <a:pt x="2404" y="2"/>
                  </a:lnTo>
                  <a:lnTo>
                    <a:pt x="2404" y="2"/>
                  </a:lnTo>
                  <a:lnTo>
                    <a:pt x="2406" y="2"/>
                  </a:lnTo>
                  <a:lnTo>
                    <a:pt x="2406" y="2"/>
                  </a:lnTo>
                  <a:lnTo>
                    <a:pt x="2410" y="2"/>
                  </a:lnTo>
                  <a:lnTo>
                    <a:pt x="2410" y="2"/>
                  </a:lnTo>
                  <a:lnTo>
                    <a:pt x="2414" y="4"/>
                  </a:lnTo>
                  <a:lnTo>
                    <a:pt x="2414" y="4"/>
                  </a:lnTo>
                  <a:lnTo>
                    <a:pt x="2414" y="6"/>
                  </a:lnTo>
                  <a:lnTo>
                    <a:pt x="2414" y="6"/>
                  </a:lnTo>
                  <a:lnTo>
                    <a:pt x="2418" y="4"/>
                  </a:lnTo>
                  <a:lnTo>
                    <a:pt x="2418" y="4"/>
                  </a:lnTo>
                  <a:lnTo>
                    <a:pt x="2420" y="6"/>
                  </a:lnTo>
                  <a:lnTo>
                    <a:pt x="2420" y="6"/>
                  </a:lnTo>
                  <a:lnTo>
                    <a:pt x="2420" y="6"/>
                  </a:lnTo>
                  <a:lnTo>
                    <a:pt x="2420" y="6"/>
                  </a:lnTo>
                  <a:lnTo>
                    <a:pt x="2422" y="6"/>
                  </a:lnTo>
                  <a:lnTo>
                    <a:pt x="2422" y="6"/>
                  </a:lnTo>
                  <a:lnTo>
                    <a:pt x="2428" y="6"/>
                  </a:lnTo>
                  <a:lnTo>
                    <a:pt x="2434" y="6"/>
                  </a:lnTo>
                  <a:lnTo>
                    <a:pt x="2434" y="6"/>
                  </a:lnTo>
                  <a:lnTo>
                    <a:pt x="2436" y="6"/>
                  </a:lnTo>
                  <a:lnTo>
                    <a:pt x="2436" y="6"/>
                  </a:lnTo>
                  <a:lnTo>
                    <a:pt x="2442" y="4"/>
                  </a:lnTo>
                  <a:lnTo>
                    <a:pt x="2442" y="4"/>
                  </a:lnTo>
                  <a:lnTo>
                    <a:pt x="2446" y="4"/>
                  </a:lnTo>
                  <a:lnTo>
                    <a:pt x="2446" y="4"/>
                  </a:lnTo>
                  <a:lnTo>
                    <a:pt x="2446" y="4"/>
                  </a:lnTo>
                  <a:lnTo>
                    <a:pt x="2446" y="4"/>
                  </a:lnTo>
                  <a:lnTo>
                    <a:pt x="2448" y="4"/>
                  </a:lnTo>
                  <a:lnTo>
                    <a:pt x="2448" y="4"/>
                  </a:lnTo>
                  <a:lnTo>
                    <a:pt x="2448" y="4"/>
                  </a:lnTo>
                  <a:lnTo>
                    <a:pt x="2448" y="4"/>
                  </a:lnTo>
                  <a:lnTo>
                    <a:pt x="2450" y="4"/>
                  </a:lnTo>
                  <a:lnTo>
                    <a:pt x="2450" y="4"/>
                  </a:lnTo>
                  <a:lnTo>
                    <a:pt x="2452" y="4"/>
                  </a:lnTo>
                  <a:lnTo>
                    <a:pt x="2452" y="4"/>
                  </a:lnTo>
                  <a:lnTo>
                    <a:pt x="2460" y="4"/>
                  </a:lnTo>
                  <a:lnTo>
                    <a:pt x="2460" y="4"/>
                  </a:lnTo>
                  <a:lnTo>
                    <a:pt x="2462" y="6"/>
                  </a:lnTo>
                  <a:lnTo>
                    <a:pt x="2462" y="6"/>
                  </a:lnTo>
                  <a:lnTo>
                    <a:pt x="2462" y="6"/>
                  </a:lnTo>
                  <a:lnTo>
                    <a:pt x="2464" y="8"/>
                  </a:lnTo>
                  <a:lnTo>
                    <a:pt x="2464" y="8"/>
                  </a:lnTo>
                  <a:lnTo>
                    <a:pt x="2468" y="6"/>
                  </a:lnTo>
                  <a:lnTo>
                    <a:pt x="2474" y="4"/>
                  </a:lnTo>
                  <a:lnTo>
                    <a:pt x="2474" y="4"/>
                  </a:lnTo>
                  <a:lnTo>
                    <a:pt x="2476" y="6"/>
                  </a:lnTo>
                  <a:lnTo>
                    <a:pt x="2476" y="6"/>
                  </a:lnTo>
                  <a:lnTo>
                    <a:pt x="2478" y="6"/>
                  </a:lnTo>
                  <a:lnTo>
                    <a:pt x="2478" y="6"/>
                  </a:lnTo>
                  <a:lnTo>
                    <a:pt x="2484" y="6"/>
                  </a:lnTo>
                  <a:lnTo>
                    <a:pt x="2484" y="6"/>
                  </a:lnTo>
                  <a:lnTo>
                    <a:pt x="2486" y="6"/>
                  </a:lnTo>
                  <a:lnTo>
                    <a:pt x="2486" y="6"/>
                  </a:lnTo>
                  <a:lnTo>
                    <a:pt x="2492" y="6"/>
                  </a:lnTo>
                  <a:lnTo>
                    <a:pt x="2492" y="6"/>
                  </a:lnTo>
                  <a:lnTo>
                    <a:pt x="2498" y="6"/>
                  </a:lnTo>
                  <a:lnTo>
                    <a:pt x="2498" y="6"/>
                  </a:lnTo>
                  <a:lnTo>
                    <a:pt x="2498" y="6"/>
                  </a:lnTo>
                  <a:lnTo>
                    <a:pt x="2498" y="6"/>
                  </a:lnTo>
                  <a:lnTo>
                    <a:pt x="2498" y="6"/>
                  </a:lnTo>
                  <a:lnTo>
                    <a:pt x="2498" y="6"/>
                  </a:lnTo>
                  <a:lnTo>
                    <a:pt x="2498" y="6"/>
                  </a:lnTo>
                  <a:lnTo>
                    <a:pt x="2498" y="6"/>
                  </a:lnTo>
                  <a:lnTo>
                    <a:pt x="2498" y="6"/>
                  </a:lnTo>
                  <a:lnTo>
                    <a:pt x="2498" y="6"/>
                  </a:lnTo>
                  <a:lnTo>
                    <a:pt x="2502" y="6"/>
                  </a:lnTo>
                  <a:lnTo>
                    <a:pt x="2502" y="6"/>
                  </a:lnTo>
                  <a:lnTo>
                    <a:pt x="2504" y="6"/>
                  </a:lnTo>
                  <a:lnTo>
                    <a:pt x="2504" y="6"/>
                  </a:lnTo>
                  <a:lnTo>
                    <a:pt x="2506" y="6"/>
                  </a:lnTo>
                  <a:lnTo>
                    <a:pt x="2506" y="6"/>
                  </a:lnTo>
                  <a:lnTo>
                    <a:pt x="2506" y="6"/>
                  </a:lnTo>
                  <a:lnTo>
                    <a:pt x="2506" y="6"/>
                  </a:lnTo>
                  <a:lnTo>
                    <a:pt x="2506" y="4"/>
                  </a:lnTo>
                  <a:lnTo>
                    <a:pt x="2506" y="4"/>
                  </a:lnTo>
                  <a:lnTo>
                    <a:pt x="2518" y="4"/>
                  </a:lnTo>
                  <a:lnTo>
                    <a:pt x="2518" y="4"/>
                  </a:lnTo>
                  <a:lnTo>
                    <a:pt x="2522" y="6"/>
                  </a:lnTo>
                  <a:lnTo>
                    <a:pt x="2522" y="6"/>
                  </a:lnTo>
                  <a:lnTo>
                    <a:pt x="2524" y="6"/>
                  </a:lnTo>
                  <a:lnTo>
                    <a:pt x="2524" y="6"/>
                  </a:lnTo>
                  <a:lnTo>
                    <a:pt x="2526" y="4"/>
                  </a:lnTo>
                  <a:lnTo>
                    <a:pt x="2526" y="4"/>
                  </a:lnTo>
                  <a:lnTo>
                    <a:pt x="2526" y="4"/>
                  </a:lnTo>
                  <a:lnTo>
                    <a:pt x="2526" y="4"/>
                  </a:lnTo>
                  <a:lnTo>
                    <a:pt x="2526" y="4"/>
                  </a:lnTo>
                  <a:lnTo>
                    <a:pt x="2526" y="4"/>
                  </a:lnTo>
                  <a:lnTo>
                    <a:pt x="2528" y="4"/>
                  </a:lnTo>
                  <a:lnTo>
                    <a:pt x="2528" y="4"/>
                  </a:lnTo>
                  <a:lnTo>
                    <a:pt x="2536" y="4"/>
                  </a:lnTo>
                  <a:lnTo>
                    <a:pt x="2536" y="4"/>
                  </a:lnTo>
                  <a:lnTo>
                    <a:pt x="2538" y="4"/>
                  </a:lnTo>
                  <a:lnTo>
                    <a:pt x="2538" y="4"/>
                  </a:lnTo>
                  <a:lnTo>
                    <a:pt x="2540" y="4"/>
                  </a:lnTo>
                  <a:lnTo>
                    <a:pt x="2540" y="4"/>
                  </a:lnTo>
                  <a:lnTo>
                    <a:pt x="2540" y="4"/>
                  </a:lnTo>
                  <a:lnTo>
                    <a:pt x="2540" y="4"/>
                  </a:lnTo>
                  <a:lnTo>
                    <a:pt x="2542" y="4"/>
                  </a:lnTo>
                  <a:lnTo>
                    <a:pt x="2542" y="4"/>
                  </a:lnTo>
                  <a:lnTo>
                    <a:pt x="2542" y="4"/>
                  </a:lnTo>
                  <a:lnTo>
                    <a:pt x="2542" y="4"/>
                  </a:lnTo>
                  <a:lnTo>
                    <a:pt x="2546" y="4"/>
                  </a:lnTo>
                  <a:lnTo>
                    <a:pt x="2546" y="4"/>
                  </a:lnTo>
                  <a:lnTo>
                    <a:pt x="2546" y="4"/>
                  </a:lnTo>
                  <a:lnTo>
                    <a:pt x="2546" y="4"/>
                  </a:lnTo>
                  <a:lnTo>
                    <a:pt x="2552" y="6"/>
                  </a:lnTo>
                  <a:lnTo>
                    <a:pt x="2552" y="6"/>
                  </a:lnTo>
                  <a:lnTo>
                    <a:pt x="2554" y="6"/>
                  </a:lnTo>
                  <a:lnTo>
                    <a:pt x="2554" y="6"/>
                  </a:lnTo>
                  <a:lnTo>
                    <a:pt x="2554" y="6"/>
                  </a:lnTo>
                  <a:lnTo>
                    <a:pt x="2554" y="6"/>
                  </a:lnTo>
                  <a:lnTo>
                    <a:pt x="2556" y="6"/>
                  </a:lnTo>
                  <a:lnTo>
                    <a:pt x="2556" y="6"/>
                  </a:lnTo>
                  <a:lnTo>
                    <a:pt x="2556" y="6"/>
                  </a:lnTo>
                  <a:lnTo>
                    <a:pt x="2556" y="6"/>
                  </a:lnTo>
                  <a:lnTo>
                    <a:pt x="2560" y="6"/>
                  </a:lnTo>
                  <a:lnTo>
                    <a:pt x="2560" y="6"/>
                  </a:lnTo>
                  <a:lnTo>
                    <a:pt x="2562" y="6"/>
                  </a:lnTo>
                  <a:lnTo>
                    <a:pt x="2562" y="6"/>
                  </a:lnTo>
                  <a:lnTo>
                    <a:pt x="2564" y="6"/>
                  </a:lnTo>
                  <a:lnTo>
                    <a:pt x="2564" y="6"/>
                  </a:lnTo>
                  <a:lnTo>
                    <a:pt x="2564" y="6"/>
                  </a:lnTo>
                  <a:lnTo>
                    <a:pt x="2564" y="6"/>
                  </a:lnTo>
                  <a:lnTo>
                    <a:pt x="2564" y="6"/>
                  </a:lnTo>
                  <a:lnTo>
                    <a:pt x="2564" y="6"/>
                  </a:lnTo>
                  <a:lnTo>
                    <a:pt x="2564" y="6"/>
                  </a:lnTo>
                  <a:lnTo>
                    <a:pt x="2564" y="6"/>
                  </a:lnTo>
                  <a:lnTo>
                    <a:pt x="2570" y="4"/>
                  </a:lnTo>
                  <a:lnTo>
                    <a:pt x="2570" y="4"/>
                  </a:lnTo>
                  <a:lnTo>
                    <a:pt x="2574" y="4"/>
                  </a:lnTo>
                  <a:lnTo>
                    <a:pt x="2574" y="4"/>
                  </a:lnTo>
                  <a:lnTo>
                    <a:pt x="2576" y="4"/>
                  </a:lnTo>
                  <a:lnTo>
                    <a:pt x="2576" y="4"/>
                  </a:lnTo>
                  <a:lnTo>
                    <a:pt x="2576" y="4"/>
                  </a:lnTo>
                  <a:lnTo>
                    <a:pt x="2576" y="4"/>
                  </a:lnTo>
                  <a:lnTo>
                    <a:pt x="2576" y="4"/>
                  </a:lnTo>
                  <a:lnTo>
                    <a:pt x="2576" y="4"/>
                  </a:lnTo>
                  <a:lnTo>
                    <a:pt x="2576" y="4"/>
                  </a:lnTo>
                  <a:lnTo>
                    <a:pt x="2576" y="4"/>
                  </a:lnTo>
                  <a:lnTo>
                    <a:pt x="2578" y="4"/>
                  </a:lnTo>
                  <a:lnTo>
                    <a:pt x="2578" y="4"/>
                  </a:lnTo>
                  <a:lnTo>
                    <a:pt x="2580" y="4"/>
                  </a:lnTo>
                  <a:lnTo>
                    <a:pt x="2580" y="4"/>
                  </a:lnTo>
                  <a:lnTo>
                    <a:pt x="2580" y="6"/>
                  </a:lnTo>
                  <a:lnTo>
                    <a:pt x="2580" y="6"/>
                  </a:lnTo>
                  <a:lnTo>
                    <a:pt x="2584" y="6"/>
                  </a:lnTo>
                  <a:lnTo>
                    <a:pt x="2584" y="6"/>
                  </a:lnTo>
                  <a:lnTo>
                    <a:pt x="2590" y="6"/>
                  </a:lnTo>
                  <a:lnTo>
                    <a:pt x="2590" y="6"/>
                  </a:lnTo>
                  <a:lnTo>
                    <a:pt x="2592" y="6"/>
                  </a:lnTo>
                  <a:lnTo>
                    <a:pt x="2592" y="6"/>
                  </a:lnTo>
                  <a:lnTo>
                    <a:pt x="2592" y="6"/>
                  </a:lnTo>
                  <a:lnTo>
                    <a:pt x="2592" y="6"/>
                  </a:lnTo>
                  <a:lnTo>
                    <a:pt x="2594" y="6"/>
                  </a:lnTo>
                  <a:lnTo>
                    <a:pt x="2594" y="6"/>
                  </a:lnTo>
                  <a:lnTo>
                    <a:pt x="2596" y="6"/>
                  </a:lnTo>
                  <a:lnTo>
                    <a:pt x="2596" y="6"/>
                  </a:lnTo>
                  <a:lnTo>
                    <a:pt x="2600" y="6"/>
                  </a:lnTo>
                  <a:lnTo>
                    <a:pt x="2600" y="6"/>
                  </a:lnTo>
                  <a:lnTo>
                    <a:pt x="2608" y="6"/>
                  </a:lnTo>
                  <a:lnTo>
                    <a:pt x="2608" y="6"/>
                  </a:lnTo>
                  <a:lnTo>
                    <a:pt x="2612" y="6"/>
                  </a:lnTo>
                  <a:lnTo>
                    <a:pt x="2612" y="6"/>
                  </a:lnTo>
                  <a:lnTo>
                    <a:pt x="2614" y="6"/>
                  </a:lnTo>
                  <a:lnTo>
                    <a:pt x="2614" y="6"/>
                  </a:lnTo>
                  <a:lnTo>
                    <a:pt x="2614" y="6"/>
                  </a:lnTo>
                  <a:lnTo>
                    <a:pt x="2614" y="6"/>
                  </a:lnTo>
                  <a:lnTo>
                    <a:pt x="2618" y="8"/>
                  </a:lnTo>
                  <a:lnTo>
                    <a:pt x="2618" y="8"/>
                  </a:lnTo>
                  <a:lnTo>
                    <a:pt x="2620" y="8"/>
                  </a:lnTo>
                  <a:lnTo>
                    <a:pt x="2620" y="8"/>
                  </a:lnTo>
                  <a:lnTo>
                    <a:pt x="2626" y="6"/>
                  </a:lnTo>
                  <a:lnTo>
                    <a:pt x="2626" y="6"/>
                  </a:lnTo>
                  <a:lnTo>
                    <a:pt x="2628" y="8"/>
                  </a:lnTo>
                  <a:lnTo>
                    <a:pt x="2628" y="8"/>
                  </a:lnTo>
                  <a:lnTo>
                    <a:pt x="2630" y="8"/>
                  </a:lnTo>
                  <a:lnTo>
                    <a:pt x="2630" y="8"/>
                  </a:lnTo>
                  <a:lnTo>
                    <a:pt x="2632" y="10"/>
                  </a:lnTo>
                  <a:lnTo>
                    <a:pt x="2632" y="10"/>
                  </a:lnTo>
                  <a:lnTo>
                    <a:pt x="2632" y="10"/>
                  </a:lnTo>
                  <a:lnTo>
                    <a:pt x="2636" y="12"/>
                  </a:lnTo>
                  <a:lnTo>
                    <a:pt x="2636" y="12"/>
                  </a:lnTo>
                  <a:lnTo>
                    <a:pt x="2636" y="10"/>
                  </a:lnTo>
                  <a:lnTo>
                    <a:pt x="2636" y="10"/>
                  </a:lnTo>
                  <a:lnTo>
                    <a:pt x="2640" y="8"/>
                  </a:lnTo>
                  <a:lnTo>
                    <a:pt x="2640" y="8"/>
                  </a:lnTo>
                  <a:lnTo>
                    <a:pt x="2640" y="8"/>
                  </a:lnTo>
                  <a:lnTo>
                    <a:pt x="2640" y="8"/>
                  </a:lnTo>
                  <a:lnTo>
                    <a:pt x="2642" y="8"/>
                  </a:lnTo>
                  <a:lnTo>
                    <a:pt x="2642" y="8"/>
                  </a:lnTo>
                  <a:lnTo>
                    <a:pt x="2642" y="8"/>
                  </a:lnTo>
                  <a:lnTo>
                    <a:pt x="2642" y="8"/>
                  </a:lnTo>
                  <a:lnTo>
                    <a:pt x="2644" y="6"/>
                  </a:lnTo>
                  <a:lnTo>
                    <a:pt x="2644" y="6"/>
                  </a:lnTo>
                  <a:lnTo>
                    <a:pt x="2646" y="6"/>
                  </a:lnTo>
                  <a:lnTo>
                    <a:pt x="2646" y="6"/>
                  </a:lnTo>
                  <a:lnTo>
                    <a:pt x="2654" y="6"/>
                  </a:lnTo>
                  <a:lnTo>
                    <a:pt x="2654" y="6"/>
                  </a:lnTo>
                  <a:lnTo>
                    <a:pt x="2654" y="6"/>
                  </a:lnTo>
                  <a:lnTo>
                    <a:pt x="2654" y="6"/>
                  </a:lnTo>
                  <a:lnTo>
                    <a:pt x="2656" y="6"/>
                  </a:lnTo>
                  <a:lnTo>
                    <a:pt x="2656" y="6"/>
                  </a:lnTo>
                  <a:lnTo>
                    <a:pt x="2656" y="6"/>
                  </a:lnTo>
                  <a:lnTo>
                    <a:pt x="2656" y="6"/>
                  </a:lnTo>
                  <a:lnTo>
                    <a:pt x="2658" y="6"/>
                  </a:lnTo>
                  <a:lnTo>
                    <a:pt x="2658" y="6"/>
                  </a:lnTo>
                  <a:lnTo>
                    <a:pt x="2658" y="6"/>
                  </a:lnTo>
                  <a:lnTo>
                    <a:pt x="2658" y="6"/>
                  </a:lnTo>
                  <a:lnTo>
                    <a:pt x="2660" y="6"/>
                  </a:lnTo>
                  <a:lnTo>
                    <a:pt x="2660" y="6"/>
                  </a:lnTo>
                  <a:lnTo>
                    <a:pt x="2662" y="6"/>
                  </a:lnTo>
                  <a:lnTo>
                    <a:pt x="2662" y="6"/>
                  </a:lnTo>
                  <a:lnTo>
                    <a:pt x="2664" y="4"/>
                  </a:lnTo>
                  <a:lnTo>
                    <a:pt x="2664" y="4"/>
                  </a:lnTo>
                  <a:lnTo>
                    <a:pt x="2666" y="4"/>
                  </a:lnTo>
                  <a:lnTo>
                    <a:pt x="2666" y="4"/>
                  </a:lnTo>
                  <a:lnTo>
                    <a:pt x="2666" y="4"/>
                  </a:lnTo>
                  <a:lnTo>
                    <a:pt x="2666" y="4"/>
                  </a:lnTo>
                  <a:lnTo>
                    <a:pt x="2666" y="4"/>
                  </a:lnTo>
                  <a:lnTo>
                    <a:pt x="2666" y="4"/>
                  </a:lnTo>
                  <a:lnTo>
                    <a:pt x="2674" y="4"/>
                  </a:lnTo>
                  <a:lnTo>
                    <a:pt x="2674" y="4"/>
                  </a:lnTo>
                  <a:lnTo>
                    <a:pt x="2678" y="4"/>
                  </a:lnTo>
                  <a:lnTo>
                    <a:pt x="2678" y="4"/>
                  </a:lnTo>
                  <a:lnTo>
                    <a:pt x="2682" y="4"/>
                  </a:lnTo>
                  <a:lnTo>
                    <a:pt x="2682" y="4"/>
                  </a:lnTo>
                  <a:lnTo>
                    <a:pt x="2684" y="4"/>
                  </a:lnTo>
                  <a:lnTo>
                    <a:pt x="2684" y="4"/>
                  </a:lnTo>
                  <a:lnTo>
                    <a:pt x="2684" y="4"/>
                  </a:lnTo>
                  <a:lnTo>
                    <a:pt x="2684" y="4"/>
                  </a:lnTo>
                  <a:lnTo>
                    <a:pt x="2684" y="4"/>
                  </a:lnTo>
                  <a:lnTo>
                    <a:pt x="2684" y="4"/>
                  </a:lnTo>
                  <a:lnTo>
                    <a:pt x="2684" y="4"/>
                  </a:lnTo>
                  <a:lnTo>
                    <a:pt x="2684" y="4"/>
                  </a:lnTo>
                  <a:lnTo>
                    <a:pt x="2684" y="4"/>
                  </a:lnTo>
                  <a:lnTo>
                    <a:pt x="2684" y="4"/>
                  </a:lnTo>
                  <a:lnTo>
                    <a:pt x="2690" y="2"/>
                  </a:lnTo>
                  <a:lnTo>
                    <a:pt x="2690" y="2"/>
                  </a:lnTo>
                  <a:lnTo>
                    <a:pt x="2692" y="4"/>
                  </a:lnTo>
                  <a:lnTo>
                    <a:pt x="2692" y="4"/>
                  </a:lnTo>
                  <a:lnTo>
                    <a:pt x="2698" y="4"/>
                  </a:lnTo>
                  <a:lnTo>
                    <a:pt x="2698" y="4"/>
                  </a:lnTo>
                  <a:lnTo>
                    <a:pt x="2704" y="4"/>
                  </a:lnTo>
                  <a:lnTo>
                    <a:pt x="2704" y="4"/>
                  </a:lnTo>
                  <a:lnTo>
                    <a:pt x="2712" y="2"/>
                  </a:lnTo>
                  <a:lnTo>
                    <a:pt x="2712" y="2"/>
                  </a:lnTo>
                  <a:lnTo>
                    <a:pt x="2714" y="4"/>
                  </a:lnTo>
                  <a:lnTo>
                    <a:pt x="2714" y="4"/>
                  </a:lnTo>
                  <a:lnTo>
                    <a:pt x="2718" y="4"/>
                  </a:lnTo>
                  <a:lnTo>
                    <a:pt x="2718" y="4"/>
                  </a:lnTo>
                  <a:lnTo>
                    <a:pt x="2724" y="4"/>
                  </a:lnTo>
                  <a:lnTo>
                    <a:pt x="2724" y="4"/>
                  </a:lnTo>
                  <a:lnTo>
                    <a:pt x="2728" y="4"/>
                  </a:lnTo>
                  <a:lnTo>
                    <a:pt x="2728" y="4"/>
                  </a:lnTo>
                  <a:lnTo>
                    <a:pt x="2732" y="4"/>
                  </a:lnTo>
                  <a:lnTo>
                    <a:pt x="2732" y="4"/>
                  </a:lnTo>
                  <a:lnTo>
                    <a:pt x="2740" y="4"/>
                  </a:lnTo>
                  <a:lnTo>
                    <a:pt x="2740" y="4"/>
                  </a:lnTo>
                  <a:lnTo>
                    <a:pt x="2742" y="4"/>
                  </a:lnTo>
                  <a:lnTo>
                    <a:pt x="2742" y="4"/>
                  </a:lnTo>
                  <a:lnTo>
                    <a:pt x="2748" y="2"/>
                  </a:lnTo>
                  <a:lnTo>
                    <a:pt x="2748" y="2"/>
                  </a:lnTo>
                  <a:lnTo>
                    <a:pt x="2754" y="2"/>
                  </a:lnTo>
                  <a:lnTo>
                    <a:pt x="2754" y="2"/>
                  </a:lnTo>
                  <a:lnTo>
                    <a:pt x="2758" y="4"/>
                  </a:lnTo>
                  <a:lnTo>
                    <a:pt x="2758" y="4"/>
                  </a:lnTo>
                  <a:lnTo>
                    <a:pt x="2766" y="2"/>
                  </a:lnTo>
                  <a:lnTo>
                    <a:pt x="2766" y="2"/>
                  </a:lnTo>
                  <a:lnTo>
                    <a:pt x="2766" y="2"/>
                  </a:lnTo>
                  <a:lnTo>
                    <a:pt x="2766" y="2"/>
                  </a:lnTo>
                  <a:lnTo>
                    <a:pt x="2766" y="2"/>
                  </a:lnTo>
                  <a:lnTo>
                    <a:pt x="2768" y="2"/>
                  </a:lnTo>
                  <a:lnTo>
                    <a:pt x="2768" y="2"/>
                  </a:lnTo>
                  <a:lnTo>
                    <a:pt x="2772" y="4"/>
                  </a:lnTo>
                  <a:lnTo>
                    <a:pt x="2772" y="4"/>
                  </a:lnTo>
                  <a:lnTo>
                    <a:pt x="2774" y="4"/>
                  </a:lnTo>
                  <a:lnTo>
                    <a:pt x="2774" y="4"/>
                  </a:lnTo>
                  <a:lnTo>
                    <a:pt x="2774" y="4"/>
                  </a:lnTo>
                  <a:lnTo>
                    <a:pt x="2774" y="4"/>
                  </a:lnTo>
                  <a:lnTo>
                    <a:pt x="2774" y="4"/>
                  </a:lnTo>
                  <a:lnTo>
                    <a:pt x="2774" y="4"/>
                  </a:lnTo>
                  <a:lnTo>
                    <a:pt x="2776" y="4"/>
                  </a:lnTo>
                  <a:lnTo>
                    <a:pt x="2776" y="4"/>
                  </a:lnTo>
                  <a:lnTo>
                    <a:pt x="2782" y="2"/>
                  </a:lnTo>
                  <a:lnTo>
                    <a:pt x="2782" y="2"/>
                  </a:lnTo>
                  <a:lnTo>
                    <a:pt x="2784" y="4"/>
                  </a:lnTo>
                  <a:lnTo>
                    <a:pt x="2784" y="4"/>
                  </a:lnTo>
                  <a:lnTo>
                    <a:pt x="2784" y="2"/>
                  </a:lnTo>
                  <a:lnTo>
                    <a:pt x="2784" y="2"/>
                  </a:lnTo>
                  <a:lnTo>
                    <a:pt x="2796" y="4"/>
                  </a:lnTo>
                  <a:lnTo>
                    <a:pt x="2796" y="4"/>
                  </a:lnTo>
                  <a:lnTo>
                    <a:pt x="2802" y="4"/>
                  </a:lnTo>
                  <a:lnTo>
                    <a:pt x="2802" y="4"/>
                  </a:lnTo>
                  <a:lnTo>
                    <a:pt x="2806" y="4"/>
                  </a:lnTo>
                  <a:lnTo>
                    <a:pt x="2806" y="4"/>
                  </a:lnTo>
                  <a:lnTo>
                    <a:pt x="2810" y="4"/>
                  </a:lnTo>
                  <a:lnTo>
                    <a:pt x="2810" y="4"/>
                  </a:lnTo>
                  <a:lnTo>
                    <a:pt x="2814" y="4"/>
                  </a:lnTo>
                  <a:lnTo>
                    <a:pt x="2814" y="4"/>
                  </a:lnTo>
                  <a:lnTo>
                    <a:pt x="2818" y="4"/>
                  </a:lnTo>
                  <a:lnTo>
                    <a:pt x="2818" y="4"/>
                  </a:lnTo>
                  <a:lnTo>
                    <a:pt x="2824" y="4"/>
                  </a:lnTo>
                  <a:lnTo>
                    <a:pt x="2824" y="4"/>
                  </a:lnTo>
                  <a:lnTo>
                    <a:pt x="2824" y="4"/>
                  </a:lnTo>
                  <a:lnTo>
                    <a:pt x="2824" y="4"/>
                  </a:lnTo>
                  <a:lnTo>
                    <a:pt x="2826" y="4"/>
                  </a:lnTo>
                  <a:lnTo>
                    <a:pt x="2826" y="4"/>
                  </a:lnTo>
                  <a:lnTo>
                    <a:pt x="2828" y="4"/>
                  </a:lnTo>
                  <a:lnTo>
                    <a:pt x="2828" y="4"/>
                  </a:lnTo>
                  <a:lnTo>
                    <a:pt x="2830" y="4"/>
                  </a:lnTo>
                  <a:lnTo>
                    <a:pt x="2830" y="4"/>
                  </a:lnTo>
                  <a:lnTo>
                    <a:pt x="2838" y="4"/>
                  </a:lnTo>
                  <a:lnTo>
                    <a:pt x="2838" y="4"/>
                  </a:lnTo>
                  <a:lnTo>
                    <a:pt x="2838" y="4"/>
                  </a:lnTo>
                  <a:lnTo>
                    <a:pt x="2838" y="4"/>
                  </a:lnTo>
                  <a:lnTo>
                    <a:pt x="2842" y="6"/>
                  </a:lnTo>
                  <a:lnTo>
                    <a:pt x="2842" y="6"/>
                  </a:lnTo>
                  <a:lnTo>
                    <a:pt x="2848" y="6"/>
                  </a:lnTo>
                  <a:lnTo>
                    <a:pt x="2852" y="6"/>
                  </a:lnTo>
                  <a:lnTo>
                    <a:pt x="2852" y="6"/>
                  </a:lnTo>
                  <a:lnTo>
                    <a:pt x="2854" y="4"/>
                  </a:lnTo>
                  <a:lnTo>
                    <a:pt x="2854" y="4"/>
                  </a:lnTo>
                  <a:lnTo>
                    <a:pt x="2856" y="4"/>
                  </a:lnTo>
                  <a:lnTo>
                    <a:pt x="2856" y="4"/>
                  </a:lnTo>
                  <a:lnTo>
                    <a:pt x="2858" y="6"/>
                  </a:lnTo>
                  <a:lnTo>
                    <a:pt x="2858" y="6"/>
                  </a:lnTo>
                  <a:lnTo>
                    <a:pt x="2858" y="4"/>
                  </a:lnTo>
                  <a:lnTo>
                    <a:pt x="2858" y="4"/>
                  </a:lnTo>
                  <a:lnTo>
                    <a:pt x="2858" y="6"/>
                  </a:lnTo>
                  <a:lnTo>
                    <a:pt x="2858" y="6"/>
                  </a:lnTo>
                  <a:lnTo>
                    <a:pt x="2858" y="4"/>
                  </a:lnTo>
                  <a:lnTo>
                    <a:pt x="2858" y="4"/>
                  </a:lnTo>
                  <a:lnTo>
                    <a:pt x="2858" y="6"/>
                  </a:lnTo>
                  <a:lnTo>
                    <a:pt x="2858" y="6"/>
                  </a:lnTo>
                  <a:lnTo>
                    <a:pt x="2858" y="4"/>
                  </a:lnTo>
                  <a:lnTo>
                    <a:pt x="2858" y="4"/>
                  </a:lnTo>
                  <a:lnTo>
                    <a:pt x="2862" y="6"/>
                  </a:lnTo>
                  <a:lnTo>
                    <a:pt x="2862" y="6"/>
                  </a:lnTo>
                  <a:lnTo>
                    <a:pt x="2864" y="6"/>
                  </a:lnTo>
                  <a:lnTo>
                    <a:pt x="2864" y="6"/>
                  </a:lnTo>
                  <a:lnTo>
                    <a:pt x="2864" y="6"/>
                  </a:lnTo>
                  <a:lnTo>
                    <a:pt x="2864" y="6"/>
                  </a:lnTo>
                  <a:lnTo>
                    <a:pt x="2866" y="6"/>
                  </a:lnTo>
                  <a:lnTo>
                    <a:pt x="2866" y="6"/>
                  </a:lnTo>
                  <a:lnTo>
                    <a:pt x="2868" y="6"/>
                  </a:lnTo>
                  <a:lnTo>
                    <a:pt x="2868" y="6"/>
                  </a:lnTo>
                  <a:lnTo>
                    <a:pt x="2870" y="6"/>
                  </a:lnTo>
                  <a:lnTo>
                    <a:pt x="2870" y="6"/>
                  </a:lnTo>
                  <a:lnTo>
                    <a:pt x="2870" y="6"/>
                  </a:lnTo>
                  <a:lnTo>
                    <a:pt x="2870" y="6"/>
                  </a:lnTo>
                  <a:lnTo>
                    <a:pt x="2870" y="6"/>
                  </a:lnTo>
                  <a:lnTo>
                    <a:pt x="2870" y="6"/>
                  </a:lnTo>
                  <a:lnTo>
                    <a:pt x="2874" y="6"/>
                  </a:lnTo>
                  <a:lnTo>
                    <a:pt x="2874" y="6"/>
                  </a:lnTo>
                  <a:lnTo>
                    <a:pt x="2876" y="6"/>
                  </a:lnTo>
                  <a:lnTo>
                    <a:pt x="2876" y="6"/>
                  </a:lnTo>
                  <a:lnTo>
                    <a:pt x="2876" y="6"/>
                  </a:lnTo>
                  <a:lnTo>
                    <a:pt x="2876" y="6"/>
                  </a:lnTo>
                  <a:lnTo>
                    <a:pt x="2880" y="6"/>
                  </a:lnTo>
                  <a:lnTo>
                    <a:pt x="2880" y="6"/>
                  </a:lnTo>
                  <a:lnTo>
                    <a:pt x="2882" y="6"/>
                  </a:lnTo>
                  <a:lnTo>
                    <a:pt x="2882" y="6"/>
                  </a:lnTo>
                  <a:lnTo>
                    <a:pt x="2888" y="6"/>
                  </a:lnTo>
                  <a:lnTo>
                    <a:pt x="2888" y="6"/>
                  </a:lnTo>
                  <a:lnTo>
                    <a:pt x="2892" y="6"/>
                  </a:lnTo>
                  <a:lnTo>
                    <a:pt x="2892" y="6"/>
                  </a:lnTo>
                  <a:lnTo>
                    <a:pt x="2898" y="6"/>
                  </a:lnTo>
                  <a:lnTo>
                    <a:pt x="2898" y="6"/>
                  </a:lnTo>
                  <a:lnTo>
                    <a:pt x="2906" y="6"/>
                  </a:lnTo>
                  <a:lnTo>
                    <a:pt x="2914" y="6"/>
                  </a:lnTo>
                  <a:lnTo>
                    <a:pt x="2914" y="6"/>
                  </a:lnTo>
                  <a:lnTo>
                    <a:pt x="2914" y="6"/>
                  </a:lnTo>
                  <a:lnTo>
                    <a:pt x="2914" y="6"/>
                  </a:lnTo>
                  <a:lnTo>
                    <a:pt x="2914" y="6"/>
                  </a:lnTo>
                  <a:lnTo>
                    <a:pt x="2914" y="6"/>
                  </a:lnTo>
                  <a:lnTo>
                    <a:pt x="2916" y="6"/>
                  </a:lnTo>
                  <a:lnTo>
                    <a:pt x="2916" y="6"/>
                  </a:lnTo>
                  <a:lnTo>
                    <a:pt x="2916" y="6"/>
                  </a:lnTo>
                  <a:lnTo>
                    <a:pt x="2916" y="6"/>
                  </a:lnTo>
                  <a:lnTo>
                    <a:pt x="2918" y="6"/>
                  </a:lnTo>
                  <a:lnTo>
                    <a:pt x="2918" y="6"/>
                  </a:lnTo>
                  <a:lnTo>
                    <a:pt x="2918" y="6"/>
                  </a:lnTo>
                  <a:lnTo>
                    <a:pt x="2918" y="6"/>
                  </a:lnTo>
                  <a:lnTo>
                    <a:pt x="2918" y="6"/>
                  </a:lnTo>
                  <a:lnTo>
                    <a:pt x="2918" y="6"/>
                  </a:lnTo>
                  <a:lnTo>
                    <a:pt x="2920" y="6"/>
                  </a:lnTo>
                  <a:lnTo>
                    <a:pt x="2920" y="6"/>
                  </a:lnTo>
                  <a:lnTo>
                    <a:pt x="2928" y="6"/>
                  </a:lnTo>
                  <a:lnTo>
                    <a:pt x="2928" y="6"/>
                  </a:lnTo>
                  <a:lnTo>
                    <a:pt x="2932" y="6"/>
                  </a:lnTo>
                  <a:lnTo>
                    <a:pt x="2932" y="6"/>
                  </a:lnTo>
                  <a:lnTo>
                    <a:pt x="2932" y="6"/>
                  </a:lnTo>
                  <a:lnTo>
                    <a:pt x="2932" y="6"/>
                  </a:lnTo>
                  <a:lnTo>
                    <a:pt x="2932" y="6"/>
                  </a:lnTo>
                  <a:lnTo>
                    <a:pt x="2932" y="6"/>
                  </a:lnTo>
                  <a:lnTo>
                    <a:pt x="2932" y="6"/>
                  </a:lnTo>
                  <a:lnTo>
                    <a:pt x="2932" y="6"/>
                  </a:lnTo>
                  <a:lnTo>
                    <a:pt x="2932" y="6"/>
                  </a:lnTo>
                  <a:lnTo>
                    <a:pt x="2932" y="6"/>
                  </a:lnTo>
                  <a:lnTo>
                    <a:pt x="2934" y="6"/>
                  </a:lnTo>
                  <a:lnTo>
                    <a:pt x="2934" y="6"/>
                  </a:lnTo>
                  <a:lnTo>
                    <a:pt x="2934" y="6"/>
                  </a:lnTo>
                  <a:lnTo>
                    <a:pt x="2934" y="6"/>
                  </a:lnTo>
                  <a:lnTo>
                    <a:pt x="2934" y="6"/>
                  </a:lnTo>
                  <a:lnTo>
                    <a:pt x="2934" y="6"/>
                  </a:lnTo>
                  <a:lnTo>
                    <a:pt x="2938" y="6"/>
                  </a:lnTo>
                  <a:lnTo>
                    <a:pt x="2938" y="6"/>
                  </a:lnTo>
                  <a:lnTo>
                    <a:pt x="2944" y="4"/>
                  </a:lnTo>
                  <a:lnTo>
                    <a:pt x="2944" y="4"/>
                  </a:lnTo>
                  <a:lnTo>
                    <a:pt x="2948" y="6"/>
                  </a:lnTo>
                  <a:lnTo>
                    <a:pt x="2948" y="6"/>
                  </a:lnTo>
                  <a:lnTo>
                    <a:pt x="2950" y="6"/>
                  </a:lnTo>
                  <a:lnTo>
                    <a:pt x="2950" y="6"/>
                  </a:lnTo>
                  <a:lnTo>
                    <a:pt x="2956" y="6"/>
                  </a:lnTo>
                  <a:lnTo>
                    <a:pt x="2956" y="6"/>
                  </a:lnTo>
                  <a:lnTo>
                    <a:pt x="2960" y="6"/>
                  </a:lnTo>
                  <a:lnTo>
                    <a:pt x="2960" y="6"/>
                  </a:lnTo>
                  <a:lnTo>
                    <a:pt x="2960" y="6"/>
                  </a:lnTo>
                  <a:lnTo>
                    <a:pt x="2960" y="6"/>
                  </a:lnTo>
                  <a:lnTo>
                    <a:pt x="2962" y="6"/>
                  </a:lnTo>
                  <a:lnTo>
                    <a:pt x="2962" y="6"/>
                  </a:lnTo>
                  <a:lnTo>
                    <a:pt x="2968" y="8"/>
                  </a:lnTo>
                  <a:lnTo>
                    <a:pt x="2974" y="8"/>
                  </a:lnTo>
                  <a:lnTo>
                    <a:pt x="2974" y="8"/>
                  </a:lnTo>
                  <a:lnTo>
                    <a:pt x="2980" y="8"/>
                  </a:lnTo>
                  <a:lnTo>
                    <a:pt x="2980" y="8"/>
                  </a:lnTo>
                  <a:lnTo>
                    <a:pt x="2984" y="8"/>
                  </a:lnTo>
                  <a:lnTo>
                    <a:pt x="2984" y="8"/>
                  </a:lnTo>
                  <a:lnTo>
                    <a:pt x="2988" y="8"/>
                  </a:lnTo>
                  <a:lnTo>
                    <a:pt x="2988" y="8"/>
                  </a:lnTo>
                  <a:lnTo>
                    <a:pt x="2994" y="8"/>
                  </a:lnTo>
                  <a:lnTo>
                    <a:pt x="2994" y="8"/>
                  </a:lnTo>
                  <a:lnTo>
                    <a:pt x="2998" y="6"/>
                  </a:lnTo>
                  <a:lnTo>
                    <a:pt x="2998" y="6"/>
                  </a:lnTo>
                  <a:lnTo>
                    <a:pt x="3000" y="6"/>
                  </a:lnTo>
                  <a:lnTo>
                    <a:pt x="3000" y="6"/>
                  </a:lnTo>
                  <a:lnTo>
                    <a:pt x="3002" y="6"/>
                  </a:lnTo>
                  <a:lnTo>
                    <a:pt x="3002" y="6"/>
                  </a:lnTo>
                  <a:lnTo>
                    <a:pt x="3008" y="6"/>
                  </a:lnTo>
                  <a:lnTo>
                    <a:pt x="3008" y="6"/>
                  </a:lnTo>
                  <a:lnTo>
                    <a:pt x="3012" y="6"/>
                  </a:lnTo>
                  <a:lnTo>
                    <a:pt x="3012" y="6"/>
                  </a:lnTo>
                  <a:lnTo>
                    <a:pt x="3012" y="6"/>
                  </a:lnTo>
                  <a:lnTo>
                    <a:pt x="3012" y="6"/>
                  </a:lnTo>
                  <a:lnTo>
                    <a:pt x="3014" y="6"/>
                  </a:lnTo>
                  <a:lnTo>
                    <a:pt x="3014" y="6"/>
                  </a:lnTo>
                  <a:lnTo>
                    <a:pt x="3020" y="6"/>
                  </a:lnTo>
                  <a:lnTo>
                    <a:pt x="3020" y="6"/>
                  </a:lnTo>
                  <a:lnTo>
                    <a:pt x="3020" y="6"/>
                  </a:lnTo>
                  <a:lnTo>
                    <a:pt x="3020" y="6"/>
                  </a:lnTo>
                  <a:lnTo>
                    <a:pt x="3022" y="8"/>
                  </a:lnTo>
                  <a:lnTo>
                    <a:pt x="3022" y="8"/>
                  </a:lnTo>
                  <a:lnTo>
                    <a:pt x="3024" y="8"/>
                  </a:lnTo>
                  <a:lnTo>
                    <a:pt x="3024" y="8"/>
                  </a:lnTo>
                  <a:lnTo>
                    <a:pt x="3024" y="6"/>
                  </a:lnTo>
                  <a:lnTo>
                    <a:pt x="3024" y="6"/>
                  </a:lnTo>
                  <a:lnTo>
                    <a:pt x="3028" y="8"/>
                  </a:lnTo>
                  <a:lnTo>
                    <a:pt x="3032" y="8"/>
                  </a:lnTo>
                  <a:lnTo>
                    <a:pt x="3032" y="8"/>
                  </a:lnTo>
                  <a:lnTo>
                    <a:pt x="3036" y="8"/>
                  </a:lnTo>
                  <a:lnTo>
                    <a:pt x="3036" y="8"/>
                  </a:lnTo>
                  <a:lnTo>
                    <a:pt x="3040" y="8"/>
                  </a:lnTo>
                  <a:lnTo>
                    <a:pt x="3040" y="8"/>
                  </a:lnTo>
                  <a:lnTo>
                    <a:pt x="3044" y="8"/>
                  </a:lnTo>
                  <a:lnTo>
                    <a:pt x="3044" y="8"/>
                  </a:lnTo>
                  <a:lnTo>
                    <a:pt x="3048" y="8"/>
                  </a:lnTo>
                  <a:lnTo>
                    <a:pt x="3048" y="8"/>
                  </a:lnTo>
                  <a:lnTo>
                    <a:pt x="3048" y="8"/>
                  </a:lnTo>
                  <a:lnTo>
                    <a:pt x="3048" y="8"/>
                  </a:lnTo>
                  <a:lnTo>
                    <a:pt x="3048" y="8"/>
                  </a:lnTo>
                  <a:lnTo>
                    <a:pt x="3048" y="8"/>
                  </a:lnTo>
                  <a:lnTo>
                    <a:pt x="3052" y="8"/>
                  </a:lnTo>
                  <a:lnTo>
                    <a:pt x="3052" y="8"/>
                  </a:lnTo>
                  <a:lnTo>
                    <a:pt x="3052" y="8"/>
                  </a:lnTo>
                  <a:lnTo>
                    <a:pt x="3052" y="8"/>
                  </a:lnTo>
                  <a:lnTo>
                    <a:pt x="3056" y="8"/>
                  </a:lnTo>
                  <a:lnTo>
                    <a:pt x="3056" y="8"/>
                  </a:lnTo>
                  <a:lnTo>
                    <a:pt x="3058" y="6"/>
                  </a:lnTo>
                  <a:lnTo>
                    <a:pt x="3058" y="6"/>
                  </a:lnTo>
                  <a:lnTo>
                    <a:pt x="3060" y="8"/>
                  </a:lnTo>
                  <a:lnTo>
                    <a:pt x="3060" y="8"/>
                  </a:lnTo>
                  <a:lnTo>
                    <a:pt x="3060" y="8"/>
                  </a:lnTo>
                  <a:lnTo>
                    <a:pt x="3060" y="8"/>
                  </a:lnTo>
                  <a:lnTo>
                    <a:pt x="3064" y="8"/>
                  </a:lnTo>
                  <a:lnTo>
                    <a:pt x="3064" y="8"/>
                  </a:lnTo>
                  <a:lnTo>
                    <a:pt x="3066" y="8"/>
                  </a:lnTo>
                  <a:lnTo>
                    <a:pt x="3066" y="8"/>
                  </a:lnTo>
                  <a:lnTo>
                    <a:pt x="3070" y="8"/>
                  </a:lnTo>
                  <a:lnTo>
                    <a:pt x="3070" y="8"/>
                  </a:lnTo>
                  <a:lnTo>
                    <a:pt x="3070" y="8"/>
                  </a:lnTo>
                  <a:lnTo>
                    <a:pt x="3070" y="8"/>
                  </a:lnTo>
                  <a:lnTo>
                    <a:pt x="3072" y="8"/>
                  </a:lnTo>
                  <a:lnTo>
                    <a:pt x="3072" y="8"/>
                  </a:lnTo>
                  <a:lnTo>
                    <a:pt x="3074" y="8"/>
                  </a:lnTo>
                  <a:lnTo>
                    <a:pt x="3074" y="8"/>
                  </a:lnTo>
                  <a:lnTo>
                    <a:pt x="3078" y="6"/>
                  </a:lnTo>
                  <a:lnTo>
                    <a:pt x="3078" y="6"/>
                  </a:lnTo>
                  <a:lnTo>
                    <a:pt x="3082" y="8"/>
                  </a:lnTo>
                  <a:lnTo>
                    <a:pt x="3082" y="8"/>
                  </a:lnTo>
                  <a:lnTo>
                    <a:pt x="3082" y="8"/>
                  </a:lnTo>
                  <a:lnTo>
                    <a:pt x="3082" y="8"/>
                  </a:lnTo>
                  <a:lnTo>
                    <a:pt x="3082" y="8"/>
                  </a:lnTo>
                  <a:lnTo>
                    <a:pt x="3082" y="8"/>
                  </a:lnTo>
                  <a:lnTo>
                    <a:pt x="3084" y="8"/>
                  </a:lnTo>
                  <a:lnTo>
                    <a:pt x="3084" y="8"/>
                  </a:lnTo>
                  <a:lnTo>
                    <a:pt x="3084" y="8"/>
                  </a:lnTo>
                  <a:lnTo>
                    <a:pt x="3084" y="8"/>
                  </a:lnTo>
                  <a:lnTo>
                    <a:pt x="3088" y="6"/>
                  </a:lnTo>
                  <a:lnTo>
                    <a:pt x="3088" y="6"/>
                  </a:lnTo>
                  <a:lnTo>
                    <a:pt x="3090" y="8"/>
                  </a:lnTo>
                  <a:lnTo>
                    <a:pt x="3090" y="8"/>
                  </a:lnTo>
                  <a:lnTo>
                    <a:pt x="3090" y="6"/>
                  </a:lnTo>
                  <a:lnTo>
                    <a:pt x="3090" y="6"/>
                  </a:lnTo>
                  <a:lnTo>
                    <a:pt x="3092" y="8"/>
                  </a:lnTo>
                  <a:lnTo>
                    <a:pt x="3092" y="8"/>
                  </a:lnTo>
                  <a:lnTo>
                    <a:pt x="3094" y="8"/>
                  </a:lnTo>
                  <a:lnTo>
                    <a:pt x="3094" y="8"/>
                  </a:lnTo>
                  <a:lnTo>
                    <a:pt x="3098" y="8"/>
                  </a:lnTo>
                  <a:lnTo>
                    <a:pt x="3098" y="8"/>
                  </a:lnTo>
                  <a:lnTo>
                    <a:pt x="3100" y="8"/>
                  </a:lnTo>
                  <a:lnTo>
                    <a:pt x="3100" y="8"/>
                  </a:lnTo>
                  <a:lnTo>
                    <a:pt x="3108" y="8"/>
                  </a:lnTo>
                  <a:lnTo>
                    <a:pt x="3108" y="8"/>
                  </a:lnTo>
                  <a:lnTo>
                    <a:pt x="3110" y="8"/>
                  </a:lnTo>
                  <a:lnTo>
                    <a:pt x="3110" y="8"/>
                  </a:lnTo>
                  <a:lnTo>
                    <a:pt x="3114" y="8"/>
                  </a:lnTo>
                  <a:lnTo>
                    <a:pt x="3114" y="8"/>
                  </a:lnTo>
                  <a:lnTo>
                    <a:pt x="3120" y="8"/>
                  </a:lnTo>
                  <a:lnTo>
                    <a:pt x="3120" y="8"/>
                  </a:lnTo>
                  <a:lnTo>
                    <a:pt x="3124" y="8"/>
                  </a:lnTo>
                  <a:lnTo>
                    <a:pt x="3124" y="8"/>
                  </a:lnTo>
                  <a:lnTo>
                    <a:pt x="3132" y="8"/>
                  </a:lnTo>
                  <a:lnTo>
                    <a:pt x="3132" y="8"/>
                  </a:lnTo>
                  <a:lnTo>
                    <a:pt x="3140" y="8"/>
                  </a:lnTo>
                  <a:lnTo>
                    <a:pt x="3140" y="8"/>
                  </a:lnTo>
                  <a:lnTo>
                    <a:pt x="3142" y="8"/>
                  </a:lnTo>
                  <a:lnTo>
                    <a:pt x="3142" y="8"/>
                  </a:lnTo>
                  <a:lnTo>
                    <a:pt x="3148" y="10"/>
                  </a:lnTo>
                  <a:lnTo>
                    <a:pt x="3148" y="10"/>
                  </a:lnTo>
                  <a:lnTo>
                    <a:pt x="3158" y="10"/>
                  </a:lnTo>
                  <a:lnTo>
                    <a:pt x="3158" y="10"/>
                  </a:lnTo>
                  <a:lnTo>
                    <a:pt x="3158" y="10"/>
                  </a:lnTo>
                  <a:lnTo>
                    <a:pt x="3158" y="10"/>
                  </a:lnTo>
                  <a:lnTo>
                    <a:pt x="3160" y="8"/>
                  </a:lnTo>
                  <a:lnTo>
                    <a:pt x="3160" y="8"/>
                  </a:lnTo>
                  <a:lnTo>
                    <a:pt x="3162" y="8"/>
                  </a:lnTo>
                  <a:lnTo>
                    <a:pt x="3162" y="8"/>
                  </a:lnTo>
                  <a:lnTo>
                    <a:pt x="3162" y="8"/>
                  </a:lnTo>
                  <a:lnTo>
                    <a:pt x="3162" y="8"/>
                  </a:lnTo>
                  <a:lnTo>
                    <a:pt x="3164" y="8"/>
                  </a:lnTo>
                  <a:lnTo>
                    <a:pt x="3164" y="8"/>
                  </a:lnTo>
                  <a:lnTo>
                    <a:pt x="3168" y="8"/>
                  </a:lnTo>
                  <a:lnTo>
                    <a:pt x="3168" y="8"/>
                  </a:lnTo>
                  <a:lnTo>
                    <a:pt x="3168" y="10"/>
                  </a:lnTo>
                  <a:lnTo>
                    <a:pt x="3168" y="10"/>
                  </a:lnTo>
                  <a:lnTo>
                    <a:pt x="3170" y="8"/>
                  </a:lnTo>
                  <a:lnTo>
                    <a:pt x="3170" y="8"/>
                  </a:lnTo>
                  <a:lnTo>
                    <a:pt x="3172" y="10"/>
                  </a:lnTo>
                  <a:lnTo>
                    <a:pt x="3172" y="10"/>
                  </a:lnTo>
                  <a:lnTo>
                    <a:pt x="3174" y="10"/>
                  </a:lnTo>
                  <a:lnTo>
                    <a:pt x="3174" y="10"/>
                  </a:lnTo>
                  <a:lnTo>
                    <a:pt x="3176" y="10"/>
                  </a:lnTo>
                  <a:lnTo>
                    <a:pt x="3176" y="10"/>
                  </a:lnTo>
                  <a:lnTo>
                    <a:pt x="3178" y="10"/>
                  </a:lnTo>
                  <a:lnTo>
                    <a:pt x="3178" y="10"/>
                  </a:lnTo>
                  <a:lnTo>
                    <a:pt x="3178" y="8"/>
                  </a:lnTo>
                  <a:lnTo>
                    <a:pt x="3178" y="8"/>
                  </a:lnTo>
                  <a:lnTo>
                    <a:pt x="3178" y="10"/>
                  </a:lnTo>
                  <a:lnTo>
                    <a:pt x="3178" y="10"/>
                  </a:lnTo>
                  <a:lnTo>
                    <a:pt x="3182" y="8"/>
                  </a:lnTo>
                  <a:lnTo>
                    <a:pt x="3182" y="8"/>
                  </a:lnTo>
                  <a:lnTo>
                    <a:pt x="3186" y="8"/>
                  </a:lnTo>
                  <a:lnTo>
                    <a:pt x="3186" y="8"/>
                  </a:lnTo>
                  <a:lnTo>
                    <a:pt x="3188" y="10"/>
                  </a:lnTo>
                  <a:lnTo>
                    <a:pt x="3188" y="10"/>
                  </a:lnTo>
                  <a:lnTo>
                    <a:pt x="3194" y="10"/>
                  </a:lnTo>
                  <a:lnTo>
                    <a:pt x="3194" y="10"/>
                  </a:lnTo>
                  <a:lnTo>
                    <a:pt x="3198" y="8"/>
                  </a:lnTo>
                  <a:lnTo>
                    <a:pt x="3198" y="8"/>
                  </a:lnTo>
                  <a:lnTo>
                    <a:pt x="3202" y="8"/>
                  </a:lnTo>
                  <a:lnTo>
                    <a:pt x="3202" y="8"/>
                  </a:lnTo>
                  <a:lnTo>
                    <a:pt x="3206" y="8"/>
                  </a:lnTo>
                  <a:lnTo>
                    <a:pt x="3206" y="8"/>
                  </a:lnTo>
                  <a:lnTo>
                    <a:pt x="3210" y="10"/>
                  </a:lnTo>
                  <a:lnTo>
                    <a:pt x="3210" y="10"/>
                  </a:lnTo>
                  <a:lnTo>
                    <a:pt x="3214" y="10"/>
                  </a:lnTo>
                  <a:lnTo>
                    <a:pt x="3214" y="10"/>
                  </a:lnTo>
                  <a:lnTo>
                    <a:pt x="3218" y="10"/>
                  </a:lnTo>
                  <a:lnTo>
                    <a:pt x="3218" y="10"/>
                  </a:lnTo>
                  <a:lnTo>
                    <a:pt x="3220" y="10"/>
                  </a:lnTo>
                  <a:lnTo>
                    <a:pt x="3220" y="10"/>
                  </a:lnTo>
                  <a:lnTo>
                    <a:pt x="3220" y="10"/>
                  </a:lnTo>
                  <a:lnTo>
                    <a:pt x="3220" y="10"/>
                  </a:lnTo>
                  <a:lnTo>
                    <a:pt x="3220" y="10"/>
                  </a:lnTo>
                  <a:lnTo>
                    <a:pt x="3220" y="10"/>
                  </a:lnTo>
                  <a:lnTo>
                    <a:pt x="3222" y="10"/>
                  </a:lnTo>
                  <a:lnTo>
                    <a:pt x="3222" y="10"/>
                  </a:lnTo>
                  <a:lnTo>
                    <a:pt x="3224" y="10"/>
                  </a:lnTo>
                  <a:lnTo>
                    <a:pt x="3224" y="10"/>
                  </a:lnTo>
                  <a:lnTo>
                    <a:pt x="3224" y="10"/>
                  </a:lnTo>
                  <a:lnTo>
                    <a:pt x="3224" y="10"/>
                  </a:lnTo>
                  <a:lnTo>
                    <a:pt x="3226" y="10"/>
                  </a:lnTo>
                  <a:lnTo>
                    <a:pt x="3226" y="10"/>
                  </a:lnTo>
                  <a:lnTo>
                    <a:pt x="3226" y="10"/>
                  </a:lnTo>
                  <a:lnTo>
                    <a:pt x="3226" y="10"/>
                  </a:lnTo>
                  <a:lnTo>
                    <a:pt x="3228" y="10"/>
                  </a:lnTo>
                  <a:lnTo>
                    <a:pt x="3228" y="10"/>
                  </a:lnTo>
                  <a:lnTo>
                    <a:pt x="3228" y="10"/>
                  </a:lnTo>
                  <a:lnTo>
                    <a:pt x="3228" y="10"/>
                  </a:lnTo>
                  <a:lnTo>
                    <a:pt x="3228" y="10"/>
                  </a:lnTo>
                  <a:lnTo>
                    <a:pt x="3228" y="10"/>
                  </a:lnTo>
                  <a:lnTo>
                    <a:pt x="3230" y="10"/>
                  </a:lnTo>
                  <a:lnTo>
                    <a:pt x="3230" y="10"/>
                  </a:lnTo>
                  <a:lnTo>
                    <a:pt x="3230" y="10"/>
                  </a:lnTo>
                  <a:lnTo>
                    <a:pt x="3230" y="10"/>
                  </a:lnTo>
                  <a:lnTo>
                    <a:pt x="3230" y="10"/>
                  </a:lnTo>
                  <a:lnTo>
                    <a:pt x="3230" y="10"/>
                  </a:lnTo>
                  <a:lnTo>
                    <a:pt x="3232" y="10"/>
                  </a:lnTo>
                  <a:lnTo>
                    <a:pt x="3232" y="10"/>
                  </a:lnTo>
                  <a:lnTo>
                    <a:pt x="3232" y="12"/>
                  </a:lnTo>
                  <a:lnTo>
                    <a:pt x="3232" y="12"/>
                  </a:lnTo>
                  <a:lnTo>
                    <a:pt x="3232" y="12"/>
                  </a:lnTo>
                  <a:lnTo>
                    <a:pt x="3232" y="12"/>
                  </a:lnTo>
                  <a:lnTo>
                    <a:pt x="3236" y="12"/>
                  </a:lnTo>
                  <a:lnTo>
                    <a:pt x="3236" y="12"/>
                  </a:lnTo>
                  <a:lnTo>
                    <a:pt x="3238" y="12"/>
                  </a:lnTo>
                  <a:lnTo>
                    <a:pt x="3238" y="12"/>
                  </a:lnTo>
                  <a:lnTo>
                    <a:pt x="3240" y="10"/>
                  </a:lnTo>
                  <a:lnTo>
                    <a:pt x="3240" y="10"/>
                  </a:lnTo>
                  <a:lnTo>
                    <a:pt x="3246" y="12"/>
                  </a:lnTo>
                  <a:lnTo>
                    <a:pt x="3246" y="12"/>
                  </a:lnTo>
                  <a:lnTo>
                    <a:pt x="3248" y="12"/>
                  </a:lnTo>
                  <a:lnTo>
                    <a:pt x="3248" y="12"/>
                  </a:lnTo>
                  <a:lnTo>
                    <a:pt x="3252" y="12"/>
                  </a:lnTo>
                  <a:lnTo>
                    <a:pt x="3256" y="12"/>
                  </a:lnTo>
                  <a:lnTo>
                    <a:pt x="3256" y="12"/>
                  </a:lnTo>
                  <a:lnTo>
                    <a:pt x="3258" y="12"/>
                  </a:lnTo>
                  <a:lnTo>
                    <a:pt x="3258" y="12"/>
                  </a:lnTo>
                  <a:lnTo>
                    <a:pt x="3260" y="12"/>
                  </a:lnTo>
                  <a:lnTo>
                    <a:pt x="3260" y="12"/>
                  </a:lnTo>
                  <a:lnTo>
                    <a:pt x="3262" y="12"/>
                  </a:lnTo>
                  <a:lnTo>
                    <a:pt x="3262" y="12"/>
                  </a:lnTo>
                  <a:lnTo>
                    <a:pt x="3262" y="14"/>
                  </a:lnTo>
                  <a:lnTo>
                    <a:pt x="3262" y="14"/>
                  </a:lnTo>
                  <a:lnTo>
                    <a:pt x="3262" y="14"/>
                  </a:lnTo>
                  <a:lnTo>
                    <a:pt x="3262" y="14"/>
                  </a:lnTo>
                  <a:lnTo>
                    <a:pt x="3262" y="14"/>
                  </a:lnTo>
                  <a:lnTo>
                    <a:pt x="3262" y="14"/>
                  </a:lnTo>
                  <a:lnTo>
                    <a:pt x="3262" y="14"/>
                  </a:lnTo>
                  <a:lnTo>
                    <a:pt x="3262" y="16"/>
                  </a:lnTo>
                  <a:lnTo>
                    <a:pt x="3262" y="16"/>
                  </a:lnTo>
                  <a:lnTo>
                    <a:pt x="3264" y="16"/>
                  </a:lnTo>
                  <a:lnTo>
                    <a:pt x="3264" y="16"/>
                  </a:lnTo>
                  <a:lnTo>
                    <a:pt x="3264" y="16"/>
                  </a:lnTo>
                  <a:lnTo>
                    <a:pt x="3264" y="18"/>
                  </a:lnTo>
                  <a:lnTo>
                    <a:pt x="3264" y="18"/>
                  </a:lnTo>
                  <a:lnTo>
                    <a:pt x="3266" y="16"/>
                  </a:lnTo>
                  <a:lnTo>
                    <a:pt x="3266" y="16"/>
                  </a:lnTo>
                  <a:lnTo>
                    <a:pt x="3266" y="16"/>
                  </a:lnTo>
                  <a:lnTo>
                    <a:pt x="3266" y="16"/>
                  </a:lnTo>
                  <a:lnTo>
                    <a:pt x="3264" y="16"/>
                  </a:lnTo>
                  <a:lnTo>
                    <a:pt x="3264" y="16"/>
                  </a:lnTo>
                  <a:lnTo>
                    <a:pt x="3268" y="14"/>
                  </a:lnTo>
                  <a:lnTo>
                    <a:pt x="3268" y="14"/>
                  </a:lnTo>
                  <a:lnTo>
                    <a:pt x="3268" y="12"/>
                  </a:lnTo>
                  <a:lnTo>
                    <a:pt x="3268" y="12"/>
                  </a:lnTo>
                  <a:lnTo>
                    <a:pt x="3272" y="14"/>
                  </a:lnTo>
                  <a:lnTo>
                    <a:pt x="3272" y="14"/>
                  </a:lnTo>
                  <a:lnTo>
                    <a:pt x="3272" y="14"/>
                  </a:lnTo>
                  <a:lnTo>
                    <a:pt x="3272" y="14"/>
                  </a:lnTo>
                  <a:lnTo>
                    <a:pt x="3274" y="14"/>
                  </a:lnTo>
                  <a:lnTo>
                    <a:pt x="3274" y="14"/>
                  </a:lnTo>
                  <a:lnTo>
                    <a:pt x="3276" y="14"/>
                  </a:lnTo>
                  <a:lnTo>
                    <a:pt x="3276" y="14"/>
                  </a:lnTo>
                  <a:lnTo>
                    <a:pt x="3276" y="14"/>
                  </a:lnTo>
                  <a:lnTo>
                    <a:pt x="3276" y="14"/>
                  </a:lnTo>
                  <a:lnTo>
                    <a:pt x="3278" y="14"/>
                  </a:lnTo>
                  <a:lnTo>
                    <a:pt x="3278" y="14"/>
                  </a:lnTo>
                  <a:lnTo>
                    <a:pt x="3280" y="14"/>
                  </a:lnTo>
                  <a:lnTo>
                    <a:pt x="3280" y="14"/>
                  </a:lnTo>
                  <a:lnTo>
                    <a:pt x="3282" y="14"/>
                  </a:lnTo>
                  <a:lnTo>
                    <a:pt x="3282" y="14"/>
                  </a:lnTo>
                  <a:lnTo>
                    <a:pt x="3284" y="14"/>
                  </a:lnTo>
                  <a:lnTo>
                    <a:pt x="3284" y="14"/>
                  </a:lnTo>
                  <a:lnTo>
                    <a:pt x="3290" y="12"/>
                  </a:lnTo>
                  <a:lnTo>
                    <a:pt x="3290" y="12"/>
                  </a:lnTo>
                  <a:lnTo>
                    <a:pt x="3294" y="12"/>
                  </a:lnTo>
                  <a:lnTo>
                    <a:pt x="3298" y="12"/>
                  </a:lnTo>
                  <a:lnTo>
                    <a:pt x="3298" y="12"/>
                  </a:lnTo>
                  <a:lnTo>
                    <a:pt x="3300" y="12"/>
                  </a:lnTo>
                  <a:lnTo>
                    <a:pt x="3300" y="12"/>
                  </a:lnTo>
                  <a:lnTo>
                    <a:pt x="3300" y="12"/>
                  </a:lnTo>
                  <a:lnTo>
                    <a:pt x="3300" y="12"/>
                  </a:lnTo>
                  <a:lnTo>
                    <a:pt x="3302" y="12"/>
                  </a:lnTo>
                  <a:lnTo>
                    <a:pt x="3302" y="12"/>
                  </a:lnTo>
                  <a:lnTo>
                    <a:pt x="3304" y="12"/>
                  </a:lnTo>
                  <a:lnTo>
                    <a:pt x="3304" y="12"/>
                  </a:lnTo>
                  <a:lnTo>
                    <a:pt x="3306" y="12"/>
                  </a:lnTo>
                  <a:lnTo>
                    <a:pt x="3306" y="12"/>
                  </a:lnTo>
                  <a:lnTo>
                    <a:pt x="3306" y="12"/>
                  </a:lnTo>
                  <a:lnTo>
                    <a:pt x="3306" y="12"/>
                  </a:lnTo>
                  <a:lnTo>
                    <a:pt x="3308" y="12"/>
                  </a:lnTo>
                  <a:lnTo>
                    <a:pt x="3308" y="12"/>
                  </a:lnTo>
                  <a:lnTo>
                    <a:pt x="3308" y="12"/>
                  </a:lnTo>
                  <a:lnTo>
                    <a:pt x="3308" y="12"/>
                  </a:lnTo>
                  <a:lnTo>
                    <a:pt x="3312" y="12"/>
                  </a:lnTo>
                  <a:lnTo>
                    <a:pt x="3312" y="12"/>
                  </a:lnTo>
                  <a:lnTo>
                    <a:pt x="3312" y="12"/>
                  </a:lnTo>
                  <a:lnTo>
                    <a:pt x="3312" y="12"/>
                  </a:lnTo>
                  <a:lnTo>
                    <a:pt x="3312" y="12"/>
                  </a:lnTo>
                  <a:lnTo>
                    <a:pt x="3312" y="12"/>
                  </a:lnTo>
                  <a:lnTo>
                    <a:pt x="3314" y="12"/>
                  </a:lnTo>
                  <a:lnTo>
                    <a:pt x="3314" y="12"/>
                  </a:lnTo>
                  <a:lnTo>
                    <a:pt x="3314" y="12"/>
                  </a:lnTo>
                  <a:lnTo>
                    <a:pt x="3314" y="12"/>
                  </a:lnTo>
                  <a:lnTo>
                    <a:pt x="3316" y="12"/>
                  </a:lnTo>
                  <a:lnTo>
                    <a:pt x="3316" y="12"/>
                  </a:lnTo>
                  <a:lnTo>
                    <a:pt x="3322" y="12"/>
                  </a:lnTo>
                  <a:lnTo>
                    <a:pt x="3322" y="12"/>
                  </a:lnTo>
                  <a:lnTo>
                    <a:pt x="3324" y="14"/>
                  </a:lnTo>
                  <a:lnTo>
                    <a:pt x="3324" y="14"/>
                  </a:lnTo>
                  <a:lnTo>
                    <a:pt x="3328" y="14"/>
                  </a:lnTo>
                  <a:lnTo>
                    <a:pt x="3328" y="14"/>
                  </a:lnTo>
                  <a:lnTo>
                    <a:pt x="3330" y="12"/>
                  </a:lnTo>
                  <a:lnTo>
                    <a:pt x="3330" y="12"/>
                  </a:lnTo>
                  <a:lnTo>
                    <a:pt x="3330" y="12"/>
                  </a:lnTo>
                  <a:lnTo>
                    <a:pt x="3330" y="12"/>
                  </a:lnTo>
                  <a:lnTo>
                    <a:pt x="3334" y="12"/>
                  </a:lnTo>
                  <a:lnTo>
                    <a:pt x="3334" y="12"/>
                  </a:lnTo>
                  <a:lnTo>
                    <a:pt x="3340" y="12"/>
                  </a:lnTo>
                  <a:lnTo>
                    <a:pt x="3340" y="12"/>
                  </a:lnTo>
                  <a:lnTo>
                    <a:pt x="3344" y="12"/>
                  </a:lnTo>
                  <a:lnTo>
                    <a:pt x="3344" y="12"/>
                  </a:lnTo>
                  <a:lnTo>
                    <a:pt x="3346" y="12"/>
                  </a:lnTo>
                  <a:lnTo>
                    <a:pt x="3346" y="12"/>
                  </a:lnTo>
                  <a:lnTo>
                    <a:pt x="3348" y="12"/>
                  </a:lnTo>
                  <a:lnTo>
                    <a:pt x="3348" y="12"/>
                  </a:lnTo>
                  <a:lnTo>
                    <a:pt x="3352" y="12"/>
                  </a:lnTo>
                  <a:lnTo>
                    <a:pt x="3352" y="12"/>
                  </a:lnTo>
                  <a:lnTo>
                    <a:pt x="3362" y="12"/>
                  </a:lnTo>
                  <a:lnTo>
                    <a:pt x="3362" y="12"/>
                  </a:lnTo>
                  <a:lnTo>
                    <a:pt x="3366" y="12"/>
                  </a:lnTo>
                  <a:lnTo>
                    <a:pt x="3366" y="12"/>
                  </a:lnTo>
                  <a:lnTo>
                    <a:pt x="3372" y="12"/>
                  </a:lnTo>
                  <a:lnTo>
                    <a:pt x="3372" y="12"/>
                  </a:lnTo>
                  <a:lnTo>
                    <a:pt x="3374" y="14"/>
                  </a:lnTo>
                  <a:lnTo>
                    <a:pt x="3374" y="14"/>
                  </a:lnTo>
                  <a:lnTo>
                    <a:pt x="3378" y="14"/>
                  </a:lnTo>
                  <a:lnTo>
                    <a:pt x="3378" y="14"/>
                  </a:lnTo>
                  <a:lnTo>
                    <a:pt x="3382" y="14"/>
                  </a:lnTo>
                  <a:lnTo>
                    <a:pt x="3384" y="14"/>
                  </a:lnTo>
                  <a:lnTo>
                    <a:pt x="3384" y="14"/>
                  </a:lnTo>
                  <a:lnTo>
                    <a:pt x="3392" y="12"/>
                  </a:lnTo>
                  <a:lnTo>
                    <a:pt x="3392" y="12"/>
                  </a:lnTo>
                  <a:lnTo>
                    <a:pt x="3396" y="14"/>
                  </a:lnTo>
                  <a:lnTo>
                    <a:pt x="3396" y="14"/>
                  </a:lnTo>
                  <a:lnTo>
                    <a:pt x="3408" y="12"/>
                  </a:lnTo>
                  <a:lnTo>
                    <a:pt x="3408" y="12"/>
                  </a:lnTo>
                  <a:lnTo>
                    <a:pt x="3412" y="12"/>
                  </a:lnTo>
                  <a:lnTo>
                    <a:pt x="3412" y="12"/>
                  </a:lnTo>
                  <a:lnTo>
                    <a:pt x="3418" y="12"/>
                  </a:lnTo>
                  <a:lnTo>
                    <a:pt x="3418" y="12"/>
                  </a:lnTo>
                  <a:lnTo>
                    <a:pt x="3418" y="12"/>
                  </a:lnTo>
                  <a:lnTo>
                    <a:pt x="3418" y="12"/>
                  </a:lnTo>
                  <a:lnTo>
                    <a:pt x="3418" y="12"/>
                  </a:lnTo>
                  <a:lnTo>
                    <a:pt x="3418" y="12"/>
                  </a:lnTo>
                  <a:lnTo>
                    <a:pt x="3422" y="12"/>
                  </a:lnTo>
                  <a:lnTo>
                    <a:pt x="3422" y="12"/>
                  </a:lnTo>
                  <a:lnTo>
                    <a:pt x="3422" y="12"/>
                  </a:lnTo>
                  <a:lnTo>
                    <a:pt x="3422" y="12"/>
                  </a:lnTo>
                  <a:lnTo>
                    <a:pt x="3422" y="12"/>
                  </a:lnTo>
                  <a:lnTo>
                    <a:pt x="3422" y="12"/>
                  </a:lnTo>
                  <a:lnTo>
                    <a:pt x="3422" y="12"/>
                  </a:lnTo>
                  <a:lnTo>
                    <a:pt x="3422" y="12"/>
                  </a:lnTo>
                  <a:lnTo>
                    <a:pt x="3424" y="12"/>
                  </a:lnTo>
                  <a:lnTo>
                    <a:pt x="3424" y="12"/>
                  </a:lnTo>
                  <a:lnTo>
                    <a:pt x="3426" y="12"/>
                  </a:lnTo>
                  <a:lnTo>
                    <a:pt x="3426" y="12"/>
                  </a:lnTo>
                  <a:lnTo>
                    <a:pt x="3426" y="12"/>
                  </a:lnTo>
                  <a:lnTo>
                    <a:pt x="3426" y="12"/>
                  </a:lnTo>
                  <a:lnTo>
                    <a:pt x="3428" y="12"/>
                  </a:lnTo>
                  <a:lnTo>
                    <a:pt x="3428" y="12"/>
                  </a:lnTo>
                  <a:lnTo>
                    <a:pt x="3428" y="12"/>
                  </a:lnTo>
                  <a:lnTo>
                    <a:pt x="3432" y="12"/>
                  </a:lnTo>
                  <a:lnTo>
                    <a:pt x="3432" y="12"/>
                  </a:lnTo>
                  <a:lnTo>
                    <a:pt x="3434" y="12"/>
                  </a:lnTo>
                  <a:lnTo>
                    <a:pt x="3434" y="12"/>
                  </a:lnTo>
                  <a:lnTo>
                    <a:pt x="3438" y="12"/>
                  </a:lnTo>
                  <a:lnTo>
                    <a:pt x="3438" y="12"/>
                  </a:lnTo>
                  <a:lnTo>
                    <a:pt x="3440" y="12"/>
                  </a:lnTo>
                  <a:lnTo>
                    <a:pt x="3440" y="12"/>
                  </a:lnTo>
                  <a:lnTo>
                    <a:pt x="3442" y="12"/>
                  </a:lnTo>
                  <a:lnTo>
                    <a:pt x="3442" y="12"/>
                  </a:lnTo>
                  <a:lnTo>
                    <a:pt x="3444" y="12"/>
                  </a:lnTo>
                  <a:lnTo>
                    <a:pt x="3444" y="12"/>
                  </a:lnTo>
                  <a:lnTo>
                    <a:pt x="3446" y="12"/>
                  </a:lnTo>
                  <a:lnTo>
                    <a:pt x="3446" y="12"/>
                  </a:lnTo>
                  <a:lnTo>
                    <a:pt x="3448" y="12"/>
                  </a:lnTo>
                  <a:lnTo>
                    <a:pt x="3448" y="12"/>
                  </a:lnTo>
                  <a:lnTo>
                    <a:pt x="3450" y="12"/>
                  </a:lnTo>
                  <a:lnTo>
                    <a:pt x="3450" y="12"/>
                  </a:lnTo>
                  <a:lnTo>
                    <a:pt x="3450" y="12"/>
                  </a:lnTo>
                  <a:lnTo>
                    <a:pt x="3450" y="12"/>
                  </a:lnTo>
                  <a:lnTo>
                    <a:pt x="3452" y="14"/>
                  </a:lnTo>
                  <a:lnTo>
                    <a:pt x="3452" y="14"/>
                  </a:lnTo>
                  <a:lnTo>
                    <a:pt x="3452" y="14"/>
                  </a:lnTo>
                  <a:lnTo>
                    <a:pt x="3454" y="16"/>
                  </a:lnTo>
                  <a:lnTo>
                    <a:pt x="3454" y="16"/>
                  </a:lnTo>
                  <a:lnTo>
                    <a:pt x="3456" y="16"/>
                  </a:lnTo>
                  <a:lnTo>
                    <a:pt x="3456" y="16"/>
                  </a:lnTo>
                  <a:lnTo>
                    <a:pt x="3456" y="16"/>
                  </a:lnTo>
                  <a:lnTo>
                    <a:pt x="3456" y="16"/>
                  </a:lnTo>
                  <a:lnTo>
                    <a:pt x="3456" y="16"/>
                  </a:lnTo>
                  <a:lnTo>
                    <a:pt x="3456" y="16"/>
                  </a:lnTo>
                  <a:lnTo>
                    <a:pt x="3456" y="18"/>
                  </a:lnTo>
                  <a:lnTo>
                    <a:pt x="3456" y="18"/>
                  </a:lnTo>
                  <a:lnTo>
                    <a:pt x="3456" y="18"/>
                  </a:lnTo>
                  <a:lnTo>
                    <a:pt x="3458" y="18"/>
                  </a:lnTo>
                  <a:lnTo>
                    <a:pt x="3458" y="18"/>
                  </a:lnTo>
                  <a:lnTo>
                    <a:pt x="3470" y="18"/>
                  </a:lnTo>
                  <a:lnTo>
                    <a:pt x="3470" y="18"/>
                  </a:lnTo>
                  <a:lnTo>
                    <a:pt x="3478" y="16"/>
                  </a:lnTo>
                  <a:lnTo>
                    <a:pt x="3478" y="16"/>
                  </a:lnTo>
                  <a:lnTo>
                    <a:pt x="3480" y="16"/>
                  </a:lnTo>
                  <a:lnTo>
                    <a:pt x="3480" y="16"/>
                  </a:lnTo>
                  <a:lnTo>
                    <a:pt x="3482" y="16"/>
                  </a:lnTo>
                  <a:lnTo>
                    <a:pt x="3482" y="16"/>
                  </a:lnTo>
                  <a:lnTo>
                    <a:pt x="3482" y="16"/>
                  </a:lnTo>
                  <a:lnTo>
                    <a:pt x="3482" y="16"/>
                  </a:lnTo>
                  <a:lnTo>
                    <a:pt x="3484" y="14"/>
                  </a:lnTo>
                  <a:lnTo>
                    <a:pt x="3484" y="14"/>
                  </a:lnTo>
                  <a:lnTo>
                    <a:pt x="3484" y="14"/>
                  </a:lnTo>
                  <a:lnTo>
                    <a:pt x="3484" y="14"/>
                  </a:lnTo>
                  <a:lnTo>
                    <a:pt x="3484" y="14"/>
                  </a:lnTo>
                  <a:lnTo>
                    <a:pt x="3488" y="14"/>
                  </a:lnTo>
                  <a:lnTo>
                    <a:pt x="3488" y="14"/>
                  </a:lnTo>
                  <a:lnTo>
                    <a:pt x="3490" y="14"/>
                  </a:lnTo>
                  <a:lnTo>
                    <a:pt x="3490" y="14"/>
                  </a:lnTo>
                  <a:lnTo>
                    <a:pt x="3494" y="14"/>
                  </a:lnTo>
                  <a:lnTo>
                    <a:pt x="3494" y="14"/>
                  </a:lnTo>
                  <a:lnTo>
                    <a:pt x="3498" y="12"/>
                  </a:lnTo>
                  <a:lnTo>
                    <a:pt x="3500" y="14"/>
                  </a:lnTo>
                  <a:lnTo>
                    <a:pt x="3500" y="14"/>
                  </a:lnTo>
                  <a:lnTo>
                    <a:pt x="3502" y="14"/>
                  </a:lnTo>
                  <a:lnTo>
                    <a:pt x="3502" y="14"/>
                  </a:lnTo>
                  <a:lnTo>
                    <a:pt x="3502" y="14"/>
                  </a:lnTo>
                  <a:lnTo>
                    <a:pt x="3502" y="14"/>
                  </a:lnTo>
                  <a:lnTo>
                    <a:pt x="3504" y="14"/>
                  </a:lnTo>
                  <a:lnTo>
                    <a:pt x="3504" y="14"/>
                  </a:lnTo>
                  <a:lnTo>
                    <a:pt x="3504" y="14"/>
                  </a:lnTo>
                  <a:lnTo>
                    <a:pt x="3504" y="14"/>
                  </a:lnTo>
                  <a:lnTo>
                    <a:pt x="3506" y="14"/>
                  </a:lnTo>
                  <a:lnTo>
                    <a:pt x="3506" y="14"/>
                  </a:lnTo>
                  <a:lnTo>
                    <a:pt x="3508" y="14"/>
                  </a:lnTo>
                  <a:lnTo>
                    <a:pt x="3508" y="14"/>
                  </a:lnTo>
                  <a:lnTo>
                    <a:pt x="3508" y="14"/>
                  </a:lnTo>
                  <a:lnTo>
                    <a:pt x="3508" y="14"/>
                  </a:lnTo>
                  <a:lnTo>
                    <a:pt x="3510" y="14"/>
                  </a:lnTo>
                  <a:lnTo>
                    <a:pt x="3510" y="14"/>
                  </a:lnTo>
                  <a:lnTo>
                    <a:pt x="3514" y="16"/>
                  </a:lnTo>
                  <a:lnTo>
                    <a:pt x="3514" y="16"/>
                  </a:lnTo>
                  <a:lnTo>
                    <a:pt x="3520" y="16"/>
                  </a:lnTo>
                  <a:lnTo>
                    <a:pt x="3520" y="16"/>
                  </a:lnTo>
                  <a:lnTo>
                    <a:pt x="3520" y="16"/>
                  </a:lnTo>
                  <a:lnTo>
                    <a:pt x="3520" y="16"/>
                  </a:lnTo>
                  <a:lnTo>
                    <a:pt x="3522" y="16"/>
                  </a:lnTo>
                  <a:lnTo>
                    <a:pt x="3524" y="18"/>
                  </a:lnTo>
                  <a:lnTo>
                    <a:pt x="3524" y="18"/>
                  </a:lnTo>
                  <a:lnTo>
                    <a:pt x="3524" y="18"/>
                  </a:lnTo>
                  <a:lnTo>
                    <a:pt x="3524" y="18"/>
                  </a:lnTo>
                  <a:lnTo>
                    <a:pt x="3526" y="18"/>
                  </a:lnTo>
                  <a:lnTo>
                    <a:pt x="3526" y="18"/>
                  </a:lnTo>
                  <a:lnTo>
                    <a:pt x="3530" y="18"/>
                  </a:lnTo>
                  <a:lnTo>
                    <a:pt x="3530" y="18"/>
                  </a:lnTo>
                  <a:lnTo>
                    <a:pt x="3530" y="16"/>
                  </a:lnTo>
                  <a:lnTo>
                    <a:pt x="3530" y="16"/>
                  </a:lnTo>
                  <a:lnTo>
                    <a:pt x="3530" y="16"/>
                  </a:lnTo>
                  <a:lnTo>
                    <a:pt x="3530" y="16"/>
                  </a:lnTo>
                  <a:lnTo>
                    <a:pt x="3532" y="16"/>
                  </a:lnTo>
                  <a:lnTo>
                    <a:pt x="3532" y="16"/>
                  </a:lnTo>
                  <a:lnTo>
                    <a:pt x="3534" y="14"/>
                  </a:lnTo>
                  <a:lnTo>
                    <a:pt x="3534" y="14"/>
                  </a:lnTo>
                  <a:lnTo>
                    <a:pt x="3540" y="12"/>
                  </a:lnTo>
                  <a:lnTo>
                    <a:pt x="3540" y="12"/>
                  </a:lnTo>
                  <a:lnTo>
                    <a:pt x="3554" y="14"/>
                  </a:lnTo>
                  <a:lnTo>
                    <a:pt x="3554" y="14"/>
                  </a:lnTo>
                  <a:lnTo>
                    <a:pt x="3556" y="14"/>
                  </a:lnTo>
                  <a:lnTo>
                    <a:pt x="3556" y="14"/>
                  </a:lnTo>
                  <a:lnTo>
                    <a:pt x="3560" y="14"/>
                  </a:lnTo>
                  <a:lnTo>
                    <a:pt x="3560" y="14"/>
                  </a:lnTo>
                  <a:lnTo>
                    <a:pt x="3566" y="14"/>
                  </a:lnTo>
                  <a:lnTo>
                    <a:pt x="3572" y="14"/>
                  </a:lnTo>
                  <a:lnTo>
                    <a:pt x="3572" y="14"/>
                  </a:lnTo>
                  <a:lnTo>
                    <a:pt x="3576" y="14"/>
                  </a:lnTo>
                  <a:lnTo>
                    <a:pt x="3582" y="14"/>
                  </a:lnTo>
                  <a:lnTo>
                    <a:pt x="3582" y="14"/>
                  </a:lnTo>
                  <a:lnTo>
                    <a:pt x="3588" y="14"/>
                  </a:lnTo>
                  <a:lnTo>
                    <a:pt x="3588" y="14"/>
                  </a:lnTo>
                  <a:lnTo>
                    <a:pt x="3592" y="16"/>
                  </a:lnTo>
                  <a:lnTo>
                    <a:pt x="3592" y="16"/>
                  </a:lnTo>
                  <a:lnTo>
                    <a:pt x="3600" y="16"/>
                  </a:lnTo>
                  <a:lnTo>
                    <a:pt x="3600" y="16"/>
                  </a:lnTo>
                  <a:lnTo>
                    <a:pt x="3602" y="16"/>
                  </a:lnTo>
                  <a:lnTo>
                    <a:pt x="3602" y="16"/>
                  </a:lnTo>
                  <a:lnTo>
                    <a:pt x="3602" y="16"/>
                  </a:lnTo>
                  <a:lnTo>
                    <a:pt x="3602" y="16"/>
                  </a:lnTo>
                  <a:lnTo>
                    <a:pt x="3604" y="18"/>
                  </a:lnTo>
                  <a:lnTo>
                    <a:pt x="3604" y="18"/>
                  </a:lnTo>
                  <a:lnTo>
                    <a:pt x="3614" y="16"/>
                  </a:lnTo>
                  <a:lnTo>
                    <a:pt x="3614" y="16"/>
                  </a:lnTo>
                  <a:lnTo>
                    <a:pt x="3616" y="16"/>
                  </a:lnTo>
                  <a:lnTo>
                    <a:pt x="3616" y="16"/>
                  </a:lnTo>
                  <a:lnTo>
                    <a:pt x="3618" y="16"/>
                  </a:lnTo>
                  <a:lnTo>
                    <a:pt x="3618" y="16"/>
                  </a:lnTo>
                  <a:lnTo>
                    <a:pt x="3618" y="16"/>
                  </a:lnTo>
                  <a:lnTo>
                    <a:pt x="3618" y="16"/>
                  </a:lnTo>
                  <a:lnTo>
                    <a:pt x="3618" y="14"/>
                  </a:lnTo>
                  <a:lnTo>
                    <a:pt x="3618" y="14"/>
                  </a:lnTo>
                  <a:lnTo>
                    <a:pt x="3620" y="16"/>
                  </a:lnTo>
                  <a:lnTo>
                    <a:pt x="3620" y="16"/>
                  </a:lnTo>
                  <a:lnTo>
                    <a:pt x="3620" y="16"/>
                  </a:lnTo>
                  <a:lnTo>
                    <a:pt x="3620" y="16"/>
                  </a:lnTo>
                  <a:lnTo>
                    <a:pt x="3620" y="14"/>
                  </a:lnTo>
                  <a:lnTo>
                    <a:pt x="3620" y="14"/>
                  </a:lnTo>
                  <a:lnTo>
                    <a:pt x="3620" y="16"/>
                  </a:lnTo>
                  <a:lnTo>
                    <a:pt x="3620" y="16"/>
                  </a:lnTo>
                  <a:lnTo>
                    <a:pt x="3622" y="14"/>
                  </a:lnTo>
                  <a:lnTo>
                    <a:pt x="3622" y="14"/>
                  </a:lnTo>
                  <a:lnTo>
                    <a:pt x="3622" y="16"/>
                  </a:lnTo>
                  <a:lnTo>
                    <a:pt x="3622" y="16"/>
                  </a:lnTo>
                  <a:lnTo>
                    <a:pt x="3624" y="16"/>
                  </a:lnTo>
                  <a:lnTo>
                    <a:pt x="3624" y="16"/>
                  </a:lnTo>
                  <a:lnTo>
                    <a:pt x="3624" y="16"/>
                  </a:lnTo>
                  <a:lnTo>
                    <a:pt x="3624" y="16"/>
                  </a:lnTo>
                  <a:lnTo>
                    <a:pt x="3630" y="16"/>
                  </a:lnTo>
                  <a:lnTo>
                    <a:pt x="3630" y="16"/>
                  </a:lnTo>
                  <a:lnTo>
                    <a:pt x="3630" y="16"/>
                  </a:lnTo>
                  <a:lnTo>
                    <a:pt x="3630" y="16"/>
                  </a:lnTo>
                  <a:lnTo>
                    <a:pt x="3630" y="16"/>
                  </a:lnTo>
                  <a:lnTo>
                    <a:pt x="3630" y="16"/>
                  </a:lnTo>
                  <a:lnTo>
                    <a:pt x="3630" y="16"/>
                  </a:lnTo>
                  <a:lnTo>
                    <a:pt x="3630" y="16"/>
                  </a:lnTo>
                  <a:lnTo>
                    <a:pt x="3634" y="16"/>
                  </a:lnTo>
                  <a:lnTo>
                    <a:pt x="3634" y="16"/>
                  </a:lnTo>
                  <a:lnTo>
                    <a:pt x="3634" y="16"/>
                  </a:lnTo>
                  <a:lnTo>
                    <a:pt x="3634" y="16"/>
                  </a:lnTo>
                  <a:lnTo>
                    <a:pt x="3634" y="16"/>
                  </a:lnTo>
                  <a:lnTo>
                    <a:pt x="3634" y="16"/>
                  </a:lnTo>
                  <a:lnTo>
                    <a:pt x="3634" y="16"/>
                  </a:lnTo>
                  <a:lnTo>
                    <a:pt x="3634"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8" y="16"/>
                  </a:lnTo>
                  <a:lnTo>
                    <a:pt x="3638" y="16"/>
                  </a:lnTo>
                  <a:lnTo>
                    <a:pt x="3638" y="16"/>
                  </a:lnTo>
                  <a:lnTo>
                    <a:pt x="3638" y="16"/>
                  </a:lnTo>
                  <a:lnTo>
                    <a:pt x="3638" y="16"/>
                  </a:lnTo>
                  <a:lnTo>
                    <a:pt x="3638" y="16"/>
                  </a:lnTo>
                  <a:lnTo>
                    <a:pt x="3638" y="16"/>
                  </a:lnTo>
                  <a:lnTo>
                    <a:pt x="3638" y="16"/>
                  </a:lnTo>
                  <a:lnTo>
                    <a:pt x="3642" y="16"/>
                  </a:lnTo>
                  <a:lnTo>
                    <a:pt x="3642" y="16"/>
                  </a:lnTo>
                  <a:lnTo>
                    <a:pt x="3642" y="16"/>
                  </a:lnTo>
                  <a:lnTo>
                    <a:pt x="3642" y="16"/>
                  </a:lnTo>
                  <a:lnTo>
                    <a:pt x="3642" y="16"/>
                  </a:lnTo>
                  <a:lnTo>
                    <a:pt x="3642" y="16"/>
                  </a:lnTo>
                  <a:lnTo>
                    <a:pt x="3646" y="18"/>
                  </a:lnTo>
                  <a:lnTo>
                    <a:pt x="3646" y="18"/>
                  </a:lnTo>
                  <a:lnTo>
                    <a:pt x="3646" y="18"/>
                  </a:lnTo>
                  <a:lnTo>
                    <a:pt x="3646" y="18"/>
                  </a:lnTo>
                  <a:lnTo>
                    <a:pt x="3648" y="16"/>
                  </a:lnTo>
                  <a:lnTo>
                    <a:pt x="3648" y="16"/>
                  </a:lnTo>
                  <a:lnTo>
                    <a:pt x="3648" y="16"/>
                  </a:lnTo>
                  <a:lnTo>
                    <a:pt x="3648" y="16"/>
                  </a:lnTo>
                  <a:lnTo>
                    <a:pt x="3650" y="16"/>
                  </a:lnTo>
                  <a:lnTo>
                    <a:pt x="3650" y="16"/>
                  </a:lnTo>
                  <a:lnTo>
                    <a:pt x="3652" y="16"/>
                  </a:lnTo>
                  <a:lnTo>
                    <a:pt x="3652" y="16"/>
                  </a:lnTo>
                  <a:lnTo>
                    <a:pt x="3652" y="16"/>
                  </a:lnTo>
                  <a:lnTo>
                    <a:pt x="3652" y="16"/>
                  </a:lnTo>
                  <a:lnTo>
                    <a:pt x="3654" y="16"/>
                  </a:lnTo>
                  <a:lnTo>
                    <a:pt x="3654" y="16"/>
                  </a:lnTo>
                  <a:lnTo>
                    <a:pt x="3654" y="16"/>
                  </a:lnTo>
                  <a:lnTo>
                    <a:pt x="3654" y="16"/>
                  </a:lnTo>
                  <a:lnTo>
                    <a:pt x="3656" y="14"/>
                  </a:lnTo>
                  <a:lnTo>
                    <a:pt x="3658" y="14"/>
                  </a:lnTo>
                  <a:lnTo>
                    <a:pt x="3658" y="14"/>
                  </a:lnTo>
                  <a:lnTo>
                    <a:pt x="3658" y="16"/>
                  </a:lnTo>
                  <a:lnTo>
                    <a:pt x="3658" y="16"/>
                  </a:lnTo>
                  <a:lnTo>
                    <a:pt x="3658" y="16"/>
                  </a:lnTo>
                  <a:lnTo>
                    <a:pt x="3662" y="20"/>
                  </a:lnTo>
                  <a:lnTo>
                    <a:pt x="3662" y="20"/>
                  </a:lnTo>
                  <a:lnTo>
                    <a:pt x="3668" y="20"/>
                  </a:lnTo>
                  <a:lnTo>
                    <a:pt x="3672" y="20"/>
                  </a:lnTo>
                  <a:lnTo>
                    <a:pt x="3672" y="20"/>
                  </a:lnTo>
                  <a:lnTo>
                    <a:pt x="3678" y="22"/>
                  </a:lnTo>
                  <a:lnTo>
                    <a:pt x="3684" y="22"/>
                  </a:lnTo>
                  <a:lnTo>
                    <a:pt x="3684" y="22"/>
                  </a:lnTo>
                  <a:lnTo>
                    <a:pt x="3688" y="20"/>
                  </a:lnTo>
                  <a:lnTo>
                    <a:pt x="3688" y="20"/>
                  </a:lnTo>
                  <a:lnTo>
                    <a:pt x="3690" y="20"/>
                  </a:lnTo>
                  <a:lnTo>
                    <a:pt x="3690" y="20"/>
                  </a:lnTo>
                  <a:lnTo>
                    <a:pt x="3692" y="18"/>
                  </a:lnTo>
                  <a:lnTo>
                    <a:pt x="3692" y="18"/>
                  </a:lnTo>
                  <a:lnTo>
                    <a:pt x="3692" y="18"/>
                  </a:lnTo>
                  <a:lnTo>
                    <a:pt x="3692" y="18"/>
                  </a:lnTo>
                  <a:lnTo>
                    <a:pt x="3692" y="18"/>
                  </a:lnTo>
                  <a:lnTo>
                    <a:pt x="3692" y="18"/>
                  </a:lnTo>
                  <a:lnTo>
                    <a:pt x="3692" y="18"/>
                  </a:lnTo>
                  <a:lnTo>
                    <a:pt x="3692" y="18"/>
                  </a:lnTo>
                  <a:lnTo>
                    <a:pt x="3694" y="18"/>
                  </a:lnTo>
                  <a:lnTo>
                    <a:pt x="3694" y="18"/>
                  </a:lnTo>
                  <a:lnTo>
                    <a:pt x="3698" y="18"/>
                  </a:lnTo>
                  <a:lnTo>
                    <a:pt x="3698" y="18"/>
                  </a:lnTo>
                  <a:lnTo>
                    <a:pt x="3702" y="16"/>
                  </a:lnTo>
                  <a:lnTo>
                    <a:pt x="3702" y="16"/>
                  </a:lnTo>
                  <a:lnTo>
                    <a:pt x="3708" y="18"/>
                  </a:lnTo>
                  <a:lnTo>
                    <a:pt x="3708" y="18"/>
                  </a:lnTo>
                  <a:lnTo>
                    <a:pt x="3710" y="18"/>
                  </a:lnTo>
                  <a:lnTo>
                    <a:pt x="3710" y="18"/>
                  </a:lnTo>
                  <a:lnTo>
                    <a:pt x="3714" y="18"/>
                  </a:lnTo>
                  <a:lnTo>
                    <a:pt x="3714" y="18"/>
                  </a:lnTo>
                  <a:lnTo>
                    <a:pt x="3716" y="18"/>
                  </a:lnTo>
                  <a:lnTo>
                    <a:pt x="3716" y="18"/>
                  </a:lnTo>
                  <a:lnTo>
                    <a:pt x="3720" y="18"/>
                  </a:lnTo>
                  <a:lnTo>
                    <a:pt x="3720" y="18"/>
                  </a:lnTo>
                  <a:lnTo>
                    <a:pt x="3726" y="18"/>
                  </a:lnTo>
                  <a:lnTo>
                    <a:pt x="3726" y="18"/>
                  </a:lnTo>
                  <a:lnTo>
                    <a:pt x="3732" y="18"/>
                  </a:lnTo>
                  <a:lnTo>
                    <a:pt x="3732" y="18"/>
                  </a:lnTo>
                  <a:lnTo>
                    <a:pt x="3734" y="18"/>
                  </a:lnTo>
                  <a:lnTo>
                    <a:pt x="3734" y="18"/>
                  </a:lnTo>
                  <a:lnTo>
                    <a:pt x="3740" y="18"/>
                  </a:lnTo>
                  <a:lnTo>
                    <a:pt x="3740" y="18"/>
                  </a:lnTo>
                  <a:lnTo>
                    <a:pt x="3748" y="18"/>
                  </a:lnTo>
                  <a:lnTo>
                    <a:pt x="3748" y="18"/>
                  </a:lnTo>
                  <a:lnTo>
                    <a:pt x="3756" y="18"/>
                  </a:lnTo>
                  <a:lnTo>
                    <a:pt x="3756" y="18"/>
                  </a:lnTo>
                  <a:lnTo>
                    <a:pt x="3760" y="20"/>
                  </a:lnTo>
                  <a:lnTo>
                    <a:pt x="3760" y="20"/>
                  </a:lnTo>
                  <a:lnTo>
                    <a:pt x="3764" y="20"/>
                  </a:lnTo>
                  <a:lnTo>
                    <a:pt x="3764" y="20"/>
                  </a:lnTo>
                  <a:lnTo>
                    <a:pt x="3770" y="20"/>
                  </a:lnTo>
                  <a:lnTo>
                    <a:pt x="3770" y="20"/>
                  </a:lnTo>
                  <a:lnTo>
                    <a:pt x="3772" y="20"/>
                  </a:lnTo>
                  <a:lnTo>
                    <a:pt x="3772" y="20"/>
                  </a:lnTo>
                  <a:lnTo>
                    <a:pt x="3776" y="20"/>
                  </a:lnTo>
                  <a:lnTo>
                    <a:pt x="3776" y="20"/>
                  </a:lnTo>
                  <a:lnTo>
                    <a:pt x="3778" y="20"/>
                  </a:lnTo>
                  <a:lnTo>
                    <a:pt x="3780" y="20"/>
                  </a:lnTo>
                  <a:lnTo>
                    <a:pt x="3780" y="20"/>
                  </a:lnTo>
                  <a:lnTo>
                    <a:pt x="3782" y="20"/>
                  </a:lnTo>
                  <a:lnTo>
                    <a:pt x="3782" y="20"/>
                  </a:lnTo>
                  <a:lnTo>
                    <a:pt x="3784" y="20"/>
                  </a:lnTo>
                  <a:lnTo>
                    <a:pt x="3784" y="20"/>
                  </a:lnTo>
                  <a:lnTo>
                    <a:pt x="3784" y="20"/>
                  </a:lnTo>
                  <a:lnTo>
                    <a:pt x="3784" y="20"/>
                  </a:lnTo>
                  <a:lnTo>
                    <a:pt x="3786" y="20"/>
                  </a:lnTo>
                  <a:lnTo>
                    <a:pt x="3786" y="20"/>
                  </a:lnTo>
                  <a:lnTo>
                    <a:pt x="3786" y="20"/>
                  </a:lnTo>
                  <a:lnTo>
                    <a:pt x="3786" y="20"/>
                  </a:lnTo>
                  <a:lnTo>
                    <a:pt x="3788" y="20"/>
                  </a:lnTo>
                  <a:lnTo>
                    <a:pt x="3788" y="20"/>
                  </a:lnTo>
                  <a:lnTo>
                    <a:pt x="3790" y="22"/>
                  </a:lnTo>
                  <a:lnTo>
                    <a:pt x="3790" y="22"/>
                  </a:lnTo>
                  <a:lnTo>
                    <a:pt x="3794" y="22"/>
                  </a:lnTo>
                  <a:lnTo>
                    <a:pt x="3794" y="22"/>
                  </a:lnTo>
                  <a:lnTo>
                    <a:pt x="3796" y="22"/>
                  </a:lnTo>
                  <a:lnTo>
                    <a:pt x="3796" y="22"/>
                  </a:lnTo>
                  <a:lnTo>
                    <a:pt x="3796" y="22"/>
                  </a:lnTo>
                  <a:lnTo>
                    <a:pt x="3796" y="22"/>
                  </a:lnTo>
                  <a:lnTo>
                    <a:pt x="3796" y="22"/>
                  </a:lnTo>
                  <a:lnTo>
                    <a:pt x="3796" y="22"/>
                  </a:lnTo>
                  <a:lnTo>
                    <a:pt x="3798" y="20"/>
                  </a:lnTo>
                  <a:lnTo>
                    <a:pt x="3798" y="20"/>
                  </a:lnTo>
                  <a:lnTo>
                    <a:pt x="3802" y="22"/>
                  </a:lnTo>
                  <a:lnTo>
                    <a:pt x="3802" y="22"/>
                  </a:lnTo>
                  <a:lnTo>
                    <a:pt x="3802" y="20"/>
                  </a:lnTo>
                  <a:lnTo>
                    <a:pt x="3802" y="20"/>
                  </a:lnTo>
                  <a:lnTo>
                    <a:pt x="3804" y="20"/>
                  </a:lnTo>
                  <a:lnTo>
                    <a:pt x="3804" y="20"/>
                  </a:lnTo>
                  <a:lnTo>
                    <a:pt x="3804" y="22"/>
                  </a:lnTo>
                  <a:lnTo>
                    <a:pt x="3804" y="22"/>
                  </a:lnTo>
                  <a:lnTo>
                    <a:pt x="3806" y="22"/>
                  </a:lnTo>
                  <a:lnTo>
                    <a:pt x="3806" y="22"/>
                  </a:lnTo>
                  <a:lnTo>
                    <a:pt x="3806" y="22"/>
                  </a:lnTo>
                  <a:lnTo>
                    <a:pt x="3806" y="22"/>
                  </a:lnTo>
                  <a:lnTo>
                    <a:pt x="3808" y="22"/>
                  </a:lnTo>
                  <a:lnTo>
                    <a:pt x="3808" y="22"/>
                  </a:lnTo>
                  <a:lnTo>
                    <a:pt x="3808" y="22"/>
                  </a:lnTo>
                  <a:lnTo>
                    <a:pt x="3808" y="22"/>
                  </a:lnTo>
                  <a:lnTo>
                    <a:pt x="3808" y="22"/>
                  </a:lnTo>
                  <a:lnTo>
                    <a:pt x="3808" y="22"/>
                  </a:lnTo>
                  <a:lnTo>
                    <a:pt x="3808" y="22"/>
                  </a:lnTo>
                  <a:lnTo>
                    <a:pt x="3808" y="22"/>
                  </a:lnTo>
                  <a:lnTo>
                    <a:pt x="3808" y="22"/>
                  </a:lnTo>
                  <a:lnTo>
                    <a:pt x="3808" y="22"/>
                  </a:lnTo>
                  <a:lnTo>
                    <a:pt x="3810" y="22"/>
                  </a:lnTo>
                  <a:lnTo>
                    <a:pt x="3810" y="22"/>
                  </a:lnTo>
                  <a:lnTo>
                    <a:pt x="3810" y="22"/>
                  </a:lnTo>
                  <a:lnTo>
                    <a:pt x="3810" y="22"/>
                  </a:lnTo>
                  <a:lnTo>
                    <a:pt x="3810" y="22"/>
                  </a:lnTo>
                  <a:lnTo>
                    <a:pt x="3810" y="22"/>
                  </a:lnTo>
                  <a:lnTo>
                    <a:pt x="3810" y="22"/>
                  </a:lnTo>
                  <a:lnTo>
                    <a:pt x="3810" y="22"/>
                  </a:lnTo>
                  <a:lnTo>
                    <a:pt x="3810" y="22"/>
                  </a:lnTo>
                  <a:lnTo>
                    <a:pt x="3810" y="22"/>
                  </a:lnTo>
                  <a:lnTo>
                    <a:pt x="3812" y="22"/>
                  </a:lnTo>
                  <a:lnTo>
                    <a:pt x="3812" y="22"/>
                  </a:lnTo>
                  <a:lnTo>
                    <a:pt x="3814" y="22"/>
                  </a:lnTo>
                  <a:lnTo>
                    <a:pt x="3814" y="22"/>
                  </a:lnTo>
                  <a:lnTo>
                    <a:pt x="3816" y="22"/>
                  </a:lnTo>
                  <a:lnTo>
                    <a:pt x="3816" y="22"/>
                  </a:lnTo>
                  <a:lnTo>
                    <a:pt x="3818" y="22"/>
                  </a:lnTo>
                  <a:lnTo>
                    <a:pt x="3818" y="22"/>
                  </a:lnTo>
                  <a:lnTo>
                    <a:pt x="3822" y="22"/>
                  </a:lnTo>
                  <a:lnTo>
                    <a:pt x="3822" y="22"/>
                  </a:lnTo>
                  <a:lnTo>
                    <a:pt x="3824" y="22"/>
                  </a:lnTo>
                  <a:lnTo>
                    <a:pt x="3824" y="22"/>
                  </a:lnTo>
                  <a:lnTo>
                    <a:pt x="3828" y="24"/>
                  </a:lnTo>
                  <a:lnTo>
                    <a:pt x="3828" y="24"/>
                  </a:lnTo>
                  <a:lnTo>
                    <a:pt x="3828" y="22"/>
                  </a:lnTo>
                  <a:lnTo>
                    <a:pt x="3828" y="22"/>
                  </a:lnTo>
                  <a:lnTo>
                    <a:pt x="3830" y="24"/>
                  </a:lnTo>
                  <a:lnTo>
                    <a:pt x="3830" y="24"/>
                  </a:lnTo>
                  <a:lnTo>
                    <a:pt x="3832" y="24"/>
                  </a:lnTo>
                  <a:lnTo>
                    <a:pt x="3832" y="24"/>
                  </a:lnTo>
                  <a:lnTo>
                    <a:pt x="3834" y="24"/>
                  </a:lnTo>
                  <a:lnTo>
                    <a:pt x="3834" y="24"/>
                  </a:lnTo>
                  <a:lnTo>
                    <a:pt x="3836" y="24"/>
                  </a:lnTo>
                  <a:lnTo>
                    <a:pt x="3836" y="24"/>
                  </a:lnTo>
                  <a:lnTo>
                    <a:pt x="3838" y="24"/>
                  </a:lnTo>
                  <a:lnTo>
                    <a:pt x="3838" y="24"/>
                  </a:lnTo>
                  <a:lnTo>
                    <a:pt x="3838" y="24"/>
                  </a:lnTo>
                  <a:lnTo>
                    <a:pt x="3838" y="24"/>
                  </a:lnTo>
                  <a:lnTo>
                    <a:pt x="3840" y="24"/>
                  </a:lnTo>
                  <a:lnTo>
                    <a:pt x="3840" y="24"/>
                  </a:lnTo>
                  <a:lnTo>
                    <a:pt x="3840" y="24"/>
                  </a:lnTo>
                  <a:lnTo>
                    <a:pt x="3840" y="24"/>
                  </a:lnTo>
                  <a:lnTo>
                    <a:pt x="3846" y="24"/>
                  </a:lnTo>
                  <a:lnTo>
                    <a:pt x="3846" y="24"/>
                  </a:lnTo>
                  <a:lnTo>
                    <a:pt x="3850" y="26"/>
                  </a:lnTo>
                  <a:lnTo>
                    <a:pt x="3850" y="26"/>
                  </a:lnTo>
                  <a:lnTo>
                    <a:pt x="3860" y="26"/>
                  </a:lnTo>
                  <a:lnTo>
                    <a:pt x="3860" y="26"/>
                  </a:lnTo>
                  <a:lnTo>
                    <a:pt x="3864" y="24"/>
                  </a:lnTo>
                  <a:lnTo>
                    <a:pt x="3864" y="24"/>
                  </a:lnTo>
                  <a:lnTo>
                    <a:pt x="3868" y="26"/>
                  </a:lnTo>
                  <a:lnTo>
                    <a:pt x="3868" y="26"/>
                  </a:lnTo>
                  <a:lnTo>
                    <a:pt x="3876" y="26"/>
                  </a:lnTo>
                  <a:lnTo>
                    <a:pt x="3876" y="26"/>
                  </a:lnTo>
                  <a:lnTo>
                    <a:pt x="3878" y="26"/>
                  </a:lnTo>
                  <a:lnTo>
                    <a:pt x="3878" y="26"/>
                  </a:lnTo>
                  <a:lnTo>
                    <a:pt x="3890" y="28"/>
                  </a:lnTo>
                  <a:lnTo>
                    <a:pt x="3890" y="28"/>
                  </a:lnTo>
                  <a:lnTo>
                    <a:pt x="3892" y="28"/>
                  </a:lnTo>
                  <a:lnTo>
                    <a:pt x="3892" y="28"/>
                  </a:lnTo>
                  <a:lnTo>
                    <a:pt x="3902" y="28"/>
                  </a:lnTo>
                  <a:lnTo>
                    <a:pt x="3902" y="28"/>
                  </a:lnTo>
                  <a:lnTo>
                    <a:pt x="3904" y="30"/>
                  </a:lnTo>
                  <a:lnTo>
                    <a:pt x="3904" y="30"/>
                  </a:lnTo>
                  <a:lnTo>
                    <a:pt x="3908" y="28"/>
                  </a:lnTo>
                  <a:lnTo>
                    <a:pt x="3908" y="28"/>
                  </a:lnTo>
                  <a:lnTo>
                    <a:pt x="3910" y="28"/>
                  </a:lnTo>
                  <a:lnTo>
                    <a:pt x="3910" y="28"/>
                  </a:lnTo>
                  <a:lnTo>
                    <a:pt x="3912" y="28"/>
                  </a:lnTo>
                  <a:lnTo>
                    <a:pt x="3912" y="28"/>
                  </a:lnTo>
                  <a:lnTo>
                    <a:pt x="3918" y="30"/>
                  </a:lnTo>
                  <a:lnTo>
                    <a:pt x="3918" y="30"/>
                  </a:lnTo>
                  <a:lnTo>
                    <a:pt x="3922" y="30"/>
                  </a:lnTo>
                  <a:lnTo>
                    <a:pt x="3922" y="30"/>
                  </a:lnTo>
                  <a:lnTo>
                    <a:pt x="3924" y="30"/>
                  </a:lnTo>
                  <a:lnTo>
                    <a:pt x="3924" y="30"/>
                  </a:lnTo>
                  <a:lnTo>
                    <a:pt x="3924" y="30"/>
                  </a:lnTo>
                  <a:lnTo>
                    <a:pt x="3924" y="30"/>
                  </a:lnTo>
                  <a:lnTo>
                    <a:pt x="3926" y="30"/>
                  </a:lnTo>
                  <a:lnTo>
                    <a:pt x="3926" y="30"/>
                  </a:lnTo>
                  <a:lnTo>
                    <a:pt x="3926" y="30"/>
                  </a:lnTo>
                  <a:lnTo>
                    <a:pt x="3926" y="30"/>
                  </a:lnTo>
                  <a:lnTo>
                    <a:pt x="3930" y="32"/>
                  </a:lnTo>
                  <a:lnTo>
                    <a:pt x="3930" y="32"/>
                  </a:lnTo>
                  <a:lnTo>
                    <a:pt x="3906" y="32"/>
                  </a:lnTo>
                  <a:lnTo>
                    <a:pt x="3906" y="32"/>
                  </a:lnTo>
                  <a:lnTo>
                    <a:pt x="3906" y="32"/>
                  </a:lnTo>
                  <a:lnTo>
                    <a:pt x="3906" y="32"/>
                  </a:lnTo>
                  <a:lnTo>
                    <a:pt x="3906" y="32"/>
                  </a:lnTo>
                  <a:lnTo>
                    <a:pt x="3904" y="32"/>
                  </a:lnTo>
                  <a:lnTo>
                    <a:pt x="3904" y="32"/>
                  </a:lnTo>
                  <a:lnTo>
                    <a:pt x="3904" y="32"/>
                  </a:lnTo>
                  <a:lnTo>
                    <a:pt x="3904" y="32"/>
                  </a:lnTo>
                  <a:lnTo>
                    <a:pt x="3904" y="32"/>
                  </a:lnTo>
                  <a:lnTo>
                    <a:pt x="3904" y="32"/>
                  </a:lnTo>
                  <a:lnTo>
                    <a:pt x="3898" y="34"/>
                  </a:lnTo>
                  <a:lnTo>
                    <a:pt x="3898" y="34"/>
                  </a:lnTo>
                  <a:lnTo>
                    <a:pt x="3892" y="36"/>
                  </a:lnTo>
                  <a:lnTo>
                    <a:pt x="3892" y="36"/>
                  </a:lnTo>
                  <a:lnTo>
                    <a:pt x="3890" y="36"/>
                  </a:lnTo>
                  <a:lnTo>
                    <a:pt x="3890" y="36"/>
                  </a:lnTo>
                  <a:lnTo>
                    <a:pt x="3888" y="36"/>
                  </a:lnTo>
                  <a:lnTo>
                    <a:pt x="3888" y="36"/>
                  </a:lnTo>
                  <a:lnTo>
                    <a:pt x="3886" y="36"/>
                  </a:lnTo>
                  <a:lnTo>
                    <a:pt x="3886" y="36"/>
                  </a:lnTo>
                  <a:lnTo>
                    <a:pt x="3886" y="36"/>
                  </a:lnTo>
                  <a:lnTo>
                    <a:pt x="3886" y="36"/>
                  </a:lnTo>
                  <a:lnTo>
                    <a:pt x="3886" y="36"/>
                  </a:lnTo>
                  <a:lnTo>
                    <a:pt x="3886" y="36"/>
                  </a:lnTo>
                  <a:lnTo>
                    <a:pt x="3884" y="36"/>
                  </a:lnTo>
                  <a:lnTo>
                    <a:pt x="3884" y="36"/>
                  </a:lnTo>
                  <a:lnTo>
                    <a:pt x="3882" y="36"/>
                  </a:lnTo>
                  <a:lnTo>
                    <a:pt x="3882" y="36"/>
                  </a:lnTo>
                  <a:lnTo>
                    <a:pt x="3882" y="36"/>
                  </a:lnTo>
                  <a:lnTo>
                    <a:pt x="3882" y="36"/>
                  </a:lnTo>
                  <a:lnTo>
                    <a:pt x="3882" y="36"/>
                  </a:lnTo>
                  <a:lnTo>
                    <a:pt x="3882" y="36"/>
                  </a:lnTo>
                  <a:lnTo>
                    <a:pt x="3882" y="36"/>
                  </a:lnTo>
                  <a:lnTo>
                    <a:pt x="3882" y="36"/>
                  </a:lnTo>
                  <a:lnTo>
                    <a:pt x="3878" y="36"/>
                  </a:lnTo>
                  <a:lnTo>
                    <a:pt x="3878" y="36"/>
                  </a:lnTo>
                  <a:lnTo>
                    <a:pt x="3878" y="36"/>
                  </a:lnTo>
                  <a:lnTo>
                    <a:pt x="3878" y="36"/>
                  </a:lnTo>
                  <a:lnTo>
                    <a:pt x="3878" y="36"/>
                  </a:lnTo>
                  <a:lnTo>
                    <a:pt x="3878" y="36"/>
                  </a:lnTo>
                  <a:lnTo>
                    <a:pt x="3876" y="36"/>
                  </a:lnTo>
                  <a:lnTo>
                    <a:pt x="3876" y="36"/>
                  </a:lnTo>
                  <a:lnTo>
                    <a:pt x="3874" y="36"/>
                  </a:lnTo>
                  <a:lnTo>
                    <a:pt x="3874" y="36"/>
                  </a:lnTo>
                  <a:lnTo>
                    <a:pt x="3874" y="36"/>
                  </a:lnTo>
                  <a:lnTo>
                    <a:pt x="3874" y="36"/>
                  </a:lnTo>
                  <a:lnTo>
                    <a:pt x="3874" y="36"/>
                  </a:lnTo>
                  <a:lnTo>
                    <a:pt x="3874" y="38"/>
                  </a:lnTo>
                  <a:lnTo>
                    <a:pt x="3874" y="38"/>
                  </a:lnTo>
                  <a:lnTo>
                    <a:pt x="3870" y="38"/>
                  </a:lnTo>
                  <a:lnTo>
                    <a:pt x="3870" y="38"/>
                  </a:lnTo>
                  <a:lnTo>
                    <a:pt x="3864" y="38"/>
                  </a:lnTo>
                  <a:lnTo>
                    <a:pt x="3864" y="38"/>
                  </a:lnTo>
                  <a:lnTo>
                    <a:pt x="3854" y="38"/>
                  </a:lnTo>
                  <a:lnTo>
                    <a:pt x="3854" y="38"/>
                  </a:lnTo>
                  <a:lnTo>
                    <a:pt x="3850" y="36"/>
                  </a:lnTo>
                  <a:lnTo>
                    <a:pt x="3850" y="36"/>
                  </a:lnTo>
                  <a:lnTo>
                    <a:pt x="3846" y="34"/>
                  </a:lnTo>
                  <a:lnTo>
                    <a:pt x="3846" y="34"/>
                  </a:lnTo>
                  <a:lnTo>
                    <a:pt x="3846" y="34"/>
                  </a:lnTo>
                  <a:lnTo>
                    <a:pt x="3846" y="34"/>
                  </a:lnTo>
                  <a:lnTo>
                    <a:pt x="3842" y="34"/>
                  </a:lnTo>
                  <a:lnTo>
                    <a:pt x="3842" y="34"/>
                  </a:lnTo>
                  <a:lnTo>
                    <a:pt x="3842" y="36"/>
                  </a:lnTo>
                  <a:lnTo>
                    <a:pt x="3842" y="36"/>
                  </a:lnTo>
                  <a:lnTo>
                    <a:pt x="3842" y="36"/>
                  </a:lnTo>
                  <a:lnTo>
                    <a:pt x="3842" y="36"/>
                  </a:lnTo>
                  <a:lnTo>
                    <a:pt x="3842" y="36"/>
                  </a:lnTo>
                  <a:lnTo>
                    <a:pt x="3842" y="36"/>
                  </a:lnTo>
                  <a:lnTo>
                    <a:pt x="3842" y="36"/>
                  </a:lnTo>
                  <a:lnTo>
                    <a:pt x="3840" y="38"/>
                  </a:lnTo>
                  <a:lnTo>
                    <a:pt x="3840" y="38"/>
                  </a:lnTo>
                  <a:lnTo>
                    <a:pt x="3832" y="38"/>
                  </a:lnTo>
                  <a:lnTo>
                    <a:pt x="3832" y="38"/>
                  </a:lnTo>
                  <a:lnTo>
                    <a:pt x="3830" y="38"/>
                  </a:lnTo>
                  <a:lnTo>
                    <a:pt x="3830" y="38"/>
                  </a:lnTo>
                  <a:lnTo>
                    <a:pt x="3828" y="38"/>
                  </a:lnTo>
                  <a:lnTo>
                    <a:pt x="3828" y="38"/>
                  </a:lnTo>
                  <a:lnTo>
                    <a:pt x="3826" y="38"/>
                  </a:lnTo>
                  <a:lnTo>
                    <a:pt x="3826" y="38"/>
                  </a:lnTo>
                  <a:lnTo>
                    <a:pt x="3824" y="38"/>
                  </a:lnTo>
                  <a:lnTo>
                    <a:pt x="3824" y="38"/>
                  </a:lnTo>
                  <a:lnTo>
                    <a:pt x="3824" y="38"/>
                  </a:lnTo>
                  <a:lnTo>
                    <a:pt x="3824" y="38"/>
                  </a:lnTo>
                  <a:lnTo>
                    <a:pt x="3824" y="38"/>
                  </a:lnTo>
                  <a:lnTo>
                    <a:pt x="3824" y="38"/>
                  </a:lnTo>
                  <a:lnTo>
                    <a:pt x="3822" y="38"/>
                  </a:lnTo>
                  <a:lnTo>
                    <a:pt x="3822" y="38"/>
                  </a:lnTo>
                  <a:lnTo>
                    <a:pt x="3820" y="38"/>
                  </a:lnTo>
                  <a:lnTo>
                    <a:pt x="3820" y="38"/>
                  </a:lnTo>
                  <a:lnTo>
                    <a:pt x="3820" y="38"/>
                  </a:lnTo>
                  <a:lnTo>
                    <a:pt x="3820" y="38"/>
                  </a:lnTo>
                  <a:lnTo>
                    <a:pt x="3812" y="40"/>
                  </a:lnTo>
                  <a:lnTo>
                    <a:pt x="3812" y="40"/>
                  </a:lnTo>
                  <a:lnTo>
                    <a:pt x="3810" y="40"/>
                  </a:lnTo>
                  <a:lnTo>
                    <a:pt x="3810" y="40"/>
                  </a:lnTo>
                  <a:lnTo>
                    <a:pt x="3810" y="40"/>
                  </a:lnTo>
                  <a:lnTo>
                    <a:pt x="3810" y="40"/>
                  </a:lnTo>
                  <a:lnTo>
                    <a:pt x="3810" y="40"/>
                  </a:lnTo>
                  <a:lnTo>
                    <a:pt x="3810" y="40"/>
                  </a:lnTo>
                  <a:lnTo>
                    <a:pt x="3808" y="40"/>
                  </a:lnTo>
                  <a:lnTo>
                    <a:pt x="3808" y="40"/>
                  </a:lnTo>
                  <a:lnTo>
                    <a:pt x="3808" y="40"/>
                  </a:lnTo>
                  <a:lnTo>
                    <a:pt x="3808" y="40"/>
                  </a:lnTo>
                  <a:lnTo>
                    <a:pt x="3808" y="40"/>
                  </a:lnTo>
                  <a:lnTo>
                    <a:pt x="3808" y="40"/>
                  </a:lnTo>
                  <a:lnTo>
                    <a:pt x="3806" y="42"/>
                  </a:lnTo>
                  <a:lnTo>
                    <a:pt x="3806" y="42"/>
                  </a:lnTo>
                  <a:lnTo>
                    <a:pt x="3806" y="42"/>
                  </a:lnTo>
                  <a:lnTo>
                    <a:pt x="3806" y="42"/>
                  </a:lnTo>
                  <a:lnTo>
                    <a:pt x="3802" y="42"/>
                  </a:lnTo>
                  <a:lnTo>
                    <a:pt x="3802" y="42"/>
                  </a:lnTo>
                  <a:lnTo>
                    <a:pt x="3800" y="42"/>
                  </a:lnTo>
                  <a:lnTo>
                    <a:pt x="3800" y="42"/>
                  </a:lnTo>
                  <a:lnTo>
                    <a:pt x="3794" y="42"/>
                  </a:lnTo>
                  <a:lnTo>
                    <a:pt x="3794" y="42"/>
                  </a:lnTo>
                  <a:lnTo>
                    <a:pt x="3794" y="42"/>
                  </a:lnTo>
                  <a:lnTo>
                    <a:pt x="3794" y="42"/>
                  </a:lnTo>
                  <a:lnTo>
                    <a:pt x="3794" y="42"/>
                  </a:lnTo>
                  <a:lnTo>
                    <a:pt x="3794" y="42"/>
                  </a:lnTo>
                  <a:lnTo>
                    <a:pt x="3790" y="42"/>
                  </a:lnTo>
                  <a:lnTo>
                    <a:pt x="3790" y="42"/>
                  </a:lnTo>
                  <a:lnTo>
                    <a:pt x="3790" y="42"/>
                  </a:lnTo>
                  <a:lnTo>
                    <a:pt x="3790" y="42"/>
                  </a:lnTo>
                  <a:lnTo>
                    <a:pt x="3788" y="42"/>
                  </a:lnTo>
                  <a:lnTo>
                    <a:pt x="3788" y="42"/>
                  </a:lnTo>
                  <a:lnTo>
                    <a:pt x="3782" y="42"/>
                  </a:lnTo>
                  <a:lnTo>
                    <a:pt x="3782" y="42"/>
                  </a:lnTo>
                  <a:lnTo>
                    <a:pt x="3780" y="42"/>
                  </a:lnTo>
                  <a:lnTo>
                    <a:pt x="3780" y="42"/>
                  </a:lnTo>
                  <a:lnTo>
                    <a:pt x="3772" y="42"/>
                  </a:lnTo>
                  <a:lnTo>
                    <a:pt x="3772" y="42"/>
                  </a:lnTo>
                  <a:lnTo>
                    <a:pt x="3762" y="40"/>
                  </a:lnTo>
                  <a:lnTo>
                    <a:pt x="3762" y="40"/>
                  </a:lnTo>
                  <a:lnTo>
                    <a:pt x="3758" y="42"/>
                  </a:lnTo>
                  <a:lnTo>
                    <a:pt x="3758" y="42"/>
                  </a:lnTo>
                  <a:lnTo>
                    <a:pt x="3750" y="42"/>
                  </a:lnTo>
                  <a:lnTo>
                    <a:pt x="3750" y="42"/>
                  </a:lnTo>
                  <a:lnTo>
                    <a:pt x="3750" y="42"/>
                  </a:lnTo>
                  <a:lnTo>
                    <a:pt x="3750" y="42"/>
                  </a:lnTo>
                  <a:lnTo>
                    <a:pt x="3750" y="42"/>
                  </a:lnTo>
                  <a:lnTo>
                    <a:pt x="3750" y="42"/>
                  </a:lnTo>
                  <a:lnTo>
                    <a:pt x="3748" y="42"/>
                  </a:lnTo>
                  <a:lnTo>
                    <a:pt x="3748" y="42"/>
                  </a:lnTo>
                  <a:lnTo>
                    <a:pt x="3748" y="42"/>
                  </a:lnTo>
                  <a:lnTo>
                    <a:pt x="3748" y="42"/>
                  </a:lnTo>
                  <a:lnTo>
                    <a:pt x="3748" y="42"/>
                  </a:lnTo>
                  <a:lnTo>
                    <a:pt x="3748" y="42"/>
                  </a:lnTo>
                  <a:lnTo>
                    <a:pt x="3746" y="42"/>
                  </a:lnTo>
                  <a:lnTo>
                    <a:pt x="3746" y="42"/>
                  </a:lnTo>
                  <a:lnTo>
                    <a:pt x="3744" y="42"/>
                  </a:lnTo>
                  <a:lnTo>
                    <a:pt x="3744" y="42"/>
                  </a:lnTo>
                  <a:lnTo>
                    <a:pt x="3744" y="42"/>
                  </a:lnTo>
                  <a:lnTo>
                    <a:pt x="3744" y="42"/>
                  </a:lnTo>
                  <a:lnTo>
                    <a:pt x="3742" y="42"/>
                  </a:lnTo>
                  <a:lnTo>
                    <a:pt x="3742" y="42"/>
                  </a:lnTo>
                  <a:lnTo>
                    <a:pt x="3740" y="42"/>
                  </a:lnTo>
                  <a:lnTo>
                    <a:pt x="3740" y="42"/>
                  </a:lnTo>
                  <a:lnTo>
                    <a:pt x="3738" y="42"/>
                  </a:lnTo>
                  <a:lnTo>
                    <a:pt x="3738" y="42"/>
                  </a:lnTo>
                  <a:lnTo>
                    <a:pt x="3736" y="42"/>
                  </a:lnTo>
                  <a:lnTo>
                    <a:pt x="3736" y="42"/>
                  </a:lnTo>
                  <a:lnTo>
                    <a:pt x="3730" y="42"/>
                  </a:lnTo>
                  <a:lnTo>
                    <a:pt x="3730" y="42"/>
                  </a:lnTo>
                  <a:lnTo>
                    <a:pt x="3728" y="42"/>
                  </a:lnTo>
                  <a:lnTo>
                    <a:pt x="3728" y="42"/>
                  </a:lnTo>
                  <a:lnTo>
                    <a:pt x="3724" y="42"/>
                  </a:lnTo>
                  <a:lnTo>
                    <a:pt x="3724" y="42"/>
                  </a:lnTo>
                  <a:lnTo>
                    <a:pt x="3720" y="42"/>
                  </a:lnTo>
                  <a:lnTo>
                    <a:pt x="3720" y="42"/>
                  </a:lnTo>
                  <a:lnTo>
                    <a:pt x="3718" y="42"/>
                  </a:lnTo>
                  <a:lnTo>
                    <a:pt x="3718" y="42"/>
                  </a:lnTo>
                  <a:lnTo>
                    <a:pt x="3714" y="42"/>
                  </a:lnTo>
                  <a:lnTo>
                    <a:pt x="3714" y="42"/>
                  </a:lnTo>
                  <a:lnTo>
                    <a:pt x="3710" y="44"/>
                  </a:lnTo>
                  <a:lnTo>
                    <a:pt x="3710" y="44"/>
                  </a:lnTo>
                  <a:lnTo>
                    <a:pt x="3710" y="44"/>
                  </a:lnTo>
                  <a:lnTo>
                    <a:pt x="3710" y="44"/>
                  </a:lnTo>
                  <a:lnTo>
                    <a:pt x="3708" y="44"/>
                  </a:lnTo>
                  <a:lnTo>
                    <a:pt x="3708" y="44"/>
                  </a:lnTo>
                  <a:lnTo>
                    <a:pt x="3708" y="44"/>
                  </a:lnTo>
                  <a:lnTo>
                    <a:pt x="3708" y="44"/>
                  </a:lnTo>
                  <a:lnTo>
                    <a:pt x="3708" y="44"/>
                  </a:lnTo>
                  <a:lnTo>
                    <a:pt x="3708" y="44"/>
                  </a:lnTo>
                  <a:lnTo>
                    <a:pt x="3706" y="44"/>
                  </a:lnTo>
                  <a:lnTo>
                    <a:pt x="3706" y="44"/>
                  </a:lnTo>
                  <a:lnTo>
                    <a:pt x="3704" y="44"/>
                  </a:lnTo>
                  <a:lnTo>
                    <a:pt x="3704" y="44"/>
                  </a:lnTo>
                  <a:lnTo>
                    <a:pt x="3704" y="44"/>
                  </a:lnTo>
                  <a:lnTo>
                    <a:pt x="3704" y="44"/>
                  </a:lnTo>
                  <a:lnTo>
                    <a:pt x="3698" y="46"/>
                  </a:lnTo>
                  <a:lnTo>
                    <a:pt x="3698" y="46"/>
                  </a:lnTo>
                  <a:lnTo>
                    <a:pt x="3698" y="46"/>
                  </a:lnTo>
                  <a:lnTo>
                    <a:pt x="3698" y="46"/>
                  </a:lnTo>
                  <a:lnTo>
                    <a:pt x="3690" y="46"/>
                  </a:lnTo>
                  <a:lnTo>
                    <a:pt x="3690" y="46"/>
                  </a:lnTo>
                  <a:lnTo>
                    <a:pt x="3688" y="46"/>
                  </a:lnTo>
                  <a:lnTo>
                    <a:pt x="3688" y="46"/>
                  </a:lnTo>
                  <a:lnTo>
                    <a:pt x="3684" y="46"/>
                  </a:lnTo>
                  <a:lnTo>
                    <a:pt x="3684" y="46"/>
                  </a:lnTo>
                  <a:lnTo>
                    <a:pt x="3680" y="46"/>
                  </a:lnTo>
                  <a:lnTo>
                    <a:pt x="3680" y="46"/>
                  </a:lnTo>
                  <a:lnTo>
                    <a:pt x="3678" y="46"/>
                  </a:lnTo>
                  <a:lnTo>
                    <a:pt x="3678" y="46"/>
                  </a:lnTo>
                  <a:lnTo>
                    <a:pt x="3678" y="46"/>
                  </a:lnTo>
                  <a:lnTo>
                    <a:pt x="3678" y="46"/>
                  </a:lnTo>
                  <a:lnTo>
                    <a:pt x="3676" y="46"/>
                  </a:lnTo>
                  <a:lnTo>
                    <a:pt x="3676" y="46"/>
                  </a:lnTo>
                  <a:lnTo>
                    <a:pt x="3676" y="46"/>
                  </a:lnTo>
                  <a:lnTo>
                    <a:pt x="3676" y="46"/>
                  </a:lnTo>
                  <a:lnTo>
                    <a:pt x="3676" y="46"/>
                  </a:lnTo>
                  <a:lnTo>
                    <a:pt x="3676" y="46"/>
                  </a:lnTo>
                  <a:lnTo>
                    <a:pt x="3674" y="46"/>
                  </a:lnTo>
                  <a:lnTo>
                    <a:pt x="3674" y="46"/>
                  </a:lnTo>
                  <a:lnTo>
                    <a:pt x="3670" y="48"/>
                  </a:lnTo>
                  <a:lnTo>
                    <a:pt x="3670" y="48"/>
                  </a:lnTo>
                  <a:lnTo>
                    <a:pt x="3664" y="46"/>
                  </a:lnTo>
                  <a:lnTo>
                    <a:pt x="3664" y="46"/>
                  </a:lnTo>
                  <a:lnTo>
                    <a:pt x="3660" y="44"/>
                  </a:lnTo>
                  <a:lnTo>
                    <a:pt x="3660" y="44"/>
                  </a:lnTo>
                  <a:lnTo>
                    <a:pt x="3658" y="44"/>
                  </a:lnTo>
                  <a:lnTo>
                    <a:pt x="3658" y="44"/>
                  </a:lnTo>
                  <a:lnTo>
                    <a:pt x="3656" y="44"/>
                  </a:lnTo>
                  <a:lnTo>
                    <a:pt x="3656" y="44"/>
                  </a:lnTo>
                  <a:lnTo>
                    <a:pt x="3652" y="46"/>
                  </a:lnTo>
                  <a:lnTo>
                    <a:pt x="3652" y="46"/>
                  </a:lnTo>
                  <a:lnTo>
                    <a:pt x="3650" y="48"/>
                  </a:lnTo>
                  <a:lnTo>
                    <a:pt x="3650" y="48"/>
                  </a:lnTo>
                  <a:lnTo>
                    <a:pt x="3648" y="48"/>
                  </a:lnTo>
                  <a:lnTo>
                    <a:pt x="3648" y="48"/>
                  </a:lnTo>
                  <a:lnTo>
                    <a:pt x="3648" y="48"/>
                  </a:lnTo>
                  <a:lnTo>
                    <a:pt x="3648" y="48"/>
                  </a:lnTo>
                  <a:lnTo>
                    <a:pt x="3646" y="48"/>
                  </a:lnTo>
                  <a:lnTo>
                    <a:pt x="3646" y="48"/>
                  </a:lnTo>
                  <a:lnTo>
                    <a:pt x="3646" y="48"/>
                  </a:lnTo>
                  <a:lnTo>
                    <a:pt x="3646" y="48"/>
                  </a:lnTo>
                  <a:lnTo>
                    <a:pt x="3644" y="48"/>
                  </a:lnTo>
                  <a:lnTo>
                    <a:pt x="3644" y="48"/>
                  </a:lnTo>
                  <a:lnTo>
                    <a:pt x="3644" y="48"/>
                  </a:lnTo>
                  <a:lnTo>
                    <a:pt x="3644" y="48"/>
                  </a:lnTo>
                  <a:lnTo>
                    <a:pt x="3642" y="48"/>
                  </a:lnTo>
                  <a:lnTo>
                    <a:pt x="3642" y="48"/>
                  </a:lnTo>
                  <a:lnTo>
                    <a:pt x="3638" y="48"/>
                  </a:lnTo>
                  <a:lnTo>
                    <a:pt x="3638" y="48"/>
                  </a:lnTo>
                  <a:lnTo>
                    <a:pt x="3638" y="46"/>
                  </a:lnTo>
                  <a:lnTo>
                    <a:pt x="3638" y="46"/>
                  </a:lnTo>
                  <a:lnTo>
                    <a:pt x="3634" y="46"/>
                  </a:lnTo>
                  <a:lnTo>
                    <a:pt x="3634" y="46"/>
                  </a:lnTo>
                  <a:lnTo>
                    <a:pt x="3634" y="46"/>
                  </a:lnTo>
                  <a:lnTo>
                    <a:pt x="3634" y="46"/>
                  </a:lnTo>
                  <a:lnTo>
                    <a:pt x="3634" y="46"/>
                  </a:lnTo>
                  <a:lnTo>
                    <a:pt x="3634" y="46"/>
                  </a:lnTo>
                  <a:lnTo>
                    <a:pt x="3630" y="46"/>
                  </a:lnTo>
                  <a:lnTo>
                    <a:pt x="3630" y="46"/>
                  </a:lnTo>
                  <a:lnTo>
                    <a:pt x="3630" y="46"/>
                  </a:lnTo>
                  <a:lnTo>
                    <a:pt x="3630" y="46"/>
                  </a:lnTo>
                  <a:lnTo>
                    <a:pt x="3628" y="46"/>
                  </a:lnTo>
                  <a:lnTo>
                    <a:pt x="3628" y="46"/>
                  </a:lnTo>
                  <a:lnTo>
                    <a:pt x="3626" y="46"/>
                  </a:lnTo>
                  <a:lnTo>
                    <a:pt x="3626" y="46"/>
                  </a:lnTo>
                  <a:lnTo>
                    <a:pt x="3624" y="46"/>
                  </a:lnTo>
                  <a:lnTo>
                    <a:pt x="3624" y="46"/>
                  </a:lnTo>
                  <a:lnTo>
                    <a:pt x="3620" y="48"/>
                  </a:lnTo>
                  <a:lnTo>
                    <a:pt x="3620" y="48"/>
                  </a:lnTo>
                  <a:lnTo>
                    <a:pt x="3610" y="48"/>
                  </a:lnTo>
                  <a:lnTo>
                    <a:pt x="3610" y="48"/>
                  </a:lnTo>
                  <a:lnTo>
                    <a:pt x="3608" y="48"/>
                  </a:lnTo>
                  <a:lnTo>
                    <a:pt x="3608" y="48"/>
                  </a:lnTo>
                  <a:lnTo>
                    <a:pt x="3606" y="48"/>
                  </a:lnTo>
                  <a:lnTo>
                    <a:pt x="3606" y="48"/>
                  </a:lnTo>
                  <a:lnTo>
                    <a:pt x="3604" y="48"/>
                  </a:lnTo>
                  <a:lnTo>
                    <a:pt x="3604" y="48"/>
                  </a:lnTo>
                  <a:lnTo>
                    <a:pt x="3602" y="48"/>
                  </a:lnTo>
                  <a:lnTo>
                    <a:pt x="3602" y="48"/>
                  </a:lnTo>
                  <a:lnTo>
                    <a:pt x="3598" y="48"/>
                  </a:lnTo>
                  <a:lnTo>
                    <a:pt x="3598" y="48"/>
                  </a:lnTo>
                  <a:lnTo>
                    <a:pt x="3596" y="46"/>
                  </a:lnTo>
                  <a:lnTo>
                    <a:pt x="3596" y="46"/>
                  </a:lnTo>
                  <a:lnTo>
                    <a:pt x="3592" y="48"/>
                  </a:lnTo>
                  <a:lnTo>
                    <a:pt x="3592" y="48"/>
                  </a:lnTo>
                  <a:lnTo>
                    <a:pt x="3592" y="48"/>
                  </a:lnTo>
                  <a:lnTo>
                    <a:pt x="3592" y="48"/>
                  </a:lnTo>
                  <a:lnTo>
                    <a:pt x="3590" y="48"/>
                  </a:lnTo>
                  <a:lnTo>
                    <a:pt x="3590" y="48"/>
                  </a:lnTo>
                  <a:lnTo>
                    <a:pt x="3588" y="48"/>
                  </a:lnTo>
                  <a:lnTo>
                    <a:pt x="3588" y="48"/>
                  </a:lnTo>
                  <a:lnTo>
                    <a:pt x="3586" y="48"/>
                  </a:lnTo>
                  <a:lnTo>
                    <a:pt x="3586" y="48"/>
                  </a:lnTo>
                  <a:lnTo>
                    <a:pt x="3582" y="48"/>
                  </a:lnTo>
                  <a:lnTo>
                    <a:pt x="3582" y="48"/>
                  </a:lnTo>
                  <a:lnTo>
                    <a:pt x="3576" y="48"/>
                  </a:lnTo>
                  <a:lnTo>
                    <a:pt x="3576" y="48"/>
                  </a:lnTo>
                  <a:lnTo>
                    <a:pt x="3572" y="48"/>
                  </a:lnTo>
                  <a:lnTo>
                    <a:pt x="3570" y="48"/>
                  </a:lnTo>
                  <a:lnTo>
                    <a:pt x="3570" y="48"/>
                  </a:lnTo>
                  <a:lnTo>
                    <a:pt x="3568" y="50"/>
                  </a:lnTo>
                  <a:lnTo>
                    <a:pt x="3568" y="50"/>
                  </a:lnTo>
                  <a:lnTo>
                    <a:pt x="3566" y="50"/>
                  </a:lnTo>
                  <a:lnTo>
                    <a:pt x="3566" y="50"/>
                  </a:lnTo>
                  <a:lnTo>
                    <a:pt x="3566" y="50"/>
                  </a:lnTo>
                  <a:lnTo>
                    <a:pt x="3566" y="50"/>
                  </a:lnTo>
                  <a:lnTo>
                    <a:pt x="3566" y="50"/>
                  </a:lnTo>
                  <a:lnTo>
                    <a:pt x="3566" y="50"/>
                  </a:lnTo>
                  <a:lnTo>
                    <a:pt x="3566" y="50"/>
                  </a:lnTo>
                  <a:lnTo>
                    <a:pt x="3566" y="50"/>
                  </a:lnTo>
                  <a:lnTo>
                    <a:pt x="3564" y="50"/>
                  </a:lnTo>
                  <a:lnTo>
                    <a:pt x="3564" y="50"/>
                  </a:lnTo>
                  <a:lnTo>
                    <a:pt x="3564" y="50"/>
                  </a:lnTo>
                  <a:lnTo>
                    <a:pt x="3564" y="50"/>
                  </a:lnTo>
                  <a:lnTo>
                    <a:pt x="3564" y="50"/>
                  </a:lnTo>
                  <a:lnTo>
                    <a:pt x="3564" y="50"/>
                  </a:lnTo>
                  <a:lnTo>
                    <a:pt x="3562" y="48"/>
                  </a:lnTo>
                  <a:lnTo>
                    <a:pt x="3562" y="48"/>
                  </a:lnTo>
                  <a:lnTo>
                    <a:pt x="3562" y="50"/>
                  </a:lnTo>
                  <a:lnTo>
                    <a:pt x="3562" y="50"/>
                  </a:lnTo>
                  <a:lnTo>
                    <a:pt x="3562" y="48"/>
                  </a:lnTo>
                  <a:lnTo>
                    <a:pt x="3562" y="48"/>
                  </a:lnTo>
                  <a:lnTo>
                    <a:pt x="3560" y="48"/>
                  </a:lnTo>
                  <a:lnTo>
                    <a:pt x="3560" y="48"/>
                  </a:lnTo>
                  <a:lnTo>
                    <a:pt x="3558" y="48"/>
                  </a:lnTo>
                  <a:lnTo>
                    <a:pt x="3558" y="48"/>
                  </a:lnTo>
                  <a:lnTo>
                    <a:pt x="3558" y="48"/>
                  </a:lnTo>
                  <a:lnTo>
                    <a:pt x="3558" y="48"/>
                  </a:lnTo>
                  <a:lnTo>
                    <a:pt x="3558" y="48"/>
                  </a:lnTo>
                  <a:lnTo>
                    <a:pt x="3558" y="48"/>
                  </a:lnTo>
                  <a:lnTo>
                    <a:pt x="3556" y="48"/>
                  </a:lnTo>
                  <a:lnTo>
                    <a:pt x="3556" y="48"/>
                  </a:lnTo>
                  <a:lnTo>
                    <a:pt x="3556" y="48"/>
                  </a:lnTo>
                  <a:lnTo>
                    <a:pt x="3556" y="48"/>
                  </a:lnTo>
                  <a:lnTo>
                    <a:pt x="3554" y="48"/>
                  </a:lnTo>
                  <a:lnTo>
                    <a:pt x="3554" y="48"/>
                  </a:lnTo>
                  <a:lnTo>
                    <a:pt x="3554" y="48"/>
                  </a:lnTo>
                  <a:lnTo>
                    <a:pt x="3554" y="48"/>
                  </a:lnTo>
                  <a:lnTo>
                    <a:pt x="3552" y="48"/>
                  </a:lnTo>
                  <a:lnTo>
                    <a:pt x="3552" y="48"/>
                  </a:lnTo>
                  <a:lnTo>
                    <a:pt x="3552" y="48"/>
                  </a:lnTo>
                  <a:lnTo>
                    <a:pt x="3552" y="48"/>
                  </a:lnTo>
                  <a:lnTo>
                    <a:pt x="3550" y="48"/>
                  </a:lnTo>
                  <a:lnTo>
                    <a:pt x="3550" y="48"/>
                  </a:lnTo>
                  <a:lnTo>
                    <a:pt x="3550" y="48"/>
                  </a:lnTo>
                  <a:lnTo>
                    <a:pt x="3550" y="48"/>
                  </a:lnTo>
                  <a:lnTo>
                    <a:pt x="3550" y="46"/>
                  </a:lnTo>
                  <a:lnTo>
                    <a:pt x="3550" y="46"/>
                  </a:lnTo>
                  <a:lnTo>
                    <a:pt x="3548" y="48"/>
                  </a:lnTo>
                  <a:lnTo>
                    <a:pt x="3548" y="48"/>
                  </a:lnTo>
                  <a:lnTo>
                    <a:pt x="3548" y="46"/>
                  </a:lnTo>
                  <a:lnTo>
                    <a:pt x="3548" y="46"/>
                  </a:lnTo>
                  <a:lnTo>
                    <a:pt x="3546" y="46"/>
                  </a:lnTo>
                  <a:lnTo>
                    <a:pt x="3546" y="46"/>
                  </a:lnTo>
                  <a:lnTo>
                    <a:pt x="3544" y="46"/>
                  </a:lnTo>
                  <a:lnTo>
                    <a:pt x="3544" y="46"/>
                  </a:lnTo>
                  <a:lnTo>
                    <a:pt x="3544" y="46"/>
                  </a:lnTo>
                  <a:lnTo>
                    <a:pt x="3544" y="46"/>
                  </a:lnTo>
                  <a:lnTo>
                    <a:pt x="3544" y="46"/>
                  </a:lnTo>
                  <a:lnTo>
                    <a:pt x="3544" y="46"/>
                  </a:lnTo>
                  <a:lnTo>
                    <a:pt x="3542" y="46"/>
                  </a:lnTo>
                  <a:lnTo>
                    <a:pt x="3542" y="46"/>
                  </a:lnTo>
                  <a:lnTo>
                    <a:pt x="3542" y="48"/>
                  </a:lnTo>
                  <a:lnTo>
                    <a:pt x="3542" y="48"/>
                  </a:lnTo>
                  <a:lnTo>
                    <a:pt x="3542" y="46"/>
                  </a:lnTo>
                  <a:lnTo>
                    <a:pt x="3542" y="46"/>
                  </a:lnTo>
                  <a:lnTo>
                    <a:pt x="3536" y="48"/>
                  </a:lnTo>
                  <a:lnTo>
                    <a:pt x="3536" y="48"/>
                  </a:lnTo>
                  <a:lnTo>
                    <a:pt x="3534" y="48"/>
                  </a:lnTo>
                  <a:lnTo>
                    <a:pt x="3534" y="48"/>
                  </a:lnTo>
                  <a:lnTo>
                    <a:pt x="3526" y="48"/>
                  </a:lnTo>
                  <a:lnTo>
                    <a:pt x="3526" y="48"/>
                  </a:lnTo>
                  <a:lnTo>
                    <a:pt x="3524" y="48"/>
                  </a:lnTo>
                  <a:lnTo>
                    <a:pt x="3524" y="48"/>
                  </a:lnTo>
                  <a:lnTo>
                    <a:pt x="3522" y="48"/>
                  </a:lnTo>
                  <a:lnTo>
                    <a:pt x="3522" y="48"/>
                  </a:lnTo>
                  <a:lnTo>
                    <a:pt x="3522" y="48"/>
                  </a:lnTo>
                  <a:lnTo>
                    <a:pt x="3522" y="48"/>
                  </a:lnTo>
                  <a:lnTo>
                    <a:pt x="3522" y="48"/>
                  </a:lnTo>
                  <a:lnTo>
                    <a:pt x="3522" y="48"/>
                  </a:lnTo>
                  <a:lnTo>
                    <a:pt x="3520" y="48"/>
                  </a:lnTo>
                  <a:lnTo>
                    <a:pt x="3520" y="48"/>
                  </a:lnTo>
                  <a:lnTo>
                    <a:pt x="3518" y="48"/>
                  </a:lnTo>
                  <a:lnTo>
                    <a:pt x="3518" y="48"/>
                  </a:lnTo>
                  <a:lnTo>
                    <a:pt x="3518" y="48"/>
                  </a:lnTo>
                  <a:lnTo>
                    <a:pt x="3518" y="48"/>
                  </a:lnTo>
                  <a:lnTo>
                    <a:pt x="3518" y="48"/>
                  </a:lnTo>
                  <a:lnTo>
                    <a:pt x="3518" y="48"/>
                  </a:lnTo>
                  <a:lnTo>
                    <a:pt x="3518" y="50"/>
                  </a:lnTo>
                  <a:lnTo>
                    <a:pt x="3518" y="50"/>
                  </a:lnTo>
                  <a:lnTo>
                    <a:pt x="3512" y="48"/>
                  </a:lnTo>
                  <a:lnTo>
                    <a:pt x="3508" y="50"/>
                  </a:lnTo>
                  <a:lnTo>
                    <a:pt x="3508" y="50"/>
                  </a:lnTo>
                  <a:lnTo>
                    <a:pt x="3502" y="48"/>
                  </a:lnTo>
                  <a:lnTo>
                    <a:pt x="3502" y="48"/>
                  </a:lnTo>
                  <a:lnTo>
                    <a:pt x="3494" y="48"/>
                  </a:lnTo>
                  <a:lnTo>
                    <a:pt x="3494" y="48"/>
                  </a:lnTo>
                  <a:lnTo>
                    <a:pt x="3490" y="48"/>
                  </a:lnTo>
                  <a:lnTo>
                    <a:pt x="3490" y="48"/>
                  </a:lnTo>
                  <a:lnTo>
                    <a:pt x="3488" y="48"/>
                  </a:lnTo>
                  <a:lnTo>
                    <a:pt x="3488" y="48"/>
                  </a:lnTo>
                  <a:lnTo>
                    <a:pt x="3486" y="48"/>
                  </a:lnTo>
                  <a:lnTo>
                    <a:pt x="3486" y="48"/>
                  </a:lnTo>
                  <a:lnTo>
                    <a:pt x="3478" y="48"/>
                  </a:lnTo>
                  <a:lnTo>
                    <a:pt x="3478" y="48"/>
                  </a:lnTo>
                  <a:lnTo>
                    <a:pt x="3478" y="48"/>
                  </a:lnTo>
                  <a:lnTo>
                    <a:pt x="3478" y="48"/>
                  </a:lnTo>
                  <a:lnTo>
                    <a:pt x="3476" y="48"/>
                  </a:lnTo>
                  <a:lnTo>
                    <a:pt x="3476" y="48"/>
                  </a:lnTo>
                  <a:lnTo>
                    <a:pt x="3474" y="48"/>
                  </a:lnTo>
                  <a:lnTo>
                    <a:pt x="3474" y="48"/>
                  </a:lnTo>
                  <a:lnTo>
                    <a:pt x="3472" y="48"/>
                  </a:lnTo>
                  <a:lnTo>
                    <a:pt x="3472" y="48"/>
                  </a:lnTo>
                  <a:lnTo>
                    <a:pt x="3470" y="48"/>
                  </a:lnTo>
                  <a:lnTo>
                    <a:pt x="3470" y="48"/>
                  </a:lnTo>
                  <a:lnTo>
                    <a:pt x="3468" y="48"/>
                  </a:lnTo>
                  <a:lnTo>
                    <a:pt x="3468" y="48"/>
                  </a:lnTo>
                  <a:lnTo>
                    <a:pt x="3468" y="48"/>
                  </a:lnTo>
                  <a:lnTo>
                    <a:pt x="3468" y="48"/>
                  </a:lnTo>
                  <a:lnTo>
                    <a:pt x="3468" y="48"/>
                  </a:lnTo>
                  <a:lnTo>
                    <a:pt x="3468" y="48"/>
                  </a:lnTo>
                  <a:lnTo>
                    <a:pt x="3464" y="48"/>
                  </a:lnTo>
                  <a:lnTo>
                    <a:pt x="3464" y="48"/>
                  </a:lnTo>
                  <a:lnTo>
                    <a:pt x="3464" y="48"/>
                  </a:lnTo>
                  <a:lnTo>
                    <a:pt x="3464" y="48"/>
                  </a:lnTo>
                  <a:lnTo>
                    <a:pt x="3464" y="48"/>
                  </a:lnTo>
                  <a:lnTo>
                    <a:pt x="3464" y="48"/>
                  </a:lnTo>
                  <a:lnTo>
                    <a:pt x="3462" y="48"/>
                  </a:lnTo>
                  <a:lnTo>
                    <a:pt x="3462" y="48"/>
                  </a:lnTo>
                  <a:lnTo>
                    <a:pt x="3460" y="48"/>
                  </a:lnTo>
                  <a:lnTo>
                    <a:pt x="3460" y="48"/>
                  </a:lnTo>
                  <a:lnTo>
                    <a:pt x="3456" y="48"/>
                  </a:lnTo>
                  <a:lnTo>
                    <a:pt x="3456" y="48"/>
                  </a:lnTo>
                  <a:lnTo>
                    <a:pt x="3452" y="48"/>
                  </a:lnTo>
                  <a:lnTo>
                    <a:pt x="3452" y="48"/>
                  </a:lnTo>
                  <a:lnTo>
                    <a:pt x="3448" y="48"/>
                  </a:lnTo>
                  <a:lnTo>
                    <a:pt x="3448" y="48"/>
                  </a:lnTo>
                  <a:lnTo>
                    <a:pt x="3446" y="48"/>
                  </a:lnTo>
                  <a:lnTo>
                    <a:pt x="3446" y="48"/>
                  </a:lnTo>
                  <a:lnTo>
                    <a:pt x="3442" y="48"/>
                  </a:lnTo>
                  <a:lnTo>
                    <a:pt x="3442" y="48"/>
                  </a:lnTo>
                  <a:lnTo>
                    <a:pt x="3440" y="48"/>
                  </a:lnTo>
                  <a:lnTo>
                    <a:pt x="3440" y="48"/>
                  </a:lnTo>
                  <a:lnTo>
                    <a:pt x="3438" y="48"/>
                  </a:lnTo>
                  <a:lnTo>
                    <a:pt x="3438" y="48"/>
                  </a:lnTo>
                  <a:lnTo>
                    <a:pt x="3436" y="48"/>
                  </a:lnTo>
                  <a:lnTo>
                    <a:pt x="3436" y="48"/>
                  </a:lnTo>
                  <a:lnTo>
                    <a:pt x="3434" y="46"/>
                  </a:lnTo>
                  <a:lnTo>
                    <a:pt x="3434" y="46"/>
                  </a:lnTo>
                  <a:lnTo>
                    <a:pt x="3430" y="46"/>
                  </a:lnTo>
                  <a:lnTo>
                    <a:pt x="3430" y="46"/>
                  </a:lnTo>
                  <a:lnTo>
                    <a:pt x="3422" y="46"/>
                  </a:lnTo>
                  <a:lnTo>
                    <a:pt x="3422" y="46"/>
                  </a:lnTo>
                  <a:lnTo>
                    <a:pt x="3420" y="48"/>
                  </a:lnTo>
                  <a:lnTo>
                    <a:pt x="3420" y="48"/>
                  </a:lnTo>
                  <a:lnTo>
                    <a:pt x="3418" y="48"/>
                  </a:lnTo>
                  <a:lnTo>
                    <a:pt x="3418" y="48"/>
                  </a:lnTo>
                  <a:lnTo>
                    <a:pt x="3412" y="48"/>
                  </a:lnTo>
                  <a:lnTo>
                    <a:pt x="3412" y="48"/>
                  </a:lnTo>
                  <a:lnTo>
                    <a:pt x="3408" y="48"/>
                  </a:lnTo>
                  <a:lnTo>
                    <a:pt x="3408" y="48"/>
                  </a:lnTo>
                  <a:lnTo>
                    <a:pt x="3406" y="48"/>
                  </a:lnTo>
                  <a:lnTo>
                    <a:pt x="3406" y="48"/>
                  </a:lnTo>
                  <a:lnTo>
                    <a:pt x="3404" y="46"/>
                  </a:lnTo>
                  <a:lnTo>
                    <a:pt x="3404" y="46"/>
                  </a:lnTo>
                  <a:lnTo>
                    <a:pt x="3398" y="48"/>
                  </a:lnTo>
                  <a:lnTo>
                    <a:pt x="3398" y="48"/>
                  </a:lnTo>
                  <a:lnTo>
                    <a:pt x="3396" y="48"/>
                  </a:lnTo>
                  <a:lnTo>
                    <a:pt x="3396" y="48"/>
                  </a:lnTo>
                  <a:lnTo>
                    <a:pt x="3396" y="48"/>
                  </a:lnTo>
                  <a:lnTo>
                    <a:pt x="3396" y="48"/>
                  </a:lnTo>
                  <a:lnTo>
                    <a:pt x="3388" y="46"/>
                  </a:lnTo>
                  <a:lnTo>
                    <a:pt x="3388" y="46"/>
                  </a:lnTo>
                  <a:lnTo>
                    <a:pt x="3386" y="48"/>
                  </a:lnTo>
                  <a:lnTo>
                    <a:pt x="3386" y="48"/>
                  </a:lnTo>
                  <a:lnTo>
                    <a:pt x="3382" y="48"/>
                  </a:lnTo>
                  <a:lnTo>
                    <a:pt x="3382" y="48"/>
                  </a:lnTo>
                  <a:lnTo>
                    <a:pt x="3380" y="50"/>
                  </a:lnTo>
                  <a:lnTo>
                    <a:pt x="3380" y="50"/>
                  </a:lnTo>
                  <a:lnTo>
                    <a:pt x="3376" y="50"/>
                  </a:lnTo>
                  <a:lnTo>
                    <a:pt x="3376" y="50"/>
                  </a:lnTo>
                  <a:lnTo>
                    <a:pt x="3376" y="50"/>
                  </a:lnTo>
                  <a:lnTo>
                    <a:pt x="3376" y="50"/>
                  </a:lnTo>
                  <a:lnTo>
                    <a:pt x="3374" y="50"/>
                  </a:lnTo>
                  <a:lnTo>
                    <a:pt x="3374" y="50"/>
                  </a:lnTo>
                  <a:lnTo>
                    <a:pt x="3374" y="50"/>
                  </a:lnTo>
                  <a:lnTo>
                    <a:pt x="3374" y="50"/>
                  </a:lnTo>
                  <a:lnTo>
                    <a:pt x="3374" y="50"/>
                  </a:lnTo>
                  <a:lnTo>
                    <a:pt x="3374" y="50"/>
                  </a:lnTo>
                  <a:lnTo>
                    <a:pt x="3372" y="50"/>
                  </a:lnTo>
                  <a:lnTo>
                    <a:pt x="3372" y="50"/>
                  </a:lnTo>
                  <a:lnTo>
                    <a:pt x="3370" y="50"/>
                  </a:lnTo>
                  <a:lnTo>
                    <a:pt x="3370" y="50"/>
                  </a:lnTo>
                  <a:lnTo>
                    <a:pt x="3366" y="50"/>
                  </a:lnTo>
                  <a:lnTo>
                    <a:pt x="3366" y="50"/>
                  </a:lnTo>
                  <a:lnTo>
                    <a:pt x="3362" y="50"/>
                  </a:lnTo>
                  <a:lnTo>
                    <a:pt x="3362" y="50"/>
                  </a:lnTo>
                  <a:lnTo>
                    <a:pt x="3362" y="50"/>
                  </a:lnTo>
                  <a:lnTo>
                    <a:pt x="3362" y="50"/>
                  </a:lnTo>
                  <a:lnTo>
                    <a:pt x="3360" y="50"/>
                  </a:lnTo>
                  <a:lnTo>
                    <a:pt x="3360" y="50"/>
                  </a:lnTo>
                  <a:lnTo>
                    <a:pt x="3358" y="50"/>
                  </a:lnTo>
                  <a:lnTo>
                    <a:pt x="3356" y="50"/>
                  </a:lnTo>
                  <a:lnTo>
                    <a:pt x="3356" y="50"/>
                  </a:lnTo>
                  <a:lnTo>
                    <a:pt x="3350" y="48"/>
                  </a:lnTo>
                  <a:lnTo>
                    <a:pt x="3350" y="48"/>
                  </a:lnTo>
                  <a:lnTo>
                    <a:pt x="3350" y="48"/>
                  </a:lnTo>
                  <a:lnTo>
                    <a:pt x="3350" y="48"/>
                  </a:lnTo>
                  <a:lnTo>
                    <a:pt x="3344" y="48"/>
                  </a:lnTo>
                  <a:lnTo>
                    <a:pt x="3344" y="48"/>
                  </a:lnTo>
                  <a:lnTo>
                    <a:pt x="3344" y="48"/>
                  </a:lnTo>
                  <a:lnTo>
                    <a:pt x="3344" y="48"/>
                  </a:lnTo>
                  <a:lnTo>
                    <a:pt x="3344" y="48"/>
                  </a:lnTo>
                  <a:lnTo>
                    <a:pt x="3344" y="48"/>
                  </a:lnTo>
                  <a:lnTo>
                    <a:pt x="3340" y="48"/>
                  </a:lnTo>
                  <a:lnTo>
                    <a:pt x="3340" y="48"/>
                  </a:lnTo>
                  <a:lnTo>
                    <a:pt x="3332" y="48"/>
                  </a:lnTo>
                  <a:lnTo>
                    <a:pt x="3332" y="48"/>
                  </a:lnTo>
                  <a:lnTo>
                    <a:pt x="3328" y="46"/>
                  </a:lnTo>
                  <a:lnTo>
                    <a:pt x="3328" y="46"/>
                  </a:lnTo>
                  <a:lnTo>
                    <a:pt x="3324" y="44"/>
                  </a:lnTo>
                  <a:lnTo>
                    <a:pt x="3324" y="44"/>
                  </a:lnTo>
                  <a:lnTo>
                    <a:pt x="3322" y="44"/>
                  </a:lnTo>
                  <a:lnTo>
                    <a:pt x="3322" y="44"/>
                  </a:lnTo>
                  <a:lnTo>
                    <a:pt x="3322" y="44"/>
                  </a:lnTo>
                  <a:lnTo>
                    <a:pt x="3318" y="44"/>
                  </a:lnTo>
                  <a:lnTo>
                    <a:pt x="3318" y="44"/>
                  </a:lnTo>
                  <a:lnTo>
                    <a:pt x="3318" y="46"/>
                  </a:lnTo>
                  <a:lnTo>
                    <a:pt x="3318" y="46"/>
                  </a:lnTo>
                  <a:lnTo>
                    <a:pt x="3318" y="46"/>
                  </a:lnTo>
                  <a:lnTo>
                    <a:pt x="3318" y="46"/>
                  </a:lnTo>
                  <a:lnTo>
                    <a:pt x="3318" y="46"/>
                  </a:lnTo>
                  <a:lnTo>
                    <a:pt x="3318" y="46"/>
                  </a:lnTo>
                  <a:lnTo>
                    <a:pt x="3316" y="46"/>
                  </a:lnTo>
                  <a:lnTo>
                    <a:pt x="3316" y="46"/>
                  </a:lnTo>
                  <a:lnTo>
                    <a:pt x="3312" y="48"/>
                  </a:lnTo>
                  <a:lnTo>
                    <a:pt x="3312" y="48"/>
                  </a:lnTo>
                  <a:lnTo>
                    <a:pt x="3312" y="48"/>
                  </a:lnTo>
                  <a:lnTo>
                    <a:pt x="3312" y="48"/>
                  </a:lnTo>
                  <a:lnTo>
                    <a:pt x="3312" y="48"/>
                  </a:lnTo>
                  <a:lnTo>
                    <a:pt x="3312" y="48"/>
                  </a:lnTo>
                  <a:lnTo>
                    <a:pt x="3310" y="48"/>
                  </a:lnTo>
                  <a:lnTo>
                    <a:pt x="3310" y="48"/>
                  </a:lnTo>
                  <a:lnTo>
                    <a:pt x="3310" y="48"/>
                  </a:lnTo>
                  <a:lnTo>
                    <a:pt x="3310" y="48"/>
                  </a:lnTo>
                  <a:lnTo>
                    <a:pt x="3310" y="48"/>
                  </a:lnTo>
                  <a:lnTo>
                    <a:pt x="3310" y="48"/>
                  </a:lnTo>
                  <a:lnTo>
                    <a:pt x="3308" y="48"/>
                  </a:lnTo>
                  <a:lnTo>
                    <a:pt x="3308" y="48"/>
                  </a:lnTo>
                  <a:lnTo>
                    <a:pt x="3306" y="48"/>
                  </a:lnTo>
                  <a:lnTo>
                    <a:pt x="3306" y="48"/>
                  </a:lnTo>
                  <a:lnTo>
                    <a:pt x="3304" y="48"/>
                  </a:lnTo>
                  <a:lnTo>
                    <a:pt x="3304" y="48"/>
                  </a:lnTo>
                  <a:lnTo>
                    <a:pt x="3304" y="48"/>
                  </a:lnTo>
                  <a:lnTo>
                    <a:pt x="3304" y="48"/>
                  </a:lnTo>
                  <a:lnTo>
                    <a:pt x="3302" y="46"/>
                  </a:lnTo>
                  <a:lnTo>
                    <a:pt x="3302" y="46"/>
                  </a:lnTo>
                  <a:lnTo>
                    <a:pt x="3302" y="48"/>
                  </a:lnTo>
                  <a:lnTo>
                    <a:pt x="3302" y="48"/>
                  </a:lnTo>
                  <a:lnTo>
                    <a:pt x="3298" y="46"/>
                  </a:lnTo>
                  <a:lnTo>
                    <a:pt x="3298" y="46"/>
                  </a:lnTo>
                  <a:lnTo>
                    <a:pt x="3294" y="44"/>
                  </a:lnTo>
                  <a:lnTo>
                    <a:pt x="3290" y="44"/>
                  </a:lnTo>
                  <a:lnTo>
                    <a:pt x="3282" y="46"/>
                  </a:lnTo>
                  <a:lnTo>
                    <a:pt x="3282" y="46"/>
                  </a:lnTo>
                  <a:lnTo>
                    <a:pt x="3276" y="44"/>
                  </a:lnTo>
                  <a:lnTo>
                    <a:pt x="3276" y="44"/>
                  </a:lnTo>
                  <a:lnTo>
                    <a:pt x="3268" y="44"/>
                  </a:lnTo>
                  <a:lnTo>
                    <a:pt x="3268" y="44"/>
                  </a:lnTo>
                  <a:lnTo>
                    <a:pt x="3266" y="44"/>
                  </a:lnTo>
                  <a:lnTo>
                    <a:pt x="3266" y="44"/>
                  </a:lnTo>
                  <a:lnTo>
                    <a:pt x="3262" y="44"/>
                  </a:lnTo>
                  <a:lnTo>
                    <a:pt x="3262" y="44"/>
                  </a:lnTo>
                  <a:lnTo>
                    <a:pt x="3262" y="44"/>
                  </a:lnTo>
                  <a:lnTo>
                    <a:pt x="3262" y="44"/>
                  </a:lnTo>
                  <a:lnTo>
                    <a:pt x="3262" y="44"/>
                  </a:lnTo>
                  <a:lnTo>
                    <a:pt x="3262" y="44"/>
                  </a:lnTo>
                  <a:lnTo>
                    <a:pt x="3260" y="44"/>
                  </a:lnTo>
                  <a:lnTo>
                    <a:pt x="3260" y="44"/>
                  </a:lnTo>
                  <a:lnTo>
                    <a:pt x="3260" y="44"/>
                  </a:lnTo>
                  <a:lnTo>
                    <a:pt x="3260" y="44"/>
                  </a:lnTo>
                  <a:lnTo>
                    <a:pt x="3256" y="44"/>
                  </a:lnTo>
                  <a:lnTo>
                    <a:pt x="3256" y="44"/>
                  </a:lnTo>
                  <a:lnTo>
                    <a:pt x="3254" y="44"/>
                  </a:lnTo>
                  <a:lnTo>
                    <a:pt x="3254" y="44"/>
                  </a:lnTo>
                  <a:lnTo>
                    <a:pt x="3250" y="42"/>
                  </a:lnTo>
                  <a:lnTo>
                    <a:pt x="3248" y="42"/>
                  </a:lnTo>
                  <a:lnTo>
                    <a:pt x="3248" y="42"/>
                  </a:lnTo>
                  <a:lnTo>
                    <a:pt x="3246" y="44"/>
                  </a:lnTo>
                  <a:lnTo>
                    <a:pt x="3246" y="44"/>
                  </a:lnTo>
                  <a:lnTo>
                    <a:pt x="3244" y="44"/>
                  </a:lnTo>
                  <a:lnTo>
                    <a:pt x="3244" y="44"/>
                  </a:lnTo>
                  <a:lnTo>
                    <a:pt x="3238" y="44"/>
                  </a:lnTo>
                  <a:lnTo>
                    <a:pt x="3238" y="44"/>
                  </a:lnTo>
                  <a:lnTo>
                    <a:pt x="3234" y="44"/>
                  </a:lnTo>
                  <a:lnTo>
                    <a:pt x="3234" y="44"/>
                  </a:lnTo>
                  <a:lnTo>
                    <a:pt x="3230" y="44"/>
                  </a:lnTo>
                  <a:lnTo>
                    <a:pt x="3230" y="44"/>
                  </a:lnTo>
                  <a:lnTo>
                    <a:pt x="3226" y="44"/>
                  </a:lnTo>
                  <a:lnTo>
                    <a:pt x="3226" y="44"/>
                  </a:lnTo>
                  <a:lnTo>
                    <a:pt x="3222" y="46"/>
                  </a:lnTo>
                  <a:lnTo>
                    <a:pt x="3222" y="46"/>
                  </a:lnTo>
                  <a:lnTo>
                    <a:pt x="3218" y="44"/>
                  </a:lnTo>
                  <a:lnTo>
                    <a:pt x="3218" y="44"/>
                  </a:lnTo>
                  <a:lnTo>
                    <a:pt x="3212" y="44"/>
                  </a:lnTo>
                  <a:lnTo>
                    <a:pt x="3212" y="44"/>
                  </a:lnTo>
                  <a:lnTo>
                    <a:pt x="3202" y="46"/>
                  </a:lnTo>
                  <a:lnTo>
                    <a:pt x="3202" y="46"/>
                  </a:lnTo>
                  <a:lnTo>
                    <a:pt x="3198" y="44"/>
                  </a:lnTo>
                  <a:lnTo>
                    <a:pt x="3198" y="44"/>
                  </a:lnTo>
                  <a:lnTo>
                    <a:pt x="3194" y="44"/>
                  </a:lnTo>
                  <a:lnTo>
                    <a:pt x="3194" y="44"/>
                  </a:lnTo>
                  <a:lnTo>
                    <a:pt x="3190" y="44"/>
                  </a:lnTo>
                  <a:lnTo>
                    <a:pt x="3190" y="44"/>
                  </a:lnTo>
                  <a:lnTo>
                    <a:pt x="3186" y="44"/>
                  </a:lnTo>
                  <a:lnTo>
                    <a:pt x="3186" y="44"/>
                  </a:lnTo>
                  <a:lnTo>
                    <a:pt x="3180" y="44"/>
                  </a:lnTo>
                  <a:lnTo>
                    <a:pt x="3180" y="44"/>
                  </a:lnTo>
                  <a:lnTo>
                    <a:pt x="3176" y="42"/>
                  </a:lnTo>
                  <a:lnTo>
                    <a:pt x="3176" y="42"/>
                  </a:lnTo>
                  <a:lnTo>
                    <a:pt x="3176" y="42"/>
                  </a:lnTo>
                  <a:lnTo>
                    <a:pt x="3176" y="42"/>
                  </a:lnTo>
                  <a:lnTo>
                    <a:pt x="3172" y="42"/>
                  </a:lnTo>
                  <a:lnTo>
                    <a:pt x="3172" y="42"/>
                  </a:lnTo>
                  <a:lnTo>
                    <a:pt x="3168" y="40"/>
                  </a:lnTo>
                  <a:lnTo>
                    <a:pt x="3168" y="40"/>
                  </a:lnTo>
                  <a:lnTo>
                    <a:pt x="3162" y="38"/>
                  </a:lnTo>
                  <a:lnTo>
                    <a:pt x="3162" y="38"/>
                  </a:lnTo>
                  <a:lnTo>
                    <a:pt x="3158" y="40"/>
                  </a:lnTo>
                  <a:lnTo>
                    <a:pt x="3158" y="40"/>
                  </a:lnTo>
                  <a:lnTo>
                    <a:pt x="3156" y="40"/>
                  </a:lnTo>
                  <a:lnTo>
                    <a:pt x="3156" y="40"/>
                  </a:lnTo>
                  <a:lnTo>
                    <a:pt x="3154" y="40"/>
                  </a:lnTo>
                  <a:lnTo>
                    <a:pt x="3154" y="40"/>
                  </a:lnTo>
                  <a:lnTo>
                    <a:pt x="3152" y="40"/>
                  </a:lnTo>
                  <a:lnTo>
                    <a:pt x="3152" y="40"/>
                  </a:lnTo>
                  <a:lnTo>
                    <a:pt x="3146" y="40"/>
                  </a:lnTo>
                  <a:lnTo>
                    <a:pt x="3146" y="40"/>
                  </a:lnTo>
                  <a:lnTo>
                    <a:pt x="3146" y="40"/>
                  </a:lnTo>
                  <a:lnTo>
                    <a:pt x="3146" y="40"/>
                  </a:lnTo>
                  <a:lnTo>
                    <a:pt x="3146" y="38"/>
                  </a:lnTo>
                  <a:lnTo>
                    <a:pt x="3146" y="38"/>
                  </a:lnTo>
                  <a:lnTo>
                    <a:pt x="3146" y="36"/>
                  </a:lnTo>
                  <a:lnTo>
                    <a:pt x="3144" y="36"/>
                  </a:lnTo>
                  <a:lnTo>
                    <a:pt x="3144" y="36"/>
                  </a:lnTo>
                  <a:lnTo>
                    <a:pt x="3138" y="36"/>
                  </a:lnTo>
                  <a:lnTo>
                    <a:pt x="3138" y="36"/>
                  </a:lnTo>
                  <a:lnTo>
                    <a:pt x="3136" y="38"/>
                  </a:lnTo>
                  <a:lnTo>
                    <a:pt x="3136" y="38"/>
                  </a:lnTo>
                  <a:lnTo>
                    <a:pt x="3134" y="38"/>
                  </a:lnTo>
                  <a:lnTo>
                    <a:pt x="3134" y="38"/>
                  </a:lnTo>
                  <a:lnTo>
                    <a:pt x="3130" y="38"/>
                  </a:lnTo>
                  <a:lnTo>
                    <a:pt x="3130" y="38"/>
                  </a:lnTo>
                  <a:lnTo>
                    <a:pt x="3128" y="38"/>
                  </a:lnTo>
                  <a:lnTo>
                    <a:pt x="3128" y="38"/>
                  </a:lnTo>
                  <a:lnTo>
                    <a:pt x="3120" y="40"/>
                  </a:lnTo>
                  <a:lnTo>
                    <a:pt x="3120" y="40"/>
                  </a:lnTo>
                  <a:lnTo>
                    <a:pt x="3112" y="40"/>
                  </a:lnTo>
                  <a:lnTo>
                    <a:pt x="3112" y="40"/>
                  </a:lnTo>
                  <a:lnTo>
                    <a:pt x="3110" y="42"/>
                  </a:lnTo>
                  <a:lnTo>
                    <a:pt x="3110" y="42"/>
                  </a:lnTo>
                  <a:lnTo>
                    <a:pt x="3108" y="42"/>
                  </a:lnTo>
                  <a:lnTo>
                    <a:pt x="3108" y="42"/>
                  </a:lnTo>
                  <a:lnTo>
                    <a:pt x="3106" y="42"/>
                  </a:lnTo>
                  <a:lnTo>
                    <a:pt x="3106" y="42"/>
                  </a:lnTo>
                  <a:lnTo>
                    <a:pt x="3106" y="44"/>
                  </a:lnTo>
                  <a:lnTo>
                    <a:pt x="3106" y="44"/>
                  </a:lnTo>
                  <a:lnTo>
                    <a:pt x="3104" y="42"/>
                  </a:lnTo>
                  <a:lnTo>
                    <a:pt x="3104" y="42"/>
                  </a:lnTo>
                  <a:lnTo>
                    <a:pt x="3102" y="44"/>
                  </a:lnTo>
                  <a:lnTo>
                    <a:pt x="3102" y="44"/>
                  </a:lnTo>
                  <a:lnTo>
                    <a:pt x="3102" y="42"/>
                  </a:lnTo>
                  <a:lnTo>
                    <a:pt x="3102" y="42"/>
                  </a:lnTo>
                  <a:lnTo>
                    <a:pt x="3100" y="42"/>
                  </a:lnTo>
                  <a:lnTo>
                    <a:pt x="3100" y="42"/>
                  </a:lnTo>
                  <a:lnTo>
                    <a:pt x="3096" y="42"/>
                  </a:lnTo>
                  <a:lnTo>
                    <a:pt x="3096" y="42"/>
                  </a:lnTo>
                  <a:lnTo>
                    <a:pt x="3094" y="42"/>
                  </a:lnTo>
                  <a:lnTo>
                    <a:pt x="3090" y="42"/>
                  </a:lnTo>
                  <a:lnTo>
                    <a:pt x="3090" y="42"/>
                  </a:lnTo>
                  <a:lnTo>
                    <a:pt x="3090" y="42"/>
                  </a:lnTo>
                  <a:lnTo>
                    <a:pt x="3090" y="42"/>
                  </a:lnTo>
                  <a:lnTo>
                    <a:pt x="3090" y="42"/>
                  </a:lnTo>
                  <a:lnTo>
                    <a:pt x="3090" y="42"/>
                  </a:lnTo>
                  <a:lnTo>
                    <a:pt x="3088" y="42"/>
                  </a:lnTo>
                  <a:lnTo>
                    <a:pt x="3088" y="42"/>
                  </a:lnTo>
                  <a:lnTo>
                    <a:pt x="3086" y="42"/>
                  </a:lnTo>
                  <a:lnTo>
                    <a:pt x="3086" y="42"/>
                  </a:lnTo>
                  <a:lnTo>
                    <a:pt x="3082" y="42"/>
                  </a:lnTo>
                  <a:lnTo>
                    <a:pt x="3082" y="42"/>
                  </a:lnTo>
                  <a:lnTo>
                    <a:pt x="3080" y="40"/>
                  </a:lnTo>
                  <a:lnTo>
                    <a:pt x="3080" y="40"/>
                  </a:lnTo>
                  <a:lnTo>
                    <a:pt x="3078" y="42"/>
                  </a:lnTo>
                  <a:lnTo>
                    <a:pt x="3078" y="42"/>
                  </a:lnTo>
                  <a:lnTo>
                    <a:pt x="3076" y="42"/>
                  </a:lnTo>
                  <a:lnTo>
                    <a:pt x="3076" y="42"/>
                  </a:lnTo>
                  <a:lnTo>
                    <a:pt x="3076" y="42"/>
                  </a:lnTo>
                  <a:lnTo>
                    <a:pt x="3076" y="42"/>
                  </a:lnTo>
                  <a:lnTo>
                    <a:pt x="3072" y="42"/>
                  </a:lnTo>
                  <a:lnTo>
                    <a:pt x="3072" y="42"/>
                  </a:lnTo>
                  <a:lnTo>
                    <a:pt x="3070" y="42"/>
                  </a:lnTo>
                  <a:lnTo>
                    <a:pt x="3070" y="42"/>
                  </a:lnTo>
                  <a:lnTo>
                    <a:pt x="3070" y="42"/>
                  </a:lnTo>
                  <a:lnTo>
                    <a:pt x="3070" y="42"/>
                  </a:lnTo>
                  <a:lnTo>
                    <a:pt x="3066" y="40"/>
                  </a:lnTo>
                  <a:lnTo>
                    <a:pt x="3066" y="40"/>
                  </a:lnTo>
                  <a:lnTo>
                    <a:pt x="3058" y="42"/>
                  </a:lnTo>
                  <a:lnTo>
                    <a:pt x="3052" y="40"/>
                  </a:lnTo>
                  <a:lnTo>
                    <a:pt x="3052" y="40"/>
                  </a:lnTo>
                  <a:lnTo>
                    <a:pt x="3050" y="40"/>
                  </a:lnTo>
                  <a:lnTo>
                    <a:pt x="3050" y="40"/>
                  </a:lnTo>
                  <a:lnTo>
                    <a:pt x="3044" y="42"/>
                  </a:lnTo>
                  <a:lnTo>
                    <a:pt x="3044" y="42"/>
                  </a:lnTo>
                  <a:lnTo>
                    <a:pt x="3044" y="42"/>
                  </a:lnTo>
                  <a:lnTo>
                    <a:pt x="3044" y="42"/>
                  </a:lnTo>
                  <a:lnTo>
                    <a:pt x="3044" y="42"/>
                  </a:lnTo>
                  <a:lnTo>
                    <a:pt x="3044" y="42"/>
                  </a:lnTo>
                  <a:lnTo>
                    <a:pt x="3042" y="42"/>
                  </a:lnTo>
                  <a:lnTo>
                    <a:pt x="3042" y="42"/>
                  </a:lnTo>
                  <a:lnTo>
                    <a:pt x="3042" y="42"/>
                  </a:lnTo>
                  <a:lnTo>
                    <a:pt x="3042" y="42"/>
                  </a:lnTo>
                  <a:lnTo>
                    <a:pt x="3040" y="42"/>
                  </a:lnTo>
                  <a:lnTo>
                    <a:pt x="3040" y="42"/>
                  </a:lnTo>
                  <a:lnTo>
                    <a:pt x="3040" y="40"/>
                  </a:lnTo>
                  <a:lnTo>
                    <a:pt x="3040" y="40"/>
                  </a:lnTo>
                  <a:lnTo>
                    <a:pt x="3036" y="42"/>
                  </a:lnTo>
                  <a:lnTo>
                    <a:pt x="3036" y="42"/>
                  </a:lnTo>
                  <a:lnTo>
                    <a:pt x="3032" y="42"/>
                  </a:lnTo>
                  <a:lnTo>
                    <a:pt x="3032" y="42"/>
                  </a:lnTo>
                  <a:lnTo>
                    <a:pt x="3030" y="42"/>
                  </a:lnTo>
                  <a:lnTo>
                    <a:pt x="3030" y="42"/>
                  </a:lnTo>
                  <a:lnTo>
                    <a:pt x="3024" y="42"/>
                  </a:lnTo>
                  <a:lnTo>
                    <a:pt x="3024" y="42"/>
                  </a:lnTo>
                  <a:lnTo>
                    <a:pt x="3024" y="42"/>
                  </a:lnTo>
                  <a:lnTo>
                    <a:pt x="3022" y="42"/>
                  </a:lnTo>
                  <a:lnTo>
                    <a:pt x="3022" y="42"/>
                  </a:lnTo>
                  <a:lnTo>
                    <a:pt x="3020" y="42"/>
                  </a:lnTo>
                  <a:lnTo>
                    <a:pt x="3020" y="42"/>
                  </a:lnTo>
                  <a:lnTo>
                    <a:pt x="3014" y="42"/>
                  </a:lnTo>
                  <a:lnTo>
                    <a:pt x="3008" y="42"/>
                  </a:lnTo>
                  <a:lnTo>
                    <a:pt x="3008" y="42"/>
                  </a:lnTo>
                  <a:lnTo>
                    <a:pt x="3006" y="40"/>
                  </a:lnTo>
                  <a:lnTo>
                    <a:pt x="3004" y="42"/>
                  </a:lnTo>
                  <a:lnTo>
                    <a:pt x="3004" y="42"/>
                  </a:lnTo>
                  <a:lnTo>
                    <a:pt x="3002" y="40"/>
                  </a:lnTo>
                  <a:lnTo>
                    <a:pt x="3002" y="40"/>
                  </a:lnTo>
                  <a:lnTo>
                    <a:pt x="2998" y="40"/>
                  </a:lnTo>
                  <a:lnTo>
                    <a:pt x="2996" y="40"/>
                  </a:lnTo>
                  <a:lnTo>
                    <a:pt x="2996" y="40"/>
                  </a:lnTo>
                  <a:lnTo>
                    <a:pt x="2994" y="38"/>
                  </a:lnTo>
                  <a:lnTo>
                    <a:pt x="2994" y="38"/>
                  </a:lnTo>
                  <a:lnTo>
                    <a:pt x="2986" y="38"/>
                  </a:lnTo>
                  <a:lnTo>
                    <a:pt x="2986" y="38"/>
                  </a:lnTo>
                  <a:lnTo>
                    <a:pt x="2980" y="38"/>
                  </a:lnTo>
                  <a:lnTo>
                    <a:pt x="2976" y="38"/>
                  </a:lnTo>
                  <a:lnTo>
                    <a:pt x="2976" y="38"/>
                  </a:lnTo>
                  <a:lnTo>
                    <a:pt x="2972" y="38"/>
                  </a:lnTo>
                  <a:lnTo>
                    <a:pt x="2972" y="38"/>
                  </a:lnTo>
                  <a:lnTo>
                    <a:pt x="2970" y="38"/>
                  </a:lnTo>
                  <a:lnTo>
                    <a:pt x="2970" y="38"/>
                  </a:lnTo>
                  <a:lnTo>
                    <a:pt x="2962" y="40"/>
                  </a:lnTo>
                  <a:lnTo>
                    <a:pt x="2962" y="40"/>
                  </a:lnTo>
                  <a:lnTo>
                    <a:pt x="2954" y="38"/>
                  </a:lnTo>
                  <a:lnTo>
                    <a:pt x="2954" y="38"/>
                  </a:lnTo>
                  <a:lnTo>
                    <a:pt x="2946" y="40"/>
                  </a:lnTo>
                  <a:lnTo>
                    <a:pt x="2946" y="40"/>
                  </a:lnTo>
                  <a:lnTo>
                    <a:pt x="2942" y="38"/>
                  </a:lnTo>
                  <a:lnTo>
                    <a:pt x="2942" y="38"/>
                  </a:lnTo>
                  <a:lnTo>
                    <a:pt x="2940" y="38"/>
                  </a:lnTo>
                  <a:lnTo>
                    <a:pt x="2940" y="38"/>
                  </a:lnTo>
                  <a:lnTo>
                    <a:pt x="2934" y="36"/>
                  </a:lnTo>
                  <a:lnTo>
                    <a:pt x="2934" y="36"/>
                  </a:lnTo>
                  <a:lnTo>
                    <a:pt x="2934" y="36"/>
                  </a:lnTo>
                  <a:lnTo>
                    <a:pt x="2934" y="36"/>
                  </a:lnTo>
                  <a:lnTo>
                    <a:pt x="2934" y="36"/>
                  </a:lnTo>
                  <a:lnTo>
                    <a:pt x="2934" y="36"/>
                  </a:lnTo>
                  <a:lnTo>
                    <a:pt x="2932" y="36"/>
                  </a:lnTo>
                  <a:lnTo>
                    <a:pt x="2932" y="36"/>
                  </a:lnTo>
                  <a:lnTo>
                    <a:pt x="2930" y="36"/>
                  </a:lnTo>
                  <a:lnTo>
                    <a:pt x="2930" y="36"/>
                  </a:lnTo>
                  <a:lnTo>
                    <a:pt x="2926" y="36"/>
                  </a:lnTo>
                  <a:lnTo>
                    <a:pt x="2926" y="36"/>
                  </a:lnTo>
                  <a:lnTo>
                    <a:pt x="2920" y="36"/>
                  </a:lnTo>
                  <a:lnTo>
                    <a:pt x="2920" y="36"/>
                  </a:lnTo>
                  <a:lnTo>
                    <a:pt x="2920" y="36"/>
                  </a:lnTo>
                  <a:lnTo>
                    <a:pt x="2920" y="36"/>
                  </a:lnTo>
                  <a:lnTo>
                    <a:pt x="2918" y="38"/>
                  </a:lnTo>
                  <a:lnTo>
                    <a:pt x="2918" y="38"/>
                  </a:lnTo>
                  <a:lnTo>
                    <a:pt x="2914" y="38"/>
                  </a:lnTo>
                  <a:lnTo>
                    <a:pt x="2914" y="38"/>
                  </a:lnTo>
                  <a:lnTo>
                    <a:pt x="2910" y="36"/>
                  </a:lnTo>
                  <a:lnTo>
                    <a:pt x="2910" y="36"/>
                  </a:lnTo>
                  <a:lnTo>
                    <a:pt x="2904" y="36"/>
                  </a:lnTo>
                  <a:lnTo>
                    <a:pt x="2904" y="36"/>
                  </a:lnTo>
                  <a:lnTo>
                    <a:pt x="2902" y="36"/>
                  </a:lnTo>
                  <a:lnTo>
                    <a:pt x="2902" y="36"/>
                  </a:lnTo>
                  <a:lnTo>
                    <a:pt x="2902" y="36"/>
                  </a:lnTo>
                  <a:lnTo>
                    <a:pt x="2902" y="36"/>
                  </a:lnTo>
                  <a:lnTo>
                    <a:pt x="2900" y="36"/>
                  </a:lnTo>
                  <a:lnTo>
                    <a:pt x="2900" y="36"/>
                  </a:lnTo>
                  <a:lnTo>
                    <a:pt x="2898" y="36"/>
                  </a:lnTo>
                  <a:lnTo>
                    <a:pt x="2898" y="36"/>
                  </a:lnTo>
                  <a:lnTo>
                    <a:pt x="2898" y="36"/>
                  </a:lnTo>
                  <a:lnTo>
                    <a:pt x="2898" y="36"/>
                  </a:lnTo>
                  <a:lnTo>
                    <a:pt x="2898" y="34"/>
                  </a:lnTo>
                  <a:lnTo>
                    <a:pt x="2898" y="34"/>
                  </a:lnTo>
                  <a:lnTo>
                    <a:pt x="2896" y="34"/>
                  </a:lnTo>
                  <a:lnTo>
                    <a:pt x="2896" y="34"/>
                  </a:lnTo>
                  <a:lnTo>
                    <a:pt x="2892" y="34"/>
                  </a:lnTo>
                  <a:lnTo>
                    <a:pt x="2892" y="34"/>
                  </a:lnTo>
                  <a:lnTo>
                    <a:pt x="2892" y="34"/>
                  </a:lnTo>
                  <a:lnTo>
                    <a:pt x="2892" y="36"/>
                  </a:lnTo>
                  <a:lnTo>
                    <a:pt x="2892" y="36"/>
                  </a:lnTo>
                  <a:lnTo>
                    <a:pt x="2892" y="36"/>
                  </a:lnTo>
                  <a:lnTo>
                    <a:pt x="2892" y="36"/>
                  </a:lnTo>
                  <a:lnTo>
                    <a:pt x="2892" y="36"/>
                  </a:lnTo>
                  <a:lnTo>
                    <a:pt x="2890" y="36"/>
                  </a:lnTo>
                  <a:lnTo>
                    <a:pt x="2890" y="36"/>
                  </a:lnTo>
                  <a:lnTo>
                    <a:pt x="2888" y="36"/>
                  </a:lnTo>
                  <a:lnTo>
                    <a:pt x="2888" y="36"/>
                  </a:lnTo>
                  <a:lnTo>
                    <a:pt x="2886" y="36"/>
                  </a:lnTo>
                  <a:lnTo>
                    <a:pt x="2886" y="36"/>
                  </a:lnTo>
                  <a:lnTo>
                    <a:pt x="2884" y="36"/>
                  </a:lnTo>
                  <a:lnTo>
                    <a:pt x="2884" y="36"/>
                  </a:lnTo>
                  <a:lnTo>
                    <a:pt x="2878" y="36"/>
                  </a:lnTo>
                  <a:lnTo>
                    <a:pt x="2878" y="36"/>
                  </a:lnTo>
                  <a:lnTo>
                    <a:pt x="2874" y="34"/>
                  </a:lnTo>
                  <a:lnTo>
                    <a:pt x="2874" y="34"/>
                  </a:lnTo>
                  <a:lnTo>
                    <a:pt x="2872" y="34"/>
                  </a:lnTo>
                  <a:lnTo>
                    <a:pt x="2872" y="34"/>
                  </a:lnTo>
                  <a:lnTo>
                    <a:pt x="2870" y="34"/>
                  </a:lnTo>
                  <a:lnTo>
                    <a:pt x="2870" y="34"/>
                  </a:lnTo>
                  <a:lnTo>
                    <a:pt x="2866" y="34"/>
                  </a:lnTo>
                  <a:lnTo>
                    <a:pt x="2866" y="34"/>
                  </a:lnTo>
                  <a:lnTo>
                    <a:pt x="2864" y="34"/>
                  </a:lnTo>
                  <a:lnTo>
                    <a:pt x="2864" y="34"/>
                  </a:lnTo>
                  <a:lnTo>
                    <a:pt x="2862" y="34"/>
                  </a:lnTo>
                  <a:lnTo>
                    <a:pt x="2862" y="34"/>
                  </a:lnTo>
                  <a:lnTo>
                    <a:pt x="2862" y="34"/>
                  </a:lnTo>
                  <a:lnTo>
                    <a:pt x="2862" y="34"/>
                  </a:lnTo>
                  <a:lnTo>
                    <a:pt x="2860" y="34"/>
                  </a:lnTo>
                  <a:lnTo>
                    <a:pt x="2860" y="34"/>
                  </a:lnTo>
                  <a:lnTo>
                    <a:pt x="2860" y="34"/>
                  </a:lnTo>
                  <a:lnTo>
                    <a:pt x="2860" y="34"/>
                  </a:lnTo>
                  <a:lnTo>
                    <a:pt x="2858" y="34"/>
                  </a:lnTo>
                  <a:lnTo>
                    <a:pt x="2858" y="34"/>
                  </a:lnTo>
                  <a:lnTo>
                    <a:pt x="2858" y="36"/>
                  </a:lnTo>
                  <a:lnTo>
                    <a:pt x="2858" y="36"/>
                  </a:lnTo>
                  <a:lnTo>
                    <a:pt x="2858" y="36"/>
                  </a:lnTo>
                  <a:lnTo>
                    <a:pt x="2858" y="36"/>
                  </a:lnTo>
                  <a:lnTo>
                    <a:pt x="2858" y="36"/>
                  </a:lnTo>
                  <a:lnTo>
                    <a:pt x="2858" y="38"/>
                  </a:lnTo>
                  <a:lnTo>
                    <a:pt x="2858" y="38"/>
                  </a:lnTo>
                  <a:lnTo>
                    <a:pt x="2852" y="38"/>
                  </a:lnTo>
                  <a:lnTo>
                    <a:pt x="2852" y="38"/>
                  </a:lnTo>
                  <a:lnTo>
                    <a:pt x="2844" y="38"/>
                  </a:lnTo>
                  <a:lnTo>
                    <a:pt x="2844" y="38"/>
                  </a:lnTo>
                  <a:lnTo>
                    <a:pt x="2842" y="38"/>
                  </a:lnTo>
                  <a:lnTo>
                    <a:pt x="2842" y="38"/>
                  </a:lnTo>
                  <a:lnTo>
                    <a:pt x="2842" y="38"/>
                  </a:lnTo>
                  <a:lnTo>
                    <a:pt x="2842" y="38"/>
                  </a:lnTo>
                  <a:lnTo>
                    <a:pt x="2840" y="38"/>
                  </a:lnTo>
                  <a:lnTo>
                    <a:pt x="2840" y="38"/>
                  </a:lnTo>
                  <a:lnTo>
                    <a:pt x="2834" y="38"/>
                  </a:lnTo>
                  <a:lnTo>
                    <a:pt x="2834" y="38"/>
                  </a:lnTo>
                  <a:lnTo>
                    <a:pt x="2832" y="38"/>
                  </a:lnTo>
                  <a:lnTo>
                    <a:pt x="2832" y="38"/>
                  </a:lnTo>
                  <a:lnTo>
                    <a:pt x="2832" y="38"/>
                  </a:lnTo>
                  <a:lnTo>
                    <a:pt x="2832" y="38"/>
                  </a:lnTo>
                  <a:lnTo>
                    <a:pt x="2830" y="38"/>
                  </a:lnTo>
                  <a:lnTo>
                    <a:pt x="2830" y="38"/>
                  </a:lnTo>
                  <a:lnTo>
                    <a:pt x="2830" y="38"/>
                  </a:lnTo>
                  <a:lnTo>
                    <a:pt x="2830" y="38"/>
                  </a:lnTo>
                  <a:lnTo>
                    <a:pt x="2828" y="38"/>
                  </a:lnTo>
                  <a:lnTo>
                    <a:pt x="2828" y="38"/>
                  </a:lnTo>
                  <a:lnTo>
                    <a:pt x="2826" y="38"/>
                  </a:lnTo>
                  <a:lnTo>
                    <a:pt x="2826" y="38"/>
                  </a:lnTo>
                  <a:lnTo>
                    <a:pt x="2826" y="38"/>
                  </a:lnTo>
                  <a:lnTo>
                    <a:pt x="2826" y="38"/>
                  </a:lnTo>
                  <a:lnTo>
                    <a:pt x="2826" y="38"/>
                  </a:lnTo>
                  <a:lnTo>
                    <a:pt x="2826" y="38"/>
                  </a:lnTo>
                  <a:lnTo>
                    <a:pt x="2824" y="38"/>
                  </a:lnTo>
                  <a:lnTo>
                    <a:pt x="2824" y="38"/>
                  </a:lnTo>
                  <a:lnTo>
                    <a:pt x="2820" y="38"/>
                  </a:lnTo>
                  <a:lnTo>
                    <a:pt x="2816" y="38"/>
                  </a:lnTo>
                  <a:lnTo>
                    <a:pt x="2816" y="38"/>
                  </a:lnTo>
                  <a:lnTo>
                    <a:pt x="2814" y="38"/>
                  </a:lnTo>
                  <a:lnTo>
                    <a:pt x="2814" y="38"/>
                  </a:lnTo>
                  <a:lnTo>
                    <a:pt x="2806" y="38"/>
                  </a:lnTo>
                  <a:lnTo>
                    <a:pt x="2806" y="38"/>
                  </a:lnTo>
                  <a:lnTo>
                    <a:pt x="2804" y="38"/>
                  </a:lnTo>
                  <a:lnTo>
                    <a:pt x="2804" y="38"/>
                  </a:lnTo>
                  <a:lnTo>
                    <a:pt x="2796" y="38"/>
                  </a:lnTo>
                  <a:lnTo>
                    <a:pt x="2796" y="38"/>
                  </a:lnTo>
                  <a:lnTo>
                    <a:pt x="2794" y="38"/>
                  </a:lnTo>
                  <a:lnTo>
                    <a:pt x="2794" y="38"/>
                  </a:lnTo>
                  <a:lnTo>
                    <a:pt x="2792" y="38"/>
                  </a:lnTo>
                  <a:lnTo>
                    <a:pt x="2792" y="38"/>
                  </a:lnTo>
                  <a:lnTo>
                    <a:pt x="2792" y="38"/>
                  </a:lnTo>
                  <a:lnTo>
                    <a:pt x="2792" y="38"/>
                  </a:lnTo>
                  <a:lnTo>
                    <a:pt x="2790" y="38"/>
                  </a:lnTo>
                  <a:lnTo>
                    <a:pt x="2790" y="38"/>
                  </a:lnTo>
                  <a:lnTo>
                    <a:pt x="2790" y="38"/>
                  </a:lnTo>
                  <a:lnTo>
                    <a:pt x="2790" y="38"/>
                  </a:lnTo>
                  <a:lnTo>
                    <a:pt x="2786" y="38"/>
                  </a:lnTo>
                  <a:lnTo>
                    <a:pt x="2784" y="38"/>
                  </a:lnTo>
                  <a:lnTo>
                    <a:pt x="2784" y="38"/>
                  </a:lnTo>
                  <a:lnTo>
                    <a:pt x="2782" y="38"/>
                  </a:lnTo>
                  <a:lnTo>
                    <a:pt x="2782" y="38"/>
                  </a:lnTo>
                  <a:lnTo>
                    <a:pt x="2780" y="38"/>
                  </a:lnTo>
                  <a:lnTo>
                    <a:pt x="2780" y="38"/>
                  </a:lnTo>
                  <a:lnTo>
                    <a:pt x="2776" y="38"/>
                  </a:lnTo>
                  <a:lnTo>
                    <a:pt x="2776" y="38"/>
                  </a:lnTo>
                  <a:lnTo>
                    <a:pt x="2772" y="38"/>
                  </a:lnTo>
                  <a:lnTo>
                    <a:pt x="2772" y="38"/>
                  </a:lnTo>
                  <a:lnTo>
                    <a:pt x="2772" y="38"/>
                  </a:lnTo>
                  <a:lnTo>
                    <a:pt x="2772" y="38"/>
                  </a:lnTo>
                  <a:lnTo>
                    <a:pt x="2770" y="38"/>
                  </a:lnTo>
                  <a:lnTo>
                    <a:pt x="2770" y="38"/>
                  </a:lnTo>
                  <a:lnTo>
                    <a:pt x="2770" y="38"/>
                  </a:lnTo>
                  <a:lnTo>
                    <a:pt x="2770" y="38"/>
                  </a:lnTo>
                  <a:lnTo>
                    <a:pt x="2768" y="38"/>
                  </a:lnTo>
                  <a:lnTo>
                    <a:pt x="2768" y="38"/>
                  </a:lnTo>
                  <a:lnTo>
                    <a:pt x="2764" y="38"/>
                  </a:lnTo>
                  <a:lnTo>
                    <a:pt x="2764" y="38"/>
                  </a:lnTo>
                  <a:lnTo>
                    <a:pt x="2762" y="38"/>
                  </a:lnTo>
                  <a:lnTo>
                    <a:pt x="2762" y="38"/>
                  </a:lnTo>
                  <a:lnTo>
                    <a:pt x="2762" y="36"/>
                  </a:lnTo>
                  <a:lnTo>
                    <a:pt x="2762" y="36"/>
                  </a:lnTo>
                  <a:lnTo>
                    <a:pt x="2762" y="36"/>
                  </a:lnTo>
                  <a:lnTo>
                    <a:pt x="2762" y="36"/>
                  </a:lnTo>
                  <a:lnTo>
                    <a:pt x="2760" y="36"/>
                  </a:lnTo>
                  <a:lnTo>
                    <a:pt x="2760" y="36"/>
                  </a:lnTo>
                  <a:lnTo>
                    <a:pt x="2754" y="36"/>
                  </a:lnTo>
                  <a:lnTo>
                    <a:pt x="2754" y="36"/>
                  </a:lnTo>
                  <a:lnTo>
                    <a:pt x="2750" y="36"/>
                  </a:lnTo>
                  <a:lnTo>
                    <a:pt x="2750" y="36"/>
                  </a:lnTo>
                  <a:lnTo>
                    <a:pt x="2750" y="36"/>
                  </a:lnTo>
                  <a:lnTo>
                    <a:pt x="2750" y="36"/>
                  </a:lnTo>
                  <a:lnTo>
                    <a:pt x="2748" y="36"/>
                  </a:lnTo>
                  <a:lnTo>
                    <a:pt x="2748" y="36"/>
                  </a:lnTo>
                  <a:lnTo>
                    <a:pt x="2746" y="36"/>
                  </a:lnTo>
                  <a:lnTo>
                    <a:pt x="2746" y="36"/>
                  </a:lnTo>
                  <a:lnTo>
                    <a:pt x="2744" y="38"/>
                  </a:lnTo>
                  <a:lnTo>
                    <a:pt x="2744" y="38"/>
                  </a:lnTo>
                  <a:lnTo>
                    <a:pt x="2742" y="38"/>
                  </a:lnTo>
                  <a:lnTo>
                    <a:pt x="2738" y="38"/>
                  </a:lnTo>
                  <a:lnTo>
                    <a:pt x="2738" y="38"/>
                  </a:lnTo>
                  <a:lnTo>
                    <a:pt x="2738" y="38"/>
                  </a:lnTo>
                  <a:lnTo>
                    <a:pt x="2738" y="38"/>
                  </a:lnTo>
                  <a:lnTo>
                    <a:pt x="2736" y="38"/>
                  </a:lnTo>
                  <a:lnTo>
                    <a:pt x="2736" y="38"/>
                  </a:lnTo>
                  <a:lnTo>
                    <a:pt x="2728" y="38"/>
                  </a:lnTo>
                  <a:lnTo>
                    <a:pt x="2728" y="38"/>
                  </a:lnTo>
                  <a:lnTo>
                    <a:pt x="2724" y="38"/>
                  </a:lnTo>
                  <a:lnTo>
                    <a:pt x="2724" y="38"/>
                  </a:lnTo>
                  <a:lnTo>
                    <a:pt x="2720" y="36"/>
                  </a:lnTo>
                  <a:lnTo>
                    <a:pt x="2720" y="36"/>
                  </a:lnTo>
                  <a:lnTo>
                    <a:pt x="2720" y="36"/>
                  </a:lnTo>
                  <a:lnTo>
                    <a:pt x="2720" y="36"/>
                  </a:lnTo>
                  <a:lnTo>
                    <a:pt x="2716" y="38"/>
                  </a:lnTo>
                  <a:lnTo>
                    <a:pt x="2716" y="38"/>
                  </a:lnTo>
                  <a:lnTo>
                    <a:pt x="2712" y="38"/>
                  </a:lnTo>
                  <a:lnTo>
                    <a:pt x="2712" y="38"/>
                  </a:lnTo>
                  <a:lnTo>
                    <a:pt x="2710" y="38"/>
                  </a:lnTo>
                  <a:lnTo>
                    <a:pt x="2706" y="38"/>
                  </a:lnTo>
                  <a:lnTo>
                    <a:pt x="2706" y="38"/>
                  </a:lnTo>
                  <a:lnTo>
                    <a:pt x="2700" y="38"/>
                  </a:lnTo>
                  <a:lnTo>
                    <a:pt x="2700" y="38"/>
                  </a:lnTo>
                  <a:lnTo>
                    <a:pt x="2694" y="38"/>
                  </a:lnTo>
                  <a:lnTo>
                    <a:pt x="2694" y="38"/>
                  </a:lnTo>
                  <a:lnTo>
                    <a:pt x="2692" y="36"/>
                  </a:lnTo>
                  <a:lnTo>
                    <a:pt x="2692" y="36"/>
                  </a:lnTo>
                  <a:lnTo>
                    <a:pt x="2688" y="36"/>
                  </a:lnTo>
                  <a:lnTo>
                    <a:pt x="2688" y="36"/>
                  </a:lnTo>
                  <a:lnTo>
                    <a:pt x="2686" y="36"/>
                  </a:lnTo>
                  <a:lnTo>
                    <a:pt x="2686" y="36"/>
                  </a:lnTo>
                  <a:lnTo>
                    <a:pt x="2684" y="36"/>
                  </a:lnTo>
                  <a:lnTo>
                    <a:pt x="2684" y="36"/>
                  </a:lnTo>
                  <a:lnTo>
                    <a:pt x="2682" y="36"/>
                  </a:lnTo>
                  <a:lnTo>
                    <a:pt x="2682" y="36"/>
                  </a:lnTo>
                  <a:lnTo>
                    <a:pt x="2682" y="36"/>
                  </a:lnTo>
                  <a:lnTo>
                    <a:pt x="2682" y="36"/>
                  </a:lnTo>
                  <a:lnTo>
                    <a:pt x="2680" y="36"/>
                  </a:lnTo>
                  <a:lnTo>
                    <a:pt x="2680" y="36"/>
                  </a:lnTo>
                  <a:lnTo>
                    <a:pt x="2680" y="36"/>
                  </a:lnTo>
                  <a:lnTo>
                    <a:pt x="2680" y="36"/>
                  </a:lnTo>
                  <a:lnTo>
                    <a:pt x="2678" y="36"/>
                  </a:lnTo>
                  <a:lnTo>
                    <a:pt x="2678" y="36"/>
                  </a:lnTo>
                  <a:lnTo>
                    <a:pt x="2678" y="36"/>
                  </a:lnTo>
                  <a:lnTo>
                    <a:pt x="2678" y="36"/>
                  </a:lnTo>
                  <a:lnTo>
                    <a:pt x="2678" y="36"/>
                  </a:lnTo>
                  <a:lnTo>
                    <a:pt x="2678" y="36"/>
                  </a:lnTo>
                  <a:lnTo>
                    <a:pt x="2676" y="36"/>
                  </a:lnTo>
                  <a:lnTo>
                    <a:pt x="2676" y="36"/>
                  </a:lnTo>
                  <a:lnTo>
                    <a:pt x="2670" y="36"/>
                  </a:lnTo>
                  <a:lnTo>
                    <a:pt x="2670" y="36"/>
                  </a:lnTo>
                  <a:lnTo>
                    <a:pt x="2664" y="38"/>
                  </a:lnTo>
                  <a:lnTo>
                    <a:pt x="2664" y="38"/>
                  </a:lnTo>
                  <a:lnTo>
                    <a:pt x="2660" y="38"/>
                  </a:lnTo>
                  <a:lnTo>
                    <a:pt x="2660" y="38"/>
                  </a:lnTo>
                  <a:lnTo>
                    <a:pt x="2656" y="38"/>
                  </a:lnTo>
                  <a:lnTo>
                    <a:pt x="2656" y="38"/>
                  </a:lnTo>
                  <a:lnTo>
                    <a:pt x="2656" y="38"/>
                  </a:lnTo>
                  <a:lnTo>
                    <a:pt x="2656" y="38"/>
                  </a:lnTo>
                  <a:lnTo>
                    <a:pt x="2654" y="38"/>
                  </a:lnTo>
                  <a:lnTo>
                    <a:pt x="2654" y="38"/>
                  </a:lnTo>
                  <a:lnTo>
                    <a:pt x="2648" y="38"/>
                  </a:lnTo>
                  <a:lnTo>
                    <a:pt x="2648" y="38"/>
                  </a:lnTo>
                  <a:lnTo>
                    <a:pt x="2644" y="38"/>
                  </a:lnTo>
                  <a:lnTo>
                    <a:pt x="2644" y="38"/>
                  </a:lnTo>
                  <a:lnTo>
                    <a:pt x="2642" y="38"/>
                  </a:lnTo>
                  <a:lnTo>
                    <a:pt x="2642" y="38"/>
                  </a:lnTo>
                  <a:lnTo>
                    <a:pt x="2640" y="38"/>
                  </a:lnTo>
                  <a:lnTo>
                    <a:pt x="2640" y="38"/>
                  </a:lnTo>
                  <a:lnTo>
                    <a:pt x="2636" y="40"/>
                  </a:lnTo>
                  <a:lnTo>
                    <a:pt x="2636" y="40"/>
                  </a:lnTo>
                  <a:lnTo>
                    <a:pt x="2634" y="40"/>
                  </a:lnTo>
                  <a:lnTo>
                    <a:pt x="2634" y="40"/>
                  </a:lnTo>
                  <a:lnTo>
                    <a:pt x="2632" y="40"/>
                  </a:lnTo>
                  <a:lnTo>
                    <a:pt x="2632" y="40"/>
                  </a:lnTo>
                  <a:lnTo>
                    <a:pt x="2630" y="40"/>
                  </a:lnTo>
                  <a:lnTo>
                    <a:pt x="2630" y="40"/>
                  </a:lnTo>
                  <a:lnTo>
                    <a:pt x="2630" y="40"/>
                  </a:lnTo>
                  <a:lnTo>
                    <a:pt x="2630" y="40"/>
                  </a:lnTo>
                  <a:lnTo>
                    <a:pt x="2628" y="40"/>
                  </a:lnTo>
                  <a:lnTo>
                    <a:pt x="2628" y="40"/>
                  </a:lnTo>
                  <a:lnTo>
                    <a:pt x="2624" y="40"/>
                  </a:lnTo>
                  <a:lnTo>
                    <a:pt x="2624" y="40"/>
                  </a:lnTo>
                  <a:lnTo>
                    <a:pt x="2624" y="38"/>
                  </a:lnTo>
                  <a:lnTo>
                    <a:pt x="2624" y="38"/>
                  </a:lnTo>
                  <a:lnTo>
                    <a:pt x="2618" y="38"/>
                  </a:lnTo>
                  <a:lnTo>
                    <a:pt x="2618" y="38"/>
                  </a:lnTo>
                  <a:lnTo>
                    <a:pt x="2616" y="38"/>
                  </a:lnTo>
                  <a:lnTo>
                    <a:pt x="2616" y="38"/>
                  </a:lnTo>
                  <a:lnTo>
                    <a:pt x="2614" y="38"/>
                  </a:lnTo>
                  <a:lnTo>
                    <a:pt x="2614" y="38"/>
                  </a:lnTo>
                  <a:lnTo>
                    <a:pt x="2614" y="38"/>
                  </a:lnTo>
                  <a:lnTo>
                    <a:pt x="2614" y="38"/>
                  </a:lnTo>
                  <a:lnTo>
                    <a:pt x="2612" y="38"/>
                  </a:lnTo>
                  <a:lnTo>
                    <a:pt x="2612" y="38"/>
                  </a:lnTo>
                  <a:lnTo>
                    <a:pt x="2608" y="38"/>
                  </a:lnTo>
                  <a:lnTo>
                    <a:pt x="2608" y="38"/>
                  </a:lnTo>
                  <a:lnTo>
                    <a:pt x="2604" y="38"/>
                  </a:lnTo>
                  <a:lnTo>
                    <a:pt x="2604" y="38"/>
                  </a:lnTo>
                  <a:lnTo>
                    <a:pt x="2602" y="36"/>
                  </a:lnTo>
                  <a:lnTo>
                    <a:pt x="2602" y="36"/>
                  </a:lnTo>
                  <a:lnTo>
                    <a:pt x="2600" y="36"/>
                  </a:lnTo>
                  <a:lnTo>
                    <a:pt x="2600" y="36"/>
                  </a:lnTo>
                  <a:lnTo>
                    <a:pt x="2600" y="36"/>
                  </a:lnTo>
                  <a:lnTo>
                    <a:pt x="2600" y="36"/>
                  </a:lnTo>
                  <a:lnTo>
                    <a:pt x="2598" y="34"/>
                  </a:lnTo>
                  <a:lnTo>
                    <a:pt x="2598" y="34"/>
                  </a:lnTo>
                  <a:lnTo>
                    <a:pt x="2596" y="34"/>
                  </a:lnTo>
                  <a:lnTo>
                    <a:pt x="2596" y="34"/>
                  </a:lnTo>
                  <a:lnTo>
                    <a:pt x="2588" y="34"/>
                  </a:lnTo>
                  <a:lnTo>
                    <a:pt x="2588" y="34"/>
                  </a:lnTo>
                  <a:lnTo>
                    <a:pt x="2584" y="34"/>
                  </a:lnTo>
                  <a:lnTo>
                    <a:pt x="2584" y="34"/>
                  </a:lnTo>
                  <a:lnTo>
                    <a:pt x="2570" y="34"/>
                  </a:lnTo>
                  <a:lnTo>
                    <a:pt x="2570" y="34"/>
                  </a:lnTo>
                  <a:lnTo>
                    <a:pt x="2568" y="34"/>
                  </a:lnTo>
                  <a:lnTo>
                    <a:pt x="2568" y="34"/>
                  </a:lnTo>
                  <a:lnTo>
                    <a:pt x="2566" y="34"/>
                  </a:lnTo>
                  <a:lnTo>
                    <a:pt x="2566" y="34"/>
                  </a:lnTo>
                  <a:lnTo>
                    <a:pt x="2562" y="36"/>
                  </a:lnTo>
                  <a:lnTo>
                    <a:pt x="2562" y="36"/>
                  </a:lnTo>
                  <a:lnTo>
                    <a:pt x="2556" y="36"/>
                  </a:lnTo>
                  <a:lnTo>
                    <a:pt x="2556" y="36"/>
                  </a:lnTo>
                  <a:lnTo>
                    <a:pt x="2552" y="34"/>
                  </a:lnTo>
                  <a:lnTo>
                    <a:pt x="2552" y="34"/>
                  </a:lnTo>
                  <a:lnTo>
                    <a:pt x="2544" y="34"/>
                  </a:lnTo>
                  <a:lnTo>
                    <a:pt x="2544" y="34"/>
                  </a:lnTo>
                  <a:lnTo>
                    <a:pt x="2542" y="34"/>
                  </a:lnTo>
                  <a:lnTo>
                    <a:pt x="2542" y="34"/>
                  </a:lnTo>
                  <a:lnTo>
                    <a:pt x="2536" y="34"/>
                  </a:lnTo>
                  <a:lnTo>
                    <a:pt x="2536" y="34"/>
                  </a:lnTo>
                  <a:lnTo>
                    <a:pt x="2532" y="36"/>
                  </a:lnTo>
                  <a:lnTo>
                    <a:pt x="2532" y="36"/>
                  </a:lnTo>
                  <a:lnTo>
                    <a:pt x="2528" y="36"/>
                  </a:lnTo>
                  <a:lnTo>
                    <a:pt x="2528" y="36"/>
                  </a:lnTo>
                  <a:lnTo>
                    <a:pt x="2526" y="36"/>
                  </a:lnTo>
                  <a:lnTo>
                    <a:pt x="2526" y="36"/>
                  </a:lnTo>
                  <a:lnTo>
                    <a:pt x="2524" y="36"/>
                  </a:lnTo>
                  <a:lnTo>
                    <a:pt x="2524" y="36"/>
                  </a:lnTo>
                  <a:lnTo>
                    <a:pt x="2520" y="36"/>
                  </a:lnTo>
                  <a:lnTo>
                    <a:pt x="2520" y="36"/>
                  </a:lnTo>
                  <a:lnTo>
                    <a:pt x="2516" y="38"/>
                  </a:lnTo>
                  <a:lnTo>
                    <a:pt x="2516" y="38"/>
                  </a:lnTo>
                  <a:lnTo>
                    <a:pt x="2516" y="38"/>
                  </a:lnTo>
                  <a:lnTo>
                    <a:pt x="2516" y="38"/>
                  </a:lnTo>
                  <a:lnTo>
                    <a:pt x="2516" y="38"/>
                  </a:lnTo>
                  <a:lnTo>
                    <a:pt x="2516" y="38"/>
                  </a:lnTo>
                  <a:lnTo>
                    <a:pt x="2516" y="38"/>
                  </a:lnTo>
                  <a:lnTo>
                    <a:pt x="2516" y="38"/>
                  </a:lnTo>
                  <a:lnTo>
                    <a:pt x="2512" y="38"/>
                  </a:lnTo>
                  <a:lnTo>
                    <a:pt x="2512" y="38"/>
                  </a:lnTo>
                  <a:lnTo>
                    <a:pt x="2512" y="36"/>
                  </a:lnTo>
                  <a:lnTo>
                    <a:pt x="2512" y="36"/>
                  </a:lnTo>
                  <a:lnTo>
                    <a:pt x="2510" y="36"/>
                  </a:lnTo>
                  <a:lnTo>
                    <a:pt x="2510" y="36"/>
                  </a:lnTo>
                  <a:lnTo>
                    <a:pt x="2508" y="36"/>
                  </a:lnTo>
                  <a:lnTo>
                    <a:pt x="2508" y="36"/>
                  </a:lnTo>
                  <a:lnTo>
                    <a:pt x="2506" y="36"/>
                  </a:lnTo>
                  <a:lnTo>
                    <a:pt x="2506" y="36"/>
                  </a:lnTo>
                  <a:lnTo>
                    <a:pt x="2504" y="36"/>
                  </a:lnTo>
                  <a:lnTo>
                    <a:pt x="2504" y="36"/>
                  </a:lnTo>
                  <a:lnTo>
                    <a:pt x="2504" y="36"/>
                  </a:lnTo>
                  <a:lnTo>
                    <a:pt x="2504" y="36"/>
                  </a:lnTo>
                  <a:lnTo>
                    <a:pt x="2504" y="36"/>
                  </a:lnTo>
                  <a:lnTo>
                    <a:pt x="2504" y="36"/>
                  </a:lnTo>
                  <a:lnTo>
                    <a:pt x="2504" y="36"/>
                  </a:lnTo>
                  <a:lnTo>
                    <a:pt x="2504" y="36"/>
                  </a:lnTo>
                  <a:lnTo>
                    <a:pt x="2500" y="36"/>
                  </a:lnTo>
                  <a:lnTo>
                    <a:pt x="2500" y="36"/>
                  </a:lnTo>
                  <a:lnTo>
                    <a:pt x="2496" y="36"/>
                  </a:lnTo>
                  <a:lnTo>
                    <a:pt x="2496" y="36"/>
                  </a:lnTo>
                  <a:lnTo>
                    <a:pt x="2492" y="36"/>
                  </a:lnTo>
                  <a:lnTo>
                    <a:pt x="2492" y="36"/>
                  </a:lnTo>
                  <a:lnTo>
                    <a:pt x="2488" y="36"/>
                  </a:lnTo>
                  <a:lnTo>
                    <a:pt x="2488" y="36"/>
                  </a:lnTo>
                  <a:lnTo>
                    <a:pt x="2488" y="36"/>
                  </a:lnTo>
                  <a:lnTo>
                    <a:pt x="2488" y="36"/>
                  </a:lnTo>
                  <a:lnTo>
                    <a:pt x="2484" y="36"/>
                  </a:lnTo>
                  <a:lnTo>
                    <a:pt x="2484" y="36"/>
                  </a:lnTo>
                  <a:lnTo>
                    <a:pt x="2482" y="36"/>
                  </a:lnTo>
                  <a:lnTo>
                    <a:pt x="2482" y="36"/>
                  </a:lnTo>
                  <a:lnTo>
                    <a:pt x="2482" y="36"/>
                  </a:lnTo>
                  <a:lnTo>
                    <a:pt x="2482" y="36"/>
                  </a:lnTo>
                  <a:lnTo>
                    <a:pt x="2482" y="36"/>
                  </a:lnTo>
                  <a:lnTo>
                    <a:pt x="2482" y="36"/>
                  </a:lnTo>
                  <a:lnTo>
                    <a:pt x="2480" y="36"/>
                  </a:lnTo>
                  <a:lnTo>
                    <a:pt x="2480" y="36"/>
                  </a:lnTo>
                  <a:lnTo>
                    <a:pt x="2480" y="36"/>
                  </a:lnTo>
                  <a:lnTo>
                    <a:pt x="2480" y="36"/>
                  </a:lnTo>
                  <a:lnTo>
                    <a:pt x="2474" y="36"/>
                  </a:lnTo>
                  <a:lnTo>
                    <a:pt x="2474" y="36"/>
                  </a:lnTo>
                  <a:lnTo>
                    <a:pt x="2470" y="36"/>
                  </a:lnTo>
                  <a:lnTo>
                    <a:pt x="2470" y="36"/>
                  </a:lnTo>
                  <a:lnTo>
                    <a:pt x="2466" y="38"/>
                  </a:lnTo>
                  <a:lnTo>
                    <a:pt x="2466" y="38"/>
                  </a:lnTo>
                  <a:lnTo>
                    <a:pt x="2464" y="36"/>
                  </a:lnTo>
                  <a:lnTo>
                    <a:pt x="2464" y="36"/>
                  </a:lnTo>
                  <a:lnTo>
                    <a:pt x="2458" y="38"/>
                  </a:lnTo>
                  <a:lnTo>
                    <a:pt x="2458" y="38"/>
                  </a:lnTo>
                  <a:lnTo>
                    <a:pt x="2458" y="38"/>
                  </a:lnTo>
                  <a:lnTo>
                    <a:pt x="2458" y="38"/>
                  </a:lnTo>
                  <a:lnTo>
                    <a:pt x="2456" y="38"/>
                  </a:lnTo>
                  <a:lnTo>
                    <a:pt x="2456" y="38"/>
                  </a:lnTo>
                  <a:lnTo>
                    <a:pt x="2456" y="38"/>
                  </a:lnTo>
                  <a:lnTo>
                    <a:pt x="2456" y="38"/>
                  </a:lnTo>
                  <a:lnTo>
                    <a:pt x="2452" y="36"/>
                  </a:lnTo>
                  <a:lnTo>
                    <a:pt x="2452" y="36"/>
                  </a:lnTo>
                  <a:lnTo>
                    <a:pt x="2448" y="38"/>
                  </a:lnTo>
                  <a:lnTo>
                    <a:pt x="2448" y="38"/>
                  </a:lnTo>
                  <a:lnTo>
                    <a:pt x="2446" y="38"/>
                  </a:lnTo>
                  <a:lnTo>
                    <a:pt x="2446" y="38"/>
                  </a:lnTo>
                  <a:lnTo>
                    <a:pt x="2442" y="40"/>
                  </a:lnTo>
                  <a:lnTo>
                    <a:pt x="2442" y="40"/>
                  </a:lnTo>
                  <a:lnTo>
                    <a:pt x="2438" y="40"/>
                  </a:lnTo>
                  <a:lnTo>
                    <a:pt x="2438" y="40"/>
                  </a:lnTo>
                  <a:lnTo>
                    <a:pt x="2432" y="38"/>
                  </a:lnTo>
                  <a:lnTo>
                    <a:pt x="2432" y="38"/>
                  </a:lnTo>
                  <a:lnTo>
                    <a:pt x="2432" y="38"/>
                  </a:lnTo>
                  <a:lnTo>
                    <a:pt x="2432" y="38"/>
                  </a:lnTo>
                  <a:lnTo>
                    <a:pt x="2430" y="36"/>
                  </a:lnTo>
                  <a:lnTo>
                    <a:pt x="2430" y="36"/>
                  </a:lnTo>
                  <a:lnTo>
                    <a:pt x="2428" y="36"/>
                  </a:lnTo>
                  <a:lnTo>
                    <a:pt x="2428" y="36"/>
                  </a:lnTo>
                  <a:lnTo>
                    <a:pt x="2424" y="34"/>
                  </a:lnTo>
                  <a:lnTo>
                    <a:pt x="2424" y="34"/>
                  </a:lnTo>
                  <a:lnTo>
                    <a:pt x="2420" y="34"/>
                  </a:lnTo>
                  <a:lnTo>
                    <a:pt x="2420" y="34"/>
                  </a:lnTo>
                  <a:lnTo>
                    <a:pt x="2416" y="36"/>
                  </a:lnTo>
                  <a:lnTo>
                    <a:pt x="2416" y="36"/>
                  </a:lnTo>
                  <a:lnTo>
                    <a:pt x="2414" y="36"/>
                  </a:lnTo>
                  <a:lnTo>
                    <a:pt x="2414" y="36"/>
                  </a:lnTo>
                  <a:lnTo>
                    <a:pt x="2412" y="36"/>
                  </a:lnTo>
                  <a:lnTo>
                    <a:pt x="2412" y="36"/>
                  </a:lnTo>
                  <a:lnTo>
                    <a:pt x="2408" y="36"/>
                  </a:lnTo>
                  <a:lnTo>
                    <a:pt x="2408" y="36"/>
                  </a:lnTo>
                  <a:lnTo>
                    <a:pt x="2406" y="36"/>
                  </a:lnTo>
                  <a:lnTo>
                    <a:pt x="2406" y="36"/>
                  </a:lnTo>
                  <a:lnTo>
                    <a:pt x="2402" y="36"/>
                  </a:lnTo>
                  <a:lnTo>
                    <a:pt x="2402" y="36"/>
                  </a:lnTo>
                  <a:lnTo>
                    <a:pt x="2402" y="38"/>
                  </a:lnTo>
                  <a:lnTo>
                    <a:pt x="2402" y="38"/>
                  </a:lnTo>
                  <a:lnTo>
                    <a:pt x="2402" y="38"/>
                  </a:lnTo>
                  <a:lnTo>
                    <a:pt x="2402" y="38"/>
                  </a:lnTo>
                  <a:lnTo>
                    <a:pt x="2402" y="38"/>
                  </a:lnTo>
                  <a:lnTo>
                    <a:pt x="2402" y="38"/>
                  </a:lnTo>
                  <a:lnTo>
                    <a:pt x="2400" y="38"/>
                  </a:lnTo>
                  <a:lnTo>
                    <a:pt x="2400" y="38"/>
                  </a:lnTo>
                  <a:lnTo>
                    <a:pt x="2400" y="38"/>
                  </a:lnTo>
                  <a:lnTo>
                    <a:pt x="2400" y="38"/>
                  </a:lnTo>
                  <a:lnTo>
                    <a:pt x="2400" y="38"/>
                  </a:lnTo>
                  <a:lnTo>
                    <a:pt x="2400" y="38"/>
                  </a:lnTo>
                  <a:lnTo>
                    <a:pt x="2398" y="38"/>
                  </a:lnTo>
                  <a:lnTo>
                    <a:pt x="2398" y="38"/>
                  </a:lnTo>
                  <a:lnTo>
                    <a:pt x="2396" y="36"/>
                  </a:lnTo>
                  <a:lnTo>
                    <a:pt x="2396" y="36"/>
                  </a:lnTo>
                  <a:lnTo>
                    <a:pt x="2394" y="36"/>
                  </a:lnTo>
                  <a:lnTo>
                    <a:pt x="2394" y="36"/>
                  </a:lnTo>
                  <a:lnTo>
                    <a:pt x="2392" y="36"/>
                  </a:lnTo>
                  <a:lnTo>
                    <a:pt x="2392" y="36"/>
                  </a:lnTo>
                  <a:lnTo>
                    <a:pt x="2388" y="36"/>
                  </a:lnTo>
                  <a:lnTo>
                    <a:pt x="2388" y="36"/>
                  </a:lnTo>
                  <a:lnTo>
                    <a:pt x="2384" y="34"/>
                  </a:lnTo>
                  <a:lnTo>
                    <a:pt x="2384" y="34"/>
                  </a:lnTo>
                  <a:lnTo>
                    <a:pt x="2380" y="36"/>
                  </a:lnTo>
                  <a:lnTo>
                    <a:pt x="2380" y="36"/>
                  </a:lnTo>
                  <a:lnTo>
                    <a:pt x="2374" y="36"/>
                  </a:lnTo>
                  <a:lnTo>
                    <a:pt x="2374" y="36"/>
                  </a:lnTo>
                  <a:lnTo>
                    <a:pt x="2372" y="38"/>
                  </a:lnTo>
                  <a:lnTo>
                    <a:pt x="2372" y="38"/>
                  </a:lnTo>
                  <a:lnTo>
                    <a:pt x="2368" y="38"/>
                  </a:lnTo>
                  <a:lnTo>
                    <a:pt x="2368" y="38"/>
                  </a:lnTo>
                  <a:lnTo>
                    <a:pt x="2366" y="38"/>
                  </a:lnTo>
                  <a:lnTo>
                    <a:pt x="2366" y="38"/>
                  </a:lnTo>
                  <a:lnTo>
                    <a:pt x="2366" y="38"/>
                  </a:lnTo>
                  <a:lnTo>
                    <a:pt x="2366" y="38"/>
                  </a:lnTo>
                  <a:lnTo>
                    <a:pt x="2364" y="36"/>
                  </a:lnTo>
                  <a:lnTo>
                    <a:pt x="2364" y="36"/>
                  </a:lnTo>
                  <a:lnTo>
                    <a:pt x="2356" y="36"/>
                  </a:lnTo>
                  <a:lnTo>
                    <a:pt x="2356" y="36"/>
                  </a:lnTo>
                  <a:lnTo>
                    <a:pt x="2354" y="34"/>
                  </a:lnTo>
                  <a:lnTo>
                    <a:pt x="2354" y="34"/>
                  </a:lnTo>
                  <a:lnTo>
                    <a:pt x="2352" y="34"/>
                  </a:lnTo>
                  <a:lnTo>
                    <a:pt x="2352" y="34"/>
                  </a:lnTo>
                  <a:lnTo>
                    <a:pt x="2350" y="34"/>
                  </a:lnTo>
                  <a:lnTo>
                    <a:pt x="2350" y="34"/>
                  </a:lnTo>
                  <a:lnTo>
                    <a:pt x="2344" y="34"/>
                  </a:lnTo>
                  <a:lnTo>
                    <a:pt x="2344" y="34"/>
                  </a:lnTo>
                  <a:lnTo>
                    <a:pt x="2342" y="36"/>
                  </a:lnTo>
                  <a:lnTo>
                    <a:pt x="2342" y="36"/>
                  </a:lnTo>
                  <a:lnTo>
                    <a:pt x="2338" y="36"/>
                  </a:lnTo>
                  <a:lnTo>
                    <a:pt x="2338" y="36"/>
                  </a:lnTo>
                  <a:lnTo>
                    <a:pt x="2334" y="38"/>
                  </a:lnTo>
                  <a:lnTo>
                    <a:pt x="2334" y="38"/>
                  </a:lnTo>
                  <a:lnTo>
                    <a:pt x="2328" y="36"/>
                  </a:lnTo>
                  <a:lnTo>
                    <a:pt x="2328" y="36"/>
                  </a:lnTo>
                  <a:lnTo>
                    <a:pt x="2328" y="36"/>
                  </a:lnTo>
                  <a:lnTo>
                    <a:pt x="2328" y="36"/>
                  </a:lnTo>
                  <a:lnTo>
                    <a:pt x="2326" y="36"/>
                  </a:lnTo>
                  <a:lnTo>
                    <a:pt x="2326" y="36"/>
                  </a:lnTo>
                  <a:lnTo>
                    <a:pt x="2324" y="34"/>
                  </a:lnTo>
                  <a:lnTo>
                    <a:pt x="2324" y="34"/>
                  </a:lnTo>
                  <a:lnTo>
                    <a:pt x="2320" y="34"/>
                  </a:lnTo>
                  <a:lnTo>
                    <a:pt x="2320" y="34"/>
                  </a:lnTo>
                  <a:lnTo>
                    <a:pt x="2318" y="34"/>
                  </a:lnTo>
                  <a:lnTo>
                    <a:pt x="2318" y="34"/>
                  </a:lnTo>
                  <a:lnTo>
                    <a:pt x="2312" y="34"/>
                  </a:lnTo>
                  <a:lnTo>
                    <a:pt x="2312" y="34"/>
                  </a:lnTo>
                  <a:lnTo>
                    <a:pt x="2306" y="34"/>
                  </a:lnTo>
                  <a:lnTo>
                    <a:pt x="2306" y="34"/>
                  </a:lnTo>
                  <a:lnTo>
                    <a:pt x="2300" y="34"/>
                  </a:lnTo>
                  <a:lnTo>
                    <a:pt x="2300" y="34"/>
                  </a:lnTo>
                  <a:lnTo>
                    <a:pt x="2294" y="36"/>
                  </a:lnTo>
                  <a:lnTo>
                    <a:pt x="2294" y="36"/>
                  </a:lnTo>
                  <a:lnTo>
                    <a:pt x="2294" y="36"/>
                  </a:lnTo>
                  <a:lnTo>
                    <a:pt x="2294" y="36"/>
                  </a:lnTo>
                  <a:lnTo>
                    <a:pt x="2292" y="36"/>
                  </a:lnTo>
                  <a:lnTo>
                    <a:pt x="2292" y="36"/>
                  </a:lnTo>
                  <a:lnTo>
                    <a:pt x="2290" y="34"/>
                  </a:lnTo>
                  <a:lnTo>
                    <a:pt x="2290" y="34"/>
                  </a:lnTo>
                  <a:lnTo>
                    <a:pt x="2286" y="34"/>
                  </a:lnTo>
                  <a:lnTo>
                    <a:pt x="2286" y="34"/>
                  </a:lnTo>
                  <a:lnTo>
                    <a:pt x="2284" y="34"/>
                  </a:lnTo>
                  <a:lnTo>
                    <a:pt x="2284" y="34"/>
                  </a:lnTo>
                  <a:lnTo>
                    <a:pt x="2282" y="32"/>
                  </a:lnTo>
                  <a:lnTo>
                    <a:pt x="2282" y="32"/>
                  </a:lnTo>
                  <a:lnTo>
                    <a:pt x="2276" y="34"/>
                  </a:lnTo>
                  <a:lnTo>
                    <a:pt x="2276" y="34"/>
                  </a:lnTo>
                  <a:lnTo>
                    <a:pt x="2272" y="36"/>
                  </a:lnTo>
                  <a:lnTo>
                    <a:pt x="2272" y="36"/>
                  </a:lnTo>
                  <a:lnTo>
                    <a:pt x="2262" y="36"/>
                  </a:lnTo>
                  <a:lnTo>
                    <a:pt x="2262" y="36"/>
                  </a:lnTo>
                  <a:lnTo>
                    <a:pt x="2258" y="34"/>
                  </a:lnTo>
                  <a:lnTo>
                    <a:pt x="2258" y="34"/>
                  </a:lnTo>
                  <a:lnTo>
                    <a:pt x="2254" y="36"/>
                  </a:lnTo>
                  <a:lnTo>
                    <a:pt x="2254" y="36"/>
                  </a:lnTo>
                  <a:lnTo>
                    <a:pt x="2252" y="36"/>
                  </a:lnTo>
                  <a:lnTo>
                    <a:pt x="2248" y="34"/>
                  </a:lnTo>
                  <a:lnTo>
                    <a:pt x="2248" y="34"/>
                  </a:lnTo>
                  <a:lnTo>
                    <a:pt x="2244" y="34"/>
                  </a:lnTo>
                  <a:lnTo>
                    <a:pt x="2244" y="34"/>
                  </a:lnTo>
                  <a:lnTo>
                    <a:pt x="2244" y="34"/>
                  </a:lnTo>
                  <a:lnTo>
                    <a:pt x="2244" y="34"/>
                  </a:lnTo>
                  <a:lnTo>
                    <a:pt x="2242" y="34"/>
                  </a:lnTo>
                  <a:lnTo>
                    <a:pt x="2242" y="34"/>
                  </a:lnTo>
                  <a:lnTo>
                    <a:pt x="2238" y="36"/>
                  </a:lnTo>
                  <a:lnTo>
                    <a:pt x="2238" y="36"/>
                  </a:lnTo>
                  <a:lnTo>
                    <a:pt x="2238" y="36"/>
                  </a:lnTo>
                  <a:lnTo>
                    <a:pt x="2238" y="36"/>
                  </a:lnTo>
                  <a:lnTo>
                    <a:pt x="2234" y="36"/>
                  </a:lnTo>
                  <a:lnTo>
                    <a:pt x="2234" y="36"/>
                  </a:lnTo>
                  <a:lnTo>
                    <a:pt x="2234" y="36"/>
                  </a:lnTo>
                  <a:lnTo>
                    <a:pt x="2234" y="36"/>
                  </a:lnTo>
                  <a:lnTo>
                    <a:pt x="2234" y="36"/>
                  </a:lnTo>
                  <a:lnTo>
                    <a:pt x="2234" y="36"/>
                  </a:lnTo>
                  <a:lnTo>
                    <a:pt x="2226" y="38"/>
                  </a:lnTo>
                  <a:lnTo>
                    <a:pt x="2226" y="38"/>
                  </a:lnTo>
                  <a:lnTo>
                    <a:pt x="2218" y="38"/>
                  </a:lnTo>
                  <a:lnTo>
                    <a:pt x="2218" y="38"/>
                  </a:lnTo>
                  <a:lnTo>
                    <a:pt x="2216" y="40"/>
                  </a:lnTo>
                  <a:lnTo>
                    <a:pt x="2216" y="40"/>
                  </a:lnTo>
                  <a:lnTo>
                    <a:pt x="2212" y="40"/>
                  </a:lnTo>
                  <a:lnTo>
                    <a:pt x="2212" y="40"/>
                  </a:lnTo>
                  <a:lnTo>
                    <a:pt x="2210" y="38"/>
                  </a:lnTo>
                  <a:lnTo>
                    <a:pt x="2210" y="38"/>
                  </a:lnTo>
                  <a:lnTo>
                    <a:pt x="2208" y="36"/>
                  </a:lnTo>
                  <a:lnTo>
                    <a:pt x="2208" y="36"/>
                  </a:lnTo>
                  <a:lnTo>
                    <a:pt x="2204" y="36"/>
                  </a:lnTo>
                  <a:lnTo>
                    <a:pt x="2200" y="36"/>
                  </a:lnTo>
                  <a:lnTo>
                    <a:pt x="2200" y="36"/>
                  </a:lnTo>
                  <a:lnTo>
                    <a:pt x="2194" y="36"/>
                  </a:lnTo>
                  <a:lnTo>
                    <a:pt x="2194" y="36"/>
                  </a:lnTo>
                  <a:lnTo>
                    <a:pt x="2194" y="36"/>
                  </a:lnTo>
                  <a:lnTo>
                    <a:pt x="2194" y="36"/>
                  </a:lnTo>
                  <a:lnTo>
                    <a:pt x="2190" y="36"/>
                  </a:lnTo>
                  <a:lnTo>
                    <a:pt x="2190" y="36"/>
                  </a:lnTo>
                  <a:lnTo>
                    <a:pt x="2186" y="36"/>
                  </a:lnTo>
                  <a:lnTo>
                    <a:pt x="2186" y="36"/>
                  </a:lnTo>
                  <a:lnTo>
                    <a:pt x="2184" y="36"/>
                  </a:lnTo>
                  <a:lnTo>
                    <a:pt x="2184" y="36"/>
                  </a:lnTo>
                  <a:lnTo>
                    <a:pt x="2178" y="36"/>
                  </a:lnTo>
                  <a:lnTo>
                    <a:pt x="2178" y="36"/>
                  </a:lnTo>
                  <a:lnTo>
                    <a:pt x="2170" y="36"/>
                  </a:lnTo>
                  <a:lnTo>
                    <a:pt x="2170" y="36"/>
                  </a:lnTo>
                  <a:lnTo>
                    <a:pt x="2168" y="38"/>
                  </a:lnTo>
                  <a:lnTo>
                    <a:pt x="2168" y="38"/>
                  </a:lnTo>
                  <a:lnTo>
                    <a:pt x="2164" y="38"/>
                  </a:lnTo>
                  <a:lnTo>
                    <a:pt x="2164" y="38"/>
                  </a:lnTo>
                  <a:lnTo>
                    <a:pt x="2162" y="38"/>
                  </a:lnTo>
                  <a:lnTo>
                    <a:pt x="2162" y="38"/>
                  </a:lnTo>
                  <a:lnTo>
                    <a:pt x="2158" y="38"/>
                  </a:lnTo>
                  <a:lnTo>
                    <a:pt x="2158" y="38"/>
                  </a:lnTo>
                  <a:lnTo>
                    <a:pt x="2154" y="36"/>
                  </a:lnTo>
                  <a:lnTo>
                    <a:pt x="2154" y="36"/>
                  </a:lnTo>
                  <a:lnTo>
                    <a:pt x="2148" y="38"/>
                  </a:lnTo>
                  <a:lnTo>
                    <a:pt x="2148" y="38"/>
                  </a:lnTo>
                  <a:lnTo>
                    <a:pt x="2144" y="36"/>
                  </a:lnTo>
                  <a:lnTo>
                    <a:pt x="2144" y="36"/>
                  </a:lnTo>
                  <a:lnTo>
                    <a:pt x="2140" y="36"/>
                  </a:lnTo>
                  <a:lnTo>
                    <a:pt x="2140" y="36"/>
                  </a:lnTo>
                  <a:lnTo>
                    <a:pt x="2130" y="36"/>
                  </a:lnTo>
                  <a:lnTo>
                    <a:pt x="2130" y="36"/>
                  </a:lnTo>
                  <a:lnTo>
                    <a:pt x="2128" y="36"/>
                  </a:lnTo>
                  <a:lnTo>
                    <a:pt x="2128" y="36"/>
                  </a:lnTo>
                  <a:lnTo>
                    <a:pt x="2124" y="36"/>
                  </a:lnTo>
                  <a:lnTo>
                    <a:pt x="2118" y="36"/>
                  </a:lnTo>
                  <a:lnTo>
                    <a:pt x="2118" y="36"/>
                  </a:lnTo>
                  <a:lnTo>
                    <a:pt x="2114" y="36"/>
                  </a:lnTo>
                  <a:lnTo>
                    <a:pt x="2110" y="38"/>
                  </a:lnTo>
                  <a:lnTo>
                    <a:pt x="2110" y="38"/>
                  </a:lnTo>
                  <a:lnTo>
                    <a:pt x="2102" y="38"/>
                  </a:lnTo>
                  <a:lnTo>
                    <a:pt x="2102" y="38"/>
                  </a:lnTo>
                  <a:lnTo>
                    <a:pt x="2100" y="36"/>
                  </a:lnTo>
                  <a:lnTo>
                    <a:pt x="2100" y="36"/>
                  </a:lnTo>
                  <a:lnTo>
                    <a:pt x="2096" y="36"/>
                  </a:lnTo>
                  <a:lnTo>
                    <a:pt x="2092" y="36"/>
                  </a:lnTo>
                  <a:lnTo>
                    <a:pt x="2092" y="36"/>
                  </a:lnTo>
                  <a:lnTo>
                    <a:pt x="2090" y="38"/>
                  </a:lnTo>
                  <a:lnTo>
                    <a:pt x="2090" y="38"/>
                  </a:lnTo>
                  <a:lnTo>
                    <a:pt x="2088" y="38"/>
                  </a:lnTo>
                  <a:lnTo>
                    <a:pt x="2088" y="38"/>
                  </a:lnTo>
                  <a:lnTo>
                    <a:pt x="2082" y="38"/>
                  </a:lnTo>
                  <a:lnTo>
                    <a:pt x="2082" y="38"/>
                  </a:lnTo>
                  <a:lnTo>
                    <a:pt x="2078" y="40"/>
                  </a:lnTo>
                  <a:lnTo>
                    <a:pt x="2078" y="40"/>
                  </a:lnTo>
                  <a:lnTo>
                    <a:pt x="2078" y="40"/>
                  </a:lnTo>
                  <a:lnTo>
                    <a:pt x="2078" y="40"/>
                  </a:lnTo>
                  <a:lnTo>
                    <a:pt x="2074" y="40"/>
                  </a:lnTo>
                  <a:lnTo>
                    <a:pt x="2074" y="40"/>
                  </a:lnTo>
                  <a:lnTo>
                    <a:pt x="2074" y="40"/>
                  </a:lnTo>
                  <a:lnTo>
                    <a:pt x="2074" y="40"/>
                  </a:lnTo>
                  <a:lnTo>
                    <a:pt x="2074" y="40"/>
                  </a:lnTo>
                  <a:lnTo>
                    <a:pt x="2074" y="40"/>
                  </a:lnTo>
                  <a:lnTo>
                    <a:pt x="2072" y="40"/>
                  </a:lnTo>
                  <a:lnTo>
                    <a:pt x="2072" y="40"/>
                  </a:lnTo>
                  <a:lnTo>
                    <a:pt x="2068" y="40"/>
                  </a:lnTo>
                  <a:lnTo>
                    <a:pt x="2068" y="40"/>
                  </a:lnTo>
                  <a:lnTo>
                    <a:pt x="2062" y="40"/>
                  </a:lnTo>
                  <a:lnTo>
                    <a:pt x="2058" y="38"/>
                  </a:lnTo>
                  <a:lnTo>
                    <a:pt x="2058" y="38"/>
                  </a:lnTo>
                  <a:lnTo>
                    <a:pt x="2052" y="38"/>
                  </a:lnTo>
                  <a:lnTo>
                    <a:pt x="2052" y="38"/>
                  </a:lnTo>
                  <a:lnTo>
                    <a:pt x="2046" y="40"/>
                  </a:lnTo>
                  <a:lnTo>
                    <a:pt x="2042" y="40"/>
                  </a:lnTo>
                  <a:lnTo>
                    <a:pt x="2042" y="40"/>
                  </a:lnTo>
                  <a:lnTo>
                    <a:pt x="2040" y="40"/>
                  </a:lnTo>
                  <a:lnTo>
                    <a:pt x="2040" y="40"/>
                  </a:lnTo>
                  <a:lnTo>
                    <a:pt x="2036" y="40"/>
                  </a:lnTo>
                  <a:lnTo>
                    <a:pt x="2036" y="40"/>
                  </a:lnTo>
                  <a:lnTo>
                    <a:pt x="2030" y="40"/>
                  </a:lnTo>
                  <a:lnTo>
                    <a:pt x="2030" y="40"/>
                  </a:lnTo>
                  <a:lnTo>
                    <a:pt x="2024" y="40"/>
                  </a:lnTo>
                  <a:lnTo>
                    <a:pt x="2024" y="40"/>
                  </a:lnTo>
                  <a:lnTo>
                    <a:pt x="2020" y="40"/>
                  </a:lnTo>
                  <a:lnTo>
                    <a:pt x="2020" y="40"/>
                  </a:lnTo>
                  <a:lnTo>
                    <a:pt x="2018" y="40"/>
                  </a:lnTo>
                  <a:lnTo>
                    <a:pt x="2018" y="40"/>
                  </a:lnTo>
                  <a:lnTo>
                    <a:pt x="2016" y="40"/>
                  </a:lnTo>
                  <a:lnTo>
                    <a:pt x="2016" y="40"/>
                  </a:lnTo>
                  <a:lnTo>
                    <a:pt x="2016" y="40"/>
                  </a:lnTo>
                  <a:lnTo>
                    <a:pt x="2016" y="40"/>
                  </a:lnTo>
                  <a:lnTo>
                    <a:pt x="2016" y="38"/>
                  </a:lnTo>
                  <a:lnTo>
                    <a:pt x="2016" y="38"/>
                  </a:lnTo>
                  <a:lnTo>
                    <a:pt x="2010" y="40"/>
                  </a:lnTo>
                  <a:lnTo>
                    <a:pt x="2010" y="40"/>
                  </a:lnTo>
                  <a:lnTo>
                    <a:pt x="2010" y="40"/>
                  </a:lnTo>
                  <a:lnTo>
                    <a:pt x="2010" y="40"/>
                  </a:lnTo>
                  <a:lnTo>
                    <a:pt x="2008" y="40"/>
                  </a:lnTo>
                  <a:lnTo>
                    <a:pt x="2008" y="40"/>
                  </a:lnTo>
                  <a:lnTo>
                    <a:pt x="2006" y="40"/>
                  </a:lnTo>
                  <a:lnTo>
                    <a:pt x="2006" y="40"/>
                  </a:lnTo>
                  <a:lnTo>
                    <a:pt x="2000" y="40"/>
                  </a:lnTo>
                  <a:lnTo>
                    <a:pt x="2000" y="40"/>
                  </a:lnTo>
                  <a:lnTo>
                    <a:pt x="1998" y="40"/>
                  </a:lnTo>
                  <a:lnTo>
                    <a:pt x="1998" y="40"/>
                  </a:lnTo>
                  <a:lnTo>
                    <a:pt x="1996" y="40"/>
                  </a:lnTo>
                  <a:lnTo>
                    <a:pt x="1996" y="40"/>
                  </a:lnTo>
                  <a:lnTo>
                    <a:pt x="1994" y="40"/>
                  </a:lnTo>
                  <a:lnTo>
                    <a:pt x="1994" y="40"/>
                  </a:lnTo>
                  <a:lnTo>
                    <a:pt x="1988" y="38"/>
                  </a:lnTo>
                  <a:lnTo>
                    <a:pt x="1988" y="38"/>
                  </a:lnTo>
                  <a:lnTo>
                    <a:pt x="1984" y="38"/>
                  </a:lnTo>
                  <a:lnTo>
                    <a:pt x="1984" y="38"/>
                  </a:lnTo>
                  <a:lnTo>
                    <a:pt x="1976" y="38"/>
                  </a:lnTo>
                  <a:lnTo>
                    <a:pt x="1976" y="38"/>
                  </a:lnTo>
                  <a:lnTo>
                    <a:pt x="1972" y="38"/>
                  </a:lnTo>
                  <a:lnTo>
                    <a:pt x="1972" y="38"/>
                  </a:lnTo>
                  <a:lnTo>
                    <a:pt x="1968" y="40"/>
                  </a:lnTo>
                  <a:lnTo>
                    <a:pt x="1968" y="40"/>
                  </a:lnTo>
                  <a:lnTo>
                    <a:pt x="1964" y="40"/>
                  </a:lnTo>
                  <a:lnTo>
                    <a:pt x="1964" y="40"/>
                  </a:lnTo>
                  <a:lnTo>
                    <a:pt x="1960" y="40"/>
                  </a:lnTo>
                  <a:lnTo>
                    <a:pt x="1960" y="40"/>
                  </a:lnTo>
                  <a:lnTo>
                    <a:pt x="1958" y="40"/>
                  </a:lnTo>
                  <a:lnTo>
                    <a:pt x="1958" y="40"/>
                  </a:lnTo>
                  <a:lnTo>
                    <a:pt x="1950" y="40"/>
                  </a:lnTo>
                  <a:lnTo>
                    <a:pt x="1950" y="40"/>
                  </a:lnTo>
                  <a:lnTo>
                    <a:pt x="1948" y="40"/>
                  </a:lnTo>
                  <a:lnTo>
                    <a:pt x="1948" y="40"/>
                  </a:lnTo>
                  <a:lnTo>
                    <a:pt x="1948" y="40"/>
                  </a:lnTo>
                  <a:lnTo>
                    <a:pt x="1948" y="40"/>
                  </a:lnTo>
                  <a:lnTo>
                    <a:pt x="1948" y="40"/>
                  </a:lnTo>
                  <a:lnTo>
                    <a:pt x="1948" y="40"/>
                  </a:lnTo>
                  <a:lnTo>
                    <a:pt x="1948" y="40"/>
                  </a:lnTo>
                  <a:lnTo>
                    <a:pt x="1948" y="40"/>
                  </a:lnTo>
                  <a:lnTo>
                    <a:pt x="1946" y="40"/>
                  </a:lnTo>
                  <a:lnTo>
                    <a:pt x="1946" y="40"/>
                  </a:lnTo>
                  <a:lnTo>
                    <a:pt x="1944" y="40"/>
                  </a:lnTo>
                  <a:lnTo>
                    <a:pt x="1944" y="40"/>
                  </a:lnTo>
                  <a:lnTo>
                    <a:pt x="1944" y="40"/>
                  </a:lnTo>
                  <a:lnTo>
                    <a:pt x="1944" y="40"/>
                  </a:lnTo>
                  <a:lnTo>
                    <a:pt x="1944" y="40"/>
                  </a:lnTo>
                  <a:lnTo>
                    <a:pt x="1944" y="40"/>
                  </a:lnTo>
                  <a:lnTo>
                    <a:pt x="1942" y="40"/>
                  </a:lnTo>
                  <a:lnTo>
                    <a:pt x="1942" y="40"/>
                  </a:lnTo>
                  <a:lnTo>
                    <a:pt x="1942" y="40"/>
                  </a:lnTo>
                  <a:lnTo>
                    <a:pt x="1942" y="40"/>
                  </a:lnTo>
                  <a:lnTo>
                    <a:pt x="1934" y="40"/>
                  </a:lnTo>
                  <a:lnTo>
                    <a:pt x="1934" y="40"/>
                  </a:lnTo>
                  <a:lnTo>
                    <a:pt x="1932" y="40"/>
                  </a:lnTo>
                  <a:lnTo>
                    <a:pt x="1932" y="40"/>
                  </a:lnTo>
                  <a:lnTo>
                    <a:pt x="1932" y="40"/>
                  </a:lnTo>
                  <a:lnTo>
                    <a:pt x="1932" y="40"/>
                  </a:lnTo>
                  <a:lnTo>
                    <a:pt x="1932" y="40"/>
                  </a:lnTo>
                  <a:lnTo>
                    <a:pt x="1928" y="40"/>
                  </a:lnTo>
                  <a:lnTo>
                    <a:pt x="1924" y="40"/>
                  </a:lnTo>
                  <a:lnTo>
                    <a:pt x="1924" y="40"/>
                  </a:lnTo>
                  <a:lnTo>
                    <a:pt x="1924" y="40"/>
                  </a:lnTo>
                  <a:lnTo>
                    <a:pt x="1924" y="40"/>
                  </a:lnTo>
                  <a:lnTo>
                    <a:pt x="1922" y="40"/>
                  </a:lnTo>
                  <a:lnTo>
                    <a:pt x="1922" y="40"/>
                  </a:lnTo>
                  <a:lnTo>
                    <a:pt x="1918" y="40"/>
                  </a:lnTo>
                  <a:lnTo>
                    <a:pt x="1918" y="40"/>
                  </a:lnTo>
                  <a:lnTo>
                    <a:pt x="1914" y="40"/>
                  </a:lnTo>
                  <a:lnTo>
                    <a:pt x="1914" y="40"/>
                  </a:lnTo>
                  <a:lnTo>
                    <a:pt x="1910" y="40"/>
                  </a:lnTo>
                  <a:lnTo>
                    <a:pt x="1910" y="40"/>
                  </a:lnTo>
                  <a:lnTo>
                    <a:pt x="1908" y="40"/>
                  </a:lnTo>
                  <a:lnTo>
                    <a:pt x="1908" y="40"/>
                  </a:lnTo>
                  <a:lnTo>
                    <a:pt x="1906" y="42"/>
                  </a:lnTo>
                  <a:lnTo>
                    <a:pt x="1906" y="42"/>
                  </a:lnTo>
                  <a:lnTo>
                    <a:pt x="1900" y="42"/>
                  </a:lnTo>
                  <a:lnTo>
                    <a:pt x="1900" y="42"/>
                  </a:lnTo>
                  <a:lnTo>
                    <a:pt x="1900" y="42"/>
                  </a:lnTo>
                  <a:lnTo>
                    <a:pt x="1900" y="42"/>
                  </a:lnTo>
                  <a:lnTo>
                    <a:pt x="1896" y="42"/>
                  </a:lnTo>
                  <a:lnTo>
                    <a:pt x="1896" y="42"/>
                  </a:lnTo>
                  <a:lnTo>
                    <a:pt x="1896" y="42"/>
                  </a:lnTo>
                  <a:lnTo>
                    <a:pt x="1896" y="42"/>
                  </a:lnTo>
                  <a:lnTo>
                    <a:pt x="1894" y="42"/>
                  </a:lnTo>
                  <a:lnTo>
                    <a:pt x="1894" y="42"/>
                  </a:lnTo>
                  <a:lnTo>
                    <a:pt x="1888" y="42"/>
                  </a:lnTo>
                  <a:lnTo>
                    <a:pt x="1888" y="42"/>
                  </a:lnTo>
                  <a:lnTo>
                    <a:pt x="1886" y="42"/>
                  </a:lnTo>
                  <a:lnTo>
                    <a:pt x="1886" y="42"/>
                  </a:lnTo>
                  <a:lnTo>
                    <a:pt x="1886" y="42"/>
                  </a:lnTo>
                  <a:lnTo>
                    <a:pt x="1886" y="42"/>
                  </a:lnTo>
                  <a:lnTo>
                    <a:pt x="1884" y="40"/>
                  </a:lnTo>
                  <a:lnTo>
                    <a:pt x="1884" y="40"/>
                  </a:lnTo>
                  <a:lnTo>
                    <a:pt x="1882" y="42"/>
                  </a:lnTo>
                  <a:lnTo>
                    <a:pt x="1882" y="42"/>
                  </a:lnTo>
                  <a:lnTo>
                    <a:pt x="1882" y="40"/>
                  </a:lnTo>
                  <a:lnTo>
                    <a:pt x="1882" y="40"/>
                  </a:lnTo>
                  <a:lnTo>
                    <a:pt x="1882" y="40"/>
                  </a:lnTo>
                  <a:lnTo>
                    <a:pt x="1882" y="40"/>
                  </a:lnTo>
                  <a:lnTo>
                    <a:pt x="1880" y="40"/>
                  </a:lnTo>
                  <a:lnTo>
                    <a:pt x="1880" y="40"/>
                  </a:lnTo>
                  <a:lnTo>
                    <a:pt x="1876" y="40"/>
                  </a:lnTo>
                  <a:lnTo>
                    <a:pt x="1876" y="40"/>
                  </a:lnTo>
                  <a:lnTo>
                    <a:pt x="1874" y="42"/>
                  </a:lnTo>
                  <a:lnTo>
                    <a:pt x="1874" y="42"/>
                  </a:lnTo>
                  <a:lnTo>
                    <a:pt x="1870" y="42"/>
                  </a:lnTo>
                  <a:lnTo>
                    <a:pt x="1870" y="42"/>
                  </a:lnTo>
                  <a:lnTo>
                    <a:pt x="1866" y="44"/>
                  </a:lnTo>
                  <a:lnTo>
                    <a:pt x="1866" y="44"/>
                  </a:lnTo>
                  <a:lnTo>
                    <a:pt x="1860" y="42"/>
                  </a:lnTo>
                  <a:lnTo>
                    <a:pt x="1860" y="42"/>
                  </a:lnTo>
                  <a:lnTo>
                    <a:pt x="1856" y="42"/>
                  </a:lnTo>
                  <a:lnTo>
                    <a:pt x="1856" y="42"/>
                  </a:lnTo>
                  <a:lnTo>
                    <a:pt x="1848" y="42"/>
                  </a:lnTo>
                  <a:lnTo>
                    <a:pt x="1848" y="42"/>
                  </a:lnTo>
                  <a:lnTo>
                    <a:pt x="1846" y="42"/>
                  </a:lnTo>
                  <a:lnTo>
                    <a:pt x="1846" y="42"/>
                  </a:lnTo>
                  <a:lnTo>
                    <a:pt x="1842" y="42"/>
                  </a:lnTo>
                  <a:lnTo>
                    <a:pt x="1842" y="42"/>
                  </a:lnTo>
                  <a:lnTo>
                    <a:pt x="1842" y="42"/>
                  </a:lnTo>
                  <a:lnTo>
                    <a:pt x="1842" y="42"/>
                  </a:lnTo>
                  <a:lnTo>
                    <a:pt x="1840" y="42"/>
                  </a:lnTo>
                  <a:lnTo>
                    <a:pt x="1840" y="42"/>
                  </a:lnTo>
                  <a:lnTo>
                    <a:pt x="1840" y="42"/>
                  </a:lnTo>
                  <a:lnTo>
                    <a:pt x="1840" y="42"/>
                  </a:lnTo>
                  <a:lnTo>
                    <a:pt x="1836" y="42"/>
                  </a:lnTo>
                  <a:lnTo>
                    <a:pt x="1832" y="42"/>
                  </a:lnTo>
                  <a:lnTo>
                    <a:pt x="1832" y="42"/>
                  </a:lnTo>
                  <a:lnTo>
                    <a:pt x="1832" y="38"/>
                  </a:lnTo>
                  <a:lnTo>
                    <a:pt x="1832" y="38"/>
                  </a:lnTo>
                  <a:lnTo>
                    <a:pt x="1830" y="38"/>
                  </a:lnTo>
                  <a:lnTo>
                    <a:pt x="1830" y="38"/>
                  </a:lnTo>
                  <a:lnTo>
                    <a:pt x="1828" y="40"/>
                  </a:lnTo>
                  <a:lnTo>
                    <a:pt x="1828" y="40"/>
                  </a:lnTo>
                  <a:lnTo>
                    <a:pt x="1826" y="40"/>
                  </a:lnTo>
                  <a:lnTo>
                    <a:pt x="1826" y="40"/>
                  </a:lnTo>
                  <a:lnTo>
                    <a:pt x="1820" y="40"/>
                  </a:lnTo>
                  <a:lnTo>
                    <a:pt x="1820" y="40"/>
                  </a:lnTo>
                  <a:lnTo>
                    <a:pt x="1820" y="40"/>
                  </a:lnTo>
                  <a:lnTo>
                    <a:pt x="1820" y="40"/>
                  </a:lnTo>
                  <a:lnTo>
                    <a:pt x="1816" y="38"/>
                  </a:lnTo>
                  <a:lnTo>
                    <a:pt x="1816" y="38"/>
                  </a:lnTo>
                  <a:lnTo>
                    <a:pt x="1814" y="38"/>
                  </a:lnTo>
                  <a:lnTo>
                    <a:pt x="1812" y="40"/>
                  </a:lnTo>
                  <a:lnTo>
                    <a:pt x="1812" y="40"/>
                  </a:lnTo>
                  <a:lnTo>
                    <a:pt x="1812" y="42"/>
                  </a:lnTo>
                  <a:lnTo>
                    <a:pt x="1812" y="42"/>
                  </a:lnTo>
                  <a:lnTo>
                    <a:pt x="1804" y="42"/>
                  </a:lnTo>
                  <a:lnTo>
                    <a:pt x="1804" y="42"/>
                  </a:lnTo>
                  <a:lnTo>
                    <a:pt x="1798" y="42"/>
                  </a:lnTo>
                  <a:lnTo>
                    <a:pt x="1798" y="42"/>
                  </a:lnTo>
                  <a:lnTo>
                    <a:pt x="1790" y="44"/>
                  </a:lnTo>
                  <a:lnTo>
                    <a:pt x="1790" y="44"/>
                  </a:lnTo>
                  <a:lnTo>
                    <a:pt x="1786" y="44"/>
                  </a:lnTo>
                  <a:lnTo>
                    <a:pt x="1782" y="44"/>
                  </a:lnTo>
                  <a:lnTo>
                    <a:pt x="1782" y="44"/>
                  </a:lnTo>
                  <a:lnTo>
                    <a:pt x="1778" y="44"/>
                  </a:lnTo>
                  <a:lnTo>
                    <a:pt x="1778" y="44"/>
                  </a:lnTo>
                  <a:lnTo>
                    <a:pt x="1774" y="44"/>
                  </a:lnTo>
                  <a:lnTo>
                    <a:pt x="1774" y="44"/>
                  </a:lnTo>
                  <a:lnTo>
                    <a:pt x="1772" y="44"/>
                  </a:lnTo>
                  <a:lnTo>
                    <a:pt x="1768" y="44"/>
                  </a:lnTo>
                  <a:lnTo>
                    <a:pt x="1768" y="44"/>
                  </a:lnTo>
                  <a:lnTo>
                    <a:pt x="1766" y="44"/>
                  </a:lnTo>
                  <a:lnTo>
                    <a:pt x="1766" y="44"/>
                  </a:lnTo>
                  <a:lnTo>
                    <a:pt x="1762" y="44"/>
                  </a:lnTo>
                  <a:lnTo>
                    <a:pt x="1762" y="44"/>
                  </a:lnTo>
                  <a:lnTo>
                    <a:pt x="1756" y="44"/>
                  </a:lnTo>
                  <a:lnTo>
                    <a:pt x="1756" y="44"/>
                  </a:lnTo>
                  <a:lnTo>
                    <a:pt x="1752" y="44"/>
                  </a:lnTo>
                  <a:lnTo>
                    <a:pt x="1752" y="44"/>
                  </a:lnTo>
                  <a:lnTo>
                    <a:pt x="1748" y="44"/>
                  </a:lnTo>
                  <a:lnTo>
                    <a:pt x="1748" y="44"/>
                  </a:lnTo>
                  <a:lnTo>
                    <a:pt x="1746" y="44"/>
                  </a:lnTo>
                  <a:lnTo>
                    <a:pt x="1746" y="44"/>
                  </a:lnTo>
                  <a:lnTo>
                    <a:pt x="1744" y="44"/>
                  </a:lnTo>
                  <a:lnTo>
                    <a:pt x="1744" y="44"/>
                  </a:lnTo>
                  <a:lnTo>
                    <a:pt x="1742" y="44"/>
                  </a:lnTo>
                  <a:lnTo>
                    <a:pt x="1742" y="44"/>
                  </a:lnTo>
                  <a:lnTo>
                    <a:pt x="1738" y="44"/>
                  </a:lnTo>
                  <a:lnTo>
                    <a:pt x="1738" y="44"/>
                  </a:lnTo>
                  <a:lnTo>
                    <a:pt x="1734" y="44"/>
                  </a:lnTo>
                  <a:lnTo>
                    <a:pt x="1734" y="44"/>
                  </a:lnTo>
                  <a:lnTo>
                    <a:pt x="1734" y="44"/>
                  </a:lnTo>
                  <a:lnTo>
                    <a:pt x="1734" y="44"/>
                  </a:lnTo>
                  <a:lnTo>
                    <a:pt x="1732" y="44"/>
                  </a:lnTo>
                  <a:lnTo>
                    <a:pt x="1732" y="44"/>
                  </a:lnTo>
                  <a:lnTo>
                    <a:pt x="1724" y="44"/>
                  </a:lnTo>
                  <a:lnTo>
                    <a:pt x="1718" y="46"/>
                  </a:lnTo>
                  <a:lnTo>
                    <a:pt x="1718" y="46"/>
                  </a:lnTo>
                  <a:lnTo>
                    <a:pt x="1718" y="44"/>
                  </a:lnTo>
                  <a:lnTo>
                    <a:pt x="1718" y="44"/>
                  </a:lnTo>
                  <a:lnTo>
                    <a:pt x="1716" y="44"/>
                  </a:lnTo>
                  <a:lnTo>
                    <a:pt x="1716" y="44"/>
                  </a:lnTo>
                  <a:lnTo>
                    <a:pt x="1706" y="44"/>
                  </a:lnTo>
                  <a:lnTo>
                    <a:pt x="1706" y="44"/>
                  </a:lnTo>
                  <a:lnTo>
                    <a:pt x="1702" y="44"/>
                  </a:lnTo>
                  <a:lnTo>
                    <a:pt x="1702" y="44"/>
                  </a:lnTo>
                  <a:lnTo>
                    <a:pt x="1698" y="44"/>
                  </a:lnTo>
                  <a:lnTo>
                    <a:pt x="1698" y="44"/>
                  </a:lnTo>
                  <a:lnTo>
                    <a:pt x="1694" y="44"/>
                  </a:lnTo>
                  <a:lnTo>
                    <a:pt x="1694" y="44"/>
                  </a:lnTo>
                  <a:lnTo>
                    <a:pt x="1694" y="44"/>
                  </a:lnTo>
                  <a:lnTo>
                    <a:pt x="1694" y="44"/>
                  </a:lnTo>
                  <a:lnTo>
                    <a:pt x="1690" y="44"/>
                  </a:lnTo>
                  <a:lnTo>
                    <a:pt x="1690" y="44"/>
                  </a:lnTo>
                  <a:lnTo>
                    <a:pt x="1686" y="44"/>
                  </a:lnTo>
                  <a:lnTo>
                    <a:pt x="1686" y="44"/>
                  </a:lnTo>
                  <a:lnTo>
                    <a:pt x="1686" y="44"/>
                  </a:lnTo>
                  <a:lnTo>
                    <a:pt x="1686" y="44"/>
                  </a:lnTo>
                  <a:lnTo>
                    <a:pt x="1682" y="44"/>
                  </a:lnTo>
                  <a:lnTo>
                    <a:pt x="1682" y="44"/>
                  </a:lnTo>
                  <a:lnTo>
                    <a:pt x="1678" y="44"/>
                  </a:lnTo>
                  <a:lnTo>
                    <a:pt x="1678" y="44"/>
                  </a:lnTo>
                  <a:lnTo>
                    <a:pt x="1672" y="44"/>
                  </a:lnTo>
                  <a:lnTo>
                    <a:pt x="1672" y="44"/>
                  </a:lnTo>
                  <a:lnTo>
                    <a:pt x="1670" y="44"/>
                  </a:lnTo>
                  <a:lnTo>
                    <a:pt x="1670" y="44"/>
                  </a:lnTo>
                  <a:lnTo>
                    <a:pt x="1668" y="44"/>
                  </a:lnTo>
                  <a:lnTo>
                    <a:pt x="1668" y="44"/>
                  </a:lnTo>
                  <a:lnTo>
                    <a:pt x="1668" y="44"/>
                  </a:lnTo>
                  <a:lnTo>
                    <a:pt x="1668" y="44"/>
                  </a:lnTo>
                  <a:lnTo>
                    <a:pt x="1664" y="44"/>
                  </a:lnTo>
                  <a:lnTo>
                    <a:pt x="1664" y="44"/>
                  </a:lnTo>
                  <a:lnTo>
                    <a:pt x="1658" y="46"/>
                  </a:lnTo>
                  <a:lnTo>
                    <a:pt x="1652" y="46"/>
                  </a:lnTo>
                  <a:lnTo>
                    <a:pt x="1652" y="46"/>
                  </a:lnTo>
                  <a:lnTo>
                    <a:pt x="1652" y="46"/>
                  </a:lnTo>
                  <a:lnTo>
                    <a:pt x="1652" y="46"/>
                  </a:lnTo>
                  <a:lnTo>
                    <a:pt x="1650" y="46"/>
                  </a:lnTo>
                  <a:lnTo>
                    <a:pt x="1650" y="46"/>
                  </a:lnTo>
                  <a:lnTo>
                    <a:pt x="1642" y="44"/>
                  </a:lnTo>
                  <a:lnTo>
                    <a:pt x="1642" y="44"/>
                  </a:lnTo>
                  <a:lnTo>
                    <a:pt x="1638" y="44"/>
                  </a:lnTo>
                  <a:lnTo>
                    <a:pt x="1638" y="44"/>
                  </a:lnTo>
                  <a:lnTo>
                    <a:pt x="1634" y="46"/>
                  </a:lnTo>
                  <a:lnTo>
                    <a:pt x="1634" y="46"/>
                  </a:lnTo>
                  <a:lnTo>
                    <a:pt x="1626" y="46"/>
                  </a:lnTo>
                  <a:lnTo>
                    <a:pt x="1626" y="46"/>
                  </a:lnTo>
                  <a:lnTo>
                    <a:pt x="1622" y="46"/>
                  </a:lnTo>
                  <a:lnTo>
                    <a:pt x="1622" y="46"/>
                  </a:lnTo>
                  <a:lnTo>
                    <a:pt x="1620" y="44"/>
                  </a:lnTo>
                  <a:lnTo>
                    <a:pt x="1620" y="44"/>
                  </a:lnTo>
                  <a:lnTo>
                    <a:pt x="1612" y="44"/>
                  </a:lnTo>
                  <a:lnTo>
                    <a:pt x="1612" y="44"/>
                  </a:lnTo>
                  <a:lnTo>
                    <a:pt x="1608" y="44"/>
                  </a:lnTo>
                  <a:lnTo>
                    <a:pt x="1608" y="44"/>
                  </a:lnTo>
                  <a:lnTo>
                    <a:pt x="1600" y="46"/>
                  </a:lnTo>
                  <a:lnTo>
                    <a:pt x="1600" y="46"/>
                  </a:lnTo>
                  <a:lnTo>
                    <a:pt x="1596" y="46"/>
                  </a:lnTo>
                  <a:lnTo>
                    <a:pt x="1596" y="46"/>
                  </a:lnTo>
                  <a:lnTo>
                    <a:pt x="1592" y="46"/>
                  </a:lnTo>
                  <a:lnTo>
                    <a:pt x="1592" y="46"/>
                  </a:lnTo>
                  <a:lnTo>
                    <a:pt x="1588" y="46"/>
                  </a:lnTo>
                  <a:lnTo>
                    <a:pt x="1588" y="46"/>
                  </a:lnTo>
                  <a:lnTo>
                    <a:pt x="1586" y="46"/>
                  </a:lnTo>
                  <a:lnTo>
                    <a:pt x="1586" y="46"/>
                  </a:lnTo>
                  <a:lnTo>
                    <a:pt x="1584" y="46"/>
                  </a:lnTo>
                  <a:lnTo>
                    <a:pt x="1584" y="46"/>
                  </a:lnTo>
                  <a:lnTo>
                    <a:pt x="1580" y="46"/>
                  </a:lnTo>
                  <a:lnTo>
                    <a:pt x="1580" y="46"/>
                  </a:lnTo>
                  <a:lnTo>
                    <a:pt x="1580" y="46"/>
                  </a:lnTo>
                  <a:lnTo>
                    <a:pt x="1580" y="46"/>
                  </a:lnTo>
                  <a:lnTo>
                    <a:pt x="1576" y="46"/>
                  </a:lnTo>
                  <a:lnTo>
                    <a:pt x="1570" y="48"/>
                  </a:lnTo>
                  <a:lnTo>
                    <a:pt x="1570" y="48"/>
                  </a:lnTo>
                  <a:lnTo>
                    <a:pt x="1568" y="46"/>
                  </a:lnTo>
                  <a:lnTo>
                    <a:pt x="1568" y="46"/>
                  </a:lnTo>
                  <a:lnTo>
                    <a:pt x="1566" y="48"/>
                  </a:lnTo>
                  <a:lnTo>
                    <a:pt x="1566" y="48"/>
                  </a:lnTo>
                  <a:lnTo>
                    <a:pt x="1560" y="48"/>
                  </a:lnTo>
                  <a:lnTo>
                    <a:pt x="1560" y="48"/>
                  </a:lnTo>
                  <a:lnTo>
                    <a:pt x="1560" y="48"/>
                  </a:lnTo>
                  <a:lnTo>
                    <a:pt x="1560" y="48"/>
                  </a:lnTo>
                  <a:lnTo>
                    <a:pt x="1558" y="46"/>
                  </a:lnTo>
                  <a:lnTo>
                    <a:pt x="1558" y="46"/>
                  </a:lnTo>
                  <a:lnTo>
                    <a:pt x="1554" y="44"/>
                  </a:lnTo>
                  <a:lnTo>
                    <a:pt x="1554" y="44"/>
                  </a:lnTo>
                  <a:lnTo>
                    <a:pt x="1550" y="46"/>
                  </a:lnTo>
                  <a:lnTo>
                    <a:pt x="1550" y="46"/>
                  </a:lnTo>
                  <a:lnTo>
                    <a:pt x="1546" y="46"/>
                  </a:lnTo>
                  <a:lnTo>
                    <a:pt x="1546" y="46"/>
                  </a:lnTo>
                  <a:lnTo>
                    <a:pt x="1544" y="46"/>
                  </a:lnTo>
                  <a:lnTo>
                    <a:pt x="1544" y="46"/>
                  </a:lnTo>
                  <a:lnTo>
                    <a:pt x="1540" y="48"/>
                  </a:lnTo>
                  <a:lnTo>
                    <a:pt x="1540" y="48"/>
                  </a:lnTo>
                  <a:lnTo>
                    <a:pt x="1538" y="46"/>
                  </a:lnTo>
                  <a:lnTo>
                    <a:pt x="1538" y="46"/>
                  </a:lnTo>
                  <a:lnTo>
                    <a:pt x="1536" y="44"/>
                  </a:lnTo>
                  <a:lnTo>
                    <a:pt x="1536" y="44"/>
                  </a:lnTo>
                  <a:lnTo>
                    <a:pt x="1534" y="44"/>
                  </a:lnTo>
                  <a:lnTo>
                    <a:pt x="1534" y="44"/>
                  </a:lnTo>
                  <a:lnTo>
                    <a:pt x="1532" y="44"/>
                  </a:lnTo>
                  <a:lnTo>
                    <a:pt x="1532" y="44"/>
                  </a:lnTo>
                  <a:lnTo>
                    <a:pt x="1532" y="44"/>
                  </a:lnTo>
                  <a:lnTo>
                    <a:pt x="1532" y="44"/>
                  </a:lnTo>
                  <a:lnTo>
                    <a:pt x="1526" y="46"/>
                  </a:lnTo>
                  <a:lnTo>
                    <a:pt x="1526" y="46"/>
                  </a:lnTo>
                  <a:lnTo>
                    <a:pt x="1520" y="46"/>
                  </a:lnTo>
                  <a:lnTo>
                    <a:pt x="1520" y="46"/>
                  </a:lnTo>
                  <a:lnTo>
                    <a:pt x="1518" y="46"/>
                  </a:lnTo>
                  <a:lnTo>
                    <a:pt x="1518" y="46"/>
                  </a:lnTo>
                  <a:lnTo>
                    <a:pt x="1516" y="46"/>
                  </a:lnTo>
                  <a:lnTo>
                    <a:pt x="1516" y="46"/>
                  </a:lnTo>
                  <a:lnTo>
                    <a:pt x="1514" y="46"/>
                  </a:lnTo>
                  <a:lnTo>
                    <a:pt x="1514" y="46"/>
                  </a:lnTo>
                  <a:lnTo>
                    <a:pt x="1514" y="46"/>
                  </a:lnTo>
                  <a:lnTo>
                    <a:pt x="1514" y="46"/>
                  </a:lnTo>
                  <a:lnTo>
                    <a:pt x="1512" y="46"/>
                  </a:lnTo>
                  <a:lnTo>
                    <a:pt x="1512" y="46"/>
                  </a:lnTo>
                  <a:lnTo>
                    <a:pt x="1506" y="44"/>
                  </a:lnTo>
                  <a:lnTo>
                    <a:pt x="1504" y="46"/>
                  </a:lnTo>
                  <a:lnTo>
                    <a:pt x="1504" y="46"/>
                  </a:lnTo>
                  <a:lnTo>
                    <a:pt x="1500" y="46"/>
                  </a:lnTo>
                  <a:lnTo>
                    <a:pt x="1500" y="46"/>
                  </a:lnTo>
                  <a:lnTo>
                    <a:pt x="1492" y="46"/>
                  </a:lnTo>
                  <a:lnTo>
                    <a:pt x="1492" y="46"/>
                  </a:lnTo>
                  <a:lnTo>
                    <a:pt x="1492" y="46"/>
                  </a:lnTo>
                  <a:lnTo>
                    <a:pt x="1492" y="46"/>
                  </a:lnTo>
                  <a:lnTo>
                    <a:pt x="1490" y="46"/>
                  </a:lnTo>
                  <a:lnTo>
                    <a:pt x="1490" y="46"/>
                  </a:lnTo>
                  <a:lnTo>
                    <a:pt x="1488" y="46"/>
                  </a:lnTo>
                  <a:lnTo>
                    <a:pt x="1488" y="46"/>
                  </a:lnTo>
                  <a:lnTo>
                    <a:pt x="1486" y="46"/>
                  </a:lnTo>
                  <a:lnTo>
                    <a:pt x="1486" y="46"/>
                  </a:lnTo>
                  <a:lnTo>
                    <a:pt x="1484" y="46"/>
                  </a:lnTo>
                  <a:lnTo>
                    <a:pt x="1484" y="46"/>
                  </a:lnTo>
                  <a:lnTo>
                    <a:pt x="1480" y="46"/>
                  </a:lnTo>
                  <a:lnTo>
                    <a:pt x="1480" y="46"/>
                  </a:lnTo>
                  <a:lnTo>
                    <a:pt x="1480" y="44"/>
                  </a:lnTo>
                  <a:lnTo>
                    <a:pt x="1480" y="44"/>
                  </a:lnTo>
                  <a:lnTo>
                    <a:pt x="1476" y="44"/>
                  </a:lnTo>
                  <a:lnTo>
                    <a:pt x="1476" y="44"/>
                  </a:lnTo>
                  <a:lnTo>
                    <a:pt x="1470" y="46"/>
                  </a:lnTo>
                  <a:lnTo>
                    <a:pt x="1470" y="46"/>
                  </a:lnTo>
                  <a:lnTo>
                    <a:pt x="1466" y="44"/>
                  </a:lnTo>
                  <a:lnTo>
                    <a:pt x="1466" y="44"/>
                  </a:lnTo>
                  <a:lnTo>
                    <a:pt x="1464" y="44"/>
                  </a:lnTo>
                  <a:lnTo>
                    <a:pt x="1464" y="44"/>
                  </a:lnTo>
                  <a:lnTo>
                    <a:pt x="1462" y="44"/>
                  </a:lnTo>
                  <a:lnTo>
                    <a:pt x="1462" y="44"/>
                  </a:lnTo>
                  <a:lnTo>
                    <a:pt x="1458" y="44"/>
                  </a:lnTo>
                  <a:lnTo>
                    <a:pt x="1458" y="44"/>
                  </a:lnTo>
                  <a:lnTo>
                    <a:pt x="1456" y="44"/>
                  </a:lnTo>
                  <a:lnTo>
                    <a:pt x="1456" y="44"/>
                  </a:lnTo>
                  <a:lnTo>
                    <a:pt x="1452" y="44"/>
                  </a:lnTo>
                  <a:lnTo>
                    <a:pt x="1452" y="44"/>
                  </a:lnTo>
                  <a:lnTo>
                    <a:pt x="1450" y="44"/>
                  </a:lnTo>
                  <a:lnTo>
                    <a:pt x="1450" y="44"/>
                  </a:lnTo>
                  <a:lnTo>
                    <a:pt x="1442" y="44"/>
                  </a:lnTo>
                  <a:lnTo>
                    <a:pt x="1442" y="44"/>
                  </a:lnTo>
                  <a:lnTo>
                    <a:pt x="1438" y="42"/>
                  </a:lnTo>
                  <a:lnTo>
                    <a:pt x="1438" y="42"/>
                  </a:lnTo>
                  <a:lnTo>
                    <a:pt x="1434" y="42"/>
                  </a:lnTo>
                  <a:lnTo>
                    <a:pt x="1434" y="42"/>
                  </a:lnTo>
                  <a:lnTo>
                    <a:pt x="1430" y="44"/>
                  </a:lnTo>
                  <a:lnTo>
                    <a:pt x="1430" y="44"/>
                  </a:lnTo>
                  <a:lnTo>
                    <a:pt x="1430" y="44"/>
                  </a:lnTo>
                  <a:lnTo>
                    <a:pt x="1430" y="44"/>
                  </a:lnTo>
                  <a:lnTo>
                    <a:pt x="1430" y="44"/>
                  </a:lnTo>
                  <a:lnTo>
                    <a:pt x="1430" y="44"/>
                  </a:lnTo>
                  <a:lnTo>
                    <a:pt x="1424" y="42"/>
                  </a:lnTo>
                  <a:lnTo>
                    <a:pt x="1424" y="42"/>
                  </a:lnTo>
                  <a:lnTo>
                    <a:pt x="1420" y="44"/>
                  </a:lnTo>
                  <a:lnTo>
                    <a:pt x="1420" y="44"/>
                  </a:lnTo>
                  <a:lnTo>
                    <a:pt x="1414" y="42"/>
                  </a:lnTo>
                  <a:lnTo>
                    <a:pt x="1414" y="42"/>
                  </a:lnTo>
                  <a:lnTo>
                    <a:pt x="1412" y="44"/>
                  </a:lnTo>
                  <a:lnTo>
                    <a:pt x="1412" y="44"/>
                  </a:lnTo>
                  <a:lnTo>
                    <a:pt x="1406" y="42"/>
                  </a:lnTo>
                  <a:lnTo>
                    <a:pt x="1406" y="42"/>
                  </a:lnTo>
                  <a:lnTo>
                    <a:pt x="1398" y="42"/>
                  </a:lnTo>
                  <a:lnTo>
                    <a:pt x="1398" y="42"/>
                  </a:lnTo>
                  <a:lnTo>
                    <a:pt x="1396" y="44"/>
                  </a:lnTo>
                  <a:lnTo>
                    <a:pt x="1396" y="44"/>
                  </a:lnTo>
                  <a:lnTo>
                    <a:pt x="1394" y="42"/>
                  </a:lnTo>
                  <a:lnTo>
                    <a:pt x="1394" y="42"/>
                  </a:lnTo>
                  <a:lnTo>
                    <a:pt x="1394" y="42"/>
                  </a:lnTo>
                  <a:lnTo>
                    <a:pt x="1394" y="42"/>
                  </a:lnTo>
                  <a:lnTo>
                    <a:pt x="1390" y="44"/>
                  </a:lnTo>
                  <a:lnTo>
                    <a:pt x="1386" y="44"/>
                  </a:lnTo>
                  <a:lnTo>
                    <a:pt x="1386" y="44"/>
                  </a:lnTo>
                  <a:lnTo>
                    <a:pt x="1384" y="44"/>
                  </a:lnTo>
                  <a:lnTo>
                    <a:pt x="1384" y="44"/>
                  </a:lnTo>
                  <a:lnTo>
                    <a:pt x="1380" y="44"/>
                  </a:lnTo>
                  <a:lnTo>
                    <a:pt x="1380" y="44"/>
                  </a:lnTo>
                  <a:lnTo>
                    <a:pt x="1378" y="44"/>
                  </a:lnTo>
                  <a:lnTo>
                    <a:pt x="1378" y="44"/>
                  </a:lnTo>
                  <a:lnTo>
                    <a:pt x="1374" y="44"/>
                  </a:lnTo>
                  <a:lnTo>
                    <a:pt x="1374" y="44"/>
                  </a:lnTo>
                  <a:lnTo>
                    <a:pt x="1372" y="44"/>
                  </a:lnTo>
                  <a:lnTo>
                    <a:pt x="1372" y="44"/>
                  </a:lnTo>
                  <a:lnTo>
                    <a:pt x="1370" y="44"/>
                  </a:lnTo>
                  <a:lnTo>
                    <a:pt x="1370" y="44"/>
                  </a:lnTo>
                  <a:lnTo>
                    <a:pt x="1366" y="44"/>
                  </a:lnTo>
                  <a:lnTo>
                    <a:pt x="1366" y="44"/>
                  </a:lnTo>
                  <a:lnTo>
                    <a:pt x="1364" y="44"/>
                  </a:lnTo>
                  <a:lnTo>
                    <a:pt x="1364" y="44"/>
                  </a:lnTo>
                  <a:lnTo>
                    <a:pt x="1362" y="44"/>
                  </a:lnTo>
                  <a:lnTo>
                    <a:pt x="1362" y="44"/>
                  </a:lnTo>
                  <a:lnTo>
                    <a:pt x="1354" y="44"/>
                  </a:lnTo>
                  <a:lnTo>
                    <a:pt x="1354" y="44"/>
                  </a:lnTo>
                  <a:lnTo>
                    <a:pt x="1350" y="44"/>
                  </a:lnTo>
                  <a:lnTo>
                    <a:pt x="1350" y="44"/>
                  </a:lnTo>
                  <a:lnTo>
                    <a:pt x="1348" y="44"/>
                  </a:lnTo>
                  <a:lnTo>
                    <a:pt x="1348" y="44"/>
                  </a:lnTo>
                  <a:lnTo>
                    <a:pt x="1344" y="44"/>
                  </a:lnTo>
                  <a:lnTo>
                    <a:pt x="1344" y="44"/>
                  </a:lnTo>
                  <a:lnTo>
                    <a:pt x="1340" y="46"/>
                  </a:lnTo>
                  <a:lnTo>
                    <a:pt x="1340" y="46"/>
                  </a:lnTo>
                  <a:lnTo>
                    <a:pt x="1336" y="46"/>
                  </a:lnTo>
                  <a:lnTo>
                    <a:pt x="1336" y="46"/>
                  </a:lnTo>
                  <a:lnTo>
                    <a:pt x="1328" y="46"/>
                  </a:lnTo>
                  <a:lnTo>
                    <a:pt x="1328" y="46"/>
                  </a:lnTo>
                  <a:lnTo>
                    <a:pt x="1326" y="44"/>
                  </a:lnTo>
                  <a:lnTo>
                    <a:pt x="1326" y="44"/>
                  </a:lnTo>
                  <a:lnTo>
                    <a:pt x="1318" y="44"/>
                  </a:lnTo>
                  <a:lnTo>
                    <a:pt x="1318" y="44"/>
                  </a:lnTo>
                  <a:lnTo>
                    <a:pt x="1316" y="44"/>
                  </a:lnTo>
                  <a:lnTo>
                    <a:pt x="1316" y="44"/>
                  </a:lnTo>
                  <a:lnTo>
                    <a:pt x="1312" y="44"/>
                  </a:lnTo>
                  <a:lnTo>
                    <a:pt x="1312" y="44"/>
                  </a:lnTo>
                  <a:lnTo>
                    <a:pt x="1306" y="46"/>
                  </a:lnTo>
                  <a:lnTo>
                    <a:pt x="1306" y="46"/>
                  </a:lnTo>
                  <a:lnTo>
                    <a:pt x="1302" y="46"/>
                  </a:lnTo>
                  <a:lnTo>
                    <a:pt x="1296" y="46"/>
                  </a:lnTo>
                  <a:lnTo>
                    <a:pt x="1296" y="46"/>
                  </a:lnTo>
                  <a:lnTo>
                    <a:pt x="1290" y="46"/>
                  </a:lnTo>
                  <a:lnTo>
                    <a:pt x="1290" y="46"/>
                  </a:lnTo>
                  <a:lnTo>
                    <a:pt x="1288" y="46"/>
                  </a:lnTo>
                  <a:lnTo>
                    <a:pt x="1288" y="46"/>
                  </a:lnTo>
                  <a:lnTo>
                    <a:pt x="1284" y="44"/>
                  </a:lnTo>
                  <a:lnTo>
                    <a:pt x="1284" y="44"/>
                  </a:lnTo>
                  <a:lnTo>
                    <a:pt x="1282" y="46"/>
                  </a:lnTo>
                  <a:lnTo>
                    <a:pt x="1282" y="46"/>
                  </a:lnTo>
                  <a:lnTo>
                    <a:pt x="1276" y="46"/>
                  </a:lnTo>
                  <a:lnTo>
                    <a:pt x="1276" y="46"/>
                  </a:lnTo>
                  <a:lnTo>
                    <a:pt x="1274" y="46"/>
                  </a:lnTo>
                  <a:lnTo>
                    <a:pt x="1274" y="46"/>
                  </a:lnTo>
                  <a:lnTo>
                    <a:pt x="1272" y="46"/>
                  </a:lnTo>
                  <a:lnTo>
                    <a:pt x="1272" y="46"/>
                  </a:lnTo>
                  <a:lnTo>
                    <a:pt x="1266" y="44"/>
                  </a:lnTo>
                  <a:lnTo>
                    <a:pt x="1266" y="44"/>
                  </a:lnTo>
                  <a:lnTo>
                    <a:pt x="1262" y="44"/>
                  </a:lnTo>
                  <a:lnTo>
                    <a:pt x="1262" y="44"/>
                  </a:lnTo>
                  <a:lnTo>
                    <a:pt x="1260" y="44"/>
                  </a:lnTo>
                  <a:lnTo>
                    <a:pt x="1260" y="44"/>
                  </a:lnTo>
                  <a:lnTo>
                    <a:pt x="1258" y="46"/>
                  </a:lnTo>
                  <a:lnTo>
                    <a:pt x="1258" y="46"/>
                  </a:lnTo>
                  <a:lnTo>
                    <a:pt x="1254" y="46"/>
                  </a:lnTo>
                  <a:lnTo>
                    <a:pt x="1254" y="46"/>
                  </a:lnTo>
                  <a:lnTo>
                    <a:pt x="1250" y="48"/>
                  </a:lnTo>
                  <a:lnTo>
                    <a:pt x="1250" y="48"/>
                  </a:lnTo>
                  <a:lnTo>
                    <a:pt x="1248" y="46"/>
                  </a:lnTo>
                  <a:lnTo>
                    <a:pt x="1248" y="46"/>
                  </a:lnTo>
                  <a:lnTo>
                    <a:pt x="1248" y="48"/>
                  </a:lnTo>
                  <a:lnTo>
                    <a:pt x="1248" y="48"/>
                  </a:lnTo>
                  <a:lnTo>
                    <a:pt x="1246" y="46"/>
                  </a:lnTo>
                  <a:lnTo>
                    <a:pt x="1246" y="46"/>
                  </a:lnTo>
                  <a:lnTo>
                    <a:pt x="1244" y="46"/>
                  </a:lnTo>
                  <a:lnTo>
                    <a:pt x="1244" y="46"/>
                  </a:lnTo>
                  <a:lnTo>
                    <a:pt x="1240" y="48"/>
                  </a:lnTo>
                  <a:lnTo>
                    <a:pt x="1240" y="48"/>
                  </a:lnTo>
                  <a:lnTo>
                    <a:pt x="1236" y="44"/>
                  </a:lnTo>
                  <a:lnTo>
                    <a:pt x="1236" y="44"/>
                  </a:lnTo>
                  <a:lnTo>
                    <a:pt x="1230" y="46"/>
                  </a:lnTo>
                  <a:lnTo>
                    <a:pt x="1224" y="46"/>
                  </a:lnTo>
                  <a:lnTo>
                    <a:pt x="1224" y="46"/>
                  </a:lnTo>
                  <a:lnTo>
                    <a:pt x="1222" y="46"/>
                  </a:lnTo>
                  <a:lnTo>
                    <a:pt x="1218" y="46"/>
                  </a:lnTo>
                  <a:lnTo>
                    <a:pt x="1218" y="46"/>
                  </a:lnTo>
                  <a:lnTo>
                    <a:pt x="1216" y="44"/>
                  </a:lnTo>
                  <a:lnTo>
                    <a:pt x="1214" y="44"/>
                  </a:lnTo>
                  <a:lnTo>
                    <a:pt x="1214" y="44"/>
                  </a:lnTo>
                  <a:lnTo>
                    <a:pt x="1204" y="44"/>
                  </a:lnTo>
                  <a:lnTo>
                    <a:pt x="1204" y="44"/>
                  </a:lnTo>
                  <a:lnTo>
                    <a:pt x="1200" y="42"/>
                  </a:lnTo>
                  <a:lnTo>
                    <a:pt x="1200" y="42"/>
                  </a:lnTo>
                  <a:lnTo>
                    <a:pt x="1196" y="42"/>
                  </a:lnTo>
                  <a:lnTo>
                    <a:pt x="1196" y="42"/>
                  </a:lnTo>
                  <a:lnTo>
                    <a:pt x="1188" y="44"/>
                  </a:lnTo>
                  <a:lnTo>
                    <a:pt x="1188" y="44"/>
                  </a:lnTo>
                  <a:lnTo>
                    <a:pt x="1186" y="44"/>
                  </a:lnTo>
                  <a:lnTo>
                    <a:pt x="1186" y="44"/>
                  </a:lnTo>
                  <a:lnTo>
                    <a:pt x="1180" y="44"/>
                  </a:lnTo>
                  <a:lnTo>
                    <a:pt x="1180" y="44"/>
                  </a:lnTo>
                  <a:lnTo>
                    <a:pt x="1180" y="42"/>
                  </a:lnTo>
                  <a:lnTo>
                    <a:pt x="1180" y="42"/>
                  </a:lnTo>
                  <a:lnTo>
                    <a:pt x="1176" y="42"/>
                  </a:lnTo>
                  <a:lnTo>
                    <a:pt x="1176" y="42"/>
                  </a:lnTo>
                  <a:lnTo>
                    <a:pt x="1174" y="42"/>
                  </a:lnTo>
                  <a:lnTo>
                    <a:pt x="1174" y="42"/>
                  </a:lnTo>
                  <a:lnTo>
                    <a:pt x="1170" y="44"/>
                  </a:lnTo>
                  <a:lnTo>
                    <a:pt x="1170" y="44"/>
                  </a:lnTo>
                  <a:lnTo>
                    <a:pt x="1164" y="42"/>
                  </a:lnTo>
                  <a:lnTo>
                    <a:pt x="1164" y="42"/>
                  </a:lnTo>
                  <a:lnTo>
                    <a:pt x="1156" y="42"/>
                  </a:lnTo>
                  <a:lnTo>
                    <a:pt x="1156" y="42"/>
                  </a:lnTo>
                  <a:lnTo>
                    <a:pt x="1152" y="42"/>
                  </a:lnTo>
                  <a:lnTo>
                    <a:pt x="1152" y="42"/>
                  </a:lnTo>
                  <a:lnTo>
                    <a:pt x="1148" y="44"/>
                  </a:lnTo>
                  <a:lnTo>
                    <a:pt x="1148" y="44"/>
                  </a:lnTo>
                  <a:lnTo>
                    <a:pt x="1146" y="44"/>
                  </a:lnTo>
                  <a:lnTo>
                    <a:pt x="1144" y="44"/>
                  </a:lnTo>
                  <a:lnTo>
                    <a:pt x="1142" y="44"/>
                  </a:lnTo>
                  <a:lnTo>
                    <a:pt x="1142" y="44"/>
                  </a:lnTo>
                  <a:lnTo>
                    <a:pt x="1140" y="42"/>
                  </a:lnTo>
                  <a:lnTo>
                    <a:pt x="1140" y="42"/>
                  </a:lnTo>
                  <a:lnTo>
                    <a:pt x="1140" y="42"/>
                  </a:lnTo>
                  <a:lnTo>
                    <a:pt x="1140" y="42"/>
                  </a:lnTo>
                  <a:lnTo>
                    <a:pt x="1138" y="42"/>
                  </a:lnTo>
                  <a:lnTo>
                    <a:pt x="1138" y="42"/>
                  </a:lnTo>
                  <a:lnTo>
                    <a:pt x="1138" y="40"/>
                  </a:lnTo>
                  <a:lnTo>
                    <a:pt x="1138" y="40"/>
                  </a:lnTo>
                  <a:lnTo>
                    <a:pt x="1138" y="40"/>
                  </a:lnTo>
                  <a:lnTo>
                    <a:pt x="1138" y="40"/>
                  </a:lnTo>
                  <a:lnTo>
                    <a:pt x="1136" y="40"/>
                  </a:lnTo>
                  <a:lnTo>
                    <a:pt x="1136" y="40"/>
                  </a:lnTo>
                  <a:lnTo>
                    <a:pt x="1134" y="40"/>
                  </a:lnTo>
                  <a:lnTo>
                    <a:pt x="1134" y="40"/>
                  </a:lnTo>
                  <a:lnTo>
                    <a:pt x="1132" y="40"/>
                  </a:lnTo>
                  <a:lnTo>
                    <a:pt x="1132" y="40"/>
                  </a:lnTo>
                  <a:lnTo>
                    <a:pt x="1128" y="38"/>
                  </a:lnTo>
                  <a:lnTo>
                    <a:pt x="1128" y="38"/>
                  </a:lnTo>
                  <a:lnTo>
                    <a:pt x="1124" y="38"/>
                  </a:lnTo>
                  <a:lnTo>
                    <a:pt x="1124" y="38"/>
                  </a:lnTo>
                  <a:lnTo>
                    <a:pt x="1124" y="38"/>
                  </a:lnTo>
                  <a:lnTo>
                    <a:pt x="1124" y="38"/>
                  </a:lnTo>
                  <a:lnTo>
                    <a:pt x="1122" y="38"/>
                  </a:lnTo>
                  <a:lnTo>
                    <a:pt x="1122" y="38"/>
                  </a:lnTo>
                  <a:lnTo>
                    <a:pt x="1120" y="40"/>
                  </a:lnTo>
                  <a:lnTo>
                    <a:pt x="1120" y="40"/>
                  </a:lnTo>
                  <a:lnTo>
                    <a:pt x="1114" y="42"/>
                  </a:lnTo>
                  <a:lnTo>
                    <a:pt x="1114" y="42"/>
                  </a:lnTo>
                  <a:lnTo>
                    <a:pt x="1112" y="44"/>
                  </a:lnTo>
                  <a:lnTo>
                    <a:pt x="1112" y="44"/>
                  </a:lnTo>
                  <a:lnTo>
                    <a:pt x="1104" y="42"/>
                  </a:lnTo>
                  <a:lnTo>
                    <a:pt x="1104" y="42"/>
                  </a:lnTo>
                  <a:lnTo>
                    <a:pt x="1102" y="44"/>
                  </a:lnTo>
                  <a:lnTo>
                    <a:pt x="1102" y="44"/>
                  </a:lnTo>
                  <a:lnTo>
                    <a:pt x="1096" y="44"/>
                  </a:lnTo>
                  <a:lnTo>
                    <a:pt x="1096" y="44"/>
                  </a:lnTo>
                  <a:lnTo>
                    <a:pt x="1094" y="42"/>
                  </a:lnTo>
                  <a:lnTo>
                    <a:pt x="1094" y="42"/>
                  </a:lnTo>
                  <a:lnTo>
                    <a:pt x="1090" y="44"/>
                  </a:lnTo>
                  <a:lnTo>
                    <a:pt x="1090" y="44"/>
                  </a:lnTo>
                  <a:lnTo>
                    <a:pt x="1088" y="44"/>
                  </a:lnTo>
                  <a:lnTo>
                    <a:pt x="1088" y="44"/>
                  </a:lnTo>
                  <a:lnTo>
                    <a:pt x="1088" y="44"/>
                  </a:lnTo>
                  <a:lnTo>
                    <a:pt x="1088" y="44"/>
                  </a:lnTo>
                  <a:lnTo>
                    <a:pt x="1080" y="44"/>
                  </a:lnTo>
                  <a:lnTo>
                    <a:pt x="1080" y="44"/>
                  </a:lnTo>
                  <a:lnTo>
                    <a:pt x="1078" y="44"/>
                  </a:lnTo>
                  <a:lnTo>
                    <a:pt x="1078" y="44"/>
                  </a:lnTo>
                  <a:lnTo>
                    <a:pt x="1072" y="44"/>
                  </a:lnTo>
                  <a:lnTo>
                    <a:pt x="1072" y="44"/>
                  </a:lnTo>
                  <a:lnTo>
                    <a:pt x="1068" y="44"/>
                  </a:lnTo>
                  <a:lnTo>
                    <a:pt x="1068" y="44"/>
                  </a:lnTo>
                  <a:lnTo>
                    <a:pt x="1066" y="42"/>
                  </a:lnTo>
                  <a:lnTo>
                    <a:pt x="1066" y="42"/>
                  </a:lnTo>
                  <a:lnTo>
                    <a:pt x="1064" y="42"/>
                  </a:lnTo>
                  <a:lnTo>
                    <a:pt x="1062" y="44"/>
                  </a:lnTo>
                  <a:lnTo>
                    <a:pt x="1062" y="44"/>
                  </a:lnTo>
                  <a:lnTo>
                    <a:pt x="1056" y="44"/>
                  </a:lnTo>
                  <a:lnTo>
                    <a:pt x="1056" y="44"/>
                  </a:lnTo>
                  <a:lnTo>
                    <a:pt x="1054" y="44"/>
                  </a:lnTo>
                  <a:lnTo>
                    <a:pt x="1054" y="44"/>
                  </a:lnTo>
                  <a:lnTo>
                    <a:pt x="1052" y="46"/>
                  </a:lnTo>
                  <a:lnTo>
                    <a:pt x="1052" y="46"/>
                  </a:lnTo>
                  <a:lnTo>
                    <a:pt x="1050" y="44"/>
                  </a:lnTo>
                  <a:lnTo>
                    <a:pt x="1050" y="44"/>
                  </a:lnTo>
                  <a:lnTo>
                    <a:pt x="1050" y="46"/>
                  </a:lnTo>
                  <a:lnTo>
                    <a:pt x="1050" y="46"/>
                  </a:lnTo>
                  <a:lnTo>
                    <a:pt x="1046" y="44"/>
                  </a:lnTo>
                  <a:lnTo>
                    <a:pt x="1046" y="44"/>
                  </a:lnTo>
                  <a:lnTo>
                    <a:pt x="1044" y="44"/>
                  </a:lnTo>
                  <a:lnTo>
                    <a:pt x="1044" y="44"/>
                  </a:lnTo>
                  <a:lnTo>
                    <a:pt x="1042" y="46"/>
                  </a:lnTo>
                  <a:lnTo>
                    <a:pt x="1042" y="46"/>
                  </a:lnTo>
                  <a:lnTo>
                    <a:pt x="1038" y="46"/>
                  </a:lnTo>
                  <a:lnTo>
                    <a:pt x="1038" y="46"/>
                  </a:lnTo>
                  <a:lnTo>
                    <a:pt x="1038" y="46"/>
                  </a:lnTo>
                  <a:lnTo>
                    <a:pt x="1038" y="46"/>
                  </a:lnTo>
                  <a:lnTo>
                    <a:pt x="1032" y="46"/>
                  </a:lnTo>
                  <a:lnTo>
                    <a:pt x="1032" y="46"/>
                  </a:lnTo>
                  <a:lnTo>
                    <a:pt x="1032" y="46"/>
                  </a:lnTo>
                  <a:lnTo>
                    <a:pt x="1032" y="46"/>
                  </a:lnTo>
                  <a:lnTo>
                    <a:pt x="1030" y="46"/>
                  </a:lnTo>
                  <a:lnTo>
                    <a:pt x="1030" y="46"/>
                  </a:lnTo>
                  <a:lnTo>
                    <a:pt x="1028" y="46"/>
                  </a:lnTo>
                  <a:lnTo>
                    <a:pt x="1028" y="46"/>
                  </a:lnTo>
                  <a:lnTo>
                    <a:pt x="1022" y="44"/>
                  </a:lnTo>
                  <a:lnTo>
                    <a:pt x="1022" y="44"/>
                  </a:lnTo>
                  <a:lnTo>
                    <a:pt x="1018" y="42"/>
                  </a:lnTo>
                  <a:lnTo>
                    <a:pt x="1018" y="42"/>
                  </a:lnTo>
                  <a:lnTo>
                    <a:pt x="1014" y="42"/>
                  </a:lnTo>
                  <a:lnTo>
                    <a:pt x="1014" y="42"/>
                  </a:lnTo>
                  <a:lnTo>
                    <a:pt x="1012" y="42"/>
                  </a:lnTo>
                  <a:lnTo>
                    <a:pt x="1012" y="42"/>
                  </a:lnTo>
                  <a:lnTo>
                    <a:pt x="1010" y="42"/>
                  </a:lnTo>
                  <a:lnTo>
                    <a:pt x="1010" y="42"/>
                  </a:lnTo>
                  <a:lnTo>
                    <a:pt x="1008" y="44"/>
                  </a:lnTo>
                  <a:lnTo>
                    <a:pt x="1008" y="44"/>
                  </a:lnTo>
                  <a:lnTo>
                    <a:pt x="1008" y="44"/>
                  </a:lnTo>
                  <a:lnTo>
                    <a:pt x="1006" y="44"/>
                  </a:lnTo>
                  <a:lnTo>
                    <a:pt x="1006" y="44"/>
                  </a:lnTo>
                  <a:lnTo>
                    <a:pt x="1002" y="44"/>
                  </a:lnTo>
                  <a:lnTo>
                    <a:pt x="1000" y="44"/>
                  </a:lnTo>
                  <a:lnTo>
                    <a:pt x="1000" y="44"/>
                  </a:lnTo>
                  <a:lnTo>
                    <a:pt x="996" y="44"/>
                  </a:lnTo>
                  <a:lnTo>
                    <a:pt x="996" y="44"/>
                  </a:lnTo>
                  <a:lnTo>
                    <a:pt x="996" y="42"/>
                  </a:lnTo>
                  <a:lnTo>
                    <a:pt x="996" y="42"/>
                  </a:lnTo>
                  <a:lnTo>
                    <a:pt x="992" y="42"/>
                  </a:lnTo>
                  <a:lnTo>
                    <a:pt x="992" y="42"/>
                  </a:lnTo>
                  <a:lnTo>
                    <a:pt x="992" y="40"/>
                  </a:lnTo>
                  <a:lnTo>
                    <a:pt x="992" y="40"/>
                  </a:lnTo>
                  <a:lnTo>
                    <a:pt x="992" y="40"/>
                  </a:lnTo>
                  <a:lnTo>
                    <a:pt x="992" y="40"/>
                  </a:lnTo>
                  <a:lnTo>
                    <a:pt x="990" y="40"/>
                  </a:lnTo>
                  <a:lnTo>
                    <a:pt x="990" y="40"/>
                  </a:lnTo>
                  <a:lnTo>
                    <a:pt x="988" y="40"/>
                  </a:lnTo>
                  <a:lnTo>
                    <a:pt x="988" y="40"/>
                  </a:lnTo>
                  <a:lnTo>
                    <a:pt x="982" y="42"/>
                  </a:lnTo>
                  <a:lnTo>
                    <a:pt x="982" y="42"/>
                  </a:lnTo>
                  <a:lnTo>
                    <a:pt x="980" y="40"/>
                  </a:lnTo>
                  <a:lnTo>
                    <a:pt x="980" y="40"/>
                  </a:lnTo>
                  <a:lnTo>
                    <a:pt x="974" y="42"/>
                  </a:lnTo>
                  <a:lnTo>
                    <a:pt x="968" y="42"/>
                  </a:lnTo>
                  <a:lnTo>
                    <a:pt x="968" y="42"/>
                  </a:lnTo>
                  <a:lnTo>
                    <a:pt x="966" y="42"/>
                  </a:lnTo>
                  <a:lnTo>
                    <a:pt x="966" y="42"/>
                  </a:lnTo>
                  <a:lnTo>
                    <a:pt x="966" y="40"/>
                  </a:lnTo>
                  <a:lnTo>
                    <a:pt x="966" y="40"/>
                  </a:lnTo>
                  <a:lnTo>
                    <a:pt x="964" y="40"/>
                  </a:lnTo>
                  <a:lnTo>
                    <a:pt x="964" y="40"/>
                  </a:lnTo>
                  <a:lnTo>
                    <a:pt x="960" y="42"/>
                  </a:lnTo>
                  <a:lnTo>
                    <a:pt x="960" y="42"/>
                  </a:lnTo>
                  <a:lnTo>
                    <a:pt x="956" y="44"/>
                  </a:lnTo>
                  <a:lnTo>
                    <a:pt x="956" y="44"/>
                  </a:lnTo>
                  <a:lnTo>
                    <a:pt x="956" y="44"/>
                  </a:lnTo>
                  <a:lnTo>
                    <a:pt x="956" y="44"/>
                  </a:lnTo>
                  <a:lnTo>
                    <a:pt x="952" y="44"/>
                  </a:lnTo>
                  <a:lnTo>
                    <a:pt x="952" y="44"/>
                  </a:lnTo>
                  <a:lnTo>
                    <a:pt x="950" y="46"/>
                  </a:lnTo>
                  <a:lnTo>
                    <a:pt x="950" y="46"/>
                  </a:lnTo>
                  <a:lnTo>
                    <a:pt x="950" y="46"/>
                  </a:lnTo>
                  <a:lnTo>
                    <a:pt x="950" y="46"/>
                  </a:lnTo>
                  <a:lnTo>
                    <a:pt x="948" y="46"/>
                  </a:lnTo>
                  <a:lnTo>
                    <a:pt x="948" y="46"/>
                  </a:lnTo>
                  <a:lnTo>
                    <a:pt x="942" y="46"/>
                  </a:lnTo>
                  <a:lnTo>
                    <a:pt x="942" y="46"/>
                  </a:lnTo>
                  <a:lnTo>
                    <a:pt x="936" y="44"/>
                  </a:lnTo>
                  <a:lnTo>
                    <a:pt x="936" y="44"/>
                  </a:lnTo>
                  <a:lnTo>
                    <a:pt x="934" y="42"/>
                  </a:lnTo>
                  <a:lnTo>
                    <a:pt x="934" y="42"/>
                  </a:lnTo>
                  <a:lnTo>
                    <a:pt x="930" y="42"/>
                  </a:lnTo>
                  <a:lnTo>
                    <a:pt x="930" y="42"/>
                  </a:lnTo>
                  <a:lnTo>
                    <a:pt x="930" y="40"/>
                  </a:lnTo>
                  <a:lnTo>
                    <a:pt x="930" y="40"/>
                  </a:lnTo>
                  <a:lnTo>
                    <a:pt x="922" y="42"/>
                  </a:lnTo>
                  <a:lnTo>
                    <a:pt x="912" y="42"/>
                  </a:lnTo>
                  <a:lnTo>
                    <a:pt x="912" y="42"/>
                  </a:lnTo>
                  <a:lnTo>
                    <a:pt x="910" y="44"/>
                  </a:lnTo>
                  <a:lnTo>
                    <a:pt x="910" y="44"/>
                  </a:lnTo>
                  <a:lnTo>
                    <a:pt x="908" y="44"/>
                  </a:lnTo>
                  <a:lnTo>
                    <a:pt x="908" y="44"/>
                  </a:lnTo>
                  <a:lnTo>
                    <a:pt x="908" y="44"/>
                  </a:lnTo>
                  <a:lnTo>
                    <a:pt x="908" y="44"/>
                  </a:lnTo>
                  <a:lnTo>
                    <a:pt x="902" y="46"/>
                  </a:lnTo>
                  <a:lnTo>
                    <a:pt x="902" y="46"/>
                  </a:lnTo>
                  <a:lnTo>
                    <a:pt x="900" y="44"/>
                  </a:lnTo>
                  <a:lnTo>
                    <a:pt x="900" y="44"/>
                  </a:lnTo>
                  <a:lnTo>
                    <a:pt x="896" y="44"/>
                  </a:lnTo>
                  <a:lnTo>
                    <a:pt x="892" y="44"/>
                  </a:lnTo>
                  <a:lnTo>
                    <a:pt x="892" y="44"/>
                  </a:lnTo>
                  <a:lnTo>
                    <a:pt x="890" y="44"/>
                  </a:lnTo>
                  <a:lnTo>
                    <a:pt x="890" y="44"/>
                  </a:lnTo>
                  <a:lnTo>
                    <a:pt x="888" y="46"/>
                  </a:lnTo>
                  <a:lnTo>
                    <a:pt x="888" y="46"/>
                  </a:lnTo>
                  <a:lnTo>
                    <a:pt x="882" y="44"/>
                  </a:lnTo>
                  <a:lnTo>
                    <a:pt x="882" y="44"/>
                  </a:lnTo>
                  <a:lnTo>
                    <a:pt x="876" y="42"/>
                  </a:lnTo>
                  <a:lnTo>
                    <a:pt x="876" y="42"/>
                  </a:lnTo>
                  <a:lnTo>
                    <a:pt x="874" y="42"/>
                  </a:lnTo>
                  <a:lnTo>
                    <a:pt x="870" y="42"/>
                  </a:lnTo>
                  <a:lnTo>
                    <a:pt x="870" y="42"/>
                  </a:lnTo>
                  <a:lnTo>
                    <a:pt x="866" y="44"/>
                  </a:lnTo>
                  <a:lnTo>
                    <a:pt x="866" y="44"/>
                  </a:lnTo>
                  <a:lnTo>
                    <a:pt x="862" y="46"/>
                  </a:lnTo>
                  <a:lnTo>
                    <a:pt x="862" y="46"/>
                  </a:lnTo>
                  <a:lnTo>
                    <a:pt x="858" y="46"/>
                  </a:lnTo>
                  <a:lnTo>
                    <a:pt x="858" y="46"/>
                  </a:lnTo>
                  <a:lnTo>
                    <a:pt x="856" y="44"/>
                  </a:lnTo>
                  <a:lnTo>
                    <a:pt x="856" y="44"/>
                  </a:lnTo>
                  <a:lnTo>
                    <a:pt x="852" y="44"/>
                  </a:lnTo>
                  <a:lnTo>
                    <a:pt x="852" y="44"/>
                  </a:lnTo>
                  <a:lnTo>
                    <a:pt x="850" y="44"/>
                  </a:lnTo>
                  <a:lnTo>
                    <a:pt x="850" y="44"/>
                  </a:lnTo>
                  <a:lnTo>
                    <a:pt x="848" y="40"/>
                  </a:lnTo>
                  <a:lnTo>
                    <a:pt x="846" y="40"/>
                  </a:lnTo>
                  <a:lnTo>
                    <a:pt x="846" y="40"/>
                  </a:lnTo>
                  <a:lnTo>
                    <a:pt x="844" y="42"/>
                  </a:lnTo>
                  <a:lnTo>
                    <a:pt x="844" y="42"/>
                  </a:lnTo>
                  <a:lnTo>
                    <a:pt x="840" y="42"/>
                  </a:lnTo>
                  <a:lnTo>
                    <a:pt x="836" y="40"/>
                  </a:lnTo>
                  <a:lnTo>
                    <a:pt x="836" y="40"/>
                  </a:lnTo>
                  <a:lnTo>
                    <a:pt x="834" y="38"/>
                  </a:lnTo>
                  <a:lnTo>
                    <a:pt x="834" y="38"/>
                  </a:lnTo>
                  <a:lnTo>
                    <a:pt x="830" y="40"/>
                  </a:lnTo>
                  <a:lnTo>
                    <a:pt x="828" y="38"/>
                  </a:lnTo>
                  <a:lnTo>
                    <a:pt x="828" y="38"/>
                  </a:lnTo>
                  <a:lnTo>
                    <a:pt x="820" y="40"/>
                  </a:lnTo>
                  <a:lnTo>
                    <a:pt x="820" y="40"/>
                  </a:lnTo>
                  <a:lnTo>
                    <a:pt x="820" y="40"/>
                  </a:lnTo>
                  <a:lnTo>
                    <a:pt x="820" y="40"/>
                  </a:lnTo>
                  <a:lnTo>
                    <a:pt x="816" y="42"/>
                  </a:lnTo>
                  <a:lnTo>
                    <a:pt x="816" y="42"/>
                  </a:lnTo>
                  <a:lnTo>
                    <a:pt x="812" y="40"/>
                  </a:lnTo>
                  <a:lnTo>
                    <a:pt x="812" y="40"/>
                  </a:lnTo>
                  <a:lnTo>
                    <a:pt x="808" y="40"/>
                  </a:lnTo>
                  <a:lnTo>
                    <a:pt x="808" y="40"/>
                  </a:lnTo>
                  <a:lnTo>
                    <a:pt x="806" y="40"/>
                  </a:lnTo>
                  <a:lnTo>
                    <a:pt x="806" y="40"/>
                  </a:lnTo>
                  <a:lnTo>
                    <a:pt x="804" y="40"/>
                  </a:lnTo>
                  <a:lnTo>
                    <a:pt x="804" y="40"/>
                  </a:lnTo>
                  <a:lnTo>
                    <a:pt x="802" y="38"/>
                  </a:lnTo>
                  <a:lnTo>
                    <a:pt x="802" y="38"/>
                  </a:lnTo>
                  <a:lnTo>
                    <a:pt x="800" y="40"/>
                  </a:lnTo>
                  <a:lnTo>
                    <a:pt x="800" y="40"/>
                  </a:lnTo>
                  <a:lnTo>
                    <a:pt x="800" y="40"/>
                  </a:lnTo>
                  <a:lnTo>
                    <a:pt x="794" y="42"/>
                  </a:lnTo>
                  <a:lnTo>
                    <a:pt x="794" y="42"/>
                  </a:lnTo>
                  <a:lnTo>
                    <a:pt x="792" y="40"/>
                  </a:lnTo>
                  <a:lnTo>
                    <a:pt x="792" y="40"/>
                  </a:lnTo>
                  <a:lnTo>
                    <a:pt x="790" y="40"/>
                  </a:lnTo>
                  <a:lnTo>
                    <a:pt x="790" y="40"/>
                  </a:lnTo>
                  <a:lnTo>
                    <a:pt x="790" y="40"/>
                  </a:lnTo>
                  <a:lnTo>
                    <a:pt x="788" y="42"/>
                  </a:lnTo>
                  <a:lnTo>
                    <a:pt x="788" y="42"/>
                  </a:lnTo>
                  <a:lnTo>
                    <a:pt x="786" y="42"/>
                  </a:lnTo>
                  <a:lnTo>
                    <a:pt x="786" y="42"/>
                  </a:lnTo>
                  <a:lnTo>
                    <a:pt x="782" y="40"/>
                  </a:lnTo>
                  <a:lnTo>
                    <a:pt x="782" y="40"/>
                  </a:lnTo>
                  <a:lnTo>
                    <a:pt x="778" y="40"/>
                  </a:lnTo>
                  <a:lnTo>
                    <a:pt x="778" y="40"/>
                  </a:lnTo>
                  <a:lnTo>
                    <a:pt x="776" y="42"/>
                  </a:lnTo>
                  <a:lnTo>
                    <a:pt x="772" y="42"/>
                  </a:lnTo>
                  <a:lnTo>
                    <a:pt x="772" y="42"/>
                  </a:lnTo>
                  <a:lnTo>
                    <a:pt x="770" y="42"/>
                  </a:lnTo>
                  <a:lnTo>
                    <a:pt x="770" y="42"/>
                  </a:lnTo>
                  <a:lnTo>
                    <a:pt x="766" y="40"/>
                  </a:lnTo>
                  <a:lnTo>
                    <a:pt x="766" y="40"/>
                  </a:lnTo>
                  <a:lnTo>
                    <a:pt x="764" y="40"/>
                  </a:lnTo>
                  <a:lnTo>
                    <a:pt x="764" y="40"/>
                  </a:lnTo>
                  <a:lnTo>
                    <a:pt x="762" y="42"/>
                  </a:lnTo>
                  <a:lnTo>
                    <a:pt x="762" y="42"/>
                  </a:lnTo>
                  <a:lnTo>
                    <a:pt x="758" y="42"/>
                  </a:lnTo>
                  <a:lnTo>
                    <a:pt x="758" y="42"/>
                  </a:lnTo>
                  <a:lnTo>
                    <a:pt x="756" y="42"/>
                  </a:lnTo>
                  <a:lnTo>
                    <a:pt x="756" y="42"/>
                  </a:lnTo>
                  <a:lnTo>
                    <a:pt x="752" y="42"/>
                  </a:lnTo>
                  <a:lnTo>
                    <a:pt x="752" y="42"/>
                  </a:lnTo>
                  <a:lnTo>
                    <a:pt x="744" y="44"/>
                  </a:lnTo>
                  <a:lnTo>
                    <a:pt x="744" y="44"/>
                  </a:lnTo>
                  <a:lnTo>
                    <a:pt x="738" y="42"/>
                  </a:lnTo>
                  <a:lnTo>
                    <a:pt x="738" y="42"/>
                  </a:lnTo>
                  <a:lnTo>
                    <a:pt x="734" y="40"/>
                  </a:lnTo>
                  <a:lnTo>
                    <a:pt x="734" y="40"/>
                  </a:lnTo>
                  <a:lnTo>
                    <a:pt x="732" y="42"/>
                  </a:lnTo>
                  <a:lnTo>
                    <a:pt x="732" y="42"/>
                  </a:lnTo>
                  <a:lnTo>
                    <a:pt x="728" y="42"/>
                  </a:lnTo>
                  <a:lnTo>
                    <a:pt x="726" y="42"/>
                  </a:lnTo>
                  <a:lnTo>
                    <a:pt x="726" y="42"/>
                  </a:lnTo>
                  <a:lnTo>
                    <a:pt x="724" y="42"/>
                  </a:lnTo>
                  <a:lnTo>
                    <a:pt x="724" y="42"/>
                  </a:lnTo>
                  <a:lnTo>
                    <a:pt x="720" y="42"/>
                  </a:lnTo>
                  <a:lnTo>
                    <a:pt x="720" y="42"/>
                  </a:lnTo>
                  <a:lnTo>
                    <a:pt x="718" y="42"/>
                  </a:lnTo>
                  <a:lnTo>
                    <a:pt x="718" y="42"/>
                  </a:lnTo>
                  <a:lnTo>
                    <a:pt x="712" y="42"/>
                  </a:lnTo>
                  <a:lnTo>
                    <a:pt x="712" y="42"/>
                  </a:lnTo>
                  <a:lnTo>
                    <a:pt x="710" y="42"/>
                  </a:lnTo>
                  <a:lnTo>
                    <a:pt x="710" y="42"/>
                  </a:lnTo>
                  <a:lnTo>
                    <a:pt x="706" y="42"/>
                  </a:lnTo>
                  <a:lnTo>
                    <a:pt x="706" y="42"/>
                  </a:lnTo>
                  <a:lnTo>
                    <a:pt x="704" y="44"/>
                  </a:lnTo>
                  <a:lnTo>
                    <a:pt x="704" y="44"/>
                  </a:lnTo>
                  <a:lnTo>
                    <a:pt x="702" y="42"/>
                  </a:lnTo>
                  <a:lnTo>
                    <a:pt x="702" y="42"/>
                  </a:lnTo>
                  <a:lnTo>
                    <a:pt x="696" y="44"/>
                  </a:lnTo>
                  <a:lnTo>
                    <a:pt x="696" y="44"/>
                  </a:lnTo>
                  <a:lnTo>
                    <a:pt x="692" y="44"/>
                  </a:lnTo>
                  <a:lnTo>
                    <a:pt x="692" y="44"/>
                  </a:lnTo>
                  <a:lnTo>
                    <a:pt x="690" y="44"/>
                  </a:lnTo>
                  <a:lnTo>
                    <a:pt x="690" y="44"/>
                  </a:lnTo>
                  <a:lnTo>
                    <a:pt x="688" y="44"/>
                  </a:lnTo>
                  <a:lnTo>
                    <a:pt x="688" y="44"/>
                  </a:lnTo>
                  <a:lnTo>
                    <a:pt x="686" y="44"/>
                  </a:lnTo>
                  <a:lnTo>
                    <a:pt x="686" y="44"/>
                  </a:lnTo>
                  <a:lnTo>
                    <a:pt x="680" y="44"/>
                  </a:lnTo>
                  <a:lnTo>
                    <a:pt x="680" y="44"/>
                  </a:lnTo>
                  <a:lnTo>
                    <a:pt x="676" y="44"/>
                  </a:lnTo>
                  <a:lnTo>
                    <a:pt x="676" y="44"/>
                  </a:lnTo>
                  <a:lnTo>
                    <a:pt x="668" y="44"/>
                  </a:lnTo>
                  <a:lnTo>
                    <a:pt x="660" y="42"/>
                  </a:lnTo>
                  <a:lnTo>
                    <a:pt x="660" y="42"/>
                  </a:lnTo>
                  <a:lnTo>
                    <a:pt x="658" y="42"/>
                  </a:lnTo>
                  <a:lnTo>
                    <a:pt x="658" y="42"/>
                  </a:lnTo>
                  <a:lnTo>
                    <a:pt x="654" y="42"/>
                  </a:lnTo>
                  <a:lnTo>
                    <a:pt x="652" y="42"/>
                  </a:lnTo>
                  <a:lnTo>
                    <a:pt x="652" y="42"/>
                  </a:lnTo>
                  <a:lnTo>
                    <a:pt x="648" y="42"/>
                  </a:lnTo>
                  <a:lnTo>
                    <a:pt x="648" y="42"/>
                  </a:lnTo>
                  <a:lnTo>
                    <a:pt x="646" y="42"/>
                  </a:lnTo>
                  <a:lnTo>
                    <a:pt x="646" y="42"/>
                  </a:lnTo>
                  <a:lnTo>
                    <a:pt x="636" y="42"/>
                  </a:lnTo>
                  <a:lnTo>
                    <a:pt x="636" y="42"/>
                  </a:lnTo>
                  <a:lnTo>
                    <a:pt x="636" y="42"/>
                  </a:lnTo>
                  <a:lnTo>
                    <a:pt x="636" y="42"/>
                  </a:lnTo>
                  <a:lnTo>
                    <a:pt x="636" y="42"/>
                  </a:lnTo>
                  <a:lnTo>
                    <a:pt x="636" y="42"/>
                  </a:lnTo>
                  <a:lnTo>
                    <a:pt x="636" y="42"/>
                  </a:lnTo>
                  <a:lnTo>
                    <a:pt x="636" y="42"/>
                  </a:lnTo>
                  <a:lnTo>
                    <a:pt x="634" y="42"/>
                  </a:lnTo>
                  <a:lnTo>
                    <a:pt x="634" y="42"/>
                  </a:lnTo>
                  <a:lnTo>
                    <a:pt x="630" y="42"/>
                  </a:lnTo>
                  <a:lnTo>
                    <a:pt x="630" y="42"/>
                  </a:lnTo>
                  <a:lnTo>
                    <a:pt x="628" y="42"/>
                  </a:lnTo>
                  <a:lnTo>
                    <a:pt x="628" y="42"/>
                  </a:lnTo>
                  <a:lnTo>
                    <a:pt x="622" y="42"/>
                  </a:lnTo>
                  <a:lnTo>
                    <a:pt x="622" y="42"/>
                  </a:lnTo>
                  <a:lnTo>
                    <a:pt x="614" y="42"/>
                  </a:lnTo>
                  <a:lnTo>
                    <a:pt x="614" y="42"/>
                  </a:lnTo>
                  <a:lnTo>
                    <a:pt x="612" y="42"/>
                  </a:lnTo>
                  <a:lnTo>
                    <a:pt x="608" y="42"/>
                  </a:lnTo>
                  <a:lnTo>
                    <a:pt x="608" y="42"/>
                  </a:lnTo>
                  <a:lnTo>
                    <a:pt x="608" y="42"/>
                  </a:lnTo>
                  <a:lnTo>
                    <a:pt x="608" y="42"/>
                  </a:lnTo>
                  <a:lnTo>
                    <a:pt x="606" y="42"/>
                  </a:lnTo>
                  <a:lnTo>
                    <a:pt x="606" y="42"/>
                  </a:lnTo>
                  <a:lnTo>
                    <a:pt x="604" y="42"/>
                  </a:lnTo>
                  <a:lnTo>
                    <a:pt x="604" y="42"/>
                  </a:lnTo>
                  <a:lnTo>
                    <a:pt x="600" y="42"/>
                  </a:lnTo>
                  <a:lnTo>
                    <a:pt x="600" y="42"/>
                  </a:lnTo>
                  <a:lnTo>
                    <a:pt x="596" y="42"/>
                  </a:lnTo>
                  <a:lnTo>
                    <a:pt x="596" y="42"/>
                  </a:lnTo>
                  <a:lnTo>
                    <a:pt x="594" y="42"/>
                  </a:lnTo>
                  <a:lnTo>
                    <a:pt x="594" y="42"/>
                  </a:lnTo>
                  <a:lnTo>
                    <a:pt x="588" y="42"/>
                  </a:lnTo>
                  <a:lnTo>
                    <a:pt x="588" y="42"/>
                  </a:lnTo>
                  <a:lnTo>
                    <a:pt x="586" y="42"/>
                  </a:lnTo>
                  <a:lnTo>
                    <a:pt x="586" y="42"/>
                  </a:lnTo>
                  <a:lnTo>
                    <a:pt x="582" y="42"/>
                  </a:lnTo>
                  <a:lnTo>
                    <a:pt x="582" y="42"/>
                  </a:lnTo>
                  <a:lnTo>
                    <a:pt x="580" y="42"/>
                  </a:lnTo>
                  <a:lnTo>
                    <a:pt x="580" y="42"/>
                  </a:lnTo>
                  <a:lnTo>
                    <a:pt x="576" y="42"/>
                  </a:lnTo>
                  <a:lnTo>
                    <a:pt x="576" y="42"/>
                  </a:lnTo>
                  <a:lnTo>
                    <a:pt x="574" y="42"/>
                  </a:lnTo>
                  <a:lnTo>
                    <a:pt x="574" y="42"/>
                  </a:lnTo>
                  <a:lnTo>
                    <a:pt x="570" y="42"/>
                  </a:lnTo>
                  <a:lnTo>
                    <a:pt x="570" y="42"/>
                  </a:lnTo>
                  <a:lnTo>
                    <a:pt x="566" y="42"/>
                  </a:lnTo>
                  <a:lnTo>
                    <a:pt x="566" y="42"/>
                  </a:lnTo>
                  <a:lnTo>
                    <a:pt x="564" y="42"/>
                  </a:lnTo>
                  <a:lnTo>
                    <a:pt x="564" y="42"/>
                  </a:lnTo>
                  <a:lnTo>
                    <a:pt x="560" y="42"/>
                  </a:lnTo>
                  <a:lnTo>
                    <a:pt x="560" y="42"/>
                  </a:lnTo>
                  <a:lnTo>
                    <a:pt x="542" y="42"/>
                  </a:lnTo>
                  <a:lnTo>
                    <a:pt x="542" y="42"/>
                  </a:lnTo>
                  <a:lnTo>
                    <a:pt x="540" y="44"/>
                  </a:lnTo>
                  <a:lnTo>
                    <a:pt x="540" y="44"/>
                  </a:lnTo>
                  <a:lnTo>
                    <a:pt x="536" y="42"/>
                  </a:lnTo>
                  <a:lnTo>
                    <a:pt x="532" y="44"/>
                  </a:lnTo>
                  <a:lnTo>
                    <a:pt x="532" y="44"/>
                  </a:lnTo>
                  <a:lnTo>
                    <a:pt x="528" y="42"/>
                  </a:lnTo>
                  <a:lnTo>
                    <a:pt x="528" y="42"/>
                  </a:lnTo>
                  <a:lnTo>
                    <a:pt x="528" y="42"/>
                  </a:lnTo>
                  <a:lnTo>
                    <a:pt x="526" y="44"/>
                  </a:lnTo>
                  <a:lnTo>
                    <a:pt x="526" y="44"/>
                  </a:lnTo>
                  <a:lnTo>
                    <a:pt x="518" y="44"/>
                  </a:lnTo>
                  <a:lnTo>
                    <a:pt x="518" y="44"/>
                  </a:lnTo>
                  <a:lnTo>
                    <a:pt x="514" y="46"/>
                  </a:lnTo>
                  <a:lnTo>
                    <a:pt x="514" y="46"/>
                  </a:lnTo>
                  <a:lnTo>
                    <a:pt x="510" y="46"/>
                  </a:lnTo>
                  <a:lnTo>
                    <a:pt x="510" y="46"/>
                  </a:lnTo>
                  <a:lnTo>
                    <a:pt x="508" y="46"/>
                  </a:lnTo>
                  <a:lnTo>
                    <a:pt x="508" y="46"/>
                  </a:lnTo>
                  <a:lnTo>
                    <a:pt x="504" y="46"/>
                  </a:lnTo>
                  <a:lnTo>
                    <a:pt x="504" y="46"/>
                  </a:lnTo>
                  <a:lnTo>
                    <a:pt x="500" y="46"/>
                  </a:lnTo>
                  <a:lnTo>
                    <a:pt x="500" y="46"/>
                  </a:lnTo>
                  <a:lnTo>
                    <a:pt x="500" y="46"/>
                  </a:lnTo>
                  <a:lnTo>
                    <a:pt x="500" y="46"/>
                  </a:lnTo>
                  <a:lnTo>
                    <a:pt x="498" y="46"/>
                  </a:lnTo>
                  <a:lnTo>
                    <a:pt x="498" y="46"/>
                  </a:lnTo>
                  <a:lnTo>
                    <a:pt x="498" y="46"/>
                  </a:lnTo>
                  <a:lnTo>
                    <a:pt x="498" y="46"/>
                  </a:lnTo>
                  <a:lnTo>
                    <a:pt x="498" y="46"/>
                  </a:lnTo>
                  <a:lnTo>
                    <a:pt x="498" y="46"/>
                  </a:lnTo>
                  <a:lnTo>
                    <a:pt x="496" y="46"/>
                  </a:lnTo>
                  <a:lnTo>
                    <a:pt x="496" y="46"/>
                  </a:lnTo>
                  <a:lnTo>
                    <a:pt x="494" y="46"/>
                  </a:lnTo>
                  <a:lnTo>
                    <a:pt x="494" y="46"/>
                  </a:lnTo>
                  <a:lnTo>
                    <a:pt x="490" y="46"/>
                  </a:lnTo>
                  <a:lnTo>
                    <a:pt x="490" y="46"/>
                  </a:lnTo>
                  <a:lnTo>
                    <a:pt x="486" y="44"/>
                  </a:lnTo>
                  <a:lnTo>
                    <a:pt x="486" y="44"/>
                  </a:lnTo>
                  <a:lnTo>
                    <a:pt x="484" y="44"/>
                  </a:lnTo>
                  <a:lnTo>
                    <a:pt x="484" y="44"/>
                  </a:lnTo>
                  <a:lnTo>
                    <a:pt x="482" y="44"/>
                  </a:lnTo>
                  <a:lnTo>
                    <a:pt x="482" y="44"/>
                  </a:lnTo>
                  <a:lnTo>
                    <a:pt x="478" y="44"/>
                  </a:lnTo>
                  <a:lnTo>
                    <a:pt x="478" y="44"/>
                  </a:lnTo>
                  <a:lnTo>
                    <a:pt x="476" y="44"/>
                  </a:lnTo>
                  <a:lnTo>
                    <a:pt x="476" y="44"/>
                  </a:lnTo>
                  <a:lnTo>
                    <a:pt x="472" y="46"/>
                  </a:lnTo>
                  <a:lnTo>
                    <a:pt x="468" y="44"/>
                  </a:lnTo>
                  <a:lnTo>
                    <a:pt x="468" y="44"/>
                  </a:lnTo>
                  <a:lnTo>
                    <a:pt x="466" y="46"/>
                  </a:lnTo>
                  <a:lnTo>
                    <a:pt x="464" y="46"/>
                  </a:lnTo>
                  <a:lnTo>
                    <a:pt x="464" y="46"/>
                  </a:lnTo>
                  <a:lnTo>
                    <a:pt x="464" y="44"/>
                  </a:lnTo>
                  <a:lnTo>
                    <a:pt x="464" y="44"/>
                  </a:lnTo>
                  <a:lnTo>
                    <a:pt x="462" y="44"/>
                  </a:lnTo>
                  <a:lnTo>
                    <a:pt x="462" y="44"/>
                  </a:lnTo>
                  <a:lnTo>
                    <a:pt x="462" y="42"/>
                  </a:lnTo>
                  <a:lnTo>
                    <a:pt x="462" y="42"/>
                  </a:lnTo>
                  <a:lnTo>
                    <a:pt x="456" y="42"/>
                  </a:lnTo>
                  <a:lnTo>
                    <a:pt x="456" y="42"/>
                  </a:lnTo>
                  <a:lnTo>
                    <a:pt x="450" y="42"/>
                  </a:lnTo>
                  <a:lnTo>
                    <a:pt x="450" y="42"/>
                  </a:lnTo>
                  <a:lnTo>
                    <a:pt x="448" y="44"/>
                  </a:lnTo>
                  <a:lnTo>
                    <a:pt x="448" y="44"/>
                  </a:lnTo>
                  <a:lnTo>
                    <a:pt x="442" y="44"/>
                  </a:lnTo>
                  <a:lnTo>
                    <a:pt x="442" y="44"/>
                  </a:lnTo>
                  <a:lnTo>
                    <a:pt x="438" y="44"/>
                  </a:lnTo>
                  <a:lnTo>
                    <a:pt x="438" y="44"/>
                  </a:lnTo>
                  <a:lnTo>
                    <a:pt x="436" y="46"/>
                  </a:lnTo>
                  <a:lnTo>
                    <a:pt x="436" y="46"/>
                  </a:lnTo>
                  <a:lnTo>
                    <a:pt x="432" y="44"/>
                  </a:lnTo>
                  <a:lnTo>
                    <a:pt x="432" y="44"/>
                  </a:lnTo>
                  <a:lnTo>
                    <a:pt x="428" y="44"/>
                  </a:lnTo>
                  <a:lnTo>
                    <a:pt x="428" y="44"/>
                  </a:lnTo>
                  <a:lnTo>
                    <a:pt x="428" y="44"/>
                  </a:lnTo>
                  <a:lnTo>
                    <a:pt x="428" y="44"/>
                  </a:lnTo>
                  <a:lnTo>
                    <a:pt x="426" y="44"/>
                  </a:lnTo>
                  <a:lnTo>
                    <a:pt x="426" y="44"/>
                  </a:lnTo>
                  <a:lnTo>
                    <a:pt x="426" y="44"/>
                  </a:lnTo>
                  <a:lnTo>
                    <a:pt x="426" y="44"/>
                  </a:lnTo>
                  <a:lnTo>
                    <a:pt x="420" y="42"/>
                  </a:lnTo>
                  <a:lnTo>
                    <a:pt x="420" y="42"/>
                  </a:lnTo>
                  <a:lnTo>
                    <a:pt x="418" y="44"/>
                  </a:lnTo>
                  <a:lnTo>
                    <a:pt x="418" y="44"/>
                  </a:lnTo>
                  <a:lnTo>
                    <a:pt x="416" y="42"/>
                  </a:lnTo>
                  <a:lnTo>
                    <a:pt x="416" y="40"/>
                  </a:lnTo>
                  <a:lnTo>
                    <a:pt x="416" y="40"/>
                  </a:lnTo>
                  <a:lnTo>
                    <a:pt x="412" y="40"/>
                  </a:lnTo>
                  <a:lnTo>
                    <a:pt x="412" y="40"/>
                  </a:lnTo>
                  <a:lnTo>
                    <a:pt x="412" y="42"/>
                  </a:lnTo>
                  <a:lnTo>
                    <a:pt x="412" y="42"/>
                  </a:lnTo>
                  <a:lnTo>
                    <a:pt x="410" y="44"/>
                  </a:lnTo>
                  <a:lnTo>
                    <a:pt x="410" y="44"/>
                  </a:lnTo>
                  <a:lnTo>
                    <a:pt x="404" y="44"/>
                  </a:lnTo>
                  <a:lnTo>
                    <a:pt x="404" y="44"/>
                  </a:lnTo>
                  <a:lnTo>
                    <a:pt x="400" y="44"/>
                  </a:lnTo>
                  <a:lnTo>
                    <a:pt x="400" y="44"/>
                  </a:lnTo>
                  <a:lnTo>
                    <a:pt x="396" y="42"/>
                  </a:lnTo>
                  <a:lnTo>
                    <a:pt x="396" y="42"/>
                  </a:lnTo>
                  <a:lnTo>
                    <a:pt x="394" y="44"/>
                  </a:lnTo>
                  <a:lnTo>
                    <a:pt x="394" y="44"/>
                  </a:lnTo>
                  <a:lnTo>
                    <a:pt x="390" y="44"/>
                  </a:lnTo>
                  <a:lnTo>
                    <a:pt x="390" y="44"/>
                  </a:lnTo>
                  <a:lnTo>
                    <a:pt x="386" y="42"/>
                  </a:lnTo>
                  <a:lnTo>
                    <a:pt x="386" y="42"/>
                  </a:lnTo>
                  <a:lnTo>
                    <a:pt x="376" y="44"/>
                  </a:lnTo>
                  <a:lnTo>
                    <a:pt x="376" y="44"/>
                  </a:lnTo>
                  <a:lnTo>
                    <a:pt x="374" y="42"/>
                  </a:lnTo>
                  <a:lnTo>
                    <a:pt x="374" y="42"/>
                  </a:lnTo>
                  <a:lnTo>
                    <a:pt x="368" y="42"/>
                  </a:lnTo>
                  <a:lnTo>
                    <a:pt x="368" y="42"/>
                  </a:lnTo>
                  <a:lnTo>
                    <a:pt x="366" y="42"/>
                  </a:lnTo>
                  <a:lnTo>
                    <a:pt x="366" y="42"/>
                  </a:lnTo>
                  <a:lnTo>
                    <a:pt x="362" y="42"/>
                  </a:lnTo>
                  <a:lnTo>
                    <a:pt x="362" y="42"/>
                  </a:lnTo>
                  <a:lnTo>
                    <a:pt x="362" y="42"/>
                  </a:lnTo>
                  <a:lnTo>
                    <a:pt x="362" y="42"/>
                  </a:lnTo>
                  <a:lnTo>
                    <a:pt x="362" y="42"/>
                  </a:lnTo>
                  <a:lnTo>
                    <a:pt x="362" y="42"/>
                  </a:lnTo>
                  <a:lnTo>
                    <a:pt x="360" y="42"/>
                  </a:lnTo>
                  <a:lnTo>
                    <a:pt x="360" y="42"/>
                  </a:lnTo>
                  <a:lnTo>
                    <a:pt x="358" y="42"/>
                  </a:lnTo>
                  <a:lnTo>
                    <a:pt x="358" y="42"/>
                  </a:lnTo>
                  <a:lnTo>
                    <a:pt x="352" y="44"/>
                  </a:lnTo>
                  <a:lnTo>
                    <a:pt x="352" y="44"/>
                  </a:lnTo>
                  <a:lnTo>
                    <a:pt x="344" y="42"/>
                  </a:lnTo>
                  <a:lnTo>
                    <a:pt x="344" y="42"/>
                  </a:lnTo>
                  <a:lnTo>
                    <a:pt x="342" y="44"/>
                  </a:lnTo>
                  <a:lnTo>
                    <a:pt x="342" y="44"/>
                  </a:lnTo>
                  <a:lnTo>
                    <a:pt x="338" y="42"/>
                  </a:lnTo>
                  <a:lnTo>
                    <a:pt x="338" y="42"/>
                  </a:lnTo>
                  <a:lnTo>
                    <a:pt x="330" y="44"/>
                  </a:lnTo>
                  <a:lnTo>
                    <a:pt x="330" y="44"/>
                  </a:lnTo>
                  <a:lnTo>
                    <a:pt x="328" y="44"/>
                  </a:lnTo>
                  <a:lnTo>
                    <a:pt x="328" y="44"/>
                  </a:lnTo>
                  <a:lnTo>
                    <a:pt x="322" y="42"/>
                  </a:lnTo>
                  <a:lnTo>
                    <a:pt x="322" y="42"/>
                  </a:lnTo>
                  <a:lnTo>
                    <a:pt x="316" y="42"/>
                  </a:lnTo>
                  <a:lnTo>
                    <a:pt x="316" y="42"/>
                  </a:lnTo>
                  <a:lnTo>
                    <a:pt x="316" y="42"/>
                  </a:lnTo>
                  <a:lnTo>
                    <a:pt x="316" y="42"/>
                  </a:lnTo>
                  <a:lnTo>
                    <a:pt x="316" y="42"/>
                  </a:lnTo>
                  <a:lnTo>
                    <a:pt x="316" y="42"/>
                  </a:lnTo>
                  <a:lnTo>
                    <a:pt x="314" y="42"/>
                  </a:lnTo>
                  <a:lnTo>
                    <a:pt x="314" y="42"/>
                  </a:lnTo>
                  <a:lnTo>
                    <a:pt x="310" y="42"/>
                  </a:lnTo>
                  <a:lnTo>
                    <a:pt x="310" y="42"/>
                  </a:lnTo>
                  <a:lnTo>
                    <a:pt x="310" y="40"/>
                  </a:lnTo>
                  <a:lnTo>
                    <a:pt x="310" y="40"/>
                  </a:lnTo>
                  <a:lnTo>
                    <a:pt x="308" y="40"/>
                  </a:lnTo>
                  <a:lnTo>
                    <a:pt x="308" y="42"/>
                  </a:lnTo>
                  <a:lnTo>
                    <a:pt x="308" y="42"/>
                  </a:lnTo>
                  <a:lnTo>
                    <a:pt x="306" y="42"/>
                  </a:lnTo>
                  <a:lnTo>
                    <a:pt x="306" y="42"/>
                  </a:lnTo>
                  <a:lnTo>
                    <a:pt x="298" y="42"/>
                  </a:lnTo>
                  <a:lnTo>
                    <a:pt x="298" y="42"/>
                  </a:lnTo>
                  <a:lnTo>
                    <a:pt x="296" y="42"/>
                  </a:lnTo>
                  <a:lnTo>
                    <a:pt x="296" y="42"/>
                  </a:lnTo>
                  <a:lnTo>
                    <a:pt x="294" y="42"/>
                  </a:lnTo>
                  <a:lnTo>
                    <a:pt x="294" y="42"/>
                  </a:lnTo>
                  <a:lnTo>
                    <a:pt x="290" y="42"/>
                  </a:lnTo>
                  <a:lnTo>
                    <a:pt x="290" y="42"/>
                  </a:lnTo>
                  <a:lnTo>
                    <a:pt x="288" y="42"/>
                  </a:lnTo>
                  <a:lnTo>
                    <a:pt x="288" y="42"/>
                  </a:lnTo>
                  <a:lnTo>
                    <a:pt x="286" y="42"/>
                  </a:lnTo>
                  <a:lnTo>
                    <a:pt x="286" y="42"/>
                  </a:lnTo>
                  <a:lnTo>
                    <a:pt x="286" y="40"/>
                  </a:lnTo>
                  <a:lnTo>
                    <a:pt x="286" y="40"/>
                  </a:lnTo>
                  <a:lnTo>
                    <a:pt x="282" y="42"/>
                  </a:lnTo>
                  <a:lnTo>
                    <a:pt x="282" y="42"/>
                  </a:lnTo>
                  <a:lnTo>
                    <a:pt x="278" y="40"/>
                  </a:lnTo>
                  <a:lnTo>
                    <a:pt x="278" y="40"/>
                  </a:lnTo>
                  <a:lnTo>
                    <a:pt x="276" y="40"/>
                  </a:lnTo>
                  <a:lnTo>
                    <a:pt x="274" y="40"/>
                  </a:lnTo>
                  <a:lnTo>
                    <a:pt x="274" y="40"/>
                  </a:lnTo>
                  <a:lnTo>
                    <a:pt x="270" y="40"/>
                  </a:lnTo>
                  <a:lnTo>
                    <a:pt x="270" y="40"/>
                  </a:lnTo>
                  <a:lnTo>
                    <a:pt x="268" y="42"/>
                  </a:lnTo>
                  <a:lnTo>
                    <a:pt x="268" y="42"/>
                  </a:lnTo>
                  <a:lnTo>
                    <a:pt x="264" y="40"/>
                  </a:lnTo>
                  <a:lnTo>
                    <a:pt x="264" y="40"/>
                  </a:lnTo>
                  <a:lnTo>
                    <a:pt x="260" y="40"/>
                  </a:lnTo>
                  <a:lnTo>
                    <a:pt x="260" y="40"/>
                  </a:lnTo>
                  <a:lnTo>
                    <a:pt x="258" y="40"/>
                  </a:lnTo>
                  <a:lnTo>
                    <a:pt x="258" y="40"/>
                  </a:lnTo>
                  <a:lnTo>
                    <a:pt x="252" y="40"/>
                  </a:lnTo>
                  <a:lnTo>
                    <a:pt x="252" y="40"/>
                  </a:lnTo>
                  <a:lnTo>
                    <a:pt x="246" y="40"/>
                  </a:lnTo>
                  <a:lnTo>
                    <a:pt x="242" y="40"/>
                  </a:lnTo>
                  <a:lnTo>
                    <a:pt x="242" y="40"/>
                  </a:lnTo>
                  <a:lnTo>
                    <a:pt x="238" y="40"/>
                  </a:lnTo>
                  <a:lnTo>
                    <a:pt x="234" y="40"/>
                  </a:lnTo>
                  <a:lnTo>
                    <a:pt x="234" y="40"/>
                  </a:lnTo>
                  <a:lnTo>
                    <a:pt x="234" y="40"/>
                  </a:lnTo>
                  <a:lnTo>
                    <a:pt x="234" y="40"/>
                  </a:lnTo>
                  <a:lnTo>
                    <a:pt x="230" y="40"/>
                  </a:lnTo>
                  <a:lnTo>
                    <a:pt x="230" y="40"/>
                  </a:lnTo>
                  <a:lnTo>
                    <a:pt x="228" y="40"/>
                  </a:lnTo>
                  <a:lnTo>
                    <a:pt x="228" y="40"/>
                  </a:lnTo>
                  <a:lnTo>
                    <a:pt x="224" y="40"/>
                  </a:lnTo>
                  <a:lnTo>
                    <a:pt x="224" y="40"/>
                  </a:lnTo>
                  <a:lnTo>
                    <a:pt x="222" y="40"/>
                  </a:lnTo>
                  <a:lnTo>
                    <a:pt x="222" y="40"/>
                  </a:lnTo>
                  <a:lnTo>
                    <a:pt x="218" y="40"/>
                  </a:lnTo>
                  <a:lnTo>
                    <a:pt x="218" y="40"/>
                  </a:lnTo>
                  <a:lnTo>
                    <a:pt x="216" y="40"/>
                  </a:lnTo>
                  <a:lnTo>
                    <a:pt x="216" y="40"/>
                  </a:lnTo>
                  <a:lnTo>
                    <a:pt x="212" y="42"/>
                  </a:lnTo>
                  <a:lnTo>
                    <a:pt x="212" y="42"/>
                  </a:lnTo>
                  <a:lnTo>
                    <a:pt x="208" y="40"/>
                  </a:lnTo>
                  <a:lnTo>
                    <a:pt x="208" y="40"/>
                  </a:lnTo>
                  <a:lnTo>
                    <a:pt x="204" y="42"/>
                  </a:lnTo>
                  <a:lnTo>
                    <a:pt x="204" y="42"/>
                  </a:lnTo>
                  <a:lnTo>
                    <a:pt x="200" y="40"/>
                  </a:lnTo>
                  <a:lnTo>
                    <a:pt x="200" y="40"/>
                  </a:lnTo>
                  <a:lnTo>
                    <a:pt x="190" y="40"/>
                  </a:lnTo>
                  <a:lnTo>
                    <a:pt x="190" y="40"/>
                  </a:lnTo>
                  <a:lnTo>
                    <a:pt x="188" y="40"/>
                  </a:lnTo>
                  <a:lnTo>
                    <a:pt x="188" y="40"/>
                  </a:lnTo>
                  <a:lnTo>
                    <a:pt x="176" y="40"/>
                  </a:lnTo>
                  <a:lnTo>
                    <a:pt x="176" y="40"/>
                  </a:lnTo>
                  <a:lnTo>
                    <a:pt x="172" y="42"/>
                  </a:lnTo>
                  <a:lnTo>
                    <a:pt x="172" y="42"/>
                  </a:lnTo>
                  <a:lnTo>
                    <a:pt x="170" y="42"/>
                  </a:lnTo>
                  <a:lnTo>
                    <a:pt x="170" y="42"/>
                  </a:lnTo>
                  <a:lnTo>
                    <a:pt x="166" y="42"/>
                  </a:lnTo>
                  <a:lnTo>
                    <a:pt x="166" y="42"/>
                  </a:lnTo>
                  <a:lnTo>
                    <a:pt x="162" y="42"/>
                  </a:lnTo>
                  <a:lnTo>
                    <a:pt x="158" y="42"/>
                  </a:lnTo>
                  <a:lnTo>
                    <a:pt x="158" y="42"/>
                  </a:lnTo>
                  <a:lnTo>
                    <a:pt x="158" y="40"/>
                  </a:lnTo>
                  <a:lnTo>
                    <a:pt x="158" y="40"/>
                  </a:lnTo>
                  <a:lnTo>
                    <a:pt x="156" y="40"/>
                  </a:lnTo>
                  <a:lnTo>
                    <a:pt x="156" y="40"/>
                  </a:lnTo>
                  <a:lnTo>
                    <a:pt x="156" y="38"/>
                  </a:lnTo>
                  <a:lnTo>
                    <a:pt x="156" y="38"/>
                  </a:lnTo>
                  <a:lnTo>
                    <a:pt x="148" y="38"/>
                  </a:lnTo>
                  <a:lnTo>
                    <a:pt x="148" y="38"/>
                  </a:lnTo>
                  <a:lnTo>
                    <a:pt x="148" y="38"/>
                  </a:lnTo>
                  <a:lnTo>
                    <a:pt x="148" y="38"/>
                  </a:lnTo>
                  <a:lnTo>
                    <a:pt x="146" y="38"/>
                  </a:lnTo>
                  <a:lnTo>
                    <a:pt x="146" y="38"/>
                  </a:lnTo>
                  <a:lnTo>
                    <a:pt x="142" y="38"/>
                  </a:lnTo>
                  <a:lnTo>
                    <a:pt x="140" y="40"/>
                  </a:lnTo>
                  <a:lnTo>
                    <a:pt x="140" y="40"/>
                  </a:lnTo>
                  <a:lnTo>
                    <a:pt x="138" y="40"/>
                  </a:lnTo>
                  <a:lnTo>
                    <a:pt x="138" y="40"/>
                  </a:lnTo>
                  <a:lnTo>
                    <a:pt x="134" y="40"/>
                  </a:lnTo>
                  <a:lnTo>
                    <a:pt x="134" y="40"/>
                  </a:lnTo>
                  <a:lnTo>
                    <a:pt x="130" y="40"/>
                  </a:lnTo>
                  <a:lnTo>
                    <a:pt x="130" y="40"/>
                  </a:lnTo>
                  <a:lnTo>
                    <a:pt x="126" y="38"/>
                  </a:lnTo>
                  <a:lnTo>
                    <a:pt x="126" y="38"/>
                  </a:lnTo>
                  <a:lnTo>
                    <a:pt x="124" y="38"/>
                  </a:lnTo>
                  <a:lnTo>
                    <a:pt x="124" y="38"/>
                  </a:lnTo>
                  <a:lnTo>
                    <a:pt x="122" y="38"/>
                  </a:lnTo>
                  <a:lnTo>
                    <a:pt x="118" y="38"/>
                  </a:lnTo>
                  <a:lnTo>
                    <a:pt x="118" y="38"/>
                  </a:lnTo>
                  <a:lnTo>
                    <a:pt x="116" y="38"/>
                  </a:lnTo>
                  <a:lnTo>
                    <a:pt x="116" y="38"/>
                  </a:lnTo>
                  <a:lnTo>
                    <a:pt x="112" y="38"/>
                  </a:lnTo>
                  <a:lnTo>
                    <a:pt x="112" y="38"/>
                  </a:lnTo>
                  <a:lnTo>
                    <a:pt x="106" y="40"/>
                  </a:lnTo>
                  <a:lnTo>
                    <a:pt x="106" y="40"/>
                  </a:lnTo>
                  <a:lnTo>
                    <a:pt x="104" y="38"/>
                  </a:lnTo>
                  <a:lnTo>
                    <a:pt x="104" y="38"/>
                  </a:lnTo>
                  <a:lnTo>
                    <a:pt x="104" y="38"/>
                  </a:lnTo>
                  <a:lnTo>
                    <a:pt x="104" y="38"/>
                  </a:lnTo>
                  <a:lnTo>
                    <a:pt x="102" y="38"/>
                  </a:lnTo>
                  <a:lnTo>
                    <a:pt x="102" y="38"/>
                  </a:lnTo>
                  <a:lnTo>
                    <a:pt x="98" y="36"/>
                  </a:lnTo>
                  <a:lnTo>
                    <a:pt x="98" y="36"/>
                  </a:lnTo>
                  <a:lnTo>
                    <a:pt x="92" y="38"/>
                  </a:lnTo>
                  <a:lnTo>
                    <a:pt x="92" y="38"/>
                  </a:lnTo>
                  <a:lnTo>
                    <a:pt x="90" y="36"/>
                  </a:lnTo>
                  <a:lnTo>
                    <a:pt x="90" y="36"/>
                  </a:lnTo>
                  <a:lnTo>
                    <a:pt x="86" y="38"/>
                  </a:lnTo>
                  <a:lnTo>
                    <a:pt x="86" y="38"/>
                  </a:lnTo>
                  <a:lnTo>
                    <a:pt x="82" y="36"/>
                  </a:lnTo>
                  <a:lnTo>
                    <a:pt x="82" y="36"/>
                  </a:lnTo>
                  <a:lnTo>
                    <a:pt x="76" y="36"/>
                  </a:lnTo>
                  <a:lnTo>
                    <a:pt x="76" y="36"/>
                  </a:lnTo>
                  <a:lnTo>
                    <a:pt x="74" y="38"/>
                  </a:lnTo>
                  <a:lnTo>
                    <a:pt x="74" y="38"/>
                  </a:lnTo>
                  <a:lnTo>
                    <a:pt x="70" y="38"/>
                  </a:lnTo>
                  <a:lnTo>
                    <a:pt x="70" y="38"/>
                  </a:lnTo>
                  <a:lnTo>
                    <a:pt x="66" y="36"/>
                  </a:lnTo>
                  <a:lnTo>
                    <a:pt x="66" y="36"/>
                  </a:lnTo>
                  <a:lnTo>
                    <a:pt x="64" y="36"/>
                  </a:lnTo>
                  <a:lnTo>
                    <a:pt x="64" y="36"/>
                  </a:lnTo>
                  <a:lnTo>
                    <a:pt x="56" y="36"/>
                  </a:lnTo>
                  <a:lnTo>
                    <a:pt x="56" y="36"/>
                  </a:lnTo>
                  <a:lnTo>
                    <a:pt x="54" y="38"/>
                  </a:lnTo>
                  <a:lnTo>
                    <a:pt x="54" y="38"/>
                  </a:lnTo>
                  <a:lnTo>
                    <a:pt x="50" y="38"/>
                  </a:lnTo>
                  <a:lnTo>
                    <a:pt x="50" y="38"/>
                  </a:lnTo>
                  <a:lnTo>
                    <a:pt x="50" y="38"/>
                  </a:lnTo>
                  <a:lnTo>
                    <a:pt x="50" y="38"/>
                  </a:lnTo>
                  <a:lnTo>
                    <a:pt x="46" y="38"/>
                  </a:lnTo>
                  <a:lnTo>
                    <a:pt x="46" y="38"/>
                  </a:lnTo>
                  <a:lnTo>
                    <a:pt x="42" y="38"/>
                  </a:lnTo>
                  <a:lnTo>
                    <a:pt x="42" y="38"/>
                  </a:lnTo>
                  <a:lnTo>
                    <a:pt x="40" y="36"/>
                  </a:lnTo>
                  <a:lnTo>
                    <a:pt x="40" y="36"/>
                  </a:lnTo>
                  <a:lnTo>
                    <a:pt x="38" y="36"/>
                  </a:lnTo>
                  <a:lnTo>
                    <a:pt x="38" y="36"/>
                  </a:lnTo>
                  <a:lnTo>
                    <a:pt x="36" y="34"/>
                  </a:lnTo>
                  <a:lnTo>
                    <a:pt x="36" y="34"/>
                  </a:lnTo>
                  <a:lnTo>
                    <a:pt x="28" y="34"/>
                  </a:lnTo>
                  <a:lnTo>
                    <a:pt x="28" y="34"/>
                  </a:lnTo>
                  <a:lnTo>
                    <a:pt x="26" y="34"/>
                  </a:lnTo>
                  <a:lnTo>
                    <a:pt x="26" y="34"/>
                  </a:lnTo>
                  <a:lnTo>
                    <a:pt x="24" y="34"/>
                  </a:lnTo>
                  <a:lnTo>
                    <a:pt x="24" y="34"/>
                  </a:lnTo>
                  <a:lnTo>
                    <a:pt x="20" y="34"/>
                  </a:lnTo>
                  <a:lnTo>
                    <a:pt x="20" y="34"/>
                  </a:lnTo>
                  <a:lnTo>
                    <a:pt x="8" y="34"/>
                  </a:lnTo>
                  <a:lnTo>
                    <a:pt x="8" y="34"/>
                  </a:lnTo>
                  <a:lnTo>
                    <a:pt x="4" y="34"/>
                  </a:lnTo>
                  <a:lnTo>
                    <a:pt x="4" y="34"/>
                  </a:lnTo>
                  <a:lnTo>
                    <a:pt x="2" y="32"/>
                  </a:lnTo>
                  <a:lnTo>
                    <a:pt x="2" y="32"/>
                  </a:lnTo>
                  <a:lnTo>
                    <a:pt x="2" y="30"/>
                  </a:lnTo>
                  <a:lnTo>
                    <a:pt x="2" y="30"/>
                  </a:lnTo>
                  <a:lnTo>
                    <a:pt x="2" y="28"/>
                  </a:lnTo>
                  <a:lnTo>
                    <a:pt x="2" y="28"/>
                  </a:lnTo>
                  <a:lnTo>
                    <a:pt x="2" y="28"/>
                  </a:lnTo>
                  <a:lnTo>
                    <a:pt x="2" y="28"/>
                  </a:lnTo>
                  <a:lnTo>
                    <a:pt x="2" y="26"/>
                  </a:lnTo>
                  <a:lnTo>
                    <a:pt x="2" y="26"/>
                  </a:lnTo>
                  <a:lnTo>
                    <a:pt x="2" y="26"/>
                  </a:lnTo>
                  <a:lnTo>
                    <a:pt x="2" y="26"/>
                  </a:lnTo>
                  <a:lnTo>
                    <a:pt x="2" y="24"/>
                  </a:lnTo>
                  <a:lnTo>
                    <a:pt x="2" y="24"/>
                  </a:lnTo>
                  <a:lnTo>
                    <a:pt x="2" y="24"/>
                  </a:lnTo>
                  <a:lnTo>
                    <a:pt x="2" y="24"/>
                  </a:lnTo>
                  <a:lnTo>
                    <a:pt x="2" y="24"/>
                  </a:lnTo>
                  <a:lnTo>
                    <a:pt x="2" y="24"/>
                  </a:lnTo>
                  <a:lnTo>
                    <a:pt x="2" y="24"/>
                  </a:lnTo>
                  <a:lnTo>
                    <a:pt x="0" y="20"/>
                  </a:lnTo>
                  <a:lnTo>
                    <a:pt x="0" y="20"/>
                  </a:lnTo>
                  <a:lnTo>
                    <a:pt x="0" y="18"/>
                  </a:lnTo>
                  <a:lnTo>
                    <a:pt x="0" y="18"/>
                  </a:lnTo>
                  <a:lnTo>
                    <a:pt x="0" y="18"/>
                  </a:lnTo>
                  <a:lnTo>
                    <a:pt x="2" y="16"/>
                  </a:lnTo>
                  <a:lnTo>
                    <a:pt x="2" y="16"/>
                  </a:lnTo>
                  <a:lnTo>
                    <a:pt x="2" y="16"/>
                  </a:lnTo>
                  <a:lnTo>
                    <a:pt x="2" y="16"/>
                  </a:lnTo>
                  <a:lnTo>
                    <a:pt x="2" y="16"/>
                  </a:lnTo>
                  <a:lnTo>
                    <a:pt x="2" y="14"/>
                  </a:lnTo>
                  <a:lnTo>
                    <a:pt x="2" y="14"/>
                  </a:lnTo>
                  <a:lnTo>
                    <a:pt x="2" y="14"/>
                  </a:lnTo>
                  <a:lnTo>
                    <a:pt x="2" y="14"/>
                  </a:lnTo>
                  <a:lnTo>
                    <a:pt x="2" y="14"/>
                  </a:lnTo>
                  <a:lnTo>
                    <a:pt x="2" y="1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a typeface="+mn-ea"/>
                <a:cs typeface="+mn-cs"/>
              </a:endParaRPr>
            </a:p>
          </p:txBody>
        </p:sp>
        <p:sp>
          <p:nvSpPr>
            <p:cNvPr id="10" name="Freeform 6"/>
            <p:cNvSpPr>
              <a:spLocks noEditPoints="1"/>
            </p:cNvSpPr>
            <p:nvPr userDrawn="1"/>
          </p:nvSpPr>
          <p:spPr bwMode="gray">
            <a:xfrm>
              <a:off x="377760" y="6195126"/>
              <a:ext cx="8418958" cy="60192"/>
            </a:xfrm>
            <a:custGeom>
              <a:avLst/>
              <a:gdLst>
                <a:gd name="T0" fmla="*/ 3752 w 3916"/>
                <a:gd name="T1" fmla="*/ 12 h 28"/>
                <a:gd name="T2" fmla="*/ 3576 w 3916"/>
                <a:gd name="T3" fmla="*/ 14 h 28"/>
                <a:gd name="T4" fmla="*/ 3450 w 3916"/>
                <a:gd name="T5" fmla="*/ 14 h 28"/>
                <a:gd name="T6" fmla="*/ 3348 w 3916"/>
                <a:gd name="T7" fmla="*/ 12 h 28"/>
                <a:gd name="T8" fmla="*/ 3206 w 3916"/>
                <a:gd name="T9" fmla="*/ 12 h 28"/>
                <a:gd name="T10" fmla="*/ 3108 w 3916"/>
                <a:gd name="T11" fmla="*/ 10 h 28"/>
                <a:gd name="T12" fmla="*/ 2950 w 3916"/>
                <a:gd name="T13" fmla="*/ 12 h 28"/>
                <a:gd name="T14" fmla="*/ 2916 w 3916"/>
                <a:gd name="T15" fmla="*/ 10 h 28"/>
                <a:gd name="T16" fmla="*/ 2826 w 3916"/>
                <a:gd name="T17" fmla="*/ 10 h 28"/>
                <a:gd name="T18" fmla="*/ 2684 w 3916"/>
                <a:gd name="T19" fmla="*/ 8 h 28"/>
                <a:gd name="T20" fmla="*/ 2550 w 3916"/>
                <a:gd name="T21" fmla="*/ 6 h 28"/>
                <a:gd name="T22" fmla="*/ 2400 w 3916"/>
                <a:gd name="T23" fmla="*/ 4 h 28"/>
                <a:gd name="T24" fmla="*/ 2252 w 3916"/>
                <a:gd name="T25" fmla="*/ 6 h 28"/>
                <a:gd name="T26" fmla="*/ 2078 w 3916"/>
                <a:gd name="T27" fmla="*/ 4 h 28"/>
                <a:gd name="T28" fmla="*/ 1694 w 3916"/>
                <a:gd name="T29" fmla="*/ 4 h 28"/>
                <a:gd name="T30" fmla="*/ 1488 w 3916"/>
                <a:gd name="T31" fmla="*/ 4 h 28"/>
                <a:gd name="T32" fmla="*/ 1294 w 3916"/>
                <a:gd name="T33" fmla="*/ 6 h 28"/>
                <a:gd name="T34" fmla="*/ 1254 w 3916"/>
                <a:gd name="T35" fmla="*/ 10 h 28"/>
                <a:gd name="T36" fmla="*/ 1126 w 3916"/>
                <a:gd name="T37" fmla="*/ 10 h 28"/>
                <a:gd name="T38" fmla="*/ 1048 w 3916"/>
                <a:gd name="T39" fmla="*/ 8 h 28"/>
                <a:gd name="T40" fmla="*/ 1044 w 3916"/>
                <a:gd name="T41" fmla="*/ 8 h 28"/>
                <a:gd name="T42" fmla="*/ 900 w 3916"/>
                <a:gd name="T43" fmla="*/ 8 h 28"/>
                <a:gd name="T44" fmla="*/ 720 w 3916"/>
                <a:gd name="T45" fmla="*/ 6 h 28"/>
                <a:gd name="T46" fmla="*/ 480 w 3916"/>
                <a:gd name="T47" fmla="*/ 6 h 28"/>
                <a:gd name="T48" fmla="*/ 338 w 3916"/>
                <a:gd name="T49" fmla="*/ 2 h 28"/>
                <a:gd name="T50" fmla="*/ 194 w 3916"/>
                <a:gd name="T51" fmla="*/ 0 h 28"/>
                <a:gd name="T52" fmla="*/ 56 w 3916"/>
                <a:gd name="T53" fmla="*/ 2 h 28"/>
                <a:gd name="T54" fmla="*/ 0 w 3916"/>
                <a:gd name="T55" fmla="*/ 10 h 28"/>
                <a:gd name="T56" fmla="*/ 64 w 3916"/>
                <a:gd name="T57" fmla="*/ 10 h 28"/>
                <a:gd name="T58" fmla="*/ 192 w 3916"/>
                <a:gd name="T59" fmla="*/ 10 h 28"/>
                <a:gd name="T60" fmla="*/ 294 w 3916"/>
                <a:gd name="T61" fmla="*/ 10 h 28"/>
                <a:gd name="T62" fmla="*/ 390 w 3916"/>
                <a:gd name="T63" fmla="*/ 12 h 28"/>
                <a:gd name="T64" fmla="*/ 610 w 3916"/>
                <a:gd name="T65" fmla="*/ 12 h 28"/>
                <a:gd name="T66" fmla="*/ 778 w 3916"/>
                <a:gd name="T67" fmla="*/ 14 h 28"/>
                <a:gd name="T68" fmla="*/ 884 w 3916"/>
                <a:gd name="T69" fmla="*/ 12 h 28"/>
                <a:gd name="T70" fmla="*/ 962 w 3916"/>
                <a:gd name="T71" fmla="*/ 14 h 28"/>
                <a:gd name="T72" fmla="*/ 1062 w 3916"/>
                <a:gd name="T73" fmla="*/ 16 h 28"/>
                <a:gd name="T74" fmla="*/ 1214 w 3916"/>
                <a:gd name="T75" fmla="*/ 16 h 28"/>
                <a:gd name="T76" fmla="*/ 1338 w 3916"/>
                <a:gd name="T77" fmla="*/ 18 h 28"/>
                <a:gd name="T78" fmla="*/ 1394 w 3916"/>
                <a:gd name="T79" fmla="*/ 18 h 28"/>
                <a:gd name="T80" fmla="*/ 1782 w 3916"/>
                <a:gd name="T81" fmla="*/ 20 h 28"/>
                <a:gd name="T82" fmla="*/ 1952 w 3916"/>
                <a:gd name="T83" fmla="*/ 20 h 28"/>
                <a:gd name="T84" fmla="*/ 2142 w 3916"/>
                <a:gd name="T85" fmla="*/ 22 h 28"/>
                <a:gd name="T86" fmla="*/ 2328 w 3916"/>
                <a:gd name="T87" fmla="*/ 22 h 28"/>
                <a:gd name="T88" fmla="*/ 2476 w 3916"/>
                <a:gd name="T89" fmla="*/ 22 h 28"/>
                <a:gd name="T90" fmla="*/ 2586 w 3916"/>
                <a:gd name="T91" fmla="*/ 22 h 28"/>
                <a:gd name="T92" fmla="*/ 2840 w 3916"/>
                <a:gd name="T93" fmla="*/ 22 h 28"/>
                <a:gd name="T94" fmla="*/ 2984 w 3916"/>
                <a:gd name="T95" fmla="*/ 24 h 28"/>
                <a:gd name="T96" fmla="*/ 3156 w 3916"/>
                <a:gd name="T97" fmla="*/ 24 h 28"/>
                <a:gd name="T98" fmla="*/ 3214 w 3916"/>
                <a:gd name="T99" fmla="*/ 24 h 28"/>
                <a:gd name="T100" fmla="*/ 3334 w 3916"/>
                <a:gd name="T101" fmla="*/ 26 h 28"/>
                <a:gd name="T102" fmla="*/ 3470 w 3916"/>
                <a:gd name="T103" fmla="*/ 26 h 28"/>
                <a:gd name="T104" fmla="*/ 3578 w 3916"/>
                <a:gd name="T105" fmla="*/ 26 h 28"/>
                <a:gd name="T106" fmla="*/ 3658 w 3916"/>
                <a:gd name="T107" fmla="*/ 26 h 28"/>
                <a:gd name="T108" fmla="*/ 3810 w 3916"/>
                <a:gd name="T109" fmla="*/ 28 h 28"/>
                <a:gd name="T110" fmla="*/ 3832 w 3916"/>
                <a:gd name="T111" fmla="*/ 26 h 28"/>
                <a:gd name="T112" fmla="*/ 3878 w 3916"/>
                <a:gd name="T113" fmla="*/ 24 h 28"/>
                <a:gd name="T114" fmla="*/ 3916 w 3916"/>
                <a:gd name="T115" fmla="*/ 18 h 28"/>
                <a:gd name="T116" fmla="*/ 3844 w 3916"/>
                <a:gd name="T117" fmla="*/ 14 h 28"/>
                <a:gd name="T118" fmla="*/ 746 w 3916"/>
                <a:gd name="T119" fmla="*/ 8 h 28"/>
                <a:gd name="T120" fmla="*/ 2876 w 3916"/>
                <a:gd name="T121" fmla="*/ 18 h 28"/>
                <a:gd name="T122" fmla="*/ 3162 w 3916"/>
                <a:gd name="T12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16" h="28">
                  <a:moveTo>
                    <a:pt x="3820" y="12"/>
                  </a:moveTo>
                  <a:lnTo>
                    <a:pt x="3820" y="12"/>
                  </a:lnTo>
                  <a:lnTo>
                    <a:pt x="3816" y="14"/>
                  </a:lnTo>
                  <a:lnTo>
                    <a:pt x="3816" y="14"/>
                  </a:lnTo>
                  <a:lnTo>
                    <a:pt x="3796" y="14"/>
                  </a:lnTo>
                  <a:lnTo>
                    <a:pt x="3796" y="14"/>
                  </a:lnTo>
                  <a:lnTo>
                    <a:pt x="3752" y="12"/>
                  </a:lnTo>
                  <a:lnTo>
                    <a:pt x="3752" y="12"/>
                  </a:lnTo>
                  <a:lnTo>
                    <a:pt x="3738" y="14"/>
                  </a:lnTo>
                  <a:lnTo>
                    <a:pt x="3738" y="14"/>
                  </a:lnTo>
                  <a:lnTo>
                    <a:pt x="3684" y="14"/>
                  </a:lnTo>
                  <a:lnTo>
                    <a:pt x="3634" y="14"/>
                  </a:lnTo>
                  <a:lnTo>
                    <a:pt x="3634" y="14"/>
                  </a:lnTo>
                  <a:lnTo>
                    <a:pt x="3604" y="14"/>
                  </a:lnTo>
                  <a:lnTo>
                    <a:pt x="3576" y="14"/>
                  </a:lnTo>
                  <a:lnTo>
                    <a:pt x="3576" y="14"/>
                  </a:lnTo>
                  <a:lnTo>
                    <a:pt x="3562" y="14"/>
                  </a:lnTo>
                  <a:lnTo>
                    <a:pt x="3548" y="12"/>
                  </a:lnTo>
                  <a:lnTo>
                    <a:pt x="3548" y="12"/>
                  </a:lnTo>
                  <a:lnTo>
                    <a:pt x="3530" y="12"/>
                  </a:lnTo>
                  <a:lnTo>
                    <a:pt x="3530" y="12"/>
                  </a:lnTo>
                  <a:lnTo>
                    <a:pt x="3488" y="12"/>
                  </a:lnTo>
                  <a:lnTo>
                    <a:pt x="3468" y="12"/>
                  </a:lnTo>
                  <a:lnTo>
                    <a:pt x="3450" y="14"/>
                  </a:lnTo>
                  <a:lnTo>
                    <a:pt x="3450" y="14"/>
                  </a:lnTo>
                  <a:lnTo>
                    <a:pt x="3440" y="12"/>
                  </a:lnTo>
                  <a:lnTo>
                    <a:pt x="3430" y="12"/>
                  </a:lnTo>
                  <a:lnTo>
                    <a:pt x="3410" y="12"/>
                  </a:lnTo>
                  <a:lnTo>
                    <a:pt x="3410" y="12"/>
                  </a:lnTo>
                  <a:lnTo>
                    <a:pt x="3380" y="12"/>
                  </a:lnTo>
                  <a:lnTo>
                    <a:pt x="3348" y="12"/>
                  </a:lnTo>
                  <a:lnTo>
                    <a:pt x="3348" y="12"/>
                  </a:lnTo>
                  <a:lnTo>
                    <a:pt x="3332" y="12"/>
                  </a:lnTo>
                  <a:lnTo>
                    <a:pt x="3316" y="14"/>
                  </a:lnTo>
                  <a:lnTo>
                    <a:pt x="3316" y="14"/>
                  </a:lnTo>
                  <a:lnTo>
                    <a:pt x="3266" y="12"/>
                  </a:lnTo>
                  <a:lnTo>
                    <a:pt x="3216" y="12"/>
                  </a:lnTo>
                  <a:lnTo>
                    <a:pt x="3216" y="12"/>
                  </a:lnTo>
                  <a:lnTo>
                    <a:pt x="3206" y="12"/>
                  </a:lnTo>
                  <a:lnTo>
                    <a:pt x="3206" y="12"/>
                  </a:lnTo>
                  <a:lnTo>
                    <a:pt x="3198" y="14"/>
                  </a:lnTo>
                  <a:lnTo>
                    <a:pt x="3198" y="14"/>
                  </a:lnTo>
                  <a:lnTo>
                    <a:pt x="3170" y="12"/>
                  </a:lnTo>
                  <a:lnTo>
                    <a:pt x="3156" y="12"/>
                  </a:lnTo>
                  <a:lnTo>
                    <a:pt x="3142" y="14"/>
                  </a:lnTo>
                  <a:lnTo>
                    <a:pt x="3142" y="14"/>
                  </a:lnTo>
                  <a:lnTo>
                    <a:pt x="3124" y="12"/>
                  </a:lnTo>
                  <a:lnTo>
                    <a:pt x="3108" y="10"/>
                  </a:lnTo>
                  <a:lnTo>
                    <a:pt x="3074" y="12"/>
                  </a:lnTo>
                  <a:lnTo>
                    <a:pt x="3074" y="12"/>
                  </a:lnTo>
                  <a:lnTo>
                    <a:pt x="3064" y="10"/>
                  </a:lnTo>
                  <a:lnTo>
                    <a:pt x="3064" y="10"/>
                  </a:lnTo>
                  <a:lnTo>
                    <a:pt x="3012" y="10"/>
                  </a:lnTo>
                  <a:lnTo>
                    <a:pt x="2960" y="10"/>
                  </a:lnTo>
                  <a:lnTo>
                    <a:pt x="2960" y="10"/>
                  </a:lnTo>
                  <a:lnTo>
                    <a:pt x="2950" y="12"/>
                  </a:lnTo>
                  <a:lnTo>
                    <a:pt x="2950" y="12"/>
                  </a:lnTo>
                  <a:lnTo>
                    <a:pt x="2944" y="10"/>
                  </a:lnTo>
                  <a:lnTo>
                    <a:pt x="2944" y="10"/>
                  </a:lnTo>
                  <a:lnTo>
                    <a:pt x="2936" y="12"/>
                  </a:lnTo>
                  <a:lnTo>
                    <a:pt x="2936" y="12"/>
                  </a:lnTo>
                  <a:lnTo>
                    <a:pt x="2932" y="10"/>
                  </a:lnTo>
                  <a:lnTo>
                    <a:pt x="2932" y="10"/>
                  </a:lnTo>
                  <a:lnTo>
                    <a:pt x="2916" y="10"/>
                  </a:lnTo>
                  <a:lnTo>
                    <a:pt x="2902" y="10"/>
                  </a:lnTo>
                  <a:lnTo>
                    <a:pt x="2902" y="10"/>
                  </a:lnTo>
                  <a:lnTo>
                    <a:pt x="2882" y="10"/>
                  </a:lnTo>
                  <a:lnTo>
                    <a:pt x="2858" y="10"/>
                  </a:lnTo>
                  <a:lnTo>
                    <a:pt x="2858" y="10"/>
                  </a:lnTo>
                  <a:lnTo>
                    <a:pt x="2844" y="10"/>
                  </a:lnTo>
                  <a:lnTo>
                    <a:pt x="2834" y="10"/>
                  </a:lnTo>
                  <a:lnTo>
                    <a:pt x="2826" y="10"/>
                  </a:lnTo>
                  <a:lnTo>
                    <a:pt x="2826" y="10"/>
                  </a:lnTo>
                  <a:lnTo>
                    <a:pt x="2788" y="8"/>
                  </a:lnTo>
                  <a:lnTo>
                    <a:pt x="2750" y="8"/>
                  </a:lnTo>
                  <a:lnTo>
                    <a:pt x="2750" y="8"/>
                  </a:lnTo>
                  <a:lnTo>
                    <a:pt x="2728" y="8"/>
                  </a:lnTo>
                  <a:lnTo>
                    <a:pt x="2706" y="8"/>
                  </a:lnTo>
                  <a:lnTo>
                    <a:pt x="2706" y="8"/>
                  </a:lnTo>
                  <a:lnTo>
                    <a:pt x="2684" y="8"/>
                  </a:lnTo>
                  <a:lnTo>
                    <a:pt x="2662" y="8"/>
                  </a:lnTo>
                  <a:lnTo>
                    <a:pt x="2662" y="8"/>
                  </a:lnTo>
                  <a:lnTo>
                    <a:pt x="2596" y="6"/>
                  </a:lnTo>
                  <a:lnTo>
                    <a:pt x="2596" y="6"/>
                  </a:lnTo>
                  <a:lnTo>
                    <a:pt x="2578" y="8"/>
                  </a:lnTo>
                  <a:lnTo>
                    <a:pt x="2578" y="8"/>
                  </a:lnTo>
                  <a:lnTo>
                    <a:pt x="2560" y="6"/>
                  </a:lnTo>
                  <a:lnTo>
                    <a:pt x="2550" y="6"/>
                  </a:lnTo>
                  <a:lnTo>
                    <a:pt x="2542" y="8"/>
                  </a:lnTo>
                  <a:lnTo>
                    <a:pt x="2542" y="8"/>
                  </a:lnTo>
                  <a:lnTo>
                    <a:pt x="2538" y="6"/>
                  </a:lnTo>
                  <a:lnTo>
                    <a:pt x="2534" y="6"/>
                  </a:lnTo>
                  <a:lnTo>
                    <a:pt x="2526" y="6"/>
                  </a:lnTo>
                  <a:lnTo>
                    <a:pt x="2526" y="6"/>
                  </a:lnTo>
                  <a:lnTo>
                    <a:pt x="2442" y="6"/>
                  </a:lnTo>
                  <a:lnTo>
                    <a:pt x="2400" y="4"/>
                  </a:lnTo>
                  <a:lnTo>
                    <a:pt x="2358" y="4"/>
                  </a:lnTo>
                  <a:lnTo>
                    <a:pt x="2358" y="4"/>
                  </a:lnTo>
                  <a:lnTo>
                    <a:pt x="2344" y="6"/>
                  </a:lnTo>
                  <a:lnTo>
                    <a:pt x="2328" y="6"/>
                  </a:lnTo>
                  <a:lnTo>
                    <a:pt x="2328" y="6"/>
                  </a:lnTo>
                  <a:lnTo>
                    <a:pt x="2280" y="6"/>
                  </a:lnTo>
                  <a:lnTo>
                    <a:pt x="2280" y="6"/>
                  </a:lnTo>
                  <a:lnTo>
                    <a:pt x="2252" y="6"/>
                  </a:lnTo>
                  <a:lnTo>
                    <a:pt x="2224" y="6"/>
                  </a:lnTo>
                  <a:lnTo>
                    <a:pt x="2224" y="6"/>
                  </a:lnTo>
                  <a:lnTo>
                    <a:pt x="2174" y="6"/>
                  </a:lnTo>
                  <a:lnTo>
                    <a:pt x="2122" y="4"/>
                  </a:lnTo>
                  <a:lnTo>
                    <a:pt x="2122" y="4"/>
                  </a:lnTo>
                  <a:lnTo>
                    <a:pt x="2100" y="6"/>
                  </a:lnTo>
                  <a:lnTo>
                    <a:pt x="2088" y="6"/>
                  </a:lnTo>
                  <a:lnTo>
                    <a:pt x="2078" y="4"/>
                  </a:lnTo>
                  <a:lnTo>
                    <a:pt x="2078" y="4"/>
                  </a:lnTo>
                  <a:lnTo>
                    <a:pt x="2042" y="4"/>
                  </a:lnTo>
                  <a:lnTo>
                    <a:pt x="2004" y="4"/>
                  </a:lnTo>
                  <a:lnTo>
                    <a:pt x="2004" y="4"/>
                  </a:lnTo>
                  <a:lnTo>
                    <a:pt x="1888" y="4"/>
                  </a:lnTo>
                  <a:lnTo>
                    <a:pt x="1888" y="4"/>
                  </a:lnTo>
                  <a:lnTo>
                    <a:pt x="1792" y="4"/>
                  </a:lnTo>
                  <a:lnTo>
                    <a:pt x="1694" y="4"/>
                  </a:lnTo>
                  <a:lnTo>
                    <a:pt x="1694" y="4"/>
                  </a:lnTo>
                  <a:lnTo>
                    <a:pt x="1634" y="4"/>
                  </a:lnTo>
                  <a:lnTo>
                    <a:pt x="1604" y="4"/>
                  </a:lnTo>
                  <a:lnTo>
                    <a:pt x="1574" y="6"/>
                  </a:lnTo>
                  <a:lnTo>
                    <a:pt x="1574" y="6"/>
                  </a:lnTo>
                  <a:lnTo>
                    <a:pt x="1552" y="4"/>
                  </a:lnTo>
                  <a:lnTo>
                    <a:pt x="1532" y="4"/>
                  </a:lnTo>
                  <a:lnTo>
                    <a:pt x="1488" y="4"/>
                  </a:lnTo>
                  <a:lnTo>
                    <a:pt x="1488" y="4"/>
                  </a:lnTo>
                  <a:lnTo>
                    <a:pt x="1462" y="6"/>
                  </a:lnTo>
                  <a:lnTo>
                    <a:pt x="1462" y="6"/>
                  </a:lnTo>
                  <a:lnTo>
                    <a:pt x="1416" y="6"/>
                  </a:lnTo>
                  <a:lnTo>
                    <a:pt x="1370" y="6"/>
                  </a:lnTo>
                  <a:lnTo>
                    <a:pt x="1370" y="6"/>
                  </a:lnTo>
                  <a:lnTo>
                    <a:pt x="1332" y="6"/>
                  </a:lnTo>
                  <a:lnTo>
                    <a:pt x="1294" y="6"/>
                  </a:lnTo>
                  <a:lnTo>
                    <a:pt x="1294" y="6"/>
                  </a:lnTo>
                  <a:lnTo>
                    <a:pt x="1280" y="6"/>
                  </a:lnTo>
                  <a:lnTo>
                    <a:pt x="1266" y="10"/>
                  </a:lnTo>
                  <a:lnTo>
                    <a:pt x="1266" y="10"/>
                  </a:lnTo>
                  <a:lnTo>
                    <a:pt x="1264" y="8"/>
                  </a:lnTo>
                  <a:lnTo>
                    <a:pt x="1260" y="8"/>
                  </a:lnTo>
                  <a:lnTo>
                    <a:pt x="1256" y="8"/>
                  </a:lnTo>
                  <a:lnTo>
                    <a:pt x="1254" y="10"/>
                  </a:lnTo>
                  <a:lnTo>
                    <a:pt x="1254" y="10"/>
                  </a:lnTo>
                  <a:lnTo>
                    <a:pt x="1232" y="8"/>
                  </a:lnTo>
                  <a:lnTo>
                    <a:pt x="1212" y="8"/>
                  </a:lnTo>
                  <a:lnTo>
                    <a:pt x="1192" y="8"/>
                  </a:lnTo>
                  <a:lnTo>
                    <a:pt x="1170" y="8"/>
                  </a:lnTo>
                  <a:lnTo>
                    <a:pt x="1170" y="8"/>
                  </a:lnTo>
                  <a:lnTo>
                    <a:pt x="1148" y="8"/>
                  </a:lnTo>
                  <a:lnTo>
                    <a:pt x="1126" y="10"/>
                  </a:lnTo>
                  <a:lnTo>
                    <a:pt x="1126" y="10"/>
                  </a:lnTo>
                  <a:lnTo>
                    <a:pt x="1114" y="8"/>
                  </a:lnTo>
                  <a:lnTo>
                    <a:pt x="1102" y="8"/>
                  </a:lnTo>
                  <a:lnTo>
                    <a:pt x="1076" y="10"/>
                  </a:lnTo>
                  <a:lnTo>
                    <a:pt x="1076" y="10"/>
                  </a:lnTo>
                  <a:lnTo>
                    <a:pt x="1064" y="8"/>
                  </a:lnTo>
                  <a:lnTo>
                    <a:pt x="1056" y="6"/>
                  </a:lnTo>
                  <a:lnTo>
                    <a:pt x="1048" y="8"/>
                  </a:lnTo>
                  <a:lnTo>
                    <a:pt x="1048" y="8"/>
                  </a:lnTo>
                  <a:lnTo>
                    <a:pt x="1046" y="8"/>
                  </a:lnTo>
                  <a:lnTo>
                    <a:pt x="1046" y="12"/>
                  </a:lnTo>
                  <a:lnTo>
                    <a:pt x="1046" y="12"/>
                  </a:lnTo>
                  <a:lnTo>
                    <a:pt x="1046" y="10"/>
                  </a:lnTo>
                  <a:lnTo>
                    <a:pt x="1046" y="10"/>
                  </a:lnTo>
                  <a:lnTo>
                    <a:pt x="1046" y="8"/>
                  </a:lnTo>
                  <a:lnTo>
                    <a:pt x="1044" y="8"/>
                  </a:lnTo>
                  <a:lnTo>
                    <a:pt x="1044" y="8"/>
                  </a:lnTo>
                  <a:lnTo>
                    <a:pt x="1000" y="8"/>
                  </a:lnTo>
                  <a:lnTo>
                    <a:pt x="958" y="8"/>
                  </a:lnTo>
                  <a:lnTo>
                    <a:pt x="958" y="8"/>
                  </a:lnTo>
                  <a:lnTo>
                    <a:pt x="928" y="6"/>
                  </a:lnTo>
                  <a:lnTo>
                    <a:pt x="914" y="6"/>
                  </a:lnTo>
                  <a:lnTo>
                    <a:pt x="900" y="8"/>
                  </a:lnTo>
                  <a:lnTo>
                    <a:pt x="900" y="8"/>
                  </a:lnTo>
                  <a:lnTo>
                    <a:pt x="900" y="8"/>
                  </a:lnTo>
                  <a:lnTo>
                    <a:pt x="900" y="6"/>
                  </a:lnTo>
                  <a:lnTo>
                    <a:pt x="898" y="6"/>
                  </a:lnTo>
                  <a:lnTo>
                    <a:pt x="898" y="6"/>
                  </a:lnTo>
                  <a:lnTo>
                    <a:pt x="898" y="6"/>
                  </a:lnTo>
                  <a:lnTo>
                    <a:pt x="838" y="4"/>
                  </a:lnTo>
                  <a:lnTo>
                    <a:pt x="780" y="4"/>
                  </a:lnTo>
                  <a:lnTo>
                    <a:pt x="720" y="6"/>
                  </a:lnTo>
                  <a:lnTo>
                    <a:pt x="662" y="6"/>
                  </a:lnTo>
                  <a:lnTo>
                    <a:pt x="662" y="6"/>
                  </a:lnTo>
                  <a:lnTo>
                    <a:pt x="630" y="6"/>
                  </a:lnTo>
                  <a:lnTo>
                    <a:pt x="630" y="6"/>
                  </a:lnTo>
                  <a:lnTo>
                    <a:pt x="508" y="4"/>
                  </a:lnTo>
                  <a:lnTo>
                    <a:pt x="508" y="4"/>
                  </a:lnTo>
                  <a:lnTo>
                    <a:pt x="480" y="6"/>
                  </a:lnTo>
                  <a:lnTo>
                    <a:pt x="480" y="6"/>
                  </a:lnTo>
                  <a:lnTo>
                    <a:pt x="444" y="4"/>
                  </a:lnTo>
                  <a:lnTo>
                    <a:pt x="408" y="4"/>
                  </a:lnTo>
                  <a:lnTo>
                    <a:pt x="408" y="4"/>
                  </a:lnTo>
                  <a:lnTo>
                    <a:pt x="372" y="4"/>
                  </a:lnTo>
                  <a:lnTo>
                    <a:pt x="372" y="4"/>
                  </a:lnTo>
                  <a:lnTo>
                    <a:pt x="356" y="2"/>
                  </a:lnTo>
                  <a:lnTo>
                    <a:pt x="338" y="2"/>
                  </a:lnTo>
                  <a:lnTo>
                    <a:pt x="338" y="2"/>
                  </a:lnTo>
                  <a:lnTo>
                    <a:pt x="326" y="4"/>
                  </a:lnTo>
                  <a:lnTo>
                    <a:pt x="326" y="4"/>
                  </a:lnTo>
                  <a:lnTo>
                    <a:pt x="300" y="2"/>
                  </a:lnTo>
                  <a:lnTo>
                    <a:pt x="300" y="2"/>
                  </a:lnTo>
                  <a:lnTo>
                    <a:pt x="268" y="2"/>
                  </a:lnTo>
                  <a:lnTo>
                    <a:pt x="236" y="2"/>
                  </a:lnTo>
                  <a:lnTo>
                    <a:pt x="236" y="2"/>
                  </a:lnTo>
                  <a:lnTo>
                    <a:pt x="194" y="0"/>
                  </a:lnTo>
                  <a:lnTo>
                    <a:pt x="194" y="0"/>
                  </a:lnTo>
                  <a:lnTo>
                    <a:pt x="180" y="2"/>
                  </a:lnTo>
                  <a:lnTo>
                    <a:pt x="180" y="2"/>
                  </a:lnTo>
                  <a:lnTo>
                    <a:pt x="158" y="2"/>
                  </a:lnTo>
                  <a:lnTo>
                    <a:pt x="138" y="0"/>
                  </a:lnTo>
                  <a:lnTo>
                    <a:pt x="138" y="0"/>
                  </a:lnTo>
                  <a:lnTo>
                    <a:pt x="56" y="2"/>
                  </a:lnTo>
                  <a:lnTo>
                    <a:pt x="56" y="2"/>
                  </a:lnTo>
                  <a:lnTo>
                    <a:pt x="42" y="0"/>
                  </a:lnTo>
                  <a:lnTo>
                    <a:pt x="42" y="0"/>
                  </a:lnTo>
                  <a:lnTo>
                    <a:pt x="20" y="2"/>
                  </a:lnTo>
                  <a:lnTo>
                    <a:pt x="10" y="4"/>
                  </a:lnTo>
                  <a:lnTo>
                    <a:pt x="0" y="8"/>
                  </a:lnTo>
                  <a:lnTo>
                    <a:pt x="0" y="8"/>
                  </a:lnTo>
                  <a:lnTo>
                    <a:pt x="0" y="10"/>
                  </a:lnTo>
                  <a:lnTo>
                    <a:pt x="0" y="10"/>
                  </a:lnTo>
                  <a:lnTo>
                    <a:pt x="6" y="10"/>
                  </a:lnTo>
                  <a:lnTo>
                    <a:pt x="12" y="10"/>
                  </a:lnTo>
                  <a:lnTo>
                    <a:pt x="26" y="10"/>
                  </a:lnTo>
                  <a:lnTo>
                    <a:pt x="26" y="10"/>
                  </a:lnTo>
                  <a:lnTo>
                    <a:pt x="40" y="10"/>
                  </a:lnTo>
                  <a:lnTo>
                    <a:pt x="40" y="10"/>
                  </a:lnTo>
                  <a:lnTo>
                    <a:pt x="64" y="10"/>
                  </a:lnTo>
                  <a:lnTo>
                    <a:pt x="64" y="10"/>
                  </a:lnTo>
                  <a:lnTo>
                    <a:pt x="98" y="10"/>
                  </a:lnTo>
                  <a:lnTo>
                    <a:pt x="136" y="10"/>
                  </a:lnTo>
                  <a:lnTo>
                    <a:pt x="136" y="10"/>
                  </a:lnTo>
                  <a:lnTo>
                    <a:pt x="166" y="12"/>
                  </a:lnTo>
                  <a:lnTo>
                    <a:pt x="166" y="12"/>
                  </a:lnTo>
                  <a:lnTo>
                    <a:pt x="180" y="10"/>
                  </a:lnTo>
                  <a:lnTo>
                    <a:pt x="192" y="10"/>
                  </a:lnTo>
                  <a:lnTo>
                    <a:pt x="192" y="10"/>
                  </a:lnTo>
                  <a:lnTo>
                    <a:pt x="200" y="12"/>
                  </a:lnTo>
                  <a:lnTo>
                    <a:pt x="200" y="12"/>
                  </a:lnTo>
                  <a:lnTo>
                    <a:pt x="222" y="12"/>
                  </a:lnTo>
                  <a:lnTo>
                    <a:pt x="244" y="10"/>
                  </a:lnTo>
                  <a:lnTo>
                    <a:pt x="244" y="10"/>
                  </a:lnTo>
                  <a:lnTo>
                    <a:pt x="280" y="10"/>
                  </a:lnTo>
                  <a:lnTo>
                    <a:pt x="280" y="10"/>
                  </a:lnTo>
                  <a:lnTo>
                    <a:pt x="294" y="10"/>
                  </a:lnTo>
                  <a:lnTo>
                    <a:pt x="310" y="12"/>
                  </a:lnTo>
                  <a:lnTo>
                    <a:pt x="310" y="12"/>
                  </a:lnTo>
                  <a:lnTo>
                    <a:pt x="326" y="10"/>
                  </a:lnTo>
                  <a:lnTo>
                    <a:pt x="342" y="10"/>
                  </a:lnTo>
                  <a:lnTo>
                    <a:pt x="342" y="10"/>
                  </a:lnTo>
                  <a:lnTo>
                    <a:pt x="352" y="12"/>
                  </a:lnTo>
                  <a:lnTo>
                    <a:pt x="352" y="12"/>
                  </a:lnTo>
                  <a:lnTo>
                    <a:pt x="390" y="12"/>
                  </a:lnTo>
                  <a:lnTo>
                    <a:pt x="430" y="12"/>
                  </a:lnTo>
                  <a:lnTo>
                    <a:pt x="430" y="12"/>
                  </a:lnTo>
                  <a:lnTo>
                    <a:pt x="452" y="12"/>
                  </a:lnTo>
                  <a:lnTo>
                    <a:pt x="472" y="12"/>
                  </a:lnTo>
                  <a:lnTo>
                    <a:pt x="494" y="12"/>
                  </a:lnTo>
                  <a:lnTo>
                    <a:pt x="516" y="14"/>
                  </a:lnTo>
                  <a:lnTo>
                    <a:pt x="516" y="14"/>
                  </a:lnTo>
                  <a:lnTo>
                    <a:pt x="610" y="12"/>
                  </a:lnTo>
                  <a:lnTo>
                    <a:pt x="706" y="14"/>
                  </a:lnTo>
                  <a:lnTo>
                    <a:pt x="706" y="14"/>
                  </a:lnTo>
                  <a:lnTo>
                    <a:pt x="712" y="12"/>
                  </a:lnTo>
                  <a:lnTo>
                    <a:pt x="720" y="12"/>
                  </a:lnTo>
                  <a:lnTo>
                    <a:pt x="720" y="12"/>
                  </a:lnTo>
                  <a:lnTo>
                    <a:pt x="750" y="12"/>
                  </a:lnTo>
                  <a:lnTo>
                    <a:pt x="778" y="14"/>
                  </a:lnTo>
                  <a:lnTo>
                    <a:pt x="778" y="14"/>
                  </a:lnTo>
                  <a:lnTo>
                    <a:pt x="794" y="12"/>
                  </a:lnTo>
                  <a:lnTo>
                    <a:pt x="810" y="12"/>
                  </a:lnTo>
                  <a:lnTo>
                    <a:pt x="826" y="12"/>
                  </a:lnTo>
                  <a:lnTo>
                    <a:pt x="840" y="10"/>
                  </a:lnTo>
                  <a:lnTo>
                    <a:pt x="840" y="10"/>
                  </a:lnTo>
                  <a:lnTo>
                    <a:pt x="850" y="12"/>
                  </a:lnTo>
                  <a:lnTo>
                    <a:pt x="862" y="12"/>
                  </a:lnTo>
                  <a:lnTo>
                    <a:pt x="884" y="12"/>
                  </a:lnTo>
                  <a:lnTo>
                    <a:pt x="884" y="12"/>
                  </a:lnTo>
                  <a:lnTo>
                    <a:pt x="906" y="14"/>
                  </a:lnTo>
                  <a:lnTo>
                    <a:pt x="928" y="14"/>
                  </a:lnTo>
                  <a:lnTo>
                    <a:pt x="928" y="14"/>
                  </a:lnTo>
                  <a:lnTo>
                    <a:pt x="934" y="14"/>
                  </a:lnTo>
                  <a:lnTo>
                    <a:pt x="940" y="12"/>
                  </a:lnTo>
                  <a:lnTo>
                    <a:pt x="940" y="12"/>
                  </a:lnTo>
                  <a:lnTo>
                    <a:pt x="962" y="14"/>
                  </a:lnTo>
                  <a:lnTo>
                    <a:pt x="982" y="14"/>
                  </a:lnTo>
                  <a:lnTo>
                    <a:pt x="1020" y="14"/>
                  </a:lnTo>
                  <a:lnTo>
                    <a:pt x="1020" y="14"/>
                  </a:lnTo>
                  <a:lnTo>
                    <a:pt x="1032" y="14"/>
                  </a:lnTo>
                  <a:lnTo>
                    <a:pt x="1042" y="14"/>
                  </a:lnTo>
                  <a:lnTo>
                    <a:pt x="1052" y="14"/>
                  </a:lnTo>
                  <a:lnTo>
                    <a:pt x="1062" y="16"/>
                  </a:lnTo>
                  <a:lnTo>
                    <a:pt x="1062" y="16"/>
                  </a:lnTo>
                  <a:lnTo>
                    <a:pt x="1096" y="16"/>
                  </a:lnTo>
                  <a:lnTo>
                    <a:pt x="1126" y="16"/>
                  </a:lnTo>
                  <a:lnTo>
                    <a:pt x="1160" y="16"/>
                  </a:lnTo>
                  <a:lnTo>
                    <a:pt x="1194" y="14"/>
                  </a:lnTo>
                  <a:lnTo>
                    <a:pt x="1194" y="14"/>
                  </a:lnTo>
                  <a:lnTo>
                    <a:pt x="1198" y="16"/>
                  </a:lnTo>
                  <a:lnTo>
                    <a:pt x="1202" y="16"/>
                  </a:lnTo>
                  <a:lnTo>
                    <a:pt x="1214" y="16"/>
                  </a:lnTo>
                  <a:lnTo>
                    <a:pt x="1214" y="16"/>
                  </a:lnTo>
                  <a:lnTo>
                    <a:pt x="1252" y="16"/>
                  </a:lnTo>
                  <a:lnTo>
                    <a:pt x="1270" y="16"/>
                  </a:lnTo>
                  <a:lnTo>
                    <a:pt x="1290" y="16"/>
                  </a:lnTo>
                  <a:lnTo>
                    <a:pt x="1290" y="16"/>
                  </a:lnTo>
                  <a:lnTo>
                    <a:pt x="1302" y="14"/>
                  </a:lnTo>
                  <a:lnTo>
                    <a:pt x="1314" y="16"/>
                  </a:lnTo>
                  <a:lnTo>
                    <a:pt x="1338" y="18"/>
                  </a:lnTo>
                  <a:lnTo>
                    <a:pt x="1338" y="18"/>
                  </a:lnTo>
                  <a:lnTo>
                    <a:pt x="1346" y="16"/>
                  </a:lnTo>
                  <a:lnTo>
                    <a:pt x="1346" y="16"/>
                  </a:lnTo>
                  <a:lnTo>
                    <a:pt x="1364" y="16"/>
                  </a:lnTo>
                  <a:lnTo>
                    <a:pt x="1364" y="16"/>
                  </a:lnTo>
                  <a:lnTo>
                    <a:pt x="1380" y="18"/>
                  </a:lnTo>
                  <a:lnTo>
                    <a:pt x="1394" y="18"/>
                  </a:lnTo>
                  <a:lnTo>
                    <a:pt x="1394" y="18"/>
                  </a:lnTo>
                  <a:lnTo>
                    <a:pt x="1404" y="18"/>
                  </a:lnTo>
                  <a:lnTo>
                    <a:pt x="1404" y="18"/>
                  </a:lnTo>
                  <a:lnTo>
                    <a:pt x="1504" y="18"/>
                  </a:lnTo>
                  <a:lnTo>
                    <a:pt x="1504" y="18"/>
                  </a:lnTo>
                  <a:lnTo>
                    <a:pt x="1740" y="18"/>
                  </a:lnTo>
                  <a:lnTo>
                    <a:pt x="1740" y="18"/>
                  </a:lnTo>
                  <a:lnTo>
                    <a:pt x="1760" y="20"/>
                  </a:lnTo>
                  <a:lnTo>
                    <a:pt x="1782" y="20"/>
                  </a:lnTo>
                  <a:lnTo>
                    <a:pt x="1804" y="20"/>
                  </a:lnTo>
                  <a:lnTo>
                    <a:pt x="1826" y="22"/>
                  </a:lnTo>
                  <a:lnTo>
                    <a:pt x="1826" y="22"/>
                  </a:lnTo>
                  <a:lnTo>
                    <a:pt x="1832" y="20"/>
                  </a:lnTo>
                  <a:lnTo>
                    <a:pt x="1838" y="20"/>
                  </a:lnTo>
                  <a:lnTo>
                    <a:pt x="1838" y="20"/>
                  </a:lnTo>
                  <a:lnTo>
                    <a:pt x="1894" y="20"/>
                  </a:lnTo>
                  <a:lnTo>
                    <a:pt x="1952" y="20"/>
                  </a:lnTo>
                  <a:lnTo>
                    <a:pt x="1952" y="20"/>
                  </a:lnTo>
                  <a:lnTo>
                    <a:pt x="2008" y="20"/>
                  </a:lnTo>
                  <a:lnTo>
                    <a:pt x="2064" y="20"/>
                  </a:lnTo>
                  <a:lnTo>
                    <a:pt x="2064" y="20"/>
                  </a:lnTo>
                  <a:lnTo>
                    <a:pt x="2082" y="20"/>
                  </a:lnTo>
                  <a:lnTo>
                    <a:pt x="2102" y="20"/>
                  </a:lnTo>
                  <a:lnTo>
                    <a:pt x="2122" y="20"/>
                  </a:lnTo>
                  <a:lnTo>
                    <a:pt x="2142" y="22"/>
                  </a:lnTo>
                  <a:lnTo>
                    <a:pt x="2142" y="22"/>
                  </a:lnTo>
                  <a:lnTo>
                    <a:pt x="2220" y="20"/>
                  </a:lnTo>
                  <a:lnTo>
                    <a:pt x="2300" y="22"/>
                  </a:lnTo>
                  <a:lnTo>
                    <a:pt x="2300" y="22"/>
                  </a:lnTo>
                  <a:lnTo>
                    <a:pt x="2320" y="20"/>
                  </a:lnTo>
                  <a:lnTo>
                    <a:pt x="2320" y="20"/>
                  </a:lnTo>
                  <a:lnTo>
                    <a:pt x="2328" y="22"/>
                  </a:lnTo>
                  <a:lnTo>
                    <a:pt x="2328" y="22"/>
                  </a:lnTo>
                  <a:lnTo>
                    <a:pt x="2334" y="20"/>
                  </a:lnTo>
                  <a:lnTo>
                    <a:pt x="2340" y="20"/>
                  </a:lnTo>
                  <a:lnTo>
                    <a:pt x="2340" y="20"/>
                  </a:lnTo>
                  <a:lnTo>
                    <a:pt x="2404" y="20"/>
                  </a:lnTo>
                  <a:lnTo>
                    <a:pt x="2438" y="20"/>
                  </a:lnTo>
                  <a:lnTo>
                    <a:pt x="2468" y="24"/>
                  </a:lnTo>
                  <a:lnTo>
                    <a:pt x="2468" y="24"/>
                  </a:lnTo>
                  <a:lnTo>
                    <a:pt x="2476" y="22"/>
                  </a:lnTo>
                  <a:lnTo>
                    <a:pt x="2486" y="22"/>
                  </a:lnTo>
                  <a:lnTo>
                    <a:pt x="2502" y="22"/>
                  </a:lnTo>
                  <a:lnTo>
                    <a:pt x="2502" y="22"/>
                  </a:lnTo>
                  <a:lnTo>
                    <a:pt x="2534" y="22"/>
                  </a:lnTo>
                  <a:lnTo>
                    <a:pt x="2568" y="20"/>
                  </a:lnTo>
                  <a:lnTo>
                    <a:pt x="2568" y="20"/>
                  </a:lnTo>
                  <a:lnTo>
                    <a:pt x="2586" y="22"/>
                  </a:lnTo>
                  <a:lnTo>
                    <a:pt x="2586" y="22"/>
                  </a:lnTo>
                  <a:lnTo>
                    <a:pt x="2624" y="22"/>
                  </a:lnTo>
                  <a:lnTo>
                    <a:pt x="2624" y="22"/>
                  </a:lnTo>
                  <a:lnTo>
                    <a:pt x="2642" y="20"/>
                  </a:lnTo>
                  <a:lnTo>
                    <a:pt x="2642" y="20"/>
                  </a:lnTo>
                  <a:lnTo>
                    <a:pt x="2706" y="22"/>
                  </a:lnTo>
                  <a:lnTo>
                    <a:pt x="2764" y="22"/>
                  </a:lnTo>
                  <a:lnTo>
                    <a:pt x="2764" y="22"/>
                  </a:lnTo>
                  <a:lnTo>
                    <a:pt x="2840" y="22"/>
                  </a:lnTo>
                  <a:lnTo>
                    <a:pt x="2840" y="22"/>
                  </a:lnTo>
                  <a:lnTo>
                    <a:pt x="2888" y="24"/>
                  </a:lnTo>
                  <a:lnTo>
                    <a:pt x="2910" y="24"/>
                  </a:lnTo>
                  <a:lnTo>
                    <a:pt x="2932" y="22"/>
                  </a:lnTo>
                  <a:lnTo>
                    <a:pt x="2932" y="22"/>
                  </a:lnTo>
                  <a:lnTo>
                    <a:pt x="2946" y="24"/>
                  </a:lnTo>
                  <a:lnTo>
                    <a:pt x="2960" y="24"/>
                  </a:lnTo>
                  <a:lnTo>
                    <a:pt x="2984" y="24"/>
                  </a:lnTo>
                  <a:lnTo>
                    <a:pt x="2984" y="24"/>
                  </a:lnTo>
                  <a:lnTo>
                    <a:pt x="3024" y="24"/>
                  </a:lnTo>
                  <a:lnTo>
                    <a:pt x="3024" y="24"/>
                  </a:lnTo>
                  <a:lnTo>
                    <a:pt x="3088" y="24"/>
                  </a:lnTo>
                  <a:lnTo>
                    <a:pt x="3088" y="24"/>
                  </a:lnTo>
                  <a:lnTo>
                    <a:pt x="3132" y="24"/>
                  </a:lnTo>
                  <a:lnTo>
                    <a:pt x="3132" y="24"/>
                  </a:lnTo>
                  <a:lnTo>
                    <a:pt x="3156" y="24"/>
                  </a:lnTo>
                  <a:lnTo>
                    <a:pt x="3178" y="24"/>
                  </a:lnTo>
                  <a:lnTo>
                    <a:pt x="3178" y="24"/>
                  </a:lnTo>
                  <a:lnTo>
                    <a:pt x="3190" y="24"/>
                  </a:lnTo>
                  <a:lnTo>
                    <a:pt x="3202" y="26"/>
                  </a:lnTo>
                  <a:lnTo>
                    <a:pt x="3202" y="26"/>
                  </a:lnTo>
                  <a:lnTo>
                    <a:pt x="3208" y="24"/>
                  </a:lnTo>
                  <a:lnTo>
                    <a:pt x="3208" y="24"/>
                  </a:lnTo>
                  <a:lnTo>
                    <a:pt x="3214" y="24"/>
                  </a:lnTo>
                  <a:lnTo>
                    <a:pt x="3222" y="26"/>
                  </a:lnTo>
                  <a:lnTo>
                    <a:pt x="3222" y="26"/>
                  </a:lnTo>
                  <a:lnTo>
                    <a:pt x="3246" y="26"/>
                  </a:lnTo>
                  <a:lnTo>
                    <a:pt x="3268" y="24"/>
                  </a:lnTo>
                  <a:lnTo>
                    <a:pt x="3268" y="24"/>
                  </a:lnTo>
                  <a:lnTo>
                    <a:pt x="3278" y="26"/>
                  </a:lnTo>
                  <a:lnTo>
                    <a:pt x="3278" y="26"/>
                  </a:lnTo>
                  <a:lnTo>
                    <a:pt x="3334" y="26"/>
                  </a:lnTo>
                  <a:lnTo>
                    <a:pt x="3390" y="26"/>
                  </a:lnTo>
                  <a:lnTo>
                    <a:pt x="3390" y="26"/>
                  </a:lnTo>
                  <a:lnTo>
                    <a:pt x="3404" y="26"/>
                  </a:lnTo>
                  <a:lnTo>
                    <a:pt x="3418" y="24"/>
                  </a:lnTo>
                  <a:lnTo>
                    <a:pt x="3418" y="24"/>
                  </a:lnTo>
                  <a:lnTo>
                    <a:pt x="3446" y="24"/>
                  </a:lnTo>
                  <a:lnTo>
                    <a:pt x="3470" y="26"/>
                  </a:lnTo>
                  <a:lnTo>
                    <a:pt x="3470" y="26"/>
                  </a:lnTo>
                  <a:lnTo>
                    <a:pt x="3496" y="26"/>
                  </a:lnTo>
                  <a:lnTo>
                    <a:pt x="3496" y="26"/>
                  </a:lnTo>
                  <a:lnTo>
                    <a:pt x="3532" y="24"/>
                  </a:lnTo>
                  <a:lnTo>
                    <a:pt x="3532" y="24"/>
                  </a:lnTo>
                  <a:lnTo>
                    <a:pt x="3544" y="24"/>
                  </a:lnTo>
                  <a:lnTo>
                    <a:pt x="3556" y="26"/>
                  </a:lnTo>
                  <a:lnTo>
                    <a:pt x="3556" y="26"/>
                  </a:lnTo>
                  <a:lnTo>
                    <a:pt x="3578" y="26"/>
                  </a:lnTo>
                  <a:lnTo>
                    <a:pt x="3598" y="26"/>
                  </a:lnTo>
                  <a:lnTo>
                    <a:pt x="3598" y="26"/>
                  </a:lnTo>
                  <a:lnTo>
                    <a:pt x="3622" y="26"/>
                  </a:lnTo>
                  <a:lnTo>
                    <a:pt x="3622" y="26"/>
                  </a:lnTo>
                  <a:lnTo>
                    <a:pt x="3634" y="26"/>
                  </a:lnTo>
                  <a:lnTo>
                    <a:pt x="3646" y="26"/>
                  </a:lnTo>
                  <a:lnTo>
                    <a:pt x="3646" y="26"/>
                  </a:lnTo>
                  <a:lnTo>
                    <a:pt x="3658" y="26"/>
                  </a:lnTo>
                  <a:lnTo>
                    <a:pt x="3670" y="26"/>
                  </a:lnTo>
                  <a:lnTo>
                    <a:pt x="3670" y="26"/>
                  </a:lnTo>
                  <a:lnTo>
                    <a:pt x="3706" y="26"/>
                  </a:lnTo>
                  <a:lnTo>
                    <a:pt x="3742" y="26"/>
                  </a:lnTo>
                  <a:lnTo>
                    <a:pt x="3742" y="26"/>
                  </a:lnTo>
                  <a:lnTo>
                    <a:pt x="3788" y="26"/>
                  </a:lnTo>
                  <a:lnTo>
                    <a:pt x="3788" y="26"/>
                  </a:lnTo>
                  <a:lnTo>
                    <a:pt x="3810" y="28"/>
                  </a:lnTo>
                  <a:lnTo>
                    <a:pt x="3810" y="28"/>
                  </a:lnTo>
                  <a:lnTo>
                    <a:pt x="3816" y="26"/>
                  </a:lnTo>
                  <a:lnTo>
                    <a:pt x="3816" y="26"/>
                  </a:lnTo>
                  <a:lnTo>
                    <a:pt x="3820" y="26"/>
                  </a:lnTo>
                  <a:lnTo>
                    <a:pt x="3824" y="28"/>
                  </a:lnTo>
                  <a:lnTo>
                    <a:pt x="3824" y="28"/>
                  </a:lnTo>
                  <a:lnTo>
                    <a:pt x="3832" y="26"/>
                  </a:lnTo>
                  <a:lnTo>
                    <a:pt x="3832" y="26"/>
                  </a:lnTo>
                  <a:lnTo>
                    <a:pt x="3846" y="24"/>
                  </a:lnTo>
                  <a:lnTo>
                    <a:pt x="3846" y="24"/>
                  </a:lnTo>
                  <a:lnTo>
                    <a:pt x="3850" y="24"/>
                  </a:lnTo>
                  <a:lnTo>
                    <a:pt x="3850" y="24"/>
                  </a:lnTo>
                  <a:lnTo>
                    <a:pt x="3856" y="26"/>
                  </a:lnTo>
                  <a:lnTo>
                    <a:pt x="3864" y="26"/>
                  </a:lnTo>
                  <a:lnTo>
                    <a:pt x="3878" y="24"/>
                  </a:lnTo>
                  <a:lnTo>
                    <a:pt x="3878" y="24"/>
                  </a:lnTo>
                  <a:lnTo>
                    <a:pt x="3890" y="24"/>
                  </a:lnTo>
                  <a:lnTo>
                    <a:pt x="3890" y="24"/>
                  </a:lnTo>
                  <a:lnTo>
                    <a:pt x="3900" y="24"/>
                  </a:lnTo>
                  <a:lnTo>
                    <a:pt x="3906" y="22"/>
                  </a:lnTo>
                  <a:lnTo>
                    <a:pt x="3910" y="20"/>
                  </a:lnTo>
                  <a:lnTo>
                    <a:pt x="3910" y="20"/>
                  </a:lnTo>
                  <a:lnTo>
                    <a:pt x="3914" y="20"/>
                  </a:lnTo>
                  <a:lnTo>
                    <a:pt x="3916" y="18"/>
                  </a:lnTo>
                  <a:lnTo>
                    <a:pt x="3916" y="18"/>
                  </a:lnTo>
                  <a:lnTo>
                    <a:pt x="3916" y="18"/>
                  </a:lnTo>
                  <a:lnTo>
                    <a:pt x="3916" y="18"/>
                  </a:lnTo>
                  <a:lnTo>
                    <a:pt x="3916" y="16"/>
                  </a:lnTo>
                  <a:lnTo>
                    <a:pt x="3916" y="14"/>
                  </a:lnTo>
                  <a:lnTo>
                    <a:pt x="3916" y="14"/>
                  </a:lnTo>
                  <a:lnTo>
                    <a:pt x="3868" y="14"/>
                  </a:lnTo>
                  <a:lnTo>
                    <a:pt x="3844" y="14"/>
                  </a:lnTo>
                  <a:lnTo>
                    <a:pt x="3820" y="12"/>
                  </a:lnTo>
                  <a:lnTo>
                    <a:pt x="3820" y="12"/>
                  </a:lnTo>
                  <a:close/>
                  <a:moveTo>
                    <a:pt x="744" y="10"/>
                  </a:moveTo>
                  <a:lnTo>
                    <a:pt x="744" y="10"/>
                  </a:lnTo>
                  <a:lnTo>
                    <a:pt x="744" y="8"/>
                  </a:lnTo>
                  <a:lnTo>
                    <a:pt x="744" y="8"/>
                  </a:lnTo>
                  <a:lnTo>
                    <a:pt x="744" y="8"/>
                  </a:lnTo>
                  <a:lnTo>
                    <a:pt x="746" y="8"/>
                  </a:lnTo>
                  <a:lnTo>
                    <a:pt x="744" y="10"/>
                  </a:lnTo>
                  <a:lnTo>
                    <a:pt x="744" y="10"/>
                  </a:lnTo>
                  <a:close/>
                  <a:moveTo>
                    <a:pt x="2874" y="18"/>
                  </a:moveTo>
                  <a:lnTo>
                    <a:pt x="2874" y="18"/>
                  </a:lnTo>
                  <a:lnTo>
                    <a:pt x="2874" y="16"/>
                  </a:lnTo>
                  <a:lnTo>
                    <a:pt x="2874" y="16"/>
                  </a:lnTo>
                  <a:lnTo>
                    <a:pt x="2876" y="18"/>
                  </a:lnTo>
                  <a:lnTo>
                    <a:pt x="2876" y="18"/>
                  </a:lnTo>
                  <a:lnTo>
                    <a:pt x="2874" y="18"/>
                  </a:lnTo>
                  <a:lnTo>
                    <a:pt x="2874" y="18"/>
                  </a:lnTo>
                  <a:close/>
                  <a:moveTo>
                    <a:pt x="3160" y="18"/>
                  </a:moveTo>
                  <a:lnTo>
                    <a:pt x="3160" y="18"/>
                  </a:lnTo>
                  <a:lnTo>
                    <a:pt x="3160" y="16"/>
                  </a:lnTo>
                  <a:lnTo>
                    <a:pt x="3160" y="16"/>
                  </a:lnTo>
                  <a:lnTo>
                    <a:pt x="3162" y="16"/>
                  </a:lnTo>
                  <a:lnTo>
                    <a:pt x="3162" y="16"/>
                  </a:lnTo>
                  <a:lnTo>
                    <a:pt x="3162" y="16"/>
                  </a:lnTo>
                  <a:lnTo>
                    <a:pt x="3160" y="18"/>
                  </a:lnTo>
                  <a:lnTo>
                    <a:pt x="3160"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a typeface="+mn-ea"/>
                <a:cs typeface="+mn-cs"/>
              </a:endParaRPr>
            </a:p>
          </p:txBody>
        </p:sp>
      </p:grpSp>
    </p:spTree>
    <p:extLst>
      <p:ext uri="{BB962C8B-B14F-4D97-AF65-F5344CB8AC3E}">
        <p14:creationId xmlns:p14="http://schemas.microsoft.com/office/powerpoint/2010/main" val="2016594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ermission">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77DD893-7FF8-44FE-9189-04358CEC1A32}" type="slidenum">
              <a:rPr lang="en-US">
                <a:solidFill>
                  <a:srgbClr val="000000"/>
                </a:solidFill>
              </a:rPr>
              <a:pPr/>
              <a:t>‹#›</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solidFill>
                  <a:srgbClr val="000000"/>
                </a:solidFill>
              </a:rPr>
              <a:t>NetApp Confidential - Limited Use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46203" y="3074122"/>
            <a:ext cx="3804884" cy="617504"/>
          </a:xfrm>
          <a:prstGeom prst="rect">
            <a:avLst/>
          </a:prstGeom>
        </p:spPr>
      </p:pic>
      <p:pic>
        <p:nvPicPr>
          <p:cNvPr id="7" name="Picture 6" descr="Puzzle_2_HiRes.jpg"/>
          <p:cNvPicPr>
            <a:picLocks noChangeAspect="1"/>
          </p:cNvPicPr>
          <p:nvPr userDrawn="1"/>
        </p:nvPicPr>
        <p:blipFill>
          <a:blip r:embed="rId3" cstate="print"/>
          <a:stretch>
            <a:fillRect/>
          </a:stretch>
        </p:blipFill>
        <p:spPr>
          <a:xfrm>
            <a:off x="5219519" y="2490667"/>
            <a:ext cx="3575231" cy="2292515"/>
          </a:xfrm>
          <a:prstGeom prst="rect">
            <a:avLst/>
          </a:prstGeom>
        </p:spPr>
      </p:pic>
    </p:spTree>
    <p:extLst>
      <p:ext uri="{BB962C8B-B14F-4D97-AF65-F5344CB8AC3E}">
        <p14:creationId xmlns:p14="http://schemas.microsoft.com/office/powerpoint/2010/main" val="2462220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77DD893-7FF8-44FE-9189-04358CEC1A32}" type="slidenum">
              <a:rPr lang="en-US">
                <a:solidFill>
                  <a:srgbClr val="000000"/>
                </a:solidFill>
              </a:rPr>
              <a:pPr/>
              <a:t>‹#›</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solidFill>
                  <a:srgbClr val="000000"/>
                </a:solidFill>
              </a:rPr>
              <a:t>NetApp Confidential - Limited Use</a:t>
            </a:r>
          </a:p>
        </p:txBody>
      </p:sp>
      <p:pic>
        <p:nvPicPr>
          <p:cNvPr id="8" name="Picture 2" descr="C:\Users\freelance\Desktop\NA_PPT_Template_R1_012511\Collateral\NA_ThankYou.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665" y="3004451"/>
            <a:ext cx="3461004" cy="1008347"/>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descr="Atom_2_HiRes.jpg"/>
          <p:cNvPicPr>
            <a:picLocks noChangeAspect="1"/>
          </p:cNvPicPr>
          <p:nvPr userDrawn="1"/>
        </p:nvPicPr>
        <p:blipFill>
          <a:blip r:embed="rId3" cstate="print"/>
          <a:stretch>
            <a:fillRect/>
          </a:stretch>
        </p:blipFill>
        <p:spPr>
          <a:xfrm>
            <a:off x="5466649" y="2075542"/>
            <a:ext cx="2773331" cy="2751909"/>
          </a:xfrm>
          <a:prstGeom prst="rect">
            <a:avLst/>
          </a:prstGeom>
        </p:spPr>
      </p:pic>
    </p:spTree>
    <p:extLst>
      <p:ext uri="{BB962C8B-B14F-4D97-AF65-F5344CB8AC3E}">
        <p14:creationId xmlns:p14="http://schemas.microsoft.com/office/powerpoint/2010/main" val="3812036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FFFFF"/>
        </a:solidFill>
        <a:effectLst/>
      </p:bgPr>
    </p:bg>
    <p:spTree>
      <p:nvGrpSpPr>
        <p:cNvPr id="1" name=""/>
        <p:cNvGrpSpPr/>
        <p:nvPr/>
      </p:nvGrpSpPr>
      <p:grpSpPr>
        <a:xfrm>
          <a:off x="0" y="0"/>
          <a:ext cx="0" cy="0"/>
          <a:chOff x="0" y="0"/>
          <a:chExt cx="0" cy="0"/>
        </a:xfrm>
      </p:grpSpPr>
      <p:sp>
        <p:nvSpPr>
          <p:cNvPr id="4100" name="Rectangle 4"/>
          <p:cNvSpPr>
            <a:spLocks noGrp="1" noChangeArrowheads="1"/>
          </p:cNvSpPr>
          <p:nvPr>
            <p:ph type="subTitle" idx="1"/>
          </p:nvPr>
        </p:nvSpPr>
        <p:spPr bwMode="black">
          <a:xfrm>
            <a:off x="349250" y="3629025"/>
            <a:ext cx="4127331" cy="1678210"/>
          </a:xfrm>
        </p:spPr>
        <p:txBody>
          <a:bodyPr>
            <a:noAutofit/>
          </a:bodyPr>
          <a:lstStyle>
            <a:lvl1pPr marL="0" indent="0">
              <a:buFont typeface="Wingdings 2" pitchFamily="18" charset="2"/>
              <a:buNone/>
              <a:defRPr sz="2200">
                <a:solidFill>
                  <a:schemeClr val="tx1"/>
                </a:solidFill>
              </a:defRPr>
            </a:lvl1pPr>
          </a:lstStyle>
          <a:p>
            <a:r>
              <a:rPr lang="en-US" dirty="0"/>
              <a:t>Click to edit Master subtitle style</a:t>
            </a:r>
          </a:p>
        </p:txBody>
      </p:sp>
      <p:sp>
        <p:nvSpPr>
          <p:cNvPr id="4099" name="Rectangle 3"/>
          <p:cNvSpPr>
            <a:spLocks noGrp="1" noChangeArrowheads="1"/>
          </p:cNvSpPr>
          <p:nvPr>
            <p:ph type="ctrTitle"/>
          </p:nvPr>
        </p:nvSpPr>
        <p:spPr bwMode="black">
          <a:xfrm>
            <a:off x="349250" y="1746249"/>
            <a:ext cx="4118134" cy="1765301"/>
          </a:xfrm>
        </p:spPr>
        <p:txBody>
          <a:bodyPr tIns="0" bIns="0" anchor="b"/>
          <a:lstStyle>
            <a:lvl1pPr>
              <a:lnSpc>
                <a:spcPts val="4000"/>
              </a:lnSpc>
              <a:defRPr sz="3800" b="0">
                <a:solidFill>
                  <a:schemeClr val="accent3"/>
                </a:solidFill>
              </a:defRPr>
            </a:lvl1pPr>
          </a:lstStyle>
          <a:p>
            <a:r>
              <a:rPr lang="en-US" dirty="0"/>
              <a:t>Click to edit Master title style</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331856" y="317258"/>
            <a:ext cx="1054977" cy="1234440"/>
          </a:xfrm>
          <a:prstGeom prst="rect">
            <a:avLst/>
          </a:prstGeom>
        </p:spPr>
      </p:pic>
      <p:pic>
        <p:nvPicPr>
          <p:cNvPr id="50" name="Picture 49"/>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a:fillRect/>
          </a:stretch>
        </p:blipFill>
        <p:spPr>
          <a:xfrm>
            <a:off x="7352524" y="426955"/>
            <a:ext cx="1436523" cy="186610"/>
          </a:xfrm>
          <a:prstGeom prst="rect">
            <a:avLst/>
          </a:prstGeom>
        </p:spPr>
      </p:pic>
      <p:sp>
        <p:nvSpPr>
          <p:cNvPr id="52" name="Rectangle 6"/>
          <p:cNvSpPr>
            <a:spLocks noGrp="1" noChangeArrowheads="1"/>
          </p:cNvSpPr>
          <p:nvPr>
            <p:ph type="sldNum" sz="quarter" idx="4"/>
          </p:nvPr>
        </p:nvSpPr>
        <p:spPr bwMode="auto">
          <a:xfrm>
            <a:off x="8207597" y="6539817"/>
            <a:ext cx="685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buFontTx/>
              <a:buNone/>
              <a:defRPr sz="1000" b="1">
                <a:solidFill>
                  <a:schemeClr val="tx1"/>
                </a:solidFill>
              </a:defRPr>
            </a:lvl1pPr>
          </a:lstStyle>
          <a:p>
            <a:pPr>
              <a:defRPr/>
            </a:pPr>
            <a:fld id="{A8F08185-882F-4F21-B6AB-5D917FCFAB1F}" type="slidenum">
              <a:rPr lang="en-US" smtClean="0">
                <a:solidFill>
                  <a:srgbClr val="000000"/>
                </a:solidFill>
              </a:rPr>
              <a:pPr>
                <a:defRPr/>
              </a:pPr>
              <a:t>‹#›</a:t>
            </a:fld>
            <a:endParaRPr lang="en-US">
              <a:solidFill>
                <a:srgbClr val="000000"/>
              </a:solidFill>
            </a:endParaRPr>
          </a:p>
        </p:txBody>
      </p:sp>
      <p:sp>
        <p:nvSpPr>
          <p:cNvPr id="54" name="Rectangle 71"/>
          <p:cNvSpPr>
            <a:spLocks noGrp="1" noChangeArrowheads="1"/>
          </p:cNvSpPr>
          <p:nvPr>
            <p:ph type="ftr" sz="quarter" idx="3"/>
          </p:nvPr>
        </p:nvSpPr>
        <p:spPr bwMode="auto">
          <a:xfrm>
            <a:off x="2825495" y="6542992"/>
            <a:ext cx="3648457"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buFontTx/>
              <a:buNone/>
              <a:defRPr sz="1000">
                <a:solidFill>
                  <a:schemeClr val="tx1"/>
                </a:solidFill>
              </a:defRPr>
            </a:lvl1pPr>
          </a:lstStyle>
          <a:p>
            <a:pPr>
              <a:defRPr/>
            </a:pPr>
            <a:r>
              <a:rPr lang="en-US">
                <a:solidFill>
                  <a:srgbClr val="000000"/>
                </a:solidFill>
              </a:rPr>
              <a:t>NetApp Confidential - Limited Use</a:t>
            </a:r>
            <a:endParaRPr lang="en-US" dirty="0">
              <a:solidFill>
                <a:srgbClr val="000000"/>
              </a:solidFill>
            </a:endParaRPr>
          </a:p>
        </p:txBody>
      </p:sp>
      <p:pic>
        <p:nvPicPr>
          <p:cNvPr id="40" name="Picture 39" descr="Head_1_CMYK.jpg"/>
          <p:cNvPicPr>
            <a:picLocks noChangeAspect="1"/>
          </p:cNvPicPr>
          <p:nvPr userDrawn="1"/>
        </p:nvPicPr>
        <p:blipFill>
          <a:blip r:embed="rId4"/>
          <a:stretch>
            <a:fillRect/>
          </a:stretch>
        </p:blipFill>
        <p:spPr>
          <a:xfrm>
            <a:off x="5254744" y="1281113"/>
            <a:ext cx="3104321" cy="4113701"/>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39811" y="6606705"/>
            <a:ext cx="2267465" cy="177145"/>
          </a:xfrm>
          <a:prstGeom prst="rect">
            <a:avLst/>
          </a:prstGeom>
        </p:spPr>
      </p:pic>
    </p:spTree>
    <p:extLst>
      <p:ext uri="{BB962C8B-B14F-4D97-AF65-F5344CB8AC3E}">
        <p14:creationId xmlns:p14="http://schemas.microsoft.com/office/powerpoint/2010/main" val="3682643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ontent Placeholder 2"/>
          <p:cNvSpPr>
            <a:spLocks noGrp="1"/>
          </p:cNvSpPr>
          <p:nvPr>
            <p:ph idx="1"/>
          </p:nvPr>
        </p:nvSpPr>
        <p:spPr>
          <a:xfrm>
            <a:off x="1169988" y="1281112"/>
            <a:ext cx="7603490" cy="50434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077938D5-676B-4424-8B52-343AF2A1253B}" type="slidenum">
              <a:rPr lang="en-US">
                <a:solidFill>
                  <a:srgbClr val="000000"/>
                </a:solidFill>
              </a:rPr>
              <a:pPr>
                <a:defRPr/>
              </a:pPr>
              <a:t>‹#›</a:t>
            </a:fld>
            <a:endParaRPr lang="en-US">
              <a:solidFill>
                <a:srgbClr val="000000"/>
              </a:solidFill>
            </a:endParaRPr>
          </a:p>
        </p:txBody>
      </p:sp>
      <p:sp>
        <p:nvSpPr>
          <p:cNvPr id="5" name="Rectangle 71"/>
          <p:cNvSpPr>
            <a:spLocks noGrp="1" noChangeArrowheads="1"/>
          </p:cNvSpPr>
          <p:nvPr>
            <p:ph type="ftr" sz="quarter" idx="11"/>
          </p:nvPr>
        </p:nvSpPr>
        <p:spPr>
          <a:ln/>
        </p:spPr>
        <p:txBody>
          <a:bodyPr/>
          <a:lstStyle>
            <a:lvl1pPr>
              <a:defRPr/>
            </a:lvl1pPr>
          </a:lstStyle>
          <a:p>
            <a:pPr>
              <a:defRPr/>
            </a:pPr>
            <a:r>
              <a:rPr lang="en-US">
                <a:solidFill>
                  <a:srgbClr val="000000"/>
                </a:solidFill>
              </a:rPr>
              <a:t>NetApp Confidential - Limited Use</a:t>
            </a:r>
            <a:endParaRPr lang="en-US" dirty="0">
              <a:solidFill>
                <a:srgbClr val="000000"/>
              </a:solidFill>
            </a:endParaRPr>
          </a:p>
        </p:txBody>
      </p:sp>
      <p:grpSp>
        <p:nvGrpSpPr>
          <p:cNvPr id="9" name="Group 8"/>
          <p:cNvGrpSpPr/>
          <p:nvPr userDrawn="1"/>
        </p:nvGrpSpPr>
        <p:grpSpPr bwMode="gray">
          <a:xfrm>
            <a:off x="347662" y="6445714"/>
            <a:ext cx="8449056" cy="107486"/>
            <a:chOff x="347662" y="6160730"/>
            <a:chExt cx="8449056" cy="107486"/>
          </a:xfrm>
        </p:grpSpPr>
        <p:sp>
          <p:nvSpPr>
            <p:cNvPr id="10" name="Freeform 5"/>
            <p:cNvSpPr>
              <a:spLocks/>
            </p:cNvSpPr>
            <p:nvPr userDrawn="1"/>
          </p:nvSpPr>
          <p:spPr bwMode="gray">
            <a:xfrm>
              <a:off x="347662" y="6160730"/>
              <a:ext cx="8449056" cy="107486"/>
            </a:xfrm>
            <a:custGeom>
              <a:avLst/>
              <a:gdLst>
                <a:gd name="T0" fmla="*/ 116 w 3930"/>
                <a:gd name="T1" fmla="*/ 4 h 50"/>
                <a:gd name="T2" fmla="*/ 258 w 3930"/>
                <a:gd name="T3" fmla="*/ 2 h 50"/>
                <a:gd name="T4" fmla="*/ 376 w 3930"/>
                <a:gd name="T5" fmla="*/ 2 h 50"/>
                <a:gd name="T6" fmla="*/ 494 w 3930"/>
                <a:gd name="T7" fmla="*/ 6 h 50"/>
                <a:gd name="T8" fmla="*/ 628 w 3930"/>
                <a:gd name="T9" fmla="*/ 8 h 50"/>
                <a:gd name="T10" fmla="*/ 774 w 3930"/>
                <a:gd name="T11" fmla="*/ 6 h 50"/>
                <a:gd name="T12" fmla="*/ 894 w 3930"/>
                <a:gd name="T13" fmla="*/ 4 h 50"/>
                <a:gd name="T14" fmla="*/ 1038 w 3930"/>
                <a:gd name="T15" fmla="*/ 4 h 50"/>
                <a:gd name="T16" fmla="*/ 1196 w 3930"/>
                <a:gd name="T17" fmla="*/ 2 h 50"/>
                <a:gd name="T18" fmla="*/ 1326 w 3930"/>
                <a:gd name="T19" fmla="*/ 4 h 50"/>
                <a:gd name="T20" fmla="*/ 1428 w 3930"/>
                <a:gd name="T21" fmla="*/ 4 h 50"/>
                <a:gd name="T22" fmla="*/ 1568 w 3930"/>
                <a:gd name="T23" fmla="*/ 6 h 50"/>
                <a:gd name="T24" fmla="*/ 1710 w 3930"/>
                <a:gd name="T25" fmla="*/ 6 h 50"/>
                <a:gd name="T26" fmla="*/ 1826 w 3930"/>
                <a:gd name="T27" fmla="*/ 8 h 50"/>
                <a:gd name="T28" fmla="*/ 1950 w 3930"/>
                <a:gd name="T29" fmla="*/ 4 h 50"/>
                <a:gd name="T30" fmla="*/ 2106 w 3930"/>
                <a:gd name="T31" fmla="*/ 4 h 50"/>
                <a:gd name="T32" fmla="*/ 2234 w 3930"/>
                <a:gd name="T33" fmla="*/ 2 h 50"/>
                <a:gd name="T34" fmla="*/ 2354 w 3930"/>
                <a:gd name="T35" fmla="*/ 2 h 50"/>
                <a:gd name="T36" fmla="*/ 2498 w 3930"/>
                <a:gd name="T37" fmla="*/ 6 h 50"/>
                <a:gd name="T38" fmla="*/ 2580 w 3930"/>
                <a:gd name="T39" fmla="*/ 4 h 50"/>
                <a:gd name="T40" fmla="*/ 2684 w 3930"/>
                <a:gd name="T41" fmla="*/ 4 h 50"/>
                <a:gd name="T42" fmla="*/ 2830 w 3930"/>
                <a:gd name="T43" fmla="*/ 4 h 50"/>
                <a:gd name="T44" fmla="*/ 2932 w 3930"/>
                <a:gd name="T45" fmla="*/ 6 h 50"/>
                <a:gd name="T46" fmla="*/ 3058 w 3930"/>
                <a:gd name="T47" fmla="*/ 6 h 50"/>
                <a:gd name="T48" fmla="*/ 3176 w 3930"/>
                <a:gd name="T49" fmla="*/ 10 h 50"/>
                <a:gd name="T50" fmla="*/ 3262 w 3930"/>
                <a:gd name="T51" fmla="*/ 14 h 50"/>
                <a:gd name="T52" fmla="*/ 3340 w 3930"/>
                <a:gd name="T53" fmla="*/ 12 h 50"/>
                <a:gd name="T54" fmla="*/ 3456 w 3930"/>
                <a:gd name="T55" fmla="*/ 18 h 50"/>
                <a:gd name="T56" fmla="*/ 3592 w 3930"/>
                <a:gd name="T57" fmla="*/ 16 h 50"/>
                <a:gd name="T58" fmla="*/ 3648 w 3930"/>
                <a:gd name="T59" fmla="*/ 16 h 50"/>
                <a:gd name="T60" fmla="*/ 3784 w 3930"/>
                <a:gd name="T61" fmla="*/ 20 h 50"/>
                <a:gd name="T62" fmla="*/ 3846 w 3930"/>
                <a:gd name="T63" fmla="*/ 24 h 50"/>
                <a:gd name="T64" fmla="*/ 3874 w 3930"/>
                <a:gd name="T65" fmla="*/ 36 h 50"/>
                <a:gd name="T66" fmla="*/ 3782 w 3930"/>
                <a:gd name="T67" fmla="*/ 42 h 50"/>
                <a:gd name="T68" fmla="*/ 3676 w 3930"/>
                <a:gd name="T69" fmla="*/ 46 h 50"/>
                <a:gd name="T70" fmla="*/ 3570 w 3930"/>
                <a:gd name="T71" fmla="*/ 48 h 50"/>
                <a:gd name="T72" fmla="*/ 3518 w 3930"/>
                <a:gd name="T73" fmla="*/ 48 h 50"/>
                <a:gd name="T74" fmla="*/ 3396 w 3930"/>
                <a:gd name="T75" fmla="*/ 48 h 50"/>
                <a:gd name="T76" fmla="*/ 3304 w 3930"/>
                <a:gd name="T77" fmla="*/ 48 h 50"/>
                <a:gd name="T78" fmla="*/ 3152 w 3930"/>
                <a:gd name="T79" fmla="*/ 40 h 50"/>
                <a:gd name="T80" fmla="*/ 3042 w 3930"/>
                <a:gd name="T81" fmla="*/ 42 h 50"/>
                <a:gd name="T82" fmla="*/ 2898 w 3930"/>
                <a:gd name="T83" fmla="*/ 36 h 50"/>
                <a:gd name="T84" fmla="*/ 2814 w 3930"/>
                <a:gd name="T85" fmla="*/ 38 h 50"/>
                <a:gd name="T86" fmla="*/ 2692 w 3930"/>
                <a:gd name="T87" fmla="*/ 36 h 50"/>
                <a:gd name="T88" fmla="*/ 2588 w 3930"/>
                <a:gd name="T89" fmla="*/ 34 h 50"/>
                <a:gd name="T90" fmla="*/ 2466 w 3930"/>
                <a:gd name="T91" fmla="*/ 38 h 50"/>
                <a:gd name="T92" fmla="*/ 2356 w 3930"/>
                <a:gd name="T93" fmla="*/ 36 h 50"/>
                <a:gd name="T94" fmla="*/ 2212 w 3930"/>
                <a:gd name="T95" fmla="*/ 40 h 50"/>
                <a:gd name="T96" fmla="*/ 2040 w 3930"/>
                <a:gd name="T97" fmla="*/ 40 h 50"/>
                <a:gd name="T98" fmla="*/ 1922 w 3930"/>
                <a:gd name="T99" fmla="*/ 40 h 50"/>
                <a:gd name="T100" fmla="*/ 1804 w 3930"/>
                <a:gd name="T101" fmla="*/ 42 h 50"/>
                <a:gd name="T102" fmla="*/ 1642 w 3930"/>
                <a:gd name="T103" fmla="*/ 44 h 50"/>
                <a:gd name="T104" fmla="*/ 1492 w 3930"/>
                <a:gd name="T105" fmla="*/ 46 h 50"/>
                <a:gd name="T106" fmla="*/ 1354 w 3930"/>
                <a:gd name="T107" fmla="*/ 44 h 50"/>
                <a:gd name="T108" fmla="*/ 1180 w 3930"/>
                <a:gd name="T109" fmla="*/ 44 h 50"/>
                <a:gd name="T110" fmla="*/ 1052 w 3930"/>
                <a:gd name="T111" fmla="*/ 46 h 50"/>
                <a:gd name="T112" fmla="*/ 936 w 3930"/>
                <a:gd name="T113" fmla="*/ 44 h 50"/>
                <a:gd name="T114" fmla="*/ 790 w 3930"/>
                <a:gd name="T115" fmla="*/ 40 h 50"/>
                <a:gd name="T116" fmla="*/ 636 w 3930"/>
                <a:gd name="T117" fmla="*/ 42 h 50"/>
                <a:gd name="T118" fmla="*/ 494 w 3930"/>
                <a:gd name="T119" fmla="*/ 46 h 50"/>
                <a:gd name="T120" fmla="*/ 362 w 3930"/>
                <a:gd name="T121" fmla="*/ 42 h 50"/>
                <a:gd name="T122" fmla="*/ 222 w 3930"/>
                <a:gd name="T123" fmla="*/ 40 h 50"/>
                <a:gd name="T124" fmla="*/ 70 w 3930"/>
                <a:gd name="T125"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0" h="50">
                  <a:moveTo>
                    <a:pt x="2" y="14"/>
                  </a:moveTo>
                  <a:lnTo>
                    <a:pt x="2" y="14"/>
                  </a:lnTo>
                  <a:lnTo>
                    <a:pt x="0" y="14"/>
                  </a:lnTo>
                  <a:lnTo>
                    <a:pt x="0" y="14"/>
                  </a:lnTo>
                  <a:lnTo>
                    <a:pt x="2" y="10"/>
                  </a:lnTo>
                  <a:lnTo>
                    <a:pt x="2" y="10"/>
                  </a:lnTo>
                  <a:lnTo>
                    <a:pt x="2" y="8"/>
                  </a:lnTo>
                  <a:lnTo>
                    <a:pt x="2" y="8"/>
                  </a:lnTo>
                  <a:lnTo>
                    <a:pt x="4" y="8"/>
                  </a:lnTo>
                  <a:lnTo>
                    <a:pt x="4" y="8"/>
                  </a:lnTo>
                  <a:lnTo>
                    <a:pt x="4" y="6"/>
                  </a:lnTo>
                  <a:lnTo>
                    <a:pt x="4" y="6"/>
                  </a:lnTo>
                  <a:lnTo>
                    <a:pt x="8" y="4"/>
                  </a:lnTo>
                  <a:lnTo>
                    <a:pt x="8" y="4"/>
                  </a:lnTo>
                  <a:lnTo>
                    <a:pt x="8" y="4"/>
                  </a:lnTo>
                  <a:lnTo>
                    <a:pt x="8" y="4"/>
                  </a:lnTo>
                  <a:lnTo>
                    <a:pt x="10" y="2"/>
                  </a:lnTo>
                  <a:lnTo>
                    <a:pt x="10" y="2"/>
                  </a:lnTo>
                  <a:lnTo>
                    <a:pt x="14" y="2"/>
                  </a:lnTo>
                  <a:lnTo>
                    <a:pt x="14" y="2"/>
                  </a:lnTo>
                  <a:lnTo>
                    <a:pt x="16" y="2"/>
                  </a:lnTo>
                  <a:lnTo>
                    <a:pt x="16" y="2"/>
                  </a:lnTo>
                  <a:lnTo>
                    <a:pt x="18" y="2"/>
                  </a:lnTo>
                  <a:lnTo>
                    <a:pt x="18" y="2"/>
                  </a:lnTo>
                  <a:lnTo>
                    <a:pt x="20" y="0"/>
                  </a:lnTo>
                  <a:lnTo>
                    <a:pt x="20" y="0"/>
                  </a:lnTo>
                  <a:lnTo>
                    <a:pt x="26" y="2"/>
                  </a:lnTo>
                  <a:lnTo>
                    <a:pt x="26" y="2"/>
                  </a:lnTo>
                  <a:lnTo>
                    <a:pt x="28" y="2"/>
                  </a:lnTo>
                  <a:lnTo>
                    <a:pt x="28" y="2"/>
                  </a:lnTo>
                  <a:lnTo>
                    <a:pt x="30" y="2"/>
                  </a:lnTo>
                  <a:lnTo>
                    <a:pt x="30" y="2"/>
                  </a:lnTo>
                  <a:lnTo>
                    <a:pt x="32" y="2"/>
                  </a:lnTo>
                  <a:lnTo>
                    <a:pt x="32" y="2"/>
                  </a:lnTo>
                  <a:lnTo>
                    <a:pt x="34" y="2"/>
                  </a:lnTo>
                  <a:lnTo>
                    <a:pt x="34" y="2"/>
                  </a:lnTo>
                  <a:lnTo>
                    <a:pt x="36" y="2"/>
                  </a:lnTo>
                  <a:lnTo>
                    <a:pt x="36" y="2"/>
                  </a:lnTo>
                  <a:lnTo>
                    <a:pt x="38" y="2"/>
                  </a:lnTo>
                  <a:lnTo>
                    <a:pt x="38" y="2"/>
                  </a:lnTo>
                  <a:lnTo>
                    <a:pt x="40" y="2"/>
                  </a:lnTo>
                  <a:lnTo>
                    <a:pt x="40" y="2"/>
                  </a:lnTo>
                  <a:lnTo>
                    <a:pt x="46" y="2"/>
                  </a:lnTo>
                  <a:lnTo>
                    <a:pt x="46" y="2"/>
                  </a:lnTo>
                  <a:lnTo>
                    <a:pt x="48" y="2"/>
                  </a:lnTo>
                  <a:lnTo>
                    <a:pt x="48" y="2"/>
                  </a:lnTo>
                  <a:lnTo>
                    <a:pt x="50" y="2"/>
                  </a:lnTo>
                  <a:lnTo>
                    <a:pt x="50" y="2"/>
                  </a:lnTo>
                  <a:lnTo>
                    <a:pt x="60" y="0"/>
                  </a:lnTo>
                  <a:lnTo>
                    <a:pt x="60" y="0"/>
                  </a:lnTo>
                  <a:lnTo>
                    <a:pt x="62" y="0"/>
                  </a:lnTo>
                  <a:lnTo>
                    <a:pt x="62" y="0"/>
                  </a:lnTo>
                  <a:lnTo>
                    <a:pt x="66" y="0"/>
                  </a:lnTo>
                  <a:lnTo>
                    <a:pt x="66" y="0"/>
                  </a:lnTo>
                  <a:lnTo>
                    <a:pt x="70" y="2"/>
                  </a:lnTo>
                  <a:lnTo>
                    <a:pt x="70" y="2"/>
                  </a:lnTo>
                  <a:lnTo>
                    <a:pt x="72" y="2"/>
                  </a:lnTo>
                  <a:lnTo>
                    <a:pt x="76" y="2"/>
                  </a:lnTo>
                  <a:lnTo>
                    <a:pt x="76" y="2"/>
                  </a:lnTo>
                  <a:lnTo>
                    <a:pt x="80" y="4"/>
                  </a:lnTo>
                  <a:lnTo>
                    <a:pt x="80" y="4"/>
                  </a:lnTo>
                  <a:lnTo>
                    <a:pt x="82" y="2"/>
                  </a:lnTo>
                  <a:lnTo>
                    <a:pt x="84" y="2"/>
                  </a:lnTo>
                  <a:lnTo>
                    <a:pt x="84" y="2"/>
                  </a:lnTo>
                  <a:lnTo>
                    <a:pt x="86" y="2"/>
                  </a:lnTo>
                  <a:lnTo>
                    <a:pt x="86" y="2"/>
                  </a:lnTo>
                  <a:lnTo>
                    <a:pt x="90" y="4"/>
                  </a:lnTo>
                  <a:lnTo>
                    <a:pt x="90" y="4"/>
                  </a:lnTo>
                  <a:lnTo>
                    <a:pt x="92" y="4"/>
                  </a:lnTo>
                  <a:lnTo>
                    <a:pt x="92" y="4"/>
                  </a:lnTo>
                  <a:lnTo>
                    <a:pt x="94" y="4"/>
                  </a:lnTo>
                  <a:lnTo>
                    <a:pt x="94" y="4"/>
                  </a:lnTo>
                  <a:lnTo>
                    <a:pt x="98" y="2"/>
                  </a:lnTo>
                  <a:lnTo>
                    <a:pt x="98" y="2"/>
                  </a:lnTo>
                  <a:lnTo>
                    <a:pt x="102" y="4"/>
                  </a:lnTo>
                  <a:lnTo>
                    <a:pt x="106" y="4"/>
                  </a:lnTo>
                  <a:lnTo>
                    <a:pt x="106" y="4"/>
                  </a:lnTo>
                  <a:lnTo>
                    <a:pt x="108" y="4"/>
                  </a:lnTo>
                  <a:lnTo>
                    <a:pt x="108" y="4"/>
                  </a:lnTo>
                  <a:lnTo>
                    <a:pt x="110" y="4"/>
                  </a:lnTo>
                  <a:lnTo>
                    <a:pt x="112" y="6"/>
                  </a:lnTo>
                  <a:lnTo>
                    <a:pt x="112" y="6"/>
                  </a:lnTo>
                  <a:lnTo>
                    <a:pt x="116" y="4"/>
                  </a:lnTo>
                  <a:lnTo>
                    <a:pt x="116" y="4"/>
                  </a:lnTo>
                  <a:lnTo>
                    <a:pt x="120" y="4"/>
                  </a:lnTo>
                  <a:lnTo>
                    <a:pt x="120" y="4"/>
                  </a:lnTo>
                  <a:lnTo>
                    <a:pt x="124" y="4"/>
                  </a:lnTo>
                  <a:lnTo>
                    <a:pt x="124" y="4"/>
                  </a:lnTo>
                  <a:lnTo>
                    <a:pt x="128" y="4"/>
                  </a:lnTo>
                  <a:lnTo>
                    <a:pt x="134" y="4"/>
                  </a:lnTo>
                  <a:lnTo>
                    <a:pt x="134" y="4"/>
                  </a:lnTo>
                  <a:lnTo>
                    <a:pt x="136" y="4"/>
                  </a:lnTo>
                  <a:lnTo>
                    <a:pt x="136" y="4"/>
                  </a:lnTo>
                  <a:lnTo>
                    <a:pt x="138" y="2"/>
                  </a:lnTo>
                  <a:lnTo>
                    <a:pt x="138" y="2"/>
                  </a:lnTo>
                  <a:lnTo>
                    <a:pt x="142" y="4"/>
                  </a:lnTo>
                  <a:lnTo>
                    <a:pt x="142" y="4"/>
                  </a:lnTo>
                  <a:lnTo>
                    <a:pt x="146" y="2"/>
                  </a:lnTo>
                  <a:lnTo>
                    <a:pt x="146" y="2"/>
                  </a:lnTo>
                  <a:lnTo>
                    <a:pt x="148" y="2"/>
                  </a:lnTo>
                  <a:lnTo>
                    <a:pt x="148" y="2"/>
                  </a:lnTo>
                  <a:lnTo>
                    <a:pt x="150" y="2"/>
                  </a:lnTo>
                  <a:lnTo>
                    <a:pt x="150" y="2"/>
                  </a:lnTo>
                  <a:lnTo>
                    <a:pt x="156" y="4"/>
                  </a:lnTo>
                  <a:lnTo>
                    <a:pt x="156" y="4"/>
                  </a:lnTo>
                  <a:lnTo>
                    <a:pt x="158" y="2"/>
                  </a:lnTo>
                  <a:lnTo>
                    <a:pt x="158" y="2"/>
                  </a:lnTo>
                  <a:lnTo>
                    <a:pt x="164" y="2"/>
                  </a:lnTo>
                  <a:lnTo>
                    <a:pt x="164" y="2"/>
                  </a:lnTo>
                  <a:lnTo>
                    <a:pt x="168" y="2"/>
                  </a:lnTo>
                  <a:lnTo>
                    <a:pt x="174" y="4"/>
                  </a:lnTo>
                  <a:lnTo>
                    <a:pt x="174" y="4"/>
                  </a:lnTo>
                  <a:lnTo>
                    <a:pt x="178" y="2"/>
                  </a:lnTo>
                  <a:lnTo>
                    <a:pt x="178" y="2"/>
                  </a:lnTo>
                  <a:lnTo>
                    <a:pt x="180" y="4"/>
                  </a:lnTo>
                  <a:lnTo>
                    <a:pt x="180" y="4"/>
                  </a:lnTo>
                  <a:lnTo>
                    <a:pt x="182" y="2"/>
                  </a:lnTo>
                  <a:lnTo>
                    <a:pt x="182" y="2"/>
                  </a:lnTo>
                  <a:lnTo>
                    <a:pt x="186" y="2"/>
                  </a:lnTo>
                  <a:lnTo>
                    <a:pt x="186" y="2"/>
                  </a:lnTo>
                  <a:lnTo>
                    <a:pt x="188" y="4"/>
                  </a:lnTo>
                  <a:lnTo>
                    <a:pt x="188" y="4"/>
                  </a:lnTo>
                  <a:lnTo>
                    <a:pt x="190" y="2"/>
                  </a:lnTo>
                  <a:lnTo>
                    <a:pt x="190" y="2"/>
                  </a:lnTo>
                  <a:lnTo>
                    <a:pt x="192" y="2"/>
                  </a:lnTo>
                  <a:lnTo>
                    <a:pt x="192" y="2"/>
                  </a:lnTo>
                  <a:lnTo>
                    <a:pt x="194" y="2"/>
                  </a:lnTo>
                  <a:lnTo>
                    <a:pt x="194" y="2"/>
                  </a:lnTo>
                  <a:lnTo>
                    <a:pt x="196" y="2"/>
                  </a:lnTo>
                  <a:lnTo>
                    <a:pt x="196" y="2"/>
                  </a:lnTo>
                  <a:lnTo>
                    <a:pt x="200" y="2"/>
                  </a:lnTo>
                  <a:lnTo>
                    <a:pt x="200" y="2"/>
                  </a:lnTo>
                  <a:lnTo>
                    <a:pt x="204" y="4"/>
                  </a:lnTo>
                  <a:lnTo>
                    <a:pt x="204" y="4"/>
                  </a:lnTo>
                  <a:lnTo>
                    <a:pt x="210" y="2"/>
                  </a:lnTo>
                  <a:lnTo>
                    <a:pt x="210" y="2"/>
                  </a:lnTo>
                  <a:lnTo>
                    <a:pt x="212" y="2"/>
                  </a:lnTo>
                  <a:lnTo>
                    <a:pt x="212" y="2"/>
                  </a:lnTo>
                  <a:lnTo>
                    <a:pt x="214" y="2"/>
                  </a:lnTo>
                  <a:lnTo>
                    <a:pt x="214" y="2"/>
                  </a:lnTo>
                  <a:lnTo>
                    <a:pt x="214" y="2"/>
                  </a:lnTo>
                  <a:lnTo>
                    <a:pt x="214" y="2"/>
                  </a:lnTo>
                  <a:lnTo>
                    <a:pt x="214" y="4"/>
                  </a:lnTo>
                  <a:lnTo>
                    <a:pt x="214" y="4"/>
                  </a:lnTo>
                  <a:lnTo>
                    <a:pt x="216" y="4"/>
                  </a:lnTo>
                  <a:lnTo>
                    <a:pt x="216" y="4"/>
                  </a:lnTo>
                  <a:lnTo>
                    <a:pt x="218" y="4"/>
                  </a:lnTo>
                  <a:lnTo>
                    <a:pt x="218" y="4"/>
                  </a:lnTo>
                  <a:lnTo>
                    <a:pt x="224" y="4"/>
                  </a:lnTo>
                  <a:lnTo>
                    <a:pt x="224" y="4"/>
                  </a:lnTo>
                  <a:lnTo>
                    <a:pt x="226" y="0"/>
                  </a:lnTo>
                  <a:lnTo>
                    <a:pt x="226" y="0"/>
                  </a:lnTo>
                  <a:lnTo>
                    <a:pt x="232" y="0"/>
                  </a:lnTo>
                  <a:lnTo>
                    <a:pt x="232" y="0"/>
                  </a:lnTo>
                  <a:lnTo>
                    <a:pt x="234" y="0"/>
                  </a:lnTo>
                  <a:lnTo>
                    <a:pt x="234" y="0"/>
                  </a:lnTo>
                  <a:lnTo>
                    <a:pt x="238" y="2"/>
                  </a:lnTo>
                  <a:lnTo>
                    <a:pt x="238" y="2"/>
                  </a:lnTo>
                  <a:lnTo>
                    <a:pt x="244" y="2"/>
                  </a:lnTo>
                  <a:lnTo>
                    <a:pt x="244" y="2"/>
                  </a:lnTo>
                  <a:lnTo>
                    <a:pt x="248" y="2"/>
                  </a:lnTo>
                  <a:lnTo>
                    <a:pt x="248" y="2"/>
                  </a:lnTo>
                  <a:lnTo>
                    <a:pt x="252" y="2"/>
                  </a:lnTo>
                  <a:lnTo>
                    <a:pt x="252" y="2"/>
                  </a:lnTo>
                  <a:lnTo>
                    <a:pt x="256" y="2"/>
                  </a:lnTo>
                  <a:lnTo>
                    <a:pt x="256" y="2"/>
                  </a:lnTo>
                  <a:lnTo>
                    <a:pt x="258" y="2"/>
                  </a:lnTo>
                  <a:lnTo>
                    <a:pt x="258" y="2"/>
                  </a:lnTo>
                  <a:lnTo>
                    <a:pt x="258" y="2"/>
                  </a:lnTo>
                  <a:lnTo>
                    <a:pt x="258" y="2"/>
                  </a:lnTo>
                  <a:lnTo>
                    <a:pt x="258" y="2"/>
                  </a:lnTo>
                  <a:lnTo>
                    <a:pt x="258" y="2"/>
                  </a:lnTo>
                  <a:lnTo>
                    <a:pt x="260" y="2"/>
                  </a:lnTo>
                  <a:lnTo>
                    <a:pt x="260" y="2"/>
                  </a:lnTo>
                  <a:lnTo>
                    <a:pt x="262" y="2"/>
                  </a:lnTo>
                  <a:lnTo>
                    <a:pt x="262" y="2"/>
                  </a:lnTo>
                  <a:lnTo>
                    <a:pt x="268" y="2"/>
                  </a:lnTo>
                  <a:lnTo>
                    <a:pt x="268" y="2"/>
                  </a:lnTo>
                  <a:lnTo>
                    <a:pt x="268" y="2"/>
                  </a:lnTo>
                  <a:lnTo>
                    <a:pt x="268" y="2"/>
                  </a:lnTo>
                  <a:lnTo>
                    <a:pt x="270" y="2"/>
                  </a:lnTo>
                  <a:lnTo>
                    <a:pt x="270" y="2"/>
                  </a:lnTo>
                  <a:lnTo>
                    <a:pt x="276" y="2"/>
                  </a:lnTo>
                  <a:lnTo>
                    <a:pt x="276" y="2"/>
                  </a:lnTo>
                  <a:lnTo>
                    <a:pt x="276" y="2"/>
                  </a:lnTo>
                  <a:lnTo>
                    <a:pt x="276" y="2"/>
                  </a:lnTo>
                  <a:lnTo>
                    <a:pt x="278" y="2"/>
                  </a:lnTo>
                  <a:lnTo>
                    <a:pt x="278" y="2"/>
                  </a:lnTo>
                  <a:lnTo>
                    <a:pt x="280" y="2"/>
                  </a:lnTo>
                  <a:lnTo>
                    <a:pt x="280" y="2"/>
                  </a:lnTo>
                  <a:lnTo>
                    <a:pt x="280" y="4"/>
                  </a:lnTo>
                  <a:lnTo>
                    <a:pt x="280" y="4"/>
                  </a:lnTo>
                  <a:lnTo>
                    <a:pt x="282" y="2"/>
                  </a:lnTo>
                  <a:lnTo>
                    <a:pt x="282" y="2"/>
                  </a:lnTo>
                  <a:lnTo>
                    <a:pt x="288" y="2"/>
                  </a:lnTo>
                  <a:lnTo>
                    <a:pt x="288" y="2"/>
                  </a:lnTo>
                  <a:lnTo>
                    <a:pt x="290" y="2"/>
                  </a:lnTo>
                  <a:lnTo>
                    <a:pt x="290" y="2"/>
                  </a:lnTo>
                  <a:lnTo>
                    <a:pt x="296" y="2"/>
                  </a:lnTo>
                  <a:lnTo>
                    <a:pt x="296" y="2"/>
                  </a:lnTo>
                  <a:lnTo>
                    <a:pt x="298" y="2"/>
                  </a:lnTo>
                  <a:lnTo>
                    <a:pt x="298" y="2"/>
                  </a:lnTo>
                  <a:lnTo>
                    <a:pt x="298" y="2"/>
                  </a:lnTo>
                  <a:lnTo>
                    <a:pt x="298" y="2"/>
                  </a:lnTo>
                  <a:lnTo>
                    <a:pt x="302" y="2"/>
                  </a:lnTo>
                  <a:lnTo>
                    <a:pt x="302" y="2"/>
                  </a:lnTo>
                  <a:lnTo>
                    <a:pt x="306" y="2"/>
                  </a:lnTo>
                  <a:lnTo>
                    <a:pt x="306" y="2"/>
                  </a:lnTo>
                  <a:lnTo>
                    <a:pt x="310" y="2"/>
                  </a:lnTo>
                  <a:lnTo>
                    <a:pt x="312" y="2"/>
                  </a:lnTo>
                  <a:lnTo>
                    <a:pt x="312" y="2"/>
                  </a:lnTo>
                  <a:lnTo>
                    <a:pt x="318" y="2"/>
                  </a:lnTo>
                  <a:lnTo>
                    <a:pt x="322" y="2"/>
                  </a:lnTo>
                  <a:lnTo>
                    <a:pt x="322" y="2"/>
                  </a:lnTo>
                  <a:lnTo>
                    <a:pt x="324" y="4"/>
                  </a:lnTo>
                  <a:lnTo>
                    <a:pt x="324" y="4"/>
                  </a:lnTo>
                  <a:lnTo>
                    <a:pt x="324" y="2"/>
                  </a:lnTo>
                  <a:lnTo>
                    <a:pt x="326" y="2"/>
                  </a:lnTo>
                  <a:lnTo>
                    <a:pt x="326" y="2"/>
                  </a:lnTo>
                  <a:lnTo>
                    <a:pt x="332" y="2"/>
                  </a:lnTo>
                  <a:lnTo>
                    <a:pt x="332" y="2"/>
                  </a:lnTo>
                  <a:lnTo>
                    <a:pt x="336" y="2"/>
                  </a:lnTo>
                  <a:lnTo>
                    <a:pt x="342" y="2"/>
                  </a:lnTo>
                  <a:lnTo>
                    <a:pt x="342" y="2"/>
                  </a:lnTo>
                  <a:lnTo>
                    <a:pt x="344" y="2"/>
                  </a:lnTo>
                  <a:lnTo>
                    <a:pt x="348" y="2"/>
                  </a:lnTo>
                  <a:lnTo>
                    <a:pt x="348" y="2"/>
                  </a:lnTo>
                  <a:lnTo>
                    <a:pt x="352" y="2"/>
                  </a:lnTo>
                  <a:lnTo>
                    <a:pt x="352" y="2"/>
                  </a:lnTo>
                  <a:lnTo>
                    <a:pt x="354" y="2"/>
                  </a:lnTo>
                  <a:lnTo>
                    <a:pt x="354" y="2"/>
                  </a:lnTo>
                  <a:lnTo>
                    <a:pt x="358" y="2"/>
                  </a:lnTo>
                  <a:lnTo>
                    <a:pt x="360" y="2"/>
                  </a:lnTo>
                  <a:lnTo>
                    <a:pt x="360" y="2"/>
                  </a:lnTo>
                  <a:lnTo>
                    <a:pt x="360" y="4"/>
                  </a:lnTo>
                  <a:lnTo>
                    <a:pt x="360" y="6"/>
                  </a:lnTo>
                  <a:lnTo>
                    <a:pt x="360" y="6"/>
                  </a:lnTo>
                  <a:lnTo>
                    <a:pt x="362" y="4"/>
                  </a:lnTo>
                  <a:lnTo>
                    <a:pt x="364" y="2"/>
                  </a:lnTo>
                  <a:lnTo>
                    <a:pt x="364" y="2"/>
                  </a:lnTo>
                  <a:lnTo>
                    <a:pt x="370" y="2"/>
                  </a:lnTo>
                  <a:lnTo>
                    <a:pt x="370" y="2"/>
                  </a:lnTo>
                  <a:lnTo>
                    <a:pt x="370" y="2"/>
                  </a:lnTo>
                  <a:lnTo>
                    <a:pt x="370" y="2"/>
                  </a:lnTo>
                  <a:lnTo>
                    <a:pt x="370" y="2"/>
                  </a:lnTo>
                  <a:lnTo>
                    <a:pt x="370" y="2"/>
                  </a:lnTo>
                  <a:lnTo>
                    <a:pt x="370" y="2"/>
                  </a:lnTo>
                  <a:lnTo>
                    <a:pt x="370" y="2"/>
                  </a:lnTo>
                  <a:lnTo>
                    <a:pt x="374" y="4"/>
                  </a:lnTo>
                  <a:lnTo>
                    <a:pt x="374" y="4"/>
                  </a:lnTo>
                  <a:lnTo>
                    <a:pt x="376" y="2"/>
                  </a:lnTo>
                  <a:lnTo>
                    <a:pt x="376" y="2"/>
                  </a:lnTo>
                  <a:lnTo>
                    <a:pt x="378" y="4"/>
                  </a:lnTo>
                  <a:lnTo>
                    <a:pt x="378" y="4"/>
                  </a:lnTo>
                  <a:lnTo>
                    <a:pt x="384" y="4"/>
                  </a:lnTo>
                  <a:lnTo>
                    <a:pt x="384" y="4"/>
                  </a:lnTo>
                  <a:lnTo>
                    <a:pt x="386" y="4"/>
                  </a:lnTo>
                  <a:lnTo>
                    <a:pt x="386" y="4"/>
                  </a:lnTo>
                  <a:lnTo>
                    <a:pt x="390" y="4"/>
                  </a:lnTo>
                  <a:lnTo>
                    <a:pt x="390" y="4"/>
                  </a:lnTo>
                  <a:lnTo>
                    <a:pt x="392" y="4"/>
                  </a:lnTo>
                  <a:lnTo>
                    <a:pt x="392" y="4"/>
                  </a:lnTo>
                  <a:lnTo>
                    <a:pt x="392" y="4"/>
                  </a:lnTo>
                  <a:lnTo>
                    <a:pt x="392" y="4"/>
                  </a:lnTo>
                  <a:lnTo>
                    <a:pt x="394" y="4"/>
                  </a:lnTo>
                  <a:lnTo>
                    <a:pt x="394" y="4"/>
                  </a:lnTo>
                  <a:lnTo>
                    <a:pt x="394" y="4"/>
                  </a:lnTo>
                  <a:lnTo>
                    <a:pt x="394" y="4"/>
                  </a:lnTo>
                  <a:lnTo>
                    <a:pt x="396" y="6"/>
                  </a:lnTo>
                  <a:lnTo>
                    <a:pt x="396" y="6"/>
                  </a:lnTo>
                  <a:lnTo>
                    <a:pt x="398" y="6"/>
                  </a:lnTo>
                  <a:lnTo>
                    <a:pt x="398" y="6"/>
                  </a:lnTo>
                  <a:lnTo>
                    <a:pt x="398" y="6"/>
                  </a:lnTo>
                  <a:lnTo>
                    <a:pt x="398" y="6"/>
                  </a:lnTo>
                  <a:lnTo>
                    <a:pt x="402" y="4"/>
                  </a:lnTo>
                  <a:lnTo>
                    <a:pt x="402" y="4"/>
                  </a:lnTo>
                  <a:lnTo>
                    <a:pt x="406" y="6"/>
                  </a:lnTo>
                  <a:lnTo>
                    <a:pt x="406" y="6"/>
                  </a:lnTo>
                  <a:lnTo>
                    <a:pt x="408" y="4"/>
                  </a:lnTo>
                  <a:lnTo>
                    <a:pt x="408" y="4"/>
                  </a:lnTo>
                  <a:lnTo>
                    <a:pt x="410" y="6"/>
                  </a:lnTo>
                  <a:lnTo>
                    <a:pt x="410" y="6"/>
                  </a:lnTo>
                  <a:lnTo>
                    <a:pt x="410" y="6"/>
                  </a:lnTo>
                  <a:lnTo>
                    <a:pt x="412" y="6"/>
                  </a:lnTo>
                  <a:lnTo>
                    <a:pt x="412" y="4"/>
                  </a:lnTo>
                  <a:lnTo>
                    <a:pt x="412" y="4"/>
                  </a:lnTo>
                  <a:lnTo>
                    <a:pt x="420" y="4"/>
                  </a:lnTo>
                  <a:lnTo>
                    <a:pt x="420" y="4"/>
                  </a:lnTo>
                  <a:lnTo>
                    <a:pt x="424" y="4"/>
                  </a:lnTo>
                  <a:lnTo>
                    <a:pt x="424" y="4"/>
                  </a:lnTo>
                  <a:lnTo>
                    <a:pt x="428" y="6"/>
                  </a:lnTo>
                  <a:lnTo>
                    <a:pt x="428" y="6"/>
                  </a:lnTo>
                  <a:lnTo>
                    <a:pt x="430" y="4"/>
                  </a:lnTo>
                  <a:lnTo>
                    <a:pt x="430" y="4"/>
                  </a:lnTo>
                  <a:lnTo>
                    <a:pt x="432" y="6"/>
                  </a:lnTo>
                  <a:lnTo>
                    <a:pt x="432" y="6"/>
                  </a:lnTo>
                  <a:lnTo>
                    <a:pt x="436" y="4"/>
                  </a:lnTo>
                  <a:lnTo>
                    <a:pt x="436" y="4"/>
                  </a:lnTo>
                  <a:lnTo>
                    <a:pt x="442" y="4"/>
                  </a:lnTo>
                  <a:lnTo>
                    <a:pt x="442" y="4"/>
                  </a:lnTo>
                  <a:lnTo>
                    <a:pt x="446" y="4"/>
                  </a:lnTo>
                  <a:lnTo>
                    <a:pt x="446" y="4"/>
                  </a:lnTo>
                  <a:lnTo>
                    <a:pt x="448" y="4"/>
                  </a:lnTo>
                  <a:lnTo>
                    <a:pt x="448" y="4"/>
                  </a:lnTo>
                  <a:lnTo>
                    <a:pt x="450" y="6"/>
                  </a:lnTo>
                  <a:lnTo>
                    <a:pt x="450" y="6"/>
                  </a:lnTo>
                  <a:lnTo>
                    <a:pt x="452" y="6"/>
                  </a:lnTo>
                  <a:lnTo>
                    <a:pt x="452" y="6"/>
                  </a:lnTo>
                  <a:lnTo>
                    <a:pt x="452" y="6"/>
                  </a:lnTo>
                  <a:lnTo>
                    <a:pt x="452" y="6"/>
                  </a:lnTo>
                  <a:lnTo>
                    <a:pt x="458" y="6"/>
                  </a:lnTo>
                  <a:lnTo>
                    <a:pt x="458" y="6"/>
                  </a:lnTo>
                  <a:lnTo>
                    <a:pt x="458" y="8"/>
                  </a:lnTo>
                  <a:lnTo>
                    <a:pt x="458" y="8"/>
                  </a:lnTo>
                  <a:lnTo>
                    <a:pt x="460" y="6"/>
                  </a:lnTo>
                  <a:lnTo>
                    <a:pt x="460" y="6"/>
                  </a:lnTo>
                  <a:lnTo>
                    <a:pt x="464" y="8"/>
                  </a:lnTo>
                  <a:lnTo>
                    <a:pt x="464" y="8"/>
                  </a:lnTo>
                  <a:lnTo>
                    <a:pt x="468" y="6"/>
                  </a:lnTo>
                  <a:lnTo>
                    <a:pt x="468" y="6"/>
                  </a:lnTo>
                  <a:lnTo>
                    <a:pt x="472" y="6"/>
                  </a:lnTo>
                  <a:lnTo>
                    <a:pt x="472" y="6"/>
                  </a:lnTo>
                  <a:lnTo>
                    <a:pt x="476" y="6"/>
                  </a:lnTo>
                  <a:lnTo>
                    <a:pt x="476" y="6"/>
                  </a:lnTo>
                  <a:lnTo>
                    <a:pt x="478" y="6"/>
                  </a:lnTo>
                  <a:lnTo>
                    <a:pt x="478" y="6"/>
                  </a:lnTo>
                  <a:lnTo>
                    <a:pt x="482" y="6"/>
                  </a:lnTo>
                  <a:lnTo>
                    <a:pt x="482" y="6"/>
                  </a:lnTo>
                  <a:lnTo>
                    <a:pt x="484" y="6"/>
                  </a:lnTo>
                  <a:lnTo>
                    <a:pt x="484" y="6"/>
                  </a:lnTo>
                  <a:lnTo>
                    <a:pt x="490" y="4"/>
                  </a:lnTo>
                  <a:lnTo>
                    <a:pt x="490" y="4"/>
                  </a:lnTo>
                  <a:lnTo>
                    <a:pt x="490" y="6"/>
                  </a:lnTo>
                  <a:lnTo>
                    <a:pt x="490" y="6"/>
                  </a:lnTo>
                  <a:lnTo>
                    <a:pt x="494" y="6"/>
                  </a:lnTo>
                  <a:lnTo>
                    <a:pt x="494" y="6"/>
                  </a:lnTo>
                  <a:lnTo>
                    <a:pt x="498" y="6"/>
                  </a:lnTo>
                  <a:lnTo>
                    <a:pt x="498" y="6"/>
                  </a:lnTo>
                  <a:lnTo>
                    <a:pt x="506" y="6"/>
                  </a:lnTo>
                  <a:lnTo>
                    <a:pt x="516" y="6"/>
                  </a:lnTo>
                  <a:lnTo>
                    <a:pt x="516" y="6"/>
                  </a:lnTo>
                  <a:lnTo>
                    <a:pt x="518" y="6"/>
                  </a:lnTo>
                  <a:lnTo>
                    <a:pt x="518" y="6"/>
                  </a:lnTo>
                  <a:lnTo>
                    <a:pt x="522" y="6"/>
                  </a:lnTo>
                  <a:lnTo>
                    <a:pt x="522" y="6"/>
                  </a:lnTo>
                  <a:lnTo>
                    <a:pt x="522" y="6"/>
                  </a:lnTo>
                  <a:lnTo>
                    <a:pt x="524" y="6"/>
                  </a:lnTo>
                  <a:lnTo>
                    <a:pt x="524" y="6"/>
                  </a:lnTo>
                  <a:lnTo>
                    <a:pt x="526" y="6"/>
                  </a:lnTo>
                  <a:lnTo>
                    <a:pt x="526" y="6"/>
                  </a:lnTo>
                  <a:lnTo>
                    <a:pt x="528" y="6"/>
                  </a:lnTo>
                  <a:lnTo>
                    <a:pt x="528" y="6"/>
                  </a:lnTo>
                  <a:lnTo>
                    <a:pt x="530" y="6"/>
                  </a:lnTo>
                  <a:lnTo>
                    <a:pt x="530" y="6"/>
                  </a:lnTo>
                  <a:lnTo>
                    <a:pt x="532" y="6"/>
                  </a:lnTo>
                  <a:lnTo>
                    <a:pt x="532" y="6"/>
                  </a:lnTo>
                  <a:lnTo>
                    <a:pt x="534" y="6"/>
                  </a:lnTo>
                  <a:lnTo>
                    <a:pt x="534" y="6"/>
                  </a:lnTo>
                  <a:lnTo>
                    <a:pt x="536" y="6"/>
                  </a:lnTo>
                  <a:lnTo>
                    <a:pt x="536" y="6"/>
                  </a:lnTo>
                  <a:lnTo>
                    <a:pt x="540" y="4"/>
                  </a:lnTo>
                  <a:lnTo>
                    <a:pt x="540" y="4"/>
                  </a:lnTo>
                  <a:lnTo>
                    <a:pt x="542" y="4"/>
                  </a:lnTo>
                  <a:lnTo>
                    <a:pt x="542" y="4"/>
                  </a:lnTo>
                  <a:lnTo>
                    <a:pt x="544" y="4"/>
                  </a:lnTo>
                  <a:lnTo>
                    <a:pt x="544" y="4"/>
                  </a:lnTo>
                  <a:lnTo>
                    <a:pt x="548" y="4"/>
                  </a:lnTo>
                  <a:lnTo>
                    <a:pt x="548" y="4"/>
                  </a:lnTo>
                  <a:lnTo>
                    <a:pt x="550" y="4"/>
                  </a:lnTo>
                  <a:lnTo>
                    <a:pt x="550" y="4"/>
                  </a:lnTo>
                  <a:lnTo>
                    <a:pt x="556" y="4"/>
                  </a:lnTo>
                  <a:lnTo>
                    <a:pt x="560" y="4"/>
                  </a:lnTo>
                  <a:lnTo>
                    <a:pt x="560" y="4"/>
                  </a:lnTo>
                  <a:lnTo>
                    <a:pt x="562" y="6"/>
                  </a:lnTo>
                  <a:lnTo>
                    <a:pt x="562" y="6"/>
                  </a:lnTo>
                  <a:lnTo>
                    <a:pt x="568" y="6"/>
                  </a:lnTo>
                  <a:lnTo>
                    <a:pt x="568" y="6"/>
                  </a:lnTo>
                  <a:lnTo>
                    <a:pt x="570" y="4"/>
                  </a:lnTo>
                  <a:lnTo>
                    <a:pt x="570" y="4"/>
                  </a:lnTo>
                  <a:lnTo>
                    <a:pt x="572" y="4"/>
                  </a:lnTo>
                  <a:lnTo>
                    <a:pt x="572" y="4"/>
                  </a:lnTo>
                  <a:lnTo>
                    <a:pt x="574" y="4"/>
                  </a:lnTo>
                  <a:lnTo>
                    <a:pt x="574" y="4"/>
                  </a:lnTo>
                  <a:lnTo>
                    <a:pt x="574" y="4"/>
                  </a:lnTo>
                  <a:lnTo>
                    <a:pt x="578" y="6"/>
                  </a:lnTo>
                  <a:lnTo>
                    <a:pt x="578" y="6"/>
                  </a:lnTo>
                  <a:lnTo>
                    <a:pt x="582" y="6"/>
                  </a:lnTo>
                  <a:lnTo>
                    <a:pt x="582" y="6"/>
                  </a:lnTo>
                  <a:lnTo>
                    <a:pt x="582" y="6"/>
                  </a:lnTo>
                  <a:lnTo>
                    <a:pt x="582" y="6"/>
                  </a:lnTo>
                  <a:lnTo>
                    <a:pt x="582" y="6"/>
                  </a:lnTo>
                  <a:lnTo>
                    <a:pt x="582" y="6"/>
                  </a:lnTo>
                  <a:lnTo>
                    <a:pt x="582" y="6"/>
                  </a:lnTo>
                  <a:lnTo>
                    <a:pt x="582" y="6"/>
                  </a:lnTo>
                  <a:lnTo>
                    <a:pt x="586" y="6"/>
                  </a:lnTo>
                  <a:lnTo>
                    <a:pt x="586" y="6"/>
                  </a:lnTo>
                  <a:lnTo>
                    <a:pt x="590" y="6"/>
                  </a:lnTo>
                  <a:lnTo>
                    <a:pt x="590" y="6"/>
                  </a:lnTo>
                  <a:lnTo>
                    <a:pt x="592" y="4"/>
                  </a:lnTo>
                  <a:lnTo>
                    <a:pt x="592" y="4"/>
                  </a:lnTo>
                  <a:lnTo>
                    <a:pt x="594" y="4"/>
                  </a:lnTo>
                  <a:lnTo>
                    <a:pt x="596" y="6"/>
                  </a:lnTo>
                  <a:lnTo>
                    <a:pt x="596" y="6"/>
                  </a:lnTo>
                  <a:lnTo>
                    <a:pt x="600" y="8"/>
                  </a:lnTo>
                  <a:lnTo>
                    <a:pt x="600" y="8"/>
                  </a:lnTo>
                  <a:lnTo>
                    <a:pt x="602" y="8"/>
                  </a:lnTo>
                  <a:lnTo>
                    <a:pt x="604" y="8"/>
                  </a:lnTo>
                  <a:lnTo>
                    <a:pt x="604" y="8"/>
                  </a:lnTo>
                  <a:lnTo>
                    <a:pt x="606" y="8"/>
                  </a:lnTo>
                  <a:lnTo>
                    <a:pt x="606" y="8"/>
                  </a:lnTo>
                  <a:lnTo>
                    <a:pt x="612" y="8"/>
                  </a:lnTo>
                  <a:lnTo>
                    <a:pt x="612" y="8"/>
                  </a:lnTo>
                  <a:lnTo>
                    <a:pt x="616" y="6"/>
                  </a:lnTo>
                  <a:lnTo>
                    <a:pt x="616" y="6"/>
                  </a:lnTo>
                  <a:lnTo>
                    <a:pt x="618" y="8"/>
                  </a:lnTo>
                  <a:lnTo>
                    <a:pt x="618" y="8"/>
                  </a:lnTo>
                  <a:lnTo>
                    <a:pt x="618" y="8"/>
                  </a:lnTo>
                  <a:lnTo>
                    <a:pt x="620" y="10"/>
                  </a:lnTo>
                  <a:lnTo>
                    <a:pt x="620" y="10"/>
                  </a:lnTo>
                  <a:lnTo>
                    <a:pt x="628" y="8"/>
                  </a:lnTo>
                  <a:lnTo>
                    <a:pt x="628" y="8"/>
                  </a:lnTo>
                  <a:lnTo>
                    <a:pt x="630" y="6"/>
                  </a:lnTo>
                  <a:lnTo>
                    <a:pt x="630" y="6"/>
                  </a:lnTo>
                  <a:lnTo>
                    <a:pt x="634" y="8"/>
                  </a:lnTo>
                  <a:lnTo>
                    <a:pt x="634" y="8"/>
                  </a:lnTo>
                  <a:lnTo>
                    <a:pt x="636" y="6"/>
                  </a:lnTo>
                  <a:lnTo>
                    <a:pt x="636" y="6"/>
                  </a:lnTo>
                  <a:lnTo>
                    <a:pt x="644" y="6"/>
                  </a:lnTo>
                  <a:lnTo>
                    <a:pt x="644" y="6"/>
                  </a:lnTo>
                  <a:lnTo>
                    <a:pt x="646" y="6"/>
                  </a:lnTo>
                  <a:lnTo>
                    <a:pt x="646" y="6"/>
                  </a:lnTo>
                  <a:lnTo>
                    <a:pt x="650" y="4"/>
                  </a:lnTo>
                  <a:lnTo>
                    <a:pt x="650" y="4"/>
                  </a:lnTo>
                  <a:lnTo>
                    <a:pt x="652" y="6"/>
                  </a:lnTo>
                  <a:lnTo>
                    <a:pt x="652" y="6"/>
                  </a:lnTo>
                  <a:lnTo>
                    <a:pt x="658" y="6"/>
                  </a:lnTo>
                  <a:lnTo>
                    <a:pt x="658" y="6"/>
                  </a:lnTo>
                  <a:lnTo>
                    <a:pt x="660" y="6"/>
                  </a:lnTo>
                  <a:lnTo>
                    <a:pt x="660" y="6"/>
                  </a:lnTo>
                  <a:lnTo>
                    <a:pt x="664" y="4"/>
                  </a:lnTo>
                  <a:lnTo>
                    <a:pt x="664" y="4"/>
                  </a:lnTo>
                  <a:lnTo>
                    <a:pt x="664" y="6"/>
                  </a:lnTo>
                  <a:lnTo>
                    <a:pt x="664" y="6"/>
                  </a:lnTo>
                  <a:lnTo>
                    <a:pt x="668" y="6"/>
                  </a:lnTo>
                  <a:lnTo>
                    <a:pt x="668" y="6"/>
                  </a:lnTo>
                  <a:lnTo>
                    <a:pt x="670" y="6"/>
                  </a:lnTo>
                  <a:lnTo>
                    <a:pt x="670" y="6"/>
                  </a:lnTo>
                  <a:lnTo>
                    <a:pt x="674" y="6"/>
                  </a:lnTo>
                  <a:lnTo>
                    <a:pt x="674" y="6"/>
                  </a:lnTo>
                  <a:lnTo>
                    <a:pt x="676" y="6"/>
                  </a:lnTo>
                  <a:lnTo>
                    <a:pt x="678" y="6"/>
                  </a:lnTo>
                  <a:lnTo>
                    <a:pt x="678" y="6"/>
                  </a:lnTo>
                  <a:lnTo>
                    <a:pt x="682" y="4"/>
                  </a:lnTo>
                  <a:lnTo>
                    <a:pt x="682" y="4"/>
                  </a:lnTo>
                  <a:lnTo>
                    <a:pt x="684" y="4"/>
                  </a:lnTo>
                  <a:lnTo>
                    <a:pt x="684" y="4"/>
                  </a:lnTo>
                  <a:lnTo>
                    <a:pt x="686" y="4"/>
                  </a:lnTo>
                  <a:lnTo>
                    <a:pt x="686" y="4"/>
                  </a:lnTo>
                  <a:lnTo>
                    <a:pt x="688" y="4"/>
                  </a:lnTo>
                  <a:lnTo>
                    <a:pt x="688" y="4"/>
                  </a:lnTo>
                  <a:lnTo>
                    <a:pt x="690" y="6"/>
                  </a:lnTo>
                  <a:lnTo>
                    <a:pt x="690" y="6"/>
                  </a:lnTo>
                  <a:lnTo>
                    <a:pt x="692" y="6"/>
                  </a:lnTo>
                  <a:lnTo>
                    <a:pt x="692" y="6"/>
                  </a:lnTo>
                  <a:lnTo>
                    <a:pt x="696" y="6"/>
                  </a:lnTo>
                  <a:lnTo>
                    <a:pt x="696" y="6"/>
                  </a:lnTo>
                  <a:lnTo>
                    <a:pt x="700" y="6"/>
                  </a:lnTo>
                  <a:lnTo>
                    <a:pt x="700" y="6"/>
                  </a:lnTo>
                  <a:lnTo>
                    <a:pt x="706" y="6"/>
                  </a:lnTo>
                  <a:lnTo>
                    <a:pt x="706" y="6"/>
                  </a:lnTo>
                  <a:lnTo>
                    <a:pt x="706" y="8"/>
                  </a:lnTo>
                  <a:lnTo>
                    <a:pt x="706" y="8"/>
                  </a:lnTo>
                  <a:lnTo>
                    <a:pt x="708" y="10"/>
                  </a:lnTo>
                  <a:lnTo>
                    <a:pt x="708" y="10"/>
                  </a:lnTo>
                  <a:lnTo>
                    <a:pt x="712" y="10"/>
                  </a:lnTo>
                  <a:lnTo>
                    <a:pt x="712" y="10"/>
                  </a:lnTo>
                  <a:lnTo>
                    <a:pt x="716" y="8"/>
                  </a:lnTo>
                  <a:lnTo>
                    <a:pt x="716" y="8"/>
                  </a:lnTo>
                  <a:lnTo>
                    <a:pt x="722" y="8"/>
                  </a:lnTo>
                  <a:lnTo>
                    <a:pt x="722" y="8"/>
                  </a:lnTo>
                  <a:lnTo>
                    <a:pt x="728" y="6"/>
                  </a:lnTo>
                  <a:lnTo>
                    <a:pt x="728" y="6"/>
                  </a:lnTo>
                  <a:lnTo>
                    <a:pt x="728" y="6"/>
                  </a:lnTo>
                  <a:lnTo>
                    <a:pt x="728" y="6"/>
                  </a:lnTo>
                  <a:lnTo>
                    <a:pt x="734" y="4"/>
                  </a:lnTo>
                  <a:lnTo>
                    <a:pt x="734" y="4"/>
                  </a:lnTo>
                  <a:lnTo>
                    <a:pt x="746" y="4"/>
                  </a:lnTo>
                  <a:lnTo>
                    <a:pt x="746" y="4"/>
                  </a:lnTo>
                  <a:lnTo>
                    <a:pt x="746" y="6"/>
                  </a:lnTo>
                  <a:lnTo>
                    <a:pt x="746" y="6"/>
                  </a:lnTo>
                  <a:lnTo>
                    <a:pt x="750" y="6"/>
                  </a:lnTo>
                  <a:lnTo>
                    <a:pt x="754" y="6"/>
                  </a:lnTo>
                  <a:lnTo>
                    <a:pt x="754" y="6"/>
                  </a:lnTo>
                  <a:lnTo>
                    <a:pt x="764" y="6"/>
                  </a:lnTo>
                  <a:lnTo>
                    <a:pt x="764" y="6"/>
                  </a:lnTo>
                  <a:lnTo>
                    <a:pt x="766" y="6"/>
                  </a:lnTo>
                  <a:lnTo>
                    <a:pt x="766" y="6"/>
                  </a:lnTo>
                  <a:lnTo>
                    <a:pt x="766" y="6"/>
                  </a:lnTo>
                  <a:lnTo>
                    <a:pt x="770" y="6"/>
                  </a:lnTo>
                  <a:lnTo>
                    <a:pt x="770" y="6"/>
                  </a:lnTo>
                  <a:lnTo>
                    <a:pt x="774" y="6"/>
                  </a:lnTo>
                  <a:lnTo>
                    <a:pt x="774" y="6"/>
                  </a:lnTo>
                  <a:lnTo>
                    <a:pt x="774" y="6"/>
                  </a:lnTo>
                  <a:lnTo>
                    <a:pt x="774" y="6"/>
                  </a:lnTo>
                  <a:lnTo>
                    <a:pt x="776" y="6"/>
                  </a:lnTo>
                  <a:lnTo>
                    <a:pt x="776" y="6"/>
                  </a:lnTo>
                  <a:lnTo>
                    <a:pt x="776" y="6"/>
                  </a:lnTo>
                  <a:lnTo>
                    <a:pt x="776" y="6"/>
                  </a:lnTo>
                  <a:lnTo>
                    <a:pt x="778" y="8"/>
                  </a:lnTo>
                  <a:lnTo>
                    <a:pt x="778" y="8"/>
                  </a:lnTo>
                  <a:lnTo>
                    <a:pt x="780" y="8"/>
                  </a:lnTo>
                  <a:lnTo>
                    <a:pt x="780" y="8"/>
                  </a:lnTo>
                  <a:lnTo>
                    <a:pt x="780" y="6"/>
                  </a:lnTo>
                  <a:lnTo>
                    <a:pt x="780" y="6"/>
                  </a:lnTo>
                  <a:lnTo>
                    <a:pt x="784" y="6"/>
                  </a:lnTo>
                  <a:lnTo>
                    <a:pt x="786" y="6"/>
                  </a:lnTo>
                  <a:lnTo>
                    <a:pt x="786" y="6"/>
                  </a:lnTo>
                  <a:lnTo>
                    <a:pt x="788" y="8"/>
                  </a:lnTo>
                  <a:lnTo>
                    <a:pt x="788" y="8"/>
                  </a:lnTo>
                  <a:lnTo>
                    <a:pt x="790" y="8"/>
                  </a:lnTo>
                  <a:lnTo>
                    <a:pt x="790" y="8"/>
                  </a:lnTo>
                  <a:lnTo>
                    <a:pt x="790" y="6"/>
                  </a:lnTo>
                  <a:lnTo>
                    <a:pt x="790" y="6"/>
                  </a:lnTo>
                  <a:lnTo>
                    <a:pt x="790" y="6"/>
                  </a:lnTo>
                  <a:lnTo>
                    <a:pt x="798" y="6"/>
                  </a:lnTo>
                  <a:lnTo>
                    <a:pt x="798" y="6"/>
                  </a:lnTo>
                  <a:lnTo>
                    <a:pt x="800" y="6"/>
                  </a:lnTo>
                  <a:lnTo>
                    <a:pt x="800" y="6"/>
                  </a:lnTo>
                  <a:lnTo>
                    <a:pt x="806" y="6"/>
                  </a:lnTo>
                  <a:lnTo>
                    <a:pt x="806" y="6"/>
                  </a:lnTo>
                  <a:lnTo>
                    <a:pt x="806" y="6"/>
                  </a:lnTo>
                  <a:lnTo>
                    <a:pt x="806" y="6"/>
                  </a:lnTo>
                  <a:lnTo>
                    <a:pt x="808" y="6"/>
                  </a:lnTo>
                  <a:lnTo>
                    <a:pt x="808" y="6"/>
                  </a:lnTo>
                  <a:lnTo>
                    <a:pt x="810" y="6"/>
                  </a:lnTo>
                  <a:lnTo>
                    <a:pt x="810" y="6"/>
                  </a:lnTo>
                  <a:lnTo>
                    <a:pt x="812" y="4"/>
                  </a:lnTo>
                  <a:lnTo>
                    <a:pt x="812" y="4"/>
                  </a:lnTo>
                  <a:lnTo>
                    <a:pt x="816" y="4"/>
                  </a:lnTo>
                  <a:lnTo>
                    <a:pt x="816" y="4"/>
                  </a:lnTo>
                  <a:lnTo>
                    <a:pt x="818" y="4"/>
                  </a:lnTo>
                  <a:lnTo>
                    <a:pt x="818" y="4"/>
                  </a:lnTo>
                  <a:lnTo>
                    <a:pt x="818" y="4"/>
                  </a:lnTo>
                  <a:lnTo>
                    <a:pt x="818" y="4"/>
                  </a:lnTo>
                  <a:lnTo>
                    <a:pt x="818" y="4"/>
                  </a:lnTo>
                  <a:lnTo>
                    <a:pt x="818" y="4"/>
                  </a:lnTo>
                  <a:lnTo>
                    <a:pt x="818" y="4"/>
                  </a:lnTo>
                  <a:lnTo>
                    <a:pt x="818" y="4"/>
                  </a:lnTo>
                  <a:lnTo>
                    <a:pt x="820" y="4"/>
                  </a:lnTo>
                  <a:lnTo>
                    <a:pt x="820" y="4"/>
                  </a:lnTo>
                  <a:lnTo>
                    <a:pt x="822" y="4"/>
                  </a:lnTo>
                  <a:lnTo>
                    <a:pt x="822" y="4"/>
                  </a:lnTo>
                  <a:lnTo>
                    <a:pt x="826" y="4"/>
                  </a:lnTo>
                  <a:lnTo>
                    <a:pt x="826" y="4"/>
                  </a:lnTo>
                  <a:lnTo>
                    <a:pt x="832" y="4"/>
                  </a:lnTo>
                  <a:lnTo>
                    <a:pt x="832" y="4"/>
                  </a:lnTo>
                  <a:lnTo>
                    <a:pt x="834" y="4"/>
                  </a:lnTo>
                  <a:lnTo>
                    <a:pt x="834" y="4"/>
                  </a:lnTo>
                  <a:lnTo>
                    <a:pt x="838" y="4"/>
                  </a:lnTo>
                  <a:lnTo>
                    <a:pt x="838" y="4"/>
                  </a:lnTo>
                  <a:lnTo>
                    <a:pt x="840" y="4"/>
                  </a:lnTo>
                  <a:lnTo>
                    <a:pt x="840" y="4"/>
                  </a:lnTo>
                  <a:lnTo>
                    <a:pt x="848" y="4"/>
                  </a:lnTo>
                  <a:lnTo>
                    <a:pt x="848" y="4"/>
                  </a:lnTo>
                  <a:lnTo>
                    <a:pt x="850" y="6"/>
                  </a:lnTo>
                  <a:lnTo>
                    <a:pt x="850" y="6"/>
                  </a:lnTo>
                  <a:lnTo>
                    <a:pt x="852" y="6"/>
                  </a:lnTo>
                  <a:lnTo>
                    <a:pt x="852" y="6"/>
                  </a:lnTo>
                  <a:lnTo>
                    <a:pt x="854" y="6"/>
                  </a:lnTo>
                  <a:lnTo>
                    <a:pt x="854" y="6"/>
                  </a:lnTo>
                  <a:lnTo>
                    <a:pt x="856" y="6"/>
                  </a:lnTo>
                  <a:lnTo>
                    <a:pt x="856" y="6"/>
                  </a:lnTo>
                  <a:lnTo>
                    <a:pt x="860" y="6"/>
                  </a:lnTo>
                  <a:lnTo>
                    <a:pt x="860" y="6"/>
                  </a:lnTo>
                  <a:lnTo>
                    <a:pt x="860" y="6"/>
                  </a:lnTo>
                  <a:lnTo>
                    <a:pt x="860" y="6"/>
                  </a:lnTo>
                  <a:lnTo>
                    <a:pt x="860" y="6"/>
                  </a:lnTo>
                  <a:lnTo>
                    <a:pt x="860" y="6"/>
                  </a:lnTo>
                  <a:lnTo>
                    <a:pt x="864" y="4"/>
                  </a:lnTo>
                  <a:lnTo>
                    <a:pt x="864" y="4"/>
                  </a:lnTo>
                  <a:lnTo>
                    <a:pt x="868" y="4"/>
                  </a:lnTo>
                  <a:lnTo>
                    <a:pt x="868" y="4"/>
                  </a:lnTo>
                  <a:lnTo>
                    <a:pt x="874" y="4"/>
                  </a:lnTo>
                  <a:lnTo>
                    <a:pt x="880" y="4"/>
                  </a:lnTo>
                  <a:lnTo>
                    <a:pt x="880" y="4"/>
                  </a:lnTo>
                  <a:lnTo>
                    <a:pt x="888" y="4"/>
                  </a:lnTo>
                  <a:lnTo>
                    <a:pt x="888" y="4"/>
                  </a:lnTo>
                  <a:lnTo>
                    <a:pt x="894" y="4"/>
                  </a:lnTo>
                  <a:lnTo>
                    <a:pt x="894" y="4"/>
                  </a:lnTo>
                  <a:lnTo>
                    <a:pt x="896" y="4"/>
                  </a:lnTo>
                  <a:lnTo>
                    <a:pt x="896" y="4"/>
                  </a:lnTo>
                  <a:lnTo>
                    <a:pt x="912" y="4"/>
                  </a:lnTo>
                  <a:lnTo>
                    <a:pt x="912" y="4"/>
                  </a:lnTo>
                  <a:lnTo>
                    <a:pt x="914" y="6"/>
                  </a:lnTo>
                  <a:lnTo>
                    <a:pt x="914" y="6"/>
                  </a:lnTo>
                  <a:lnTo>
                    <a:pt x="928" y="6"/>
                  </a:lnTo>
                  <a:lnTo>
                    <a:pt x="928" y="6"/>
                  </a:lnTo>
                  <a:lnTo>
                    <a:pt x="930" y="6"/>
                  </a:lnTo>
                  <a:lnTo>
                    <a:pt x="930" y="6"/>
                  </a:lnTo>
                  <a:lnTo>
                    <a:pt x="932" y="4"/>
                  </a:lnTo>
                  <a:lnTo>
                    <a:pt x="932" y="4"/>
                  </a:lnTo>
                  <a:lnTo>
                    <a:pt x="936" y="6"/>
                  </a:lnTo>
                  <a:lnTo>
                    <a:pt x="936" y="6"/>
                  </a:lnTo>
                  <a:lnTo>
                    <a:pt x="942" y="4"/>
                  </a:lnTo>
                  <a:lnTo>
                    <a:pt x="942" y="4"/>
                  </a:lnTo>
                  <a:lnTo>
                    <a:pt x="948" y="4"/>
                  </a:lnTo>
                  <a:lnTo>
                    <a:pt x="948" y="4"/>
                  </a:lnTo>
                  <a:lnTo>
                    <a:pt x="950" y="4"/>
                  </a:lnTo>
                  <a:lnTo>
                    <a:pt x="950" y="4"/>
                  </a:lnTo>
                  <a:lnTo>
                    <a:pt x="950" y="4"/>
                  </a:lnTo>
                  <a:lnTo>
                    <a:pt x="950" y="4"/>
                  </a:lnTo>
                  <a:lnTo>
                    <a:pt x="952" y="4"/>
                  </a:lnTo>
                  <a:lnTo>
                    <a:pt x="952" y="4"/>
                  </a:lnTo>
                  <a:lnTo>
                    <a:pt x="954" y="4"/>
                  </a:lnTo>
                  <a:lnTo>
                    <a:pt x="954" y="4"/>
                  </a:lnTo>
                  <a:lnTo>
                    <a:pt x="956" y="4"/>
                  </a:lnTo>
                  <a:lnTo>
                    <a:pt x="960" y="4"/>
                  </a:lnTo>
                  <a:lnTo>
                    <a:pt x="960" y="4"/>
                  </a:lnTo>
                  <a:lnTo>
                    <a:pt x="962" y="4"/>
                  </a:lnTo>
                  <a:lnTo>
                    <a:pt x="962" y="4"/>
                  </a:lnTo>
                  <a:lnTo>
                    <a:pt x="968" y="4"/>
                  </a:lnTo>
                  <a:lnTo>
                    <a:pt x="968" y="4"/>
                  </a:lnTo>
                  <a:lnTo>
                    <a:pt x="968" y="4"/>
                  </a:lnTo>
                  <a:lnTo>
                    <a:pt x="968" y="2"/>
                  </a:lnTo>
                  <a:lnTo>
                    <a:pt x="968" y="2"/>
                  </a:lnTo>
                  <a:lnTo>
                    <a:pt x="980" y="6"/>
                  </a:lnTo>
                  <a:lnTo>
                    <a:pt x="980" y="6"/>
                  </a:lnTo>
                  <a:lnTo>
                    <a:pt x="984" y="6"/>
                  </a:lnTo>
                  <a:lnTo>
                    <a:pt x="988" y="6"/>
                  </a:lnTo>
                  <a:lnTo>
                    <a:pt x="988" y="6"/>
                  </a:lnTo>
                  <a:lnTo>
                    <a:pt x="990" y="4"/>
                  </a:lnTo>
                  <a:lnTo>
                    <a:pt x="990" y="4"/>
                  </a:lnTo>
                  <a:lnTo>
                    <a:pt x="994" y="4"/>
                  </a:lnTo>
                  <a:lnTo>
                    <a:pt x="994" y="4"/>
                  </a:lnTo>
                  <a:lnTo>
                    <a:pt x="996" y="4"/>
                  </a:lnTo>
                  <a:lnTo>
                    <a:pt x="996" y="4"/>
                  </a:lnTo>
                  <a:lnTo>
                    <a:pt x="998" y="6"/>
                  </a:lnTo>
                  <a:lnTo>
                    <a:pt x="998" y="6"/>
                  </a:lnTo>
                  <a:lnTo>
                    <a:pt x="1000" y="6"/>
                  </a:lnTo>
                  <a:lnTo>
                    <a:pt x="1000" y="6"/>
                  </a:lnTo>
                  <a:lnTo>
                    <a:pt x="1000" y="6"/>
                  </a:lnTo>
                  <a:lnTo>
                    <a:pt x="1000" y="6"/>
                  </a:lnTo>
                  <a:lnTo>
                    <a:pt x="1002" y="4"/>
                  </a:lnTo>
                  <a:lnTo>
                    <a:pt x="1002" y="4"/>
                  </a:lnTo>
                  <a:lnTo>
                    <a:pt x="1004" y="4"/>
                  </a:lnTo>
                  <a:lnTo>
                    <a:pt x="1004" y="4"/>
                  </a:lnTo>
                  <a:lnTo>
                    <a:pt x="1008" y="4"/>
                  </a:lnTo>
                  <a:lnTo>
                    <a:pt x="1008" y="4"/>
                  </a:lnTo>
                  <a:lnTo>
                    <a:pt x="1010" y="4"/>
                  </a:lnTo>
                  <a:lnTo>
                    <a:pt x="1010" y="4"/>
                  </a:lnTo>
                  <a:lnTo>
                    <a:pt x="1014" y="2"/>
                  </a:lnTo>
                  <a:lnTo>
                    <a:pt x="1014" y="2"/>
                  </a:lnTo>
                  <a:lnTo>
                    <a:pt x="1018" y="2"/>
                  </a:lnTo>
                  <a:lnTo>
                    <a:pt x="1018" y="2"/>
                  </a:lnTo>
                  <a:lnTo>
                    <a:pt x="1020" y="2"/>
                  </a:lnTo>
                  <a:lnTo>
                    <a:pt x="1024" y="4"/>
                  </a:lnTo>
                  <a:lnTo>
                    <a:pt x="1024" y="4"/>
                  </a:lnTo>
                  <a:lnTo>
                    <a:pt x="1026" y="2"/>
                  </a:lnTo>
                  <a:lnTo>
                    <a:pt x="1026" y="2"/>
                  </a:lnTo>
                  <a:lnTo>
                    <a:pt x="1030" y="4"/>
                  </a:lnTo>
                  <a:lnTo>
                    <a:pt x="1030" y="4"/>
                  </a:lnTo>
                  <a:lnTo>
                    <a:pt x="1032" y="4"/>
                  </a:lnTo>
                  <a:lnTo>
                    <a:pt x="1032" y="4"/>
                  </a:lnTo>
                  <a:lnTo>
                    <a:pt x="1032" y="4"/>
                  </a:lnTo>
                  <a:lnTo>
                    <a:pt x="1032" y="4"/>
                  </a:lnTo>
                  <a:lnTo>
                    <a:pt x="1034" y="6"/>
                  </a:lnTo>
                  <a:lnTo>
                    <a:pt x="1034" y="6"/>
                  </a:lnTo>
                  <a:lnTo>
                    <a:pt x="1036" y="6"/>
                  </a:lnTo>
                  <a:lnTo>
                    <a:pt x="1036" y="6"/>
                  </a:lnTo>
                  <a:lnTo>
                    <a:pt x="1038" y="6"/>
                  </a:lnTo>
                  <a:lnTo>
                    <a:pt x="1038" y="6"/>
                  </a:lnTo>
                  <a:lnTo>
                    <a:pt x="1038" y="4"/>
                  </a:lnTo>
                  <a:lnTo>
                    <a:pt x="1038" y="4"/>
                  </a:lnTo>
                  <a:lnTo>
                    <a:pt x="1042" y="4"/>
                  </a:lnTo>
                  <a:lnTo>
                    <a:pt x="1042" y="4"/>
                  </a:lnTo>
                  <a:lnTo>
                    <a:pt x="1046" y="2"/>
                  </a:lnTo>
                  <a:lnTo>
                    <a:pt x="1046" y="2"/>
                  </a:lnTo>
                  <a:lnTo>
                    <a:pt x="1058" y="6"/>
                  </a:lnTo>
                  <a:lnTo>
                    <a:pt x="1058" y="6"/>
                  </a:lnTo>
                  <a:lnTo>
                    <a:pt x="1060" y="4"/>
                  </a:lnTo>
                  <a:lnTo>
                    <a:pt x="1060" y="4"/>
                  </a:lnTo>
                  <a:lnTo>
                    <a:pt x="1066" y="4"/>
                  </a:lnTo>
                  <a:lnTo>
                    <a:pt x="1066" y="4"/>
                  </a:lnTo>
                  <a:lnTo>
                    <a:pt x="1068" y="6"/>
                  </a:lnTo>
                  <a:lnTo>
                    <a:pt x="1068" y="6"/>
                  </a:lnTo>
                  <a:lnTo>
                    <a:pt x="1070" y="4"/>
                  </a:lnTo>
                  <a:lnTo>
                    <a:pt x="1070" y="4"/>
                  </a:lnTo>
                  <a:lnTo>
                    <a:pt x="1070" y="4"/>
                  </a:lnTo>
                  <a:lnTo>
                    <a:pt x="1076" y="4"/>
                  </a:lnTo>
                  <a:lnTo>
                    <a:pt x="1080" y="6"/>
                  </a:lnTo>
                  <a:lnTo>
                    <a:pt x="1080" y="6"/>
                  </a:lnTo>
                  <a:lnTo>
                    <a:pt x="1082" y="4"/>
                  </a:lnTo>
                  <a:lnTo>
                    <a:pt x="1082" y="4"/>
                  </a:lnTo>
                  <a:lnTo>
                    <a:pt x="1082" y="4"/>
                  </a:lnTo>
                  <a:lnTo>
                    <a:pt x="1082" y="4"/>
                  </a:lnTo>
                  <a:lnTo>
                    <a:pt x="1088" y="4"/>
                  </a:lnTo>
                  <a:lnTo>
                    <a:pt x="1088" y="4"/>
                  </a:lnTo>
                  <a:lnTo>
                    <a:pt x="1092" y="2"/>
                  </a:lnTo>
                  <a:lnTo>
                    <a:pt x="1092" y="2"/>
                  </a:lnTo>
                  <a:lnTo>
                    <a:pt x="1098" y="2"/>
                  </a:lnTo>
                  <a:lnTo>
                    <a:pt x="1098" y="2"/>
                  </a:lnTo>
                  <a:lnTo>
                    <a:pt x="1102" y="2"/>
                  </a:lnTo>
                  <a:lnTo>
                    <a:pt x="1102" y="2"/>
                  </a:lnTo>
                  <a:lnTo>
                    <a:pt x="1104" y="2"/>
                  </a:lnTo>
                  <a:lnTo>
                    <a:pt x="1104" y="2"/>
                  </a:lnTo>
                  <a:lnTo>
                    <a:pt x="1108" y="2"/>
                  </a:lnTo>
                  <a:lnTo>
                    <a:pt x="1108" y="2"/>
                  </a:lnTo>
                  <a:lnTo>
                    <a:pt x="1112" y="2"/>
                  </a:lnTo>
                  <a:lnTo>
                    <a:pt x="1112" y="2"/>
                  </a:lnTo>
                  <a:lnTo>
                    <a:pt x="1112" y="2"/>
                  </a:lnTo>
                  <a:lnTo>
                    <a:pt x="1112" y="2"/>
                  </a:lnTo>
                  <a:lnTo>
                    <a:pt x="1118" y="0"/>
                  </a:lnTo>
                  <a:lnTo>
                    <a:pt x="1118" y="0"/>
                  </a:lnTo>
                  <a:lnTo>
                    <a:pt x="1122" y="2"/>
                  </a:lnTo>
                  <a:lnTo>
                    <a:pt x="1122" y="2"/>
                  </a:lnTo>
                  <a:lnTo>
                    <a:pt x="1122" y="2"/>
                  </a:lnTo>
                  <a:lnTo>
                    <a:pt x="1122" y="2"/>
                  </a:lnTo>
                  <a:lnTo>
                    <a:pt x="1126" y="2"/>
                  </a:lnTo>
                  <a:lnTo>
                    <a:pt x="1126" y="2"/>
                  </a:lnTo>
                  <a:lnTo>
                    <a:pt x="1126" y="2"/>
                  </a:lnTo>
                  <a:lnTo>
                    <a:pt x="1126" y="2"/>
                  </a:lnTo>
                  <a:lnTo>
                    <a:pt x="1130" y="0"/>
                  </a:lnTo>
                  <a:lnTo>
                    <a:pt x="1130" y="0"/>
                  </a:lnTo>
                  <a:lnTo>
                    <a:pt x="1136" y="0"/>
                  </a:lnTo>
                  <a:lnTo>
                    <a:pt x="1136" y="0"/>
                  </a:lnTo>
                  <a:lnTo>
                    <a:pt x="1140" y="0"/>
                  </a:lnTo>
                  <a:lnTo>
                    <a:pt x="1140" y="0"/>
                  </a:lnTo>
                  <a:lnTo>
                    <a:pt x="1146" y="0"/>
                  </a:lnTo>
                  <a:lnTo>
                    <a:pt x="1146" y="0"/>
                  </a:lnTo>
                  <a:lnTo>
                    <a:pt x="1152" y="0"/>
                  </a:lnTo>
                  <a:lnTo>
                    <a:pt x="1152" y="0"/>
                  </a:lnTo>
                  <a:lnTo>
                    <a:pt x="1156" y="0"/>
                  </a:lnTo>
                  <a:lnTo>
                    <a:pt x="1156" y="0"/>
                  </a:lnTo>
                  <a:lnTo>
                    <a:pt x="1158" y="0"/>
                  </a:lnTo>
                  <a:lnTo>
                    <a:pt x="1158" y="0"/>
                  </a:lnTo>
                  <a:lnTo>
                    <a:pt x="1162" y="0"/>
                  </a:lnTo>
                  <a:lnTo>
                    <a:pt x="1162" y="0"/>
                  </a:lnTo>
                  <a:lnTo>
                    <a:pt x="1166" y="0"/>
                  </a:lnTo>
                  <a:lnTo>
                    <a:pt x="1166" y="0"/>
                  </a:lnTo>
                  <a:lnTo>
                    <a:pt x="1172" y="0"/>
                  </a:lnTo>
                  <a:lnTo>
                    <a:pt x="1172" y="0"/>
                  </a:lnTo>
                  <a:lnTo>
                    <a:pt x="1174" y="0"/>
                  </a:lnTo>
                  <a:lnTo>
                    <a:pt x="1174" y="0"/>
                  </a:lnTo>
                  <a:lnTo>
                    <a:pt x="1178" y="2"/>
                  </a:lnTo>
                  <a:lnTo>
                    <a:pt x="1178" y="2"/>
                  </a:lnTo>
                  <a:lnTo>
                    <a:pt x="1186" y="2"/>
                  </a:lnTo>
                  <a:lnTo>
                    <a:pt x="1186" y="2"/>
                  </a:lnTo>
                  <a:lnTo>
                    <a:pt x="1190" y="2"/>
                  </a:lnTo>
                  <a:lnTo>
                    <a:pt x="1194" y="2"/>
                  </a:lnTo>
                  <a:lnTo>
                    <a:pt x="1194" y="2"/>
                  </a:lnTo>
                  <a:lnTo>
                    <a:pt x="1194" y="2"/>
                  </a:lnTo>
                  <a:lnTo>
                    <a:pt x="1194" y="2"/>
                  </a:lnTo>
                  <a:lnTo>
                    <a:pt x="1196" y="2"/>
                  </a:lnTo>
                  <a:lnTo>
                    <a:pt x="1196" y="2"/>
                  </a:lnTo>
                  <a:lnTo>
                    <a:pt x="1196" y="2"/>
                  </a:lnTo>
                  <a:lnTo>
                    <a:pt x="1196" y="2"/>
                  </a:lnTo>
                  <a:lnTo>
                    <a:pt x="1198" y="2"/>
                  </a:lnTo>
                  <a:lnTo>
                    <a:pt x="1198" y="2"/>
                  </a:lnTo>
                  <a:lnTo>
                    <a:pt x="1200" y="0"/>
                  </a:lnTo>
                  <a:lnTo>
                    <a:pt x="1200" y="0"/>
                  </a:lnTo>
                  <a:lnTo>
                    <a:pt x="1206" y="2"/>
                  </a:lnTo>
                  <a:lnTo>
                    <a:pt x="1206" y="2"/>
                  </a:lnTo>
                  <a:lnTo>
                    <a:pt x="1208" y="2"/>
                  </a:lnTo>
                  <a:lnTo>
                    <a:pt x="1208" y="2"/>
                  </a:lnTo>
                  <a:lnTo>
                    <a:pt x="1210" y="2"/>
                  </a:lnTo>
                  <a:lnTo>
                    <a:pt x="1210" y="2"/>
                  </a:lnTo>
                  <a:lnTo>
                    <a:pt x="1210" y="2"/>
                  </a:lnTo>
                  <a:lnTo>
                    <a:pt x="1210" y="2"/>
                  </a:lnTo>
                  <a:lnTo>
                    <a:pt x="1210" y="2"/>
                  </a:lnTo>
                  <a:lnTo>
                    <a:pt x="1210" y="2"/>
                  </a:lnTo>
                  <a:lnTo>
                    <a:pt x="1212" y="2"/>
                  </a:lnTo>
                  <a:lnTo>
                    <a:pt x="1212" y="2"/>
                  </a:lnTo>
                  <a:lnTo>
                    <a:pt x="1218" y="2"/>
                  </a:lnTo>
                  <a:lnTo>
                    <a:pt x="1218" y="2"/>
                  </a:lnTo>
                  <a:lnTo>
                    <a:pt x="1220" y="0"/>
                  </a:lnTo>
                  <a:lnTo>
                    <a:pt x="1220" y="0"/>
                  </a:lnTo>
                  <a:lnTo>
                    <a:pt x="1222" y="0"/>
                  </a:lnTo>
                  <a:lnTo>
                    <a:pt x="1222" y="0"/>
                  </a:lnTo>
                  <a:lnTo>
                    <a:pt x="1224" y="2"/>
                  </a:lnTo>
                  <a:lnTo>
                    <a:pt x="1224" y="2"/>
                  </a:lnTo>
                  <a:lnTo>
                    <a:pt x="1232" y="2"/>
                  </a:lnTo>
                  <a:lnTo>
                    <a:pt x="1232" y="2"/>
                  </a:lnTo>
                  <a:lnTo>
                    <a:pt x="1234" y="2"/>
                  </a:lnTo>
                  <a:lnTo>
                    <a:pt x="1234" y="2"/>
                  </a:lnTo>
                  <a:lnTo>
                    <a:pt x="1234" y="2"/>
                  </a:lnTo>
                  <a:lnTo>
                    <a:pt x="1234" y="2"/>
                  </a:lnTo>
                  <a:lnTo>
                    <a:pt x="1236" y="2"/>
                  </a:lnTo>
                  <a:lnTo>
                    <a:pt x="1236" y="2"/>
                  </a:lnTo>
                  <a:lnTo>
                    <a:pt x="1240" y="2"/>
                  </a:lnTo>
                  <a:lnTo>
                    <a:pt x="1240" y="2"/>
                  </a:lnTo>
                  <a:lnTo>
                    <a:pt x="1246" y="2"/>
                  </a:lnTo>
                  <a:lnTo>
                    <a:pt x="1246" y="2"/>
                  </a:lnTo>
                  <a:lnTo>
                    <a:pt x="1246" y="2"/>
                  </a:lnTo>
                  <a:lnTo>
                    <a:pt x="1246" y="2"/>
                  </a:lnTo>
                  <a:lnTo>
                    <a:pt x="1246" y="2"/>
                  </a:lnTo>
                  <a:lnTo>
                    <a:pt x="1246" y="2"/>
                  </a:lnTo>
                  <a:lnTo>
                    <a:pt x="1248" y="2"/>
                  </a:lnTo>
                  <a:lnTo>
                    <a:pt x="1248" y="2"/>
                  </a:lnTo>
                  <a:lnTo>
                    <a:pt x="1252" y="4"/>
                  </a:lnTo>
                  <a:lnTo>
                    <a:pt x="1252" y="4"/>
                  </a:lnTo>
                  <a:lnTo>
                    <a:pt x="1254" y="2"/>
                  </a:lnTo>
                  <a:lnTo>
                    <a:pt x="1254" y="2"/>
                  </a:lnTo>
                  <a:lnTo>
                    <a:pt x="1256" y="4"/>
                  </a:lnTo>
                  <a:lnTo>
                    <a:pt x="1256" y="4"/>
                  </a:lnTo>
                  <a:lnTo>
                    <a:pt x="1260" y="4"/>
                  </a:lnTo>
                  <a:lnTo>
                    <a:pt x="1260" y="4"/>
                  </a:lnTo>
                  <a:lnTo>
                    <a:pt x="1260" y="2"/>
                  </a:lnTo>
                  <a:lnTo>
                    <a:pt x="1260" y="2"/>
                  </a:lnTo>
                  <a:lnTo>
                    <a:pt x="1262" y="4"/>
                  </a:lnTo>
                  <a:lnTo>
                    <a:pt x="1262" y="4"/>
                  </a:lnTo>
                  <a:lnTo>
                    <a:pt x="1266" y="2"/>
                  </a:lnTo>
                  <a:lnTo>
                    <a:pt x="1266" y="2"/>
                  </a:lnTo>
                  <a:lnTo>
                    <a:pt x="1268" y="6"/>
                  </a:lnTo>
                  <a:lnTo>
                    <a:pt x="1268" y="6"/>
                  </a:lnTo>
                  <a:lnTo>
                    <a:pt x="1276" y="6"/>
                  </a:lnTo>
                  <a:lnTo>
                    <a:pt x="1276" y="6"/>
                  </a:lnTo>
                  <a:lnTo>
                    <a:pt x="1280" y="6"/>
                  </a:lnTo>
                  <a:lnTo>
                    <a:pt x="1282" y="4"/>
                  </a:lnTo>
                  <a:lnTo>
                    <a:pt x="1282" y="4"/>
                  </a:lnTo>
                  <a:lnTo>
                    <a:pt x="1286" y="4"/>
                  </a:lnTo>
                  <a:lnTo>
                    <a:pt x="1286" y="4"/>
                  </a:lnTo>
                  <a:lnTo>
                    <a:pt x="1288" y="4"/>
                  </a:lnTo>
                  <a:lnTo>
                    <a:pt x="1288" y="4"/>
                  </a:lnTo>
                  <a:lnTo>
                    <a:pt x="1294" y="4"/>
                  </a:lnTo>
                  <a:lnTo>
                    <a:pt x="1294" y="4"/>
                  </a:lnTo>
                  <a:lnTo>
                    <a:pt x="1300" y="2"/>
                  </a:lnTo>
                  <a:lnTo>
                    <a:pt x="1300" y="2"/>
                  </a:lnTo>
                  <a:lnTo>
                    <a:pt x="1302" y="4"/>
                  </a:lnTo>
                  <a:lnTo>
                    <a:pt x="1302" y="4"/>
                  </a:lnTo>
                  <a:lnTo>
                    <a:pt x="1304" y="4"/>
                  </a:lnTo>
                  <a:lnTo>
                    <a:pt x="1304" y="4"/>
                  </a:lnTo>
                  <a:lnTo>
                    <a:pt x="1314" y="2"/>
                  </a:lnTo>
                  <a:lnTo>
                    <a:pt x="1314" y="2"/>
                  </a:lnTo>
                  <a:lnTo>
                    <a:pt x="1318" y="4"/>
                  </a:lnTo>
                  <a:lnTo>
                    <a:pt x="1322" y="2"/>
                  </a:lnTo>
                  <a:lnTo>
                    <a:pt x="1322" y="2"/>
                  </a:lnTo>
                  <a:lnTo>
                    <a:pt x="1324" y="4"/>
                  </a:lnTo>
                  <a:lnTo>
                    <a:pt x="1324" y="4"/>
                  </a:lnTo>
                  <a:lnTo>
                    <a:pt x="1326" y="4"/>
                  </a:lnTo>
                  <a:lnTo>
                    <a:pt x="1326" y="4"/>
                  </a:lnTo>
                  <a:lnTo>
                    <a:pt x="1328" y="4"/>
                  </a:lnTo>
                  <a:lnTo>
                    <a:pt x="1328" y="4"/>
                  </a:lnTo>
                  <a:lnTo>
                    <a:pt x="1328" y="4"/>
                  </a:lnTo>
                  <a:lnTo>
                    <a:pt x="1328" y="4"/>
                  </a:lnTo>
                  <a:lnTo>
                    <a:pt x="1330" y="4"/>
                  </a:lnTo>
                  <a:lnTo>
                    <a:pt x="1330" y="4"/>
                  </a:lnTo>
                  <a:lnTo>
                    <a:pt x="1330" y="4"/>
                  </a:lnTo>
                  <a:lnTo>
                    <a:pt x="1330" y="4"/>
                  </a:lnTo>
                  <a:lnTo>
                    <a:pt x="1332" y="4"/>
                  </a:lnTo>
                  <a:lnTo>
                    <a:pt x="1332" y="4"/>
                  </a:lnTo>
                  <a:lnTo>
                    <a:pt x="1336" y="4"/>
                  </a:lnTo>
                  <a:lnTo>
                    <a:pt x="1336" y="4"/>
                  </a:lnTo>
                  <a:lnTo>
                    <a:pt x="1340" y="4"/>
                  </a:lnTo>
                  <a:lnTo>
                    <a:pt x="1344" y="4"/>
                  </a:lnTo>
                  <a:lnTo>
                    <a:pt x="1344" y="4"/>
                  </a:lnTo>
                  <a:lnTo>
                    <a:pt x="1346" y="4"/>
                  </a:lnTo>
                  <a:lnTo>
                    <a:pt x="1346" y="4"/>
                  </a:lnTo>
                  <a:lnTo>
                    <a:pt x="1348" y="4"/>
                  </a:lnTo>
                  <a:lnTo>
                    <a:pt x="1348" y="4"/>
                  </a:lnTo>
                  <a:lnTo>
                    <a:pt x="1352" y="4"/>
                  </a:lnTo>
                  <a:lnTo>
                    <a:pt x="1352" y="4"/>
                  </a:lnTo>
                  <a:lnTo>
                    <a:pt x="1356" y="4"/>
                  </a:lnTo>
                  <a:lnTo>
                    <a:pt x="1356" y="4"/>
                  </a:lnTo>
                  <a:lnTo>
                    <a:pt x="1360" y="4"/>
                  </a:lnTo>
                  <a:lnTo>
                    <a:pt x="1360" y="4"/>
                  </a:lnTo>
                  <a:lnTo>
                    <a:pt x="1362" y="4"/>
                  </a:lnTo>
                  <a:lnTo>
                    <a:pt x="1362" y="4"/>
                  </a:lnTo>
                  <a:lnTo>
                    <a:pt x="1366" y="6"/>
                  </a:lnTo>
                  <a:lnTo>
                    <a:pt x="1366" y="6"/>
                  </a:lnTo>
                  <a:lnTo>
                    <a:pt x="1366" y="8"/>
                  </a:lnTo>
                  <a:lnTo>
                    <a:pt x="1366" y="8"/>
                  </a:lnTo>
                  <a:lnTo>
                    <a:pt x="1368" y="8"/>
                  </a:lnTo>
                  <a:lnTo>
                    <a:pt x="1370" y="8"/>
                  </a:lnTo>
                  <a:lnTo>
                    <a:pt x="1370" y="8"/>
                  </a:lnTo>
                  <a:lnTo>
                    <a:pt x="1374" y="6"/>
                  </a:lnTo>
                  <a:lnTo>
                    <a:pt x="1374" y="6"/>
                  </a:lnTo>
                  <a:lnTo>
                    <a:pt x="1376" y="6"/>
                  </a:lnTo>
                  <a:lnTo>
                    <a:pt x="1376" y="6"/>
                  </a:lnTo>
                  <a:lnTo>
                    <a:pt x="1376" y="4"/>
                  </a:lnTo>
                  <a:lnTo>
                    <a:pt x="1376" y="4"/>
                  </a:lnTo>
                  <a:lnTo>
                    <a:pt x="1376" y="6"/>
                  </a:lnTo>
                  <a:lnTo>
                    <a:pt x="1376" y="6"/>
                  </a:lnTo>
                  <a:lnTo>
                    <a:pt x="1378" y="4"/>
                  </a:lnTo>
                  <a:lnTo>
                    <a:pt x="1378" y="4"/>
                  </a:lnTo>
                  <a:lnTo>
                    <a:pt x="1378" y="6"/>
                  </a:lnTo>
                  <a:lnTo>
                    <a:pt x="1378" y="6"/>
                  </a:lnTo>
                  <a:lnTo>
                    <a:pt x="1384" y="4"/>
                  </a:lnTo>
                  <a:lnTo>
                    <a:pt x="1384" y="4"/>
                  </a:lnTo>
                  <a:lnTo>
                    <a:pt x="1386" y="6"/>
                  </a:lnTo>
                  <a:lnTo>
                    <a:pt x="1386" y="6"/>
                  </a:lnTo>
                  <a:lnTo>
                    <a:pt x="1386" y="4"/>
                  </a:lnTo>
                  <a:lnTo>
                    <a:pt x="1386" y="4"/>
                  </a:lnTo>
                  <a:lnTo>
                    <a:pt x="1386" y="4"/>
                  </a:lnTo>
                  <a:lnTo>
                    <a:pt x="1386" y="4"/>
                  </a:lnTo>
                  <a:lnTo>
                    <a:pt x="1390" y="6"/>
                  </a:lnTo>
                  <a:lnTo>
                    <a:pt x="1390" y="6"/>
                  </a:lnTo>
                  <a:lnTo>
                    <a:pt x="1394" y="6"/>
                  </a:lnTo>
                  <a:lnTo>
                    <a:pt x="1394" y="6"/>
                  </a:lnTo>
                  <a:lnTo>
                    <a:pt x="1396" y="6"/>
                  </a:lnTo>
                  <a:lnTo>
                    <a:pt x="1396" y="6"/>
                  </a:lnTo>
                  <a:lnTo>
                    <a:pt x="1398" y="6"/>
                  </a:lnTo>
                  <a:lnTo>
                    <a:pt x="1398" y="6"/>
                  </a:lnTo>
                  <a:lnTo>
                    <a:pt x="1400" y="4"/>
                  </a:lnTo>
                  <a:lnTo>
                    <a:pt x="1400" y="4"/>
                  </a:lnTo>
                  <a:lnTo>
                    <a:pt x="1402" y="6"/>
                  </a:lnTo>
                  <a:lnTo>
                    <a:pt x="1402" y="6"/>
                  </a:lnTo>
                  <a:lnTo>
                    <a:pt x="1402" y="4"/>
                  </a:lnTo>
                  <a:lnTo>
                    <a:pt x="1402" y="4"/>
                  </a:lnTo>
                  <a:lnTo>
                    <a:pt x="1404" y="4"/>
                  </a:lnTo>
                  <a:lnTo>
                    <a:pt x="1404" y="4"/>
                  </a:lnTo>
                  <a:lnTo>
                    <a:pt x="1404" y="6"/>
                  </a:lnTo>
                  <a:lnTo>
                    <a:pt x="1404" y="6"/>
                  </a:lnTo>
                  <a:lnTo>
                    <a:pt x="1406" y="4"/>
                  </a:lnTo>
                  <a:lnTo>
                    <a:pt x="1406" y="4"/>
                  </a:lnTo>
                  <a:lnTo>
                    <a:pt x="1412" y="6"/>
                  </a:lnTo>
                  <a:lnTo>
                    <a:pt x="1412" y="6"/>
                  </a:lnTo>
                  <a:lnTo>
                    <a:pt x="1414" y="6"/>
                  </a:lnTo>
                  <a:lnTo>
                    <a:pt x="1414" y="6"/>
                  </a:lnTo>
                  <a:lnTo>
                    <a:pt x="1416" y="6"/>
                  </a:lnTo>
                  <a:lnTo>
                    <a:pt x="1416" y="6"/>
                  </a:lnTo>
                  <a:lnTo>
                    <a:pt x="1420" y="4"/>
                  </a:lnTo>
                  <a:lnTo>
                    <a:pt x="1420" y="4"/>
                  </a:lnTo>
                  <a:lnTo>
                    <a:pt x="1428" y="4"/>
                  </a:lnTo>
                  <a:lnTo>
                    <a:pt x="1428" y="4"/>
                  </a:lnTo>
                  <a:lnTo>
                    <a:pt x="1432" y="4"/>
                  </a:lnTo>
                  <a:lnTo>
                    <a:pt x="1432" y="4"/>
                  </a:lnTo>
                  <a:lnTo>
                    <a:pt x="1434" y="6"/>
                  </a:lnTo>
                  <a:lnTo>
                    <a:pt x="1434" y="6"/>
                  </a:lnTo>
                  <a:lnTo>
                    <a:pt x="1436" y="6"/>
                  </a:lnTo>
                  <a:lnTo>
                    <a:pt x="1436" y="6"/>
                  </a:lnTo>
                  <a:lnTo>
                    <a:pt x="1438" y="6"/>
                  </a:lnTo>
                  <a:lnTo>
                    <a:pt x="1438" y="6"/>
                  </a:lnTo>
                  <a:lnTo>
                    <a:pt x="1440" y="6"/>
                  </a:lnTo>
                  <a:lnTo>
                    <a:pt x="1440" y="6"/>
                  </a:lnTo>
                  <a:lnTo>
                    <a:pt x="1444" y="6"/>
                  </a:lnTo>
                  <a:lnTo>
                    <a:pt x="1444" y="6"/>
                  </a:lnTo>
                  <a:lnTo>
                    <a:pt x="1446" y="6"/>
                  </a:lnTo>
                  <a:lnTo>
                    <a:pt x="1446" y="6"/>
                  </a:lnTo>
                  <a:lnTo>
                    <a:pt x="1450" y="6"/>
                  </a:lnTo>
                  <a:lnTo>
                    <a:pt x="1450" y="6"/>
                  </a:lnTo>
                  <a:lnTo>
                    <a:pt x="1452" y="6"/>
                  </a:lnTo>
                  <a:lnTo>
                    <a:pt x="1452" y="6"/>
                  </a:lnTo>
                  <a:lnTo>
                    <a:pt x="1454" y="4"/>
                  </a:lnTo>
                  <a:lnTo>
                    <a:pt x="1454" y="4"/>
                  </a:lnTo>
                  <a:lnTo>
                    <a:pt x="1456" y="4"/>
                  </a:lnTo>
                  <a:lnTo>
                    <a:pt x="1456" y="4"/>
                  </a:lnTo>
                  <a:lnTo>
                    <a:pt x="1462" y="4"/>
                  </a:lnTo>
                  <a:lnTo>
                    <a:pt x="1462" y="4"/>
                  </a:lnTo>
                  <a:lnTo>
                    <a:pt x="1464" y="4"/>
                  </a:lnTo>
                  <a:lnTo>
                    <a:pt x="1464" y="4"/>
                  </a:lnTo>
                  <a:lnTo>
                    <a:pt x="1468" y="4"/>
                  </a:lnTo>
                  <a:lnTo>
                    <a:pt x="1468" y="4"/>
                  </a:lnTo>
                  <a:lnTo>
                    <a:pt x="1472" y="4"/>
                  </a:lnTo>
                  <a:lnTo>
                    <a:pt x="1472" y="4"/>
                  </a:lnTo>
                  <a:lnTo>
                    <a:pt x="1476" y="4"/>
                  </a:lnTo>
                  <a:lnTo>
                    <a:pt x="1476" y="4"/>
                  </a:lnTo>
                  <a:lnTo>
                    <a:pt x="1480" y="4"/>
                  </a:lnTo>
                  <a:lnTo>
                    <a:pt x="1480" y="4"/>
                  </a:lnTo>
                  <a:lnTo>
                    <a:pt x="1484" y="6"/>
                  </a:lnTo>
                  <a:lnTo>
                    <a:pt x="1484" y="6"/>
                  </a:lnTo>
                  <a:lnTo>
                    <a:pt x="1486" y="6"/>
                  </a:lnTo>
                  <a:lnTo>
                    <a:pt x="1486" y="6"/>
                  </a:lnTo>
                  <a:lnTo>
                    <a:pt x="1488" y="6"/>
                  </a:lnTo>
                  <a:lnTo>
                    <a:pt x="1488" y="6"/>
                  </a:lnTo>
                  <a:lnTo>
                    <a:pt x="1492" y="4"/>
                  </a:lnTo>
                  <a:lnTo>
                    <a:pt x="1492" y="4"/>
                  </a:lnTo>
                  <a:lnTo>
                    <a:pt x="1498" y="4"/>
                  </a:lnTo>
                  <a:lnTo>
                    <a:pt x="1498" y="4"/>
                  </a:lnTo>
                  <a:lnTo>
                    <a:pt x="1498" y="4"/>
                  </a:lnTo>
                  <a:lnTo>
                    <a:pt x="1498" y="4"/>
                  </a:lnTo>
                  <a:lnTo>
                    <a:pt x="1500" y="4"/>
                  </a:lnTo>
                  <a:lnTo>
                    <a:pt x="1500" y="4"/>
                  </a:lnTo>
                  <a:lnTo>
                    <a:pt x="1504" y="4"/>
                  </a:lnTo>
                  <a:lnTo>
                    <a:pt x="1504" y="4"/>
                  </a:lnTo>
                  <a:lnTo>
                    <a:pt x="1506" y="4"/>
                  </a:lnTo>
                  <a:lnTo>
                    <a:pt x="1506" y="4"/>
                  </a:lnTo>
                  <a:lnTo>
                    <a:pt x="1512" y="4"/>
                  </a:lnTo>
                  <a:lnTo>
                    <a:pt x="1512" y="4"/>
                  </a:lnTo>
                  <a:lnTo>
                    <a:pt x="1514" y="6"/>
                  </a:lnTo>
                  <a:lnTo>
                    <a:pt x="1514" y="6"/>
                  </a:lnTo>
                  <a:lnTo>
                    <a:pt x="1520" y="4"/>
                  </a:lnTo>
                  <a:lnTo>
                    <a:pt x="1526" y="4"/>
                  </a:lnTo>
                  <a:lnTo>
                    <a:pt x="1526" y="4"/>
                  </a:lnTo>
                  <a:lnTo>
                    <a:pt x="1526" y="4"/>
                  </a:lnTo>
                  <a:lnTo>
                    <a:pt x="1526" y="4"/>
                  </a:lnTo>
                  <a:lnTo>
                    <a:pt x="1526" y="4"/>
                  </a:lnTo>
                  <a:lnTo>
                    <a:pt x="1526" y="4"/>
                  </a:lnTo>
                  <a:lnTo>
                    <a:pt x="1528" y="4"/>
                  </a:lnTo>
                  <a:lnTo>
                    <a:pt x="1528" y="4"/>
                  </a:lnTo>
                  <a:lnTo>
                    <a:pt x="1532" y="4"/>
                  </a:lnTo>
                  <a:lnTo>
                    <a:pt x="1532" y="4"/>
                  </a:lnTo>
                  <a:lnTo>
                    <a:pt x="1540" y="4"/>
                  </a:lnTo>
                  <a:lnTo>
                    <a:pt x="1540" y="4"/>
                  </a:lnTo>
                  <a:lnTo>
                    <a:pt x="1542" y="4"/>
                  </a:lnTo>
                  <a:lnTo>
                    <a:pt x="1542" y="4"/>
                  </a:lnTo>
                  <a:lnTo>
                    <a:pt x="1546" y="4"/>
                  </a:lnTo>
                  <a:lnTo>
                    <a:pt x="1546" y="4"/>
                  </a:lnTo>
                  <a:lnTo>
                    <a:pt x="1546" y="4"/>
                  </a:lnTo>
                  <a:lnTo>
                    <a:pt x="1546" y="4"/>
                  </a:lnTo>
                  <a:lnTo>
                    <a:pt x="1550" y="6"/>
                  </a:lnTo>
                  <a:lnTo>
                    <a:pt x="1550" y="6"/>
                  </a:lnTo>
                  <a:lnTo>
                    <a:pt x="1556" y="4"/>
                  </a:lnTo>
                  <a:lnTo>
                    <a:pt x="1556" y="4"/>
                  </a:lnTo>
                  <a:lnTo>
                    <a:pt x="1560" y="6"/>
                  </a:lnTo>
                  <a:lnTo>
                    <a:pt x="1560" y="6"/>
                  </a:lnTo>
                  <a:lnTo>
                    <a:pt x="1564" y="4"/>
                  </a:lnTo>
                  <a:lnTo>
                    <a:pt x="1568" y="6"/>
                  </a:lnTo>
                  <a:lnTo>
                    <a:pt x="1568" y="6"/>
                  </a:lnTo>
                  <a:lnTo>
                    <a:pt x="1574" y="4"/>
                  </a:lnTo>
                  <a:lnTo>
                    <a:pt x="1574" y="4"/>
                  </a:lnTo>
                  <a:lnTo>
                    <a:pt x="1576" y="6"/>
                  </a:lnTo>
                  <a:lnTo>
                    <a:pt x="1576" y="6"/>
                  </a:lnTo>
                  <a:lnTo>
                    <a:pt x="1578" y="4"/>
                  </a:lnTo>
                  <a:lnTo>
                    <a:pt x="1578" y="4"/>
                  </a:lnTo>
                  <a:lnTo>
                    <a:pt x="1586" y="6"/>
                  </a:lnTo>
                  <a:lnTo>
                    <a:pt x="1586" y="6"/>
                  </a:lnTo>
                  <a:lnTo>
                    <a:pt x="1588" y="6"/>
                  </a:lnTo>
                  <a:lnTo>
                    <a:pt x="1588" y="6"/>
                  </a:lnTo>
                  <a:lnTo>
                    <a:pt x="1592" y="6"/>
                  </a:lnTo>
                  <a:lnTo>
                    <a:pt x="1592" y="6"/>
                  </a:lnTo>
                  <a:lnTo>
                    <a:pt x="1594" y="6"/>
                  </a:lnTo>
                  <a:lnTo>
                    <a:pt x="1594" y="6"/>
                  </a:lnTo>
                  <a:lnTo>
                    <a:pt x="1594" y="6"/>
                  </a:lnTo>
                  <a:lnTo>
                    <a:pt x="1596" y="4"/>
                  </a:lnTo>
                  <a:lnTo>
                    <a:pt x="1596" y="4"/>
                  </a:lnTo>
                  <a:lnTo>
                    <a:pt x="1602" y="4"/>
                  </a:lnTo>
                  <a:lnTo>
                    <a:pt x="1602" y="4"/>
                  </a:lnTo>
                  <a:lnTo>
                    <a:pt x="1608" y="4"/>
                  </a:lnTo>
                  <a:lnTo>
                    <a:pt x="1608" y="4"/>
                  </a:lnTo>
                  <a:lnTo>
                    <a:pt x="1610" y="4"/>
                  </a:lnTo>
                  <a:lnTo>
                    <a:pt x="1610" y="4"/>
                  </a:lnTo>
                  <a:lnTo>
                    <a:pt x="1612" y="4"/>
                  </a:lnTo>
                  <a:lnTo>
                    <a:pt x="1612" y="4"/>
                  </a:lnTo>
                  <a:lnTo>
                    <a:pt x="1616" y="4"/>
                  </a:lnTo>
                  <a:lnTo>
                    <a:pt x="1616" y="4"/>
                  </a:lnTo>
                  <a:lnTo>
                    <a:pt x="1618" y="4"/>
                  </a:lnTo>
                  <a:lnTo>
                    <a:pt x="1618" y="4"/>
                  </a:lnTo>
                  <a:lnTo>
                    <a:pt x="1624" y="4"/>
                  </a:lnTo>
                  <a:lnTo>
                    <a:pt x="1624" y="4"/>
                  </a:lnTo>
                  <a:lnTo>
                    <a:pt x="1626" y="4"/>
                  </a:lnTo>
                  <a:lnTo>
                    <a:pt x="1626" y="4"/>
                  </a:lnTo>
                  <a:lnTo>
                    <a:pt x="1628" y="4"/>
                  </a:lnTo>
                  <a:lnTo>
                    <a:pt x="1628" y="4"/>
                  </a:lnTo>
                  <a:lnTo>
                    <a:pt x="1632" y="4"/>
                  </a:lnTo>
                  <a:lnTo>
                    <a:pt x="1632" y="4"/>
                  </a:lnTo>
                  <a:lnTo>
                    <a:pt x="1634" y="4"/>
                  </a:lnTo>
                  <a:lnTo>
                    <a:pt x="1634" y="4"/>
                  </a:lnTo>
                  <a:lnTo>
                    <a:pt x="1640" y="4"/>
                  </a:lnTo>
                  <a:lnTo>
                    <a:pt x="1640" y="4"/>
                  </a:lnTo>
                  <a:lnTo>
                    <a:pt x="1642" y="4"/>
                  </a:lnTo>
                  <a:lnTo>
                    <a:pt x="1642" y="4"/>
                  </a:lnTo>
                  <a:lnTo>
                    <a:pt x="1644" y="4"/>
                  </a:lnTo>
                  <a:lnTo>
                    <a:pt x="1644" y="4"/>
                  </a:lnTo>
                  <a:lnTo>
                    <a:pt x="1648" y="4"/>
                  </a:lnTo>
                  <a:lnTo>
                    <a:pt x="1648" y="4"/>
                  </a:lnTo>
                  <a:lnTo>
                    <a:pt x="1650" y="4"/>
                  </a:lnTo>
                  <a:lnTo>
                    <a:pt x="1650" y="4"/>
                  </a:lnTo>
                  <a:lnTo>
                    <a:pt x="1656" y="4"/>
                  </a:lnTo>
                  <a:lnTo>
                    <a:pt x="1656" y="4"/>
                  </a:lnTo>
                  <a:lnTo>
                    <a:pt x="1658" y="4"/>
                  </a:lnTo>
                  <a:lnTo>
                    <a:pt x="1658" y="4"/>
                  </a:lnTo>
                  <a:lnTo>
                    <a:pt x="1662" y="4"/>
                  </a:lnTo>
                  <a:lnTo>
                    <a:pt x="1662" y="4"/>
                  </a:lnTo>
                  <a:lnTo>
                    <a:pt x="1664" y="4"/>
                  </a:lnTo>
                  <a:lnTo>
                    <a:pt x="1664" y="4"/>
                  </a:lnTo>
                  <a:lnTo>
                    <a:pt x="1668" y="4"/>
                  </a:lnTo>
                  <a:lnTo>
                    <a:pt x="1668" y="4"/>
                  </a:lnTo>
                  <a:lnTo>
                    <a:pt x="1670" y="4"/>
                  </a:lnTo>
                  <a:lnTo>
                    <a:pt x="1670" y="4"/>
                  </a:lnTo>
                  <a:lnTo>
                    <a:pt x="1680" y="4"/>
                  </a:lnTo>
                  <a:lnTo>
                    <a:pt x="1680" y="4"/>
                  </a:lnTo>
                  <a:lnTo>
                    <a:pt x="1688" y="6"/>
                  </a:lnTo>
                  <a:lnTo>
                    <a:pt x="1688" y="6"/>
                  </a:lnTo>
                  <a:lnTo>
                    <a:pt x="1690" y="6"/>
                  </a:lnTo>
                  <a:lnTo>
                    <a:pt x="1690" y="6"/>
                  </a:lnTo>
                  <a:lnTo>
                    <a:pt x="1692" y="6"/>
                  </a:lnTo>
                  <a:lnTo>
                    <a:pt x="1692" y="6"/>
                  </a:lnTo>
                  <a:lnTo>
                    <a:pt x="1692" y="6"/>
                  </a:lnTo>
                  <a:lnTo>
                    <a:pt x="1692" y="6"/>
                  </a:lnTo>
                  <a:lnTo>
                    <a:pt x="1696" y="4"/>
                  </a:lnTo>
                  <a:lnTo>
                    <a:pt x="1696" y="4"/>
                  </a:lnTo>
                  <a:lnTo>
                    <a:pt x="1702" y="6"/>
                  </a:lnTo>
                  <a:lnTo>
                    <a:pt x="1702" y="6"/>
                  </a:lnTo>
                  <a:lnTo>
                    <a:pt x="1704" y="8"/>
                  </a:lnTo>
                  <a:lnTo>
                    <a:pt x="1704" y="8"/>
                  </a:lnTo>
                  <a:lnTo>
                    <a:pt x="1706" y="6"/>
                  </a:lnTo>
                  <a:lnTo>
                    <a:pt x="1706" y="6"/>
                  </a:lnTo>
                  <a:lnTo>
                    <a:pt x="1706" y="6"/>
                  </a:lnTo>
                  <a:lnTo>
                    <a:pt x="1706" y="6"/>
                  </a:lnTo>
                  <a:lnTo>
                    <a:pt x="1706" y="6"/>
                  </a:lnTo>
                  <a:lnTo>
                    <a:pt x="1710" y="6"/>
                  </a:lnTo>
                  <a:lnTo>
                    <a:pt x="1710" y="6"/>
                  </a:lnTo>
                  <a:lnTo>
                    <a:pt x="1712" y="8"/>
                  </a:lnTo>
                  <a:lnTo>
                    <a:pt x="1712" y="8"/>
                  </a:lnTo>
                  <a:lnTo>
                    <a:pt x="1714" y="6"/>
                  </a:lnTo>
                  <a:lnTo>
                    <a:pt x="1718" y="6"/>
                  </a:lnTo>
                  <a:lnTo>
                    <a:pt x="1718" y="6"/>
                  </a:lnTo>
                  <a:lnTo>
                    <a:pt x="1722" y="6"/>
                  </a:lnTo>
                  <a:lnTo>
                    <a:pt x="1722" y="6"/>
                  </a:lnTo>
                  <a:lnTo>
                    <a:pt x="1724" y="6"/>
                  </a:lnTo>
                  <a:lnTo>
                    <a:pt x="1724" y="6"/>
                  </a:lnTo>
                  <a:lnTo>
                    <a:pt x="1724" y="6"/>
                  </a:lnTo>
                  <a:lnTo>
                    <a:pt x="1724" y="6"/>
                  </a:lnTo>
                  <a:lnTo>
                    <a:pt x="1726" y="8"/>
                  </a:lnTo>
                  <a:lnTo>
                    <a:pt x="1726" y="8"/>
                  </a:lnTo>
                  <a:lnTo>
                    <a:pt x="1728" y="8"/>
                  </a:lnTo>
                  <a:lnTo>
                    <a:pt x="1730" y="6"/>
                  </a:lnTo>
                  <a:lnTo>
                    <a:pt x="1730" y="6"/>
                  </a:lnTo>
                  <a:lnTo>
                    <a:pt x="1734" y="6"/>
                  </a:lnTo>
                  <a:lnTo>
                    <a:pt x="1734" y="6"/>
                  </a:lnTo>
                  <a:lnTo>
                    <a:pt x="1736" y="6"/>
                  </a:lnTo>
                  <a:lnTo>
                    <a:pt x="1736" y="6"/>
                  </a:lnTo>
                  <a:lnTo>
                    <a:pt x="1736" y="6"/>
                  </a:lnTo>
                  <a:lnTo>
                    <a:pt x="1736" y="6"/>
                  </a:lnTo>
                  <a:lnTo>
                    <a:pt x="1738" y="6"/>
                  </a:lnTo>
                  <a:lnTo>
                    <a:pt x="1738" y="6"/>
                  </a:lnTo>
                  <a:lnTo>
                    <a:pt x="1750" y="4"/>
                  </a:lnTo>
                  <a:lnTo>
                    <a:pt x="1750" y="4"/>
                  </a:lnTo>
                  <a:lnTo>
                    <a:pt x="1754" y="6"/>
                  </a:lnTo>
                  <a:lnTo>
                    <a:pt x="1754" y="6"/>
                  </a:lnTo>
                  <a:lnTo>
                    <a:pt x="1754" y="6"/>
                  </a:lnTo>
                  <a:lnTo>
                    <a:pt x="1754" y="6"/>
                  </a:lnTo>
                  <a:lnTo>
                    <a:pt x="1754" y="6"/>
                  </a:lnTo>
                  <a:lnTo>
                    <a:pt x="1758" y="6"/>
                  </a:lnTo>
                  <a:lnTo>
                    <a:pt x="1758" y="6"/>
                  </a:lnTo>
                  <a:lnTo>
                    <a:pt x="1762" y="6"/>
                  </a:lnTo>
                  <a:lnTo>
                    <a:pt x="1762" y="6"/>
                  </a:lnTo>
                  <a:lnTo>
                    <a:pt x="1764" y="4"/>
                  </a:lnTo>
                  <a:lnTo>
                    <a:pt x="1764" y="4"/>
                  </a:lnTo>
                  <a:lnTo>
                    <a:pt x="1766" y="6"/>
                  </a:lnTo>
                  <a:lnTo>
                    <a:pt x="1766" y="6"/>
                  </a:lnTo>
                  <a:lnTo>
                    <a:pt x="1770" y="4"/>
                  </a:lnTo>
                  <a:lnTo>
                    <a:pt x="1770" y="4"/>
                  </a:lnTo>
                  <a:lnTo>
                    <a:pt x="1772" y="6"/>
                  </a:lnTo>
                  <a:lnTo>
                    <a:pt x="1772" y="6"/>
                  </a:lnTo>
                  <a:lnTo>
                    <a:pt x="1776" y="4"/>
                  </a:lnTo>
                  <a:lnTo>
                    <a:pt x="1776" y="4"/>
                  </a:lnTo>
                  <a:lnTo>
                    <a:pt x="1782" y="4"/>
                  </a:lnTo>
                  <a:lnTo>
                    <a:pt x="1782" y="4"/>
                  </a:lnTo>
                  <a:lnTo>
                    <a:pt x="1782" y="4"/>
                  </a:lnTo>
                  <a:lnTo>
                    <a:pt x="1782" y="4"/>
                  </a:lnTo>
                  <a:lnTo>
                    <a:pt x="1784" y="6"/>
                  </a:lnTo>
                  <a:lnTo>
                    <a:pt x="1784" y="6"/>
                  </a:lnTo>
                  <a:lnTo>
                    <a:pt x="1792" y="6"/>
                  </a:lnTo>
                  <a:lnTo>
                    <a:pt x="1792" y="6"/>
                  </a:lnTo>
                  <a:lnTo>
                    <a:pt x="1794" y="4"/>
                  </a:lnTo>
                  <a:lnTo>
                    <a:pt x="1794" y="4"/>
                  </a:lnTo>
                  <a:lnTo>
                    <a:pt x="1798" y="6"/>
                  </a:lnTo>
                  <a:lnTo>
                    <a:pt x="1798" y="6"/>
                  </a:lnTo>
                  <a:lnTo>
                    <a:pt x="1800" y="6"/>
                  </a:lnTo>
                  <a:lnTo>
                    <a:pt x="1800" y="6"/>
                  </a:lnTo>
                  <a:lnTo>
                    <a:pt x="1800" y="6"/>
                  </a:lnTo>
                  <a:lnTo>
                    <a:pt x="1800" y="6"/>
                  </a:lnTo>
                  <a:lnTo>
                    <a:pt x="1802" y="4"/>
                  </a:lnTo>
                  <a:lnTo>
                    <a:pt x="1802" y="4"/>
                  </a:lnTo>
                  <a:lnTo>
                    <a:pt x="1802" y="6"/>
                  </a:lnTo>
                  <a:lnTo>
                    <a:pt x="1802" y="6"/>
                  </a:lnTo>
                  <a:lnTo>
                    <a:pt x="1804" y="4"/>
                  </a:lnTo>
                  <a:lnTo>
                    <a:pt x="1804" y="4"/>
                  </a:lnTo>
                  <a:lnTo>
                    <a:pt x="1804" y="6"/>
                  </a:lnTo>
                  <a:lnTo>
                    <a:pt x="1804" y="6"/>
                  </a:lnTo>
                  <a:lnTo>
                    <a:pt x="1812" y="6"/>
                  </a:lnTo>
                  <a:lnTo>
                    <a:pt x="1812" y="6"/>
                  </a:lnTo>
                  <a:lnTo>
                    <a:pt x="1814" y="6"/>
                  </a:lnTo>
                  <a:lnTo>
                    <a:pt x="1814" y="6"/>
                  </a:lnTo>
                  <a:lnTo>
                    <a:pt x="1816" y="6"/>
                  </a:lnTo>
                  <a:lnTo>
                    <a:pt x="1816" y="6"/>
                  </a:lnTo>
                  <a:lnTo>
                    <a:pt x="1820" y="6"/>
                  </a:lnTo>
                  <a:lnTo>
                    <a:pt x="1820" y="6"/>
                  </a:lnTo>
                  <a:lnTo>
                    <a:pt x="1820" y="6"/>
                  </a:lnTo>
                  <a:lnTo>
                    <a:pt x="1820" y="6"/>
                  </a:lnTo>
                  <a:lnTo>
                    <a:pt x="1824" y="6"/>
                  </a:lnTo>
                  <a:lnTo>
                    <a:pt x="1824" y="6"/>
                  </a:lnTo>
                  <a:lnTo>
                    <a:pt x="1826" y="6"/>
                  </a:lnTo>
                  <a:lnTo>
                    <a:pt x="1826" y="6"/>
                  </a:lnTo>
                  <a:lnTo>
                    <a:pt x="1826" y="8"/>
                  </a:lnTo>
                  <a:lnTo>
                    <a:pt x="1826" y="8"/>
                  </a:lnTo>
                  <a:lnTo>
                    <a:pt x="1828" y="8"/>
                  </a:lnTo>
                  <a:lnTo>
                    <a:pt x="1828" y="8"/>
                  </a:lnTo>
                  <a:lnTo>
                    <a:pt x="1832" y="8"/>
                  </a:lnTo>
                  <a:lnTo>
                    <a:pt x="1832" y="8"/>
                  </a:lnTo>
                  <a:lnTo>
                    <a:pt x="1836" y="6"/>
                  </a:lnTo>
                  <a:lnTo>
                    <a:pt x="1836" y="6"/>
                  </a:lnTo>
                  <a:lnTo>
                    <a:pt x="1838" y="6"/>
                  </a:lnTo>
                  <a:lnTo>
                    <a:pt x="1838" y="6"/>
                  </a:lnTo>
                  <a:lnTo>
                    <a:pt x="1840" y="6"/>
                  </a:lnTo>
                  <a:lnTo>
                    <a:pt x="1840" y="6"/>
                  </a:lnTo>
                  <a:lnTo>
                    <a:pt x="1842" y="6"/>
                  </a:lnTo>
                  <a:lnTo>
                    <a:pt x="1842" y="6"/>
                  </a:lnTo>
                  <a:lnTo>
                    <a:pt x="1842" y="6"/>
                  </a:lnTo>
                  <a:lnTo>
                    <a:pt x="1842" y="6"/>
                  </a:lnTo>
                  <a:lnTo>
                    <a:pt x="1842" y="6"/>
                  </a:lnTo>
                  <a:lnTo>
                    <a:pt x="1842" y="6"/>
                  </a:lnTo>
                  <a:lnTo>
                    <a:pt x="1844" y="6"/>
                  </a:lnTo>
                  <a:lnTo>
                    <a:pt x="1844" y="6"/>
                  </a:lnTo>
                  <a:lnTo>
                    <a:pt x="1846" y="6"/>
                  </a:lnTo>
                  <a:lnTo>
                    <a:pt x="1846" y="6"/>
                  </a:lnTo>
                  <a:lnTo>
                    <a:pt x="1848" y="6"/>
                  </a:lnTo>
                  <a:lnTo>
                    <a:pt x="1848" y="6"/>
                  </a:lnTo>
                  <a:lnTo>
                    <a:pt x="1850" y="6"/>
                  </a:lnTo>
                  <a:lnTo>
                    <a:pt x="1850" y="6"/>
                  </a:lnTo>
                  <a:lnTo>
                    <a:pt x="1850" y="6"/>
                  </a:lnTo>
                  <a:lnTo>
                    <a:pt x="1850" y="6"/>
                  </a:lnTo>
                  <a:lnTo>
                    <a:pt x="1852" y="6"/>
                  </a:lnTo>
                  <a:lnTo>
                    <a:pt x="1852" y="6"/>
                  </a:lnTo>
                  <a:lnTo>
                    <a:pt x="1854" y="6"/>
                  </a:lnTo>
                  <a:lnTo>
                    <a:pt x="1854" y="6"/>
                  </a:lnTo>
                  <a:lnTo>
                    <a:pt x="1858" y="6"/>
                  </a:lnTo>
                  <a:lnTo>
                    <a:pt x="1858" y="6"/>
                  </a:lnTo>
                  <a:lnTo>
                    <a:pt x="1860" y="6"/>
                  </a:lnTo>
                  <a:lnTo>
                    <a:pt x="1864" y="6"/>
                  </a:lnTo>
                  <a:lnTo>
                    <a:pt x="1864" y="6"/>
                  </a:lnTo>
                  <a:lnTo>
                    <a:pt x="1864" y="6"/>
                  </a:lnTo>
                  <a:lnTo>
                    <a:pt x="1864" y="6"/>
                  </a:lnTo>
                  <a:lnTo>
                    <a:pt x="1864" y="6"/>
                  </a:lnTo>
                  <a:lnTo>
                    <a:pt x="1864" y="6"/>
                  </a:lnTo>
                  <a:lnTo>
                    <a:pt x="1866" y="6"/>
                  </a:lnTo>
                  <a:lnTo>
                    <a:pt x="1866" y="6"/>
                  </a:lnTo>
                  <a:lnTo>
                    <a:pt x="1872" y="6"/>
                  </a:lnTo>
                  <a:lnTo>
                    <a:pt x="1872" y="6"/>
                  </a:lnTo>
                  <a:lnTo>
                    <a:pt x="1880" y="6"/>
                  </a:lnTo>
                  <a:lnTo>
                    <a:pt x="1880" y="6"/>
                  </a:lnTo>
                  <a:lnTo>
                    <a:pt x="1882" y="6"/>
                  </a:lnTo>
                  <a:lnTo>
                    <a:pt x="1882" y="6"/>
                  </a:lnTo>
                  <a:lnTo>
                    <a:pt x="1888" y="6"/>
                  </a:lnTo>
                  <a:lnTo>
                    <a:pt x="1888" y="6"/>
                  </a:lnTo>
                  <a:lnTo>
                    <a:pt x="1892" y="6"/>
                  </a:lnTo>
                  <a:lnTo>
                    <a:pt x="1892" y="6"/>
                  </a:lnTo>
                  <a:lnTo>
                    <a:pt x="1896" y="6"/>
                  </a:lnTo>
                  <a:lnTo>
                    <a:pt x="1896" y="6"/>
                  </a:lnTo>
                  <a:lnTo>
                    <a:pt x="1898" y="6"/>
                  </a:lnTo>
                  <a:lnTo>
                    <a:pt x="1898" y="6"/>
                  </a:lnTo>
                  <a:lnTo>
                    <a:pt x="1902" y="4"/>
                  </a:lnTo>
                  <a:lnTo>
                    <a:pt x="1902" y="4"/>
                  </a:lnTo>
                  <a:lnTo>
                    <a:pt x="1906" y="6"/>
                  </a:lnTo>
                  <a:lnTo>
                    <a:pt x="1906" y="6"/>
                  </a:lnTo>
                  <a:lnTo>
                    <a:pt x="1914" y="4"/>
                  </a:lnTo>
                  <a:lnTo>
                    <a:pt x="1914" y="4"/>
                  </a:lnTo>
                  <a:lnTo>
                    <a:pt x="1916" y="6"/>
                  </a:lnTo>
                  <a:lnTo>
                    <a:pt x="1916" y="6"/>
                  </a:lnTo>
                  <a:lnTo>
                    <a:pt x="1916" y="6"/>
                  </a:lnTo>
                  <a:lnTo>
                    <a:pt x="1916" y="6"/>
                  </a:lnTo>
                  <a:lnTo>
                    <a:pt x="1916" y="6"/>
                  </a:lnTo>
                  <a:lnTo>
                    <a:pt x="1916" y="6"/>
                  </a:lnTo>
                  <a:lnTo>
                    <a:pt x="1918" y="8"/>
                  </a:lnTo>
                  <a:lnTo>
                    <a:pt x="1918" y="8"/>
                  </a:lnTo>
                  <a:lnTo>
                    <a:pt x="1922" y="8"/>
                  </a:lnTo>
                  <a:lnTo>
                    <a:pt x="1926" y="8"/>
                  </a:lnTo>
                  <a:lnTo>
                    <a:pt x="1926" y="8"/>
                  </a:lnTo>
                  <a:lnTo>
                    <a:pt x="1928" y="10"/>
                  </a:lnTo>
                  <a:lnTo>
                    <a:pt x="1928" y="10"/>
                  </a:lnTo>
                  <a:lnTo>
                    <a:pt x="1934" y="8"/>
                  </a:lnTo>
                  <a:lnTo>
                    <a:pt x="1934" y="8"/>
                  </a:lnTo>
                  <a:lnTo>
                    <a:pt x="1944" y="6"/>
                  </a:lnTo>
                  <a:lnTo>
                    <a:pt x="1944" y="6"/>
                  </a:lnTo>
                  <a:lnTo>
                    <a:pt x="1946" y="6"/>
                  </a:lnTo>
                  <a:lnTo>
                    <a:pt x="1946" y="6"/>
                  </a:lnTo>
                  <a:lnTo>
                    <a:pt x="1948" y="4"/>
                  </a:lnTo>
                  <a:lnTo>
                    <a:pt x="1948" y="4"/>
                  </a:lnTo>
                  <a:lnTo>
                    <a:pt x="1950" y="4"/>
                  </a:lnTo>
                  <a:lnTo>
                    <a:pt x="1950" y="4"/>
                  </a:lnTo>
                  <a:lnTo>
                    <a:pt x="1950" y="6"/>
                  </a:lnTo>
                  <a:lnTo>
                    <a:pt x="1950" y="6"/>
                  </a:lnTo>
                  <a:lnTo>
                    <a:pt x="1954" y="6"/>
                  </a:lnTo>
                  <a:lnTo>
                    <a:pt x="1954" y="6"/>
                  </a:lnTo>
                  <a:lnTo>
                    <a:pt x="1960" y="6"/>
                  </a:lnTo>
                  <a:lnTo>
                    <a:pt x="1960" y="6"/>
                  </a:lnTo>
                  <a:lnTo>
                    <a:pt x="1960" y="4"/>
                  </a:lnTo>
                  <a:lnTo>
                    <a:pt x="1960" y="4"/>
                  </a:lnTo>
                  <a:lnTo>
                    <a:pt x="1962" y="4"/>
                  </a:lnTo>
                  <a:lnTo>
                    <a:pt x="1962" y="4"/>
                  </a:lnTo>
                  <a:lnTo>
                    <a:pt x="1968" y="6"/>
                  </a:lnTo>
                  <a:lnTo>
                    <a:pt x="1968" y="6"/>
                  </a:lnTo>
                  <a:lnTo>
                    <a:pt x="1970" y="6"/>
                  </a:lnTo>
                  <a:lnTo>
                    <a:pt x="1970" y="6"/>
                  </a:lnTo>
                  <a:lnTo>
                    <a:pt x="1972" y="6"/>
                  </a:lnTo>
                  <a:lnTo>
                    <a:pt x="1972" y="6"/>
                  </a:lnTo>
                  <a:lnTo>
                    <a:pt x="1974" y="6"/>
                  </a:lnTo>
                  <a:lnTo>
                    <a:pt x="1974" y="6"/>
                  </a:lnTo>
                  <a:lnTo>
                    <a:pt x="1974" y="6"/>
                  </a:lnTo>
                  <a:lnTo>
                    <a:pt x="1974" y="6"/>
                  </a:lnTo>
                  <a:lnTo>
                    <a:pt x="1976" y="6"/>
                  </a:lnTo>
                  <a:lnTo>
                    <a:pt x="1976" y="6"/>
                  </a:lnTo>
                  <a:lnTo>
                    <a:pt x="1978" y="8"/>
                  </a:lnTo>
                  <a:lnTo>
                    <a:pt x="1978" y="8"/>
                  </a:lnTo>
                  <a:lnTo>
                    <a:pt x="1978" y="6"/>
                  </a:lnTo>
                  <a:lnTo>
                    <a:pt x="1978" y="6"/>
                  </a:lnTo>
                  <a:lnTo>
                    <a:pt x="1982" y="6"/>
                  </a:lnTo>
                  <a:lnTo>
                    <a:pt x="1982" y="6"/>
                  </a:lnTo>
                  <a:lnTo>
                    <a:pt x="1986" y="8"/>
                  </a:lnTo>
                  <a:lnTo>
                    <a:pt x="1986" y="8"/>
                  </a:lnTo>
                  <a:lnTo>
                    <a:pt x="1994" y="8"/>
                  </a:lnTo>
                  <a:lnTo>
                    <a:pt x="1994" y="8"/>
                  </a:lnTo>
                  <a:lnTo>
                    <a:pt x="1996" y="6"/>
                  </a:lnTo>
                  <a:lnTo>
                    <a:pt x="1996" y="6"/>
                  </a:lnTo>
                  <a:lnTo>
                    <a:pt x="2000" y="6"/>
                  </a:lnTo>
                  <a:lnTo>
                    <a:pt x="2000" y="6"/>
                  </a:lnTo>
                  <a:lnTo>
                    <a:pt x="2002" y="4"/>
                  </a:lnTo>
                  <a:lnTo>
                    <a:pt x="2002" y="4"/>
                  </a:lnTo>
                  <a:lnTo>
                    <a:pt x="2010" y="4"/>
                  </a:lnTo>
                  <a:lnTo>
                    <a:pt x="2010" y="4"/>
                  </a:lnTo>
                  <a:lnTo>
                    <a:pt x="2012" y="4"/>
                  </a:lnTo>
                  <a:lnTo>
                    <a:pt x="2012" y="4"/>
                  </a:lnTo>
                  <a:lnTo>
                    <a:pt x="2014" y="4"/>
                  </a:lnTo>
                  <a:lnTo>
                    <a:pt x="2014" y="4"/>
                  </a:lnTo>
                  <a:lnTo>
                    <a:pt x="2016" y="4"/>
                  </a:lnTo>
                  <a:lnTo>
                    <a:pt x="2016" y="4"/>
                  </a:lnTo>
                  <a:lnTo>
                    <a:pt x="2018" y="4"/>
                  </a:lnTo>
                  <a:lnTo>
                    <a:pt x="2018" y="4"/>
                  </a:lnTo>
                  <a:lnTo>
                    <a:pt x="2032" y="4"/>
                  </a:lnTo>
                  <a:lnTo>
                    <a:pt x="2032" y="4"/>
                  </a:lnTo>
                  <a:lnTo>
                    <a:pt x="2040" y="4"/>
                  </a:lnTo>
                  <a:lnTo>
                    <a:pt x="2040" y="4"/>
                  </a:lnTo>
                  <a:lnTo>
                    <a:pt x="2050" y="4"/>
                  </a:lnTo>
                  <a:lnTo>
                    <a:pt x="2050" y="4"/>
                  </a:lnTo>
                  <a:lnTo>
                    <a:pt x="2052" y="4"/>
                  </a:lnTo>
                  <a:lnTo>
                    <a:pt x="2052" y="4"/>
                  </a:lnTo>
                  <a:lnTo>
                    <a:pt x="2054" y="4"/>
                  </a:lnTo>
                  <a:lnTo>
                    <a:pt x="2054" y="4"/>
                  </a:lnTo>
                  <a:lnTo>
                    <a:pt x="2058" y="4"/>
                  </a:lnTo>
                  <a:lnTo>
                    <a:pt x="2058" y="4"/>
                  </a:lnTo>
                  <a:lnTo>
                    <a:pt x="2060" y="4"/>
                  </a:lnTo>
                  <a:lnTo>
                    <a:pt x="2060" y="4"/>
                  </a:lnTo>
                  <a:lnTo>
                    <a:pt x="2066" y="4"/>
                  </a:lnTo>
                  <a:lnTo>
                    <a:pt x="2066" y="4"/>
                  </a:lnTo>
                  <a:lnTo>
                    <a:pt x="2070" y="4"/>
                  </a:lnTo>
                  <a:lnTo>
                    <a:pt x="2070" y="4"/>
                  </a:lnTo>
                  <a:lnTo>
                    <a:pt x="2072" y="4"/>
                  </a:lnTo>
                  <a:lnTo>
                    <a:pt x="2072" y="4"/>
                  </a:lnTo>
                  <a:lnTo>
                    <a:pt x="2074" y="6"/>
                  </a:lnTo>
                  <a:lnTo>
                    <a:pt x="2074" y="6"/>
                  </a:lnTo>
                  <a:lnTo>
                    <a:pt x="2080" y="4"/>
                  </a:lnTo>
                  <a:lnTo>
                    <a:pt x="2080" y="4"/>
                  </a:lnTo>
                  <a:lnTo>
                    <a:pt x="2086" y="4"/>
                  </a:lnTo>
                  <a:lnTo>
                    <a:pt x="2086" y="4"/>
                  </a:lnTo>
                  <a:lnTo>
                    <a:pt x="2088" y="4"/>
                  </a:lnTo>
                  <a:lnTo>
                    <a:pt x="2088" y="4"/>
                  </a:lnTo>
                  <a:lnTo>
                    <a:pt x="2092" y="4"/>
                  </a:lnTo>
                  <a:lnTo>
                    <a:pt x="2092" y="4"/>
                  </a:lnTo>
                  <a:lnTo>
                    <a:pt x="2096" y="4"/>
                  </a:lnTo>
                  <a:lnTo>
                    <a:pt x="2096" y="4"/>
                  </a:lnTo>
                  <a:lnTo>
                    <a:pt x="2098" y="4"/>
                  </a:lnTo>
                  <a:lnTo>
                    <a:pt x="2098" y="4"/>
                  </a:lnTo>
                  <a:lnTo>
                    <a:pt x="2106" y="4"/>
                  </a:lnTo>
                  <a:lnTo>
                    <a:pt x="2106" y="4"/>
                  </a:lnTo>
                  <a:lnTo>
                    <a:pt x="2108" y="4"/>
                  </a:lnTo>
                  <a:lnTo>
                    <a:pt x="2108" y="4"/>
                  </a:lnTo>
                  <a:lnTo>
                    <a:pt x="2114" y="4"/>
                  </a:lnTo>
                  <a:lnTo>
                    <a:pt x="2114" y="4"/>
                  </a:lnTo>
                  <a:lnTo>
                    <a:pt x="2116" y="4"/>
                  </a:lnTo>
                  <a:lnTo>
                    <a:pt x="2116" y="4"/>
                  </a:lnTo>
                  <a:lnTo>
                    <a:pt x="2118" y="4"/>
                  </a:lnTo>
                  <a:lnTo>
                    <a:pt x="2118" y="4"/>
                  </a:lnTo>
                  <a:lnTo>
                    <a:pt x="2124" y="4"/>
                  </a:lnTo>
                  <a:lnTo>
                    <a:pt x="2124" y="4"/>
                  </a:lnTo>
                  <a:lnTo>
                    <a:pt x="2132" y="4"/>
                  </a:lnTo>
                  <a:lnTo>
                    <a:pt x="2132" y="4"/>
                  </a:lnTo>
                  <a:lnTo>
                    <a:pt x="2134" y="4"/>
                  </a:lnTo>
                  <a:lnTo>
                    <a:pt x="2134" y="4"/>
                  </a:lnTo>
                  <a:lnTo>
                    <a:pt x="2134" y="4"/>
                  </a:lnTo>
                  <a:lnTo>
                    <a:pt x="2134" y="4"/>
                  </a:lnTo>
                  <a:lnTo>
                    <a:pt x="2134" y="4"/>
                  </a:lnTo>
                  <a:lnTo>
                    <a:pt x="2134" y="4"/>
                  </a:lnTo>
                  <a:lnTo>
                    <a:pt x="2136" y="4"/>
                  </a:lnTo>
                  <a:lnTo>
                    <a:pt x="2136" y="4"/>
                  </a:lnTo>
                  <a:lnTo>
                    <a:pt x="2136" y="4"/>
                  </a:lnTo>
                  <a:lnTo>
                    <a:pt x="2136" y="4"/>
                  </a:lnTo>
                  <a:lnTo>
                    <a:pt x="2138" y="4"/>
                  </a:lnTo>
                  <a:lnTo>
                    <a:pt x="2138" y="4"/>
                  </a:lnTo>
                  <a:lnTo>
                    <a:pt x="2144" y="4"/>
                  </a:lnTo>
                  <a:lnTo>
                    <a:pt x="2144" y="4"/>
                  </a:lnTo>
                  <a:lnTo>
                    <a:pt x="2146" y="4"/>
                  </a:lnTo>
                  <a:lnTo>
                    <a:pt x="2146" y="4"/>
                  </a:lnTo>
                  <a:lnTo>
                    <a:pt x="2150" y="4"/>
                  </a:lnTo>
                  <a:lnTo>
                    <a:pt x="2150" y="4"/>
                  </a:lnTo>
                  <a:lnTo>
                    <a:pt x="2154" y="4"/>
                  </a:lnTo>
                  <a:lnTo>
                    <a:pt x="2154" y="4"/>
                  </a:lnTo>
                  <a:lnTo>
                    <a:pt x="2156" y="4"/>
                  </a:lnTo>
                  <a:lnTo>
                    <a:pt x="2156" y="4"/>
                  </a:lnTo>
                  <a:lnTo>
                    <a:pt x="2160" y="4"/>
                  </a:lnTo>
                  <a:lnTo>
                    <a:pt x="2160" y="4"/>
                  </a:lnTo>
                  <a:lnTo>
                    <a:pt x="2164" y="4"/>
                  </a:lnTo>
                  <a:lnTo>
                    <a:pt x="2164" y="4"/>
                  </a:lnTo>
                  <a:lnTo>
                    <a:pt x="2168" y="4"/>
                  </a:lnTo>
                  <a:lnTo>
                    <a:pt x="2168" y="4"/>
                  </a:lnTo>
                  <a:lnTo>
                    <a:pt x="2168" y="4"/>
                  </a:lnTo>
                  <a:lnTo>
                    <a:pt x="2168" y="4"/>
                  </a:lnTo>
                  <a:lnTo>
                    <a:pt x="2172" y="4"/>
                  </a:lnTo>
                  <a:lnTo>
                    <a:pt x="2172" y="4"/>
                  </a:lnTo>
                  <a:lnTo>
                    <a:pt x="2178" y="4"/>
                  </a:lnTo>
                  <a:lnTo>
                    <a:pt x="2178" y="4"/>
                  </a:lnTo>
                  <a:lnTo>
                    <a:pt x="2182" y="4"/>
                  </a:lnTo>
                  <a:lnTo>
                    <a:pt x="2182" y="4"/>
                  </a:lnTo>
                  <a:lnTo>
                    <a:pt x="2184" y="4"/>
                  </a:lnTo>
                  <a:lnTo>
                    <a:pt x="2184" y="4"/>
                  </a:lnTo>
                  <a:lnTo>
                    <a:pt x="2184" y="4"/>
                  </a:lnTo>
                  <a:lnTo>
                    <a:pt x="2184" y="4"/>
                  </a:lnTo>
                  <a:lnTo>
                    <a:pt x="2186" y="4"/>
                  </a:lnTo>
                  <a:lnTo>
                    <a:pt x="2186" y="4"/>
                  </a:lnTo>
                  <a:lnTo>
                    <a:pt x="2186" y="4"/>
                  </a:lnTo>
                  <a:lnTo>
                    <a:pt x="2186" y="4"/>
                  </a:lnTo>
                  <a:lnTo>
                    <a:pt x="2186" y="4"/>
                  </a:lnTo>
                  <a:lnTo>
                    <a:pt x="2186" y="4"/>
                  </a:lnTo>
                  <a:lnTo>
                    <a:pt x="2188" y="4"/>
                  </a:lnTo>
                  <a:lnTo>
                    <a:pt x="2188" y="4"/>
                  </a:lnTo>
                  <a:lnTo>
                    <a:pt x="2190" y="2"/>
                  </a:lnTo>
                  <a:lnTo>
                    <a:pt x="2190" y="2"/>
                  </a:lnTo>
                  <a:lnTo>
                    <a:pt x="2196" y="2"/>
                  </a:lnTo>
                  <a:lnTo>
                    <a:pt x="2196" y="2"/>
                  </a:lnTo>
                  <a:lnTo>
                    <a:pt x="2202" y="4"/>
                  </a:lnTo>
                  <a:lnTo>
                    <a:pt x="2202" y="4"/>
                  </a:lnTo>
                  <a:lnTo>
                    <a:pt x="2202" y="4"/>
                  </a:lnTo>
                  <a:lnTo>
                    <a:pt x="2202" y="4"/>
                  </a:lnTo>
                  <a:lnTo>
                    <a:pt x="2206" y="4"/>
                  </a:lnTo>
                  <a:lnTo>
                    <a:pt x="2206" y="4"/>
                  </a:lnTo>
                  <a:lnTo>
                    <a:pt x="2210" y="4"/>
                  </a:lnTo>
                  <a:lnTo>
                    <a:pt x="2210" y="4"/>
                  </a:lnTo>
                  <a:lnTo>
                    <a:pt x="2216" y="2"/>
                  </a:lnTo>
                  <a:lnTo>
                    <a:pt x="2216" y="2"/>
                  </a:lnTo>
                  <a:lnTo>
                    <a:pt x="2224" y="4"/>
                  </a:lnTo>
                  <a:lnTo>
                    <a:pt x="2224" y="4"/>
                  </a:lnTo>
                  <a:lnTo>
                    <a:pt x="2226" y="2"/>
                  </a:lnTo>
                  <a:lnTo>
                    <a:pt x="2230" y="4"/>
                  </a:lnTo>
                  <a:lnTo>
                    <a:pt x="2230" y="4"/>
                  </a:lnTo>
                  <a:lnTo>
                    <a:pt x="2232" y="2"/>
                  </a:lnTo>
                  <a:lnTo>
                    <a:pt x="2232" y="2"/>
                  </a:lnTo>
                  <a:lnTo>
                    <a:pt x="2234" y="2"/>
                  </a:lnTo>
                  <a:lnTo>
                    <a:pt x="2234" y="2"/>
                  </a:lnTo>
                  <a:lnTo>
                    <a:pt x="2236" y="2"/>
                  </a:lnTo>
                  <a:lnTo>
                    <a:pt x="2236" y="2"/>
                  </a:lnTo>
                  <a:lnTo>
                    <a:pt x="2240" y="2"/>
                  </a:lnTo>
                  <a:lnTo>
                    <a:pt x="2240" y="2"/>
                  </a:lnTo>
                  <a:lnTo>
                    <a:pt x="2248" y="4"/>
                  </a:lnTo>
                  <a:lnTo>
                    <a:pt x="2248" y="4"/>
                  </a:lnTo>
                  <a:lnTo>
                    <a:pt x="2252" y="2"/>
                  </a:lnTo>
                  <a:lnTo>
                    <a:pt x="2252" y="2"/>
                  </a:lnTo>
                  <a:lnTo>
                    <a:pt x="2256" y="4"/>
                  </a:lnTo>
                  <a:lnTo>
                    <a:pt x="2256" y="4"/>
                  </a:lnTo>
                  <a:lnTo>
                    <a:pt x="2256" y="4"/>
                  </a:lnTo>
                  <a:lnTo>
                    <a:pt x="2256" y="4"/>
                  </a:lnTo>
                  <a:lnTo>
                    <a:pt x="2256" y="4"/>
                  </a:lnTo>
                  <a:lnTo>
                    <a:pt x="2256" y="4"/>
                  </a:lnTo>
                  <a:lnTo>
                    <a:pt x="2258" y="4"/>
                  </a:lnTo>
                  <a:lnTo>
                    <a:pt x="2258" y="4"/>
                  </a:lnTo>
                  <a:lnTo>
                    <a:pt x="2258" y="4"/>
                  </a:lnTo>
                  <a:lnTo>
                    <a:pt x="2258" y="4"/>
                  </a:lnTo>
                  <a:lnTo>
                    <a:pt x="2262" y="2"/>
                  </a:lnTo>
                  <a:lnTo>
                    <a:pt x="2262" y="2"/>
                  </a:lnTo>
                  <a:lnTo>
                    <a:pt x="2266" y="4"/>
                  </a:lnTo>
                  <a:lnTo>
                    <a:pt x="2266" y="4"/>
                  </a:lnTo>
                  <a:lnTo>
                    <a:pt x="2270" y="4"/>
                  </a:lnTo>
                  <a:lnTo>
                    <a:pt x="2270" y="4"/>
                  </a:lnTo>
                  <a:lnTo>
                    <a:pt x="2270" y="4"/>
                  </a:lnTo>
                  <a:lnTo>
                    <a:pt x="2270" y="4"/>
                  </a:lnTo>
                  <a:lnTo>
                    <a:pt x="2274" y="4"/>
                  </a:lnTo>
                  <a:lnTo>
                    <a:pt x="2274" y="4"/>
                  </a:lnTo>
                  <a:lnTo>
                    <a:pt x="2274" y="4"/>
                  </a:lnTo>
                  <a:lnTo>
                    <a:pt x="2274" y="4"/>
                  </a:lnTo>
                  <a:lnTo>
                    <a:pt x="2282" y="4"/>
                  </a:lnTo>
                  <a:lnTo>
                    <a:pt x="2282" y="4"/>
                  </a:lnTo>
                  <a:lnTo>
                    <a:pt x="2286" y="4"/>
                  </a:lnTo>
                  <a:lnTo>
                    <a:pt x="2286" y="4"/>
                  </a:lnTo>
                  <a:lnTo>
                    <a:pt x="2288" y="4"/>
                  </a:lnTo>
                  <a:lnTo>
                    <a:pt x="2288" y="4"/>
                  </a:lnTo>
                  <a:lnTo>
                    <a:pt x="2288" y="4"/>
                  </a:lnTo>
                  <a:lnTo>
                    <a:pt x="2288" y="4"/>
                  </a:lnTo>
                  <a:lnTo>
                    <a:pt x="2290" y="4"/>
                  </a:lnTo>
                  <a:lnTo>
                    <a:pt x="2290" y="4"/>
                  </a:lnTo>
                  <a:lnTo>
                    <a:pt x="2292" y="2"/>
                  </a:lnTo>
                  <a:lnTo>
                    <a:pt x="2296" y="2"/>
                  </a:lnTo>
                  <a:lnTo>
                    <a:pt x="2296" y="2"/>
                  </a:lnTo>
                  <a:lnTo>
                    <a:pt x="2298" y="2"/>
                  </a:lnTo>
                  <a:lnTo>
                    <a:pt x="2298" y="2"/>
                  </a:lnTo>
                  <a:lnTo>
                    <a:pt x="2304" y="2"/>
                  </a:lnTo>
                  <a:lnTo>
                    <a:pt x="2304" y="2"/>
                  </a:lnTo>
                  <a:lnTo>
                    <a:pt x="2306" y="2"/>
                  </a:lnTo>
                  <a:lnTo>
                    <a:pt x="2306" y="2"/>
                  </a:lnTo>
                  <a:lnTo>
                    <a:pt x="2310" y="2"/>
                  </a:lnTo>
                  <a:lnTo>
                    <a:pt x="2310" y="2"/>
                  </a:lnTo>
                  <a:lnTo>
                    <a:pt x="2310" y="2"/>
                  </a:lnTo>
                  <a:lnTo>
                    <a:pt x="2310" y="2"/>
                  </a:lnTo>
                  <a:lnTo>
                    <a:pt x="2316" y="2"/>
                  </a:lnTo>
                  <a:lnTo>
                    <a:pt x="2316" y="2"/>
                  </a:lnTo>
                  <a:lnTo>
                    <a:pt x="2318" y="2"/>
                  </a:lnTo>
                  <a:lnTo>
                    <a:pt x="2318" y="2"/>
                  </a:lnTo>
                  <a:lnTo>
                    <a:pt x="2322" y="2"/>
                  </a:lnTo>
                  <a:lnTo>
                    <a:pt x="2322" y="2"/>
                  </a:lnTo>
                  <a:lnTo>
                    <a:pt x="2328" y="2"/>
                  </a:lnTo>
                  <a:lnTo>
                    <a:pt x="2328" y="2"/>
                  </a:lnTo>
                  <a:lnTo>
                    <a:pt x="2330" y="2"/>
                  </a:lnTo>
                  <a:lnTo>
                    <a:pt x="2330" y="2"/>
                  </a:lnTo>
                  <a:lnTo>
                    <a:pt x="2334" y="4"/>
                  </a:lnTo>
                  <a:lnTo>
                    <a:pt x="2334" y="4"/>
                  </a:lnTo>
                  <a:lnTo>
                    <a:pt x="2338" y="2"/>
                  </a:lnTo>
                  <a:lnTo>
                    <a:pt x="2338" y="2"/>
                  </a:lnTo>
                  <a:lnTo>
                    <a:pt x="2344" y="2"/>
                  </a:lnTo>
                  <a:lnTo>
                    <a:pt x="2344" y="2"/>
                  </a:lnTo>
                  <a:lnTo>
                    <a:pt x="2348" y="2"/>
                  </a:lnTo>
                  <a:lnTo>
                    <a:pt x="2348" y="2"/>
                  </a:lnTo>
                  <a:lnTo>
                    <a:pt x="2348" y="2"/>
                  </a:lnTo>
                  <a:lnTo>
                    <a:pt x="2348" y="2"/>
                  </a:lnTo>
                  <a:lnTo>
                    <a:pt x="2350" y="2"/>
                  </a:lnTo>
                  <a:lnTo>
                    <a:pt x="2350" y="2"/>
                  </a:lnTo>
                  <a:lnTo>
                    <a:pt x="2350" y="2"/>
                  </a:lnTo>
                  <a:lnTo>
                    <a:pt x="2350" y="2"/>
                  </a:lnTo>
                  <a:lnTo>
                    <a:pt x="2352" y="2"/>
                  </a:lnTo>
                  <a:lnTo>
                    <a:pt x="2352" y="2"/>
                  </a:lnTo>
                  <a:lnTo>
                    <a:pt x="2352" y="2"/>
                  </a:lnTo>
                  <a:lnTo>
                    <a:pt x="2352" y="2"/>
                  </a:lnTo>
                  <a:lnTo>
                    <a:pt x="2354" y="2"/>
                  </a:lnTo>
                  <a:lnTo>
                    <a:pt x="2354" y="2"/>
                  </a:lnTo>
                  <a:lnTo>
                    <a:pt x="2354" y="2"/>
                  </a:lnTo>
                  <a:lnTo>
                    <a:pt x="2354" y="2"/>
                  </a:lnTo>
                  <a:lnTo>
                    <a:pt x="2364" y="2"/>
                  </a:lnTo>
                  <a:lnTo>
                    <a:pt x="2364" y="2"/>
                  </a:lnTo>
                  <a:lnTo>
                    <a:pt x="2366" y="4"/>
                  </a:lnTo>
                  <a:lnTo>
                    <a:pt x="2366" y="4"/>
                  </a:lnTo>
                  <a:lnTo>
                    <a:pt x="2368" y="4"/>
                  </a:lnTo>
                  <a:lnTo>
                    <a:pt x="2368" y="4"/>
                  </a:lnTo>
                  <a:lnTo>
                    <a:pt x="2370" y="4"/>
                  </a:lnTo>
                  <a:lnTo>
                    <a:pt x="2370" y="4"/>
                  </a:lnTo>
                  <a:lnTo>
                    <a:pt x="2374" y="2"/>
                  </a:lnTo>
                  <a:lnTo>
                    <a:pt x="2374" y="2"/>
                  </a:lnTo>
                  <a:lnTo>
                    <a:pt x="2378" y="2"/>
                  </a:lnTo>
                  <a:lnTo>
                    <a:pt x="2378" y="2"/>
                  </a:lnTo>
                  <a:lnTo>
                    <a:pt x="2380" y="2"/>
                  </a:lnTo>
                  <a:lnTo>
                    <a:pt x="2384" y="2"/>
                  </a:lnTo>
                  <a:lnTo>
                    <a:pt x="2384" y="2"/>
                  </a:lnTo>
                  <a:lnTo>
                    <a:pt x="2388" y="2"/>
                  </a:lnTo>
                  <a:lnTo>
                    <a:pt x="2390" y="2"/>
                  </a:lnTo>
                  <a:lnTo>
                    <a:pt x="2390" y="2"/>
                  </a:lnTo>
                  <a:lnTo>
                    <a:pt x="2398" y="2"/>
                  </a:lnTo>
                  <a:lnTo>
                    <a:pt x="2398" y="2"/>
                  </a:lnTo>
                  <a:lnTo>
                    <a:pt x="2402" y="2"/>
                  </a:lnTo>
                  <a:lnTo>
                    <a:pt x="2402" y="2"/>
                  </a:lnTo>
                  <a:lnTo>
                    <a:pt x="2404" y="2"/>
                  </a:lnTo>
                  <a:lnTo>
                    <a:pt x="2404" y="2"/>
                  </a:lnTo>
                  <a:lnTo>
                    <a:pt x="2406" y="2"/>
                  </a:lnTo>
                  <a:lnTo>
                    <a:pt x="2406" y="2"/>
                  </a:lnTo>
                  <a:lnTo>
                    <a:pt x="2410" y="2"/>
                  </a:lnTo>
                  <a:lnTo>
                    <a:pt x="2410" y="2"/>
                  </a:lnTo>
                  <a:lnTo>
                    <a:pt x="2414" y="4"/>
                  </a:lnTo>
                  <a:lnTo>
                    <a:pt x="2414" y="4"/>
                  </a:lnTo>
                  <a:lnTo>
                    <a:pt x="2414" y="6"/>
                  </a:lnTo>
                  <a:lnTo>
                    <a:pt x="2414" y="6"/>
                  </a:lnTo>
                  <a:lnTo>
                    <a:pt x="2418" y="4"/>
                  </a:lnTo>
                  <a:lnTo>
                    <a:pt x="2418" y="4"/>
                  </a:lnTo>
                  <a:lnTo>
                    <a:pt x="2420" y="6"/>
                  </a:lnTo>
                  <a:lnTo>
                    <a:pt x="2420" y="6"/>
                  </a:lnTo>
                  <a:lnTo>
                    <a:pt x="2420" y="6"/>
                  </a:lnTo>
                  <a:lnTo>
                    <a:pt x="2420" y="6"/>
                  </a:lnTo>
                  <a:lnTo>
                    <a:pt x="2422" y="6"/>
                  </a:lnTo>
                  <a:lnTo>
                    <a:pt x="2422" y="6"/>
                  </a:lnTo>
                  <a:lnTo>
                    <a:pt x="2428" y="6"/>
                  </a:lnTo>
                  <a:lnTo>
                    <a:pt x="2434" y="6"/>
                  </a:lnTo>
                  <a:lnTo>
                    <a:pt x="2434" y="6"/>
                  </a:lnTo>
                  <a:lnTo>
                    <a:pt x="2436" y="6"/>
                  </a:lnTo>
                  <a:lnTo>
                    <a:pt x="2436" y="6"/>
                  </a:lnTo>
                  <a:lnTo>
                    <a:pt x="2442" y="4"/>
                  </a:lnTo>
                  <a:lnTo>
                    <a:pt x="2442" y="4"/>
                  </a:lnTo>
                  <a:lnTo>
                    <a:pt x="2446" y="4"/>
                  </a:lnTo>
                  <a:lnTo>
                    <a:pt x="2446" y="4"/>
                  </a:lnTo>
                  <a:lnTo>
                    <a:pt x="2446" y="4"/>
                  </a:lnTo>
                  <a:lnTo>
                    <a:pt x="2446" y="4"/>
                  </a:lnTo>
                  <a:lnTo>
                    <a:pt x="2448" y="4"/>
                  </a:lnTo>
                  <a:lnTo>
                    <a:pt x="2448" y="4"/>
                  </a:lnTo>
                  <a:lnTo>
                    <a:pt x="2448" y="4"/>
                  </a:lnTo>
                  <a:lnTo>
                    <a:pt x="2448" y="4"/>
                  </a:lnTo>
                  <a:lnTo>
                    <a:pt x="2450" y="4"/>
                  </a:lnTo>
                  <a:lnTo>
                    <a:pt x="2450" y="4"/>
                  </a:lnTo>
                  <a:lnTo>
                    <a:pt x="2452" y="4"/>
                  </a:lnTo>
                  <a:lnTo>
                    <a:pt x="2452" y="4"/>
                  </a:lnTo>
                  <a:lnTo>
                    <a:pt x="2460" y="4"/>
                  </a:lnTo>
                  <a:lnTo>
                    <a:pt x="2460" y="4"/>
                  </a:lnTo>
                  <a:lnTo>
                    <a:pt x="2462" y="6"/>
                  </a:lnTo>
                  <a:lnTo>
                    <a:pt x="2462" y="6"/>
                  </a:lnTo>
                  <a:lnTo>
                    <a:pt x="2462" y="6"/>
                  </a:lnTo>
                  <a:lnTo>
                    <a:pt x="2464" y="8"/>
                  </a:lnTo>
                  <a:lnTo>
                    <a:pt x="2464" y="8"/>
                  </a:lnTo>
                  <a:lnTo>
                    <a:pt x="2468" y="6"/>
                  </a:lnTo>
                  <a:lnTo>
                    <a:pt x="2474" y="4"/>
                  </a:lnTo>
                  <a:lnTo>
                    <a:pt x="2474" y="4"/>
                  </a:lnTo>
                  <a:lnTo>
                    <a:pt x="2476" y="6"/>
                  </a:lnTo>
                  <a:lnTo>
                    <a:pt x="2476" y="6"/>
                  </a:lnTo>
                  <a:lnTo>
                    <a:pt x="2478" y="6"/>
                  </a:lnTo>
                  <a:lnTo>
                    <a:pt x="2478" y="6"/>
                  </a:lnTo>
                  <a:lnTo>
                    <a:pt x="2484" y="6"/>
                  </a:lnTo>
                  <a:lnTo>
                    <a:pt x="2484" y="6"/>
                  </a:lnTo>
                  <a:lnTo>
                    <a:pt x="2486" y="6"/>
                  </a:lnTo>
                  <a:lnTo>
                    <a:pt x="2486" y="6"/>
                  </a:lnTo>
                  <a:lnTo>
                    <a:pt x="2492" y="6"/>
                  </a:lnTo>
                  <a:lnTo>
                    <a:pt x="2492" y="6"/>
                  </a:lnTo>
                  <a:lnTo>
                    <a:pt x="2498" y="6"/>
                  </a:lnTo>
                  <a:lnTo>
                    <a:pt x="2498" y="6"/>
                  </a:lnTo>
                  <a:lnTo>
                    <a:pt x="2498" y="6"/>
                  </a:lnTo>
                  <a:lnTo>
                    <a:pt x="2498" y="6"/>
                  </a:lnTo>
                  <a:lnTo>
                    <a:pt x="2498" y="6"/>
                  </a:lnTo>
                  <a:lnTo>
                    <a:pt x="2498" y="6"/>
                  </a:lnTo>
                  <a:lnTo>
                    <a:pt x="2498" y="6"/>
                  </a:lnTo>
                  <a:lnTo>
                    <a:pt x="2498" y="6"/>
                  </a:lnTo>
                  <a:lnTo>
                    <a:pt x="2498" y="6"/>
                  </a:lnTo>
                  <a:lnTo>
                    <a:pt x="2498" y="6"/>
                  </a:lnTo>
                  <a:lnTo>
                    <a:pt x="2502" y="6"/>
                  </a:lnTo>
                  <a:lnTo>
                    <a:pt x="2502" y="6"/>
                  </a:lnTo>
                  <a:lnTo>
                    <a:pt x="2504" y="6"/>
                  </a:lnTo>
                  <a:lnTo>
                    <a:pt x="2504" y="6"/>
                  </a:lnTo>
                  <a:lnTo>
                    <a:pt x="2506" y="6"/>
                  </a:lnTo>
                  <a:lnTo>
                    <a:pt x="2506" y="6"/>
                  </a:lnTo>
                  <a:lnTo>
                    <a:pt x="2506" y="6"/>
                  </a:lnTo>
                  <a:lnTo>
                    <a:pt x="2506" y="6"/>
                  </a:lnTo>
                  <a:lnTo>
                    <a:pt x="2506" y="4"/>
                  </a:lnTo>
                  <a:lnTo>
                    <a:pt x="2506" y="4"/>
                  </a:lnTo>
                  <a:lnTo>
                    <a:pt x="2518" y="4"/>
                  </a:lnTo>
                  <a:lnTo>
                    <a:pt x="2518" y="4"/>
                  </a:lnTo>
                  <a:lnTo>
                    <a:pt x="2522" y="6"/>
                  </a:lnTo>
                  <a:lnTo>
                    <a:pt x="2522" y="6"/>
                  </a:lnTo>
                  <a:lnTo>
                    <a:pt x="2524" y="6"/>
                  </a:lnTo>
                  <a:lnTo>
                    <a:pt x="2524" y="6"/>
                  </a:lnTo>
                  <a:lnTo>
                    <a:pt x="2526" y="4"/>
                  </a:lnTo>
                  <a:lnTo>
                    <a:pt x="2526" y="4"/>
                  </a:lnTo>
                  <a:lnTo>
                    <a:pt x="2526" y="4"/>
                  </a:lnTo>
                  <a:lnTo>
                    <a:pt x="2526" y="4"/>
                  </a:lnTo>
                  <a:lnTo>
                    <a:pt x="2526" y="4"/>
                  </a:lnTo>
                  <a:lnTo>
                    <a:pt x="2526" y="4"/>
                  </a:lnTo>
                  <a:lnTo>
                    <a:pt x="2528" y="4"/>
                  </a:lnTo>
                  <a:lnTo>
                    <a:pt x="2528" y="4"/>
                  </a:lnTo>
                  <a:lnTo>
                    <a:pt x="2536" y="4"/>
                  </a:lnTo>
                  <a:lnTo>
                    <a:pt x="2536" y="4"/>
                  </a:lnTo>
                  <a:lnTo>
                    <a:pt x="2538" y="4"/>
                  </a:lnTo>
                  <a:lnTo>
                    <a:pt x="2538" y="4"/>
                  </a:lnTo>
                  <a:lnTo>
                    <a:pt x="2540" y="4"/>
                  </a:lnTo>
                  <a:lnTo>
                    <a:pt x="2540" y="4"/>
                  </a:lnTo>
                  <a:lnTo>
                    <a:pt x="2540" y="4"/>
                  </a:lnTo>
                  <a:lnTo>
                    <a:pt x="2540" y="4"/>
                  </a:lnTo>
                  <a:lnTo>
                    <a:pt x="2542" y="4"/>
                  </a:lnTo>
                  <a:lnTo>
                    <a:pt x="2542" y="4"/>
                  </a:lnTo>
                  <a:lnTo>
                    <a:pt x="2542" y="4"/>
                  </a:lnTo>
                  <a:lnTo>
                    <a:pt x="2542" y="4"/>
                  </a:lnTo>
                  <a:lnTo>
                    <a:pt x="2546" y="4"/>
                  </a:lnTo>
                  <a:lnTo>
                    <a:pt x="2546" y="4"/>
                  </a:lnTo>
                  <a:lnTo>
                    <a:pt x="2546" y="4"/>
                  </a:lnTo>
                  <a:lnTo>
                    <a:pt x="2546" y="4"/>
                  </a:lnTo>
                  <a:lnTo>
                    <a:pt x="2552" y="6"/>
                  </a:lnTo>
                  <a:lnTo>
                    <a:pt x="2552" y="6"/>
                  </a:lnTo>
                  <a:lnTo>
                    <a:pt x="2554" y="6"/>
                  </a:lnTo>
                  <a:lnTo>
                    <a:pt x="2554" y="6"/>
                  </a:lnTo>
                  <a:lnTo>
                    <a:pt x="2554" y="6"/>
                  </a:lnTo>
                  <a:lnTo>
                    <a:pt x="2554" y="6"/>
                  </a:lnTo>
                  <a:lnTo>
                    <a:pt x="2556" y="6"/>
                  </a:lnTo>
                  <a:lnTo>
                    <a:pt x="2556" y="6"/>
                  </a:lnTo>
                  <a:lnTo>
                    <a:pt x="2556" y="6"/>
                  </a:lnTo>
                  <a:lnTo>
                    <a:pt x="2556" y="6"/>
                  </a:lnTo>
                  <a:lnTo>
                    <a:pt x="2560" y="6"/>
                  </a:lnTo>
                  <a:lnTo>
                    <a:pt x="2560" y="6"/>
                  </a:lnTo>
                  <a:lnTo>
                    <a:pt x="2562" y="6"/>
                  </a:lnTo>
                  <a:lnTo>
                    <a:pt x="2562" y="6"/>
                  </a:lnTo>
                  <a:lnTo>
                    <a:pt x="2564" y="6"/>
                  </a:lnTo>
                  <a:lnTo>
                    <a:pt x="2564" y="6"/>
                  </a:lnTo>
                  <a:lnTo>
                    <a:pt x="2564" y="6"/>
                  </a:lnTo>
                  <a:lnTo>
                    <a:pt x="2564" y="6"/>
                  </a:lnTo>
                  <a:lnTo>
                    <a:pt x="2564" y="6"/>
                  </a:lnTo>
                  <a:lnTo>
                    <a:pt x="2564" y="6"/>
                  </a:lnTo>
                  <a:lnTo>
                    <a:pt x="2564" y="6"/>
                  </a:lnTo>
                  <a:lnTo>
                    <a:pt x="2564" y="6"/>
                  </a:lnTo>
                  <a:lnTo>
                    <a:pt x="2570" y="4"/>
                  </a:lnTo>
                  <a:lnTo>
                    <a:pt x="2570" y="4"/>
                  </a:lnTo>
                  <a:lnTo>
                    <a:pt x="2574" y="4"/>
                  </a:lnTo>
                  <a:lnTo>
                    <a:pt x="2574" y="4"/>
                  </a:lnTo>
                  <a:lnTo>
                    <a:pt x="2576" y="4"/>
                  </a:lnTo>
                  <a:lnTo>
                    <a:pt x="2576" y="4"/>
                  </a:lnTo>
                  <a:lnTo>
                    <a:pt x="2576" y="4"/>
                  </a:lnTo>
                  <a:lnTo>
                    <a:pt x="2576" y="4"/>
                  </a:lnTo>
                  <a:lnTo>
                    <a:pt x="2576" y="4"/>
                  </a:lnTo>
                  <a:lnTo>
                    <a:pt x="2576" y="4"/>
                  </a:lnTo>
                  <a:lnTo>
                    <a:pt x="2576" y="4"/>
                  </a:lnTo>
                  <a:lnTo>
                    <a:pt x="2576" y="4"/>
                  </a:lnTo>
                  <a:lnTo>
                    <a:pt x="2578" y="4"/>
                  </a:lnTo>
                  <a:lnTo>
                    <a:pt x="2578" y="4"/>
                  </a:lnTo>
                  <a:lnTo>
                    <a:pt x="2580" y="4"/>
                  </a:lnTo>
                  <a:lnTo>
                    <a:pt x="2580" y="4"/>
                  </a:lnTo>
                  <a:lnTo>
                    <a:pt x="2580" y="6"/>
                  </a:lnTo>
                  <a:lnTo>
                    <a:pt x="2580" y="6"/>
                  </a:lnTo>
                  <a:lnTo>
                    <a:pt x="2584" y="6"/>
                  </a:lnTo>
                  <a:lnTo>
                    <a:pt x="2584" y="6"/>
                  </a:lnTo>
                  <a:lnTo>
                    <a:pt x="2590" y="6"/>
                  </a:lnTo>
                  <a:lnTo>
                    <a:pt x="2590" y="6"/>
                  </a:lnTo>
                  <a:lnTo>
                    <a:pt x="2592" y="6"/>
                  </a:lnTo>
                  <a:lnTo>
                    <a:pt x="2592" y="6"/>
                  </a:lnTo>
                  <a:lnTo>
                    <a:pt x="2592" y="6"/>
                  </a:lnTo>
                  <a:lnTo>
                    <a:pt x="2592" y="6"/>
                  </a:lnTo>
                  <a:lnTo>
                    <a:pt x="2594" y="6"/>
                  </a:lnTo>
                  <a:lnTo>
                    <a:pt x="2594" y="6"/>
                  </a:lnTo>
                  <a:lnTo>
                    <a:pt x="2596" y="6"/>
                  </a:lnTo>
                  <a:lnTo>
                    <a:pt x="2596" y="6"/>
                  </a:lnTo>
                  <a:lnTo>
                    <a:pt x="2600" y="6"/>
                  </a:lnTo>
                  <a:lnTo>
                    <a:pt x="2600" y="6"/>
                  </a:lnTo>
                  <a:lnTo>
                    <a:pt x="2608" y="6"/>
                  </a:lnTo>
                  <a:lnTo>
                    <a:pt x="2608" y="6"/>
                  </a:lnTo>
                  <a:lnTo>
                    <a:pt x="2612" y="6"/>
                  </a:lnTo>
                  <a:lnTo>
                    <a:pt x="2612" y="6"/>
                  </a:lnTo>
                  <a:lnTo>
                    <a:pt x="2614" y="6"/>
                  </a:lnTo>
                  <a:lnTo>
                    <a:pt x="2614" y="6"/>
                  </a:lnTo>
                  <a:lnTo>
                    <a:pt x="2614" y="6"/>
                  </a:lnTo>
                  <a:lnTo>
                    <a:pt x="2614" y="6"/>
                  </a:lnTo>
                  <a:lnTo>
                    <a:pt x="2618" y="8"/>
                  </a:lnTo>
                  <a:lnTo>
                    <a:pt x="2618" y="8"/>
                  </a:lnTo>
                  <a:lnTo>
                    <a:pt x="2620" y="8"/>
                  </a:lnTo>
                  <a:lnTo>
                    <a:pt x="2620" y="8"/>
                  </a:lnTo>
                  <a:lnTo>
                    <a:pt x="2626" y="6"/>
                  </a:lnTo>
                  <a:lnTo>
                    <a:pt x="2626" y="6"/>
                  </a:lnTo>
                  <a:lnTo>
                    <a:pt x="2628" y="8"/>
                  </a:lnTo>
                  <a:lnTo>
                    <a:pt x="2628" y="8"/>
                  </a:lnTo>
                  <a:lnTo>
                    <a:pt x="2630" y="8"/>
                  </a:lnTo>
                  <a:lnTo>
                    <a:pt x="2630" y="8"/>
                  </a:lnTo>
                  <a:lnTo>
                    <a:pt x="2632" y="10"/>
                  </a:lnTo>
                  <a:lnTo>
                    <a:pt x="2632" y="10"/>
                  </a:lnTo>
                  <a:lnTo>
                    <a:pt x="2632" y="10"/>
                  </a:lnTo>
                  <a:lnTo>
                    <a:pt x="2636" y="12"/>
                  </a:lnTo>
                  <a:lnTo>
                    <a:pt x="2636" y="12"/>
                  </a:lnTo>
                  <a:lnTo>
                    <a:pt x="2636" y="10"/>
                  </a:lnTo>
                  <a:lnTo>
                    <a:pt x="2636" y="10"/>
                  </a:lnTo>
                  <a:lnTo>
                    <a:pt x="2640" y="8"/>
                  </a:lnTo>
                  <a:lnTo>
                    <a:pt x="2640" y="8"/>
                  </a:lnTo>
                  <a:lnTo>
                    <a:pt x="2640" y="8"/>
                  </a:lnTo>
                  <a:lnTo>
                    <a:pt x="2640" y="8"/>
                  </a:lnTo>
                  <a:lnTo>
                    <a:pt x="2642" y="8"/>
                  </a:lnTo>
                  <a:lnTo>
                    <a:pt x="2642" y="8"/>
                  </a:lnTo>
                  <a:lnTo>
                    <a:pt x="2642" y="8"/>
                  </a:lnTo>
                  <a:lnTo>
                    <a:pt x="2642" y="8"/>
                  </a:lnTo>
                  <a:lnTo>
                    <a:pt x="2644" y="6"/>
                  </a:lnTo>
                  <a:lnTo>
                    <a:pt x="2644" y="6"/>
                  </a:lnTo>
                  <a:lnTo>
                    <a:pt x="2646" y="6"/>
                  </a:lnTo>
                  <a:lnTo>
                    <a:pt x="2646" y="6"/>
                  </a:lnTo>
                  <a:lnTo>
                    <a:pt x="2654" y="6"/>
                  </a:lnTo>
                  <a:lnTo>
                    <a:pt x="2654" y="6"/>
                  </a:lnTo>
                  <a:lnTo>
                    <a:pt x="2654" y="6"/>
                  </a:lnTo>
                  <a:lnTo>
                    <a:pt x="2654" y="6"/>
                  </a:lnTo>
                  <a:lnTo>
                    <a:pt x="2656" y="6"/>
                  </a:lnTo>
                  <a:lnTo>
                    <a:pt x="2656" y="6"/>
                  </a:lnTo>
                  <a:lnTo>
                    <a:pt x="2656" y="6"/>
                  </a:lnTo>
                  <a:lnTo>
                    <a:pt x="2656" y="6"/>
                  </a:lnTo>
                  <a:lnTo>
                    <a:pt x="2658" y="6"/>
                  </a:lnTo>
                  <a:lnTo>
                    <a:pt x="2658" y="6"/>
                  </a:lnTo>
                  <a:lnTo>
                    <a:pt x="2658" y="6"/>
                  </a:lnTo>
                  <a:lnTo>
                    <a:pt x="2658" y="6"/>
                  </a:lnTo>
                  <a:lnTo>
                    <a:pt x="2660" y="6"/>
                  </a:lnTo>
                  <a:lnTo>
                    <a:pt x="2660" y="6"/>
                  </a:lnTo>
                  <a:lnTo>
                    <a:pt x="2662" y="6"/>
                  </a:lnTo>
                  <a:lnTo>
                    <a:pt x="2662" y="6"/>
                  </a:lnTo>
                  <a:lnTo>
                    <a:pt x="2664" y="4"/>
                  </a:lnTo>
                  <a:lnTo>
                    <a:pt x="2664" y="4"/>
                  </a:lnTo>
                  <a:lnTo>
                    <a:pt x="2666" y="4"/>
                  </a:lnTo>
                  <a:lnTo>
                    <a:pt x="2666" y="4"/>
                  </a:lnTo>
                  <a:lnTo>
                    <a:pt x="2666" y="4"/>
                  </a:lnTo>
                  <a:lnTo>
                    <a:pt x="2666" y="4"/>
                  </a:lnTo>
                  <a:lnTo>
                    <a:pt x="2666" y="4"/>
                  </a:lnTo>
                  <a:lnTo>
                    <a:pt x="2666" y="4"/>
                  </a:lnTo>
                  <a:lnTo>
                    <a:pt x="2674" y="4"/>
                  </a:lnTo>
                  <a:lnTo>
                    <a:pt x="2674" y="4"/>
                  </a:lnTo>
                  <a:lnTo>
                    <a:pt x="2678" y="4"/>
                  </a:lnTo>
                  <a:lnTo>
                    <a:pt x="2678" y="4"/>
                  </a:lnTo>
                  <a:lnTo>
                    <a:pt x="2682" y="4"/>
                  </a:lnTo>
                  <a:lnTo>
                    <a:pt x="2682" y="4"/>
                  </a:lnTo>
                  <a:lnTo>
                    <a:pt x="2684" y="4"/>
                  </a:lnTo>
                  <a:lnTo>
                    <a:pt x="2684" y="4"/>
                  </a:lnTo>
                  <a:lnTo>
                    <a:pt x="2684" y="4"/>
                  </a:lnTo>
                  <a:lnTo>
                    <a:pt x="2684" y="4"/>
                  </a:lnTo>
                  <a:lnTo>
                    <a:pt x="2684" y="4"/>
                  </a:lnTo>
                  <a:lnTo>
                    <a:pt x="2684" y="4"/>
                  </a:lnTo>
                  <a:lnTo>
                    <a:pt x="2684" y="4"/>
                  </a:lnTo>
                  <a:lnTo>
                    <a:pt x="2684" y="4"/>
                  </a:lnTo>
                  <a:lnTo>
                    <a:pt x="2684" y="4"/>
                  </a:lnTo>
                  <a:lnTo>
                    <a:pt x="2684" y="4"/>
                  </a:lnTo>
                  <a:lnTo>
                    <a:pt x="2690" y="2"/>
                  </a:lnTo>
                  <a:lnTo>
                    <a:pt x="2690" y="2"/>
                  </a:lnTo>
                  <a:lnTo>
                    <a:pt x="2692" y="4"/>
                  </a:lnTo>
                  <a:lnTo>
                    <a:pt x="2692" y="4"/>
                  </a:lnTo>
                  <a:lnTo>
                    <a:pt x="2698" y="4"/>
                  </a:lnTo>
                  <a:lnTo>
                    <a:pt x="2698" y="4"/>
                  </a:lnTo>
                  <a:lnTo>
                    <a:pt x="2704" y="4"/>
                  </a:lnTo>
                  <a:lnTo>
                    <a:pt x="2704" y="4"/>
                  </a:lnTo>
                  <a:lnTo>
                    <a:pt x="2712" y="2"/>
                  </a:lnTo>
                  <a:lnTo>
                    <a:pt x="2712" y="2"/>
                  </a:lnTo>
                  <a:lnTo>
                    <a:pt x="2714" y="4"/>
                  </a:lnTo>
                  <a:lnTo>
                    <a:pt x="2714" y="4"/>
                  </a:lnTo>
                  <a:lnTo>
                    <a:pt x="2718" y="4"/>
                  </a:lnTo>
                  <a:lnTo>
                    <a:pt x="2718" y="4"/>
                  </a:lnTo>
                  <a:lnTo>
                    <a:pt x="2724" y="4"/>
                  </a:lnTo>
                  <a:lnTo>
                    <a:pt x="2724" y="4"/>
                  </a:lnTo>
                  <a:lnTo>
                    <a:pt x="2728" y="4"/>
                  </a:lnTo>
                  <a:lnTo>
                    <a:pt x="2728" y="4"/>
                  </a:lnTo>
                  <a:lnTo>
                    <a:pt x="2732" y="4"/>
                  </a:lnTo>
                  <a:lnTo>
                    <a:pt x="2732" y="4"/>
                  </a:lnTo>
                  <a:lnTo>
                    <a:pt x="2740" y="4"/>
                  </a:lnTo>
                  <a:lnTo>
                    <a:pt x="2740" y="4"/>
                  </a:lnTo>
                  <a:lnTo>
                    <a:pt x="2742" y="4"/>
                  </a:lnTo>
                  <a:lnTo>
                    <a:pt x="2742" y="4"/>
                  </a:lnTo>
                  <a:lnTo>
                    <a:pt x="2748" y="2"/>
                  </a:lnTo>
                  <a:lnTo>
                    <a:pt x="2748" y="2"/>
                  </a:lnTo>
                  <a:lnTo>
                    <a:pt x="2754" y="2"/>
                  </a:lnTo>
                  <a:lnTo>
                    <a:pt x="2754" y="2"/>
                  </a:lnTo>
                  <a:lnTo>
                    <a:pt x="2758" y="4"/>
                  </a:lnTo>
                  <a:lnTo>
                    <a:pt x="2758" y="4"/>
                  </a:lnTo>
                  <a:lnTo>
                    <a:pt x="2766" y="2"/>
                  </a:lnTo>
                  <a:lnTo>
                    <a:pt x="2766" y="2"/>
                  </a:lnTo>
                  <a:lnTo>
                    <a:pt x="2766" y="2"/>
                  </a:lnTo>
                  <a:lnTo>
                    <a:pt x="2766" y="2"/>
                  </a:lnTo>
                  <a:lnTo>
                    <a:pt x="2766" y="2"/>
                  </a:lnTo>
                  <a:lnTo>
                    <a:pt x="2768" y="2"/>
                  </a:lnTo>
                  <a:lnTo>
                    <a:pt x="2768" y="2"/>
                  </a:lnTo>
                  <a:lnTo>
                    <a:pt x="2772" y="4"/>
                  </a:lnTo>
                  <a:lnTo>
                    <a:pt x="2772" y="4"/>
                  </a:lnTo>
                  <a:lnTo>
                    <a:pt x="2774" y="4"/>
                  </a:lnTo>
                  <a:lnTo>
                    <a:pt x="2774" y="4"/>
                  </a:lnTo>
                  <a:lnTo>
                    <a:pt x="2774" y="4"/>
                  </a:lnTo>
                  <a:lnTo>
                    <a:pt x="2774" y="4"/>
                  </a:lnTo>
                  <a:lnTo>
                    <a:pt x="2774" y="4"/>
                  </a:lnTo>
                  <a:lnTo>
                    <a:pt x="2774" y="4"/>
                  </a:lnTo>
                  <a:lnTo>
                    <a:pt x="2776" y="4"/>
                  </a:lnTo>
                  <a:lnTo>
                    <a:pt x="2776" y="4"/>
                  </a:lnTo>
                  <a:lnTo>
                    <a:pt x="2782" y="2"/>
                  </a:lnTo>
                  <a:lnTo>
                    <a:pt x="2782" y="2"/>
                  </a:lnTo>
                  <a:lnTo>
                    <a:pt x="2784" y="4"/>
                  </a:lnTo>
                  <a:lnTo>
                    <a:pt x="2784" y="4"/>
                  </a:lnTo>
                  <a:lnTo>
                    <a:pt x="2784" y="2"/>
                  </a:lnTo>
                  <a:lnTo>
                    <a:pt x="2784" y="2"/>
                  </a:lnTo>
                  <a:lnTo>
                    <a:pt x="2796" y="4"/>
                  </a:lnTo>
                  <a:lnTo>
                    <a:pt x="2796" y="4"/>
                  </a:lnTo>
                  <a:lnTo>
                    <a:pt x="2802" y="4"/>
                  </a:lnTo>
                  <a:lnTo>
                    <a:pt x="2802" y="4"/>
                  </a:lnTo>
                  <a:lnTo>
                    <a:pt x="2806" y="4"/>
                  </a:lnTo>
                  <a:lnTo>
                    <a:pt x="2806" y="4"/>
                  </a:lnTo>
                  <a:lnTo>
                    <a:pt x="2810" y="4"/>
                  </a:lnTo>
                  <a:lnTo>
                    <a:pt x="2810" y="4"/>
                  </a:lnTo>
                  <a:lnTo>
                    <a:pt x="2814" y="4"/>
                  </a:lnTo>
                  <a:lnTo>
                    <a:pt x="2814" y="4"/>
                  </a:lnTo>
                  <a:lnTo>
                    <a:pt x="2818" y="4"/>
                  </a:lnTo>
                  <a:lnTo>
                    <a:pt x="2818" y="4"/>
                  </a:lnTo>
                  <a:lnTo>
                    <a:pt x="2824" y="4"/>
                  </a:lnTo>
                  <a:lnTo>
                    <a:pt x="2824" y="4"/>
                  </a:lnTo>
                  <a:lnTo>
                    <a:pt x="2824" y="4"/>
                  </a:lnTo>
                  <a:lnTo>
                    <a:pt x="2824" y="4"/>
                  </a:lnTo>
                  <a:lnTo>
                    <a:pt x="2826" y="4"/>
                  </a:lnTo>
                  <a:lnTo>
                    <a:pt x="2826" y="4"/>
                  </a:lnTo>
                  <a:lnTo>
                    <a:pt x="2828" y="4"/>
                  </a:lnTo>
                  <a:lnTo>
                    <a:pt x="2828" y="4"/>
                  </a:lnTo>
                  <a:lnTo>
                    <a:pt x="2830" y="4"/>
                  </a:lnTo>
                  <a:lnTo>
                    <a:pt x="2830" y="4"/>
                  </a:lnTo>
                  <a:lnTo>
                    <a:pt x="2838" y="4"/>
                  </a:lnTo>
                  <a:lnTo>
                    <a:pt x="2838" y="4"/>
                  </a:lnTo>
                  <a:lnTo>
                    <a:pt x="2838" y="4"/>
                  </a:lnTo>
                  <a:lnTo>
                    <a:pt x="2838" y="4"/>
                  </a:lnTo>
                  <a:lnTo>
                    <a:pt x="2842" y="6"/>
                  </a:lnTo>
                  <a:lnTo>
                    <a:pt x="2842" y="6"/>
                  </a:lnTo>
                  <a:lnTo>
                    <a:pt x="2848" y="6"/>
                  </a:lnTo>
                  <a:lnTo>
                    <a:pt x="2852" y="6"/>
                  </a:lnTo>
                  <a:lnTo>
                    <a:pt x="2852" y="6"/>
                  </a:lnTo>
                  <a:lnTo>
                    <a:pt x="2854" y="4"/>
                  </a:lnTo>
                  <a:lnTo>
                    <a:pt x="2854" y="4"/>
                  </a:lnTo>
                  <a:lnTo>
                    <a:pt x="2856" y="4"/>
                  </a:lnTo>
                  <a:lnTo>
                    <a:pt x="2856" y="4"/>
                  </a:lnTo>
                  <a:lnTo>
                    <a:pt x="2858" y="6"/>
                  </a:lnTo>
                  <a:lnTo>
                    <a:pt x="2858" y="6"/>
                  </a:lnTo>
                  <a:lnTo>
                    <a:pt x="2858" y="4"/>
                  </a:lnTo>
                  <a:lnTo>
                    <a:pt x="2858" y="4"/>
                  </a:lnTo>
                  <a:lnTo>
                    <a:pt x="2858" y="6"/>
                  </a:lnTo>
                  <a:lnTo>
                    <a:pt x="2858" y="6"/>
                  </a:lnTo>
                  <a:lnTo>
                    <a:pt x="2858" y="4"/>
                  </a:lnTo>
                  <a:lnTo>
                    <a:pt x="2858" y="4"/>
                  </a:lnTo>
                  <a:lnTo>
                    <a:pt x="2858" y="6"/>
                  </a:lnTo>
                  <a:lnTo>
                    <a:pt x="2858" y="6"/>
                  </a:lnTo>
                  <a:lnTo>
                    <a:pt x="2858" y="4"/>
                  </a:lnTo>
                  <a:lnTo>
                    <a:pt x="2858" y="4"/>
                  </a:lnTo>
                  <a:lnTo>
                    <a:pt x="2862" y="6"/>
                  </a:lnTo>
                  <a:lnTo>
                    <a:pt x="2862" y="6"/>
                  </a:lnTo>
                  <a:lnTo>
                    <a:pt x="2864" y="6"/>
                  </a:lnTo>
                  <a:lnTo>
                    <a:pt x="2864" y="6"/>
                  </a:lnTo>
                  <a:lnTo>
                    <a:pt x="2864" y="6"/>
                  </a:lnTo>
                  <a:lnTo>
                    <a:pt x="2864" y="6"/>
                  </a:lnTo>
                  <a:lnTo>
                    <a:pt x="2866" y="6"/>
                  </a:lnTo>
                  <a:lnTo>
                    <a:pt x="2866" y="6"/>
                  </a:lnTo>
                  <a:lnTo>
                    <a:pt x="2868" y="6"/>
                  </a:lnTo>
                  <a:lnTo>
                    <a:pt x="2868" y="6"/>
                  </a:lnTo>
                  <a:lnTo>
                    <a:pt x="2870" y="6"/>
                  </a:lnTo>
                  <a:lnTo>
                    <a:pt x="2870" y="6"/>
                  </a:lnTo>
                  <a:lnTo>
                    <a:pt x="2870" y="6"/>
                  </a:lnTo>
                  <a:lnTo>
                    <a:pt x="2870" y="6"/>
                  </a:lnTo>
                  <a:lnTo>
                    <a:pt x="2870" y="6"/>
                  </a:lnTo>
                  <a:lnTo>
                    <a:pt x="2870" y="6"/>
                  </a:lnTo>
                  <a:lnTo>
                    <a:pt x="2874" y="6"/>
                  </a:lnTo>
                  <a:lnTo>
                    <a:pt x="2874" y="6"/>
                  </a:lnTo>
                  <a:lnTo>
                    <a:pt x="2876" y="6"/>
                  </a:lnTo>
                  <a:lnTo>
                    <a:pt x="2876" y="6"/>
                  </a:lnTo>
                  <a:lnTo>
                    <a:pt x="2876" y="6"/>
                  </a:lnTo>
                  <a:lnTo>
                    <a:pt x="2876" y="6"/>
                  </a:lnTo>
                  <a:lnTo>
                    <a:pt x="2880" y="6"/>
                  </a:lnTo>
                  <a:lnTo>
                    <a:pt x="2880" y="6"/>
                  </a:lnTo>
                  <a:lnTo>
                    <a:pt x="2882" y="6"/>
                  </a:lnTo>
                  <a:lnTo>
                    <a:pt x="2882" y="6"/>
                  </a:lnTo>
                  <a:lnTo>
                    <a:pt x="2888" y="6"/>
                  </a:lnTo>
                  <a:lnTo>
                    <a:pt x="2888" y="6"/>
                  </a:lnTo>
                  <a:lnTo>
                    <a:pt x="2892" y="6"/>
                  </a:lnTo>
                  <a:lnTo>
                    <a:pt x="2892" y="6"/>
                  </a:lnTo>
                  <a:lnTo>
                    <a:pt x="2898" y="6"/>
                  </a:lnTo>
                  <a:lnTo>
                    <a:pt x="2898" y="6"/>
                  </a:lnTo>
                  <a:lnTo>
                    <a:pt x="2906" y="6"/>
                  </a:lnTo>
                  <a:lnTo>
                    <a:pt x="2914" y="6"/>
                  </a:lnTo>
                  <a:lnTo>
                    <a:pt x="2914" y="6"/>
                  </a:lnTo>
                  <a:lnTo>
                    <a:pt x="2914" y="6"/>
                  </a:lnTo>
                  <a:lnTo>
                    <a:pt x="2914" y="6"/>
                  </a:lnTo>
                  <a:lnTo>
                    <a:pt x="2914" y="6"/>
                  </a:lnTo>
                  <a:lnTo>
                    <a:pt x="2914" y="6"/>
                  </a:lnTo>
                  <a:lnTo>
                    <a:pt x="2916" y="6"/>
                  </a:lnTo>
                  <a:lnTo>
                    <a:pt x="2916" y="6"/>
                  </a:lnTo>
                  <a:lnTo>
                    <a:pt x="2916" y="6"/>
                  </a:lnTo>
                  <a:lnTo>
                    <a:pt x="2916" y="6"/>
                  </a:lnTo>
                  <a:lnTo>
                    <a:pt x="2918" y="6"/>
                  </a:lnTo>
                  <a:lnTo>
                    <a:pt x="2918" y="6"/>
                  </a:lnTo>
                  <a:lnTo>
                    <a:pt x="2918" y="6"/>
                  </a:lnTo>
                  <a:lnTo>
                    <a:pt x="2918" y="6"/>
                  </a:lnTo>
                  <a:lnTo>
                    <a:pt x="2918" y="6"/>
                  </a:lnTo>
                  <a:lnTo>
                    <a:pt x="2918" y="6"/>
                  </a:lnTo>
                  <a:lnTo>
                    <a:pt x="2920" y="6"/>
                  </a:lnTo>
                  <a:lnTo>
                    <a:pt x="2920" y="6"/>
                  </a:lnTo>
                  <a:lnTo>
                    <a:pt x="2928" y="6"/>
                  </a:lnTo>
                  <a:lnTo>
                    <a:pt x="2928" y="6"/>
                  </a:lnTo>
                  <a:lnTo>
                    <a:pt x="2932" y="6"/>
                  </a:lnTo>
                  <a:lnTo>
                    <a:pt x="2932" y="6"/>
                  </a:lnTo>
                  <a:lnTo>
                    <a:pt x="2932" y="6"/>
                  </a:lnTo>
                  <a:lnTo>
                    <a:pt x="2932" y="6"/>
                  </a:lnTo>
                  <a:lnTo>
                    <a:pt x="2932" y="6"/>
                  </a:lnTo>
                  <a:lnTo>
                    <a:pt x="2932" y="6"/>
                  </a:lnTo>
                  <a:lnTo>
                    <a:pt x="2932" y="6"/>
                  </a:lnTo>
                  <a:lnTo>
                    <a:pt x="2932" y="6"/>
                  </a:lnTo>
                  <a:lnTo>
                    <a:pt x="2932" y="6"/>
                  </a:lnTo>
                  <a:lnTo>
                    <a:pt x="2932" y="6"/>
                  </a:lnTo>
                  <a:lnTo>
                    <a:pt x="2934" y="6"/>
                  </a:lnTo>
                  <a:lnTo>
                    <a:pt x="2934" y="6"/>
                  </a:lnTo>
                  <a:lnTo>
                    <a:pt x="2934" y="6"/>
                  </a:lnTo>
                  <a:lnTo>
                    <a:pt x="2934" y="6"/>
                  </a:lnTo>
                  <a:lnTo>
                    <a:pt x="2934" y="6"/>
                  </a:lnTo>
                  <a:lnTo>
                    <a:pt x="2934" y="6"/>
                  </a:lnTo>
                  <a:lnTo>
                    <a:pt x="2938" y="6"/>
                  </a:lnTo>
                  <a:lnTo>
                    <a:pt x="2938" y="6"/>
                  </a:lnTo>
                  <a:lnTo>
                    <a:pt x="2944" y="4"/>
                  </a:lnTo>
                  <a:lnTo>
                    <a:pt x="2944" y="4"/>
                  </a:lnTo>
                  <a:lnTo>
                    <a:pt x="2948" y="6"/>
                  </a:lnTo>
                  <a:lnTo>
                    <a:pt x="2948" y="6"/>
                  </a:lnTo>
                  <a:lnTo>
                    <a:pt x="2950" y="6"/>
                  </a:lnTo>
                  <a:lnTo>
                    <a:pt x="2950" y="6"/>
                  </a:lnTo>
                  <a:lnTo>
                    <a:pt x="2956" y="6"/>
                  </a:lnTo>
                  <a:lnTo>
                    <a:pt x="2956" y="6"/>
                  </a:lnTo>
                  <a:lnTo>
                    <a:pt x="2960" y="6"/>
                  </a:lnTo>
                  <a:lnTo>
                    <a:pt x="2960" y="6"/>
                  </a:lnTo>
                  <a:lnTo>
                    <a:pt x="2960" y="6"/>
                  </a:lnTo>
                  <a:lnTo>
                    <a:pt x="2960" y="6"/>
                  </a:lnTo>
                  <a:lnTo>
                    <a:pt x="2962" y="6"/>
                  </a:lnTo>
                  <a:lnTo>
                    <a:pt x="2962" y="6"/>
                  </a:lnTo>
                  <a:lnTo>
                    <a:pt x="2968" y="8"/>
                  </a:lnTo>
                  <a:lnTo>
                    <a:pt x="2974" y="8"/>
                  </a:lnTo>
                  <a:lnTo>
                    <a:pt x="2974" y="8"/>
                  </a:lnTo>
                  <a:lnTo>
                    <a:pt x="2980" y="8"/>
                  </a:lnTo>
                  <a:lnTo>
                    <a:pt x="2980" y="8"/>
                  </a:lnTo>
                  <a:lnTo>
                    <a:pt x="2984" y="8"/>
                  </a:lnTo>
                  <a:lnTo>
                    <a:pt x="2984" y="8"/>
                  </a:lnTo>
                  <a:lnTo>
                    <a:pt x="2988" y="8"/>
                  </a:lnTo>
                  <a:lnTo>
                    <a:pt x="2988" y="8"/>
                  </a:lnTo>
                  <a:lnTo>
                    <a:pt x="2994" y="8"/>
                  </a:lnTo>
                  <a:lnTo>
                    <a:pt x="2994" y="8"/>
                  </a:lnTo>
                  <a:lnTo>
                    <a:pt x="2998" y="6"/>
                  </a:lnTo>
                  <a:lnTo>
                    <a:pt x="2998" y="6"/>
                  </a:lnTo>
                  <a:lnTo>
                    <a:pt x="3000" y="6"/>
                  </a:lnTo>
                  <a:lnTo>
                    <a:pt x="3000" y="6"/>
                  </a:lnTo>
                  <a:lnTo>
                    <a:pt x="3002" y="6"/>
                  </a:lnTo>
                  <a:lnTo>
                    <a:pt x="3002" y="6"/>
                  </a:lnTo>
                  <a:lnTo>
                    <a:pt x="3008" y="6"/>
                  </a:lnTo>
                  <a:lnTo>
                    <a:pt x="3008" y="6"/>
                  </a:lnTo>
                  <a:lnTo>
                    <a:pt x="3012" y="6"/>
                  </a:lnTo>
                  <a:lnTo>
                    <a:pt x="3012" y="6"/>
                  </a:lnTo>
                  <a:lnTo>
                    <a:pt x="3012" y="6"/>
                  </a:lnTo>
                  <a:lnTo>
                    <a:pt x="3012" y="6"/>
                  </a:lnTo>
                  <a:lnTo>
                    <a:pt x="3014" y="6"/>
                  </a:lnTo>
                  <a:lnTo>
                    <a:pt x="3014" y="6"/>
                  </a:lnTo>
                  <a:lnTo>
                    <a:pt x="3020" y="6"/>
                  </a:lnTo>
                  <a:lnTo>
                    <a:pt x="3020" y="6"/>
                  </a:lnTo>
                  <a:lnTo>
                    <a:pt x="3020" y="6"/>
                  </a:lnTo>
                  <a:lnTo>
                    <a:pt x="3020" y="6"/>
                  </a:lnTo>
                  <a:lnTo>
                    <a:pt x="3022" y="8"/>
                  </a:lnTo>
                  <a:lnTo>
                    <a:pt x="3022" y="8"/>
                  </a:lnTo>
                  <a:lnTo>
                    <a:pt x="3024" y="8"/>
                  </a:lnTo>
                  <a:lnTo>
                    <a:pt x="3024" y="8"/>
                  </a:lnTo>
                  <a:lnTo>
                    <a:pt x="3024" y="6"/>
                  </a:lnTo>
                  <a:lnTo>
                    <a:pt x="3024" y="6"/>
                  </a:lnTo>
                  <a:lnTo>
                    <a:pt x="3028" y="8"/>
                  </a:lnTo>
                  <a:lnTo>
                    <a:pt x="3032" y="8"/>
                  </a:lnTo>
                  <a:lnTo>
                    <a:pt x="3032" y="8"/>
                  </a:lnTo>
                  <a:lnTo>
                    <a:pt x="3036" y="8"/>
                  </a:lnTo>
                  <a:lnTo>
                    <a:pt x="3036" y="8"/>
                  </a:lnTo>
                  <a:lnTo>
                    <a:pt x="3040" y="8"/>
                  </a:lnTo>
                  <a:lnTo>
                    <a:pt x="3040" y="8"/>
                  </a:lnTo>
                  <a:lnTo>
                    <a:pt x="3044" y="8"/>
                  </a:lnTo>
                  <a:lnTo>
                    <a:pt x="3044" y="8"/>
                  </a:lnTo>
                  <a:lnTo>
                    <a:pt x="3048" y="8"/>
                  </a:lnTo>
                  <a:lnTo>
                    <a:pt x="3048" y="8"/>
                  </a:lnTo>
                  <a:lnTo>
                    <a:pt x="3048" y="8"/>
                  </a:lnTo>
                  <a:lnTo>
                    <a:pt x="3048" y="8"/>
                  </a:lnTo>
                  <a:lnTo>
                    <a:pt x="3048" y="8"/>
                  </a:lnTo>
                  <a:lnTo>
                    <a:pt x="3048" y="8"/>
                  </a:lnTo>
                  <a:lnTo>
                    <a:pt x="3052" y="8"/>
                  </a:lnTo>
                  <a:lnTo>
                    <a:pt x="3052" y="8"/>
                  </a:lnTo>
                  <a:lnTo>
                    <a:pt x="3052" y="8"/>
                  </a:lnTo>
                  <a:lnTo>
                    <a:pt x="3052" y="8"/>
                  </a:lnTo>
                  <a:lnTo>
                    <a:pt x="3056" y="8"/>
                  </a:lnTo>
                  <a:lnTo>
                    <a:pt x="3056" y="8"/>
                  </a:lnTo>
                  <a:lnTo>
                    <a:pt x="3058" y="6"/>
                  </a:lnTo>
                  <a:lnTo>
                    <a:pt x="3058" y="6"/>
                  </a:lnTo>
                  <a:lnTo>
                    <a:pt x="3060" y="8"/>
                  </a:lnTo>
                  <a:lnTo>
                    <a:pt x="3060" y="8"/>
                  </a:lnTo>
                  <a:lnTo>
                    <a:pt x="3060" y="8"/>
                  </a:lnTo>
                  <a:lnTo>
                    <a:pt x="3060" y="8"/>
                  </a:lnTo>
                  <a:lnTo>
                    <a:pt x="3064" y="8"/>
                  </a:lnTo>
                  <a:lnTo>
                    <a:pt x="3064" y="8"/>
                  </a:lnTo>
                  <a:lnTo>
                    <a:pt x="3066" y="8"/>
                  </a:lnTo>
                  <a:lnTo>
                    <a:pt x="3066" y="8"/>
                  </a:lnTo>
                  <a:lnTo>
                    <a:pt x="3070" y="8"/>
                  </a:lnTo>
                  <a:lnTo>
                    <a:pt x="3070" y="8"/>
                  </a:lnTo>
                  <a:lnTo>
                    <a:pt x="3070" y="8"/>
                  </a:lnTo>
                  <a:lnTo>
                    <a:pt x="3070" y="8"/>
                  </a:lnTo>
                  <a:lnTo>
                    <a:pt x="3072" y="8"/>
                  </a:lnTo>
                  <a:lnTo>
                    <a:pt x="3072" y="8"/>
                  </a:lnTo>
                  <a:lnTo>
                    <a:pt x="3074" y="8"/>
                  </a:lnTo>
                  <a:lnTo>
                    <a:pt x="3074" y="8"/>
                  </a:lnTo>
                  <a:lnTo>
                    <a:pt x="3078" y="6"/>
                  </a:lnTo>
                  <a:lnTo>
                    <a:pt x="3078" y="6"/>
                  </a:lnTo>
                  <a:lnTo>
                    <a:pt x="3082" y="8"/>
                  </a:lnTo>
                  <a:lnTo>
                    <a:pt x="3082" y="8"/>
                  </a:lnTo>
                  <a:lnTo>
                    <a:pt x="3082" y="8"/>
                  </a:lnTo>
                  <a:lnTo>
                    <a:pt x="3082" y="8"/>
                  </a:lnTo>
                  <a:lnTo>
                    <a:pt x="3082" y="8"/>
                  </a:lnTo>
                  <a:lnTo>
                    <a:pt x="3082" y="8"/>
                  </a:lnTo>
                  <a:lnTo>
                    <a:pt x="3084" y="8"/>
                  </a:lnTo>
                  <a:lnTo>
                    <a:pt x="3084" y="8"/>
                  </a:lnTo>
                  <a:lnTo>
                    <a:pt x="3084" y="8"/>
                  </a:lnTo>
                  <a:lnTo>
                    <a:pt x="3084" y="8"/>
                  </a:lnTo>
                  <a:lnTo>
                    <a:pt x="3088" y="6"/>
                  </a:lnTo>
                  <a:lnTo>
                    <a:pt x="3088" y="6"/>
                  </a:lnTo>
                  <a:lnTo>
                    <a:pt x="3090" y="8"/>
                  </a:lnTo>
                  <a:lnTo>
                    <a:pt x="3090" y="8"/>
                  </a:lnTo>
                  <a:lnTo>
                    <a:pt x="3090" y="6"/>
                  </a:lnTo>
                  <a:lnTo>
                    <a:pt x="3090" y="6"/>
                  </a:lnTo>
                  <a:lnTo>
                    <a:pt x="3092" y="8"/>
                  </a:lnTo>
                  <a:lnTo>
                    <a:pt x="3092" y="8"/>
                  </a:lnTo>
                  <a:lnTo>
                    <a:pt x="3094" y="8"/>
                  </a:lnTo>
                  <a:lnTo>
                    <a:pt x="3094" y="8"/>
                  </a:lnTo>
                  <a:lnTo>
                    <a:pt x="3098" y="8"/>
                  </a:lnTo>
                  <a:lnTo>
                    <a:pt x="3098" y="8"/>
                  </a:lnTo>
                  <a:lnTo>
                    <a:pt x="3100" y="8"/>
                  </a:lnTo>
                  <a:lnTo>
                    <a:pt x="3100" y="8"/>
                  </a:lnTo>
                  <a:lnTo>
                    <a:pt x="3108" y="8"/>
                  </a:lnTo>
                  <a:lnTo>
                    <a:pt x="3108" y="8"/>
                  </a:lnTo>
                  <a:lnTo>
                    <a:pt x="3110" y="8"/>
                  </a:lnTo>
                  <a:lnTo>
                    <a:pt x="3110" y="8"/>
                  </a:lnTo>
                  <a:lnTo>
                    <a:pt x="3114" y="8"/>
                  </a:lnTo>
                  <a:lnTo>
                    <a:pt x="3114" y="8"/>
                  </a:lnTo>
                  <a:lnTo>
                    <a:pt x="3120" y="8"/>
                  </a:lnTo>
                  <a:lnTo>
                    <a:pt x="3120" y="8"/>
                  </a:lnTo>
                  <a:lnTo>
                    <a:pt x="3124" y="8"/>
                  </a:lnTo>
                  <a:lnTo>
                    <a:pt x="3124" y="8"/>
                  </a:lnTo>
                  <a:lnTo>
                    <a:pt x="3132" y="8"/>
                  </a:lnTo>
                  <a:lnTo>
                    <a:pt x="3132" y="8"/>
                  </a:lnTo>
                  <a:lnTo>
                    <a:pt x="3140" y="8"/>
                  </a:lnTo>
                  <a:lnTo>
                    <a:pt x="3140" y="8"/>
                  </a:lnTo>
                  <a:lnTo>
                    <a:pt x="3142" y="8"/>
                  </a:lnTo>
                  <a:lnTo>
                    <a:pt x="3142" y="8"/>
                  </a:lnTo>
                  <a:lnTo>
                    <a:pt x="3148" y="10"/>
                  </a:lnTo>
                  <a:lnTo>
                    <a:pt x="3148" y="10"/>
                  </a:lnTo>
                  <a:lnTo>
                    <a:pt x="3158" y="10"/>
                  </a:lnTo>
                  <a:lnTo>
                    <a:pt x="3158" y="10"/>
                  </a:lnTo>
                  <a:lnTo>
                    <a:pt x="3158" y="10"/>
                  </a:lnTo>
                  <a:lnTo>
                    <a:pt x="3158" y="10"/>
                  </a:lnTo>
                  <a:lnTo>
                    <a:pt x="3160" y="8"/>
                  </a:lnTo>
                  <a:lnTo>
                    <a:pt x="3160" y="8"/>
                  </a:lnTo>
                  <a:lnTo>
                    <a:pt x="3162" y="8"/>
                  </a:lnTo>
                  <a:lnTo>
                    <a:pt x="3162" y="8"/>
                  </a:lnTo>
                  <a:lnTo>
                    <a:pt x="3162" y="8"/>
                  </a:lnTo>
                  <a:lnTo>
                    <a:pt x="3162" y="8"/>
                  </a:lnTo>
                  <a:lnTo>
                    <a:pt x="3164" y="8"/>
                  </a:lnTo>
                  <a:lnTo>
                    <a:pt x="3164" y="8"/>
                  </a:lnTo>
                  <a:lnTo>
                    <a:pt x="3168" y="8"/>
                  </a:lnTo>
                  <a:lnTo>
                    <a:pt x="3168" y="8"/>
                  </a:lnTo>
                  <a:lnTo>
                    <a:pt x="3168" y="10"/>
                  </a:lnTo>
                  <a:lnTo>
                    <a:pt x="3168" y="10"/>
                  </a:lnTo>
                  <a:lnTo>
                    <a:pt x="3170" y="8"/>
                  </a:lnTo>
                  <a:lnTo>
                    <a:pt x="3170" y="8"/>
                  </a:lnTo>
                  <a:lnTo>
                    <a:pt x="3172" y="10"/>
                  </a:lnTo>
                  <a:lnTo>
                    <a:pt x="3172" y="10"/>
                  </a:lnTo>
                  <a:lnTo>
                    <a:pt x="3174" y="10"/>
                  </a:lnTo>
                  <a:lnTo>
                    <a:pt x="3174" y="10"/>
                  </a:lnTo>
                  <a:lnTo>
                    <a:pt x="3176" y="10"/>
                  </a:lnTo>
                  <a:lnTo>
                    <a:pt x="3176" y="10"/>
                  </a:lnTo>
                  <a:lnTo>
                    <a:pt x="3178" y="10"/>
                  </a:lnTo>
                  <a:lnTo>
                    <a:pt x="3178" y="10"/>
                  </a:lnTo>
                  <a:lnTo>
                    <a:pt x="3178" y="8"/>
                  </a:lnTo>
                  <a:lnTo>
                    <a:pt x="3178" y="8"/>
                  </a:lnTo>
                  <a:lnTo>
                    <a:pt x="3178" y="10"/>
                  </a:lnTo>
                  <a:lnTo>
                    <a:pt x="3178" y="10"/>
                  </a:lnTo>
                  <a:lnTo>
                    <a:pt x="3182" y="8"/>
                  </a:lnTo>
                  <a:lnTo>
                    <a:pt x="3182" y="8"/>
                  </a:lnTo>
                  <a:lnTo>
                    <a:pt x="3186" y="8"/>
                  </a:lnTo>
                  <a:lnTo>
                    <a:pt x="3186" y="8"/>
                  </a:lnTo>
                  <a:lnTo>
                    <a:pt x="3188" y="10"/>
                  </a:lnTo>
                  <a:lnTo>
                    <a:pt x="3188" y="10"/>
                  </a:lnTo>
                  <a:lnTo>
                    <a:pt x="3194" y="10"/>
                  </a:lnTo>
                  <a:lnTo>
                    <a:pt x="3194" y="10"/>
                  </a:lnTo>
                  <a:lnTo>
                    <a:pt x="3198" y="8"/>
                  </a:lnTo>
                  <a:lnTo>
                    <a:pt x="3198" y="8"/>
                  </a:lnTo>
                  <a:lnTo>
                    <a:pt x="3202" y="8"/>
                  </a:lnTo>
                  <a:lnTo>
                    <a:pt x="3202" y="8"/>
                  </a:lnTo>
                  <a:lnTo>
                    <a:pt x="3206" y="8"/>
                  </a:lnTo>
                  <a:lnTo>
                    <a:pt x="3206" y="8"/>
                  </a:lnTo>
                  <a:lnTo>
                    <a:pt x="3210" y="10"/>
                  </a:lnTo>
                  <a:lnTo>
                    <a:pt x="3210" y="10"/>
                  </a:lnTo>
                  <a:lnTo>
                    <a:pt x="3214" y="10"/>
                  </a:lnTo>
                  <a:lnTo>
                    <a:pt x="3214" y="10"/>
                  </a:lnTo>
                  <a:lnTo>
                    <a:pt x="3218" y="10"/>
                  </a:lnTo>
                  <a:lnTo>
                    <a:pt x="3218" y="10"/>
                  </a:lnTo>
                  <a:lnTo>
                    <a:pt x="3220" y="10"/>
                  </a:lnTo>
                  <a:lnTo>
                    <a:pt x="3220" y="10"/>
                  </a:lnTo>
                  <a:lnTo>
                    <a:pt x="3220" y="10"/>
                  </a:lnTo>
                  <a:lnTo>
                    <a:pt x="3220" y="10"/>
                  </a:lnTo>
                  <a:lnTo>
                    <a:pt x="3220" y="10"/>
                  </a:lnTo>
                  <a:lnTo>
                    <a:pt x="3220" y="10"/>
                  </a:lnTo>
                  <a:lnTo>
                    <a:pt x="3222" y="10"/>
                  </a:lnTo>
                  <a:lnTo>
                    <a:pt x="3222" y="10"/>
                  </a:lnTo>
                  <a:lnTo>
                    <a:pt x="3224" y="10"/>
                  </a:lnTo>
                  <a:lnTo>
                    <a:pt x="3224" y="10"/>
                  </a:lnTo>
                  <a:lnTo>
                    <a:pt x="3224" y="10"/>
                  </a:lnTo>
                  <a:lnTo>
                    <a:pt x="3224" y="10"/>
                  </a:lnTo>
                  <a:lnTo>
                    <a:pt x="3226" y="10"/>
                  </a:lnTo>
                  <a:lnTo>
                    <a:pt x="3226" y="10"/>
                  </a:lnTo>
                  <a:lnTo>
                    <a:pt x="3226" y="10"/>
                  </a:lnTo>
                  <a:lnTo>
                    <a:pt x="3226" y="10"/>
                  </a:lnTo>
                  <a:lnTo>
                    <a:pt x="3228" y="10"/>
                  </a:lnTo>
                  <a:lnTo>
                    <a:pt x="3228" y="10"/>
                  </a:lnTo>
                  <a:lnTo>
                    <a:pt x="3228" y="10"/>
                  </a:lnTo>
                  <a:lnTo>
                    <a:pt x="3228" y="10"/>
                  </a:lnTo>
                  <a:lnTo>
                    <a:pt x="3228" y="10"/>
                  </a:lnTo>
                  <a:lnTo>
                    <a:pt x="3228" y="10"/>
                  </a:lnTo>
                  <a:lnTo>
                    <a:pt x="3230" y="10"/>
                  </a:lnTo>
                  <a:lnTo>
                    <a:pt x="3230" y="10"/>
                  </a:lnTo>
                  <a:lnTo>
                    <a:pt x="3230" y="10"/>
                  </a:lnTo>
                  <a:lnTo>
                    <a:pt x="3230" y="10"/>
                  </a:lnTo>
                  <a:lnTo>
                    <a:pt x="3230" y="10"/>
                  </a:lnTo>
                  <a:lnTo>
                    <a:pt x="3230" y="10"/>
                  </a:lnTo>
                  <a:lnTo>
                    <a:pt x="3232" y="10"/>
                  </a:lnTo>
                  <a:lnTo>
                    <a:pt x="3232" y="10"/>
                  </a:lnTo>
                  <a:lnTo>
                    <a:pt x="3232" y="12"/>
                  </a:lnTo>
                  <a:lnTo>
                    <a:pt x="3232" y="12"/>
                  </a:lnTo>
                  <a:lnTo>
                    <a:pt x="3232" y="12"/>
                  </a:lnTo>
                  <a:lnTo>
                    <a:pt x="3232" y="12"/>
                  </a:lnTo>
                  <a:lnTo>
                    <a:pt x="3236" y="12"/>
                  </a:lnTo>
                  <a:lnTo>
                    <a:pt x="3236" y="12"/>
                  </a:lnTo>
                  <a:lnTo>
                    <a:pt x="3238" y="12"/>
                  </a:lnTo>
                  <a:lnTo>
                    <a:pt x="3238" y="12"/>
                  </a:lnTo>
                  <a:lnTo>
                    <a:pt x="3240" y="10"/>
                  </a:lnTo>
                  <a:lnTo>
                    <a:pt x="3240" y="10"/>
                  </a:lnTo>
                  <a:lnTo>
                    <a:pt x="3246" y="12"/>
                  </a:lnTo>
                  <a:lnTo>
                    <a:pt x="3246" y="12"/>
                  </a:lnTo>
                  <a:lnTo>
                    <a:pt x="3248" y="12"/>
                  </a:lnTo>
                  <a:lnTo>
                    <a:pt x="3248" y="12"/>
                  </a:lnTo>
                  <a:lnTo>
                    <a:pt x="3252" y="12"/>
                  </a:lnTo>
                  <a:lnTo>
                    <a:pt x="3256" y="12"/>
                  </a:lnTo>
                  <a:lnTo>
                    <a:pt x="3256" y="12"/>
                  </a:lnTo>
                  <a:lnTo>
                    <a:pt x="3258" y="12"/>
                  </a:lnTo>
                  <a:lnTo>
                    <a:pt x="3258" y="12"/>
                  </a:lnTo>
                  <a:lnTo>
                    <a:pt x="3260" y="12"/>
                  </a:lnTo>
                  <a:lnTo>
                    <a:pt x="3260" y="12"/>
                  </a:lnTo>
                  <a:lnTo>
                    <a:pt x="3262" y="12"/>
                  </a:lnTo>
                  <a:lnTo>
                    <a:pt x="3262" y="12"/>
                  </a:lnTo>
                  <a:lnTo>
                    <a:pt x="3262" y="14"/>
                  </a:lnTo>
                  <a:lnTo>
                    <a:pt x="3262" y="14"/>
                  </a:lnTo>
                  <a:lnTo>
                    <a:pt x="3262" y="14"/>
                  </a:lnTo>
                  <a:lnTo>
                    <a:pt x="3262" y="14"/>
                  </a:lnTo>
                  <a:lnTo>
                    <a:pt x="3262" y="14"/>
                  </a:lnTo>
                  <a:lnTo>
                    <a:pt x="3262" y="14"/>
                  </a:lnTo>
                  <a:lnTo>
                    <a:pt x="3262" y="14"/>
                  </a:lnTo>
                  <a:lnTo>
                    <a:pt x="3262" y="16"/>
                  </a:lnTo>
                  <a:lnTo>
                    <a:pt x="3262" y="16"/>
                  </a:lnTo>
                  <a:lnTo>
                    <a:pt x="3264" y="16"/>
                  </a:lnTo>
                  <a:lnTo>
                    <a:pt x="3264" y="16"/>
                  </a:lnTo>
                  <a:lnTo>
                    <a:pt x="3264" y="16"/>
                  </a:lnTo>
                  <a:lnTo>
                    <a:pt x="3264" y="18"/>
                  </a:lnTo>
                  <a:lnTo>
                    <a:pt x="3264" y="18"/>
                  </a:lnTo>
                  <a:lnTo>
                    <a:pt x="3266" y="16"/>
                  </a:lnTo>
                  <a:lnTo>
                    <a:pt x="3266" y="16"/>
                  </a:lnTo>
                  <a:lnTo>
                    <a:pt x="3266" y="16"/>
                  </a:lnTo>
                  <a:lnTo>
                    <a:pt x="3266" y="16"/>
                  </a:lnTo>
                  <a:lnTo>
                    <a:pt x="3264" y="16"/>
                  </a:lnTo>
                  <a:lnTo>
                    <a:pt x="3264" y="16"/>
                  </a:lnTo>
                  <a:lnTo>
                    <a:pt x="3268" y="14"/>
                  </a:lnTo>
                  <a:lnTo>
                    <a:pt x="3268" y="14"/>
                  </a:lnTo>
                  <a:lnTo>
                    <a:pt x="3268" y="12"/>
                  </a:lnTo>
                  <a:lnTo>
                    <a:pt x="3268" y="12"/>
                  </a:lnTo>
                  <a:lnTo>
                    <a:pt x="3272" y="14"/>
                  </a:lnTo>
                  <a:lnTo>
                    <a:pt x="3272" y="14"/>
                  </a:lnTo>
                  <a:lnTo>
                    <a:pt x="3272" y="14"/>
                  </a:lnTo>
                  <a:lnTo>
                    <a:pt x="3272" y="14"/>
                  </a:lnTo>
                  <a:lnTo>
                    <a:pt x="3274" y="14"/>
                  </a:lnTo>
                  <a:lnTo>
                    <a:pt x="3274" y="14"/>
                  </a:lnTo>
                  <a:lnTo>
                    <a:pt x="3276" y="14"/>
                  </a:lnTo>
                  <a:lnTo>
                    <a:pt x="3276" y="14"/>
                  </a:lnTo>
                  <a:lnTo>
                    <a:pt x="3276" y="14"/>
                  </a:lnTo>
                  <a:lnTo>
                    <a:pt x="3276" y="14"/>
                  </a:lnTo>
                  <a:lnTo>
                    <a:pt x="3278" y="14"/>
                  </a:lnTo>
                  <a:lnTo>
                    <a:pt x="3278" y="14"/>
                  </a:lnTo>
                  <a:lnTo>
                    <a:pt x="3280" y="14"/>
                  </a:lnTo>
                  <a:lnTo>
                    <a:pt x="3280" y="14"/>
                  </a:lnTo>
                  <a:lnTo>
                    <a:pt x="3282" y="14"/>
                  </a:lnTo>
                  <a:lnTo>
                    <a:pt x="3282" y="14"/>
                  </a:lnTo>
                  <a:lnTo>
                    <a:pt x="3284" y="14"/>
                  </a:lnTo>
                  <a:lnTo>
                    <a:pt x="3284" y="14"/>
                  </a:lnTo>
                  <a:lnTo>
                    <a:pt x="3290" y="12"/>
                  </a:lnTo>
                  <a:lnTo>
                    <a:pt x="3290" y="12"/>
                  </a:lnTo>
                  <a:lnTo>
                    <a:pt x="3294" y="12"/>
                  </a:lnTo>
                  <a:lnTo>
                    <a:pt x="3298" y="12"/>
                  </a:lnTo>
                  <a:lnTo>
                    <a:pt x="3298" y="12"/>
                  </a:lnTo>
                  <a:lnTo>
                    <a:pt x="3300" y="12"/>
                  </a:lnTo>
                  <a:lnTo>
                    <a:pt x="3300" y="12"/>
                  </a:lnTo>
                  <a:lnTo>
                    <a:pt x="3300" y="12"/>
                  </a:lnTo>
                  <a:lnTo>
                    <a:pt x="3300" y="12"/>
                  </a:lnTo>
                  <a:lnTo>
                    <a:pt x="3302" y="12"/>
                  </a:lnTo>
                  <a:lnTo>
                    <a:pt x="3302" y="12"/>
                  </a:lnTo>
                  <a:lnTo>
                    <a:pt x="3304" y="12"/>
                  </a:lnTo>
                  <a:lnTo>
                    <a:pt x="3304" y="12"/>
                  </a:lnTo>
                  <a:lnTo>
                    <a:pt x="3306" y="12"/>
                  </a:lnTo>
                  <a:lnTo>
                    <a:pt x="3306" y="12"/>
                  </a:lnTo>
                  <a:lnTo>
                    <a:pt x="3306" y="12"/>
                  </a:lnTo>
                  <a:lnTo>
                    <a:pt x="3306" y="12"/>
                  </a:lnTo>
                  <a:lnTo>
                    <a:pt x="3308" y="12"/>
                  </a:lnTo>
                  <a:lnTo>
                    <a:pt x="3308" y="12"/>
                  </a:lnTo>
                  <a:lnTo>
                    <a:pt x="3308" y="12"/>
                  </a:lnTo>
                  <a:lnTo>
                    <a:pt x="3308" y="12"/>
                  </a:lnTo>
                  <a:lnTo>
                    <a:pt x="3312" y="12"/>
                  </a:lnTo>
                  <a:lnTo>
                    <a:pt x="3312" y="12"/>
                  </a:lnTo>
                  <a:lnTo>
                    <a:pt x="3312" y="12"/>
                  </a:lnTo>
                  <a:lnTo>
                    <a:pt x="3312" y="12"/>
                  </a:lnTo>
                  <a:lnTo>
                    <a:pt x="3312" y="12"/>
                  </a:lnTo>
                  <a:lnTo>
                    <a:pt x="3312" y="12"/>
                  </a:lnTo>
                  <a:lnTo>
                    <a:pt x="3314" y="12"/>
                  </a:lnTo>
                  <a:lnTo>
                    <a:pt x="3314" y="12"/>
                  </a:lnTo>
                  <a:lnTo>
                    <a:pt x="3314" y="12"/>
                  </a:lnTo>
                  <a:lnTo>
                    <a:pt x="3314" y="12"/>
                  </a:lnTo>
                  <a:lnTo>
                    <a:pt x="3316" y="12"/>
                  </a:lnTo>
                  <a:lnTo>
                    <a:pt x="3316" y="12"/>
                  </a:lnTo>
                  <a:lnTo>
                    <a:pt x="3322" y="12"/>
                  </a:lnTo>
                  <a:lnTo>
                    <a:pt x="3322" y="12"/>
                  </a:lnTo>
                  <a:lnTo>
                    <a:pt x="3324" y="14"/>
                  </a:lnTo>
                  <a:lnTo>
                    <a:pt x="3324" y="14"/>
                  </a:lnTo>
                  <a:lnTo>
                    <a:pt x="3328" y="14"/>
                  </a:lnTo>
                  <a:lnTo>
                    <a:pt x="3328" y="14"/>
                  </a:lnTo>
                  <a:lnTo>
                    <a:pt x="3330" y="12"/>
                  </a:lnTo>
                  <a:lnTo>
                    <a:pt x="3330" y="12"/>
                  </a:lnTo>
                  <a:lnTo>
                    <a:pt x="3330" y="12"/>
                  </a:lnTo>
                  <a:lnTo>
                    <a:pt x="3330" y="12"/>
                  </a:lnTo>
                  <a:lnTo>
                    <a:pt x="3334" y="12"/>
                  </a:lnTo>
                  <a:lnTo>
                    <a:pt x="3334" y="12"/>
                  </a:lnTo>
                  <a:lnTo>
                    <a:pt x="3340" y="12"/>
                  </a:lnTo>
                  <a:lnTo>
                    <a:pt x="3340" y="12"/>
                  </a:lnTo>
                  <a:lnTo>
                    <a:pt x="3344" y="12"/>
                  </a:lnTo>
                  <a:lnTo>
                    <a:pt x="3344" y="12"/>
                  </a:lnTo>
                  <a:lnTo>
                    <a:pt x="3346" y="12"/>
                  </a:lnTo>
                  <a:lnTo>
                    <a:pt x="3346" y="12"/>
                  </a:lnTo>
                  <a:lnTo>
                    <a:pt x="3348" y="12"/>
                  </a:lnTo>
                  <a:lnTo>
                    <a:pt x="3348" y="12"/>
                  </a:lnTo>
                  <a:lnTo>
                    <a:pt x="3352" y="12"/>
                  </a:lnTo>
                  <a:lnTo>
                    <a:pt x="3352" y="12"/>
                  </a:lnTo>
                  <a:lnTo>
                    <a:pt x="3362" y="12"/>
                  </a:lnTo>
                  <a:lnTo>
                    <a:pt x="3362" y="12"/>
                  </a:lnTo>
                  <a:lnTo>
                    <a:pt x="3366" y="12"/>
                  </a:lnTo>
                  <a:lnTo>
                    <a:pt x="3366" y="12"/>
                  </a:lnTo>
                  <a:lnTo>
                    <a:pt x="3372" y="12"/>
                  </a:lnTo>
                  <a:lnTo>
                    <a:pt x="3372" y="12"/>
                  </a:lnTo>
                  <a:lnTo>
                    <a:pt x="3374" y="14"/>
                  </a:lnTo>
                  <a:lnTo>
                    <a:pt x="3374" y="14"/>
                  </a:lnTo>
                  <a:lnTo>
                    <a:pt x="3378" y="14"/>
                  </a:lnTo>
                  <a:lnTo>
                    <a:pt x="3378" y="14"/>
                  </a:lnTo>
                  <a:lnTo>
                    <a:pt x="3382" y="14"/>
                  </a:lnTo>
                  <a:lnTo>
                    <a:pt x="3384" y="14"/>
                  </a:lnTo>
                  <a:lnTo>
                    <a:pt x="3384" y="14"/>
                  </a:lnTo>
                  <a:lnTo>
                    <a:pt x="3392" y="12"/>
                  </a:lnTo>
                  <a:lnTo>
                    <a:pt x="3392" y="12"/>
                  </a:lnTo>
                  <a:lnTo>
                    <a:pt x="3396" y="14"/>
                  </a:lnTo>
                  <a:lnTo>
                    <a:pt x="3396" y="14"/>
                  </a:lnTo>
                  <a:lnTo>
                    <a:pt x="3408" y="12"/>
                  </a:lnTo>
                  <a:lnTo>
                    <a:pt x="3408" y="12"/>
                  </a:lnTo>
                  <a:lnTo>
                    <a:pt x="3412" y="12"/>
                  </a:lnTo>
                  <a:lnTo>
                    <a:pt x="3412" y="12"/>
                  </a:lnTo>
                  <a:lnTo>
                    <a:pt x="3418" y="12"/>
                  </a:lnTo>
                  <a:lnTo>
                    <a:pt x="3418" y="12"/>
                  </a:lnTo>
                  <a:lnTo>
                    <a:pt x="3418" y="12"/>
                  </a:lnTo>
                  <a:lnTo>
                    <a:pt x="3418" y="12"/>
                  </a:lnTo>
                  <a:lnTo>
                    <a:pt x="3418" y="12"/>
                  </a:lnTo>
                  <a:lnTo>
                    <a:pt x="3418" y="12"/>
                  </a:lnTo>
                  <a:lnTo>
                    <a:pt x="3422" y="12"/>
                  </a:lnTo>
                  <a:lnTo>
                    <a:pt x="3422" y="12"/>
                  </a:lnTo>
                  <a:lnTo>
                    <a:pt x="3422" y="12"/>
                  </a:lnTo>
                  <a:lnTo>
                    <a:pt x="3422" y="12"/>
                  </a:lnTo>
                  <a:lnTo>
                    <a:pt x="3422" y="12"/>
                  </a:lnTo>
                  <a:lnTo>
                    <a:pt x="3422" y="12"/>
                  </a:lnTo>
                  <a:lnTo>
                    <a:pt x="3422" y="12"/>
                  </a:lnTo>
                  <a:lnTo>
                    <a:pt x="3422" y="12"/>
                  </a:lnTo>
                  <a:lnTo>
                    <a:pt x="3424" y="12"/>
                  </a:lnTo>
                  <a:lnTo>
                    <a:pt x="3424" y="12"/>
                  </a:lnTo>
                  <a:lnTo>
                    <a:pt x="3426" y="12"/>
                  </a:lnTo>
                  <a:lnTo>
                    <a:pt x="3426" y="12"/>
                  </a:lnTo>
                  <a:lnTo>
                    <a:pt x="3426" y="12"/>
                  </a:lnTo>
                  <a:lnTo>
                    <a:pt x="3426" y="12"/>
                  </a:lnTo>
                  <a:lnTo>
                    <a:pt x="3428" y="12"/>
                  </a:lnTo>
                  <a:lnTo>
                    <a:pt x="3428" y="12"/>
                  </a:lnTo>
                  <a:lnTo>
                    <a:pt x="3428" y="12"/>
                  </a:lnTo>
                  <a:lnTo>
                    <a:pt x="3432" y="12"/>
                  </a:lnTo>
                  <a:lnTo>
                    <a:pt x="3432" y="12"/>
                  </a:lnTo>
                  <a:lnTo>
                    <a:pt x="3434" y="12"/>
                  </a:lnTo>
                  <a:lnTo>
                    <a:pt x="3434" y="12"/>
                  </a:lnTo>
                  <a:lnTo>
                    <a:pt x="3438" y="12"/>
                  </a:lnTo>
                  <a:lnTo>
                    <a:pt x="3438" y="12"/>
                  </a:lnTo>
                  <a:lnTo>
                    <a:pt x="3440" y="12"/>
                  </a:lnTo>
                  <a:lnTo>
                    <a:pt x="3440" y="12"/>
                  </a:lnTo>
                  <a:lnTo>
                    <a:pt x="3442" y="12"/>
                  </a:lnTo>
                  <a:lnTo>
                    <a:pt x="3442" y="12"/>
                  </a:lnTo>
                  <a:lnTo>
                    <a:pt x="3444" y="12"/>
                  </a:lnTo>
                  <a:lnTo>
                    <a:pt x="3444" y="12"/>
                  </a:lnTo>
                  <a:lnTo>
                    <a:pt x="3446" y="12"/>
                  </a:lnTo>
                  <a:lnTo>
                    <a:pt x="3446" y="12"/>
                  </a:lnTo>
                  <a:lnTo>
                    <a:pt x="3448" y="12"/>
                  </a:lnTo>
                  <a:lnTo>
                    <a:pt x="3448" y="12"/>
                  </a:lnTo>
                  <a:lnTo>
                    <a:pt x="3450" y="12"/>
                  </a:lnTo>
                  <a:lnTo>
                    <a:pt x="3450" y="12"/>
                  </a:lnTo>
                  <a:lnTo>
                    <a:pt x="3450" y="12"/>
                  </a:lnTo>
                  <a:lnTo>
                    <a:pt x="3450" y="12"/>
                  </a:lnTo>
                  <a:lnTo>
                    <a:pt x="3452" y="14"/>
                  </a:lnTo>
                  <a:lnTo>
                    <a:pt x="3452" y="14"/>
                  </a:lnTo>
                  <a:lnTo>
                    <a:pt x="3452" y="14"/>
                  </a:lnTo>
                  <a:lnTo>
                    <a:pt x="3454" y="16"/>
                  </a:lnTo>
                  <a:lnTo>
                    <a:pt x="3454" y="16"/>
                  </a:lnTo>
                  <a:lnTo>
                    <a:pt x="3456" y="16"/>
                  </a:lnTo>
                  <a:lnTo>
                    <a:pt x="3456" y="16"/>
                  </a:lnTo>
                  <a:lnTo>
                    <a:pt x="3456" y="16"/>
                  </a:lnTo>
                  <a:lnTo>
                    <a:pt x="3456" y="16"/>
                  </a:lnTo>
                  <a:lnTo>
                    <a:pt x="3456" y="16"/>
                  </a:lnTo>
                  <a:lnTo>
                    <a:pt x="3456" y="16"/>
                  </a:lnTo>
                  <a:lnTo>
                    <a:pt x="3456" y="18"/>
                  </a:lnTo>
                  <a:lnTo>
                    <a:pt x="3456" y="18"/>
                  </a:lnTo>
                  <a:lnTo>
                    <a:pt x="3456" y="18"/>
                  </a:lnTo>
                  <a:lnTo>
                    <a:pt x="3458" y="18"/>
                  </a:lnTo>
                  <a:lnTo>
                    <a:pt x="3458" y="18"/>
                  </a:lnTo>
                  <a:lnTo>
                    <a:pt x="3470" y="18"/>
                  </a:lnTo>
                  <a:lnTo>
                    <a:pt x="3470" y="18"/>
                  </a:lnTo>
                  <a:lnTo>
                    <a:pt x="3478" y="16"/>
                  </a:lnTo>
                  <a:lnTo>
                    <a:pt x="3478" y="16"/>
                  </a:lnTo>
                  <a:lnTo>
                    <a:pt x="3480" y="16"/>
                  </a:lnTo>
                  <a:lnTo>
                    <a:pt x="3480" y="16"/>
                  </a:lnTo>
                  <a:lnTo>
                    <a:pt x="3482" y="16"/>
                  </a:lnTo>
                  <a:lnTo>
                    <a:pt x="3482" y="16"/>
                  </a:lnTo>
                  <a:lnTo>
                    <a:pt x="3482" y="16"/>
                  </a:lnTo>
                  <a:lnTo>
                    <a:pt x="3482" y="16"/>
                  </a:lnTo>
                  <a:lnTo>
                    <a:pt x="3484" y="14"/>
                  </a:lnTo>
                  <a:lnTo>
                    <a:pt x="3484" y="14"/>
                  </a:lnTo>
                  <a:lnTo>
                    <a:pt x="3484" y="14"/>
                  </a:lnTo>
                  <a:lnTo>
                    <a:pt x="3484" y="14"/>
                  </a:lnTo>
                  <a:lnTo>
                    <a:pt x="3484" y="14"/>
                  </a:lnTo>
                  <a:lnTo>
                    <a:pt x="3488" y="14"/>
                  </a:lnTo>
                  <a:lnTo>
                    <a:pt x="3488" y="14"/>
                  </a:lnTo>
                  <a:lnTo>
                    <a:pt x="3490" y="14"/>
                  </a:lnTo>
                  <a:lnTo>
                    <a:pt x="3490" y="14"/>
                  </a:lnTo>
                  <a:lnTo>
                    <a:pt x="3494" y="14"/>
                  </a:lnTo>
                  <a:lnTo>
                    <a:pt x="3494" y="14"/>
                  </a:lnTo>
                  <a:lnTo>
                    <a:pt x="3498" y="12"/>
                  </a:lnTo>
                  <a:lnTo>
                    <a:pt x="3500" y="14"/>
                  </a:lnTo>
                  <a:lnTo>
                    <a:pt x="3500" y="14"/>
                  </a:lnTo>
                  <a:lnTo>
                    <a:pt x="3502" y="14"/>
                  </a:lnTo>
                  <a:lnTo>
                    <a:pt x="3502" y="14"/>
                  </a:lnTo>
                  <a:lnTo>
                    <a:pt x="3502" y="14"/>
                  </a:lnTo>
                  <a:lnTo>
                    <a:pt x="3502" y="14"/>
                  </a:lnTo>
                  <a:lnTo>
                    <a:pt x="3504" y="14"/>
                  </a:lnTo>
                  <a:lnTo>
                    <a:pt x="3504" y="14"/>
                  </a:lnTo>
                  <a:lnTo>
                    <a:pt x="3504" y="14"/>
                  </a:lnTo>
                  <a:lnTo>
                    <a:pt x="3504" y="14"/>
                  </a:lnTo>
                  <a:lnTo>
                    <a:pt x="3506" y="14"/>
                  </a:lnTo>
                  <a:lnTo>
                    <a:pt x="3506" y="14"/>
                  </a:lnTo>
                  <a:lnTo>
                    <a:pt x="3508" y="14"/>
                  </a:lnTo>
                  <a:lnTo>
                    <a:pt x="3508" y="14"/>
                  </a:lnTo>
                  <a:lnTo>
                    <a:pt x="3508" y="14"/>
                  </a:lnTo>
                  <a:lnTo>
                    <a:pt x="3508" y="14"/>
                  </a:lnTo>
                  <a:lnTo>
                    <a:pt x="3510" y="14"/>
                  </a:lnTo>
                  <a:lnTo>
                    <a:pt x="3510" y="14"/>
                  </a:lnTo>
                  <a:lnTo>
                    <a:pt x="3514" y="16"/>
                  </a:lnTo>
                  <a:lnTo>
                    <a:pt x="3514" y="16"/>
                  </a:lnTo>
                  <a:lnTo>
                    <a:pt x="3520" y="16"/>
                  </a:lnTo>
                  <a:lnTo>
                    <a:pt x="3520" y="16"/>
                  </a:lnTo>
                  <a:lnTo>
                    <a:pt x="3520" y="16"/>
                  </a:lnTo>
                  <a:lnTo>
                    <a:pt x="3520" y="16"/>
                  </a:lnTo>
                  <a:lnTo>
                    <a:pt x="3522" y="16"/>
                  </a:lnTo>
                  <a:lnTo>
                    <a:pt x="3524" y="18"/>
                  </a:lnTo>
                  <a:lnTo>
                    <a:pt x="3524" y="18"/>
                  </a:lnTo>
                  <a:lnTo>
                    <a:pt x="3524" y="18"/>
                  </a:lnTo>
                  <a:lnTo>
                    <a:pt x="3524" y="18"/>
                  </a:lnTo>
                  <a:lnTo>
                    <a:pt x="3526" y="18"/>
                  </a:lnTo>
                  <a:lnTo>
                    <a:pt x="3526" y="18"/>
                  </a:lnTo>
                  <a:lnTo>
                    <a:pt x="3530" y="18"/>
                  </a:lnTo>
                  <a:lnTo>
                    <a:pt x="3530" y="18"/>
                  </a:lnTo>
                  <a:lnTo>
                    <a:pt x="3530" y="16"/>
                  </a:lnTo>
                  <a:lnTo>
                    <a:pt x="3530" y="16"/>
                  </a:lnTo>
                  <a:lnTo>
                    <a:pt x="3530" y="16"/>
                  </a:lnTo>
                  <a:lnTo>
                    <a:pt x="3530" y="16"/>
                  </a:lnTo>
                  <a:lnTo>
                    <a:pt x="3532" y="16"/>
                  </a:lnTo>
                  <a:lnTo>
                    <a:pt x="3532" y="16"/>
                  </a:lnTo>
                  <a:lnTo>
                    <a:pt x="3534" y="14"/>
                  </a:lnTo>
                  <a:lnTo>
                    <a:pt x="3534" y="14"/>
                  </a:lnTo>
                  <a:lnTo>
                    <a:pt x="3540" y="12"/>
                  </a:lnTo>
                  <a:lnTo>
                    <a:pt x="3540" y="12"/>
                  </a:lnTo>
                  <a:lnTo>
                    <a:pt x="3554" y="14"/>
                  </a:lnTo>
                  <a:lnTo>
                    <a:pt x="3554" y="14"/>
                  </a:lnTo>
                  <a:lnTo>
                    <a:pt x="3556" y="14"/>
                  </a:lnTo>
                  <a:lnTo>
                    <a:pt x="3556" y="14"/>
                  </a:lnTo>
                  <a:lnTo>
                    <a:pt x="3560" y="14"/>
                  </a:lnTo>
                  <a:lnTo>
                    <a:pt x="3560" y="14"/>
                  </a:lnTo>
                  <a:lnTo>
                    <a:pt x="3566" y="14"/>
                  </a:lnTo>
                  <a:lnTo>
                    <a:pt x="3572" y="14"/>
                  </a:lnTo>
                  <a:lnTo>
                    <a:pt x="3572" y="14"/>
                  </a:lnTo>
                  <a:lnTo>
                    <a:pt x="3576" y="14"/>
                  </a:lnTo>
                  <a:lnTo>
                    <a:pt x="3582" y="14"/>
                  </a:lnTo>
                  <a:lnTo>
                    <a:pt x="3582" y="14"/>
                  </a:lnTo>
                  <a:lnTo>
                    <a:pt x="3588" y="14"/>
                  </a:lnTo>
                  <a:lnTo>
                    <a:pt x="3588" y="14"/>
                  </a:lnTo>
                  <a:lnTo>
                    <a:pt x="3592" y="16"/>
                  </a:lnTo>
                  <a:lnTo>
                    <a:pt x="3592" y="16"/>
                  </a:lnTo>
                  <a:lnTo>
                    <a:pt x="3600" y="16"/>
                  </a:lnTo>
                  <a:lnTo>
                    <a:pt x="3600" y="16"/>
                  </a:lnTo>
                  <a:lnTo>
                    <a:pt x="3602" y="16"/>
                  </a:lnTo>
                  <a:lnTo>
                    <a:pt x="3602" y="16"/>
                  </a:lnTo>
                  <a:lnTo>
                    <a:pt x="3602" y="16"/>
                  </a:lnTo>
                  <a:lnTo>
                    <a:pt x="3602" y="16"/>
                  </a:lnTo>
                  <a:lnTo>
                    <a:pt x="3604" y="18"/>
                  </a:lnTo>
                  <a:lnTo>
                    <a:pt x="3604" y="18"/>
                  </a:lnTo>
                  <a:lnTo>
                    <a:pt x="3614" y="16"/>
                  </a:lnTo>
                  <a:lnTo>
                    <a:pt x="3614" y="16"/>
                  </a:lnTo>
                  <a:lnTo>
                    <a:pt x="3616" y="16"/>
                  </a:lnTo>
                  <a:lnTo>
                    <a:pt x="3616" y="16"/>
                  </a:lnTo>
                  <a:lnTo>
                    <a:pt x="3618" y="16"/>
                  </a:lnTo>
                  <a:lnTo>
                    <a:pt x="3618" y="16"/>
                  </a:lnTo>
                  <a:lnTo>
                    <a:pt x="3618" y="16"/>
                  </a:lnTo>
                  <a:lnTo>
                    <a:pt x="3618" y="16"/>
                  </a:lnTo>
                  <a:lnTo>
                    <a:pt x="3618" y="14"/>
                  </a:lnTo>
                  <a:lnTo>
                    <a:pt x="3618" y="14"/>
                  </a:lnTo>
                  <a:lnTo>
                    <a:pt x="3620" y="16"/>
                  </a:lnTo>
                  <a:lnTo>
                    <a:pt x="3620" y="16"/>
                  </a:lnTo>
                  <a:lnTo>
                    <a:pt x="3620" y="16"/>
                  </a:lnTo>
                  <a:lnTo>
                    <a:pt x="3620" y="16"/>
                  </a:lnTo>
                  <a:lnTo>
                    <a:pt x="3620" y="14"/>
                  </a:lnTo>
                  <a:lnTo>
                    <a:pt x="3620" y="14"/>
                  </a:lnTo>
                  <a:lnTo>
                    <a:pt x="3620" y="16"/>
                  </a:lnTo>
                  <a:lnTo>
                    <a:pt x="3620" y="16"/>
                  </a:lnTo>
                  <a:lnTo>
                    <a:pt x="3622" y="14"/>
                  </a:lnTo>
                  <a:lnTo>
                    <a:pt x="3622" y="14"/>
                  </a:lnTo>
                  <a:lnTo>
                    <a:pt x="3622" y="16"/>
                  </a:lnTo>
                  <a:lnTo>
                    <a:pt x="3622" y="16"/>
                  </a:lnTo>
                  <a:lnTo>
                    <a:pt x="3624" y="16"/>
                  </a:lnTo>
                  <a:lnTo>
                    <a:pt x="3624" y="16"/>
                  </a:lnTo>
                  <a:lnTo>
                    <a:pt x="3624" y="16"/>
                  </a:lnTo>
                  <a:lnTo>
                    <a:pt x="3624" y="16"/>
                  </a:lnTo>
                  <a:lnTo>
                    <a:pt x="3630" y="16"/>
                  </a:lnTo>
                  <a:lnTo>
                    <a:pt x="3630" y="16"/>
                  </a:lnTo>
                  <a:lnTo>
                    <a:pt x="3630" y="16"/>
                  </a:lnTo>
                  <a:lnTo>
                    <a:pt x="3630" y="16"/>
                  </a:lnTo>
                  <a:lnTo>
                    <a:pt x="3630" y="16"/>
                  </a:lnTo>
                  <a:lnTo>
                    <a:pt x="3630" y="16"/>
                  </a:lnTo>
                  <a:lnTo>
                    <a:pt x="3630" y="16"/>
                  </a:lnTo>
                  <a:lnTo>
                    <a:pt x="3630" y="16"/>
                  </a:lnTo>
                  <a:lnTo>
                    <a:pt x="3634" y="16"/>
                  </a:lnTo>
                  <a:lnTo>
                    <a:pt x="3634" y="16"/>
                  </a:lnTo>
                  <a:lnTo>
                    <a:pt x="3634" y="16"/>
                  </a:lnTo>
                  <a:lnTo>
                    <a:pt x="3634" y="16"/>
                  </a:lnTo>
                  <a:lnTo>
                    <a:pt x="3634" y="16"/>
                  </a:lnTo>
                  <a:lnTo>
                    <a:pt x="3634" y="16"/>
                  </a:lnTo>
                  <a:lnTo>
                    <a:pt x="3634" y="16"/>
                  </a:lnTo>
                  <a:lnTo>
                    <a:pt x="3634"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8" y="16"/>
                  </a:lnTo>
                  <a:lnTo>
                    <a:pt x="3638" y="16"/>
                  </a:lnTo>
                  <a:lnTo>
                    <a:pt x="3638" y="16"/>
                  </a:lnTo>
                  <a:lnTo>
                    <a:pt x="3638" y="16"/>
                  </a:lnTo>
                  <a:lnTo>
                    <a:pt x="3638" y="16"/>
                  </a:lnTo>
                  <a:lnTo>
                    <a:pt x="3638" y="16"/>
                  </a:lnTo>
                  <a:lnTo>
                    <a:pt x="3638" y="16"/>
                  </a:lnTo>
                  <a:lnTo>
                    <a:pt x="3638" y="16"/>
                  </a:lnTo>
                  <a:lnTo>
                    <a:pt x="3642" y="16"/>
                  </a:lnTo>
                  <a:lnTo>
                    <a:pt x="3642" y="16"/>
                  </a:lnTo>
                  <a:lnTo>
                    <a:pt x="3642" y="16"/>
                  </a:lnTo>
                  <a:lnTo>
                    <a:pt x="3642" y="16"/>
                  </a:lnTo>
                  <a:lnTo>
                    <a:pt x="3642" y="16"/>
                  </a:lnTo>
                  <a:lnTo>
                    <a:pt x="3642" y="16"/>
                  </a:lnTo>
                  <a:lnTo>
                    <a:pt x="3646" y="18"/>
                  </a:lnTo>
                  <a:lnTo>
                    <a:pt x="3646" y="18"/>
                  </a:lnTo>
                  <a:lnTo>
                    <a:pt x="3646" y="18"/>
                  </a:lnTo>
                  <a:lnTo>
                    <a:pt x="3646" y="18"/>
                  </a:lnTo>
                  <a:lnTo>
                    <a:pt x="3648" y="16"/>
                  </a:lnTo>
                  <a:lnTo>
                    <a:pt x="3648" y="16"/>
                  </a:lnTo>
                  <a:lnTo>
                    <a:pt x="3648" y="16"/>
                  </a:lnTo>
                  <a:lnTo>
                    <a:pt x="3648" y="16"/>
                  </a:lnTo>
                  <a:lnTo>
                    <a:pt x="3650" y="16"/>
                  </a:lnTo>
                  <a:lnTo>
                    <a:pt x="3650" y="16"/>
                  </a:lnTo>
                  <a:lnTo>
                    <a:pt x="3652" y="16"/>
                  </a:lnTo>
                  <a:lnTo>
                    <a:pt x="3652" y="16"/>
                  </a:lnTo>
                  <a:lnTo>
                    <a:pt x="3652" y="16"/>
                  </a:lnTo>
                  <a:lnTo>
                    <a:pt x="3652" y="16"/>
                  </a:lnTo>
                  <a:lnTo>
                    <a:pt x="3654" y="16"/>
                  </a:lnTo>
                  <a:lnTo>
                    <a:pt x="3654" y="16"/>
                  </a:lnTo>
                  <a:lnTo>
                    <a:pt x="3654" y="16"/>
                  </a:lnTo>
                  <a:lnTo>
                    <a:pt x="3654" y="16"/>
                  </a:lnTo>
                  <a:lnTo>
                    <a:pt x="3656" y="14"/>
                  </a:lnTo>
                  <a:lnTo>
                    <a:pt x="3658" y="14"/>
                  </a:lnTo>
                  <a:lnTo>
                    <a:pt x="3658" y="14"/>
                  </a:lnTo>
                  <a:lnTo>
                    <a:pt x="3658" y="16"/>
                  </a:lnTo>
                  <a:lnTo>
                    <a:pt x="3658" y="16"/>
                  </a:lnTo>
                  <a:lnTo>
                    <a:pt x="3658" y="16"/>
                  </a:lnTo>
                  <a:lnTo>
                    <a:pt x="3662" y="20"/>
                  </a:lnTo>
                  <a:lnTo>
                    <a:pt x="3662" y="20"/>
                  </a:lnTo>
                  <a:lnTo>
                    <a:pt x="3668" y="20"/>
                  </a:lnTo>
                  <a:lnTo>
                    <a:pt x="3672" y="20"/>
                  </a:lnTo>
                  <a:lnTo>
                    <a:pt x="3672" y="20"/>
                  </a:lnTo>
                  <a:lnTo>
                    <a:pt x="3678" y="22"/>
                  </a:lnTo>
                  <a:lnTo>
                    <a:pt x="3684" y="22"/>
                  </a:lnTo>
                  <a:lnTo>
                    <a:pt x="3684" y="22"/>
                  </a:lnTo>
                  <a:lnTo>
                    <a:pt x="3688" y="20"/>
                  </a:lnTo>
                  <a:lnTo>
                    <a:pt x="3688" y="20"/>
                  </a:lnTo>
                  <a:lnTo>
                    <a:pt x="3690" y="20"/>
                  </a:lnTo>
                  <a:lnTo>
                    <a:pt x="3690" y="20"/>
                  </a:lnTo>
                  <a:lnTo>
                    <a:pt x="3692" y="18"/>
                  </a:lnTo>
                  <a:lnTo>
                    <a:pt x="3692" y="18"/>
                  </a:lnTo>
                  <a:lnTo>
                    <a:pt x="3692" y="18"/>
                  </a:lnTo>
                  <a:lnTo>
                    <a:pt x="3692" y="18"/>
                  </a:lnTo>
                  <a:lnTo>
                    <a:pt x="3692" y="18"/>
                  </a:lnTo>
                  <a:lnTo>
                    <a:pt x="3692" y="18"/>
                  </a:lnTo>
                  <a:lnTo>
                    <a:pt x="3692" y="18"/>
                  </a:lnTo>
                  <a:lnTo>
                    <a:pt x="3692" y="18"/>
                  </a:lnTo>
                  <a:lnTo>
                    <a:pt x="3694" y="18"/>
                  </a:lnTo>
                  <a:lnTo>
                    <a:pt x="3694" y="18"/>
                  </a:lnTo>
                  <a:lnTo>
                    <a:pt x="3698" y="18"/>
                  </a:lnTo>
                  <a:lnTo>
                    <a:pt x="3698" y="18"/>
                  </a:lnTo>
                  <a:lnTo>
                    <a:pt x="3702" y="16"/>
                  </a:lnTo>
                  <a:lnTo>
                    <a:pt x="3702" y="16"/>
                  </a:lnTo>
                  <a:lnTo>
                    <a:pt x="3708" y="18"/>
                  </a:lnTo>
                  <a:lnTo>
                    <a:pt x="3708" y="18"/>
                  </a:lnTo>
                  <a:lnTo>
                    <a:pt x="3710" y="18"/>
                  </a:lnTo>
                  <a:lnTo>
                    <a:pt x="3710" y="18"/>
                  </a:lnTo>
                  <a:lnTo>
                    <a:pt x="3714" y="18"/>
                  </a:lnTo>
                  <a:lnTo>
                    <a:pt x="3714" y="18"/>
                  </a:lnTo>
                  <a:lnTo>
                    <a:pt x="3716" y="18"/>
                  </a:lnTo>
                  <a:lnTo>
                    <a:pt x="3716" y="18"/>
                  </a:lnTo>
                  <a:lnTo>
                    <a:pt x="3720" y="18"/>
                  </a:lnTo>
                  <a:lnTo>
                    <a:pt x="3720" y="18"/>
                  </a:lnTo>
                  <a:lnTo>
                    <a:pt x="3726" y="18"/>
                  </a:lnTo>
                  <a:lnTo>
                    <a:pt x="3726" y="18"/>
                  </a:lnTo>
                  <a:lnTo>
                    <a:pt x="3732" y="18"/>
                  </a:lnTo>
                  <a:lnTo>
                    <a:pt x="3732" y="18"/>
                  </a:lnTo>
                  <a:lnTo>
                    <a:pt x="3734" y="18"/>
                  </a:lnTo>
                  <a:lnTo>
                    <a:pt x="3734" y="18"/>
                  </a:lnTo>
                  <a:lnTo>
                    <a:pt x="3740" y="18"/>
                  </a:lnTo>
                  <a:lnTo>
                    <a:pt x="3740" y="18"/>
                  </a:lnTo>
                  <a:lnTo>
                    <a:pt x="3748" y="18"/>
                  </a:lnTo>
                  <a:lnTo>
                    <a:pt x="3748" y="18"/>
                  </a:lnTo>
                  <a:lnTo>
                    <a:pt x="3756" y="18"/>
                  </a:lnTo>
                  <a:lnTo>
                    <a:pt x="3756" y="18"/>
                  </a:lnTo>
                  <a:lnTo>
                    <a:pt x="3760" y="20"/>
                  </a:lnTo>
                  <a:lnTo>
                    <a:pt x="3760" y="20"/>
                  </a:lnTo>
                  <a:lnTo>
                    <a:pt x="3764" y="20"/>
                  </a:lnTo>
                  <a:lnTo>
                    <a:pt x="3764" y="20"/>
                  </a:lnTo>
                  <a:lnTo>
                    <a:pt x="3770" y="20"/>
                  </a:lnTo>
                  <a:lnTo>
                    <a:pt x="3770" y="20"/>
                  </a:lnTo>
                  <a:lnTo>
                    <a:pt x="3772" y="20"/>
                  </a:lnTo>
                  <a:lnTo>
                    <a:pt x="3772" y="20"/>
                  </a:lnTo>
                  <a:lnTo>
                    <a:pt x="3776" y="20"/>
                  </a:lnTo>
                  <a:lnTo>
                    <a:pt x="3776" y="20"/>
                  </a:lnTo>
                  <a:lnTo>
                    <a:pt x="3778" y="20"/>
                  </a:lnTo>
                  <a:lnTo>
                    <a:pt x="3780" y="20"/>
                  </a:lnTo>
                  <a:lnTo>
                    <a:pt x="3780" y="20"/>
                  </a:lnTo>
                  <a:lnTo>
                    <a:pt x="3782" y="20"/>
                  </a:lnTo>
                  <a:lnTo>
                    <a:pt x="3782" y="20"/>
                  </a:lnTo>
                  <a:lnTo>
                    <a:pt x="3784" y="20"/>
                  </a:lnTo>
                  <a:lnTo>
                    <a:pt x="3784" y="20"/>
                  </a:lnTo>
                  <a:lnTo>
                    <a:pt x="3784" y="20"/>
                  </a:lnTo>
                  <a:lnTo>
                    <a:pt x="3784" y="20"/>
                  </a:lnTo>
                  <a:lnTo>
                    <a:pt x="3786" y="20"/>
                  </a:lnTo>
                  <a:lnTo>
                    <a:pt x="3786" y="20"/>
                  </a:lnTo>
                  <a:lnTo>
                    <a:pt x="3786" y="20"/>
                  </a:lnTo>
                  <a:lnTo>
                    <a:pt x="3786" y="20"/>
                  </a:lnTo>
                  <a:lnTo>
                    <a:pt x="3788" y="20"/>
                  </a:lnTo>
                  <a:lnTo>
                    <a:pt x="3788" y="20"/>
                  </a:lnTo>
                  <a:lnTo>
                    <a:pt x="3790" y="22"/>
                  </a:lnTo>
                  <a:lnTo>
                    <a:pt x="3790" y="22"/>
                  </a:lnTo>
                  <a:lnTo>
                    <a:pt x="3794" y="22"/>
                  </a:lnTo>
                  <a:lnTo>
                    <a:pt x="3794" y="22"/>
                  </a:lnTo>
                  <a:lnTo>
                    <a:pt x="3796" y="22"/>
                  </a:lnTo>
                  <a:lnTo>
                    <a:pt x="3796" y="22"/>
                  </a:lnTo>
                  <a:lnTo>
                    <a:pt x="3796" y="22"/>
                  </a:lnTo>
                  <a:lnTo>
                    <a:pt x="3796" y="22"/>
                  </a:lnTo>
                  <a:lnTo>
                    <a:pt x="3796" y="22"/>
                  </a:lnTo>
                  <a:lnTo>
                    <a:pt x="3796" y="22"/>
                  </a:lnTo>
                  <a:lnTo>
                    <a:pt x="3798" y="20"/>
                  </a:lnTo>
                  <a:lnTo>
                    <a:pt x="3798" y="20"/>
                  </a:lnTo>
                  <a:lnTo>
                    <a:pt x="3802" y="22"/>
                  </a:lnTo>
                  <a:lnTo>
                    <a:pt x="3802" y="22"/>
                  </a:lnTo>
                  <a:lnTo>
                    <a:pt x="3802" y="20"/>
                  </a:lnTo>
                  <a:lnTo>
                    <a:pt x="3802" y="20"/>
                  </a:lnTo>
                  <a:lnTo>
                    <a:pt x="3804" y="20"/>
                  </a:lnTo>
                  <a:lnTo>
                    <a:pt x="3804" y="20"/>
                  </a:lnTo>
                  <a:lnTo>
                    <a:pt x="3804" y="22"/>
                  </a:lnTo>
                  <a:lnTo>
                    <a:pt x="3804" y="22"/>
                  </a:lnTo>
                  <a:lnTo>
                    <a:pt x="3806" y="22"/>
                  </a:lnTo>
                  <a:lnTo>
                    <a:pt x="3806" y="22"/>
                  </a:lnTo>
                  <a:lnTo>
                    <a:pt x="3806" y="22"/>
                  </a:lnTo>
                  <a:lnTo>
                    <a:pt x="3806" y="22"/>
                  </a:lnTo>
                  <a:lnTo>
                    <a:pt x="3808" y="22"/>
                  </a:lnTo>
                  <a:lnTo>
                    <a:pt x="3808" y="22"/>
                  </a:lnTo>
                  <a:lnTo>
                    <a:pt x="3808" y="22"/>
                  </a:lnTo>
                  <a:lnTo>
                    <a:pt x="3808" y="22"/>
                  </a:lnTo>
                  <a:lnTo>
                    <a:pt x="3808" y="22"/>
                  </a:lnTo>
                  <a:lnTo>
                    <a:pt x="3808" y="22"/>
                  </a:lnTo>
                  <a:lnTo>
                    <a:pt x="3808" y="22"/>
                  </a:lnTo>
                  <a:lnTo>
                    <a:pt x="3808" y="22"/>
                  </a:lnTo>
                  <a:lnTo>
                    <a:pt x="3808" y="22"/>
                  </a:lnTo>
                  <a:lnTo>
                    <a:pt x="3808" y="22"/>
                  </a:lnTo>
                  <a:lnTo>
                    <a:pt x="3810" y="22"/>
                  </a:lnTo>
                  <a:lnTo>
                    <a:pt x="3810" y="22"/>
                  </a:lnTo>
                  <a:lnTo>
                    <a:pt x="3810" y="22"/>
                  </a:lnTo>
                  <a:lnTo>
                    <a:pt x="3810" y="22"/>
                  </a:lnTo>
                  <a:lnTo>
                    <a:pt x="3810" y="22"/>
                  </a:lnTo>
                  <a:lnTo>
                    <a:pt x="3810" y="22"/>
                  </a:lnTo>
                  <a:lnTo>
                    <a:pt x="3810" y="22"/>
                  </a:lnTo>
                  <a:lnTo>
                    <a:pt x="3810" y="22"/>
                  </a:lnTo>
                  <a:lnTo>
                    <a:pt x="3810" y="22"/>
                  </a:lnTo>
                  <a:lnTo>
                    <a:pt x="3810" y="22"/>
                  </a:lnTo>
                  <a:lnTo>
                    <a:pt x="3812" y="22"/>
                  </a:lnTo>
                  <a:lnTo>
                    <a:pt x="3812" y="22"/>
                  </a:lnTo>
                  <a:lnTo>
                    <a:pt x="3814" y="22"/>
                  </a:lnTo>
                  <a:lnTo>
                    <a:pt x="3814" y="22"/>
                  </a:lnTo>
                  <a:lnTo>
                    <a:pt x="3816" y="22"/>
                  </a:lnTo>
                  <a:lnTo>
                    <a:pt x="3816" y="22"/>
                  </a:lnTo>
                  <a:lnTo>
                    <a:pt x="3818" y="22"/>
                  </a:lnTo>
                  <a:lnTo>
                    <a:pt x="3818" y="22"/>
                  </a:lnTo>
                  <a:lnTo>
                    <a:pt x="3822" y="22"/>
                  </a:lnTo>
                  <a:lnTo>
                    <a:pt x="3822" y="22"/>
                  </a:lnTo>
                  <a:lnTo>
                    <a:pt x="3824" y="22"/>
                  </a:lnTo>
                  <a:lnTo>
                    <a:pt x="3824" y="22"/>
                  </a:lnTo>
                  <a:lnTo>
                    <a:pt x="3828" y="24"/>
                  </a:lnTo>
                  <a:lnTo>
                    <a:pt x="3828" y="24"/>
                  </a:lnTo>
                  <a:lnTo>
                    <a:pt x="3828" y="22"/>
                  </a:lnTo>
                  <a:lnTo>
                    <a:pt x="3828" y="22"/>
                  </a:lnTo>
                  <a:lnTo>
                    <a:pt x="3830" y="24"/>
                  </a:lnTo>
                  <a:lnTo>
                    <a:pt x="3830" y="24"/>
                  </a:lnTo>
                  <a:lnTo>
                    <a:pt x="3832" y="24"/>
                  </a:lnTo>
                  <a:lnTo>
                    <a:pt x="3832" y="24"/>
                  </a:lnTo>
                  <a:lnTo>
                    <a:pt x="3834" y="24"/>
                  </a:lnTo>
                  <a:lnTo>
                    <a:pt x="3834" y="24"/>
                  </a:lnTo>
                  <a:lnTo>
                    <a:pt x="3836" y="24"/>
                  </a:lnTo>
                  <a:lnTo>
                    <a:pt x="3836" y="24"/>
                  </a:lnTo>
                  <a:lnTo>
                    <a:pt x="3838" y="24"/>
                  </a:lnTo>
                  <a:lnTo>
                    <a:pt x="3838" y="24"/>
                  </a:lnTo>
                  <a:lnTo>
                    <a:pt x="3838" y="24"/>
                  </a:lnTo>
                  <a:lnTo>
                    <a:pt x="3838" y="24"/>
                  </a:lnTo>
                  <a:lnTo>
                    <a:pt x="3840" y="24"/>
                  </a:lnTo>
                  <a:lnTo>
                    <a:pt x="3840" y="24"/>
                  </a:lnTo>
                  <a:lnTo>
                    <a:pt x="3840" y="24"/>
                  </a:lnTo>
                  <a:lnTo>
                    <a:pt x="3840" y="24"/>
                  </a:lnTo>
                  <a:lnTo>
                    <a:pt x="3846" y="24"/>
                  </a:lnTo>
                  <a:lnTo>
                    <a:pt x="3846" y="24"/>
                  </a:lnTo>
                  <a:lnTo>
                    <a:pt x="3850" y="26"/>
                  </a:lnTo>
                  <a:lnTo>
                    <a:pt x="3850" y="26"/>
                  </a:lnTo>
                  <a:lnTo>
                    <a:pt x="3860" y="26"/>
                  </a:lnTo>
                  <a:lnTo>
                    <a:pt x="3860" y="26"/>
                  </a:lnTo>
                  <a:lnTo>
                    <a:pt x="3864" y="24"/>
                  </a:lnTo>
                  <a:lnTo>
                    <a:pt x="3864" y="24"/>
                  </a:lnTo>
                  <a:lnTo>
                    <a:pt x="3868" y="26"/>
                  </a:lnTo>
                  <a:lnTo>
                    <a:pt x="3868" y="26"/>
                  </a:lnTo>
                  <a:lnTo>
                    <a:pt x="3876" y="26"/>
                  </a:lnTo>
                  <a:lnTo>
                    <a:pt x="3876" y="26"/>
                  </a:lnTo>
                  <a:lnTo>
                    <a:pt x="3878" y="26"/>
                  </a:lnTo>
                  <a:lnTo>
                    <a:pt x="3878" y="26"/>
                  </a:lnTo>
                  <a:lnTo>
                    <a:pt x="3890" y="28"/>
                  </a:lnTo>
                  <a:lnTo>
                    <a:pt x="3890" y="28"/>
                  </a:lnTo>
                  <a:lnTo>
                    <a:pt x="3892" y="28"/>
                  </a:lnTo>
                  <a:lnTo>
                    <a:pt x="3892" y="28"/>
                  </a:lnTo>
                  <a:lnTo>
                    <a:pt x="3902" y="28"/>
                  </a:lnTo>
                  <a:lnTo>
                    <a:pt x="3902" y="28"/>
                  </a:lnTo>
                  <a:lnTo>
                    <a:pt x="3904" y="30"/>
                  </a:lnTo>
                  <a:lnTo>
                    <a:pt x="3904" y="30"/>
                  </a:lnTo>
                  <a:lnTo>
                    <a:pt x="3908" y="28"/>
                  </a:lnTo>
                  <a:lnTo>
                    <a:pt x="3908" y="28"/>
                  </a:lnTo>
                  <a:lnTo>
                    <a:pt x="3910" y="28"/>
                  </a:lnTo>
                  <a:lnTo>
                    <a:pt x="3910" y="28"/>
                  </a:lnTo>
                  <a:lnTo>
                    <a:pt x="3912" y="28"/>
                  </a:lnTo>
                  <a:lnTo>
                    <a:pt x="3912" y="28"/>
                  </a:lnTo>
                  <a:lnTo>
                    <a:pt x="3918" y="30"/>
                  </a:lnTo>
                  <a:lnTo>
                    <a:pt x="3918" y="30"/>
                  </a:lnTo>
                  <a:lnTo>
                    <a:pt x="3922" y="30"/>
                  </a:lnTo>
                  <a:lnTo>
                    <a:pt x="3922" y="30"/>
                  </a:lnTo>
                  <a:lnTo>
                    <a:pt x="3924" y="30"/>
                  </a:lnTo>
                  <a:lnTo>
                    <a:pt x="3924" y="30"/>
                  </a:lnTo>
                  <a:lnTo>
                    <a:pt x="3924" y="30"/>
                  </a:lnTo>
                  <a:lnTo>
                    <a:pt x="3924" y="30"/>
                  </a:lnTo>
                  <a:lnTo>
                    <a:pt x="3926" y="30"/>
                  </a:lnTo>
                  <a:lnTo>
                    <a:pt x="3926" y="30"/>
                  </a:lnTo>
                  <a:lnTo>
                    <a:pt x="3926" y="30"/>
                  </a:lnTo>
                  <a:lnTo>
                    <a:pt x="3926" y="30"/>
                  </a:lnTo>
                  <a:lnTo>
                    <a:pt x="3930" y="32"/>
                  </a:lnTo>
                  <a:lnTo>
                    <a:pt x="3930" y="32"/>
                  </a:lnTo>
                  <a:lnTo>
                    <a:pt x="3906" y="32"/>
                  </a:lnTo>
                  <a:lnTo>
                    <a:pt x="3906" y="32"/>
                  </a:lnTo>
                  <a:lnTo>
                    <a:pt x="3906" y="32"/>
                  </a:lnTo>
                  <a:lnTo>
                    <a:pt x="3906" y="32"/>
                  </a:lnTo>
                  <a:lnTo>
                    <a:pt x="3906" y="32"/>
                  </a:lnTo>
                  <a:lnTo>
                    <a:pt x="3904" y="32"/>
                  </a:lnTo>
                  <a:lnTo>
                    <a:pt x="3904" y="32"/>
                  </a:lnTo>
                  <a:lnTo>
                    <a:pt x="3904" y="32"/>
                  </a:lnTo>
                  <a:lnTo>
                    <a:pt x="3904" y="32"/>
                  </a:lnTo>
                  <a:lnTo>
                    <a:pt x="3904" y="32"/>
                  </a:lnTo>
                  <a:lnTo>
                    <a:pt x="3904" y="32"/>
                  </a:lnTo>
                  <a:lnTo>
                    <a:pt x="3898" y="34"/>
                  </a:lnTo>
                  <a:lnTo>
                    <a:pt x="3898" y="34"/>
                  </a:lnTo>
                  <a:lnTo>
                    <a:pt x="3892" y="36"/>
                  </a:lnTo>
                  <a:lnTo>
                    <a:pt x="3892" y="36"/>
                  </a:lnTo>
                  <a:lnTo>
                    <a:pt x="3890" y="36"/>
                  </a:lnTo>
                  <a:lnTo>
                    <a:pt x="3890" y="36"/>
                  </a:lnTo>
                  <a:lnTo>
                    <a:pt x="3888" y="36"/>
                  </a:lnTo>
                  <a:lnTo>
                    <a:pt x="3888" y="36"/>
                  </a:lnTo>
                  <a:lnTo>
                    <a:pt x="3886" y="36"/>
                  </a:lnTo>
                  <a:lnTo>
                    <a:pt x="3886" y="36"/>
                  </a:lnTo>
                  <a:lnTo>
                    <a:pt x="3886" y="36"/>
                  </a:lnTo>
                  <a:lnTo>
                    <a:pt x="3886" y="36"/>
                  </a:lnTo>
                  <a:lnTo>
                    <a:pt x="3886" y="36"/>
                  </a:lnTo>
                  <a:lnTo>
                    <a:pt x="3886" y="36"/>
                  </a:lnTo>
                  <a:lnTo>
                    <a:pt x="3884" y="36"/>
                  </a:lnTo>
                  <a:lnTo>
                    <a:pt x="3884" y="36"/>
                  </a:lnTo>
                  <a:lnTo>
                    <a:pt x="3882" y="36"/>
                  </a:lnTo>
                  <a:lnTo>
                    <a:pt x="3882" y="36"/>
                  </a:lnTo>
                  <a:lnTo>
                    <a:pt x="3882" y="36"/>
                  </a:lnTo>
                  <a:lnTo>
                    <a:pt x="3882" y="36"/>
                  </a:lnTo>
                  <a:lnTo>
                    <a:pt x="3882" y="36"/>
                  </a:lnTo>
                  <a:lnTo>
                    <a:pt x="3882" y="36"/>
                  </a:lnTo>
                  <a:lnTo>
                    <a:pt x="3882" y="36"/>
                  </a:lnTo>
                  <a:lnTo>
                    <a:pt x="3882" y="36"/>
                  </a:lnTo>
                  <a:lnTo>
                    <a:pt x="3878" y="36"/>
                  </a:lnTo>
                  <a:lnTo>
                    <a:pt x="3878" y="36"/>
                  </a:lnTo>
                  <a:lnTo>
                    <a:pt x="3878" y="36"/>
                  </a:lnTo>
                  <a:lnTo>
                    <a:pt x="3878" y="36"/>
                  </a:lnTo>
                  <a:lnTo>
                    <a:pt x="3878" y="36"/>
                  </a:lnTo>
                  <a:lnTo>
                    <a:pt x="3878" y="36"/>
                  </a:lnTo>
                  <a:lnTo>
                    <a:pt x="3876" y="36"/>
                  </a:lnTo>
                  <a:lnTo>
                    <a:pt x="3876" y="36"/>
                  </a:lnTo>
                  <a:lnTo>
                    <a:pt x="3874" y="36"/>
                  </a:lnTo>
                  <a:lnTo>
                    <a:pt x="3874" y="36"/>
                  </a:lnTo>
                  <a:lnTo>
                    <a:pt x="3874" y="36"/>
                  </a:lnTo>
                  <a:lnTo>
                    <a:pt x="3874" y="36"/>
                  </a:lnTo>
                  <a:lnTo>
                    <a:pt x="3874" y="36"/>
                  </a:lnTo>
                  <a:lnTo>
                    <a:pt x="3874" y="38"/>
                  </a:lnTo>
                  <a:lnTo>
                    <a:pt x="3874" y="38"/>
                  </a:lnTo>
                  <a:lnTo>
                    <a:pt x="3870" y="38"/>
                  </a:lnTo>
                  <a:lnTo>
                    <a:pt x="3870" y="38"/>
                  </a:lnTo>
                  <a:lnTo>
                    <a:pt x="3864" y="38"/>
                  </a:lnTo>
                  <a:lnTo>
                    <a:pt x="3864" y="38"/>
                  </a:lnTo>
                  <a:lnTo>
                    <a:pt x="3854" y="38"/>
                  </a:lnTo>
                  <a:lnTo>
                    <a:pt x="3854" y="38"/>
                  </a:lnTo>
                  <a:lnTo>
                    <a:pt x="3850" y="36"/>
                  </a:lnTo>
                  <a:lnTo>
                    <a:pt x="3850" y="36"/>
                  </a:lnTo>
                  <a:lnTo>
                    <a:pt x="3846" y="34"/>
                  </a:lnTo>
                  <a:lnTo>
                    <a:pt x="3846" y="34"/>
                  </a:lnTo>
                  <a:lnTo>
                    <a:pt x="3846" y="34"/>
                  </a:lnTo>
                  <a:lnTo>
                    <a:pt x="3846" y="34"/>
                  </a:lnTo>
                  <a:lnTo>
                    <a:pt x="3842" y="34"/>
                  </a:lnTo>
                  <a:lnTo>
                    <a:pt x="3842" y="34"/>
                  </a:lnTo>
                  <a:lnTo>
                    <a:pt x="3842" y="36"/>
                  </a:lnTo>
                  <a:lnTo>
                    <a:pt x="3842" y="36"/>
                  </a:lnTo>
                  <a:lnTo>
                    <a:pt x="3842" y="36"/>
                  </a:lnTo>
                  <a:lnTo>
                    <a:pt x="3842" y="36"/>
                  </a:lnTo>
                  <a:lnTo>
                    <a:pt x="3842" y="36"/>
                  </a:lnTo>
                  <a:lnTo>
                    <a:pt x="3842" y="36"/>
                  </a:lnTo>
                  <a:lnTo>
                    <a:pt x="3842" y="36"/>
                  </a:lnTo>
                  <a:lnTo>
                    <a:pt x="3840" y="38"/>
                  </a:lnTo>
                  <a:lnTo>
                    <a:pt x="3840" y="38"/>
                  </a:lnTo>
                  <a:lnTo>
                    <a:pt x="3832" y="38"/>
                  </a:lnTo>
                  <a:lnTo>
                    <a:pt x="3832" y="38"/>
                  </a:lnTo>
                  <a:lnTo>
                    <a:pt x="3830" y="38"/>
                  </a:lnTo>
                  <a:lnTo>
                    <a:pt x="3830" y="38"/>
                  </a:lnTo>
                  <a:lnTo>
                    <a:pt x="3828" y="38"/>
                  </a:lnTo>
                  <a:lnTo>
                    <a:pt x="3828" y="38"/>
                  </a:lnTo>
                  <a:lnTo>
                    <a:pt x="3826" y="38"/>
                  </a:lnTo>
                  <a:lnTo>
                    <a:pt x="3826" y="38"/>
                  </a:lnTo>
                  <a:lnTo>
                    <a:pt x="3824" y="38"/>
                  </a:lnTo>
                  <a:lnTo>
                    <a:pt x="3824" y="38"/>
                  </a:lnTo>
                  <a:lnTo>
                    <a:pt x="3824" y="38"/>
                  </a:lnTo>
                  <a:lnTo>
                    <a:pt x="3824" y="38"/>
                  </a:lnTo>
                  <a:lnTo>
                    <a:pt x="3824" y="38"/>
                  </a:lnTo>
                  <a:lnTo>
                    <a:pt x="3824" y="38"/>
                  </a:lnTo>
                  <a:lnTo>
                    <a:pt x="3822" y="38"/>
                  </a:lnTo>
                  <a:lnTo>
                    <a:pt x="3822" y="38"/>
                  </a:lnTo>
                  <a:lnTo>
                    <a:pt x="3820" y="38"/>
                  </a:lnTo>
                  <a:lnTo>
                    <a:pt x="3820" y="38"/>
                  </a:lnTo>
                  <a:lnTo>
                    <a:pt x="3820" y="38"/>
                  </a:lnTo>
                  <a:lnTo>
                    <a:pt x="3820" y="38"/>
                  </a:lnTo>
                  <a:lnTo>
                    <a:pt x="3812" y="40"/>
                  </a:lnTo>
                  <a:lnTo>
                    <a:pt x="3812" y="40"/>
                  </a:lnTo>
                  <a:lnTo>
                    <a:pt x="3810" y="40"/>
                  </a:lnTo>
                  <a:lnTo>
                    <a:pt x="3810" y="40"/>
                  </a:lnTo>
                  <a:lnTo>
                    <a:pt x="3810" y="40"/>
                  </a:lnTo>
                  <a:lnTo>
                    <a:pt x="3810" y="40"/>
                  </a:lnTo>
                  <a:lnTo>
                    <a:pt x="3810" y="40"/>
                  </a:lnTo>
                  <a:lnTo>
                    <a:pt x="3810" y="40"/>
                  </a:lnTo>
                  <a:lnTo>
                    <a:pt x="3808" y="40"/>
                  </a:lnTo>
                  <a:lnTo>
                    <a:pt x="3808" y="40"/>
                  </a:lnTo>
                  <a:lnTo>
                    <a:pt x="3808" y="40"/>
                  </a:lnTo>
                  <a:lnTo>
                    <a:pt x="3808" y="40"/>
                  </a:lnTo>
                  <a:lnTo>
                    <a:pt x="3808" y="40"/>
                  </a:lnTo>
                  <a:lnTo>
                    <a:pt x="3808" y="40"/>
                  </a:lnTo>
                  <a:lnTo>
                    <a:pt x="3806" y="42"/>
                  </a:lnTo>
                  <a:lnTo>
                    <a:pt x="3806" y="42"/>
                  </a:lnTo>
                  <a:lnTo>
                    <a:pt x="3806" y="42"/>
                  </a:lnTo>
                  <a:lnTo>
                    <a:pt x="3806" y="42"/>
                  </a:lnTo>
                  <a:lnTo>
                    <a:pt x="3802" y="42"/>
                  </a:lnTo>
                  <a:lnTo>
                    <a:pt x="3802" y="42"/>
                  </a:lnTo>
                  <a:lnTo>
                    <a:pt x="3800" y="42"/>
                  </a:lnTo>
                  <a:lnTo>
                    <a:pt x="3800" y="42"/>
                  </a:lnTo>
                  <a:lnTo>
                    <a:pt x="3794" y="42"/>
                  </a:lnTo>
                  <a:lnTo>
                    <a:pt x="3794" y="42"/>
                  </a:lnTo>
                  <a:lnTo>
                    <a:pt x="3794" y="42"/>
                  </a:lnTo>
                  <a:lnTo>
                    <a:pt x="3794" y="42"/>
                  </a:lnTo>
                  <a:lnTo>
                    <a:pt x="3794" y="42"/>
                  </a:lnTo>
                  <a:lnTo>
                    <a:pt x="3794" y="42"/>
                  </a:lnTo>
                  <a:lnTo>
                    <a:pt x="3790" y="42"/>
                  </a:lnTo>
                  <a:lnTo>
                    <a:pt x="3790" y="42"/>
                  </a:lnTo>
                  <a:lnTo>
                    <a:pt x="3790" y="42"/>
                  </a:lnTo>
                  <a:lnTo>
                    <a:pt x="3790" y="42"/>
                  </a:lnTo>
                  <a:lnTo>
                    <a:pt x="3788" y="42"/>
                  </a:lnTo>
                  <a:lnTo>
                    <a:pt x="3788" y="42"/>
                  </a:lnTo>
                  <a:lnTo>
                    <a:pt x="3782" y="42"/>
                  </a:lnTo>
                  <a:lnTo>
                    <a:pt x="3782" y="42"/>
                  </a:lnTo>
                  <a:lnTo>
                    <a:pt x="3780" y="42"/>
                  </a:lnTo>
                  <a:lnTo>
                    <a:pt x="3780" y="42"/>
                  </a:lnTo>
                  <a:lnTo>
                    <a:pt x="3772" y="42"/>
                  </a:lnTo>
                  <a:lnTo>
                    <a:pt x="3772" y="42"/>
                  </a:lnTo>
                  <a:lnTo>
                    <a:pt x="3762" y="40"/>
                  </a:lnTo>
                  <a:lnTo>
                    <a:pt x="3762" y="40"/>
                  </a:lnTo>
                  <a:lnTo>
                    <a:pt x="3758" y="42"/>
                  </a:lnTo>
                  <a:lnTo>
                    <a:pt x="3758" y="42"/>
                  </a:lnTo>
                  <a:lnTo>
                    <a:pt x="3750" y="42"/>
                  </a:lnTo>
                  <a:lnTo>
                    <a:pt x="3750" y="42"/>
                  </a:lnTo>
                  <a:lnTo>
                    <a:pt x="3750" y="42"/>
                  </a:lnTo>
                  <a:lnTo>
                    <a:pt x="3750" y="42"/>
                  </a:lnTo>
                  <a:lnTo>
                    <a:pt x="3750" y="42"/>
                  </a:lnTo>
                  <a:lnTo>
                    <a:pt x="3750" y="42"/>
                  </a:lnTo>
                  <a:lnTo>
                    <a:pt x="3748" y="42"/>
                  </a:lnTo>
                  <a:lnTo>
                    <a:pt x="3748" y="42"/>
                  </a:lnTo>
                  <a:lnTo>
                    <a:pt x="3748" y="42"/>
                  </a:lnTo>
                  <a:lnTo>
                    <a:pt x="3748" y="42"/>
                  </a:lnTo>
                  <a:lnTo>
                    <a:pt x="3748" y="42"/>
                  </a:lnTo>
                  <a:lnTo>
                    <a:pt x="3748" y="42"/>
                  </a:lnTo>
                  <a:lnTo>
                    <a:pt x="3746" y="42"/>
                  </a:lnTo>
                  <a:lnTo>
                    <a:pt x="3746" y="42"/>
                  </a:lnTo>
                  <a:lnTo>
                    <a:pt x="3744" y="42"/>
                  </a:lnTo>
                  <a:lnTo>
                    <a:pt x="3744" y="42"/>
                  </a:lnTo>
                  <a:lnTo>
                    <a:pt x="3744" y="42"/>
                  </a:lnTo>
                  <a:lnTo>
                    <a:pt x="3744" y="42"/>
                  </a:lnTo>
                  <a:lnTo>
                    <a:pt x="3742" y="42"/>
                  </a:lnTo>
                  <a:lnTo>
                    <a:pt x="3742" y="42"/>
                  </a:lnTo>
                  <a:lnTo>
                    <a:pt x="3740" y="42"/>
                  </a:lnTo>
                  <a:lnTo>
                    <a:pt x="3740" y="42"/>
                  </a:lnTo>
                  <a:lnTo>
                    <a:pt x="3738" y="42"/>
                  </a:lnTo>
                  <a:lnTo>
                    <a:pt x="3738" y="42"/>
                  </a:lnTo>
                  <a:lnTo>
                    <a:pt x="3736" y="42"/>
                  </a:lnTo>
                  <a:lnTo>
                    <a:pt x="3736" y="42"/>
                  </a:lnTo>
                  <a:lnTo>
                    <a:pt x="3730" y="42"/>
                  </a:lnTo>
                  <a:lnTo>
                    <a:pt x="3730" y="42"/>
                  </a:lnTo>
                  <a:lnTo>
                    <a:pt x="3728" y="42"/>
                  </a:lnTo>
                  <a:lnTo>
                    <a:pt x="3728" y="42"/>
                  </a:lnTo>
                  <a:lnTo>
                    <a:pt x="3724" y="42"/>
                  </a:lnTo>
                  <a:lnTo>
                    <a:pt x="3724" y="42"/>
                  </a:lnTo>
                  <a:lnTo>
                    <a:pt x="3720" y="42"/>
                  </a:lnTo>
                  <a:lnTo>
                    <a:pt x="3720" y="42"/>
                  </a:lnTo>
                  <a:lnTo>
                    <a:pt x="3718" y="42"/>
                  </a:lnTo>
                  <a:lnTo>
                    <a:pt x="3718" y="42"/>
                  </a:lnTo>
                  <a:lnTo>
                    <a:pt x="3714" y="42"/>
                  </a:lnTo>
                  <a:lnTo>
                    <a:pt x="3714" y="42"/>
                  </a:lnTo>
                  <a:lnTo>
                    <a:pt x="3710" y="44"/>
                  </a:lnTo>
                  <a:lnTo>
                    <a:pt x="3710" y="44"/>
                  </a:lnTo>
                  <a:lnTo>
                    <a:pt x="3710" y="44"/>
                  </a:lnTo>
                  <a:lnTo>
                    <a:pt x="3710" y="44"/>
                  </a:lnTo>
                  <a:lnTo>
                    <a:pt x="3708" y="44"/>
                  </a:lnTo>
                  <a:lnTo>
                    <a:pt x="3708" y="44"/>
                  </a:lnTo>
                  <a:lnTo>
                    <a:pt x="3708" y="44"/>
                  </a:lnTo>
                  <a:lnTo>
                    <a:pt x="3708" y="44"/>
                  </a:lnTo>
                  <a:lnTo>
                    <a:pt x="3708" y="44"/>
                  </a:lnTo>
                  <a:lnTo>
                    <a:pt x="3708" y="44"/>
                  </a:lnTo>
                  <a:lnTo>
                    <a:pt x="3706" y="44"/>
                  </a:lnTo>
                  <a:lnTo>
                    <a:pt x="3706" y="44"/>
                  </a:lnTo>
                  <a:lnTo>
                    <a:pt x="3704" y="44"/>
                  </a:lnTo>
                  <a:lnTo>
                    <a:pt x="3704" y="44"/>
                  </a:lnTo>
                  <a:lnTo>
                    <a:pt x="3704" y="44"/>
                  </a:lnTo>
                  <a:lnTo>
                    <a:pt x="3704" y="44"/>
                  </a:lnTo>
                  <a:lnTo>
                    <a:pt x="3698" y="46"/>
                  </a:lnTo>
                  <a:lnTo>
                    <a:pt x="3698" y="46"/>
                  </a:lnTo>
                  <a:lnTo>
                    <a:pt x="3698" y="46"/>
                  </a:lnTo>
                  <a:lnTo>
                    <a:pt x="3698" y="46"/>
                  </a:lnTo>
                  <a:lnTo>
                    <a:pt x="3690" y="46"/>
                  </a:lnTo>
                  <a:lnTo>
                    <a:pt x="3690" y="46"/>
                  </a:lnTo>
                  <a:lnTo>
                    <a:pt x="3688" y="46"/>
                  </a:lnTo>
                  <a:lnTo>
                    <a:pt x="3688" y="46"/>
                  </a:lnTo>
                  <a:lnTo>
                    <a:pt x="3684" y="46"/>
                  </a:lnTo>
                  <a:lnTo>
                    <a:pt x="3684" y="46"/>
                  </a:lnTo>
                  <a:lnTo>
                    <a:pt x="3680" y="46"/>
                  </a:lnTo>
                  <a:lnTo>
                    <a:pt x="3680" y="46"/>
                  </a:lnTo>
                  <a:lnTo>
                    <a:pt x="3678" y="46"/>
                  </a:lnTo>
                  <a:lnTo>
                    <a:pt x="3678" y="46"/>
                  </a:lnTo>
                  <a:lnTo>
                    <a:pt x="3678" y="46"/>
                  </a:lnTo>
                  <a:lnTo>
                    <a:pt x="3678" y="46"/>
                  </a:lnTo>
                  <a:lnTo>
                    <a:pt x="3676" y="46"/>
                  </a:lnTo>
                  <a:lnTo>
                    <a:pt x="3676" y="46"/>
                  </a:lnTo>
                  <a:lnTo>
                    <a:pt x="3676" y="46"/>
                  </a:lnTo>
                  <a:lnTo>
                    <a:pt x="3676" y="46"/>
                  </a:lnTo>
                  <a:lnTo>
                    <a:pt x="3676" y="46"/>
                  </a:lnTo>
                  <a:lnTo>
                    <a:pt x="3676" y="46"/>
                  </a:lnTo>
                  <a:lnTo>
                    <a:pt x="3674" y="46"/>
                  </a:lnTo>
                  <a:lnTo>
                    <a:pt x="3674" y="46"/>
                  </a:lnTo>
                  <a:lnTo>
                    <a:pt x="3670" y="48"/>
                  </a:lnTo>
                  <a:lnTo>
                    <a:pt x="3670" y="48"/>
                  </a:lnTo>
                  <a:lnTo>
                    <a:pt x="3664" y="46"/>
                  </a:lnTo>
                  <a:lnTo>
                    <a:pt x="3664" y="46"/>
                  </a:lnTo>
                  <a:lnTo>
                    <a:pt x="3660" y="44"/>
                  </a:lnTo>
                  <a:lnTo>
                    <a:pt x="3660" y="44"/>
                  </a:lnTo>
                  <a:lnTo>
                    <a:pt x="3658" y="44"/>
                  </a:lnTo>
                  <a:lnTo>
                    <a:pt x="3658" y="44"/>
                  </a:lnTo>
                  <a:lnTo>
                    <a:pt x="3656" y="44"/>
                  </a:lnTo>
                  <a:lnTo>
                    <a:pt x="3656" y="44"/>
                  </a:lnTo>
                  <a:lnTo>
                    <a:pt x="3652" y="46"/>
                  </a:lnTo>
                  <a:lnTo>
                    <a:pt x="3652" y="46"/>
                  </a:lnTo>
                  <a:lnTo>
                    <a:pt x="3650" y="48"/>
                  </a:lnTo>
                  <a:lnTo>
                    <a:pt x="3650" y="48"/>
                  </a:lnTo>
                  <a:lnTo>
                    <a:pt x="3648" y="48"/>
                  </a:lnTo>
                  <a:lnTo>
                    <a:pt x="3648" y="48"/>
                  </a:lnTo>
                  <a:lnTo>
                    <a:pt x="3648" y="48"/>
                  </a:lnTo>
                  <a:lnTo>
                    <a:pt x="3648" y="48"/>
                  </a:lnTo>
                  <a:lnTo>
                    <a:pt x="3646" y="48"/>
                  </a:lnTo>
                  <a:lnTo>
                    <a:pt x="3646" y="48"/>
                  </a:lnTo>
                  <a:lnTo>
                    <a:pt x="3646" y="48"/>
                  </a:lnTo>
                  <a:lnTo>
                    <a:pt x="3646" y="48"/>
                  </a:lnTo>
                  <a:lnTo>
                    <a:pt x="3644" y="48"/>
                  </a:lnTo>
                  <a:lnTo>
                    <a:pt x="3644" y="48"/>
                  </a:lnTo>
                  <a:lnTo>
                    <a:pt x="3644" y="48"/>
                  </a:lnTo>
                  <a:lnTo>
                    <a:pt x="3644" y="48"/>
                  </a:lnTo>
                  <a:lnTo>
                    <a:pt x="3642" y="48"/>
                  </a:lnTo>
                  <a:lnTo>
                    <a:pt x="3642" y="48"/>
                  </a:lnTo>
                  <a:lnTo>
                    <a:pt x="3638" y="48"/>
                  </a:lnTo>
                  <a:lnTo>
                    <a:pt x="3638" y="48"/>
                  </a:lnTo>
                  <a:lnTo>
                    <a:pt x="3638" y="46"/>
                  </a:lnTo>
                  <a:lnTo>
                    <a:pt x="3638" y="46"/>
                  </a:lnTo>
                  <a:lnTo>
                    <a:pt x="3634" y="46"/>
                  </a:lnTo>
                  <a:lnTo>
                    <a:pt x="3634" y="46"/>
                  </a:lnTo>
                  <a:lnTo>
                    <a:pt x="3634" y="46"/>
                  </a:lnTo>
                  <a:lnTo>
                    <a:pt x="3634" y="46"/>
                  </a:lnTo>
                  <a:lnTo>
                    <a:pt x="3634" y="46"/>
                  </a:lnTo>
                  <a:lnTo>
                    <a:pt x="3634" y="46"/>
                  </a:lnTo>
                  <a:lnTo>
                    <a:pt x="3630" y="46"/>
                  </a:lnTo>
                  <a:lnTo>
                    <a:pt x="3630" y="46"/>
                  </a:lnTo>
                  <a:lnTo>
                    <a:pt x="3630" y="46"/>
                  </a:lnTo>
                  <a:lnTo>
                    <a:pt x="3630" y="46"/>
                  </a:lnTo>
                  <a:lnTo>
                    <a:pt x="3628" y="46"/>
                  </a:lnTo>
                  <a:lnTo>
                    <a:pt x="3628" y="46"/>
                  </a:lnTo>
                  <a:lnTo>
                    <a:pt x="3626" y="46"/>
                  </a:lnTo>
                  <a:lnTo>
                    <a:pt x="3626" y="46"/>
                  </a:lnTo>
                  <a:lnTo>
                    <a:pt x="3624" y="46"/>
                  </a:lnTo>
                  <a:lnTo>
                    <a:pt x="3624" y="46"/>
                  </a:lnTo>
                  <a:lnTo>
                    <a:pt x="3620" y="48"/>
                  </a:lnTo>
                  <a:lnTo>
                    <a:pt x="3620" y="48"/>
                  </a:lnTo>
                  <a:lnTo>
                    <a:pt x="3610" y="48"/>
                  </a:lnTo>
                  <a:lnTo>
                    <a:pt x="3610" y="48"/>
                  </a:lnTo>
                  <a:lnTo>
                    <a:pt x="3608" y="48"/>
                  </a:lnTo>
                  <a:lnTo>
                    <a:pt x="3608" y="48"/>
                  </a:lnTo>
                  <a:lnTo>
                    <a:pt x="3606" y="48"/>
                  </a:lnTo>
                  <a:lnTo>
                    <a:pt x="3606" y="48"/>
                  </a:lnTo>
                  <a:lnTo>
                    <a:pt x="3604" y="48"/>
                  </a:lnTo>
                  <a:lnTo>
                    <a:pt x="3604" y="48"/>
                  </a:lnTo>
                  <a:lnTo>
                    <a:pt x="3602" y="48"/>
                  </a:lnTo>
                  <a:lnTo>
                    <a:pt x="3602" y="48"/>
                  </a:lnTo>
                  <a:lnTo>
                    <a:pt x="3598" y="48"/>
                  </a:lnTo>
                  <a:lnTo>
                    <a:pt x="3598" y="48"/>
                  </a:lnTo>
                  <a:lnTo>
                    <a:pt x="3596" y="46"/>
                  </a:lnTo>
                  <a:lnTo>
                    <a:pt x="3596" y="46"/>
                  </a:lnTo>
                  <a:lnTo>
                    <a:pt x="3592" y="48"/>
                  </a:lnTo>
                  <a:lnTo>
                    <a:pt x="3592" y="48"/>
                  </a:lnTo>
                  <a:lnTo>
                    <a:pt x="3592" y="48"/>
                  </a:lnTo>
                  <a:lnTo>
                    <a:pt x="3592" y="48"/>
                  </a:lnTo>
                  <a:lnTo>
                    <a:pt x="3590" y="48"/>
                  </a:lnTo>
                  <a:lnTo>
                    <a:pt x="3590" y="48"/>
                  </a:lnTo>
                  <a:lnTo>
                    <a:pt x="3588" y="48"/>
                  </a:lnTo>
                  <a:lnTo>
                    <a:pt x="3588" y="48"/>
                  </a:lnTo>
                  <a:lnTo>
                    <a:pt x="3586" y="48"/>
                  </a:lnTo>
                  <a:lnTo>
                    <a:pt x="3586" y="48"/>
                  </a:lnTo>
                  <a:lnTo>
                    <a:pt x="3582" y="48"/>
                  </a:lnTo>
                  <a:lnTo>
                    <a:pt x="3582" y="48"/>
                  </a:lnTo>
                  <a:lnTo>
                    <a:pt x="3576" y="48"/>
                  </a:lnTo>
                  <a:lnTo>
                    <a:pt x="3576" y="48"/>
                  </a:lnTo>
                  <a:lnTo>
                    <a:pt x="3572" y="48"/>
                  </a:lnTo>
                  <a:lnTo>
                    <a:pt x="3570" y="48"/>
                  </a:lnTo>
                  <a:lnTo>
                    <a:pt x="3570" y="48"/>
                  </a:lnTo>
                  <a:lnTo>
                    <a:pt x="3568" y="50"/>
                  </a:lnTo>
                  <a:lnTo>
                    <a:pt x="3568" y="50"/>
                  </a:lnTo>
                  <a:lnTo>
                    <a:pt x="3566" y="50"/>
                  </a:lnTo>
                  <a:lnTo>
                    <a:pt x="3566" y="50"/>
                  </a:lnTo>
                  <a:lnTo>
                    <a:pt x="3566" y="50"/>
                  </a:lnTo>
                  <a:lnTo>
                    <a:pt x="3566" y="50"/>
                  </a:lnTo>
                  <a:lnTo>
                    <a:pt x="3566" y="50"/>
                  </a:lnTo>
                  <a:lnTo>
                    <a:pt x="3566" y="50"/>
                  </a:lnTo>
                  <a:lnTo>
                    <a:pt x="3566" y="50"/>
                  </a:lnTo>
                  <a:lnTo>
                    <a:pt x="3566" y="50"/>
                  </a:lnTo>
                  <a:lnTo>
                    <a:pt x="3564" y="50"/>
                  </a:lnTo>
                  <a:lnTo>
                    <a:pt x="3564" y="50"/>
                  </a:lnTo>
                  <a:lnTo>
                    <a:pt x="3564" y="50"/>
                  </a:lnTo>
                  <a:lnTo>
                    <a:pt x="3564" y="50"/>
                  </a:lnTo>
                  <a:lnTo>
                    <a:pt x="3564" y="50"/>
                  </a:lnTo>
                  <a:lnTo>
                    <a:pt x="3564" y="50"/>
                  </a:lnTo>
                  <a:lnTo>
                    <a:pt x="3562" y="48"/>
                  </a:lnTo>
                  <a:lnTo>
                    <a:pt x="3562" y="48"/>
                  </a:lnTo>
                  <a:lnTo>
                    <a:pt x="3562" y="50"/>
                  </a:lnTo>
                  <a:lnTo>
                    <a:pt x="3562" y="50"/>
                  </a:lnTo>
                  <a:lnTo>
                    <a:pt x="3562" y="48"/>
                  </a:lnTo>
                  <a:lnTo>
                    <a:pt x="3562" y="48"/>
                  </a:lnTo>
                  <a:lnTo>
                    <a:pt x="3560" y="48"/>
                  </a:lnTo>
                  <a:lnTo>
                    <a:pt x="3560" y="48"/>
                  </a:lnTo>
                  <a:lnTo>
                    <a:pt x="3558" y="48"/>
                  </a:lnTo>
                  <a:lnTo>
                    <a:pt x="3558" y="48"/>
                  </a:lnTo>
                  <a:lnTo>
                    <a:pt x="3558" y="48"/>
                  </a:lnTo>
                  <a:lnTo>
                    <a:pt x="3558" y="48"/>
                  </a:lnTo>
                  <a:lnTo>
                    <a:pt x="3558" y="48"/>
                  </a:lnTo>
                  <a:lnTo>
                    <a:pt x="3558" y="48"/>
                  </a:lnTo>
                  <a:lnTo>
                    <a:pt x="3556" y="48"/>
                  </a:lnTo>
                  <a:lnTo>
                    <a:pt x="3556" y="48"/>
                  </a:lnTo>
                  <a:lnTo>
                    <a:pt x="3556" y="48"/>
                  </a:lnTo>
                  <a:lnTo>
                    <a:pt x="3556" y="48"/>
                  </a:lnTo>
                  <a:lnTo>
                    <a:pt x="3554" y="48"/>
                  </a:lnTo>
                  <a:lnTo>
                    <a:pt x="3554" y="48"/>
                  </a:lnTo>
                  <a:lnTo>
                    <a:pt x="3554" y="48"/>
                  </a:lnTo>
                  <a:lnTo>
                    <a:pt x="3554" y="48"/>
                  </a:lnTo>
                  <a:lnTo>
                    <a:pt x="3552" y="48"/>
                  </a:lnTo>
                  <a:lnTo>
                    <a:pt x="3552" y="48"/>
                  </a:lnTo>
                  <a:lnTo>
                    <a:pt x="3552" y="48"/>
                  </a:lnTo>
                  <a:lnTo>
                    <a:pt x="3552" y="48"/>
                  </a:lnTo>
                  <a:lnTo>
                    <a:pt x="3550" y="48"/>
                  </a:lnTo>
                  <a:lnTo>
                    <a:pt x="3550" y="48"/>
                  </a:lnTo>
                  <a:lnTo>
                    <a:pt x="3550" y="48"/>
                  </a:lnTo>
                  <a:lnTo>
                    <a:pt x="3550" y="48"/>
                  </a:lnTo>
                  <a:lnTo>
                    <a:pt x="3550" y="46"/>
                  </a:lnTo>
                  <a:lnTo>
                    <a:pt x="3550" y="46"/>
                  </a:lnTo>
                  <a:lnTo>
                    <a:pt x="3548" y="48"/>
                  </a:lnTo>
                  <a:lnTo>
                    <a:pt x="3548" y="48"/>
                  </a:lnTo>
                  <a:lnTo>
                    <a:pt x="3548" y="46"/>
                  </a:lnTo>
                  <a:lnTo>
                    <a:pt x="3548" y="46"/>
                  </a:lnTo>
                  <a:lnTo>
                    <a:pt x="3546" y="46"/>
                  </a:lnTo>
                  <a:lnTo>
                    <a:pt x="3546" y="46"/>
                  </a:lnTo>
                  <a:lnTo>
                    <a:pt x="3544" y="46"/>
                  </a:lnTo>
                  <a:lnTo>
                    <a:pt x="3544" y="46"/>
                  </a:lnTo>
                  <a:lnTo>
                    <a:pt x="3544" y="46"/>
                  </a:lnTo>
                  <a:lnTo>
                    <a:pt x="3544" y="46"/>
                  </a:lnTo>
                  <a:lnTo>
                    <a:pt x="3544" y="46"/>
                  </a:lnTo>
                  <a:lnTo>
                    <a:pt x="3544" y="46"/>
                  </a:lnTo>
                  <a:lnTo>
                    <a:pt x="3542" y="46"/>
                  </a:lnTo>
                  <a:lnTo>
                    <a:pt x="3542" y="46"/>
                  </a:lnTo>
                  <a:lnTo>
                    <a:pt x="3542" y="48"/>
                  </a:lnTo>
                  <a:lnTo>
                    <a:pt x="3542" y="48"/>
                  </a:lnTo>
                  <a:lnTo>
                    <a:pt x="3542" y="46"/>
                  </a:lnTo>
                  <a:lnTo>
                    <a:pt x="3542" y="46"/>
                  </a:lnTo>
                  <a:lnTo>
                    <a:pt x="3536" y="48"/>
                  </a:lnTo>
                  <a:lnTo>
                    <a:pt x="3536" y="48"/>
                  </a:lnTo>
                  <a:lnTo>
                    <a:pt x="3534" y="48"/>
                  </a:lnTo>
                  <a:lnTo>
                    <a:pt x="3534" y="48"/>
                  </a:lnTo>
                  <a:lnTo>
                    <a:pt x="3526" y="48"/>
                  </a:lnTo>
                  <a:lnTo>
                    <a:pt x="3526" y="48"/>
                  </a:lnTo>
                  <a:lnTo>
                    <a:pt x="3524" y="48"/>
                  </a:lnTo>
                  <a:lnTo>
                    <a:pt x="3524" y="48"/>
                  </a:lnTo>
                  <a:lnTo>
                    <a:pt x="3522" y="48"/>
                  </a:lnTo>
                  <a:lnTo>
                    <a:pt x="3522" y="48"/>
                  </a:lnTo>
                  <a:lnTo>
                    <a:pt x="3522" y="48"/>
                  </a:lnTo>
                  <a:lnTo>
                    <a:pt x="3522" y="48"/>
                  </a:lnTo>
                  <a:lnTo>
                    <a:pt x="3522" y="48"/>
                  </a:lnTo>
                  <a:lnTo>
                    <a:pt x="3522" y="48"/>
                  </a:lnTo>
                  <a:lnTo>
                    <a:pt x="3520" y="48"/>
                  </a:lnTo>
                  <a:lnTo>
                    <a:pt x="3520" y="48"/>
                  </a:lnTo>
                  <a:lnTo>
                    <a:pt x="3518" y="48"/>
                  </a:lnTo>
                  <a:lnTo>
                    <a:pt x="3518" y="48"/>
                  </a:lnTo>
                  <a:lnTo>
                    <a:pt x="3518" y="48"/>
                  </a:lnTo>
                  <a:lnTo>
                    <a:pt x="3518" y="48"/>
                  </a:lnTo>
                  <a:lnTo>
                    <a:pt x="3518" y="48"/>
                  </a:lnTo>
                  <a:lnTo>
                    <a:pt x="3518" y="48"/>
                  </a:lnTo>
                  <a:lnTo>
                    <a:pt x="3518" y="50"/>
                  </a:lnTo>
                  <a:lnTo>
                    <a:pt x="3518" y="50"/>
                  </a:lnTo>
                  <a:lnTo>
                    <a:pt x="3512" y="48"/>
                  </a:lnTo>
                  <a:lnTo>
                    <a:pt x="3508" y="50"/>
                  </a:lnTo>
                  <a:lnTo>
                    <a:pt x="3508" y="50"/>
                  </a:lnTo>
                  <a:lnTo>
                    <a:pt x="3502" y="48"/>
                  </a:lnTo>
                  <a:lnTo>
                    <a:pt x="3502" y="48"/>
                  </a:lnTo>
                  <a:lnTo>
                    <a:pt x="3494" y="48"/>
                  </a:lnTo>
                  <a:lnTo>
                    <a:pt x="3494" y="48"/>
                  </a:lnTo>
                  <a:lnTo>
                    <a:pt x="3490" y="48"/>
                  </a:lnTo>
                  <a:lnTo>
                    <a:pt x="3490" y="48"/>
                  </a:lnTo>
                  <a:lnTo>
                    <a:pt x="3488" y="48"/>
                  </a:lnTo>
                  <a:lnTo>
                    <a:pt x="3488" y="48"/>
                  </a:lnTo>
                  <a:lnTo>
                    <a:pt x="3486" y="48"/>
                  </a:lnTo>
                  <a:lnTo>
                    <a:pt x="3486" y="48"/>
                  </a:lnTo>
                  <a:lnTo>
                    <a:pt x="3478" y="48"/>
                  </a:lnTo>
                  <a:lnTo>
                    <a:pt x="3478" y="48"/>
                  </a:lnTo>
                  <a:lnTo>
                    <a:pt x="3478" y="48"/>
                  </a:lnTo>
                  <a:lnTo>
                    <a:pt x="3478" y="48"/>
                  </a:lnTo>
                  <a:lnTo>
                    <a:pt x="3476" y="48"/>
                  </a:lnTo>
                  <a:lnTo>
                    <a:pt x="3476" y="48"/>
                  </a:lnTo>
                  <a:lnTo>
                    <a:pt x="3474" y="48"/>
                  </a:lnTo>
                  <a:lnTo>
                    <a:pt x="3474" y="48"/>
                  </a:lnTo>
                  <a:lnTo>
                    <a:pt x="3472" y="48"/>
                  </a:lnTo>
                  <a:lnTo>
                    <a:pt x="3472" y="48"/>
                  </a:lnTo>
                  <a:lnTo>
                    <a:pt x="3470" y="48"/>
                  </a:lnTo>
                  <a:lnTo>
                    <a:pt x="3470" y="48"/>
                  </a:lnTo>
                  <a:lnTo>
                    <a:pt x="3468" y="48"/>
                  </a:lnTo>
                  <a:lnTo>
                    <a:pt x="3468" y="48"/>
                  </a:lnTo>
                  <a:lnTo>
                    <a:pt x="3468" y="48"/>
                  </a:lnTo>
                  <a:lnTo>
                    <a:pt x="3468" y="48"/>
                  </a:lnTo>
                  <a:lnTo>
                    <a:pt x="3468" y="48"/>
                  </a:lnTo>
                  <a:lnTo>
                    <a:pt x="3468" y="48"/>
                  </a:lnTo>
                  <a:lnTo>
                    <a:pt x="3464" y="48"/>
                  </a:lnTo>
                  <a:lnTo>
                    <a:pt x="3464" y="48"/>
                  </a:lnTo>
                  <a:lnTo>
                    <a:pt x="3464" y="48"/>
                  </a:lnTo>
                  <a:lnTo>
                    <a:pt x="3464" y="48"/>
                  </a:lnTo>
                  <a:lnTo>
                    <a:pt x="3464" y="48"/>
                  </a:lnTo>
                  <a:lnTo>
                    <a:pt x="3464" y="48"/>
                  </a:lnTo>
                  <a:lnTo>
                    <a:pt x="3462" y="48"/>
                  </a:lnTo>
                  <a:lnTo>
                    <a:pt x="3462" y="48"/>
                  </a:lnTo>
                  <a:lnTo>
                    <a:pt x="3460" y="48"/>
                  </a:lnTo>
                  <a:lnTo>
                    <a:pt x="3460" y="48"/>
                  </a:lnTo>
                  <a:lnTo>
                    <a:pt x="3456" y="48"/>
                  </a:lnTo>
                  <a:lnTo>
                    <a:pt x="3456" y="48"/>
                  </a:lnTo>
                  <a:lnTo>
                    <a:pt x="3452" y="48"/>
                  </a:lnTo>
                  <a:lnTo>
                    <a:pt x="3452" y="48"/>
                  </a:lnTo>
                  <a:lnTo>
                    <a:pt x="3448" y="48"/>
                  </a:lnTo>
                  <a:lnTo>
                    <a:pt x="3448" y="48"/>
                  </a:lnTo>
                  <a:lnTo>
                    <a:pt x="3446" y="48"/>
                  </a:lnTo>
                  <a:lnTo>
                    <a:pt x="3446" y="48"/>
                  </a:lnTo>
                  <a:lnTo>
                    <a:pt x="3442" y="48"/>
                  </a:lnTo>
                  <a:lnTo>
                    <a:pt x="3442" y="48"/>
                  </a:lnTo>
                  <a:lnTo>
                    <a:pt x="3440" y="48"/>
                  </a:lnTo>
                  <a:lnTo>
                    <a:pt x="3440" y="48"/>
                  </a:lnTo>
                  <a:lnTo>
                    <a:pt x="3438" y="48"/>
                  </a:lnTo>
                  <a:lnTo>
                    <a:pt x="3438" y="48"/>
                  </a:lnTo>
                  <a:lnTo>
                    <a:pt x="3436" y="48"/>
                  </a:lnTo>
                  <a:lnTo>
                    <a:pt x="3436" y="48"/>
                  </a:lnTo>
                  <a:lnTo>
                    <a:pt x="3434" y="46"/>
                  </a:lnTo>
                  <a:lnTo>
                    <a:pt x="3434" y="46"/>
                  </a:lnTo>
                  <a:lnTo>
                    <a:pt x="3430" y="46"/>
                  </a:lnTo>
                  <a:lnTo>
                    <a:pt x="3430" y="46"/>
                  </a:lnTo>
                  <a:lnTo>
                    <a:pt x="3422" y="46"/>
                  </a:lnTo>
                  <a:lnTo>
                    <a:pt x="3422" y="46"/>
                  </a:lnTo>
                  <a:lnTo>
                    <a:pt x="3420" y="48"/>
                  </a:lnTo>
                  <a:lnTo>
                    <a:pt x="3420" y="48"/>
                  </a:lnTo>
                  <a:lnTo>
                    <a:pt x="3418" y="48"/>
                  </a:lnTo>
                  <a:lnTo>
                    <a:pt x="3418" y="48"/>
                  </a:lnTo>
                  <a:lnTo>
                    <a:pt x="3412" y="48"/>
                  </a:lnTo>
                  <a:lnTo>
                    <a:pt x="3412" y="48"/>
                  </a:lnTo>
                  <a:lnTo>
                    <a:pt x="3408" y="48"/>
                  </a:lnTo>
                  <a:lnTo>
                    <a:pt x="3408" y="48"/>
                  </a:lnTo>
                  <a:lnTo>
                    <a:pt x="3406" y="48"/>
                  </a:lnTo>
                  <a:lnTo>
                    <a:pt x="3406" y="48"/>
                  </a:lnTo>
                  <a:lnTo>
                    <a:pt x="3404" y="46"/>
                  </a:lnTo>
                  <a:lnTo>
                    <a:pt x="3404" y="46"/>
                  </a:lnTo>
                  <a:lnTo>
                    <a:pt x="3398" y="48"/>
                  </a:lnTo>
                  <a:lnTo>
                    <a:pt x="3398" y="48"/>
                  </a:lnTo>
                  <a:lnTo>
                    <a:pt x="3396" y="48"/>
                  </a:lnTo>
                  <a:lnTo>
                    <a:pt x="3396" y="48"/>
                  </a:lnTo>
                  <a:lnTo>
                    <a:pt x="3396" y="48"/>
                  </a:lnTo>
                  <a:lnTo>
                    <a:pt x="3396" y="48"/>
                  </a:lnTo>
                  <a:lnTo>
                    <a:pt x="3388" y="46"/>
                  </a:lnTo>
                  <a:lnTo>
                    <a:pt x="3388" y="46"/>
                  </a:lnTo>
                  <a:lnTo>
                    <a:pt x="3386" y="48"/>
                  </a:lnTo>
                  <a:lnTo>
                    <a:pt x="3386" y="48"/>
                  </a:lnTo>
                  <a:lnTo>
                    <a:pt x="3382" y="48"/>
                  </a:lnTo>
                  <a:lnTo>
                    <a:pt x="3382" y="48"/>
                  </a:lnTo>
                  <a:lnTo>
                    <a:pt x="3380" y="50"/>
                  </a:lnTo>
                  <a:lnTo>
                    <a:pt x="3380" y="50"/>
                  </a:lnTo>
                  <a:lnTo>
                    <a:pt x="3376" y="50"/>
                  </a:lnTo>
                  <a:lnTo>
                    <a:pt x="3376" y="50"/>
                  </a:lnTo>
                  <a:lnTo>
                    <a:pt x="3376" y="50"/>
                  </a:lnTo>
                  <a:lnTo>
                    <a:pt x="3376" y="50"/>
                  </a:lnTo>
                  <a:lnTo>
                    <a:pt x="3374" y="50"/>
                  </a:lnTo>
                  <a:lnTo>
                    <a:pt x="3374" y="50"/>
                  </a:lnTo>
                  <a:lnTo>
                    <a:pt x="3374" y="50"/>
                  </a:lnTo>
                  <a:lnTo>
                    <a:pt x="3374" y="50"/>
                  </a:lnTo>
                  <a:lnTo>
                    <a:pt x="3374" y="50"/>
                  </a:lnTo>
                  <a:lnTo>
                    <a:pt x="3374" y="50"/>
                  </a:lnTo>
                  <a:lnTo>
                    <a:pt x="3372" y="50"/>
                  </a:lnTo>
                  <a:lnTo>
                    <a:pt x="3372" y="50"/>
                  </a:lnTo>
                  <a:lnTo>
                    <a:pt x="3370" y="50"/>
                  </a:lnTo>
                  <a:lnTo>
                    <a:pt x="3370" y="50"/>
                  </a:lnTo>
                  <a:lnTo>
                    <a:pt x="3366" y="50"/>
                  </a:lnTo>
                  <a:lnTo>
                    <a:pt x="3366" y="50"/>
                  </a:lnTo>
                  <a:lnTo>
                    <a:pt x="3362" y="50"/>
                  </a:lnTo>
                  <a:lnTo>
                    <a:pt x="3362" y="50"/>
                  </a:lnTo>
                  <a:lnTo>
                    <a:pt x="3362" y="50"/>
                  </a:lnTo>
                  <a:lnTo>
                    <a:pt x="3362" y="50"/>
                  </a:lnTo>
                  <a:lnTo>
                    <a:pt x="3360" y="50"/>
                  </a:lnTo>
                  <a:lnTo>
                    <a:pt x="3360" y="50"/>
                  </a:lnTo>
                  <a:lnTo>
                    <a:pt x="3358" y="50"/>
                  </a:lnTo>
                  <a:lnTo>
                    <a:pt x="3356" y="50"/>
                  </a:lnTo>
                  <a:lnTo>
                    <a:pt x="3356" y="50"/>
                  </a:lnTo>
                  <a:lnTo>
                    <a:pt x="3350" y="48"/>
                  </a:lnTo>
                  <a:lnTo>
                    <a:pt x="3350" y="48"/>
                  </a:lnTo>
                  <a:lnTo>
                    <a:pt x="3350" y="48"/>
                  </a:lnTo>
                  <a:lnTo>
                    <a:pt x="3350" y="48"/>
                  </a:lnTo>
                  <a:lnTo>
                    <a:pt x="3344" y="48"/>
                  </a:lnTo>
                  <a:lnTo>
                    <a:pt x="3344" y="48"/>
                  </a:lnTo>
                  <a:lnTo>
                    <a:pt x="3344" y="48"/>
                  </a:lnTo>
                  <a:lnTo>
                    <a:pt x="3344" y="48"/>
                  </a:lnTo>
                  <a:lnTo>
                    <a:pt x="3344" y="48"/>
                  </a:lnTo>
                  <a:lnTo>
                    <a:pt x="3344" y="48"/>
                  </a:lnTo>
                  <a:lnTo>
                    <a:pt x="3340" y="48"/>
                  </a:lnTo>
                  <a:lnTo>
                    <a:pt x="3340" y="48"/>
                  </a:lnTo>
                  <a:lnTo>
                    <a:pt x="3332" y="48"/>
                  </a:lnTo>
                  <a:lnTo>
                    <a:pt x="3332" y="48"/>
                  </a:lnTo>
                  <a:lnTo>
                    <a:pt x="3328" y="46"/>
                  </a:lnTo>
                  <a:lnTo>
                    <a:pt x="3328" y="46"/>
                  </a:lnTo>
                  <a:lnTo>
                    <a:pt x="3324" y="44"/>
                  </a:lnTo>
                  <a:lnTo>
                    <a:pt x="3324" y="44"/>
                  </a:lnTo>
                  <a:lnTo>
                    <a:pt x="3322" y="44"/>
                  </a:lnTo>
                  <a:lnTo>
                    <a:pt x="3322" y="44"/>
                  </a:lnTo>
                  <a:lnTo>
                    <a:pt x="3322" y="44"/>
                  </a:lnTo>
                  <a:lnTo>
                    <a:pt x="3318" y="44"/>
                  </a:lnTo>
                  <a:lnTo>
                    <a:pt x="3318" y="44"/>
                  </a:lnTo>
                  <a:lnTo>
                    <a:pt x="3318" y="46"/>
                  </a:lnTo>
                  <a:lnTo>
                    <a:pt x="3318" y="46"/>
                  </a:lnTo>
                  <a:lnTo>
                    <a:pt x="3318" y="46"/>
                  </a:lnTo>
                  <a:lnTo>
                    <a:pt x="3318" y="46"/>
                  </a:lnTo>
                  <a:lnTo>
                    <a:pt x="3318" y="46"/>
                  </a:lnTo>
                  <a:lnTo>
                    <a:pt x="3318" y="46"/>
                  </a:lnTo>
                  <a:lnTo>
                    <a:pt x="3316" y="46"/>
                  </a:lnTo>
                  <a:lnTo>
                    <a:pt x="3316" y="46"/>
                  </a:lnTo>
                  <a:lnTo>
                    <a:pt x="3312" y="48"/>
                  </a:lnTo>
                  <a:lnTo>
                    <a:pt x="3312" y="48"/>
                  </a:lnTo>
                  <a:lnTo>
                    <a:pt x="3312" y="48"/>
                  </a:lnTo>
                  <a:lnTo>
                    <a:pt x="3312" y="48"/>
                  </a:lnTo>
                  <a:lnTo>
                    <a:pt x="3312" y="48"/>
                  </a:lnTo>
                  <a:lnTo>
                    <a:pt x="3312" y="48"/>
                  </a:lnTo>
                  <a:lnTo>
                    <a:pt x="3310" y="48"/>
                  </a:lnTo>
                  <a:lnTo>
                    <a:pt x="3310" y="48"/>
                  </a:lnTo>
                  <a:lnTo>
                    <a:pt x="3310" y="48"/>
                  </a:lnTo>
                  <a:lnTo>
                    <a:pt x="3310" y="48"/>
                  </a:lnTo>
                  <a:lnTo>
                    <a:pt x="3310" y="48"/>
                  </a:lnTo>
                  <a:lnTo>
                    <a:pt x="3310" y="48"/>
                  </a:lnTo>
                  <a:lnTo>
                    <a:pt x="3308" y="48"/>
                  </a:lnTo>
                  <a:lnTo>
                    <a:pt x="3308" y="48"/>
                  </a:lnTo>
                  <a:lnTo>
                    <a:pt x="3306" y="48"/>
                  </a:lnTo>
                  <a:lnTo>
                    <a:pt x="3306" y="48"/>
                  </a:lnTo>
                  <a:lnTo>
                    <a:pt x="3304" y="48"/>
                  </a:lnTo>
                  <a:lnTo>
                    <a:pt x="3304" y="48"/>
                  </a:lnTo>
                  <a:lnTo>
                    <a:pt x="3304" y="48"/>
                  </a:lnTo>
                  <a:lnTo>
                    <a:pt x="3304" y="48"/>
                  </a:lnTo>
                  <a:lnTo>
                    <a:pt x="3302" y="46"/>
                  </a:lnTo>
                  <a:lnTo>
                    <a:pt x="3302" y="46"/>
                  </a:lnTo>
                  <a:lnTo>
                    <a:pt x="3302" y="48"/>
                  </a:lnTo>
                  <a:lnTo>
                    <a:pt x="3302" y="48"/>
                  </a:lnTo>
                  <a:lnTo>
                    <a:pt x="3298" y="46"/>
                  </a:lnTo>
                  <a:lnTo>
                    <a:pt x="3298" y="46"/>
                  </a:lnTo>
                  <a:lnTo>
                    <a:pt x="3294" y="44"/>
                  </a:lnTo>
                  <a:lnTo>
                    <a:pt x="3290" y="44"/>
                  </a:lnTo>
                  <a:lnTo>
                    <a:pt x="3282" y="46"/>
                  </a:lnTo>
                  <a:lnTo>
                    <a:pt x="3282" y="46"/>
                  </a:lnTo>
                  <a:lnTo>
                    <a:pt x="3276" y="44"/>
                  </a:lnTo>
                  <a:lnTo>
                    <a:pt x="3276" y="44"/>
                  </a:lnTo>
                  <a:lnTo>
                    <a:pt x="3268" y="44"/>
                  </a:lnTo>
                  <a:lnTo>
                    <a:pt x="3268" y="44"/>
                  </a:lnTo>
                  <a:lnTo>
                    <a:pt x="3266" y="44"/>
                  </a:lnTo>
                  <a:lnTo>
                    <a:pt x="3266" y="44"/>
                  </a:lnTo>
                  <a:lnTo>
                    <a:pt x="3262" y="44"/>
                  </a:lnTo>
                  <a:lnTo>
                    <a:pt x="3262" y="44"/>
                  </a:lnTo>
                  <a:lnTo>
                    <a:pt x="3262" y="44"/>
                  </a:lnTo>
                  <a:lnTo>
                    <a:pt x="3262" y="44"/>
                  </a:lnTo>
                  <a:lnTo>
                    <a:pt x="3262" y="44"/>
                  </a:lnTo>
                  <a:lnTo>
                    <a:pt x="3262" y="44"/>
                  </a:lnTo>
                  <a:lnTo>
                    <a:pt x="3260" y="44"/>
                  </a:lnTo>
                  <a:lnTo>
                    <a:pt x="3260" y="44"/>
                  </a:lnTo>
                  <a:lnTo>
                    <a:pt x="3260" y="44"/>
                  </a:lnTo>
                  <a:lnTo>
                    <a:pt x="3260" y="44"/>
                  </a:lnTo>
                  <a:lnTo>
                    <a:pt x="3256" y="44"/>
                  </a:lnTo>
                  <a:lnTo>
                    <a:pt x="3256" y="44"/>
                  </a:lnTo>
                  <a:lnTo>
                    <a:pt x="3254" y="44"/>
                  </a:lnTo>
                  <a:lnTo>
                    <a:pt x="3254" y="44"/>
                  </a:lnTo>
                  <a:lnTo>
                    <a:pt x="3250" y="42"/>
                  </a:lnTo>
                  <a:lnTo>
                    <a:pt x="3248" y="42"/>
                  </a:lnTo>
                  <a:lnTo>
                    <a:pt x="3248" y="42"/>
                  </a:lnTo>
                  <a:lnTo>
                    <a:pt x="3246" y="44"/>
                  </a:lnTo>
                  <a:lnTo>
                    <a:pt x="3246" y="44"/>
                  </a:lnTo>
                  <a:lnTo>
                    <a:pt x="3244" y="44"/>
                  </a:lnTo>
                  <a:lnTo>
                    <a:pt x="3244" y="44"/>
                  </a:lnTo>
                  <a:lnTo>
                    <a:pt x="3238" y="44"/>
                  </a:lnTo>
                  <a:lnTo>
                    <a:pt x="3238" y="44"/>
                  </a:lnTo>
                  <a:lnTo>
                    <a:pt x="3234" y="44"/>
                  </a:lnTo>
                  <a:lnTo>
                    <a:pt x="3234" y="44"/>
                  </a:lnTo>
                  <a:lnTo>
                    <a:pt x="3230" y="44"/>
                  </a:lnTo>
                  <a:lnTo>
                    <a:pt x="3230" y="44"/>
                  </a:lnTo>
                  <a:lnTo>
                    <a:pt x="3226" y="44"/>
                  </a:lnTo>
                  <a:lnTo>
                    <a:pt x="3226" y="44"/>
                  </a:lnTo>
                  <a:lnTo>
                    <a:pt x="3222" y="46"/>
                  </a:lnTo>
                  <a:lnTo>
                    <a:pt x="3222" y="46"/>
                  </a:lnTo>
                  <a:lnTo>
                    <a:pt x="3218" y="44"/>
                  </a:lnTo>
                  <a:lnTo>
                    <a:pt x="3218" y="44"/>
                  </a:lnTo>
                  <a:lnTo>
                    <a:pt x="3212" y="44"/>
                  </a:lnTo>
                  <a:lnTo>
                    <a:pt x="3212" y="44"/>
                  </a:lnTo>
                  <a:lnTo>
                    <a:pt x="3202" y="46"/>
                  </a:lnTo>
                  <a:lnTo>
                    <a:pt x="3202" y="46"/>
                  </a:lnTo>
                  <a:lnTo>
                    <a:pt x="3198" y="44"/>
                  </a:lnTo>
                  <a:lnTo>
                    <a:pt x="3198" y="44"/>
                  </a:lnTo>
                  <a:lnTo>
                    <a:pt x="3194" y="44"/>
                  </a:lnTo>
                  <a:lnTo>
                    <a:pt x="3194" y="44"/>
                  </a:lnTo>
                  <a:lnTo>
                    <a:pt x="3190" y="44"/>
                  </a:lnTo>
                  <a:lnTo>
                    <a:pt x="3190" y="44"/>
                  </a:lnTo>
                  <a:lnTo>
                    <a:pt x="3186" y="44"/>
                  </a:lnTo>
                  <a:lnTo>
                    <a:pt x="3186" y="44"/>
                  </a:lnTo>
                  <a:lnTo>
                    <a:pt x="3180" y="44"/>
                  </a:lnTo>
                  <a:lnTo>
                    <a:pt x="3180" y="44"/>
                  </a:lnTo>
                  <a:lnTo>
                    <a:pt x="3176" y="42"/>
                  </a:lnTo>
                  <a:lnTo>
                    <a:pt x="3176" y="42"/>
                  </a:lnTo>
                  <a:lnTo>
                    <a:pt x="3176" y="42"/>
                  </a:lnTo>
                  <a:lnTo>
                    <a:pt x="3176" y="42"/>
                  </a:lnTo>
                  <a:lnTo>
                    <a:pt x="3172" y="42"/>
                  </a:lnTo>
                  <a:lnTo>
                    <a:pt x="3172" y="42"/>
                  </a:lnTo>
                  <a:lnTo>
                    <a:pt x="3168" y="40"/>
                  </a:lnTo>
                  <a:lnTo>
                    <a:pt x="3168" y="40"/>
                  </a:lnTo>
                  <a:lnTo>
                    <a:pt x="3162" y="38"/>
                  </a:lnTo>
                  <a:lnTo>
                    <a:pt x="3162" y="38"/>
                  </a:lnTo>
                  <a:lnTo>
                    <a:pt x="3158" y="40"/>
                  </a:lnTo>
                  <a:lnTo>
                    <a:pt x="3158" y="40"/>
                  </a:lnTo>
                  <a:lnTo>
                    <a:pt x="3156" y="40"/>
                  </a:lnTo>
                  <a:lnTo>
                    <a:pt x="3156" y="40"/>
                  </a:lnTo>
                  <a:lnTo>
                    <a:pt x="3154" y="40"/>
                  </a:lnTo>
                  <a:lnTo>
                    <a:pt x="3154" y="40"/>
                  </a:lnTo>
                  <a:lnTo>
                    <a:pt x="3152" y="40"/>
                  </a:lnTo>
                  <a:lnTo>
                    <a:pt x="3152" y="40"/>
                  </a:lnTo>
                  <a:lnTo>
                    <a:pt x="3146" y="40"/>
                  </a:lnTo>
                  <a:lnTo>
                    <a:pt x="3146" y="40"/>
                  </a:lnTo>
                  <a:lnTo>
                    <a:pt x="3146" y="40"/>
                  </a:lnTo>
                  <a:lnTo>
                    <a:pt x="3146" y="40"/>
                  </a:lnTo>
                  <a:lnTo>
                    <a:pt x="3146" y="38"/>
                  </a:lnTo>
                  <a:lnTo>
                    <a:pt x="3146" y="38"/>
                  </a:lnTo>
                  <a:lnTo>
                    <a:pt x="3146" y="36"/>
                  </a:lnTo>
                  <a:lnTo>
                    <a:pt x="3144" y="36"/>
                  </a:lnTo>
                  <a:lnTo>
                    <a:pt x="3144" y="36"/>
                  </a:lnTo>
                  <a:lnTo>
                    <a:pt x="3138" y="36"/>
                  </a:lnTo>
                  <a:lnTo>
                    <a:pt x="3138" y="36"/>
                  </a:lnTo>
                  <a:lnTo>
                    <a:pt x="3136" y="38"/>
                  </a:lnTo>
                  <a:lnTo>
                    <a:pt x="3136" y="38"/>
                  </a:lnTo>
                  <a:lnTo>
                    <a:pt x="3134" y="38"/>
                  </a:lnTo>
                  <a:lnTo>
                    <a:pt x="3134" y="38"/>
                  </a:lnTo>
                  <a:lnTo>
                    <a:pt x="3130" y="38"/>
                  </a:lnTo>
                  <a:lnTo>
                    <a:pt x="3130" y="38"/>
                  </a:lnTo>
                  <a:lnTo>
                    <a:pt x="3128" y="38"/>
                  </a:lnTo>
                  <a:lnTo>
                    <a:pt x="3128" y="38"/>
                  </a:lnTo>
                  <a:lnTo>
                    <a:pt x="3120" y="40"/>
                  </a:lnTo>
                  <a:lnTo>
                    <a:pt x="3120" y="40"/>
                  </a:lnTo>
                  <a:lnTo>
                    <a:pt x="3112" y="40"/>
                  </a:lnTo>
                  <a:lnTo>
                    <a:pt x="3112" y="40"/>
                  </a:lnTo>
                  <a:lnTo>
                    <a:pt x="3110" y="42"/>
                  </a:lnTo>
                  <a:lnTo>
                    <a:pt x="3110" y="42"/>
                  </a:lnTo>
                  <a:lnTo>
                    <a:pt x="3108" y="42"/>
                  </a:lnTo>
                  <a:lnTo>
                    <a:pt x="3108" y="42"/>
                  </a:lnTo>
                  <a:lnTo>
                    <a:pt x="3106" y="42"/>
                  </a:lnTo>
                  <a:lnTo>
                    <a:pt x="3106" y="42"/>
                  </a:lnTo>
                  <a:lnTo>
                    <a:pt x="3106" y="44"/>
                  </a:lnTo>
                  <a:lnTo>
                    <a:pt x="3106" y="44"/>
                  </a:lnTo>
                  <a:lnTo>
                    <a:pt x="3104" y="42"/>
                  </a:lnTo>
                  <a:lnTo>
                    <a:pt x="3104" y="42"/>
                  </a:lnTo>
                  <a:lnTo>
                    <a:pt x="3102" y="44"/>
                  </a:lnTo>
                  <a:lnTo>
                    <a:pt x="3102" y="44"/>
                  </a:lnTo>
                  <a:lnTo>
                    <a:pt x="3102" y="42"/>
                  </a:lnTo>
                  <a:lnTo>
                    <a:pt x="3102" y="42"/>
                  </a:lnTo>
                  <a:lnTo>
                    <a:pt x="3100" y="42"/>
                  </a:lnTo>
                  <a:lnTo>
                    <a:pt x="3100" y="42"/>
                  </a:lnTo>
                  <a:lnTo>
                    <a:pt x="3096" y="42"/>
                  </a:lnTo>
                  <a:lnTo>
                    <a:pt x="3096" y="42"/>
                  </a:lnTo>
                  <a:lnTo>
                    <a:pt x="3094" y="42"/>
                  </a:lnTo>
                  <a:lnTo>
                    <a:pt x="3090" y="42"/>
                  </a:lnTo>
                  <a:lnTo>
                    <a:pt x="3090" y="42"/>
                  </a:lnTo>
                  <a:lnTo>
                    <a:pt x="3090" y="42"/>
                  </a:lnTo>
                  <a:lnTo>
                    <a:pt x="3090" y="42"/>
                  </a:lnTo>
                  <a:lnTo>
                    <a:pt x="3090" y="42"/>
                  </a:lnTo>
                  <a:lnTo>
                    <a:pt x="3090" y="42"/>
                  </a:lnTo>
                  <a:lnTo>
                    <a:pt x="3088" y="42"/>
                  </a:lnTo>
                  <a:lnTo>
                    <a:pt x="3088" y="42"/>
                  </a:lnTo>
                  <a:lnTo>
                    <a:pt x="3086" y="42"/>
                  </a:lnTo>
                  <a:lnTo>
                    <a:pt x="3086" y="42"/>
                  </a:lnTo>
                  <a:lnTo>
                    <a:pt x="3082" y="42"/>
                  </a:lnTo>
                  <a:lnTo>
                    <a:pt x="3082" y="42"/>
                  </a:lnTo>
                  <a:lnTo>
                    <a:pt x="3080" y="40"/>
                  </a:lnTo>
                  <a:lnTo>
                    <a:pt x="3080" y="40"/>
                  </a:lnTo>
                  <a:lnTo>
                    <a:pt x="3078" y="42"/>
                  </a:lnTo>
                  <a:lnTo>
                    <a:pt x="3078" y="42"/>
                  </a:lnTo>
                  <a:lnTo>
                    <a:pt x="3076" y="42"/>
                  </a:lnTo>
                  <a:lnTo>
                    <a:pt x="3076" y="42"/>
                  </a:lnTo>
                  <a:lnTo>
                    <a:pt x="3076" y="42"/>
                  </a:lnTo>
                  <a:lnTo>
                    <a:pt x="3076" y="42"/>
                  </a:lnTo>
                  <a:lnTo>
                    <a:pt x="3072" y="42"/>
                  </a:lnTo>
                  <a:lnTo>
                    <a:pt x="3072" y="42"/>
                  </a:lnTo>
                  <a:lnTo>
                    <a:pt x="3070" y="42"/>
                  </a:lnTo>
                  <a:lnTo>
                    <a:pt x="3070" y="42"/>
                  </a:lnTo>
                  <a:lnTo>
                    <a:pt x="3070" y="42"/>
                  </a:lnTo>
                  <a:lnTo>
                    <a:pt x="3070" y="42"/>
                  </a:lnTo>
                  <a:lnTo>
                    <a:pt x="3066" y="40"/>
                  </a:lnTo>
                  <a:lnTo>
                    <a:pt x="3066" y="40"/>
                  </a:lnTo>
                  <a:lnTo>
                    <a:pt x="3058" y="42"/>
                  </a:lnTo>
                  <a:lnTo>
                    <a:pt x="3052" y="40"/>
                  </a:lnTo>
                  <a:lnTo>
                    <a:pt x="3052" y="40"/>
                  </a:lnTo>
                  <a:lnTo>
                    <a:pt x="3050" y="40"/>
                  </a:lnTo>
                  <a:lnTo>
                    <a:pt x="3050" y="40"/>
                  </a:lnTo>
                  <a:lnTo>
                    <a:pt x="3044" y="42"/>
                  </a:lnTo>
                  <a:lnTo>
                    <a:pt x="3044" y="42"/>
                  </a:lnTo>
                  <a:lnTo>
                    <a:pt x="3044" y="42"/>
                  </a:lnTo>
                  <a:lnTo>
                    <a:pt x="3044" y="42"/>
                  </a:lnTo>
                  <a:lnTo>
                    <a:pt x="3044" y="42"/>
                  </a:lnTo>
                  <a:lnTo>
                    <a:pt x="3044" y="42"/>
                  </a:lnTo>
                  <a:lnTo>
                    <a:pt x="3042" y="42"/>
                  </a:lnTo>
                  <a:lnTo>
                    <a:pt x="3042" y="42"/>
                  </a:lnTo>
                  <a:lnTo>
                    <a:pt x="3042" y="42"/>
                  </a:lnTo>
                  <a:lnTo>
                    <a:pt x="3042" y="42"/>
                  </a:lnTo>
                  <a:lnTo>
                    <a:pt x="3040" y="42"/>
                  </a:lnTo>
                  <a:lnTo>
                    <a:pt x="3040" y="42"/>
                  </a:lnTo>
                  <a:lnTo>
                    <a:pt x="3040" y="40"/>
                  </a:lnTo>
                  <a:lnTo>
                    <a:pt x="3040" y="40"/>
                  </a:lnTo>
                  <a:lnTo>
                    <a:pt x="3036" y="42"/>
                  </a:lnTo>
                  <a:lnTo>
                    <a:pt x="3036" y="42"/>
                  </a:lnTo>
                  <a:lnTo>
                    <a:pt x="3032" y="42"/>
                  </a:lnTo>
                  <a:lnTo>
                    <a:pt x="3032" y="42"/>
                  </a:lnTo>
                  <a:lnTo>
                    <a:pt x="3030" y="42"/>
                  </a:lnTo>
                  <a:lnTo>
                    <a:pt x="3030" y="42"/>
                  </a:lnTo>
                  <a:lnTo>
                    <a:pt x="3024" y="42"/>
                  </a:lnTo>
                  <a:lnTo>
                    <a:pt x="3024" y="42"/>
                  </a:lnTo>
                  <a:lnTo>
                    <a:pt x="3024" y="42"/>
                  </a:lnTo>
                  <a:lnTo>
                    <a:pt x="3022" y="42"/>
                  </a:lnTo>
                  <a:lnTo>
                    <a:pt x="3022" y="42"/>
                  </a:lnTo>
                  <a:lnTo>
                    <a:pt x="3020" y="42"/>
                  </a:lnTo>
                  <a:lnTo>
                    <a:pt x="3020" y="42"/>
                  </a:lnTo>
                  <a:lnTo>
                    <a:pt x="3014" y="42"/>
                  </a:lnTo>
                  <a:lnTo>
                    <a:pt x="3008" y="42"/>
                  </a:lnTo>
                  <a:lnTo>
                    <a:pt x="3008" y="42"/>
                  </a:lnTo>
                  <a:lnTo>
                    <a:pt x="3006" y="40"/>
                  </a:lnTo>
                  <a:lnTo>
                    <a:pt x="3004" y="42"/>
                  </a:lnTo>
                  <a:lnTo>
                    <a:pt x="3004" y="42"/>
                  </a:lnTo>
                  <a:lnTo>
                    <a:pt x="3002" y="40"/>
                  </a:lnTo>
                  <a:lnTo>
                    <a:pt x="3002" y="40"/>
                  </a:lnTo>
                  <a:lnTo>
                    <a:pt x="2998" y="40"/>
                  </a:lnTo>
                  <a:lnTo>
                    <a:pt x="2996" y="40"/>
                  </a:lnTo>
                  <a:lnTo>
                    <a:pt x="2996" y="40"/>
                  </a:lnTo>
                  <a:lnTo>
                    <a:pt x="2994" y="38"/>
                  </a:lnTo>
                  <a:lnTo>
                    <a:pt x="2994" y="38"/>
                  </a:lnTo>
                  <a:lnTo>
                    <a:pt x="2986" y="38"/>
                  </a:lnTo>
                  <a:lnTo>
                    <a:pt x="2986" y="38"/>
                  </a:lnTo>
                  <a:lnTo>
                    <a:pt x="2980" y="38"/>
                  </a:lnTo>
                  <a:lnTo>
                    <a:pt x="2976" y="38"/>
                  </a:lnTo>
                  <a:lnTo>
                    <a:pt x="2976" y="38"/>
                  </a:lnTo>
                  <a:lnTo>
                    <a:pt x="2972" y="38"/>
                  </a:lnTo>
                  <a:lnTo>
                    <a:pt x="2972" y="38"/>
                  </a:lnTo>
                  <a:lnTo>
                    <a:pt x="2970" y="38"/>
                  </a:lnTo>
                  <a:lnTo>
                    <a:pt x="2970" y="38"/>
                  </a:lnTo>
                  <a:lnTo>
                    <a:pt x="2962" y="40"/>
                  </a:lnTo>
                  <a:lnTo>
                    <a:pt x="2962" y="40"/>
                  </a:lnTo>
                  <a:lnTo>
                    <a:pt x="2954" y="38"/>
                  </a:lnTo>
                  <a:lnTo>
                    <a:pt x="2954" y="38"/>
                  </a:lnTo>
                  <a:lnTo>
                    <a:pt x="2946" y="40"/>
                  </a:lnTo>
                  <a:lnTo>
                    <a:pt x="2946" y="40"/>
                  </a:lnTo>
                  <a:lnTo>
                    <a:pt x="2942" y="38"/>
                  </a:lnTo>
                  <a:lnTo>
                    <a:pt x="2942" y="38"/>
                  </a:lnTo>
                  <a:lnTo>
                    <a:pt x="2940" y="38"/>
                  </a:lnTo>
                  <a:lnTo>
                    <a:pt x="2940" y="38"/>
                  </a:lnTo>
                  <a:lnTo>
                    <a:pt x="2934" y="36"/>
                  </a:lnTo>
                  <a:lnTo>
                    <a:pt x="2934" y="36"/>
                  </a:lnTo>
                  <a:lnTo>
                    <a:pt x="2934" y="36"/>
                  </a:lnTo>
                  <a:lnTo>
                    <a:pt x="2934" y="36"/>
                  </a:lnTo>
                  <a:lnTo>
                    <a:pt x="2934" y="36"/>
                  </a:lnTo>
                  <a:lnTo>
                    <a:pt x="2934" y="36"/>
                  </a:lnTo>
                  <a:lnTo>
                    <a:pt x="2932" y="36"/>
                  </a:lnTo>
                  <a:lnTo>
                    <a:pt x="2932" y="36"/>
                  </a:lnTo>
                  <a:lnTo>
                    <a:pt x="2930" y="36"/>
                  </a:lnTo>
                  <a:lnTo>
                    <a:pt x="2930" y="36"/>
                  </a:lnTo>
                  <a:lnTo>
                    <a:pt x="2926" y="36"/>
                  </a:lnTo>
                  <a:lnTo>
                    <a:pt x="2926" y="36"/>
                  </a:lnTo>
                  <a:lnTo>
                    <a:pt x="2920" y="36"/>
                  </a:lnTo>
                  <a:lnTo>
                    <a:pt x="2920" y="36"/>
                  </a:lnTo>
                  <a:lnTo>
                    <a:pt x="2920" y="36"/>
                  </a:lnTo>
                  <a:lnTo>
                    <a:pt x="2920" y="36"/>
                  </a:lnTo>
                  <a:lnTo>
                    <a:pt x="2918" y="38"/>
                  </a:lnTo>
                  <a:lnTo>
                    <a:pt x="2918" y="38"/>
                  </a:lnTo>
                  <a:lnTo>
                    <a:pt x="2914" y="38"/>
                  </a:lnTo>
                  <a:lnTo>
                    <a:pt x="2914" y="38"/>
                  </a:lnTo>
                  <a:lnTo>
                    <a:pt x="2910" y="36"/>
                  </a:lnTo>
                  <a:lnTo>
                    <a:pt x="2910" y="36"/>
                  </a:lnTo>
                  <a:lnTo>
                    <a:pt x="2904" y="36"/>
                  </a:lnTo>
                  <a:lnTo>
                    <a:pt x="2904" y="36"/>
                  </a:lnTo>
                  <a:lnTo>
                    <a:pt x="2902" y="36"/>
                  </a:lnTo>
                  <a:lnTo>
                    <a:pt x="2902" y="36"/>
                  </a:lnTo>
                  <a:lnTo>
                    <a:pt x="2902" y="36"/>
                  </a:lnTo>
                  <a:lnTo>
                    <a:pt x="2902" y="36"/>
                  </a:lnTo>
                  <a:lnTo>
                    <a:pt x="2900" y="36"/>
                  </a:lnTo>
                  <a:lnTo>
                    <a:pt x="2900" y="36"/>
                  </a:lnTo>
                  <a:lnTo>
                    <a:pt x="2898" y="36"/>
                  </a:lnTo>
                  <a:lnTo>
                    <a:pt x="2898" y="36"/>
                  </a:lnTo>
                  <a:lnTo>
                    <a:pt x="2898" y="36"/>
                  </a:lnTo>
                  <a:lnTo>
                    <a:pt x="2898" y="36"/>
                  </a:lnTo>
                  <a:lnTo>
                    <a:pt x="2898" y="34"/>
                  </a:lnTo>
                  <a:lnTo>
                    <a:pt x="2898" y="34"/>
                  </a:lnTo>
                  <a:lnTo>
                    <a:pt x="2896" y="34"/>
                  </a:lnTo>
                  <a:lnTo>
                    <a:pt x="2896" y="34"/>
                  </a:lnTo>
                  <a:lnTo>
                    <a:pt x="2892" y="34"/>
                  </a:lnTo>
                  <a:lnTo>
                    <a:pt x="2892" y="34"/>
                  </a:lnTo>
                  <a:lnTo>
                    <a:pt x="2892" y="34"/>
                  </a:lnTo>
                  <a:lnTo>
                    <a:pt x="2892" y="36"/>
                  </a:lnTo>
                  <a:lnTo>
                    <a:pt x="2892" y="36"/>
                  </a:lnTo>
                  <a:lnTo>
                    <a:pt x="2892" y="36"/>
                  </a:lnTo>
                  <a:lnTo>
                    <a:pt x="2892" y="36"/>
                  </a:lnTo>
                  <a:lnTo>
                    <a:pt x="2892" y="36"/>
                  </a:lnTo>
                  <a:lnTo>
                    <a:pt x="2890" y="36"/>
                  </a:lnTo>
                  <a:lnTo>
                    <a:pt x="2890" y="36"/>
                  </a:lnTo>
                  <a:lnTo>
                    <a:pt x="2888" y="36"/>
                  </a:lnTo>
                  <a:lnTo>
                    <a:pt x="2888" y="36"/>
                  </a:lnTo>
                  <a:lnTo>
                    <a:pt x="2886" y="36"/>
                  </a:lnTo>
                  <a:lnTo>
                    <a:pt x="2886" y="36"/>
                  </a:lnTo>
                  <a:lnTo>
                    <a:pt x="2884" y="36"/>
                  </a:lnTo>
                  <a:lnTo>
                    <a:pt x="2884" y="36"/>
                  </a:lnTo>
                  <a:lnTo>
                    <a:pt x="2878" y="36"/>
                  </a:lnTo>
                  <a:lnTo>
                    <a:pt x="2878" y="36"/>
                  </a:lnTo>
                  <a:lnTo>
                    <a:pt x="2874" y="34"/>
                  </a:lnTo>
                  <a:lnTo>
                    <a:pt x="2874" y="34"/>
                  </a:lnTo>
                  <a:lnTo>
                    <a:pt x="2872" y="34"/>
                  </a:lnTo>
                  <a:lnTo>
                    <a:pt x="2872" y="34"/>
                  </a:lnTo>
                  <a:lnTo>
                    <a:pt x="2870" y="34"/>
                  </a:lnTo>
                  <a:lnTo>
                    <a:pt x="2870" y="34"/>
                  </a:lnTo>
                  <a:lnTo>
                    <a:pt x="2866" y="34"/>
                  </a:lnTo>
                  <a:lnTo>
                    <a:pt x="2866" y="34"/>
                  </a:lnTo>
                  <a:lnTo>
                    <a:pt x="2864" y="34"/>
                  </a:lnTo>
                  <a:lnTo>
                    <a:pt x="2864" y="34"/>
                  </a:lnTo>
                  <a:lnTo>
                    <a:pt x="2862" y="34"/>
                  </a:lnTo>
                  <a:lnTo>
                    <a:pt x="2862" y="34"/>
                  </a:lnTo>
                  <a:lnTo>
                    <a:pt x="2862" y="34"/>
                  </a:lnTo>
                  <a:lnTo>
                    <a:pt x="2862" y="34"/>
                  </a:lnTo>
                  <a:lnTo>
                    <a:pt x="2860" y="34"/>
                  </a:lnTo>
                  <a:lnTo>
                    <a:pt x="2860" y="34"/>
                  </a:lnTo>
                  <a:lnTo>
                    <a:pt x="2860" y="34"/>
                  </a:lnTo>
                  <a:lnTo>
                    <a:pt x="2860" y="34"/>
                  </a:lnTo>
                  <a:lnTo>
                    <a:pt x="2858" y="34"/>
                  </a:lnTo>
                  <a:lnTo>
                    <a:pt x="2858" y="34"/>
                  </a:lnTo>
                  <a:lnTo>
                    <a:pt x="2858" y="36"/>
                  </a:lnTo>
                  <a:lnTo>
                    <a:pt x="2858" y="36"/>
                  </a:lnTo>
                  <a:lnTo>
                    <a:pt x="2858" y="36"/>
                  </a:lnTo>
                  <a:lnTo>
                    <a:pt x="2858" y="36"/>
                  </a:lnTo>
                  <a:lnTo>
                    <a:pt x="2858" y="36"/>
                  </a:lnTo>
                  <a:lnTo>
                    <a:pt x="2858" y="38"/>
                  </a:lnTo>
                  <a:lnTo>
                    <a:pt x="2858" y="38"/>
                  </a:lnTo>
                  <a:lnTo>
                    <a:pt x="2852" y="38"/>
                  </a:lnTo>
                  <a:lnTo>
                    <a:pt x="2852" y="38"/>
                  </a:lnTo>
                  <a:lnTo>
                    <a:pt x="2844" y="38"/>
                  </a:lnTo>
                  <a:lnTo>
                    <a:pt x="2844" y="38"/>
                  </a:lnTo>
                  <a:lnTo>
                    <a:pt x="2842" y="38"/>
                  </a:lnTo>
                  <a:lnTo>
                    <a:pt x="2842" y="38"/>
                  </a:lnTo>
                  <a:lnTo>
                    <a:pt x="2842" y="38"/>
                  </a:lnTo>
                  <a:lnTo>
                    <a:pt x="2842" y="38"/>
                  </a:lnTo>
                  <a:lnTo>
                    <a:pt x="2840" y="38"/>
                  </a:lnTo>
                  <a:lnTo>
                    <a:pt x="2840" y="38"/>
                  </a:lnTo>
                  <a:lnTo>
                    <a:pt x="2834" y="38"/>
                  </a:lnTo>
                  <a:lnTo>
                    <a:pt x="2834" y="38"/>
                  </a:lnTo>
                  <a:lnTo>
                    <a:pt x="2832" y="38"/>
                  </a:lnTo>
                  <a:lnTo>
                    <a:pt x="2832" y="38"/>
                  </a:lnTo>
                  <a:lnTo>
                    <a:pt x="2832" y="38"/>
                  </a:lnTo>
                  <a:lnTo>
                    <a:pt x="2832" y="38"/>
                  </a:lnTo>
                  <a:lnTo>
                    <a:pt x="2830" y="38"/>
                  </a:lnTo>
                  <a:lnTo>
                    <a:pt x="2830" y="38"/>
                  </a:lnTo>
                  <a:lnTo>
                    <a:pt x="2830" y="38"/>
                  </a:lnTo>
                  <a:lnTo>
                    <a:pt x="2830" y="38"/>
                  </a:lnTo>
                  <a:lnTo>
                    <a:pt x="2828" y="38"/>
                  </a:lnTo>
                  <a:lnTo>
                    <a:pt x="2828" y="38"/>
                  </a:lnTo>
                  <a:lnTo>
                    <a:pt x="2826" y="38"/>
                  </a:lnTo>
                  <a:lnTo>
                    <a:pt x="2826" y="38"/>
                  </a:lnTo>
                  <a:lnTo>
                    <a:pt x="2826" y="38"/>
                  </a:lnTo>
                  <a:lnTo>
                    <a:pt x="2826" y="38"/>
                  </a:lnTo>
                  <a:lnTo>
                    <a:pt x="2826" y="38"/>
                  </a:lnTo>
                  <a:lnTo>
                    <a:pt x="2826" y="38"/>
                  </a:lnTo>
                  <a:lnTo>
                    <a:pt x="2824" y="38"/>
                  </a:lnTo>
                  <a:lnTo>
                    <a:pt x="2824" y="38"/>
                  </a:lnTo>
                  <a:lnTo>
                    <a:pt x="2820" y="38"/>
                  </a:lnTo>
                  <a:lnTo>
                    <a:pt x="2816" y="38"/>
                  </a:lnTo>
                  <a:lnTo>
                    <a:pt x="2816" y="38"/>
                  </a:lnTo>
                  <a:lnTo>
                    <a:pt x="2814" y="38"/>
                  </a:lnTo>
                  <a:lnTo>
                    <a:pt x="2814" y="38"/>
                  </a:lnTo>
                  <a:lnTo>
                    <a:pt x="2806" y="38"/>
                  </a:lnTo>
                  <a:lnTo>
                    <a:pt x="2806" y="38"/>
                  </a:lnTo>
                  <a:lnTo>
                    <a:pt x="2804" y="38"/>
                  </a:lnTo>
                  <a:lnTo>
                    <a:pt x="2804" y="38"/>
                  </a:lnTo>
                  <a:lnTo>
                    <a:pt x="2796" y="38"/>
                  </a:lnTo>
                  <a:lnTo>
                    <a:pt x="2796" y="38"/>
                  </a:lnTo>
                  <a:lnTo>
                    <a:pt x="2794" y="38"/>
                  </a:lnTo>
                  <a:lnTo>
                    <a:pt x="2794" y="38"/>
                  </a:lnTo>
                  <a:lnTo>
                    <a:pt x="2792" y="38"/>
                  </a:lnTo>
                  <a:lnTo>
                    <a:pt x="2792" y="38"/>
                  </a:lnTo>
                  <a:lnTo>
                    <a:pt x="2792" y="38"/>
                  </a:lnTo>
                  <a:lnTo>
                    <a:pt x="2792" y="38"/>
                  </a:lnTo>
                  <a:lnTo>
                    <a:pt x="2790" y="38"/>
                  </a:lnTo>
                  <a:lnTo>
                    <a:pt x="2790" y="38"/>
                  </a:lnTo>
                  <a:lnTo>
                    <a:pt x="2790" y="38"/>
                  </a:lnTo>
                  <a:lnTo>
                    <a:pt x="2790" y="38"/>
                  </a:lnTo>
                  <a:lnTo>
                    <a:pt x="2786" y="38"/>
                  </a:lnTo>
                  <a:lnTo>
                    <a:pt x="2784" y="38"/>
                  </a:lnTo>
                  <a:lnTo>
                    <a:pt x="2784" y="38"/>
                  </a:lnTo>
                  <a:lnTo>
                    <a:pt x="2782" y="38"/>
                  </a:lnTo>
                  <a:lnTo>
                    <a:pt x="2782" y="38"/>
                  </a:lnTo>
                  <a:lnTo>
                    <a:pt x="2780" y="38"/>
                  </a:lnTo>
                  <a:lnTo>
                    <a:pt x="2780" y="38"/>
                  </a:lnTo>
                  <a:lnTo>
                    <a:pt x="2776" y="38"/>
                  </a:lnTo>
                  <a:lnTo>
                    <a:pt x="2776" y="38"/>
                  </a:lnTo>
                  <a:lnTo>
                    <a:pt x="2772" y="38"/>
                  </a:lnTo>
                  <a:lnTo>
                    <a:pt x="2772" y="38"/>
                  </a:lnTo>
                  <a:lnTo>
                    <a:pt x="2772" y="38"/>
                  </a:lnTo>
                  <a:lnTo>
                    <a:pt x="2772" y="38"/>
                  </a:lnTo>
                  <a:lnTo>
                    <a:pt x="2770" y="38"/>
                  </a:lnTo>
                  <a:lnTo>
                    <a:pt x="2770" y="38"/>
                  </a:lnTo>
                  <a:lnTo>
                    <a:pt x="2770" y="38"/>
                  </a:lnTo>
                  <a:lnTo>
                    <a:pt x="2770" y="38"/>
                  </a:lnTo>
                  <a:lnTo>
                    <a:pt x="2768" y="38"/>
                  </a:lnTo>
                  <a:lnTo>
                    <a:pt x="2768" y="38"/>
                  </a:lnTo>
                  <a:lnTo>
                    <a:pt x="2764" y="38"/>
                  </a:lnTo>
                  <a:lnTo>
                    <a:pt x="2764" y="38"/>
                  </a:lnTo>
                  <a:lnTo>
                    <a:pt x="2762" y="38"/>
                  </a:lnTo>
                  <a:lnTo>
                    <a:pt x="2762" y="38"/>
                  </a:lnTo>
                  <a:lnTo>
                    <a:pt x="2762" y="36"/>
                  </a:lnTo>
                  <a:lnTo>
                    <a:pt x="2762" y="36"/>
                  </a:lnTo>
                  <a:lnTo>
                    <a:pt x="2762" y="36"/>
                  </a:lnTo>
                  <a:lnTo>
                    <a:pt x="2762" y="36"/>
                  </a:lnTo>
                  <a:lnTo>
                    <a:pt x="2760" y="36"/>
                  </a:lnTo>
                  <a:lnTo>
                    <a:pt x="2760" y="36"/>
                  </a:lnTo>
                  <a:lnTo>
                    <a:pt x="2754" y="36"/>
                  </a:lnTo>
                  <a:lnTo>
                    <a:pt x="2754" y="36"/>
                  </a:lnTo>
                  <a:lnTo>
                    <a:pt x="2750" y="36"/>
                  </a:lnTo>
                  <a:lnTo>
                    <a:pt x="2750" y="36"/>
                  </a:lnTo>
                  <a:lnTo>
                    <a:pt x="2750" y="36"/>
                  </a:lnTo>
                  <a:lnTo>
                    <a:pt x="2750" y="36"/>
                  </a:lnTo>
                  <a:lnTo>
                    <a:pt x="2748" y="36"/>
                  </a:lnTo>
                  <a:lnTo>
                    <a:pt x="2748" y="36"/>
                  </a:lnTo>
                  <a:lnTo>
                    <a:pt x="2746" y="36"/>
                  </a:lnTo>
                  <a:lnTo>
                    <a:pt x="2746" y="36"/>
                  </a:lnTo>
                  <a:lnTo>
                    <a:pt x="2744" y="38"/>
                  </a:lnTo>
                  <a:lnTo>
                    <a:pt x="2744" y="38"/>
                  </a:lnTo>
                  <a:lnTo>
                    <a:pt x="2742" y="38"/>
                  </a:lnTo>
                  <a:lnTo>
                    <a:pt x="2738" y="38"/>
                  </a:lnTo>
                  <a:lnTo>
                    <a:pt x="2738" y="38"/>
                  </a:lnTo>
                  <a:lnTo>
                    <a:pt x="2738" y="38"/>
                  </a:lnTo>
                  <a:lnTo>
                    <a:pt x="2738" y="38"/>
                  </a:lnTo>
                  <a:lnTo>
                    <a:pt x="2736" y="38"/>
                  </a:lnTo>
                  <a:lnTo>
                    <a:pt x="2736" y="38"/>
                  </a:lnTo>
                  <a:lnTo>
                    <a:pt x="2728" y="38"/>
                  </a:lnTo>
                  <a:lnTo>
                    <a:pt x="2728" y="38"/>
                  </a:lnTo>
                  <a:lnTo>
                    <a:pt x="2724" y="38"/>
                  </a:lnTo>
                  <a:lnTo>
                    <a:pt x="2724" y="38"/>
                  </a:lnTo>
                  <a:lnTo>
                    <a:pt x="2720" y="36"/>
                  </a:lnTo>
                  <a:lnTo>
                    <a:pt x="2720" y="36"/>
                  </a:lnTo>
                  <a:lnTo>
                    <a:pt x="2720" y="36"/>
                  </a:lnTo>
                  <a:lnTo>
                    <a:pt x="2720" y="36"/>
                  </a:lnTo>
                  <a:lnTo>
                    <a:pt x="2716" y="38"/>
                  </a:lnTo>
                  <a:lnTo>
                    <a:pt x="2716" y="38"/>
                  </a:lnTo>
                  <a:lnTo>
                    <a:pt x="2712" y="38"/>
                  </a:lnTo>
                  <a:lnTo>
                    <a:pt x="2712" y="38"/>
                  </a:lnTo>
                  <a:lnTo>
                    <a:pt x="2710" y="38"/>
                  </a:lnTo>
                  <a:lnTo>
                    <a:pt x="2706" y="38"/>
                  </a:lnTo>
                  <a:lnTo>
                    <a:pt x="2706" y="38"/>
                  </a:lnTo>
                  <a:lnTo>
                    <a:pt x="2700" y="38"/>
                  </a:lnTo>
                  <a:lnTo>
                    <a:pt x="2700" y="38"/>
                  </a:lnTo>
                  <a:lnTo>
                    <a:pt x="2694" y="38"/>
                  </a:lnTo>
                  <a:lnTo>
                    <a:pt x="2694" y="38"/>
                  </a:lnTo>
                  <a:lnTo>
                    <a:pt x="2692" y="36"/>
                  </a:lnTo>
                  <a:lnTo>
                    <a:pt x="2692" y="36"/>
                  </a:lnTo>
                  <a:lnTo>
                    <a:pt x="2688" y="36"/>
                  </a:lnTo>
                  <a:lnTo>
                    <a:pt x="2688" y="36"/>
                  </a:lnTo>
                  <a:lnTo>
                    <a:pt x="2686" y="36"/>
                  </a:lnTo>
                  <a:lnTo>
                    <a:pt x="2686" y="36"/>
                  </a:lnTo>
                  <a:lnTo>
                    <a:pt x="2684" y="36"/>
                  </a:lnTo>
                  <a:lnTo>
                    <a:pt x="2684" y="36"/>
                  </a:lnTo>
                  <a:lnTo>
                    <a:pt x="2682" y="36"/>
                  </a:lnTo>
                  <a:lnTo>
                    <a:pt x="2682" y="36"/>
                  </a:lnTo>
                  <a:lnTo>
                    <a:pt x="2682" y="36"/>
                  </a:lnTo>
                  <a:lnTo>
                    <a:pt x="2682" y="36"/>
                  </a:lnTo>
                  <a:lnTo>
                    <a:pt x="2680" y="36"/>
                  </a:lnTo>
                  <a:lnTo>
                    <a:pt x="2680" y="36"/>
                  </a:lnTo>
                  <a:lnTo>
                    <a:pt x="2680" y="36"/>
                  </a:lnTo>
                  <a:lnTo>
                    <a:pt x="2680" y="36"/>
                  </a:lnTo>
                  <a:lnTo>
                    <a:pt x="2678" y="36"/>
                  </a:lnTo>
                  <a:lnTo>
                    <a:pt x="2678" y="36"/>
                  </a:lnTo>
                  <a:lnTo>
                    <a:pt x="2678" y="36"/>
                  </a:lnTo>
                  <a:lnTo>
                    <a:pt x="2678" y="36"/>
                  </a:lnTo>
                  <a:lnTo>
                    <a:pt x="2678" y="36"/>
                  </a:lnTo>
                  <a:lnTo>
                    <a:pt x="2678" y="36"/>
                  </a:lnTo>
                  <a:lnTo>
                    <a:pt x="2676" y="36"/>
                  </a:lnTo>
                  <a:lnTo>
                    <a:pt x="2676" y="36"/>
                  </a:lnTo>
                  <a:lnTo>
                    <a:pt x="2670" y="36"/>
                  </a:lnTo>
                  <a:lnTo>
                    <a:pt x="2670" y="36"/>
                  </a:lnTo>
                  <a:lnTo>
                    <a:pt x="2664" y="38"/>
                  </a:lnTo>
                  <a:lnTo>
                    <a:pt x="2664" y="38"/>
                  </a:lnTo>
                  <a:lnTo>
                    <a:pt x="2660" y="38"/>
                  </a:lnTo>
                  <a:lnTo>
                    <a:pt x="2660" y="38"/>
                  </a:lnTo>
                  <a:lnTo>
                    <a:pt x="2656" y="38"/>
                  </a:lnTo>
                  <a:lnTo>
                    <a:pt x="2656" y="38"/>
                  </a:lnTo>
                  <a:lnTo>
                    <a:pt x="2656" y="38"/>
                  </a:lnTo>
                  <a:lnTo>
                    <a:pt x="2656" y="38"/>
                  </a:lnTo>
                  <a:lnTo>
                    <a:pt x="2654" y="38"/>
                  </a:lnTo>
                  <a:lnTo>
                    <a:pt x="2654" y="38"/>
                  </a:lnTo>
                  <a:lnTo>
                    <a:pt x="2648" y="38"/>
                  </a:lnTo>
                  <a:lnTo>
                    <a:pt x="2648" y="38"/>
                  </a:lnTo>
                  <a:lnTo>
                    <a:pt x="2644" y="38"/>
                  </a:lnTo>
                  <a:lnTo>
                    <a:pt x="2644" y="38"/>
                  </a:lnTo>
                  <a:lnTo>
                    <a:pt x="2642" y="38"/>
                  </a:lnTo>
                  <a:lnTo>
                    <a:pt x="2642" y="38"/>
                  </a:lnTo>
                  <a:lnTo>
                    <a:pt x="2640" y="38"/>
                  </a:lnTo>
                  <a:lnTo>
                    <a:pt x="2640" y="38"/>
                  </a:lnTo>
                  <a:lnTo>
                    <a:pt x="2636" y="40"/>
                  </a:lnTo>
                  <a:lnTo>
                    <a:pt x="2636" y="40"/>
                  </a:lnTo>
                  <a:lnTo>
                    <a:pt x="2634" y="40"/>
                  </a:lnTo>
                  <a:lnTo>
                    <a:pt x="2634" y="40"/>
                  </a:lnTo>
                  <a:lnTo>
                    <a:pt x="2632" y="40"/>
                  </a:lnTo>
                  <a:lnTo>
                    <a:pt x="2632" y="40"/>
                  </a:lnTo>
                  <a:lnTo>
                    <a:pt x="2630" y="40"/>
                  </a:lnTo>
                  <a:lnTo>
                    <a:pt x="2630" y="40"/>
                  </a:lnTo>
                  <a:lnTo>
                    <a:pt x="2630" y="40"/>
                  </a:lnTo>
                  <a:lnTo>
                    <a:pt x="2630" y="40"/>
                  </a:lnTo>
                  <a:lnTo>
                    <a:pt x="2628" y="40"/>
                  </a:lnTo>
                  <a:lnTo>
                    <a:pt x="2628" y="40"/>
                  </a:lnTo>
                  <a:lnTo>
                    <a:pt x="2624" y="40"/>
                  </a:lnTo>
                  <a:lnTo>
                    <a:pt x="2624" y="40"/>
                  </a:lnTo>
                  <a:lnTo>
                    <a:pt x="2624" y="38"/>
                  </a:lnTo>
                  <a:lnTo>
                    <a:pt x="2624" y="38"/>
                  </a:lnTo>
                  <a:lnTo>
                    <a:pt x="2618" y="38"/>
                  </a:lnTo>
                  <a:lnTo>
                    <a:pt x="2618" y="38"/>
                  </a:lnTo>
                  <a:lnTo>
                    <a:pt x="2616" y="38"/>
                  </a:lnTo>
                  <a:lnTo>
                    <a:pt x="2616" y="38"/>
                  </a:lnTo>
                  <a:lnTo>
                    <a:pt x="2614" y="38"/>
                  </a:lnTo>
                  <a:lnTo>
                    <a:pt x="2614" y="38"/>
                  </a:lnTo>
                  <a:lnTo>
                    <a:pt x="2614" y="38"/>
                  </a:lnTo>
                  <a:lnTo>
                    <a:pt x="2614" y="38"/>
                  </a:lnTo>
                  <a:lnTo>
                    <a:pt x="2612" y="38"/>
                  </a:lnTo>
                  <a:lnTo>
                    <a:pt x="2612" y="38"/>
                  </a:lnTo>
                  <a:lnTo>
                    <a:pt x="2608" y="38"/>
                  </a:lnTo>
                  <a:lnTo>
                    <a:pt x="2608" y="38"/>
                  </a:lnTo>
                  <a:lnTo>
                    <a:pt x="2604" y="38"/>
                  </a:lnTo>
                  <a:lnTo>
                    <a:pt x="2604" y="38"/>
                  </a:lnTo>
                  <a:lnTo>
                    <a:pt x="2602" y="36"/>
                  </a:lnTo>
                  <a:lnTo>
                    <a:pt x="2602" y="36"/>
                  </a:lnTo>
                  <a:lnTo>
                    <a:pt x="2600" y="36"/>
                  </a:lnTo>
                  <a:lnTo>
                    <a:pt x="2600" y="36"/>
                  </a:lnTo>
                  <a:lnTo>
                    <a:pt x="2600" y="36"/>
                  </a:lnTo>
                  <a:lnTo>
                    <a:pt x="2600" y="36"/>
                  </a:lnTo>
                  <a:lnTo>
                    <a:pt x="2598" y="34"/>
                  </a:lnTo>
                  <a:lnTo>
                    <a:pt x="2598" y="34"/>
                  </a:lnTo>
                  <a:lnTo>
                    <a:pt x="2596" y="34"/>
                  </a:lnTo>
                  <a:lnTo>
                    <a:pt x="2596" y="34"/>
                  </a:lnTo>
                  <a:lnTo>
                    <a:pt x="2588" y="34"/>
                  </a:lnTo>
                  <a:lnTo>
                    <a:pt x="2588" y="34"/>
                  </a:lnTo>
                  <a:lnTo>
                    <a:pt x="2584" y="34"/>
                  </a:lnTo>
                  <a:lnTo>
                    <a:pt x="2584" y="34"/>
                  </a:lnTo>
                  <a:lnTo>
                    <a:pt x="2570" y="34"/>
                  </a:lnTo>
                  <a:lnTo>
                    <a:pt x="2570" y="34"/>
                  </a:lnTo>
                  <a:lnTo>
                    <a:pt x="2568" y="34"/>
                  </a:lnTo>
                  <a:lnTo>
                    <a:pt x="2568" y="34"/>
                  </a:lnTo>
                  <a:lnTo>
                    <a:pt x="2566" y="34"/>
                  </a:lnTo>
                  <a:lnTo>
                    <a:pt x="2566" y="34"/>
                  </a:lnTo>
                  <a:lnTo>
                    <a:pt x="2562" y="36"/>
                  </a:lnTo>
                  <a:lnTo>
                    <a:pt x="2562" y="36"/>
                  </a:lnTo>
                  <a:lnTo>
                    <a:pt x="2556" y="36"/>
                  </a:lnTo>
                  <a:lnTo>
                    <a:pt x="2556" y="36"/>
                  </a:lnTo>
                  <a:lnTo>
                    <a:pt x="2552" y="34"/>
                  </a:lnTo>
                  <a:lnTo>
                    <a:pt x="2552" y="34"/>
                  </a:lnTo>
                  <a:lnTo>
                    <a:pt x="2544" y="34"/>
                  </a:lnTo>
                  <a:lnTo>
                    <a:pt x="2544" y="34"/>
                  </a:lnTo>
                  <a:lnTo>
                    <a:pt x="2542" y="34"/>
                  </a:lnTo>
                  <a:lnTo>
                    <a:pt x="2542" y="34"/>
                  </a:lnTo>
                  <a:lnTo>
                    <a:pt x="2536" y="34"/>
                  </a:lnTo>
                  <a:lnTo>
                    <a:pt x="2536" y="34"/>
                  </a:lnTo>
                  <a:lnTo>
                    <a:pt x="2532" y="36"/>
                  </a:lnTo>
                  <a:lnTo>
                    <a:pt x="2532" y="36"/>
                  </a:lnTo>
                  <a:lnTo>
                    <a:pt x="2528" y="36"/>
                  </a:lnTo>
                  <a:lnTo>
                    <a:pt x="2528" y="36"/>
                  </a:lnTo>
                  <a:lnTo>
                    <a:pt x="2526" y="36"/>
                  </a:lnTo>
                  <a:lnTo>
                    <a:pt x="2526" y="36"/>
                  </a:lnTo>
                  <a:lnTo>
                    <a:pt x="2524" y="36"/>
                  </a:lnTo>
                  <a:lnTo>
                    <a:pt x="2524" y="36"/>
                  </a:lnTo>
                  <a:lnTo>
                    <a:pt x="2520" y="36"/>
                  </a:lnTo>
                  <a:lnTo>
                    <a:pt x="2520" y="36"/>
                  </a:lnTo>
                  <a:lnTo>
                    <a:pt x="2516" y="38"/>
                  </a:lnTo>
                  <a:lnTo>
                    <a:pt x="2516" y="38"/>
                  </a:lnTo>
                  <a:lnTo>
                    <a:pt x="2516" y="38"/>
                  </a:lnTo>
                  <a:lnTo>
                    <a:pt x="2516" y="38"/>
                  </a:lnTo>
                  <a:lnTo>
                    <a:pt x="2516" y="38"/>
                  </a:lnTo>
                  <a:lnTo>
                    <a:pt x="2516" y="38"/>
                  </a:lnTo>
                  <a:lnTo>
                    <a:pt x="2516" y="38"/>
                  </a:lnTo>
                  <a:lnTo>
                    <a:pt x="2516" y="38"/>
                  </a:lnTo>
                  <a:lnTo>
                    <a:pt x="2512" y="38"/>
                  </a:lnTo>
                  <a:lnTo>
                    <a:pt x="2512" y="38"/>
                  </a:lnTo>
                  <a:lnTo>
                    <a:pt x="2512" y="36"/>
                  </a:lnTo>
                  <a:lnTo>
                    <a:pt x="2512" y="36"/>
                  </a:lnTo>
                  <a:lnTo>
                    <a:pt x="2510" y="36"/>
                  </a:lnTo>
                  <a:lnTo>
                    <a:pt x="2510" y="36"/>
                  </a:lnTo>
                  <a:lnTo>
                    <a:pt x="2508" y="36"/>
                  </a:lnTo>
                  <a:lnTo>
                    <a:pt x="2508" y="36"/>
                  </a:lnTo>
                  <a:lnTo>
                    <a:pt x="2506" y="36"/>
                  </a:lnTo>
                  <a:lnTo>
                    <a:pt x="2506" y="36"/>
                  </a:lnTo>
                  <a:lnTo>
                    <a:pt x="2504" y="36"/>
                  </a:lnTo>
                  <a:lnTo>
                    <a:pt x="2504" y="36"/>
                  </a:lnTo>
                  <a:lnTo>
                    <a:pt x="2504" y="36"/>
                  </a:lnTo>
                  <a:lnTo>
                    <a:pt x="2504" y="36"/>
                  </a:lnTo>
                  <a:lnTo>
                    <a:pt x="2504" y="36"/>
                  </a:lnTo>
                  <a:lnTo>
                    <a:pt x="2504" y="36"/>
                  </a:lnTo>
                  <a:lnTo>
                    <a:pt x="2504" y="36"/>
                  </a:lnTo>
                  <a:lnTo>
                    <a:pt x="2504" y="36"/>
                  </a:lnTo>
                  <a:lnTo>
                    <a:pt x="2500" y="36"/>
                  </a:lnTo>
                  <a:lnTo>
                    <a:pt x="2500" y="36"/>
                  </a:lnTo>
                  <a:lnTo>
                    <a:pt x="2496" y="36"/>
                  </a:lnTo>
                  <a:lnTo>
                    <a:pt x="2496" y="36"/>
                  </a:lnTo>
                  <a:lnTo>
                    <a:pt x="2492" y="36"/>
                  </a:lnTo>
                  <a:lnTo>
                    <a:pt x="2492" y="36"/>
                  </a:lnTo>
                  <a:lnTo>
                    <a:pt x="2488" y="36"/>
                  </a:lnTo>
                  <a:lnTo>
                    <a:pt x="2488" y="36"/>
                  </a:lnTo>
                  <a:lnTo>
                    <a:pt x="2488" y="36"/>
                  </a:lnTo>
                  <a:lnTo>
                    <a:pt x="2488" y="36"/>
                  </a:lnTo>
                  <a:lnTo>
                    <a:pt x="2484" y="36"/>
                  </a:lnTo>
                  <a:lnTo>
                    <a:pt x="2484" y="36"/>
                  </a:lnTo>
                  <a:lnTo>
                    <a:pt x="2482" y="36"/>
                  </a:lnTo>
                  <a:lnTo>
                    <a:pt x="2482" y="36"/>
                  </a:lnTo>
                  <a:lnTo>
                    <a:pt x="2482" y="36"/>
                  </a:lnTo>
                  <a:lnTo>
                    <a:pt x="2482" y="36"/>
                  </a:lnTo>
                  <a:lnTo>
                    <a:pt x="2482" y="36"/>
                  </a:lnTo>
                  <a:lnTo>
                    <a:pt x="2482" y="36"/>
                  </a:lnTo>
                  <a:lnTo>
                    <a:pt x="2480" y="36"/>
                  </a:lnTo>
                  <a:lnTo>
                    <a:pt x="2480" y="36"/>
                  </a:lnTo>
                  <a:lnTo>
                    <a:pt x="2480" y="36"/>
                  </a:lnTo>
                  <a:lnTo>
                    <a:pt x="2480" y="36"/>
                  </a:lnTo>
                  <a:lnTo>
                    <a:pt x="2474" y="36"/>
                  </a:lnTo>
                  <a:lnTo>
                    <a:pt x="2474" y="36"/>
                  </a:lnTo>
                  <a:lnTo>
                    <a:pt x="2470" y="36"/>
                  </a:lnTo>
                  <a:lnTo>
                    <a:pt x="2470" y="36"/>
                  </a:lnTo>
                  <a:lnTo>
                    <a:pt x="2466" y="38"/>
                  </a:lnTo>
                  <a:lnTo>
                    <a:pt x="2466" y="38"/>
                  </a:lnTo>
                  <a:lnTo>
                    <a:pt x="2464" y="36"/>
                  </a:lnTo>
                  <a:lnTo>
                    <a:pt x="2464" y="36"/>
                  </a:lnTo>
                  <a:lnTo>
                    <a:pt x="2458" y="38"/>
                  </a:lnTo>
                  <a:lnTo>
                    <a:pt x="2458" y="38"/>
                  </a:lnTo>
                  <a:lnTo>
                    <a:pt x="2458" y="38"/>
                  </a:lnTo>
                  <a:lnTo>
                    <a:pt x="2458" y="38"/>
                  </a:lnTo>
                  <a:lnTo>
                    <a:pt x="2456" y="38"/>
                  </a:lnTo>
                  <a:lnTo>
                    <a:pt x="2456" y="38"/>
                  </a:lnTo>
                  <a:lnTo>
                    <a:pt x="2456" y="38"/>
                  </a:lnTo>
                  <a:lnTo>
                    <a:pt x="2456" y="38"/>
                  </a:lnTo>
                  <a:lnTo>
                    <a:pt x="2452" y="36"/>
                  </a:lnTo>
                  <a:lnTo>
                    <a:pt x="2452" y="36"/>
                  </a:lnTo>
                  <a:lnTo>
                    <a:pt x="2448" y="38"/>
                  </a:lnTo>
                  <a:lnTo>
                    <a:pt x="2448" y="38"/>
                  </a:lnTo>
                  <a:lnTo>
                    <a:pt x="2446" y="38"/>
                  </a:lnTo>
                  <a:lnTo>
                    <a:pt x="2446" y="38"/>
                  </a:lnTo>
                  <a:lnTo>
                    <a:pt x="2442" y="40"/>
                  </a:lnTo>
                  <a:lnTo>
                    <a:pt x="2442" y="40"/>
                  </a:lnTo>
                  <a:lnTo>
                    <a:pt x="2438" y="40"/>
                  </a:lnTo>
                  <a:lnTo>
                    <a:pt x="2438" y="40"/>
                  </a:lnTo>
                  <a:lnTo>
                    <a:pt x="2432" y="38"/>
                  </a:lnTo>
                  <a:lnTo>
                    <a:pt x="2432" y="38"/>
                  </a:lnTo>
                  <a:lnTo>
                    <a:pt x="2432" y="38"/>
                  </a:lnTo>
                  <a:lnTo>
                    <a:pt x="2432" y="38"/>
                  </a:lnTo>
                  <a:lnTo>
                    <a:pt x="2430" y="36"/>
                  </a:lnTo>
                  <a:lnTo>
                    <a:pt x="2430" y="36"/>
                  </a:lnTo>
                  <a:lnTo>
                    <a:pt x="2428" y="36"/>
                  </a:lnTo>
                  <a:lnTo>
                    <a:pt x="2428" y="36"/>
                  </a:lnTo>
                  <a:lnTo>
                    <a:pt x="2424" y="34"/>
                  </a:lnTo>
                  <a:lnTo>
                    <a:pt x="2424" y="34"/>
                  </a:lnTo>
                  <a:lnTo>
                    <a:pt x="2420" y="34"/>
                  </a:lnTo>
                  <a:lnTo>
                    <a:pt x="2420" y="34"/>
                  </a:lnTo>
                  <a:lnTo>
                    <a:pt x="2416" y="36"/>
                  </a:lnTo>
                  <a:lnTo>
                    <a:pt x="2416" y="36"/>
                  </a:lnTo>
                  <a:lnTo>
                    <a:pt x="2414" y="36"/>
                  </a:lnTo>
                  <a:lnTo>
                    <a:pt x="2414" y="36"/>
                  </a:lnTo>
                  <a:lnTo>
                    <a:pt x="2412" y="36"/>
                  </a:lnTo>
                  <a:lnTo>
                    <a:pt x="2412" y="36"/>
                  </a:lnTo>
                  <a:lnTo>
                    <a:pt x="2408" y="36"/>
                  </a:lnTo>
                  <a:lnTo>
                    <a:pt x="2408" y="36"/>
                  </a:lnTo>
                  <a:lnTo>
                    <a:pt x="2406" y="36"/>
                  </a:lnTo>
                  <a:lnTo>
                    <a:pt x="2406" y="36"/>
                  </a:lnTo>
                  <a:lnTo>
                    <a:pt x="2402" y="36"/>
                  </a:lnTo>
                  <a:lnTo>
                    <a:pt x="2402" y="36"/>
                  </a:lnTo>
                  <a:lnTo>
                    <a:pt x="2402" y="38"/>
                  </a:lnTo>
                  <a:lnTo>
                    <a:pt x="2402" y="38"/>
                  </a:lnTo>
                  <a:lnTo>
                    <a:pt x="2402" y="38"/>
                  </a:lnTo>
                  <a:lnTo>
                    <a:pt x="2402" y="38"/>
                  </a:lnTo>
                  <a:lnTo>
                    <a:pt x="2402" y="38"/>
                  </a:lnTo>
                  <a:lnTo>
                    <a:pt x="2402" y="38"/>
                  </a:lnTo>
                  <a:lnTo>
                    <a:pt x="2400" y="38"/>
                  </a:lnTo>
                  <a:lnTo>
                    <a:pt x="2400" y="38"/>
                  </a:lnTo>
                  <a:lnTo>
                    <a:pt x="2400" y="38"/>
                  </a:lnTo>
                  <a:lnTo>
                    <a:pt x="2400" y="38"/>
                  </a:lnTo>
                  <a:lnTo>
                    <a:pt x="2400" y="38"/>
                  </a:lnTo>
                  <a:lnTo>
                    <a:pt x="2400" y="38"/>
                  </a:lnTo>
                  <a:lnTo>
                    <a:pt x="2398" y="38"/>
                  </a:lnTo>
                  <a:lnTo>
                    <a:pt x="2398" y="38"/>
                  </a:lnTo>
                  <a:lnTo>
                    <a:pt x="2396" y="36"/>
                  </a:lnTo>
                  <a:lnTo>
                    <a:pt x="2396" y="36"/>
                  </a:lnTo>
                  <a:lnTo>
                    <a:pt x="2394" y="36"/>
                  </a:lnTo>
                  <a:lnTo>
                    <a:pt x="2394" y="36"/>
                  </a:lnTo>
                  <a:lnTo>
                    <a:pt x="2392" y="36"/>
                  </a:lnTo>
                  <a:lnTo>
                    <a:pt x="2392" y="36"/>
                  </a:lnTo>
                  <a:lnTo>
                    <a:pt x="2388" y="36"/>
                  </a:lnTo>
                  <a:lnTo>
                    <a:pt x="2388" y="36"/>
                  </a:lnTo>
                  <a:lnTo>
                    <a:pt x="2384" y="34"/>
                  </a:lnTo>
                  <a:lnTo>
                    <a:pt x="2384" y="34"/>
                  </a:lnTo>
                  <a:lnTo>
                    <a:pt x="2380" y="36"/>
                  </a:lnTo>
                  <a:lnTo>
                    <a:pt x="2380" y="36"/>
                  </a:lnTo>
                  <a:lnTo>
                    <a:pt x="2374" y="36"/>
                  </a:lnTo>
                  <a:lnTo>
                    <a:pt x="2374" y="36"/>
                  </a:lnTo>
                  <a:lnTo>
                    <a:pt x="2372" y="38"/>
                  </a:lnTo>
                  <a:lnTo>
                    <a:pt x="2372" y="38"/>
                  </a:lnTo>
                  <a:lnTo>
                    <a:pt x="2368" y="38"/>
                  </a:lnTo>
                  <a:lnTo>
                    <a:pt x="2368" y="38"/>
                  </a:lnTo>
                  <a:lnTo>
                    <a:pt x="2366" y="38"/>
                  </a:lnTo>
                  <a:lnTo>
                    <a:pt x="2366" y="38"/>
                  </a:lnTo>
                  <a:lnTo>
                    <a:pt x="2366" y="38"/>
                  </a:lnTo>
                  <a:lnTo>
                    <a:pt x="2366" y="38"/>
                  </a:lnTo>
                  <a:lnTo>
                    <a:pt x="2364" y="36"/>
                  </a:lnTo>
                  <a:lnTo>
                    <a:pt x="2364" y="36"/>
                  </a:lnTo>
                  <a:lnTo>
                    <a:pt x="2356" y="36"/>
                  </a:lnTo>
                  <a:lnTo>
                    <a:pt x="2356" y="36"/>
                  </a:lnTo>
                  <a:lnTo>
                    <a:pt x="2354" y="34"/>
                  </a:lnTo>
                  <a:lnTo>
                    <a:pt x="2354" y="34"/>
                  </a:lnTo>
                  <a:lnTo>
                    <a:pt x="2352" y="34"/>
                  </a:lnTo>
                  <a:lnTo>
                    <a:pt x="2352" y="34"/>
                  </a:lnTo>
                  <a:lnTo>
                    <a:pt x="2350" y="34"/>
                  </a:lnTo>
                  <a:lnTo>
                    <a:pt x="2350" y="34"/>
                  </a:lnTo>
                  <a:lnTo>
                    <a:pt x="2344" y="34"/>
                  </a:lnTo>
                  <a:lnTo>
                    <a:pt x="2344" y="34"/>
                  </a:lnTo>
                  <a:lnTo>
                    <a:pt x="2342" y="36"/>
                  </a:lnTo>
                  <a:lnTo>
                    <a:pt x="2342" y="36"/>
                  </a:lnTo>
                  <a:lnTo>
                    <a:pt x="2338" y="36"/>
                  </a:lnTo>
                  <a:lnTo>
                    <a:pt x="2338" y="36"/>
                  </a:lnTo>
                  <a:lnTo>
                    <a:pt x="2334" y="38"/>
                  </a:lnTo>
                  <a:lnTo>
                    <a:pt x="2334" y="38"/>
                  </a:lnTo>
                  <a:lnTo>
                    <a:pt x="2328" y="36"/>
                  </a:lnTo>
                  <a:lnTo>
                    <a:pt x="2328" y="36"/>
                  </a:lnTo>
                  <a:lnTo>
                    <a:pt x="2328" y="36"/>
                  </a:lnTo>
                  <a:lnTo>
                    <a:pt x="2328" y="36"/>
                  </a:lnTo>
                  <a:lnTo>
                    <a:pt x="2326" y="36"/>
                  </a:lnTo>
                  <a:lnTo>
                    <a:pt x="2326" y="36"/>
                  </a:lnTo>
                  <a:lnTo>
                    <a:pt x="2324" y="34"/>
                  </a:lnTo>
                  <a:lnTo>
                    <a:pt x="2324" y="34"/>
                  </a:lnTo>
                  <a:lnTo>
                    <a:pt x="2320" y="34"/>
                  </a:lnTo>
                  <a:lnTo>
                    <a:pt x="2320" y="34"/>
                  </a:lnTo>
                  <a:lnTo>
                    <a:pt x="2318" y="34"/>
                  </a:lnTo>
                  <a:lnTo>
                    <a:pt x="2318" y="34"/>
                  </a:lnTo>
                  <a:lnTo>
                    <a:pt x="2312" y="34"/>
                  </a:lnTo>
                  <a:lnTo>
                    <a:pt x="2312" y="34"/>
                  </a:lnTo>
                  <a:lnTo>
                    <a:pt x="2306" y="34"/>
                  </a:lnTo>
                  <a:lnTo>
                    <a:pt x="2306" y="34"/>
                  </a:lnTo>
                  <a:lnTo>
                    <a:pt x="2300" y="34"/>
                  </a:lnTo>
                  <a:lnTo>
                    <a:pt x="2300" y="34"/>
                  </a:lnTo>
                  <a:lnTo>
                    <a:pt x="2294" y="36"/>
                  </a:lnTo>
                  <a:lnTo>
                    <a:pt x="2294" y="36"/>
                  </a:lnTo>
                  <a:lnTo>
                    <a:pt x="2294" y="36"/>
                  </a:lnTo>
                  <a:lnTo>
                    <a:pt x="2294" y="36"/>
                  </a:lnTo>
                  <a:lnTo>
                    <a:pt x="2292" y="36"/>
                  </a:lnTo>
                  <a:lnTo>
                    <a:pt x="2292" y="36"/>
                  </a:lnTo>
                  <a:lnTo>
                    <a:pt x="2290" y="34"/>
                  </a:lnTo>
                  <a:lnTo>
                    <a:pt x="2290" y="34"/>
                  </a:lnTo>
                  <a:lnTo>
                    <a:pt x="2286" y="34"/>
                  </a:lnTo>
                  <a:lnTo>
                    <a:pt x="2286" y="34"/>
                  </a:lnTo>
                  <a:lnTo>
                    <a:pt x="2284" y="34"/>
                  </a:lnTo>
                  <a:lnTo>
                    <a:pt x="2284" y="34"/>
                  </a:lnTo>
                  <a:lnTo>
                    <a:pt x="2282" y="32"/>
                  </a:lnTo>
                  <a:lnTo>
                    <a:pt x="2282" y="32"/>
                  </a:lnTo>
                  <a:lnTo>
                    <a:pt x="2276" y="34"/>
                  </a:lnTo>
                  <a:lnTo>
                    <a:pt x="2276" y="34"/>
                  </a:lnTo>
                  <a:lnTo>
                    <a:pt x="2272" y="36"/>
                  </a:lnTo>
                  <a:lnTo>
                    <a:pt x="2272" y="36"/>
                  </a:lnTo>
                  <a:lnTo>
                    <a:pt x="2262" y="36"/>
                  </a:lnTo>
                  <a:lnTo>
                    <a:pt x="2262" y="36"/>
                  </a:lnTo>
                  <a:lnTo>
                    <a:pt x="2258" y="34"/>
                  </a:lnTo>
                  <a:lnTo>
                    <a:pt x="2258" y="34"/>
                  </a:lnTo>
                  <a:lnTo>
                    <a:pt x="2254" y="36"/>
                  </a:lnTo>
                  <a:lnTo>
                    <a:pt x="2254" y="36"/>
                  </a:lnTo>
                  <a:lnTo>
                    <a:pt x="2252" y="36"/>
                  </a:lnTo>
                  <a:lnTo>
                    <a:pt x="2248" y="34"/>
                  </a:lnTo>
                  <a:lnTo>
                    <a:pt x="2248" y="34"/>
                  </a:lnTo>
                  <a:lnTo>
                    <a:pt x="2244" y="34"/>
                  </a:lnTo>
                  <a:lnTo>
                    <a:pt x="2244" y="34"/>
                  </a:lnTo>
                  <a:lnTo>
                    <a:pt x="2244" y="34"/>
                  </a:lnTo>
                  <a:lnTo>
                    <a:pt x="2244" y="34"/>
                  </a:lnTo>
                  <a:lnTo>
                    <a:pt x="2242" y="34"/>
                  </a:lnTo>
                  <a:lnTo>
                    <a:pt x="2242" y="34"/>
                  </a:lnTo>
                  <a:lnTo>
                    <a:pt x="2238" y="36"/>
                  </a:lnTo>
                  <a:lnTo>
                    <a:pt x="2238" y="36"/>
                  </a:lnTo>
                  <a:lnTo>
                    <a:pt x="2238" y="36"/>
                  </a:lnTo>
                  <a:lnTo>
                    <a:pt x="2238" y="36"/>
                  </a:lnTo>
                  <a:lnTo>
                    <a:pt x="2234" y="36"/>
                  </a:lnTo>
                  <a:lnTo>
                    <a:pt x="2234" y="36"/>
                  </a:lnTo>
                  <a:lnTo>
                    <a:pt x="2234" y="36"/>
                  </a:lnTo>
                  <a:lnTo>
                    <a:pt x="2234" y="36"/>
                  </a:lnTo>
                  <a:lnTo>
                    <a:pt x="2234" y="36"/>
                  </a:lnTo>
                  <a:lnTo>
                    <a:pt x="2234" y="36"/>
                  </a:lnTo>
                  <a:lnTo>
                    <a:pt x="2226" y="38"/>
                  </a:lnTo>
                  <a:lnTo>
                    <a:pt x="2226" y="38"/>
                  </a:lnTo>
                  <a:lnTo>
                    <a:pt x="2218" y="38"/>
                  </a:lnTo>
                  <a:lnTo>
                    <a:pt x="2218" y="38"/>
                  </a:lnTo>
                  <a:lnTo>
                    <a:pt x="2216" y="40"/>
                  </a:lnTo>
                  <a:lnTo>
                    <a:pt x="2216" y="40"/>
                  </a:lnTo>
                  <a:lnTo>
                    <a:pt x="2212" y="40"/>
                  </a:lnTo>
                  <a:lnTo>
                    <a:pt x="2212" y="40"/>
                  </a:lnTo>
                  <a:lnTo>
                    <a:pt x="2210" y="38"/>
                  </a:lnTo>
                  <a:lnTo>
                    <a:pt x="2210" y="38"/>
                  </a:lnTo>
                  <a:lnTo>
                    <a:pt x="2208" y="36"/>
                  </a:lnTo>
                  <a:lnTo>
                    <a:pt x="2208" y="36"/>
                  </a:lnTo>
                  <a:lnTo>
                    <a:pt x="2204" y="36"/>
                  </a:lnTo>
                  <a:lnTo>
                    <a:pt x="2200" y="36"/>
                  </a:lnTo>
                  <a:lnTo>
                    <a:pt x="2200" y="36"/>
                  </a:lnTo>
                  <a:lnTo>
                    <a:pt x="2194" y="36"/>
                  </a:lnTo>
                  <a:lnTo>
                    <a:pt x="2194" y="36"/>
                  </a:lnTo>
                  <a:lnTo>
                    <a:pt x="2194" y="36"/>
                  </a:lnTo>
                  <a:lnTo>
                    <a:pt x="2194" y="36"/>
                  </a:lnTo>
                  <a:lnTo>
                    <a:pt x="2190" y="36"/>
                  </a:lnTo>
                  <a:lnTo>
                    <a:pt x="2190" y="36"/>
                  </a:lnTo>
                  <a:lnTo>
                    <a:pt x="2186" y="36"/>
                  </a:lnTo>
                  <a:lnTo>
                    <a:pt x="2186" y="36"/>
                  </a:lnTo>
                  <a:lnTo>
                    <a:pt x="2184" y="36"/>
                  </a:lnTo>
                  <a:lnTo>
                    <a:pt x="2184" y="36"/>
                  </a:lnTo>
                  <a:lnTo>
                    <a:pt x="2178" y="36"/>
                  </a:lnTo>
                  <a:lnTo>
                    <a:pt x="2178" y="36"/>
                  </a:lnTo>
                  <a:lnTo>
                    <a:pt x="2170" y="36"/>
                  </a:lnTo>
                  <a:lnTo>
                    <a:pt x="2170" y="36"/>
                  </a:lnTo>
                  <a:lnTo>
                    <a:pt x="2168" y="38"/>
                  </a:lnTo>
                  <a:lnTo>
                    <a:pt x="2168" y="38"/>
                  </a:lnTo>
                  <a:lnTo>
                    <a:pt x="2164" y="38"/>
                  </a:lnTo>
                  <a:lnTo>
                    <a:pt x="2164" y="38"/>
                  </a:lnTo>
                  <a:lnTo>
                    <a:pt x="2162" y="38"/>
                  </a:lnTo>
                  <a:lnTo>
                    <a:pt x="2162" y="38"/>
                  </a:lnTo>
                  <a:lnTo>
                    <a:pt x="2158" y="38"/>
                  </a:lnTo>
                  <a:lnTo>
                    <a:pt x="2158" y="38"/>
                  </a:lnTo>
                  <a:lnTo>
                    <a:pt x="2154" y="36"/>
                  </a:lnTo>
                  <a:lnTo>
                    <a:pt x="2154" y="36"/>
                  </a:lnTo>
                  <a:lnTo>
                    <a:pt x="2148" y="38"/>
                  </a:lnTo>
                  <a:lnTo>
                    <a:pt x="2148" y="38"/>
                  </a:lnTo>
                  <a:lnTo>
                    <a:pt x="2144" y="36"/>
                  </a:lnTo>
                  <a:lnTo>
                    <a:pt x="2144" y="36"/>
                  </a:lnTo>
                  <a:lnTo>
                    <a:pt x="2140" y="36"/>
                  </a:lnTo>
                  <a:lnTo>
                    <a:pt x="2140" y="36"/>
                  </a:lnTo>
                  <a:lnTo>
                    <a:pt x="2130" y="36"/>
                  </a:lnTo>
                  <a:lnTo>
                    <a:pt x="2130" y="36"/>
                  </a:lnTo>
                  <a:lnTo>
                    <a:pt x="2128" y="36"/>
                  </a:lnTo>
                  <a:lnTo>
                    <a:pt x="2128" y="36"/>
                  </a:lnTo>
                  <a:lnTo>
                    <a:pt x="2124" y="36"/>
                  </a:lnTo>
                  <a:lnTo>
                    <a:pt x="2118" y="36"/>
                  </a:lnTo>
                  <a:lnTo>
                    <a:pt x="2118" y="36"/>
                  </a:lnTo>
                  <a:lnTo>
                    <a:pt x="2114" y="36"/>
                  </a:lnTo>
                  <a:lnTo>
                    <a:pt x="2110" y="38"/>
                  </a:lnTo>
                  <a:lnTo>
                    <a:pt x="2110" y="38"/>
                  </a:lnTo>
                  <a:lnTo>
                    <a:pt x="2102" y="38"/>
                  </a:lnTo>
                  <a:lnTo>
                    <a:pt x="2102" y="38"/>
                  </a:lnTo>
                  <a:lnTo>
                    <a:pt x="2100" y="36"/>
                  </a:lnTo>
                  <a:lnTo>
                    <a:pt x="2100" y="36"/>
                  </a:lnTo>
                  <a:lnTo>
                    <a:pt x="2096" y="36"/>
                  </a:lnTo>
                  <a:lnTo>
                    <a:pt x="2092" y="36"/>
                  </a:lnTo>
                  <a:lnTo>
                    <a:pt x="2092" y="36"/>
                  </a:lnTo>
                  <a:lnTo>
                    <a:pt x="2090" y="38"/>
                  </a:lnTo>
                  <a:lnTo>
                    <a:pt x="2090" y="38"/>
                  </a:lnTo>
                  <a:lnTo>
                    <a:pt x="2088" y="38"/>
                  </a:lnTo>
                  <a:lnTo>
                    <a:pt x="2088" y="38"/>
                  </a:lnTo>
                  <a:lnTo>
                    <a:pt x="2082" y="38"/>
                  </a:lnTo>
                  <a:lnTo>
                    <a:pt x="2082" y="38"/>
                  </a:lnTo>
                  <a:lnTo>
                    <a:pt x="2078" y="40"/>
                  </a:lnTo>
                  <a:lnTo>
                    <a:pt x="2078" y="40"/>
                  </a:lnTo>
                  <a:lnTo>
                    <a:pt x="2078" y="40"/>
                  </a:lnTo>
                  <a:lnTo>
                    <a:pt x="2078" y="40"/>
                  </a:lnTo>
                  <a:lnTo>
                    <a:pt x="2074" y="40"/>
                  </a:lnTo>
                  <a:lnTo>
                    <a:pt x="2074" y="40"/>
                  </a:lnTo>
                  <a:lnTo>
                    <a:pt x="2074" y="40"/>
                  </a:lnTo>
                  <a:lnTo>
                    <a:pt x="2074" y="40"/>
                  </a:lnTo>
                  <a:lnTo>
                    <a:pt x="2074" y="40"/>
                  </a:lnTo>
                  <a:lnTo>
                    <a:pt x="2074" y="40"/>
                  </a:lnTo>
                  <a:lnTo>
                    <a:pt x="2072" y="40"/>
                  </a:lnTo>
                  <a:lnTo>
                    <a:pt x="2072" y="40"/>
                  </a:lnTo>
                  <a:lnTo>
                    <a:pt x="2068" y="40"/>
                  </a:lnTo>
                  <a:lnTo>
                    <a:pt x="2068" y="40"/>
                  </a:lnTo>
                  <a:lnTo>
                    <a:pt x="2062" y="40"/>
                  </a:lnTo>
                  <a:lnTo>
                    <a:pt x="2058" y="38"/>
                  </a:lnTo>
                  <a:lnTo>
                    <a:pt x="2058" y="38"/>
                  </a:lnTo>
                  <a:lnTo>
                    <a:pt x="2052" y="38"/>
                  </a:lnTo>
                  <a:lnTo>
                    <a:pt x="2052" y="38"/>
                  </a:lnTo>
                  <a:lnTo>
                    <a:pt x="2046" y="40"/>
                  </a:lnTo>
                  <a:lnTo>
                    <a:pt x="2042" y="40"/>
                  </a:lnTo>
                  <a:lnTo>
                    <a:pt x="2042" y="40"/>
                  </a:lnTo>
                  <a:lnTo>
                    <a:pt x="2040" y="40"/>
                  </a:lnTo>
                  <a:lnTo>
                    <a:pt x="2040" y="40"/>
                  </a:lnTo>
                  <a:lnTo>
                    <a:pt x="2036" y="40"/>
                  </a:lnTo>
                  <a:lnTo>
                    <a:pt x="2036" y="40"/>
                  </a:lnTo>
                  <a:lnTo>
                    <a:pt x="2030" y="40"/>
                  </a:lnTo>
                  <a:lnTo>
                    <a:pt x="2030" y="40"/>
                  </a:lnTo>
                  <a:lnTo>
                    <a:pt x="2024" y="40"/>
                  </a:lnTo>
                  <a:lnTo>
                    <a:pt x="2024" y="40"/>
                  </a:lnTo>
                  <a:lnTo>
                    <a:pt x="2020" y="40"/>
                  </a:lnTo>
                  <a:lnTo>
                    <a:pt x="2020" y="40"/>
                  </a:lnTo>
                  <a:lnTo>
                    <a:pt x="2018" y="40"/>
                  </a:lnTo>
                  <a:lnTo>
                    <a:pt x="2018" y="40"/>
                  </a:lnTo>
                  <a:lnTo>
                    <a:pt x="2016" y="40"/>
                  </a:lnTo>
                  <a:lnTo>
                    <a:pt x="2016" y="40"/>
                  </a:lnTo>
                  <a:lnTo>
                    <a:pt x="2016" y="40"/>
                  </a:lnTo>
                  <a:lnTo>
                    <a:pt x="2016" y="40"/>
                  </a:lnTo>
                  <a:lnTo>
                    <a:pt x="2016" y="38"/>
                  </a:lnTo>
                  <a:lnTo>
                    <a:pt x="2016" y="38"/>
                  </a:lnTo>
                  <a:lnTo>
                    <a:pt x="2010" y="40"/>
                  </a:lnTo>
                  <a:lnTo>
                    <a:pt x="2010" y="40"/>
                  </a:lnTo>
                  <a:lnTo>
                    <a:pt x="2010" y="40"/>
                  </a:lnTo>
                  <a:lnTo>
                    <a:pt x="2010" y="40"/>
                  </a:lnTo>
                  <a:lnTo>
                    <a:pt x="2008" y="40"/>
                  </a:lnTo>
                  <a:lnTo>
                    <a:pt x="2008" y="40"/>
                  </a:lnTo>
                  <a:lnTo>
                    <a:pt x="2006" y="40"/>
                  </a:lnTo>
                  <a:lnTo>
                    <a:pt x="2006" y="40"/>
                  </a:lnTo>
                  <a:lnTo>
                    <a:pt x="2000" y="40"/>
                  </a:lnTo>
                  <a:lnTo>
                    <a:pt x="2000" y="40"/>
                  </a:lnTo>
                  <a:lnTo>
                    <a:pt x="1998" y="40"/>
                  </a:lnTo>
                  <a:lnTo>
                    <a:pt x="1998" y="40"/>
                  </a:lnTo>
                  <a:lnTo>
                    <a:pt x="1996" y="40"/>
                  </a:lnTo>
                  <a:lnTo>
                    <a:pt x="1996" y="40"/>
                  </a:lnTo>
                  <a:lnTo>
                    <a:pt x="1994" y="40"/>
                  </a:lnTo>
                  <a:lnTo>
                    <a:pt x="1994" y="40"/>
                  </a:lnTo>
                  <a:lnTo>
                    <a:pt x="1988" y="38"/>
                  </a:lnTo>
                  <a:lnTo>
                    <a:pt x="1988" y="38"/>
                  </a:lnTo>
                  <a:lnTo>
                    <a:pt x="1984" y="38"/>
                  </a:lnTo>
                  <a:lnTo>
                    <a:pt x="1984" y="38"/>
                  </a:lnTo>
                  <a:lnTo>
                    <a:pt x="1976" y="38"/>
                  </a:lnTo>
                  <a:lnTo>
                    <a:pt x="1976" y="38"/>
                  </a:lnTo>
                  <a:lnTo>
                    <a:pt x="1972" y="38"/>
                  </a:lnTo>
                  <a:lnTo>
                    <a:pt x="1972" y="38"/>
                  </a:lnTo>
                  <a:lnTo>
                    <a:pt x="1968" y="40"/>
                  </a:lnTo>
                  <a:lnTo>
                    <a:pt x="1968" y="40"/>
                  </a:lnTo>
                  <a:lnTo>
                    <a:pt x="1964" y="40"/>
                  </a:lnTo>
                  <a:lnTo>
                    <a:pt x="1964" y="40"/>
                  </a:lnTo>
                  <a:lnTo>
                    <a:pt x="1960" y="40"/>
                  </a:lnTo>
                  <a:lnTo>
                    <a:pt x="1960" y="40"/>
                  </a:lnTo>
                  <a:lnTo>
                    <a:pt x="1958" y="40"/>
                  </a:lnTo>
                  <a:lnTo>
                    <a:pt x="1958" y="40"/>
                  </a:lnTo>
                  <a:lnTo>
                    <a:pt x="1950" y="40"/>
                  </a:lnTo>
                  <a:lnTo>
                    <a:pt x="1950" y="40"/>
                  </a:lnTo>
                  <a:lnTo>
                    <a:pt x="1948" y="40"/>
                  </a:lnTo>
                  <a:lnTo>
                    <a:pt x="1948" y="40"/>
                  </a:lnTo>
                  <a:lnTo>
                    <a:pt x="1948" y="40"/>
                  </a:lnTo>
                  <a:lnTo>
                    <a:pt x="1948" y="40"/>
                  </a:lnTo>
                  <a:lnTo>
                    <a:pt x="1948" y="40"/>
                  </a:lnTo>
                  <a:lnTo>
                    <a:pt x="1948" y="40"/>
                  </a:lnTo>
                  <a:lnTo>
                    <a:pt x="1948" y="40"/>
                  </a:lnTo>
                  <a:lnTo>
                    <a:pt x="1948" y="40"/>
                  </a:lnTo>
                  <a:lnTo>
                    <a:pt x="1946" y="40"/>
                  </a:lnTo>
                  <a:lnTo>
                    <a:pt x="1946" y="40"/>
                  </a:lnTo>
                  <a:lnTo>
                    <a:pt x="1944" y="40"/>
                  </a:lnTo>
                  <a:lnTo>
                    <a:pt x="1944" y="40"/>
                  </a:lnTo>
                  <a:lnTo>
                    <a:pt x="1944" y="40"/>
                  </a:lnTo>
                  <a:lnTo>
                    <a:pt x="1944" y="40"/>
                  </a:lnTo>
                  <a:lnTo>
                    <a:pt x="1944" y="40"/>
                  </a:lnTo>
                  <a:lnTo>
                    <a:pt x="1944" y="40"/>
                  </a:lnTo>
                  <a:lnTo>
                    <a:pt x="1942" y="40"/>
                  </a:lnTo>
                  <a:lnTo>
                    <a:pt x="1942" y="40"/>
                  </a:lnTo>
                  <a:lnTo>
                    <a:pt x="1942" y="40"/>
                  </a:lnTo>
                  <a:lnTo>
                    <a:pt x="1942" y="40"/>
                  </a:lnTo>
                  <a:lnTo>
                    <a:pt x="1934" y="40"/>
                  </a:lnTo>
                  <a:lnTo>
                    <a:pt x="1934" y="40"/>
                  </a:lnTo>
                  <a:lnTo>
                    <a:pt x="1932" y="40"/>
                  </a:lnTo>
                  <a:lnTo>
                    <a:pt x="1932" y="40"/>
                  </a:lnTo>
                  <a:lnTo>
                    <a:pt x="1932" y="40"/>
                  </a:lnTo>
                  <a:lnTo>
                    <a:pt x="1932" y="40"/>
                  </a:lnTo>
                  <a:lnTo>
                    <a:pt x="1932" y="40"/>
                  </a:lnTo>
                  <a:lnTo>
                    <a:pt x="1928" y="40"/>
                  </a:lnTo>
                  <a:lnTo>
                    <a:pt x="1924" y="40"/>
                  </a:lnTo>
                  <a:lnTo>
                    <a:pt x="1924" y="40"/>
                  </a:lnTo>
                  <a:lnTo>
                    <a:pt x="1924" y="40"/>
                  </a:lnTo>
                  <a:lnTo>
                    <a:pt x="1924" y="40"/>
                  </a:lnTo>
                  <a:lnTo>
                    <a:pt x="1922" y="40"/>
                  </a:lnTo>
                  <a:lnTo>
                    <a:pt x="1922" y="40"/>
                  </a:lnTo>
                  <a:lnTo>
                    <a:pt x="1918" y="40"/>
                  </a:lnTo>
                  <a:lnTo>
                    <a:pt x="1918" y="40"/>
                  </a:lnTo>
                  <a:lnTo>
                    <a:pt x="1914" y="40"/>
                  </a:lnTo>
                  <a:lnTo>
                    <a:pt x="1914" y="40"/>
                  </a:lnTo>
                  <a:lnTo>
                    <a:pt x="1910" y="40"/>
                  </a:lnTo>
                  <a:lnTo>
                    <a:pt x="1910" y="40"/>
                  </a:lnTo>
                  <a:lnTo>
                    <a:pt x="1908" y="40"/>
                  </a:lnTo>
                  <a:lnTo>
                    <a:pt x="1908" y="40"/>
                  </a:lnTo>
                  <a:lnTo>
                    <a:pt x="1906" y="42"/>
                  </a:lnTo>
                  <a:lnTo>
                    <a:pt x="1906" y="42"/>
                  </a:lnTo>
                  <a:lnTo>
                    <a:pt x="1900" y="42"/>
                  </a:lnTo>
                  <a:lnTo>
                    <a:pt x="1900" y="42"/>
                  </a:lnTo>
                  <a:lnTo>
                    <a:pt x="1900" y="42"/>
                  </a:lnTo>
                  <a:lnTo>
                    <a:pt x="1900" y="42"/>
                  </a:lnTo>
                  <a:lnTo>
                    <a:pt x="1896" y="42"/>
                  </a:lnTo>
                  <a:lnTo>
                    <a:pt x="1896" y="42"/>
                  </a:lnTo>
                  <a:lnTo>
                    <a:pt x="1896" y="42"/>
                  </a:lnTo>
                  <a:lnTo>
                    <a:pt x="1896" y="42"/>
                  </a:lnTo>
                  <a:lnTo>
                    <a:pt x="1894" y="42"/>
                  </a:lnTo>
                  <a:lnTo>
                    <a:pt x="1894" y="42"/>
                  </a:lnTo>
                  <a:lnTo>
                    <a:pt x="1888" y="42"/>
                  </a:lnTo>
                  <a:lnTo>
                    <a:pt x="1888" y="42"/>
                  </a:lnTo>
                  <a:lnTo>
                    <a:pt x="1886" y="42"/>
                  </a:lnTo>
                  <a:lnTo>
                    <a:pt x="1886" y="42"/>
                  </a:lnTo>
                  <a:lnTo>
                    <a:pt x="1886" y="42"/>
                  </a:lnTo>
                  <a:lnTo>
                    <a:pt x="1886" y="42"/>
                  </a:lnTo>
                  <a:lnTo>
                    <a:pt x="1884" y="40"/>
                  </a:lnTo>
                  <a:lnTo>
                    <a:pt x="1884" y="40"/>
                  </a:lnTo>
                  <a:lnTo>
                    <a:pt x="1882" y="42"/>
                  </a:lnTo>
                  <a:lnTo>
                    <a:pt x="1882" y="42"/>
                  </a:lnTo>
                  <a:lnTo>
                    <a:pt x="1882" y="40"/>
                  </a:lnTo>
                  <a:lnTo>
                    <a:pt x="1882" y="40"/>
                  </a:lnTo>
                  <a:lnTo>
                    <a:pt x="1882" y="40"/>
                  </a:lnTo>
                  <a:lnTo>
                    <a:pt x="1882" y="40"/>
                  </a:lnTo>
                  <a:lnTo>
                    <a:pt x="1880" y="40"/>
                  </a:lnTo>
                  <a:lnTo>
                    <a:pt x="1880" y="40"/>
                  </a:lnTo>
                  <a:lnTo>
                    <a:pt x="1876" y="40"/>
                  </a:lnTo>
                  <a:lnTo>
                    <a:pt x="1876" y="40"/>
                  </a:lnTo>
                  <a:lnTo>
                    <a:pt x="1874" y="42"/>
                  </a:lnTo>
                  <a:lnTo>
                    <a:pt x="1874" y="42"/>
                  </a:lnTo>
                  <a:lnTo>
                    <a:pt x="1870" y="42"/>
                  </a:lnTo>
                  <a:lnTo>
                    <a:pt x="1870" y="42"/>
                  </a:lnTo>
                  <a:lnTo>
                    <a:pt x="1866" y="44"/>
                  </a:lnTo>
                  <a:lnTo>
                    <a:pt x="1866" y="44"/>
                  </a:lnTo>
                  <a:lnTo>
                    <a:pt x="1860" y="42"/>
                  </a:lnTo>
                  <a:lnTo>
                    <a:pt x="1860" y="42"/>
                  </a:lnTo>
                  <a:lnTo>
                    <a:pt x="1856" y="42"/>
                  </a:lnTo>
                  <a:lnTo>
                    <a:pt x="1856" y="42"/>
                  </a:lnTo>
                  <a:lnTo>
                    <a:pt x="1848" y="42"/>
                  </a:lnTo>
                  <a:lnTo>
                    <a:pt x="1848" y="42"/>
                  </a:lnTo>
                  <a:lnTo>
                    <a:pt x="1846" y="42"/>
                  </a:lnTo>
                  <a:lnTo>
                    <a:pt x="1846" y="42"/>
                  </a:lnTo>
                  <a:lnTo>
                    <a:pt x="1842" y="42"/>
                  </a:lnTo>
                  <a:lnTo>
                    <a:pt x="1842" y="42"/>
                  </a:lnTo>
                  <a:lnTo>
                    <a:pt x="1842" y="42"/>
                  </a:lnTo>
                  <a:lnTo>
                    <a:pt x="1842" y="42"/>
                  </a:lnTo>
                  <a:lnTo>
                    <a:pt x="1840" y="42"/>
                  </a:lnTo>
                  <a:lnTo>
                    <a:pt x="1840" y="42"/>
                  </a:lnTo>
                  <a:lnTo>
                    <a:pt x="1840" y="42"/>
                  </a:lnTo>
                  <a:lnTo>
                    <a:pt x="1840" y="42"/>
                  </a:lnTo>
                  <a:lnTo>
                    <a:pt x="1836" y="42"/>
                  </a:lnTo>
                  <a:lnTo>
                    <a:pt x="1832" y="42"/>
                  </a:lnTo>
                  <a:lnTo>
                    <a:pt x="1832" y="42"/>
                  </a:lnTo>
                  <a:lnTo>
                    <a:pt x="1832" y="38"/>
                  </a:lnTo>
                  <a:lnTo>
                    <a:pt x="1832" y="38"/>
                  </a:lnTo>
                  <a:lnTo>
                    <a:pt x="1830" y="38"/>
                  </a:lnTo>
                  <a:lnTo>
                    <a:pt x="1830" y="38"/>
                  </a:lnTo>
                  <a:lnTo>
                    <a:pt x="1828" y="40"/>
                  </a:lnTo>
                  <a:lnTo>
                    <a:pt x="1828" y="40"/>
                  </a:lnTo>
                  <a:lnTo>
                    <a:pt x="1826" y="40"/>
                  </a:lnTo>
                  <a:lnTo>
                    <a:pt x="1826" y="40"/>
                  </a:lnTo>
                  <a:lnTo>
                    <a:pt x="1820" y="40"/>
                  </a:lnTo>
                  <a:lnTo>
                    <a:pt x="1820" y="40"/>
                  </a:lnTo>
                  <a:lnTo>
                    <a:pt x="1820" y="40"/>
                  </a:lnTo>
                  <a:lnTo>
                    <a:pt x="1820" y="40"/>
                  </a:lnTo>
                  <a:lnTo>
                    <a:pt x="1816" y="38"/>
                  </a:lnTo>
                  <a:lnTo>
                    <a:pt x="1816" y="38"/>
                  </a:lnTo>
                  <a:lnTo>
                    <a:pt x="1814" y="38"/>
                  </a:lnTo>
                  <a:lnTo>
                    <a:pt x="1812" y="40"/>
                  </a:lnTo>
                  <a:lnTo>
                    <a:pt x="1812" y="40"/>
                  </a:lnTo>
                  <a:lnTo>
                    <a:pt x="1812" y="42"/>
                  </a:lnTo>
                  <a:lnTo>
                    <a:pt x="1812" y="42"/>
                  </a:lnTo>
                  <a:lnTo>
                    <a:pt x="1804" y="42"/>
                  </a:lnTo>
                  <a:lnTo>
                    <a:pt x="1804" y="42"/>
                  </a:lnTo>
                  <a:lnTo>
                    <a:pt x="1798" y="42"/>
                  </a:lnTo>
                  <a:lnTo>
                    <a:pt x="1798" y="42"/>
                  </a:lnTo>
                  <a:lnTo>
                    <a:pt x="1790" y="44"/>
                  </a:lnTo>
                  <a:lnTo>
                    <a:pt x="1790" y="44"/>
                  </a:lnTo>
                  <a:lnTo>
                    <a:pt x="1786" y="44"/>
                  </a:lnTo>
                  <a:lnTo>
                    <a:pt x="1782" y="44"/>
                  </a:lnTo>
                  <a:lnTo>
                    <a:pt x="1782" y="44"/>
                  </a:lnTo>
                  <a:lnTo>
                    <a:pt x="1778" y="44"/>
                  </a:lnTo>
                  <a:lnTo>
                    <a:pt x="1778" y="44"/>
                  </a:lnTo>
                  <a:lnTo>
                    <a:pt x="1774" y="44"/>
                  </a:lnTo>
                  <a:lnTo>
                    <a:pt x="1774" y="44"/>
                  </a:lnTo>
                  <a:lnTo>
                    <a:pt x="1772" y="44"/>
                  </a:lnTo>
                  <a:lnTo>
                    <a:pt x="1768" y="44"/>
                  </a:lnTo>
                  <a:lnTo>
                    <a:pt x="1768" y="44"/>
                  </a:lnTo>
                  <a:lnTo>
                    <a:pt x="1766" y="44"/>
                  </a:lnTo>
                  <a:lnTo>
                    <a:pt x="1766" y="44"/>
                  </a:lnTo>
                  <a:lnTo>
                    <a:pt x="1762" y="44"/>
                  </a:lnTo>
                  <a:lnTo>
                    <a:pt x="1762" y="44"/>
                  </a:lnTo>
                  <a:lnTo>
                    <a:pt x="1756" y="44"/>
                  </a:lnTo>
                  <a:lnTo>
                    <a:pt x="1756" y="44"/>
                  </a:lnTo>
                  <a:lnTo>
                    <a:pt x="1752" y="44"/>
                  </a:lnTo>
                  <a:lnTo>
                    <a:pt x="1752" y="44"/>
                  </a:lnTo>
                  <a:lnTo>
                    <a:pt x="1748" y="44"/>
                  </a:lnTo>
                  <a:lnTo>
                    <a:pt x="1748" y="44"/>
                  </a:lnTo>
                  <a:lnTo>
                    <a:pt x="1746" y="44"/>
                  </a:lnTo>
                  <a:lnTo>
                    <a:pt x="1746" y="44"/>
                  </a:lnTo>
                  <a:lnTo>
                    <a:pt x="1744" y="44"/>
                  </a:lnTo>
                  <a:lnTo>
                    <a:pt x="1744" y="44"/>
                  </a:lnTo>
                  <a:lnTo>
                    <a:pt x="1742" y="44"/>
                  </a:lnTo>
                  <a:lnTo>
                    <a:pt x="1742" y="44"/>
                  </a:lnTo>
                  <a:lnTo>
                    <a:pt x="1738" y="44"/>
                  </a:lnTo>
                  <a:lnTo>
                    <a:pt x="1738" y="44"/>
                  </a:lnTo>
                  <a:lnTo>
                    <a:pt x="1734" y="44"/>
                  </a:lnTo>
                  <a:lnTo>
                    <a:pt x="1734" y="44"/>
                  </a:lnTo>
                  <a:lnTo>
                    <a:pt x="1734" y="44"/>
                  </a:lnTo>
                  <a:lnTo>
                    <a:pt x="1734" y="44"/>
                  </a:lnTo>
                  <a:lnTo>
                    <a:pt x="1732" y="44"/>
                  </a:lnTo>
                  <a:lnTo>
                    <a:pt x="1732" y="44"/>
                  </a:lnTo>
                  <a:lnTo>
                    <a:pt x="1724" y="44"/>
                  </a:lnTo>
                  <a:lnTo>
                    <a:pt x="1718" y="46"/>
                  </a:lnTo>
                  <a:lnTo>
                    <a:pt x="1718" y="46"/>
                  </a:lnTo>
                  <a:lnTo>
                    <a:pt x="1718" y="44"/>
                  </a:lnTo>
                  <a:lnTo>
                    <a:pt x="1718" y="44"/>
                  </a:lnTo>
                  <a:lnTo>
                    <a:pt x="1716" y="44"/>
                  </a:lnTo>
                  <a:lnTo>
                    <a:pt x="1716" y="44"/>
                  </a:lnTo>
                  <a:lnTo>
                    <a:pt x="1706" y="44"/>
                  </a:lnTo>
                  <a:lnTo>
                    <a:pt x="1706" y="44"/>
                  </a:lnTo>
                  <a:lnTo>
                    <a:pt x="1702" y="44"/>
                  </a:lnTo>
                  <a:lnTo>
                    <a:pt x="1702" y="44"/>
                  </a:lnTo>
                  <a:lnTo>
                    <a:pt x="1698" y="44"/>
                  </a:lnTo>
                  <a:lnTo>
                    <a:pt x="1698" y="44"/>
                  </a:lnTo>
                  <a:lnTo>
                    <a:pt x="1694" y="44"/>
                  </a:lnTo>
                  <a:lnTo>
                    <a:pt x="1694" y="44"/>
                  </a:lnTo>
                  <a:lnTo>
                    <a:pt x="1694" y="44"/>
                  </a:lnTo>
                  <a:lnTo>
                    <a:pt x="1694" y="44"/>
                  </a:lnTo>
                  <a:lnTo>
                    <a:pt x="1690" y="44"/>
                  </a:lnTo>
                  <a:lnTo>
                    <a:pt x="1690" y="44"/>
                  </a:lnTo>
                  <a:lnTo>
                    <a:pt x="1686" y="44"/>
                  </a:lnTo>
                  <a:lnTo>
                    <a:pt x="1686" y="44"/>
                  </a:lnTo>
                  <a:lnTo>
                    <a:pt x="1686" y="44"/>
                  </a:lnTo>
                  <a:lnTo>
                    <a:pt x="1686" y="44"/>
                  </a:lnTo>
                  <a:lnTo>
                    <a:pt x="1682" y="44"/>
                  </a:lnTo>
                  <a:lnTo>
                    <a:pt x="1682" y="44"/>
                  </a:lnTo>
                  <a:lnTo>
                    <a:pt x="1678" y="44"/>
                  </a:lnTo>
                  <a:lnTo>
                    <a:pt x="1678" y="44"/>
                  </a:lnTo>
                  <a:lnTo>
                    <a:pt x="1672" y="44"/>
                  </a:lnTo>
                  <a:lnTo>
                    <a:pt x="1672" y="44"/>
                  </a:lnTo>
                  <a:lnTo>
                    <a:pt x="1670" y="44"/>
                  </a:lnTo>
                  <a:lnTo>
                    <a:pt x="1670" y="44"/>
                  </a:lnTo>
                  <a:lnTo>
                    <a:pt x="1668" y="44"/>
                  </a:lnTo>
                  <a:lnTo>
                    <a:pt x="1668" y="44"/>
                  </a:lnTo>
                  <a:lnTo>
                    <a:pt x="1668" y="44"/>
                  </a:lnTo>
                  <a:lnTo>
                    <a:pt x="1668" y="44"/>
                  </a:lnTo>
                  <a:lnTo>
                    <a:pt x="1664" y="44"/>
                  </a:lnTo>
                  <a:lnTo>
                    <a:pt x="1664" y="44"/>
                  </a:lnTo>
                  <a:lnTo>
                    <a:pt x="1658" y="46"/>
                  </a:lnTo>
                  <a:lnTo>
                    <a:pt x="1652" y="46"/>
                  </a:lnTo>
                  <a:lnTo>
                    <a:pt x="1652" y="46"/>
                  </a:lnTo>
                  <a:lnTo>
                    <a:pt x="1652" y="46"/>
                  </a:lnTo>
                  <a:lnTo>
                    <a:pt x="1652" y="46"/>
                  </a:lnTo>
                  <a:lnTo>
                    <a:pt x="1650" y="46"/>
                  </a:lnTo>
                  <a:lnTo>
                    <a:pt x="1650" y="46"/>
                  </a:lnTo>
                  <a:lnTo>
                    <a:pt x="1642" y="44"/>
                  </a:lnTo>
                  <a:lnTo>
                    <a:pt x="1642" y="44"/>
                  </a:lnTo>
                  <a:lnTo>
                    <a:pt x="1638" y="44"/>
                  </a:lnTo>
                  <a:lnTo>
                    <a:pt x="1638" y="44"/>
                  </a:lnTo>
                  <a:lnTo>
                    <a:pt x="1634" y="46"/>
                  </a:lnTo>
                  <a:lnTo>
                    <a:pt x="1634" y="46"/>
                  </a:lnTo>
                  <a:lnTo>
                    <a:pt x="1626" y="46"/>
                  </a:lnTo>
                  <a:lnTo>
                    <a:pt x="1626" y="46"/>
                  </a:lnTo>
                  <a:lnTo>
                    <a:pt x="1622" y="46"/>
                  </a:lnTo>
                  <a:lnTo>
                    <a:pt x="1622" y="46"/>
                  </a:lnTo>
                  <a:lnTo>
                    <a:pt x="1620" y="44"/>
                  </a:lnTo>
                  <a:lnTo>
                    <a:pt x="1620" y="44"/>
                  </a:lnTo>
                  <a:lnTo>
                    <a:pt x="1612" y="44"/>
                  </a:lnTo>
                  <a:lnTo>
                    <a:pt x="1612" y="44"/>
                  </a:lnTo>
                  <a:lnTo>
                    <a:pt x="1608" y="44"/>
                  </a:lnTo>
                  <a:lnTo>
                    <a:pt x="1608" y="44"/>
                  </a:lnTo>
                  <a:lnTo>
                    <a:pt x="1600" y="46"/>
                  </a:lnTo>
                  <a:lnTo>
                    <a:pt x="1600" y="46"/>
                  </a:lnTo>
                  <a:lnTo>
                    <a:pt x="1596" y="46"/>
                  </a:lnTo>
                  <a:lnTo>
                    <a:pt x="1596" y="46"/>
                  </a:lnTo>
                  <a:lnTo>
                    <a:pt x="1592" y="46"/>
                  </a:lnTo>
                  <a:lnTo>
                    <a:pt x="1592" y="46"/>
                  </a:lnTo>
                  <a:lnTo>
                    <a:pt x="1588" y="46"/>
                  </a:lnTo>
                  <a:lnTo>
                    <a:pt x="1588" y="46"/>
                  </a:lnTo>
                  <a:lnTo>
                    <a:pt x="1586" y="46"/>
                  </a:lnTo>
                  <a:lnTo>
                    <a:pt x="1586" y="46"/>
                  </a:lnTo>
                  <a:lnTo>
                    <a:pt x="1584" y="46"/>
                  </a:lnTo>
                  <a:lnTo>
                    <a:pt x="1584" y="46"/>
                  </a:lnTo>
                  <a:lnTo>
                    <a:pt x="1580" y="46"/>
                  </a:lnTo>
                  <a:lnTo>
                    <a:pt x="1580" y="46"/>
                  </a:lnTo>
                  <a:lnTo>
                    <a:pt x="1580" y="46"/>
                  </a:lnTo>
                  <a:lnTo>
                    <a:pt x="1580" y="46"/>
                  </a:lnTo>
                  <a:lnTo>
                    <a:pt x="1576" y="46"/>
                  </a:lnTo>
                  <a:lnTo>
                    <a:pt x="1570" y="48"/>
                  </a:lnTo>
                  <a:lnTo>
                    <a:pt x="1570" y="48"/>
                  </a:lnTo>
                  <a:lnTo>
                    <a:pt x="1568" y="46"/>
                  </a:lnTo>
                  <a:lnTo>
                    <a:pt x="1568" y="46"/>
                  </a:lnTo>
                  <a:lnTo>
                    <a:pt x="1566" y="48"/>
                  </a:lnTo>
                  <a:lnTo>
                    <a:pt x="1566" y="48"/>
                  </a:lnTo>
                  <a:lnTo>
                    <a:pt x="1560" y="48"/>
                  </a:lnTo>
                  <a:lnTo>
                    <a:pt x="1560" y="48"/>
                  </a:lnTo>
                  <a:lnTo>
                    <a:pt x="1560" y="48"/>
                  </a:lnTo>
                  <a:lnTo>
                    <a:pt x="1560" y="48"/>
                  </a:lnTo>
                  <a:lnTo>
                    <a:pt x="1558" y="46"/>
                  </a:lnTo>
                  <a:lnTo>
                    <a:pt x="1558" y="46"/>
                  </a:lnTo>
                  <a:lnTo>
                    <a:pt x="1554" y="44"/>
                  </a:lnTo>
                  <a:lnTo>
                    <a:pt x="1554" y="44"/>
                  </a:lnTo>
                  <a:lnTo>
                    <a:pt x="1550" y="46"/>
                  </a:lnTo>
                  <a:lnTo>
                    <a:pt x="1550" y="46"/>
                  </a:lnTo>
                  <a:lnTo>
                    <a:pt x="1546" y="46"/>
                  </a:lnTo>
                  <a:lnTo>
                    <a:pt x="1546" y="46"/>
                  </a:lnTo>
                  <a:lnTo>
                    <a:pt x="1544" y="46"/>
                  </a:lnTo>
                  <a:lnTo>
                    <a:pt x="1544" y="46"/>
                  </a:lnTo>
                  <a:lnTo>
                    <a:pt x="1540" y="48"/>
                  </a:lnTo>
                  <a:lnTo>
                    <a:pt x="1540" y="48"/>
                  </a:lnTo>
                  <a:lnTo>
                    <a:pt x="1538" y="46"/>
                  </a:lnTo>
                  <a:lnTo>
                    <a:pt x="1538" y="46"/>
                  </a:lnTo>
                  <a:lnTo>
                    <a:pt x="1536" y="44"/>
                  </a:lnTo>
                  <a:lnTo>
                    <a:pt x="1536" y="44"/>
                  </a:lnTo>
                  <a:lnTo>
                    <a:pt x="1534" y="44"/>
                  </a:lnTo>
                  <a:lnTo>
                    <a:pt x="1534" y="44"/>
                  </a:lnTo>
                  <a:lnTo>
                    <a:pt x="1532" y="44"/>
                  </a:lnTo>
                  <a:lnTo>
                    <a:pt x="1532" y="44"/>
                  </a:lnTo>
                  <a:lnTo>
                    <a:pt x="1532" y="44"/>
                  </a:lnTo>
                  <a:lnTo>
                    <a:pt x="1532" y="44"/>
                  </a:lnTo>
                  <a:lnTo>
                    <a:pt x="1526" y="46"/>
                  </a:lnTo>
                  <a:lnTo>
                    <a:pt x="1526" y="46"/>
                  </a:lnTo>
                  <a:lnTo>
                    <a:pt x="1520" y="46"/>
                  </a:lnTo>
                  <a:lnTo>
                    <a:pt x="1520" y="46"/>
                  </a:lnTo>
                  <a:lnTo>
                    <a:pt x="1518" y="46"/>
                  </a:lnTo>
                  <a:lnTo>
                    <a:pt x="1518" y="46"/>
                  </a:lnTo>
                  <a:lnTo>
                    <a:pt x="1516" y="46"/>
                  </a:lnTo>
                  <a:lnTo>
                    <a:pt x="1516" y="46"/>
                  </a:lnTo>
                  <a:lnTo>
                    <a:pt x="1514" y="46"/>
                  </a:lnTo>
                  <a:lnTo>
                    <a:pt x="1514" y="46"/>
                  </a:lnTo>
                  <a:lnTo>
                    <a:pt x="1514" y="46"/>
                  </a:lnTo>
                  <a:lnTo>
                    <a:pt x="1514" y="46"/>
                  </a:lnTo>
                  <a:lnTo>
                    <a:pt x="1512" y="46"/>
                  </a:lnTo>
                  <a:lnTo>
                    <a:pt x="1512" y="46"/>
                  </a:lnTo>
                  <a:lnTo>
                    <a:pt x="1506" y="44"/>
                  </a:lnTo>
                  <a:lnTo>
                    <a:pt x="1504" y="46"/>
                  </a:lnTo>
                  <a:lnTo>
                    <a:pt x="1504" y="46"/>
                  </a:lnTo>
                  <a:lnTo>
                    <a:pt x="1500" y="46"/>
                  </a:lnTo>
                  <a:lnTo>
                    <a:pt x="1500" y="46"/>
                  </a:lnTo>
                  <a:lnTo>
                    <a:pt x="1492" y="46"/>
                  </a:lnTo>
                  <a:lnTo>
                    <a:pt x="1492" y="46"/>
                  </a:lnTo>
                  <a:lnTo>
                    <a:pt x="1492" y="46"/>
                  </a:lnTo>
                  <a:lnTo>
                    <a:pt x="1492" y="46"/>
                  </a:lnTo>
                  <a:lnTo>
                    <a:pt x="1490" y="46"/>
                  </a:lnTo>
                  <a:lnTo>
                    <a:pt x="1490" y="46"/>
                  </a:lnTo>
                  <a:lnTo>
                    <a:pt x="1488" y="46"/>
                  </a:lnTo>
                  <a:lnTo>
                    <a:pt x="1488" y="46"/>
                  </a:lnTo>
                  <a:lnTo>
                    <a:pt x="1486" y="46"/>
                  </a:lnTo>
                  <a:lnTo>
                    <a:pt x="1486" y="46"/>
                  </a:lnTo>
                  <a:lnTo>
                    <a:pt x="1484" y="46"/>
                  </a:lnTo>
                  <a:lnTo>
                    <a:pt x="1484" y="46"/>
                  </a:lnTo>
                  <a:lnTo>
                    <a:pt x="1480" y="46"/>
                  </a:lnTo>
                  <a:lnTo>
                    <a:pt x="1480" y="46"/>
                  </a:lnTo>
                  <a:lnTo>
                    <a:pt x="1480" y="44"/>
                  </a:lnTo>
                  <a:lnTo>
                    <a:pt x="1480" y="44"/>
                  </a:lnTo>
                  <a:lnTo>
                    <a:pt x="1476" y="44"/>
                  </a:lnTo>
                  <a:lnTo>
                    <a:pt x="1476" y="44"/>
                  </a:lnTo>
                  <a:lnTo>
                    <a:pt x="1470" y="46"/>
                  </a:lnTo>
                  <a:lnTo>
                    <a:pt x="1470" y="46"/>
                  </a:lnTo>
                  <a:lnTo>
                    <a:pt x="1466" y="44"/>
                  </a:lnTo>
                  <a:lnTo>
                    <a:pt x="1466" y="44"/>
                  </a:lnTo>
                  <a:lnTo>
                    <a:pt x="1464" y="44"/>
                  </a:lnTo>
                  <a:lnTo>
                    <a:pt x="1464" y="44"/>
                  </a:lnTo>
                  <a:lnTo>
                    <a:pt x="1462" y="44"/>
                  </a:lnTo>
                  <a:lnTo>
                    <a:pt x="1462" y="44"/>
                  </a:lnTo>
                  <a:lnTo>
                    <a:pt x="1458" y="44"/>
                  </a:lnTo>
                  <a:lnTo>
                    <a:pt x="1458" y="44"/>
                  </a:lnTo>
                  <a:lnTo>
                    <a:pt x="1456" y="44"/>
                  </a:lnTo>
                  <a:lnTo>
                    <a:pt x="1456" y="44"/>
                  </a:lnTo>
                  <a:lnTo>
                    <a:pt x="1452" y="44"/>
                  </a:lnTo>
                  <a:lnTo>
                    <a:pt x="1452" y="44"/>
                  </a:lnTo>
                  <a:lnTo>
                    <a:pt x="1450" y="44"/>
                  </a:lnTo>
                  <a:lnTo>
                    <a:pt x="1450" y="44"/>
                  </a:lnTo>
                  <a:lnTo>
                    <a:pt x="1442" y="44"/>
                  </a:lnTo>
                  <a:lnTo>
                    <a:pt x="1442" y="44"/>
                  </a:lnTo>
                  <a:lnTo>
                    <a:pt x="1438" y="42"/>
                  </a:lnTo>
                  <a:lnTo>
                    <a:pt x="1438" y="42"/>
                  </a:lnTo>
                  <a:lnTo>
                    <a:pt x="1434" y="42"/>
                  </a:lnTo>
                  <a:lnTo>
                    <a:pt x="1434" y="42"/>
                  </a:lnTo>
                  <a:lnTo>
                    <a:pt x="1430" y="44"/>
                  </a:lnTo>
                  <a:lnTo>
                    <a:pt x="1430" y="44"/>
                  </a:lnTo>
                  <a:lnTo>
                    <a:pt x="1430" y="44"/>
                  </a:lnTo>
                  <a:lnTo>
                    <a:pt x="1430" y="44"/>
                  </a:lnTo>
                  <a:lnTo>
                    <a:pt x="1430" y="44"/>
                  </a:lnTo>
                  <a:lnTo>
                    <a:pt x="1430" y="44"/>
                  </a:lnTo>
                  <a:lnTo>
                    <a:pt x="1424" y="42"/>
                  </a:lnTo>
                  <a:lnTo>
                    <a:pt x="1424" y="42"/>
                  </a:lnTo>
                  <a:lnTo>
                    <a:pt x="1420" y="44"/>
                  </a:lnTo>
                  <a:lnTo>
                    <a:pt x="1420" y="44"/>
                  </a:lnTo>
                  <a:lnTo>
                    <a:pt x="1414" y="42"/>
                  </a:lnTo>
                  <a:lnTo>
                    <a:pt x="1414" y="42"/>
                  </a:lnTo>
                  <a:lnTo>
                    <a:pt x="1412" y="44"/>
                  </a:lnTo>
                  <a:lnTo>
                    <a:pt x="1412" y="44"/>
                  </a:lnTo>
                  <a:lnTo>
                    <a:pt x="1406" y="42"/>
                  </a:lnTo>
                  <a:lnTo>
                    <a:pt x="1406" y="42"/>
                  </a:lnTo>
                  <a:lnTo>
                    <a:pt x="1398" y="42"/>
                  </a:lnTo>
                  <a:lnTo>
                    <a:pt x="1398" y="42"/>
                  </a:lnTo>
                  <a:lnTo>
                    <a:pt x="1396" y="44"/>
                  </a:lnTo>
                  <a:lnTo>
                    <a:pt x="1396" y="44"/>
                  </a:lnTo>
                  <a:lnTo>
                    <a:pt x="1394" y="42"/>
                  </a:lnTo>
                  <a:lnTo>
                    <a:pt x="1394" y="42"/>
                  </a:lnTo>
                  <a:lnTo>
                    <a:pt x="1394" y="42"/>
                  </a:lnTo>
                  <a:lnTo>
                    <a:pt x="1394" y="42"/>
                  </a:lnTo>
                  <a:lnTo>
                    <a:pt x="1390" y="44"/>
                  </a:lnTo>
                  <a:lnTo>
                    <a:pt x="1386" y="44"/>
                  </a:lnTo>
                  <a:lnTo>
                    <a:pt x="1386" y="44"/>
                  </a:lnTo>
                  <a:lnTo>
                    <a:pt x="1384" y="44"/>
                  </a:lnTo>
                  <a:lnTo>
                    <a:pt x="1384" y="44"/>
                  </a:lnTo>
                  <a:lnTo>
                    <a:pt x="1380" y="44"/>
                  </a:lnTo>
                  <a:lnTo>
                    <a:pt x="1380" y="44"/>
                  </a:lnTo>
                  <a:lnTo>
                    <a:pt x="1378" y="44"/>
                  </a:lnTo>
                  <a:lnTo>
                    <a:pt x="1378" y="44"/>
                  </a:lnTo>
                  <a:lnTo>
                    <a:pt x="1374" y="44"/>
                  </a:lnTo>
                  <a:lnTo>
                    <a:pt x="1374" y="44"/>
                  </a:lnTo>
                  <a:lnTo>
                    <a:pt x="1372" y="44"/>
                  </a:lnTo>
                  <a:lnTo>
                    <a:pt x="1372" y="44"/>
                  </a:lnTo>
                  <a:lnTo>
                    <a:pt x="1370" y="44"/>
                  </a:lnTo>
                  <a:lnTo>
                    <a:pt x="1370" y="44"/>
                  </a:lnTo>
                  <a:lnTo>
                    <a:pt x="1366" y="44"/>
                  </a:lnTo>
                  <a:lnTo>
                    <a:pt x="1366" y="44"/>
                  </a:lnTo>
                  <a:lnTo>
                    <a:pt x="1364" y="44"/>
                  </a:lnTo>
                  <a:lnTo>
                    <a:pt x="1364" y="44"/>
                  </a:lnTo>
                  <a:lnTo>
                    <a:pt x="1362" y="44"/>
                  </a:lnTo>
                  <a:lnTo>
                    <a:pt x="1362" y="44"/>
                  </a:lnTo>
                  <a:lnTo>
                    <a:pt x="1354" y="44"/>
                  </a:lnTo>
                  <a:lnTo>
                    <a:pt x="1354" y="44"/>
                  </a:lnTo>
                  <a:lnTo>
                    <a:pt x="1350" y="44"/>
                  </a:lnTo>
                  <a:lnTo>
                    <a:pt x="1350" y="44"/>
                  </a:lnTo>
                  <a:lnTo>
                    <a:pt x="1348" y="44"/>
                  </a:lnTo>
                  <a:lnTo>
                    <a:pt x="1348" y="44"/>
                  </a:lnTo>
                  <a:lnTo>
                    <a:pt x="1344" y="44"/>
                  </a:lnTo>
                  <a:lnTo>
                    <a:pt x="1344" y="44"/>
                  </a:lnTo>
                  <a:lnTo>
                    <a:pt x="1340" y="46"/>
                  </a:lnTo>
                  <a:lnTo>
                    <a:pt x="1340" y="46"/>
                  </a:lnTo>
                  <a:lnTo>
                    <a:pt x="1336" y="46"/>
                  </a:lnTo>
                  <a:lnTo>
                    <a:pt x="1336" y="46"/>
                  </a:lnTo>
                  <a:lnTo>
                    <a:pt x="1328" y="46"/>
                  </a:lnTo>
                  <a:lnTo>
                    <a:pt x="1328" y="46"/>
                  </a:lnTo>
                  <a:lnTo>
                    <a:pt x="1326" y="44"/>
                  </a:lnTo>
                  <a:lnTo>
                    <a:pt x="1326" y="44"/>
                  </a:lnTo>
                  <a:lnTo>
                    <a:pt x="1318" y="44"/>
                  </a:lnTo>
                  <a:lnTo>
                    <a:pt x="1318" y="44"/>
                  </a:lnTo>
                  <a:lnTo>
                    <a:pt x="1316" y="44"/>
                  </a:lnTo>
                  <a:lnTo>
                    <a:pt x="1316" y="44"/>
                  </a:lnTo>
                  <a:lnTo>
                    <a:pt x="1312" y="44"/>
                  </a:lnTo>
                  <a:lnTo>
                    <a:pt x="1312" y="44"/>
                  </a:lnTo>
                  <a:lnTo>
                    <a:pt x="1306" y="46"/>
                  </a:lnTo>
                  <a:lnTo>
                    <a:pt x="1306" y="46"/>
                  </a:lnTo>
                  <a:lnTo>
                    <a:pt x="1302" y="46"/>
                  </a:lnTo>
                  <a:lnTo>
                    <a:pt x="1296" y="46"/>
                  </a:lnTo>
                  <a:lnTo>
                    <a:pt x="1296" y="46"/>
                  </a:lnTo>
                  <a:lnTo>
                    <a:pt x="1290" y="46"/>
                  </a:lnTo>
                  <a:lnTo>
                    <a:pt x="1290" y="46"/>
                  </a:lnTo>
                  <a:lnTo>
                    <a:pt x="1288" y="46"/>
                  </a:lnTo>
                  <a:lnTo>
                    <a:pt x="1288" y="46"/>
                  </a:lnTo>
                  <a:lnTo>
                    <a:pt x="1284" y="44"/>
                  </a:lnTo>
                  <a:lnTo>
                    <a:pt x="1284" y="44"/>
                  </a:lnTo>
                  <a:lnTo>
                    <a:pt x="1282" y="46"/>
                  </a:lnTo>
                  <a:lnTo>
                    <a:pt x="1282" y="46"/>
                  </a:lnTo>
                  <a:lnTo>
                    <a:pt x="1276" y="46"/>
                  </a:lnTo>
                  <a:lnTo>
                    <a:pt x="1276" y="46"/>
                  </a:lnTo>
                  <a:lnTo>
                    <a:pt x="1274" y="46"/>
                  </a:lnTo>
                  <a:lnTo>
                    <a:pt x="1274" y="46"/>
                  </a:lnTo>
                  <a:lnTo>
                    <a:pt x="1272" y="46"/>
                  </a:lnTo>
                  <a:lnTo>
                    <a:pt x="1272" y="46"/>
                  </a:lnTo>
                  <a:lnTo>
                    <a:pt x="1266" y="44"/>
                  </a:lnTo>
                  <a:lnTo>
                    <a:pt x="1266" y="44"/>
                  </a:lnTo>
                  <a:lnTo>
                    <a:pt x="1262" y="44"/>
                  </a:lnTo>
                  <a:lnTo>
                    <a:pt x="1262" y="44"/>
                  </a:lnTo>
                  <a:lnTo>
                    <a:pt x="1260" y="44"/>
                  </a:lnTo>
                  <a:lnTo>
                    <a:pt x="1260" y="44"/>
                  </a:lnTo>
                  <a:lnTo>
                    <a:pt x="1258" y="46"/>
                  </a:lnTo>
                  <a:lnTo>
                    <a:pt x="1258" y="46"/>
                  </a:lnTo>
                  <a:lnTo>
                    <a:pt x="1254" y="46"/>
                  </a:lnTo>
                  <a:lnTo>
                    <a:pt x="1254" y="46"/>
                  </a:lnTo>
                  <a:lnTo>
                    <a:pt x="1250" y="48"/>
                  </a:lnTo>
                  <a:lnTo>
                    <a:pt x="1250" y="48"/>
                  </a:lnTo>
                  <a:lnTo>
                    <a:pt x="1248" y="46"/>
                  </a:lnTo>
                  <a:lnTo>
                    <a:pt x="1248" y="46"/>
                  </a:lnTo>
                  <a:lnTo>
                    <a:pt x="1248" y="48"/>
                  </a:lnTo>
                  <a:lnTo>
                    <a:pt x="1248" y="48"/>
                  </a:lnTo>
                  <a:lnTo>
                    <a:pt x="1246" y="46"/>
                  </a:lnTo>
                  <a:lnTo>
                    <a:pt x="1246" y="46"/>
                  </a:lnTo>
                  <a:lnTo>
                    <a:pt x="1244" y="46"/>
                  </a:lnTo>
                  <a:lnTo>
                    <a:pt x="1244" y="46"/>
                  </a:lnTo>
                  <a:lnTo>
                    <a:pt x="1240" y="48"/>
                  </a:lnTo>
                  <a:lnTo>
                    <a:pt x="1240" y="48"/>
                  </a:lnTo>
                  <a:lnTo>
                    <a:pt x="1236" y="44"/>
                  </a:lnTo>
                  <a:lnTo>
                    <a:pt x="1236" y="44"/>
                  </a:lnTo>
                  <a:lnTo>
                    <a:pt x="1230" y="46"/>
                  </a:lnTo>
                  <a:lnTo>
                    <a:pt x="1224" y="46"/>
                  </a:lnTo>
                  <a:lnTo>
                    <a:pt x="1224" y="46"/>
                  </a:lnTo>
                  <a:lnTo>
                    <a:pt x="1222" y="46"/>
                  </a:lnTo>
                  <a:lnTo>
                    <a:pt x="1218" y="46"/>
                  </a:lnTo>
                  <a:lnTo>
                    <a:pt x="1218" y="46"/>
                  </a:lnTo>
                  <a:lnTo>
                    <a:pt x="1216" y="44"/>
                  </a:lnTo>
                  <a:lnTo>
                    <a:pt x="1214" y="44"/>
                  </a:lnTo>
                  <a:lnTo>
                    <a:pt x="1214" y="44"/>
                  </a:lnTo>
                  <a:lnTo>
                    <a:pt x="1204" y="44"/>
                  </a:lnTo>
                  <a:lnTo>
                    <a:pt x="1204" y="44"/>
                  </a:lnTo>
                  <a:lnTo>
                    <a:pt x="1200" y="42"/>
                  </a:lnTo>
                  <a:lnTo>
                    <a:pt x="1200" y="42"/>
                  </a:lnTo>
                  <a:lnTo>
                    <a:pt x="1196" y="42"/>
                  </a:lnTo>
                  <a:lnTo>
                    <a:pt x="1196" y="42"/>
                  </a:lnTo>
                  <a:lnTo>
                    <a:pt x="1188" y="44"/>
                  </a:lnTo>
                  <a:lnTo>
                    <a:pt x="1188" y="44"/>
                  </a:lnTo>
                  <a:lnTo>
                    <a:pt x="1186" y="44"/>
                  </a:lnTo>
                  <a:lnTo>
                    <a:pt x="1186" y="44"/>
                  </a:lnTo>
                  <a:lnTo>
                    <a:pt x="1180" y="44"/>
                  </a:lnTo>
                  <a:lnTo>
                    <a:pt x="1180" y="44"/>
                  </a:lnTo>
                  <a:lnTo>
                    <a:pt x="1180" y="42"/>
                  </a:lnTo>
                  <a:lnTo>
                    <a:pt x="1180" y="42"/>
                  </a:lnTo>
                  <a:lnTo>
                    <a:pt x="1176" y="42"/>
                  </a:lnTo>
                  <a:lnTo>
                    <a:pt x="1176" y="42"/>
                  </a:lnTo>
                  <a:lnTo>
                    <a:pt x="1174" y="42"/>
                  </a:lnTo>
                  <a:lnTo>
                    <a:pt x="1174" y="42"/>
                  </a:lnTo>
                  <a:lnTo>
                    <a:pt x="1170" y="44"/>
                  </a:lnTo>
                  <a:lnTo>
                    <a:pt x="1170" y="44"/>
                  </a:lnTo>
                  <a:lnTo>
                    <a:pt x="1164" y="42"/>
                  </a:lnTo>
                  <a:lnTo>
                    <a:pt x="1164" y="42"/>
                  </a:lnTo>
                  <a:lnTo>
                    <a:pt x="1156" y="42"/>
                  </a:lnTo>
                  <a:lnTo>
                    <a:pt x="1156" y="42"/>
                  </a:lnTo>
                  <a:lnTo>
                    <a:pt x="1152" y="42"/>
                  </a:lnTo>
                  <a:lnTo>
                    <a:pt x="1152" y="42"/>
                  </a:lnTo>
                  <a:lnTo>
                    <a:pt x="1148" y="44"/>
                  </a:lnTo>
                  <a:lnTo>
                    <a:pt x="1148" y="44"/>
                  </a:lnTo>
                  <a:lnTo>
                    <a:pt x="1146" y="44"/>
                  </a:lnTo>
                  <a:lnTo>
                    <a:pt x="1144" y="44"/>
                  </a:lnTo>
                  <a:lnTo>
                    <a:pt x="1142" y="44"/>
                  </a:lnTo>
                  <a:lnTo>
                    <a:pt x="1142" y="44"/>
                  </a:lnTo>
                  <a:lnTo>
                    <a:pt x="1140" y="42"/>
                  </a:lnTo>
                  <a:lnTo>
                    <a:pt x="1140" y="42"/>
                  </a:lnTo>
                  <a:lnTo>
                    <a:pt x="1140" y="42"/>
                  </a:lnTo>
                  <a:lnTo>
                    <a:pt x="1140" y="42"/>
                  </a:lnTo>
                  <a:lnTo>
                    <a:pt x="1138" y="42"/>
                  </a:lnTo>
                  <a:lnTo>
                    <a:pt x="1138" y="42"/>
                  </a:lnTo>
                  <a:lnTo>
                    <a:pt x="1138" y="40"/>
                  </a:lnTo>
                  <a:lnTo>
                    <a:pt x="1138" y="40"/>
                  </a:lnTo>
                  <a:lnTo>
                    <a:pt x="1138" y="40"/>
                  </a:lnTo>
                  <a:lnTo>
                    <a:pt x="1138" y="40"/>
                  </a:lnTo>
                  <a:lnTo>
                    <a:pt x="1136" y="40"/>
                  </a:lnTo>
                  <a:lnTo>
                    <a:pt x="1136" y="40"/>
                  </a:lnTo>
                  <a:lnTo>
                    <a:pt x="1134" y="40"/>
                  </a:lnTo>
                  <a:lnTo>
                    <a:pt x="1134" y="40"/>
                  </a:lnTo>
                  <a:lnTo>
                    <a:pt x="1132" y="40"/>
                  </a:lnTo>
                  <a:lnTo>
                    <a:pt x="1132" y="40"/>
                  </a:lnTo>
                  <a:lnTo>
                    <a:pt x="1128" y="38"/>
                  </a:lnTo>
                  <a:lnTo>
                    <a:pt x="1128" y="38"/>
                  </a:lnTo>
                  <a:lnTo>
                    <a:pt x="1124" y="38"/>
                  </a:lnTo>
                  <a:lnTo>
                    <a:pt x="1124" y="38"/>
                  </a:lnTo>
                  <a:lnTo>
                    <a:pt x="1124" y="38"/>
                  </a:lnTo>
                  <a:lnTo>
                    <a:pt x="1124" y="38"/>
                  </a:lnTo>
                  <a:lnTo>
                    <a:pt x="1122" y="38"/>
                  </a:lnTo>
                  <a:lnTo>
                    <a:pt x="1122" y="38"/>
                  </a:lnTo>
                  <a:lnTo>
                    <a:pt x="1120" y="40"/>
                  </a:lnTo>
                  <a:lnTo>
                    <a:pt x="1120" y="40"/>
                  </a:lnTo>
                  <a:lnTo>
                    <a:pt x="1114" y="42"/>
                  </a:lnTo>
                  <a:lnTo>
                    <a:pt x="1114" y="42"/>
                  </a:lnTo>
                  <a:lnTo>
                    <a:pt x="1112" y="44"/>
                  </a:lnTo>
                  <a:lnTo>
                    <a:pt x="1112" y="44"/>
                  </a:lnTo>
                  <a:lnTo>
                    <a:pt x="1104" y="42"/>
                  </a:lnTo>
                  <a:lnTo>
                    <a:pt x="1104" y="42"/>
                  </a:lnTo>
                  <a:lnTo>
                    <a:pt x="1102" y="44"/>
                  </a:lnTo>
                  <a:lnTo>
                    <a:pt x="1102" y="44"/>
                  </a:lnTo>
                  <a:lnTo>
                    <a:pt x="1096" y="44"/>
                  </a:lnTo>
                  <a:lnTo>
                    <a:pt x="1096" y="44"/>
                  </a:lnTo>
                  <a:lnTo>
                    <a:pt x="1094" y="42"/>
                  </a:lnTo>
                  <a:lnTo>
                    <a:pt x="1094" y="42"/>
                  </a:lnTo>
                  <a:lnTo>
                    <a:pt x="1090" y="44"/>
                  </a:lnTo>
                  <a:lnTo>
                    <a:pt x="1090" y="44"/>
                  </a:lnTo>
                  <a:lnTo>
                    <a:pt x="1088" y="44"/>
                  </a:lnTo>
                  <a:lnTo>
                    <a:pt x="1088" y="44"/>
                  </a:lnTo>
                  <a:lnTo>
                    <a:pt x="1088" y="44"/>
                  </a:lnTo>
                  <a:lnTo>
                    <a:pt x="1088" y="44"/>
                  </a:lnTo>
                  <a:lnTo>
                    <a:pt x="1080" y="44"/>
                  </a:lnTo>
                  <a:lnTo>
                    <a:pt x="1080" y="44"/>
                  </a:lnTo>
                  <a:lnTo>
                    <a:pt x="1078" y="44"/>
                  </a:lnTo>
                  <a:lnTo>
                    <a:pt x="1078" y="44"/>
                  </a:lnTo>
                  <a:lnTo>
                    <a:pt x="1072" y="44"/>
                  </a:lnTo>
                  <a:lnTo>
                    <a:pt x="1072" y="44"/>
                  </a:lnTo>
                  <a:lnTo>
                    <a:pt x="1068" y="44"/>
                  </a:lnTo>
                  <a:lnTo>
                    <a:pt x="1068" y="44"/>
                  </a:lnTo>
                  <a:lnTo>
                    <a:pt x="1066" y="42"/>
                  </a:lnTo>
                  <a:lnTo>
                    <a:pt x="1066" y="42"/>
                  </a:lnTo>
                  <a:lnTo>
                    <a:pt x="1064" y="42"/>
                  </a:lnTo>
                  <a:lnTo>
                    <a:pt x="1062" y="44"/>
                  </a:lnTo>
                  <a:lnTo>
                    <a:pt x="1062" y="44"/>
                  </a:lnTo>
                  <a:lnTo>
                    <a:pt x="1056" y="44"/>
                  </a:lnTo>
                  <a:lnTo>
                    <a:pt x="1056" y="44"/>
                  </a:lnTo>
                  <a:lnTo>
                    <a:pt x="1054" y="44"/>
                  </a:lnTo>
                  <a:lnTo>
                    <a:pt x="1054" y="44"/>
                  </a:lnTo>
                  <a:lnTo>
                    <a:pt x="1052" y="46"/>
                  </a:lnTo>
                  <a:lnTo>
                    <a:pt x="1052" y="46"/>
                  </a:lnTo>
                  <a:lnTo>
                    <a:pt x="1050" y="44"/>
                  </a:lnTo>
                  <a:lnTo>
                    <a:pt x="1050" y="44"/>
                  </a:lnTo>
                  <a:lnTo>
                    <a:pt x="1050" y="46"/>
                  </a:lnTo>
                  <a:lnTo>
                    <a:pt x="1050" y="46"/>
                  </a:lnTo>
                  <a:lnTo>
                    <a:pt x="1046" y="44"/>
                  </a:lnTo>
                  <a:lnTo>
                    <a:pt x="1046" y="44"/>
                  </a:lnTo>
                  <a:lnTo>
                    <a:pt x="1044" y="44"/>
                  </a:lnTo>
                  <a:lnTo>
                    <a:pt x="1044" y="44"/>
                  </a:lnTo>
                  <a:lnTo>
                    <a:pt x="1042" y="46"/>
                  </a:lnTo>
                  <a:lnTo>
                    <a:pt x="1042" y="46"/>
                  </a:lnTo>
                  <a:lnTo>
                    <a:pt x="1038" y="46"/>
                  </a:lnTo>
                  <a:lnTo>
                    <a:pt x="1038" y="46"/>
                  </a:lnTo>
                  <a:lnTo>
                    <a:pt x="1038" y="46"/>
                  </a:lnTo>
                  <a:lnTo>
                    <a:pt x="1038" y="46"/>
                  </a:lnTo>
                  <a:lnTo>
                    <a:pt x="1032" y="46"/>
                  </a:lnTo>
                  <a:lnTo>
                    <a:pt x="1032" y="46"/>
                  </a:lnTo>
                  <a:lnTo>
                    <a:pt x="1032" y="46"/>
                  </a:lnTo>
                  <a:lnTo>
                    <a:pt x="1032" y="46"/>
                  </a:lnTo>
                  <a:lnTo>
                    <a:pt x="1030" y="46"/>
                  </a:lnTo>
                  <a:lnTo>
                    <a:pt x="1030" y="46"/>
                  </a:lnTo>
                  <a:lnTo>
                    <a:pt x="1028" y="46"/>
                  </a:lnTo>
                  <a:lnTo>
                    <a:pt x="1028" y="46"/>
                  </a:lnTo>
                  <a:lnTo>
                    <a:pt x="1022" y="44"/>
                  </a:lnTo>
                  <a:lnTo>
                    <a:pt x="1022" y="44"/>
                  </a:lnTo>
                  <a:lnTo>
                    <a:pt x="1018" y="42"/>
                  </a:lnTo>
                  <a:lnTo>
                    <a:pt x="1018" y="42"/>
                  </a:lnTo>
                  <a:lnTo>
                    <a:pt x="1014" y="42"/>
                  </a:lnTo>
                  <a:lnTo>
                    <a:pt x="1014" y="42"/>
                  </a:lnTo>
                  <a:lnTo>
                    <a:pt x="1012" y="42"/>
                  </a:lnTo>
                  <a:lnTo>
                    <a:pt x="1012" y="42"/>
                  </a:lnTo>
                  <a:lnTo>
                    <a:pt x="1010" y="42"/>
                  </a:lnTo>
                  <a:lnTo>
                    <a:pt x="1010" y="42"/>
                  </a:lnTo>
                  <a:lnTo>
                    <a:pt x="1008" y="44"/>
                  </a:lnTo>
                  <a:lnTo>
                    <a:pt x="1008" y="44"/>
                  </a:lnTo>
                  <a:lnTo>
                    <a:pt x="1008" y="44"/>
                  </a:lnTo>
                  <a:lnTo>
                    <a:pt x="1006" y="44"/>
                  </a:lnTo>
                  <a:lnTo>
                    <a:pt x="1006" y="44"/>
                  </a:lnTo>
                  <a:lnTo>
                    <a:pt x="1002" y="44"/>
                  </a:lnTo>
                  <a:lnTo>
                    <a:pt x="1000" y="44"/>
                  </a:lnTo>
                  <a:lnTo>
                    <a:pt x="1000" y="44"/>
                  </a:lnTo>
                  <a:lnTo>
                    <a:pt x="996" y="44"/>
                  </a:lnTo>
                  <a:lnTo>
                    <a:pt x="996" y="44"/>
                  </a:lnTo>
                  <a:lnTo>
                    <a:pt x="996" y="42"/>
                  </a:lnTo>
                  <a:lnTo>
                    <a:pt x="996" y="42"/>
                  </a:lnTo>
                  <a:lnTo>
                    <a:pt x="992" y="42"/>
                  </a:lnTo>
                  <a:lnTo>
                    <a:pt x="992" y="42"/>
                  </a:lnTo>
                  <a:lnTo>
                    <a:pt x="992" y="40"/>
                  </a:lnTo>
                  <a:lnTo>
                    <a:pt x="992" y="40"/>
                  </a:lnTo>
                  <a:lnTo>
                    <a:pt x="992" y="40"/>
                  </a:lnTo>
                  <a:lnTo>
                    <a:pt x="992" y="40"/>
                  </a:lnTo>
                  <a:lnTo>
                    <a:pt x="990" y="40"/>
                  </a:lnTo>
                  <a:lnTo>
                    <a:pt x="990" y="40"/>
                  </a:lnTo>
                  <a:lnTo>
                    <a:pt x="988" y="40"/>
                  </a:lnTo>
                  <a:lnTo>
                    <a:pt x="988" y="40"/>
                  </a:lnTo>
                  <a:lnTo>
                    <a:pt x="982" y="42"/>
                  </a:lnTo>
                  <a:lnTo>
                    <a:pt x="982" y="42"/>
                  </a:lnTo>
                  <a:lnTo>
                    <a:pt x="980" y="40"/>
                  </a:lnTo>
                  <a:lnTo>
                    <a:pt x="980" y="40"/>
                  </a:lnTo>
                  <a:lnTo>
                    <a:pt x="974" y="42"/>
                  </a:lnTo>
                  <a:lnTo>
                    <a:pt x="968" y="42"/>
                  </a:lnTo>
                  <a:lnTo>
                    <a:pt x="968" y="42"/>
                  </a:lnTo>
                  <a:lnTo>
                    <a:pt x="966" y="42"/>
                  </a:lnTo>
                  <a:lnTo>
                    <a:pt x="966" y="42"/>
                  </a:lnTo>
                  <a:lnTo>
                    <a:pt x="966" y="40"/>
                  </a:lnTo>
                  <a:lnTo>
                    <a:pt x="966" y="40"/>
                  </a:lnTo>
                  <a:lnTo>
                    <a:pt x="964" y="40"/>
                  </a:lnTo>
                  <a:lnTo>
                    <a:pt x="964" y="40"/>
                  </a:lnTo>
                  <a:lnTo>
                    <a:pt x="960" y="42"/>
                  </a:lnTo>
                  <a:lnTo>
                    <a:pt x="960" y="42"/>
                  </a:lnTo>
                  <a:lnTo>
                    <a:pt x="956" y="44"/>
                  </a:lnTo>
                  <a:lnTo>
                    <a:pt x="956" y="44"/>
                  </a:lnTo>
                  <a:lnTo>
                    <a:pt x="956" y="44"/>
                  </a:lnTo>
                  <a:lnTo>
                    <a:pt x="956" y="44"/>
                  </a:lnTo>
                  <a:lnTo>
                    <a:pt x="952" y="44"/>
                  </a:lnTo>
                  <a:lnTo>
                    <a:pt x="952" y="44"/>
                  </a:lnTo>
                  <a:lnTo>
                    <a:pt x="950" y="46"/>
                  </a:lnTo>
                  <a:lnTo>
                    <a:pt x="950" y="46"/>
                  </a:lnTo>
                  <a:lnTo>
                    <a:pt x="950" y="46"/>
                  </a:lnTo>
                  <a:lnTo>
                    <a:pt x="950" y="46"/>
                  </a:lnTo>
                  <a:lnTo>
                    <a:pt x="948" y="46"/>
                  </a:lnTo>
                  <a:lnTo>
                    <a:pt x="948" y="46"/>
                  </a:lnTo>
                  <a:lnTo>
                    <a:pt x="942" y="46"/>
                  </a:lnTo>
                  <a:lnTo>
                    <a:pt x="942" y="46"/>
                  </a:lnTo>
                  <a:lnTo>
                    <a:pt x="936" y="44"/>
                  </a:lnTo>
                  <a:lnTo>
                    <a:pt x="936" y="44"/>
                  </a:lnTo>
                  <a:lnTo>
                    <a:pt x="934" y="42"/>
                  </a:lnTo>
                  <a:lnTo>
                    <a:pt x="934" y="42"/>
                  </a:lnTo>
                  <a:lnTo>
                    <a:pt x="930" y="42"/>
                  </a:lnTo>
                  <a:lnTo>
                    <a:pt x="930" y="42"/>
                  </a:lnTo>
                  <a:lnTo>
                    <a:pt x="930" y="40"/>
                  </a:lnTo>
                  <a:lnTo>
                    <a:pt x="930" y="40"/>
                  </a:lnTo>
                  <a:lnTo>
                    <a:pt x="922" y="42"/>
                  </a:lnTo>
                  <a:lnTo>
                    <a:pt x="912" y="42"/>
                  </a:lnTo>
                  <a:lnTo>
                    <a:pt x="912" y="42"/>
                  </a:lnTo>
                  <a:lnTo>
                    <a:pt x="910" y="44"/>
                  </a:lnTo>
                  <a:lnTo>
                    <a:pt x="910" y="44"/>
                  </a:lnTo>
                  <a:lnTo>
                    <a:pt x="908" y="44"/>
                  </a:lnTo>
                  <a:lnTo>
                    <a:pt x="908" y="44"/>
                  </a:lnTo>
                  <a:lnTo>
                    <a:pt x="908" y="44"/>
                  </a:lnTo>
                  <a:lnTo>
                    <a:pt x="908" y="44"/>
                  </a:lnTo>
                  <a:lnTo>
                    <a:pt x="902" y="46"/>
                  </a:lnTo>
                  <a:lnTo>
                    <a:pt x="902" y="46"/>
                  </a:lnTo>
                  <a:lnTo>
                    <a:pt x="900" y="44"/>
                  </a:lnTo>
                  <a:lnTo>
                    <a:pt x="900" y="44"/>
                  </a:lnTo>
                  <a:lnTo>
                    <a:pt x="896" y="44"/>
                  </a:lnTo>
                  <a:lnTo>
                    <a:pt x="892" y="44"/>
                  </a:lnTo>
                  <a:lnTo>
                    <a:pt x="892" y="44"/>
                  </a:lnTo>
                  <a:lnTo>
                    <a:pt x="890" y="44"/>
                  </a:lnTo>
                  <a:lnTo>
                    <a:pt x="890" y="44"/>
                  </a:lnTo>
                  <a:lnTo>
                    <a:pt x="888" y="46"/>
                  </a:lnTo>
                  <a:lnTo>
                    <a:pt x="888" y="46"/>
                  </a:lnTo>
                  <a:lnTo>
                    <a:pt x="882" y="44"/>
                  </a:lnTo>
                  <a:lnTo>
                    <a:pt x="882" y="44"/>
                  </a:lnTo>
                  <a:lnTo>
                    <a:pt x="876" y="42"/>
                  </a:lnTo>
                  <a:lnTo>
                    <a:pt x="876" y="42"/>
                  </a:lnTo>
                  <a:lnTo>
                    <a:pt x="874" y="42"/>
                  </a:lnTo>
                  <a:lnTo>
                    <a:pt x="870" y="42"/>
                  </a:lnTo>
                  <a:lnTo>
                    <a:pt x="870" y="42"/>
                  </a:lnTo>
                  <a:lnTo>
                    <a:pt x="866" y="44"/>
                  </a:lnTo>
                  <a:lnTo>
                    <a:pt x="866" y="44"/>
                  </a:lnTo>
                  <a:lnTo>
                    <a:pt x="862" y="46"/>
                  </a:lnTo>
                  <a:lnTo>
                    <a:pt x="862" y="46"/>
                  </a:lnTo>
                  <a:lnTo>
                    <a:pt x="858" y="46"/>
                  </a:lnTo>
                  <a:lnTo>
                    <a:pt x="858" y="46"/>
                  </a:lnTo>
                  <a:lnTo>
                    <a:pt x="856" y="44"/>
                  </a:lnTo>
                  <a:lnTo>
                    <a:pt x="856" y="44"/>
                  </a:lnTo>
                  <a:lnTo>
                    <a:pt x="852" y="44"/>
                  </a:lnTo>
                  <a:lnTo>
                    <a:pt x="852" y="44"/>
                  </a:lnTo>
                  <a:lnTo>
                    <a:pt x="850" y="44"/>
                  </a:lnTo>
                  <a:lnTo>
                    <a:pt x="850" y="44"/>
                  </a:lnTo>
                  <a:lnTo>
                    <a:pt x="848" y="40"/>
                  </a:lnTo>
                  <a:lnTo>
                    <a:pt x="846" y="40"/>
                  </a:lnTo>
                  <a:lnTo>
                    <a:pt x="846" y="40"/>
                  </a:lnTo>
                  <a:lnTo>
                    <a:pt x="844" y="42"/>
                  </a:lnTo>
                  <a:lnTo>
                    <a:pt x="844" y="42"/>
                  </a:lnTo>
                  <a:lnTo>
                    <a:pt x="840" y="42"/>
                  </a:lnTo>
                  <a:lnTo>
                    <a:pt x="836" y="40"/>
                  </a:lnTo>
                  <a:lnTo>
                    <a:pt x="836" y="40"/>
                  </a:lnTo>
                  <a:lnTo>
                    <a:pt x="834" y="38"/>
                  </a:lnTo>
                  <a:lnTo>
                    <a:pt x="834" y="38"/>
                  </a:lnTo>
                  <a:lnTo>
                    <a:pt x="830" y="40"/>
                  </a:lnTo>
                  <a:lnTo>
                    <a:pt x="828" y="38"/>
                  </a:lnTo>
                  <a:lnTo>
                    <a:pt x="828" y="38"/>
                  </a:lnTo>
                  <a:lnTo>
                    <a:pt x="820" y="40"/>
                  </a:lnTo>
                  <a:lnTo>
                    <a:pt x="820" y="40"/>
                  </a:lnTo>
                  <a:lnTo>
                    <a:pt x="820" y="40"/>
                  </a:lnTo>
                  <a:lnTo>
                    <a:pt x="820" y="40"/>
                  </a:lnTo>
                  <a:lnTo>
                    <a:pt x="816" y="42"/>
                  </a:lnTo>
                  <a:lnTo>
                    <a:pt x="816" y="42"/>
                  </a:lnTo>
                  <a:lnTo>
                    <a:pt x="812" y="40"/>
                  </a:lnTo>
                  <a:lnTo>
                    <a:pt x="812" y="40"/>
                  </a:lnTo>
                  <a:lnTo>
                    <a:pt x="808" y="40"/>
                  </a:lnTo>
                  <a:lnTo>
                    <a:pt x="808" y="40"/>
                  </a:lnTo>
                  <a:lnTo>
                    <a:pt x="806" y="40"/>
                  </a:lnTo>
                  <a:lnTo>
                    <a:pt x="806" y="40"/>
                  </a:lnTo>
                  <a:lnTo>
                    <a:pt x="804" y="40"/>
                  </a:lnTo>
                  <a:lnTo>
                    <a:pt x="804" y="40"/>
                  </a:lnTo>
                  <a:lnTo>
                    <a:pt x="802" y="38"/>
                  </a:lnTo>
                  <a:lnTo>
                    <a:pt x="802" y="38"/>
                  </a:lnTo>
                  <a:lnTo>
                    <a:pt x="800" y="40"/>
                  </a:lnTo>
                  <a:lnTo>
                    <a:pt x="800" y="40"/>
                  </a:lnTo>
                  <a:lnTo>
                    <a:pt x="800" y="40"/>
                  </a:lnTo>
                  <a:lnTo>
                    <a:pt x="794" y="42"/>
                  </a:lnTo>
                  <a:lnTo>
                    <a:pt x="794" y="42"/>
                  </a:lnTo>
                  <a:lnTo>
                    <a:pt x="792" y="40"/>
                  </a:lnTo>
                  <a:lnTo>
                    <a:pt x="792" y="40"/>
                  </a:lnTo>
                  <a:lnTo>
                    <a:pt x="790" y="40"/>
                  </a:lnTo>
                  <a:lnTo>
                    <a:pt x="790" y="40"/>
                  </a:lnTo>
                  <a:lnTo>
                    <a:pt x="790" y="40"/>
                  </a:lnTo>
                  <a:lnTo>
                    <a:pt x="788" y="42"/>
                  </a:lnTo>
                  <a:lnTo>
                    <a:pt x="788" y="42"/>
                  </a:lnTo>
                  <a:lnTo>
                    <a:pt x="786" y="42"/>
                  </a:lnTo>
                  <a:lnTo>
                    <a:pt x="786" y="42"/>
                  </a:lnTo>
                  <a:lnTo>
                    <a:pt x="782" y="40"/>
                  </a:lnTo>
                  <a:lnTo>
                    <a:pt x="782" y="40"/>
                  </a:lnTo>
                  <a:lnTo>
                    <a:pt x="778" y="40"/>
                  </a:lnTo>
                  <a:lnTo>
                    <a:pt x="778" y="40"/>
                  </a:lnTo>
                  <a:lnTo>
                    <a:pt x="776" y="42"/>
                  </a:lnTo>
                  <a:lnTo>
                    <a:pt x="772" y="42"/>
                  </a:lnTo>
                  <a:lnTo>
                    <a:pt x="772" y="42"/>
                  </a:lnTo>
                  <a:lnTo>
                    <a:pt x="770" y="42"/>
                  </a:lnTo>
                  <a:lnTo>
                    <a:pt x="770" y="42"/>
                  </a:lnTo>
                  <a:lnTo>
                    <a:pt x="766" y="40"/>
                  </a:lnTo>
                  <a:lnTo>
                    <a:pt x="766" y="40"/>
                  </a:lnTo>
                  <a:lnTo>
                    <a:pt x="764" y="40"/>
                  </a:lnTo>
                  <a:lnTo>
                    <a:pt x="764" y="40"/>
                  </a:lnTo>
                  <a:lnTo>
                    <a:pt x="762" y="42"/>
                  </a:lnTo>
                  <a:lnTo>
                    <a:pt x="762" y="42"/>
                  </a:lnTo>
                  <a:lnTo>
                    <a:pt x="758" y="42"/>
                  </a:lnTo>
                  <a:lnTo>
                    <a:pt x="758" y="42"/>
                  </a:lnTo>
                  <a:lnTo>
                    <a:pt x="756" y="42"/>
                  </a:lnTo>
                  <a:lnTo>
                    <a:pt x="756" y="42"/>
                  </a:lnTo>
                  <a:lnTo>
                    <a:pt x="752" y="42"/>
                  </a:lnTo>
                  <a:lnTo>
                    <a:pt x="752" y="42"/>
                  </a:lnTo>
                  <a:lnTo>
                    <a:pt x="744" y="44"/>
                  </a:lnTo>
                  <a:lnTo>
                    <a:pt x="744" y="44"/>
                  </a:lnTo>
                  <a:lnTo>
                    <a:pt x="738" y="42"/>
                  </a:lnTo>
                  <a:lnTo>
                    <a:pt x="738" y="42"/>
                  </a:lnTo>
                  <a:lnTo>
                    <a:pt x="734" y="40"/>
                  </a:lnTo>
                  <a:lnTo>
                    <a:pt x="734" y="40"/>
                  </a:lnTo>
                  <a:lnTo>
                    <a:pt x="732" y="42"/>
                  </a:lnTo>
                  <a:lnTo>
                    <a:pt x="732" y="42"/>
                  </a:lnTo>
                  <a:lnTo>
                    <a:pt x="728" y="42"/>
                  </a:lnTo>
                  <a:lnTo>
                    <a:pt x="726" y="42"/>
                  </a:lnTo>
                  <a:lnTo>
                    <a:pt x="726" y="42"/>
                  </a:lnTo>
                  <a:lnTo>
                    <a:pt x="724" y="42"/>
                  </a:lnTo>
                  <a:lnTo>
                    <a:pt x="724" y="42"/>
                  </a:lnTo>
                  <a:lnTo>
                    <a:pt x="720" y="42"/>
                  </a:lnTo>
                  <a:lnTo>
                    <a:pt x="720" y="42"/>
                  </a:lnTo>
                  <a:lnTo>
                    <a:pt x="718" y="42"/>
                  </a:lnTo>
                  <a:lnTo>
                    <a:pt x="718" y="42"/>
                  </a:lnTo>
                  <a:lnTo>
                    <a:pt x="712" y="42"/>
                  </a:lnTo>
                  <a:lnTo>
                    <a:pt x="712" y="42"/>
                  </a:lnTo>
                  <a:lnTo>
                    <a:pt x="710" y="42"/>
                  </a:lnTo>
                  <a:lnTo>
                    <a:pt x="710" y="42"/>
                  </a:lnTo>
                  <a:lnTo>
                    <a:pt x="706" y="42"/>
                  </a:lnTo>
                  <a:lnTo>
                    <a:pt x="706" y="42"/>
                  </a:lnTo>
                  <a:lnTo>
                    <a:pt x="704" y="44"/>
                  </a:lnTo>
                  <a:lnTo>
                    <a:pt x="704" y="44"/>
                  </a:lnTo>
                  <a:lnTo>
                    <a:pt x="702" y="42"/>
                  </a:lnTo>
                  <a:lnTo>
                    <a:pt x="702" y="42"/>
                  </a:lnTo>
                  <a:lnTo>
                    <a:pt x="696" y="44"/>
                  </a:lnTo>
                  <a:lnTo>
                    <a:pt x="696" y="44"/>
                  </a:lnTo>
                  <a:lnTo>
                    <a:pt x="692" y="44"/>
                  </a:lnTo>
                  <a:lnTo>
                    <a:pt x="692" y="44"/>
                  </a:lnTo>
                  <a:lnTo>
                    <a:pt x="690" y="44"/>
                  </a:lnTo>
                  <a:lnTo>
                    <a:pt x="690" y="44"/>
                  </a:lnTo>
                  <a:lnTo>
                    <a:pt x="688" y="44"/>
                  </a:lnTo>
                  <a:lnTo>
                    <a:pt x="688" y="44"/>
                  </a:lnTo>
                  <a:lnTo>
                    <a:pt x="686" y="44"/>
                  </a:lnTo>
                  <a:lnTo>
                    <a:pt x="686" y="44"/>
                  </a:lnTo>
                  <a:lnTo>
                    <a:pt x="680" y="44"/>
                  </a:lnTo>
                  <a:lnTo>
                    <a:pt x="680" y="44"/>
                  </a:lnTo>
                  <a:lnTo>
                    <a:pt x="676" y="44"/>
                  </a:lnTo>
                  <a:lnTo>
                    <a:pt x="676" y="44"/>
                  </a:lnTo>
                  <a:lnTo>
                    <a:pt x="668" y="44"/>
                  </a:lnTo>
                  <a:lnTo>
                    <a:pt x="660" y="42"/>
                  </a:lnTo>
                  <a:lnTo>
                    <a:pt x="660" y="42"/>
                  </a:lnTo>
                  <a:lnTo>
                    <a:pt x="658" y="42"/>
                  </a:lnTo>
                  <a:lnTo>
                    <a:pt x="658" y="42"/>
                  </a:lnTo>
                  <a:lnTo>
                    <a:pt x="654" y="42"/>
                  </a:lnTo>
                  <a:lnTo>
                    <a:pt x="652" y="42"/>
                  </a:lnTo>
                  <a:lnTo>
                    <a:pt x="652" y="42"/>
                  </a:lnTo>
                  <a:lnTo>
                    <a:pt x="648" y="42"/>
                  </a:lnTo>
                  <a:lnTo>
                    <a:pt x="648" y="42"/>
                  </a:lnTo>
                  <a:lnTo>
                    <a:pt x="646" y="42"/>
                  </a:lnTo>
                  <a:lnTo>
                    <a:pt x="646" y="42"/>
                  </a:lnTo>
                  <a:lnTo>
                    <a:pt x="636" y="42"/>
                  </a:lnTo>
                  <a:lnTo>
                    <a:pt x="636" y="42"/>
                  </a:lnTo>
                  <a:lnTo>
                    <a:pt x="636" y="42"/>
                  </a:lnTo>
                  <a:lnTo>
                    <a:pt x="636" y="42"/>
                  </a:lnTo>
                  <a:lnTo>
                    <a:pt x="636" y="42"/>
                  </a:lnTo>
                  <a:lnTo>
                    <a:pt x="636" y="42"/>
                  </a:lnTo>
                  <a:lnTo>
                    <a:pt x="636" y="42"/>
                  </a:lnTo>
                  <a:lnTo>
                    <a:pt x="636" y="42"/>
                  </a:lnTo>
                  <a:lnTo>
                    <a:pt x="634" y="42"/>
                  </a:lnTo>
                  <a:lnTo>
                    <a:pt x="634" y="42"/>
                  </a:lnTo>
                  <a:lnTo>
                    <a:pt x="630" y="42"/>
                  </a:lnTo>
                  <a:lnTo>
                    <a:pt x="630" y="42"/>
                  </a:lnTo>
                  <a:lnTo>
                    <a:pt x="628" y="42"/>
                  </a:lnTo>
                  <a:lnTo>
                    <a:pt x="628" y="42"/>
                  </a:lnTo>
                  <a:lnTo>
                    <a:pt x="622" y="42"/>
                  </a:lnTo>
                  <a:lnTo>
                    <a:pt x="622" y="42"/>
                  </a:lnTo>
                  <a:lnTo>
                    <a:pt x="614" y="42"/>
                  </a:lnTo>
                  <a:lnTo>
                    <a:pt x="614" y="42"/>
                  </a:lnTo>
                  <a:lnTo>
                    <a:pt x="612" y="42"/>
                  </a:lnTo>
                  <a:lnTo>
                    <a:pt x="608" y="42"/>
                  </a:lnTo>
                  <a:lnTo>
                    <a:pt x="608" y="42"/>
                  </a:lnTo>
                  <a:lnTo>
                    <a:pt x="608" y="42"/>
                  </a:lnTo>
                  <a:lnTo>
                    <a:pt x="608" y="42"/>
                  </a:lnTo>
                  <a:lnTo>
                    <a:pt x="606" y="42"/>
                  </a:lnTo>
                  <a:lnTo>
                    <a:pt x="606" y="42"/>
                  </a:lnTo>
                  <a:lnTo>
                    <a:pt x="604" y="42"/>
                  </a:lnTo>
                  <a:lnTo>
                    <a:pt x="604" y="42"/>
                  </a:lnTo>
                  <a:lnTo>
                    <a:pt x="600" y="42"/>
                  </a:lnTo>
                  <a:lnTo>
                    <a:pt x="600" y="42"/>
                  </a:lnTo>
                  <a:lnTo>
                    <a:pt x="596" y="42"/>
                  </a:lnTo>
                  <a:lnTo>
                    <a:pt x="596" y="42"/>
                  </a:lnTo>
                  <a:lnTo>
                    <a:pt x="594" y="42"/>
                  </a:lnTo>
                  <a:lnTo>
                    <a:pt x="594" y="42"/>
                  </a:lnTo>
                  <a:lnTo>
                    <a:pt x="588" y="42"/>
                  </a:lnTo>
                  <a:lnTo>
                    <a:pt x="588" y="42"/>
                  </a:lnTo>
                  <a:lnTo>
                    <a:pt x="586" y="42"/>
                  </a:lnTo>
                  <a:lnTo>
                    <a:pt x="586" y="42"/>
                  </a:lnTo>
                  <a:lnTo>
                    <a:pt x="582" y="42"/>
                  </a:lnTo>
                  <a:lnTo>
                    <a:pt x="582" y="42"/>
                  </a:lnTo>
                  <a:lnTo>
                    <a:pt x="580" y="42"/>
                  </a:lnTo>
                  <a:lnTo>
                    <a:pt x="580" y="42"/>
                  </a:lnTo>
                  <a:lnTo>
                    <a:pt x="576" y="42"/>
                  </a:lnTo>
                  <a:lnTo>
                    <a:pt x="576" y="42"/>
                  </a:lnTo>
                  <a:lnTo>
                    <a:pt x="574" y="42"/>
                  </a:lnTo>
                  <a:lnTo>
                    <a:pt x="574" y="42"/>
                  </a:lnTo>
                  <a:lnTo>
                    <a:pt x="570" y="42"/>
                  </a:lnTo>
                  <a:lnTo>
                    <a:pt x="570" y="42"/>
                  </a:lnTo>
                  <a:lnTo>
                    <a:pt x="566" y="42"/>
                  </a:lnTo>
                  <a:lnTo>
                    <a:pt x="566" y="42"/>
                  </a:lnTo>
                  <a:lnTo>
                    <a:pt x="564" y="42"/>
                  </a:lnTo>
                  <a:lnTo>
                    <a:pt x="564" y="42"/>
                  </a:lnTo>
                  <a:lnTo>
                    <a:pt x="560" y="42"/>
                  </a:lnTo>
                  <a:lnTo>
                    <a:pt x="560" y="42"/>
                  </a:lnTo>
                  <a:lnTo>
                    <a:pt x="542" y="42"/>
                  </a:lnTo>
                  <a:lnTo>
                    <a:pt x="542" y="42"/>
                  </a:lnTo>
                  <a:lnTo>
                    <a:pt x="540" y="44"/>
                  </a:lnTo>
                  <a:lnTo>
                    <a:pt x="540" y="44"/>
                  </a:lnTo>
                  <a:lnTo>
                    <a:pt x="536" y="42"/>
                  </a:lnTo>
                  <a:lnTo>
                    <a:pt x="532" y="44"/>
                  </a:lnTo>
                  <a:lnTo>
                    <a:pt x="532" y="44"/>
                  </a:lnTo>
                  <a:lnTo>
                    <a:pt x="528" y="42"/>
                  </a:lnTo>
                  <a:lnTo>
                    <a:pt x="528" y="42"/>
                  </a:lnTo>
                  <a:lnTo>
                    <a:pt x="528" y="42"/>
                  </a:lnTo>
                  <a:lnTo>
                    <a:pt x="526" y="44"/>
                  </a:lnTo>
                  <a:lnTo>
                    <a:pt x="526" y="44"/>
                  </a:lnTo>
                  <a:lnTo>
                    <a:pt x="518" y="44"/>
                  </a:lnTo>
                  <a:lnTo>
                    <a:pt x="518" y="44"/>
                  </a:lnTo>
                  <a:lnTo>
                    <a:pt x="514" y="46"/>
                  </a:lnTo>
                  <a:lnTo>
                    <a:pt x="514" y="46"/>
                  </a:lnTo>
                  <a:lnTo>
                    <a:pt x="510" y="46"/>
                  </a:lnTo>
                  <a:lnTo>
                    <a:pt x="510" y="46"/>
                  </a:lnTo>
                  <a:lnTo>
                    <a:pt x="508" y="46"/>
                  </a:lnTo>
                  <a:lnTo>
                    <a:pt x="508" y="46"/>
                  </a:lnTo>
                  <a:lnTo>
                    <a:pt x="504" y="46"/>
                  </a:lnTo>
                  <a:lnTo>
                    <a:pt x="504" y="46"/>
                  </a:lnTo>
                  <a:lnTo>
                    <a:pt x="500" y="46"/>
                  </a:lnTo>
                  <a:lnTo>
                    <a:pt x="500" y="46"/>
                  </a:lnTo>
                  <a:lnTo>
                    <a:pt x="500" y="46"/>
                  </a:lnTo>
                  <a:lnTo>
                    <a:pt x="500" y="46"/>
                  </a:lnTo>
                  <a:lnTo>
                    <a:pt x="498" y="46"/>
                  </a:lnTo>
                  <a:lnTo>
                    <a:pt x="498" y="46"/>
                  </a:lnTo>
                  <a:lnTo>
                    <a:pt x="498" y="46"/>
                  </a:lnTo>
                  <a:lnTo>
                    <a:pt x="498" y="46"/>
                  </a:lnTo>
                  <a:lnTo>
                    <a:pt x="498" y="46"/>
                  </a:lnTo>
                  <a:lnTo>
                    <a:pt x="498" y="46"/>
                  </a:lnTo>
                  <a:lnTo>
                    <a:pt x="496" y="46"/>
                  </a:lnTo>
                  <a:lnTo>
                    <a:pt x="496" y="46"/>
                  </a:lnTo>
                  <a:lnTo>
                    <a:pt x="494" y="46"/>
                  </a:lnTo>
                  <a:lnTo>
                    <a:pt x="494" y="46"/>
                  </a:lnTo>
                  <a:lnTo>
                    <a:pt x="490" y="46"/>
                  </a:lnTo>
                  <a:lnTo>
                    <a:pt x="490" y="46"/>
                  </a:lnTo>
                  <a:lnTo>
                    <a:pt x="486" y="44"/>
                  </a:lnTo>
                  <a:lnTo>
                    <a:pt x="486" y="44"/>
                  </a:lnTo>
                  <a:lnTo>
                    <a:pt x="484" y="44"/>
                  </a:lnTo>
                  <a:lnTo>
                    <a:pt x="484" y="44"/>
                  </a:lnTo>
                  <a:lnTo>
                    <a:pt x="482" y="44"/>
                  </a:lnTo>
                  <a:lnTo>
                    <a:pt x="482" y="44"/>
                  </a:lnTo>
                  <a:lnTo>
                    <a:pt x="478" y="44"/>
                  </a:lnTo>
                  <a:lnTo>
                    <a:pt x="478" y="44"/>
                  </a:lnTo>
                  <a:lnTo>
                    <a:pt x="476" y="44"/>
                  </a:lnTo>
                  <a:lnTo>
                    <a:pt x="476" y="44"/>
                  </a:lnTo>
                  <a:lnTo>
                    <a:pt x="472" y="46"/>
                  </a:lnTo>
                  <a:lnTo>
                    <a:pt x="468" y="44"/>
                  </a:lnTo>
                  <a:lnTo>
                    <a:pt x="468" y="44"/>
                  </a:lnTo>
                  <a:lnTo>
                    <a:pt x="466" y="46"/>
                  </a:lnTo>
                  <a:lnTo>
                    <a:pt x="464" y="46"/>
                  </a:lnTo>
                  <a:lnTo>
                    <a:pt x="464" y="46"/>
                  </a:lnTo>
                  <a:lnTo>
                    <a:pt x="464" y="44"/>
                  </a:lnTo>
                  <a:lnTo>
                    <a:pt x="464" y="44"/>
                  </a:lnTo>
                  <a:lnTo>
                    <a:pt x="462" y="44"/>
                  </a:lnTo>
                  <a:lnTo>
                    <a:pt x="462" y="44"/>
                  </a:lnTo>
                  <a:lnTo>
                    <a:pt x="462" y="42"/>
                  </a:lnTo>
                  <a:lnTo>
                    <a:pt x="462" y="42"/>
                  </a:lnTo>
                  <a:lnTo>
                    <a:pt x="456" y="42"/>
                  </a:lnTo>
                  <a:lnTo>
                    <a:pt x="456" y="42"/>
                  </a:lnTo>
                  <a:lnTo>
                    <a:pt x="450" y="42"/>
                  </a:lnTo>
                  <a:lnTo>
                    <a:pt x="450" y="42"/>
                  </a:lnTo>
                  <a:lnTo>
                    <a:pt x="448" y="44"/>
                  </a:lnTo>
                  <a:lnTo>
                    <a:pt x="448" y="44"/>
                  </a:lnTo>
                  <a:lnTo>
                    <a:pt x="442" y="44"/>
                  </a:lnTo>
                  <a:lnTo>
                    <a:pt x="442" y="44"/>
                  </a:lnTo>
                  <a:lnTo>
                    <a:pt x="438" y="44"/>
                  </a:lnTo>
                  <a:lnTo>
                    <a:pt x="438" y="44"/>
                  </a:lnTo>
                  <a:lnTo>
                    <a:pt x="436" y="46"/>
                  </a:lnTo>
                  <a:lnTo>
                    <a:pt x="436" y="46"/>
                  </a:lnTo>
                  <a:lnTo>
                    <a:pt x="432" y="44"/>
                  </a:lnTo>
                  <a:lnTo>
                    <a:pt x="432" y="44"/>
                  </a:lnTo>
                  <a:lnTo>
                    <a:pt x="428" y="44"/>
                  </a:lnTo>
                  <a:lnTo>
                    <a:pt x="428" y="44"/>
                  </a:lnTo>
                  <a:lnTo>
                    <a:pt x="428" y="44"/>
                  </a:lnTo>
                  <a:lnTo>
                    <a:pt x="428" y="44"/>
                  </a:lnTo>
                  <a:lnTo>
                    <a:pt x="426" y="44"/>
                  </a:lnTo>
                  <a:lnTo>
                    <a:pt x="426" y="44"/>
                  </a:lnTo>
                  <a:lnTo>
                    <a:pt x="426" y="44"/>
                  </a:lnTo>
                  <a:lnTo>
                    <a:pt x="426" y="44"/>
                  </a:lnTo>
                  <a:lnTo>
                    <a:pt x="420" y="42"/>
                  </a:lnTo>
                  <a:lnTo>
                    <a:pt x="420" y="42"/>
                  </a:lnTo>
                  <a:lnTo>
                    <a:pt x="418" y="44"/>
                  </a:lnTo>
                  <a:lnTo>
                    <a:pt x="418" y="44"/>
                  </a:lnTo>
                  <a:lnTo>
                    <a:pt x="416" y="42"/>
                  </a:lnTo>
                  <a:lnTo>
                    <a:pt x="416" y="40"/>
                  </a:lnTo>
                  <a:lnTo>
                    <a:pt x="416" y="40"/>
                  </a:lnTo>
                  <a:lnTo>
                    <a:pt x="412" y="40"/>
                  </a:lnTo>
                  <a:lnTo>
                    <a:pt x="412" y="40"/>
                  </a:lnTo>
                  <a:lnTo>
                    <a:pt x="412" y="42"/>
                  </a:lnTo>
                  <a:lnTo>
                    <a:pt x="412" y="42"/>
                  </a:lnTo>
                  <a:lnTo>
                    <a:pt x="410" y="44"/>
                  </a:lnTo>
                  <a:lnTo>
                    <a:pt x="410" y="44"/>
                  </a:lnTo>
                  <a:lnTo>
                    <a:pt x="404" y="44"/>
                  </a:lnTo>
                  <a:lnTo>
                    <a:pt x="404" y="44"/>
                  </a:lnTo>
                  <a:lnTo>
                    <a:pt x="400" y="44"/>
                  </a:lnTo>
                  <a:lnTo>
                    <a:pt x="400" y="44"/>
                  </a:lnTo>
                  <a:lnTo>
                    <a:pt x="396" y="42"/>
                  </a:lnTo>
                  <a:lnTo>
                    <a:pt x="396" y="42"/>
                  </a:lnTo>
                  <a:lnTo>
                    <a:pt x="394" y="44"/>
                  </a:lnTo>
                  <a:lnTo>
                    <a:pt x="394" y="44"/>
                  </a:lnTo>
                  <a:lnTo>
                    <a:pt x="390" y="44"/>
                  </a:lnTo>
                  <a:lnTo>
                    <a:pt x="390" y="44"/>
                  </a:lnTo>
                  <a:lnTo>
                    <a:pt x="386" y="42"/>
                  </a:lnTo>
                  <a:lnTo>
                    <a:pt x="386" y="42"/>
                  </a:lnTo>
                  <a:lnTo>
                    <a:pt x="376" y="44"/>
                  </a:lnTo>
                  <a:lnTo>
                    <a:pt x="376" y="44"/>
                  </a:lnTo>
                  <a:lnTo>
                    <a:pt x="374" y="42"/>
                  </a:lnTo>
                  <a:lnTo>
                    <a:pt x="374" y="42"/>
                  </a:lnTo>
                  <a:lnTo>
                    <a:pt x="368" y="42"/>
                  </a:lnTo>
                  <a:lnTo>
                    <a:pt x="368" y="42"/>
                  </a:lnTo>
                  <a:lnTo>
                    <a:pt x="366" y="42"/>
                  </a:lnTo>
                  <a:lnTo>
                    <a:pt x="366" y="42"/>
                  </a:lnTo>
                  <a:lnTo>
                    <a:pt x="362" y="42"/>
                  </a:lnTo>
                  <a:lnTo>
                    <a:pt x="362" y="42"/>
                  </a:lnTo>
                  <a:lnTo>
                    <a:pt x="362" y="42"/>
                  </a:lnTo>
                  <a:lnTo>
                    <a:pt x="362" y="42"/>
                  </a:lnTo>
                  <a:lnTo>
                    <a:pt x="362" y="42"/>
                  </a:lnTo>
                  <a:lnTo>
                    <a:pt x="362" y="42"/>
                  </a:lnTo>
                  <a:lnTo>
                    <a:pt x="360" y="42"/>
                  </a:lnTo>
                  <a:lnTo>
                    <a:pt x="360" y="42"/>
                  </a:lnTo>
                  <a:lnTo>
                    <a:pt x="358" y="42"/>
                  </a:lnTo>
                  <a:lnTo>
                    <a:pt x="358" y="42"/>
                  </a:lnTo>
                  <a:lnTo>
                    <a:pt x="352" y="44"/>
                  </a:lnTo>
                  <a:lnTo>
                    <a:pt x="352" y="44"/>
                  </a:lnTo>
                  <a:lnTo>
                    <a:pt x="344" y="42"/>
                  </a:lnTo>
                  <a:lnTo>
                    <a:pt x="344" y="42"/>
                  </a:lnTo>
                  <a:lnTo>
                    <a:pt x="342" y="44"/>
                  </a:lnTo>
                  <a:lnTo>
                    <a:pt x="342" y="44"/>
                  </a:lnTo>
                  <a:lnTo>
                    <a:pt x="338" y="42"/>
                  </a:lnTo>
                  <a:lnTo>
                    <a:pt x="338" y="42"/>
                  </a:lnTo>
                  <a:lnTo>
                    <a:pt x="330" y="44"/>
                  </a:lnTo>
                  <a:lnTo>
                    <a:pt x="330" y="44"/>
                  </a:lnTo>
                  <a:lnTo>
                    <a:pt x="328" y="44"/>
                  </a:lnTo>
                  <a:lnTo>
                    <a:pt x="328" y="44"/>
                  </a:lnTo>
                  <a:lnTo>
                    <a:pt x="322" y="42"/>
                  </a:lnTo>
                  <a:lnTo>
                    <a:pt x="322" y="42"/>
                  </a:lnTo>
                  <a:lnTo>
                    <a:pt x="316" y="42"/>
                  </a:lnTo>
                  <a:lnTo>
                    <a:pt x="316" y="42"/>
                  </a:lnTo>
                  <a:lnTo>
                    <a:pt x="316" y="42"/>
                  </a:lnTo>
                  <a:lnTo>
                    <a:pt x="316" y="42"/>
                  </a:lnTo>
                  <a:lnTo>
                    <a:pt x="316" y="42"/>
                  </a:lnTo>
                  <a:lnTo>
                    <a:pt x="316" y="42"/>
                  </a:lnTo>
                  <a:lnTo>
                    <a:pt x="314" y="42"/>
                  </a:lnTo>
                  <a:lnTo>
                    <a:pt x="314" y="42"/>
                  </a:lnTo>
                  <a:lnTo>
                    <a:pt x="310" y="42"/>
                  </a:lnTo>
                  <a:lnTo>
                    <a:pt x="310" y="42"/>
                  </a:lnTo>
                  <a:lnTo>
                    <a:pt x="310" y="40"/>
                  </a:lnTo>
                  <a:lnTo>
                    <a:pt x="310" y="40"/>
                  </a:lnTo>
                  <a:lnTo>
                    <a:pt x="308" y="40"/>
                  </a:lnTo>
                  <a:lnTo>
                    <a:pt x="308" y="42"/>
                  </a:lnTo>
                  <a:lnTo>
                    <a:pt x="308" y="42"/>
                  </a:lnTo>
                  <a:lnTo>
                    <a:pt x="306" y="42"/>
                  </a:lnTo>
                  <a:lnTo>
                    <a:pt x="306" y="42"/>
                  </a:lnTo>
                  <a:lnTo>
                    <a:pt x="298" y="42"/>
                  </a:lnTo>
                  <a:lnTo>
                    <a:pt x="298" y="42"/>
                  </a:lnTo>
                  <a:lnTo>
                    <a:pt x="296" y="42"/>
                  </a:lnTo>
                  <a:lnTo>
                    <a:pt x="296" y="42"/>
                  </a:lnTo>
                  <a:lnTo>
                    <a:pt x="294" y="42"/>
                  </a:lnTo>
                  <a:lnTo>
                    <a:pt x="294" y="42"/>
                  </a:lnTo>
                  <a:lnTo>
                    <a:pt x="290" y="42"/>
                  </a:lnTo>
                  <a:lnTo>
                    <a:pt x="290" y="42"/>
                  </a:lnTo>
                  <a:lnTo>
                    <a:pt x="288" y="42"/>
                  </a:lnTo>
                  <a:lnTo>
                    <a:pt x="288" y="42"/>
                  </a:lnTo>
                  <a:lnTo>
                    <a:pt x="286" y="42"/>
                  </a:lnTo>
                  <a:lnTo>
                    <a:pt x="286" y="42"/>
                  </a:lnTo>
                  <a:lnTo>
                    <a:pt x="286" y="40"/>
                  </a:lnTo>
                  <a:lnTo>
                    <a:pt x="286" y="40"/>
                  </a:lnTo>
                  <a:lnTo>
                    <a:pt x="282" y="42"/>
                  </a:lnTo>
                  <a:lnTo>
                    <a:pt x="282" y="42"/>
                  </a:lnTo>
                  <a:lnTo>
                    <a:pt x="278" y="40"/>
                  </a:lnTo>
                  <a:lnTo>
                    <a:pt x="278" y="40"/>
                  </a:lnTo>
                  <a:lnTo>
                    <a:pt x="276" y="40"/>
                  </a:lnTo>
                  <a:lnTo>
                    <a:pt x="274" y="40"/>
                  </a:lnTo>
                  <a:lnTo>
                    <a:pt x="274" y="40"/>
                  </a:lnTo>
                  <a:lnTo>
                    <a:pt x="270" y="40"/>
                  </a:lnTo>
                  <a:lnTo>
                    <a:pt x="270" y="40"/>
                  </a:lnTo>
                  <a:lnTo>
                    <a:pt x="268" y="42"/>
                  </a:lnTo>
                  <a:lnTo>
                    <a:pt x="268" y="42"/>
                  </a:lnTo>
                  <a:lnTo>
                    <a:pt x="264" y="40"/>
                  </a:lnTo>
                  <a:lnTo>
                    <a:pt x="264" y="40"/>
                  </a:lnTo>
                  <a:lnTo>
                    <a:pt x="260" y="40"/>
                  </a:lnTo>
                  <a:lnTo>
                    <a:pt x="260" y="40"/>
                  </a:lnTo>
                  <a:lnTo>
                    <a:pt x="258" y="40"/>
                  </a:lnTo>
                  <a:lnTo>
                    <a:pt x="258" y="40"/>
                  </a:lnTo>
                  <a:lnTo>
                    <a:pt x="252" y="40"/>
                  </a:lnTo>
                  <a:lnTo>
                    <a:pt x="252" y="40"/>
                  </a:lnTo>
                  <a:lnTo>
                    <a:pt x="246" y="40"/>
                  </a:lnTo>
                  <a:lnTo>
                    <a:pt x="242" y="40"/>
                  </a:lnTo>
                  <a:lnTo>
                    <a:pt x="242" y="40"/>
                  </a:lnTo>
                  <a:lnTo>
                    <a:pt x="238" y="40"/>
                  </a:lnTo>
                  <a:lnTo>
                    <a:pt x="234" y="40"/>
                  </a:lnTo>
                  <a:lnTo>
                    <a:pt x="234" y="40"/>
                  </a:lnTo>
                  <a:lnTo>
                    <a:pt x="234" y="40"/>
                  </a:lnTo>
                  <a:lnTo>
                    <a:pt x="234" y="40"/>
                  </a:lnTo>
                  <a:lnTo>
                    <a:pt x="230" y="40"/>
                  </a:lnTo>
                  <a:lnTo>
                    <a:pt x="230" y="40"/>
                  </a:lnTo>
                  <a:lnTo>
                    <a:pt x="228" y="40"/>
                  </a:lnTo>
                  <a:lnTo>
                    <a:pt x="228" y="40"/>
                  </a:lnTo>
                  <a:lnTo>
                    <a:pt x="224" y="40"/>
                  </a:lnTo>
                  <a:lnTo>
                    <a:pt x="224" y="40"/>
                  </a:lnTo>
                  <a:lnTo>
                    <a:pt x="222" y="40"/>
                  </a:lnTo>
                  <a:lnTo>
                    <a:pt x="222" y="40"/>
                  </a:lnTo>
                  <a:lnTo>
                    <a:pt x="218" y="40"/>
                  </a:lnTo>
                  <a:lnTo>
                    <a:pt x="218" y="40"/>
                  </a:lnTo>
                  <a:lnTo>
                    <a:pt x="216" y="40"/>
                  </a:lnTo>
                  <a:lnTo>
                    <a:pt x="216" y="40"/>
                  </a:lnTo>
                  <a:lnTo>
                    <a:pt x="212" y="42"/>
                  </a:lnTo>
                  <a:lnTo>
                    <a:pt x="212" y="42"/>
                  </a:lnTo>
                  <a:lnTo>
                    <a:pt x="208" y="40"/>
                  </a:lnTo>
                  <a:lnTo>
                    <a:pt x="208" y="40"/>
                  </a:lnTo>
                  <a:lnTo>
                    <a:pt x="204" y="42"/>
                  </a:lnTo>
                  <a:lnTo>
                    <a:pt x="204" y="42"/>
                  </a:lnTo>
                  <a:lnTo>
                    <a:pt x="200" y="40"/>
                  </a:lnTo>
                  <a:lnTo>
                    <a:pt x="200" y="40"/>
                  </a:lnTo>
                  <a:lnTo>
                    <a:pt x="190" y="40"/>
                  </a:lnTo>
                  <a:lnTo>
                    <a:pt x="190" y="40"/>
                  </a:lnTo>
                  <a:lnTo>
                    <a:pt x="188" y="40"/>
                  </a:lnTo>
                  <a:lnTo>
                    <a:pt x="188" y="40"/>
                  </a:lnTo>
                  <a:lnTo>
                    <a:pt x="176" y="40"/>
                  </a:lnTo>
                  <a:lnTo>
                    <a:pt x="176" y="40"/>
                  </a:lnTo>
                  <a:lnTo>
                    <a:pt x="172" y="42"/>
                  </a:lnTo>
                  <a:lnTo>
                    <a:pt x="172" y="42"/>
                  </a:lnTo>
                  <a:lnTo>
                    <a:pt x="170" y="42"/>
                  </a:lnTo>
                  <a:lnTo>
                    <a:pt x="170" y="42"/>
                  </a:lnTo>
                  <a:lnTo>
                    <a:pt x="166" y="42"/>
                  </a:lnTo>
                  <a:lnTo>
                    <a:pt x="166" y="42"/>
                  </a:lnTo>
                  <a:lnTo>
                    <a:pt x="162" y="42"/>
                  </a:lnTo>
                  <a:lnTo>
                    <a:pt x="158" y="42"/>
                  </a:lnTo>
                  <a:lnTo>
                    <a:pt x="158" y="42"/>
                  </a:lnTo>
                  <a:lnTo>
                    <a:pt x="158" y="40"/>
                  </a:lnTo>
                  <a:lnTo>
                    <a:pt x="158" y="40"/>
                  </a:lnTo>
                  <a:lnTo>
                    <a:pt x="156" y="40"/>
                  </a:lnTo>
                  <a:lnTo>
                    <a:pt x="156" y="40"/>
                  </a:lnTo>
                  <a:lnTo>
                    <a:pt x="156" y="38"/>
                  </a:lnTo>
                  <a:lnTo>
                    <a:pt x="156" y="38"/>
                  </a:lnTo>
                  <a:lnTo>
                    <a:pt x="148" y="38"/>
                  </a:lnTo>
                  <a:lnTo>
                    <a:pt x="148" y="38"/>
                  </a:lnTo>
                  <a:lnTo>
                    <a:pt x="148" y="38"/>
                  </a:lnTo>
                  <a:lnTo>
                    <a:pt x="148" y="38"/>
                  </a:lnTo>
                  <a:lnTo>
                    <a:pt x="146" y="38"/>
                  </a:lnTo>
                  <a:lnTo>
                    <a:pt x="146" y="38"/>
                  </a:lnTo>
                  <a:lnTo>
                    <a:pt x="142" y="38"/>
                  </a:lnTo>
                  <a:lnTo>
                    <a:pt x="140" y="40"/>
                  </a:lnTo>
                  <a:lnTo>
                    <a:pt x="140" y="40"/>
                  </a:lnTo>
                  <a:lnTo>
                    <a:pt x="138" y="40"/>
                  </a:lnTo>
                  <a:lnTo>
                    <a:pt x="138" y="40"/>
                  </a:lnTo>
                  <a:lnTo>
                    <a:pt x="134" y="40"/>
                  </a:lnTo>
                  <a:lnTo>
                    <a:pt x="134" y="40"/>
                  </a:lnTo>
                  <a:lnTo>
                    <a:pt x="130" y="40"/>
                  </a:lnTo>
                  <a:lnTo>
                    <a:pt x="130" y="40"/>
                  </a:lnTo>
                  <a:lnTo>
                    <a:pt x="126" y="38"/>
                  </a:lnTo>
                  <a:lnTo>
                    <a:pt x="126" y="38"/>
                  </a:lnTo>
                  <a:lnTo>
                    <a:pt x="124" y="38"/>
                  </a:lnTo>
                  <a:lnTo>
                    <a:pt x="124" y="38"/>
                  </a:lnTo>
                  <a:lnTo>
                    <a:pt x="122" y="38"/>
                  </a:lnTo>
                  <a:lnTo>
                    <a:pt x="118" y="38"/>
                  </a:lnTo>
                  <a:lnTo>
                    <a:pt x="118" y="38"/>
                  </a:lnTo>
                  <a:lnTo>
                    <a:pt x="116" y="38"/>
                  </a:lnTo>
                  <a:lnTo>
                    <a:pt x="116" y="38"/>
                  </a:lnTo>
                  <a:lnTo>
                    <a:pt x="112" y="38"/>
                  </a:lnTo>
                  <a:lnTo>
                    <a:pt x="112" y="38"/>
                  </a:lnTo>
                  <a:lnTo>
                    <a:pt x="106" y="40"/>
                  </a:lnTo>
                  <a:lnTo>
                    <a:pt x="106" y="40"/>
                  </a:lnTo>
                  <a:lnTo>
                    <a:pt x="104" y="38"/>
                  </a:lnTo>
                  <a:lnTo>
                    <a:pt x="104" y="38"/>
                  </a:lnTo>
                  <a:lnTo>
                    <a:pt x="104" y="38"/>
                  </a:lnTo>
                  <a:lnTo>
                    <a:pt x="104" y="38"/>
                  </a:lnTo>
                  <a:lnTo>
                    <a:pt x="102" y="38"/>
                  </a:lnTo>
                  <a:lnTo>
                    <a:pt x="102" y="38"/>
                  </a:lnTo>
                  <a:lnTo>
                    <a:pt x="98" y="36"/>
                  </a:lnTo>
                  <a:lnTo>
                    <a:pt x="98" y="36"/>
                  </a:lnTo>
                  <a:lnTo>
                    <a:pt x="92" y="38"/>
                  </a:lnTo>
                  <a:lnTo>
                    <a:pt x="92" y="38"/>
                  </a:lnTo>
                  <a:lnTo>
                    <a:pt x="90" y="36"/>
                  </a:lnTo>
                  <a:lnTo>
                    <a:pt x="90" y="36"/>
                  </a:lnTo>
                  <a:lnTo>
                    <a:pt x="86" y="38"/>
                  </a:lnTo>
                  <a:lnTo>
                    <a:pt x="86" y="38"/>
                  </a:lnTo>
                  <a:lnTo>
                    <a:pt x="82" y="36"/>
                  </a:lnTo>
                  <a:lnTo>
                    <a:pt x="82" y="36"/>
                  </a:lnTo>
                  <a:lnTo>
                    <a:pt x="76" y="36"/>
                  </a:lnTo>
                  <a:lnTo>
                    <a:pt x="76" y="36"/>
                  </a:lnTo>
                  <a:lnTo>
                    <a:pt x="74" y="38"/>
                  </a:lnTo>
                  <a:lnTo>
                    <a:pt x="74" y="38"/>
                  </a:lnTo>
                  <a:lnTo>
                    <a:pt x="70" y="38"/>
                  </a:lnTo>
                  <a:lnTo>
                    <a:pt x="70" y="38"/>
                  </a:lnTo>
                  <a:lnTo>
                    <a:pt x="66" y="36"/>
                  </a:lnTo>
                  <a:lnTo>
                    <a:pt x="66" y="36"/>
                  </a:lnTo>
                  <a:lnTo>
                    <a:pt x="64" y="36"/>
                  </a:lnTo>
                  <a:lnTo>
                    <a:pt x="64" y="36"/>
                  </a:lnTo>
                  <a:lnTo>
                    <a:pt x="56" y="36"/>
                  </a:lnTo>
                  <a:lnTo>
                    <a:pt x="56" y="36"/>
                  </a:lnTo>
                  <a:lnTo>
                    <a:pt x="54" y="38"/>
                  </a:lnTo>
                  <a:lnTo>
                    <a:pt x="54" y="38"/>
                  </a:lnTo>
                  <a:lnTo>
                    <a:pt x="50" y="38"/>
                  </a:lnTo>
                  <a:lnTo>
                    <a:pt x="50" y="38"/>
                  </a:lnTo>
                  <a:lnTo>
                    <a:pt x="50" y="38"/>
                  </a:lnTo>
                  <a:lnTo>
                    <a:pt x="50" y="38"/>
                  </a:lnTo>
                  <a:lnTo>
                    <a:pt x="46" y="38"/>
                  </a:lnTo>
                  <a:lnTo>
                    <a:pt x="46" y="38"/>
                  </a:lnTo>
                  <a:lnTo>
                    <a:pt x="42" y="38"/>
                  </a:lnTo>
                  <a:lnTo>
                    <a:pt x="42" y="38"/>
                  </a:lnTo>
                  <a:lnTo>
                    <a:pt x="40" y="36"/>
                  </a:lnTo>
                  <a:lnTo>
                    <a:pt x="40" y="36"/>
                  </a:lnTo>
                  <a:lnTo>
                    <a:pt x="38" y="36"/>
                  </a:lnTo>
                  <a:lnTo>
                    <a:pt x="38" y="36"/>
                  </a:lnTo>
                  <a:lnTo>
                    <a:pt x="36" y="34"/>
                  </a:lnTo>
                  <a:lnTo>
                    <a:pt x="36" y="34"/>
                  </a:lnTo>
                  <a:lnTo>
                    <a:pt x="28" y="34"/>
                  </a:lnTo>
                  <a:lnTo>
                    <a:pt x="28" y="34"/>
                  </a:lnTo>
                  <a:lnTo>
                    <a:pt x="26" y="34"/>
                  </a:lnTo>
                  <a:lnTo>
                    <a:pt x="26" y="34"/>
                  </a:lnTo>
                  <a:lnTo>
                    <a:pt x="24" y="34"/>
                  </a:lnTo>
                  <a:lnTo>
                    <a:pt x="24" y="34"/>
                  </a:lnTo>
                  <a:lnTo>
                    <a:pt x="20" y="34"/>
                  </a:lnTo>
                  <a:lnTo>
                    <a:pt x="20" y="34"/>
                  </a:lnTo>
                  <a:lnTo>
                    <a:pt x="8" y="34"/>
                  </a:lnTo>
                  <a:lnTo>
                    <a:pt x="8" y="34"/>
                  </a:lnTo>
                  <a:lnTo>
                    <a:pt x="4" y="34"/>
                  </a:lnTo>
                  <a:lnTo>
                    <a:pt x="4" y="34"/>
                  </a:lnTo>
                  <a:lnTo>
                    <a:pt x="2" y="32"/>
                  </a:lnTo>
                  <a:lnTo>
                    <a:pt x="2" y="32"/>
                  </a:lnTo>
                  <a:lnTo>
                    <a:pt x="2" y="30"/>
                  </a:lnTo>
                  <a:lnTo>
                    <a:pt x="2" y="30"/>
                  </a:lnTo>
                  <a:lnTo>
                    <a:pt x="2" y="28"/>
                  </a:lnTo>
                  <a:lnTo>
                    <a:pt x="2" y="28"/>
                  </a:lnTo>
                  <a:lnTo>
                    <a:pt x="2" y="28"/>
                  </a:lnTo>
                  <a:lnTo>
                    <a:pt x="2" y="28"/>
                  </a:lnTo>
                  <a:lnTo>
                    <a:pt x="2" y="26"/>
                  </a:lnTo>
                  <a:lnTo>
                    <a:pt x="2" y="26"/>
                  </a:lnTo>
                  <a:lnTo>
                    <a:pt x="2" y="26"/>
                  </a:lnTo>
                  <a:lnTo>
                    <a:pt x="2" y="26"/>
                  </a:lnTo>
                  <a:lnTo>
                    <a:pt x="2" y="24"/>
                  </a:lnTo>
                  <a:lnTo>
                    <a:pt x="2" y="24"/>
                  </a:lnTo>
                  <a:lnTo>
                    <a:pt x="2" y="24"/>
                  </a:lnTo>
                  <a:lnTo>
                    <a:pt x="2" y="24"/>
                  </a:lnTo>
                  <a:lnTo>
                    <a:pt x="2" y="24"/>
                  </a:lnTo>
                  <a:lnTo>
                    <a:pt x="2" y="24"/>
                  </a:lnTo>
                  <a:lnTo>
                    <a:pt x="2" y="24"/>
                  </a:lnTo>
                  <a:lnTo>
                    <a:pt x="0" y="20"/>
                  </a:lnTo>
                  <a:lnTo>
                    <a:pt x="0" y="20"/>
                  </a:lnTo>
                  <a:lnTo>
                    <a:pt x="0" y="18"/>
                  </a:lnTo>
                  <a:lnTo>
                    <a:pt x="0" y="18"/>
                  </a:lnTo>
                  <a:lnTo>
                    <a:pt x="0" y="18"/>
                  </a:lnTo>
                  <a:lnTo>
                    <a:pt x="2" y="16"/>
                  </a:lnTo>
                  <a:lnTo>
                    <a:pt x="2" y="16"/>
                  </a:lnTo>
                  <a:lnTo>
                    <a:pt x="2" y="16"/>
                  </a:lnTo>
                  <a:lnTo>
                    <a:pt x="2" y="16"/>
                  </a:lnTo>
                  <a:lnTo>
                    <a:pt x="2" y="16"/>
                  </a:lnTo>
                  <a:lnTo>
                    <a:pt x="2" y="14"/>
                  </a:lnTo>
                  <a:lnTo>
                    <a:pt x="2" y="14"/>
                  </a:lnTo>
                  <a:lnTo>
                    <a:pt x="2" y="14"/>
                  </a:lnTo>
                  <a:lnTo>
                    <a:pt x="2" y="14"/>
                  </a:lnTo>
                  <a:lnTo>
                    <a:pt x="2" y="14"/>
                  </a:lnTo>
                  <a:lnTo>
                    <a:pt x="2" y="1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ndParaRPr>
            </a:p>
          </p:txBody>
        </p:sp>
        <p:sp>
          <p:nvSpPr>
            <p:cNvPr id="11" name="Freeform 6"/>
            <p:cNvSpPr>
              <a:spLocks noEditPoints="1"/>
            </p:cNvSpPr>
            <p:nvPr userDrawn="1"/>
          </p:nvSpPr>
          <p:spPr bwMode="gray">
            <a:xfrm>
              <a:off x="377760" y="6195126"/>
              <a:ext cx="8418958" cy="60192"/>
            </a:xfrm>
            <a:custGeom>
              <a:avLst/>
              <a:gdLst>
                <a:gd name="T0" fmla="*/ 3752 w 3916"/>
                <a:gd name="T1" fmla="*/ 12 h 28"/>
                <a:gd name="T2" fmla="*/ 3576 w 3916"/>
                <a:gd name="T3" fmla="*/ 14 h 28"/>
                <a:gd name="T4" fmla="*/ 3450 w 3916"/>
                <a:gd name="T5" fmla="*/ 14 h 28"/>
                <a:gd name="T6" fmla="*/ 3348 w 3916"/>
                <a:gd name="T7" fmla="*/ 12 h 28"/>
                <a:gd name="T8" fmla="*/ 3206 w 3916"/>
                <a:gd name="T9" fmla="*/ 12 h 28"/>
                <a:gd name="T10" fmla="*/ 3108 w 3916"/>
                <a:gd name="T11" fmla="*/ 10 h 28"/>
                <a:gd name="T12" fmla="*/ 2950 w 3916"/>
                <a:gd name="T13" fmla="*/ 12 h 28"/>
                <a:gd name="T14" fmla="*/ 2916 w 3916"/>
                <a:gd name="T15" fmla="*/ 10 h 28"/>
                <a:gd name="T16" fmla="*/ 2826 w 3916"/>
                <a:gd name="T17" fmla="*/ 10 h 28"/>
                <a:gd name="T18" fmla="*/ 2684 w 3916"/>
                <a:gd name="T19" fmla="*/ 8 h 28"/>
                <a:gd name="T20" fmla="*/ 2550 w 3916"/>
                <a:gd name="T21" fmla="*/ 6 h 28"/>
                <a:gd name="T22" fmla="*/ 2400 w 3916"/>
                <a:gd name="T23" fmla="*/ 4 h 28"/>
                <a:gd name="T24" fmla="*/ 2252 w 3916"/>
                <a:gd name="T25" fmla="*/ 6 h 28"/>
                <a:gd name="T26" fmla="*/ 2078 w 3916"/>
                <a:gd name="T27" fmla="*/ 4 h 28"/>
                <a:gd name="T28" fmla="*/ 1694 w 3916"/>
                <a:gd name="T29" fmla="*/ 4 h 28"/>
                <a:gd name="T30" fmla="*/ 1488 w 3916"/>
                <a:gd name="T31" fmla="*/ 4 h 28"/>
                <a:gd name="T32" fmla="*/ 1294 w 3916"/>
                <a:gd name="T33" fmla="*/ 6 h 28"/>
                <a:gd name="T34" fmla="*/ 1254 w 3916"/>
                <a:gd name="T35" fmla="*/ 10 h 28"/>
                <a:gd name="T36" fmla="*/ 1126 w 3916"/>
                <a:gd name="T37" fmla="*/ 10 h 28"/>
                <a:gd name="T38" fmla="*/ 1048 w 3916"/>
                <a:gd name="T39" fmla="*/ 8 h 28"/>
                <a:gd name="T40" fmla="*/ 1044 w 3916"/>
                <a:gd name="T41" fmla="*/ 8 h 28"/>
                <a:gd name="T42" fmla="*/ 900 w 3916"/>
                <a:gd name="T43" fmla="*/ 8 h 28"/>
                <a:gd name="T44" fmla="*/ 720 w 3916"/>
                <a:gd name="T45" fmla="*/ 6 h 28"/>
                <a:gd name="T46" fmla="*/ 480 w 3916"/>
                <a:gd name="T47" fmla="*/ 6 h 28"/>
                <a:gd name="T48" fmla="*/ 338 w 3916"/>
                <a:gd name="T49" fmla="*/ 2 h 28"/>
                <a:gd name="T50" fmla="*/ 194 w 3916"/>
                <a:gd name="T51" fmla="*/ 0 h 28"/>
                <a:gd name="T52" fmla="*/ 56 w 3916"/>
                <a:gd name="T53" fmla="*/ 2 h 28"/>
                <a:gd name="T54" fmla="*/ 0 w 3916"/>
                <a:gd name="T55" fmla="*/ 10 h 28"/>
                <a:gd name="T56" fmla="*/ 64 w 3916"/>
                <a:gd name="T57" fmla="*/ 10 h 28"/>
                <a:gd name="T58" fmla="*/ 192 w 3916"/>
                <a:gd name="T59" fmla="*/ 10 h 28"/>
                <a:gd name="T60" fmla="*/ 294 w 3916"/>
                <a:gd name="T61" fmla="*/ 10 h 28"/>
                <a:gd name="T62" fmla="*/ 390 w 3916"/>
                <a:gd name="T63" fmla="*/ 12 h 28"/>
                <a:gd name="T64" fmla="*/ 610 w 3916"/>
                <a:gd name="T65" fmla="*/ 12 h 28"/>
                <a:gd name="T66" fmla="*/ 778 w 3916"/>
                <a:gd name="T67" fmla="*/ 14 h 28"/>
                <a:gd name="T68" fmla="*/ 884 w 3916"/>
                <a:gd name="T69" fmla="*/ 12 h 28"/>
                <a:gd name="T70" fmla="*/ 962 w 3916"/>
                <a:gd name="T71" fmla="*/ 14 h 28"/>
                <a:gd name="T72" fmla="*/ 1062 w 3916"/>
                <a:gd name="T73" fmla="*/ 16 h 28"/>
                <a:gd name="T74" fmla="*/ 1214 w 3916"/>
                <a:gd name="T75" fmla="*/ 16 h 28"/>
                <a:gd name="T76" fmla="*/ 1338 w 3916"/>
                <a:gd name="T77" fmla="*/ 18 h 28"/>
                <a:gd name="T78" fmla="*/ 1394 w 3916"/>
                <a:gd name="T79" fmla="*/ 18 h 28"/>
                <a:gd name="T80" fmla="*/ 1782 w 3916"/>
                <a:gd name="T81" fmla="*/ 20 h 28"/>
                <a:gd name="T82" fmla="*/ 1952 w 3916"/>
                <a:gd name="T83" fmla="*/ 20 h 28"/>
                <a:gd name="T84" fmla="*/ 2142 w 3916"/>
                <a:gd name="T85" fmla="*/ 22 h 28"/>
                <a:gd name="T86" fmla="*/ 2328 w 3916"/>
                <a:gd name="T87" fmla="*/ 22 h 28"/>
                <a:gd name="T88" fmla="*/ 2476 w 3916"/>
                <a:gd name="T89" fmla="*/ 22 h 28"/>
                <a:gd name="T90" fmla="*/ 2586 w 3916"/>
                <a:gd name="T91" fmla="*/ 22 h 28"/>
                <a:gd name="T92" fmla="*/ 2840 w 3916"/>
                <a:gd name="T93" fmla="*/ 22 h 28"/>
                <a:gd name="T94" fmla="*/ 2984 w 3916"/>
                <a:gd name="T95" fmla="*/ 24 h 28"/>
                <a:gd name="T96" fmla="*/ 3156 w 3916"/>
                <a:gd name="T97" fmla="*/ 24 h 28"/>
                <a:gd name="T98" fmla="*/ 3214 w 3916"/>
                <a:gd name="T99" fmla="*/ 24 h 28"/>
                <a:gd name="T100" fmla="*/ 3334 w 3916"/>
                <a:gd name="T101" fmla="*/ 26 h 28"/>
                <a:gd name="T102" fmla="*/ 3470 w 3916"/>
                <a:gd name="T103" fmla="*/ 26 h 28"/>
                <a:gd name="T104" fmla="*/ 3578 w 3916"/>
                <a:gd name="T105" fmla="*/ 26 h 28"/>
                <a:gd name="T106" fmla="*/ 3658 w 3916"/>
                <a:gd name="T107" fmla="*/ 26 h 28"/>
                <a:gd name="T108" fmla="*/ 3810 w 3916"/>
                <a:gd name="T109" fmla="*/ 28 h 28"/>
                <a:gd name="T110" fmla="*/ 3832 w 3916"/>
                <a:gd name="T111" fmla="*/ 26 h 28"/>
                <a:gd name="T112" fmla="*/ 3878 w 3916"/>
                <a:gd name="T113" fmla="*/ 24 h 28"/>
                <a:gd name="T114" fmla="*/ 3916 w 3916"/>
                <a:gd name="T115" fmla="*/ 18 h 28"/>
                <a:gd name="T116" fmla="*/ 3844 w 3916"/>
                <a:gd name="T117" fmla="*/ 14 h 28"/>
                <a:gd name="T118" fmla="*/ 746 w 3916"/>
                <a:gd name="T119" fmla="*/ 8 h 28"/>
                <a:gd name="T120" fmla="*/ 2876 w 3916"/>
                <a:gd name="T121" fmla="*/ 18 h 28"/>
                <a:gd name="T122" fmla="*/ 3162 w 3916"/>
                <a:gd name="T12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16" h="28">
                  <a:moveTo>
                    <a:pt x="3820" y="12"/>
                  </a:moveTo>
                  <a:lnTo>
                    <a:pt x="3820" y="12"/>
                  </a:lnTo>
                  <a:lnTo>
                    <a:pt x="3816" y="14"/>
                  </a:lnTo>
                  <a:lnTo>
                    <a:pt x="3816" y="14"/>
                  </a:lnTo>
                  <a:lnTo>
                    <a:pt x="3796" y="14"/>
                  </a:lnTo>
                  <a:lnTo>
                    <a:pt x="3796" y="14"/>
                  </a:lnTo>
                  <a:lnTo>
                    <a:pt x="3752" y="12"/>
                  </a:lnTo>
                  <a:lnTo>
                    <a:pt x="3752" y="12"/>
                  </a:lnTo>
                  <a:lnTo>
                    <a:pt x="3738" y="14"/>
                  </a:lnTo>
                  <a:lnTo>
                    <a:pt x="3738" y="14"/>
                  </a:lnTo>
                  <a:lnTo>
                    <a:pt x="3684" y="14"/>
                  </a:lnTo>
                  <a:lnTo>
                    <a:pt x="3634" y="14"/>
                  </a:lnTo>
                  <a:lnTo>
                    <a:pt x="3634" y="14"/>
                  </a:lnTo>
                  <a:lnTo>
                    <a:pt x="3604" y="14"/>
                  </a:lnTo>
                  <a:lnTo>
                    <a:pt x="3576" y="14"/>
                  </a:lnTo>
                  <a:lnTo>
                    <a:pt x="3576" y="14"/>
                  </a:lnTo>
                  <a:lnTo>
                    <a:pt x="3562" y="14"/>
                  </a:lnTo>
                  <a:lnTo>
                    <a:pt x="3548" y="12"/>
                  </a:lnTo>
                  <a:lnTo>
                    <a:pt x="3548" y="12"/>
                  </a:lnTo>
                  <a:lnTo>
                    <a:pt x="3530" y="12"/>
                  </a:lnTo>
                  <a:lnTo>
                    <a:pt x="3530" y="12"/>
                  </a:lnTo>
                  <a:lnTo>
                    <a:pt x="3488" y="12"/>
                  </a:lnTo>
                  <a:lnTo>
                    <a:pt x="3468" y="12"/>
                  </a:lnTo>
                  <a:lnTo>
                    <a:pt x="3450" y="14"/>
                  </a:lnTo>
                  <a:lnTo>
                    <a:pt x="3450" y="14"/>
                  </a:lnTo>
                  <a:lnTo>
                    <a:pt x="3440" y="12"/>
                  </a:lnTo>
                  <a:lnTo>
                    <a:pt x="3430" y="12"/>
                  </a:lnTo>
                  <a:lnTo>
                    <a:pt x="3410" y="12"/>
                  </a:lnTo>
                  <a:lnTo>
                    <a:pt x="3410" y="12"/>
                  </a:lnTo>
                  <a:lnTo>
                    <a:pt x="3380" y="12"/>
                  </a:lnTo>
                  <a:lnTo>
                    <a:pt x="3348" y="12"/>
                  </a:lnTo>
                  <a:lnTo>
                    <a:pt x="3348" y="12"/>
                  </a:lnTo>
                  <a:lnTo>
                    <a:pt x="3332" y="12"/>
                  </a:lnTo>
                  <a:lnTo>
                    <a:pt x="3316" y="14"/>
                  </a:lnTo>
                  <a:lnTo>
                    <a:pt x="3316" y="14"/>
                  </a:lnTo>
                  <a:lnTo>
                    <a:pt x="3266" y="12"/>
                  </a:lnTo>
                  <a:lnTo>
                    <a:pt x="3216" y="12"/>
                  </a:lnTo>
                  <a:lnTo>
                    <a:pt x="3216" y="12"/>
                  </a:lnTo>
                  <a:lnTo>
                    <a:pt x="3206" y="12"/>
                  </a:lnTo>
                  <a:lnTo>
                    <a:pt x="3206" y="12"/>
                  </a:lnTo>
                  <a:lnTo>
                    <a:pt x="3198" y="14"/>
                  </a:lnTo>
                  <a:lnTo>
                    <a:pt x="3198" y="14"/>
                  </a:lnTo>
                  <a:lnTo>
                    <a:pt x="3170" y="12"/>
                  </a:lnTo>
                  <a:lnTo>
                    <a:pt x="3156" y="12"/>
                  </a:lnTo>
                  <a:lnTo>
                    <a:pt x="3142" y="14"/>
                  </a:lnTo>
                  <a:lnTo>
                    <a:pt x="3142" y="14"/>
                  </a:lnTo>
                  <a:lnTo>
                    <a:pt x="3124" y="12"/>
                  </a:lnTo>
                  <a:lnTo>
                    <a:pt x="3108" y="10"/>
                  </a:lnTo>
                  <a:lnTo>
                    <a:pt x="3074" y="12"/>
                  </a:lnTo>
                  <a:lnTo>
                    <a:pt x="3074" y="12"/>
                  </a:lnTo>
                  <a:lnTo>
                    <a:pt x="3064" y="10"/>
                  </a:lnTo>
                  <a:lnTo>
                    <a:pt x="3064" y="10"/>
                  </a:lnTo>
                  <a:lnTo>
                    <a:pt x="3012" y="10"/>
                  </a:lnTo>
                  <a:lnTo>
                    <a:pt x="2960" y="10"/>
                  </a:lnTo>
                  <a:lnTo>
                    <a:pt x="2960" y="10"/>
                  </a:lnTo>
                  <a:lnTo>
                    <a:pt x="2950" y="12"/>
                  </a:lnTo>
                  <a:lnTo>
                    <a:pt x="2950" y="12"/>
                  </a:lnTo>
                  <a:lnTo>
                    <a:pt x="2944" y="10"/>
                  </a:lnTo>
                  <a:lnTo>
                    <a:pt x="2944" y="10"/>
                  </a:lnTo>
                  <a:lnTo>
                    <a:pt x="2936" y="12"/>
                  </a:lnTo>
                  <a:lnTo>
                    <a:pt x="2936" y="12"/>
                  </a:lnTo>
                  <a:lnTo>
                    <a:pt x="2932" y="10"/>
                  </a:lnTo>
                  <a:lnTo>
                    <a:pt x="2932" y="10"/>
                  </a:lnTo>
                  <a:lnTo>
                    <a:pt x="2916" y="10"/>
                  </a:lnTo>
                  <a:lnTo>
                    <a:pt x="2902" y="10"/>
                  </a:lnTo>
                  <a:lnTo>
                    <a:pt x="2902" y="10"/>
                  </a:lnTo>
                  <a:lnTo>
                    <a:pt x="2882" y="10"/>
                  </a:lnTo>
                  <a:lnTo>
                    <a:pt x="2858" y="10"/>
                  </a:lnTo>
                  <a:lnTo>
                    <a:pt x="2858" y="10"/>
                  </a:lnTo>
                  <a:lnTo>
                    <a:pt x="2844" y="10"/>
                  </a:lnTo>
                  <a:lnTo>
                    <a:pt x="2834" y="10"/>
                  </a:lnTo>
                  <a:lnTo>
                    <a:pt x="2826" y="10"/>
                  </a:lnTo>
                  <a:lnTo>
                    <a:pt x="2826" y="10"/>
                  </a:lnTo>
                  <a:lnTo>
                    <a:pt x="2788" y="8"/>
                  </a:lnTo>
                  <a:lnTo>
                    <a:pt x="2750" y="8"/>
                  </a:lnTo>
                  <a:lnTo>
                    <a:pt x="2750" y="8"/>
                  </a:lnTo>
                  <a:lnTo>
                    <a:pt x="2728" y="8"/>
                  </a:lnTo>
                  <a:lnTo>
                    <a:pt x="2706" y="8"/>
                  </a:lnTo>
                  <a:lnTo>
                    <a:pt x="2706" y="8"/>
                  </a:lnTo>
                  <a:lnTo>
                    <a:pt x="2684" y="8"/>
                  </a:lnTo>
                  <a:lnTo>
                    <a:pt x="2662" y="8"/>
                  </a:lnTo>
                  <a:lnTo>
                    <a:pt x="2662" y="8"/>
                  </a:lnTo>
                  <a:lnTo>
                    <a:pt x="2596" y="6"/>
                  </a:lnTo>
                  <a:lnTo>
                    <a:pt x="2596" y="6"/>
                  </a:lnTo>
                  <a:lnTo>
                    <a:pt x="2578" y="8"/>
                  </a:lnTo>
                  <a:lnTo>
                    <a:pt x="2578" y="8"/>
                  </a:lnTo>
                  <a:lnTo>
                    <a:pt x="2560" y="6"/>
                  </a:lnTo>
                  <a:lnTo>
                    <a:pt x="2550" y="6"/>
                  </a:lnTo>
                  <a:lnTo>
                    <a:pt x="2542" y="8"/>
                  </a:lnTo>
                  <a:lnTo>
                    <a:pt x="2542" y="8"/>
                  </a:lnTo>
                  <a:lnTo>
                    <a:pt x="2538" y="6"/>
                  </a:lnTo>
                  <a:lnTo>
                    <a:pt x="2534" y="6"/>
                  </a:lnTo>
                  <a:lnTo>
                    <a:pt x="2526" y="6"/>
                  </a:lnTo>
                  <a:lnTo>
                    <a:pt x="2526" y="6"/>
                  </a:lnTo>
                  <a:lnTo>
                    <a:pt x="2442" y="6"/>
                  </a:lnTo>
                  <a:lnTo>
                    <a:pt x="2400" y="4"/>
                  </a:lnTo>
                  <a:lnTo>
                    <a:pt x="2358" y="4"/>
                  </a:lnTo>
                  <a:lnTo>
                    <a:pt x="2358" y="4"/>
                  </a:lnTo>
                  <a:lnTo>
                    <a:pt x="2344" y="6"/>
                  </a:lnTo>
                  <a:lnTo>
                    <a:pt x="2328" y="6"/>
                  </a:lnTo>
                  <a:lnTo>
                    <a:pt x="2328" y="6"/>
                  </a:lnTo>
                  <a:lnTo>
                    <a:pt x="2280" y="6"/>
                  </a:lnTo>
                  <a:lnTo>
                    <a:pt x="2280" y="6"/>
                  </a:lnTo>
                  <a:lnTo>
                    <a:pt x="2252" y="6"/>
                  </a:lnTo>
                  <a:lnTo>
                    <a:pt x="2224" y="6"/>
                  </a:lnTo>
                  <a:lnTo>
                    <a:pt x="2224" y="6"/>
                  </a:lnTo>
                  <a:lnTo>
                    <a:pt x="2174" y="6"/>
                  </a:lnTo>
                  <a:lnTo>
                    <a:pt x="2122" y="4"/>
                  </a:lnTo>
                  <a:lnTo>
                    <a:pt x="2122" y="4"/>
                  </a:lnTo>
                  <a:lnTo>
                    <a:pt x="2100" y="6"/>
                  </a:lnTo>
                  <a:lnTo>
                    <a:pt x="2088" y="6"/>
                  </a:lnTo>
                  <a:lnTo>
                    <a:pt x="2078" y="4"/>
                  </a:lnTo>
                  <a:lnTo>
                    <a:pt x="2078" y="4"/>
                  </a:lnTo>
                  <a:lnTo>
                    <a:pt x="2042" y="4"/>
                  </a:lnTo>
                  <a:lnTo>
                    <a:pt x="2004" y="4"/>
                  </a:lnTo>
                  <a:lnTo>
                    <a:pt x="2004" y="4"/>
                  </a:lnTo>
                  <a:lnTo>
                    <a:pt x="1888" y="4"/>
                  </a:lnTo>
                  <a:lnTo>
                    <a:pt x="1888" y="4"/>
                  </a:lnTo>
                  <a:lnTo>
                    <a:pt x="1792" y="4"/>
                  </a:lnTo>
                  <a:lnTo>
                    <a:pt x="1694" y="4"/>
                  </a:lnTo>
                  <a:lnTo>
                    <a:pt x="1694" y="4"/>
                  </a:lnTo>
                  <a:lnTo>
                    <a:pt x="1634" y="4"/>
                  </a:lnTo>
                  <a:lnTo>
                    <a:pt x="1604" y="4"/>
                  </a:lnTo>
                  <a:lnTo>
                    <a:pt x="1574" y="6"/>
                  </a:lnTo>
                  <a:lnTo>
                    <a:pt x="1574" y="6"/>
                  </a:lnTo>
                  <a:lnTo>
                    <a:pt x="1552" y="4"/>
                  </a:lnTo>
                  <a:lnTo>
                    <a:pt x="1532" y="4"/>
                  </a:lnTo>
                  <a:lnTo>
                    <a:pt x="1488" y="4"/>
                  </a:lnTo>
                  <a:lnTo>
                    <a:pt x="1488" y="4"/>
                  </a:lnTo>
                  <a:lnTo>
                    <a:pt x="1462" y="6"/>
                  </a:lnTo>
                  <a:lnTo>
                    <a:pt x="1462" y="6"/>
                  </a:lnTo>
                  <a:lnTo>
                    <a:pt x="1416" y="6"/>
                  </a:lnTo>
                  <a:lnTo>
                    <a:pt x="1370" y="6"/>
                  </a:lnTo>
                  <a:lnTo>
                    <a:pt x="1370" y="6"/>
                  </a:lnTo>
                  <a:lnTo>
                    <a:pt x="1332" y="6"/>
                  </a:lnTo>
                  <a:lnTo>
                    <a:pt x="1294" y="6"/>
                  </a:lnTo>
                  <a:lnTo>
                    <a:pt x="1294" y="6"/>
                  </a:lnTo>
                  <a:lnTo>
                    <a:pt x="1280" y="6"/>
                  </a:lnTo>
                  <a:lnTo>
                    <a:pt x="1266" y="10"/>
                  </a:lnTo>
                  <a:lnTo>
                    <a:pt x="1266" y="10"/>
                  </a:lnTo>
                  <a:lnTo>
                    <a:pt x="1264" y="8"/>
                  </a:lnTo>
                  <a:lnTo>
                    <a:pt x="1260" y="8"/>
                  </a:lnTo>
                  <a:lnTo>
                    <a:pt x="1256" y="8"/>
                  </a:lnTo>
                  <a:lnTo>
                    <a:pt x="1254" y="10"/>
                  </a:lnTo>
                  <a:lnTo>
                    <a:pt x="1254" y="10"/>
                  </a:lnTo>
                  <a:lnTo>
                    <a:pt x="1232" y="8"/>
                  </a:lnTo>
                  <a:lnTo>
                    <a:pt x="1212" y="8"/>
                  </a:lnTo>
                  <a:lnTo>
                    <a:pt x="1192" y="8"/>
                  </a:lnTo>
                  <a:lnTo>
                    <a:pt x="1170" y="8"/>
                  </a:lnTo>
                  <a:lnTo>
                    <a:pt x="1170" y="8"/>
                  </a:lnTo>
                  <a:lnTo>
                    <a:pt x="1148" y="8"/>
                  </a:lnTo>
                  <a:lnTo>
                    <a:pt x="1126" y="10"/>
                  </a:lnTo>
                  <a:lnTo>
                    <a:pt x="1126" y="10"/>
                  </a:lnTo>
                  <a:lnTo>
                    <a:pt x="1114" y="8"/>
                  </a:lnTo>
                  <a:lnTo>
                    <a:pt x="1102" y="8"/>
                  </a:lnTo>
                  <a:lnTo>
                    <a:pt x="1076" y="10"/>
                  </a:lnTo>
                  <a:lnTo>
                    <a:pt x="1076" y="10"/>
                  </a:lnTo>
                  <a:lnTo>
                    <a:pt x="1064" y="8"/>
                  </a:lnTo>
                  <a:lnTo>
                    <a:pt x="1056" y="6"/>
                  </a:lnTo>
                  <a:lnTo>
                    <a:pt x="1048" y="8"/>
                  </a:lnTo>
                  <a:lnTo>
                    <a:pt x="1048" y="8"/>
                  </a:lnTo>
                  <a:lnTo>
                    <a:pt x="1046" y="8"/>
                  </a:lnTo>
                  <a:lnTo>
                    <a:pt x="1046" y="12"/>
                  </a:lnTo>
                  <a:lnTo>
                    <a:pt x="1046" y="12"/>
                  </a:lnTo>
                  <a:lnTo>
                    <a:pt x="1046" y="10"/>
                  </a:lnTo>
                  <a:lnTo>
                    <a:pt x="1046" y="10"/>
                  </a:lnTo>
                  <a:lnTo>
                    <a:pt x="1046" y="8"/>
                  </a:lnTo>
                  <a:lnTo>
                    <a:pt x="1044" y="8"/>
                  </a:lnTo>
                  <a:lnTo>
                    <a:pt x="1044" y="8"/>
                  </a:lnTo>
                  <a:lnTo>
                    <a:pt x="1000" y="8"/>
                  </a:lnTo>
                  <a:lnTo>
                    <a:pt x="958" y="8"/>
                  </a:lnTo>
                  <a:lnTo>
                    <a:pt x="958" y="8"/>
                  </a:lnTo>
                  <a:lnTo>
                    <a:pt x="928" y="6"/>
                  </a:lnTo>
                  <a:lnTo>
                    <a:pt x="914" y="6"/>
                  </a:lnTo>
                  <a:lnTo>
                    <a:pt x="900" y="8"/>
                  </a:lnTo>
                  <a:lnTo>
                    <a:pt x="900" y="8"/>
                  </a:lnTo>
                  <a:lnTo>
                    <a:pt x="900" y="8"/>
                  </a:lnTo>
                  <a:lnTo>
                    <a:pt x="900" y="6"/>
                  </a:lnTo>
                  <a:lnTo>
                    <a:pt x="898" y="6"/>
                  </a:lnTo>
                  <a:lnTo>
                    <a:pt x="898" y="6"/>
                  </a:lnTo>
                  <a:lnTo>
                    <a:pt x="898" y="6"/>
                  </a:lnTo>
                  <a:lnTo>
                    <a:pt x="838" y="4"/>
                  </a:lnTo>
                  <a:lnTo>
                    <a:pt x="780" y="4"/>
                  </a:lnTo>
                  <a:lnTo>
                    <a:pt x="720" y="6"/>
                  </a:lnTo>
                  <a:lnTo>
                    <a:pt x="662" y="6"/>
                  </a:lnTo>
                  <a:lnTo>
                    <a:pt x="662" y="6"/>
                  </a:lnTo>
                  <a:lnTo>
                    <a:pt x="630" y="6"/>
                  </a:lnTo>
                  <a:lnTo>
                    <a:pt x="630" y="6"/>
                  </a:lnTo>
                  <a:lnTo>
                    <a:pt x="508" y="4"/>
                  </a:lnTo>
                  <a:lnTo>
                    <a:pt x="508" y="4"/>
                  </a:lnTo>
                  <a:lnTo>
                    <a:pt x="480" y="6"/>
                  </a:lnTo>
                  <a:lnTo>
                    <a:pt x="480" y="6"/>
                  </a:lnTo>
                  <a:lnTo>
                    <a:pt x="444" y="4"/>
                  </a:lnTo>
                  <a:lnTo>
                    <a:pt x="408" y="4"/>
                  </a:lnTo>
                  <a:lnTo>
                    <a:pt x="408" y="4"/>
                  </a:lnTo>
                  <a:lnTo>
                    <a:pt x="372" y="4"/>
                  </a:lnTo>
                  <a:lnTo>
                    <a:pt x="372" y="4"/>
                  </a:lnTo>
                  <a:lnTo>
                    <a:pt x="356" y="2"/>
                  </a:lnTo>
                  <a:lnTo>
                    <a:pt x="338" y="2"/>
                  </a:lnTo>
                  <a:lnTo>
                    <a:pt x="338" y="2"/>
                  </a:lnTo>
                  <a:lnTo>
                    <a:pt x="326" y="4"/>
                  </a:lnTo>
                  <a:lnTo>
                    <a:pt x="326" y="4"/>
                  </a:lnTo>
                  <a:lnTo>
                    <a:pt x="300" y="2"/>
                  </a:lnTo>
                  <a:lnTo>
                    <a:pt x="300" y="2"/>
                  </a:lnTo>
                  <a:lnTo>
                    <a:pt x="268" y="2"/>
                  </a:lnTo>
                  <a:lnTo>
                    <a:pt x="236" y="2"/>
                  </a:lnTo>
                  <a:lnTo>
                    <a:pt x="236" y="2"/>
                  </a:lnTo>
                  <a:lnTo>
                    <a:pt x="194" y="0"/>
                  </a:lnTo>
                  <a:lnTo>
                    <a:pt x="194" y="0"/>
                  </a:lnTo>
                  <a:lnTo>
                    <a:pt x="180" y="2"/>
                  </a:lnTo>
                  <a:lnTo>
                    <a:pt x="180" y="2"/>
                  </a:lnTo>
                  <a:lnTo>
                    <a:pt x="158" y="2"/>
                  </a:lnTo>
                  <a:lnTo>
                    <a:pt x="138" y="0"/>
                  </a:lnTo>
                  <a:lnTo>
                    <a:pt x="138" y="0"/>
                  </a:lnTo>
                  <a:lnTo>
                    <a:pt x="56" y="2"/>
                  </a:lnTo>
                  <a:lnTo>
                    <a:pt x="56" y="2"/>
                  </a:lnTo>
                  <a:lnTo>
                    <a:pt x="42" y="0"/>
                  </a:lnTo>
                  <a:lnTo>
                    <a:pt x="42" y="0"/>
                  </a:lnTo>
                  <a:lnTo>
                    <a:pt x="20" y="2"/>
                  </a:lnTo>
                  <a:lnTo>
                    <a:pt x="10" y="4"/>
                  </a:lnTo>
                  <a:lnTo>
                    <a:pt x="0" y="8"/>
                  </a:lnTo>
                  <a:lnTo>
                    <a:pt x="0" y="8"/>
                  </a:lnTo>
                  <a:lnTo>
                    <a:pt x="0" y="10"/>
                  </a:lnTo>
                  <a:lnTo>
                    <a:pt x="0" y="10"/>
                  </a:lnTo>
                  <a:lnTo>
                    <a:pt x="6" y="10"/>
                  </a:lnTo>
                  <a:lnTo>
                    <a:pt x="12" y="10"/>
                  </a:lnTo>
                  <a:lnTo>
                    <a:pt x="26" y="10"/>
                  </a:lnTo>
                  <a:lnTo>
                    <a:pt x="26" y="10"/>
                  </a:lnTo>
                  <a:lnTo>
                    <a:pt x="40" y="10"/>
                  </a:lnTo>
                  <a:lnTo>
                    <a:pt x="40" y="10"/>
                  </a:lnTo>
                  <a:lnTo>
                    <a:pt x="64" y="10"/>
                  </a:lnTo>
                  <a:lnTo>
                    <a:pt x="64" y="10"/>
                  </a:lnTo>
                  <a:lnTo>
                    <a:pt x="98" y="10"/>
                  </a:lnTo>
                  <a:lnTo>
                    <a:pt x="136" y="10"/>
                  </a:lnTo>
                  <a:lnTo>
                    <a:pt x="136" y="10"/>
                  </a:lnTo>
                  <a:lnTo>
                    <a:pt x="166" y="12"/>
                  </a:lnTo>
                  <a:lnTo>
                    <a:pt x="166" y="12"/>
                  </a:lnTo>
                  <a:lnTo>
                    <a:pt x="180" y="10"/>
                  </a:lnTo>
                  <a:lnTo>
                    <a:pt x="192" y="10"/>
                  </a:lnTo>
                  <a:lnTo>
                    <a:pt x="192" y="10"/>
                  </a:lnTo>
                  <a:lnTo>
                    <a:pt x="200" y="12"/>
                  </a:lnTo>
                  <a:lnTo>
                    <a:pt x="200" y="12"/>
                  </a:lnTo>
                  <a:lnTo>
                    <a:pt x="222" y="12"/>
                  </a:lnTo>
                  <a:lnTo>
                    <a:pt x="244" y="10"/>
                  </a:lnTo>
                  <a:lnTo>
                    <a:pt x="244" y="10"/>
                  </a:lnTo>
                  <a:lnTo>
                    <a:pt x="280" y="10"/>
                  </a:lnTo>
                  <a:lnTo>
                    <a:pt x="280" y="10"/>
                  </a:lnTo>
                  <a:lnTo>
                    <a:pt x="294" y="10"/>
                  </a:lnTo>
                  <a:lnTo>
                    <a:pt x="310" y="12"/>
                  </a:lnTo>
                  <a:lnTo>
                    <a:pt x="310" y="12"/>
                  </a:lnTo>
                  <a:lnTo>
                    <a:pt x="326" y="10"/>
                  </a:lnTo>
                  <a:lnTo>
                    <a:pt x="342" y="10"/>
                  </a:lnTo>
                  <a:lnTo>
                    <a:pt x="342" y="10"/>
                  </a:lnTo>
                  <a:lnTo>
                    <a:pt x="352" y="12"/>
                  </a:lnTo>
                  <a:lnTo>
                    <a:pt x="352" y="12"/>
                  </a:lnTo>
                  <a:lnTo>
                    <a:pt x="390" y="12"/>
                  </a:lnTo>
                  <a:lnTo>
                    <a:pt x="430" y="12"/>
                  </a:lnTo>
                  <a:lnTo>
                    <a:pt x="430" y="12"/>
                  </a:lnTo>
                  <a:lnTo>
                    <a:pt x="452" y="12"/>
                  </a:lnTo>
                  <a:lnTo>
                    <a:pt x="472" y="12"/>
                  </a:lnTo>
                  <a:lnTo>
                    <a:pt x="494" y="12"/>
                  </a:lnTo>
                  <a:lnTo>
                    <a:pt x="516" y="14"/>
                  </a:lnTo>
                  <a:lnTo>
                    <a:pt x="516" y="14"/>
                  </a:lnTo>
                  <a:lnTo>
                    <a:pt x="610" y="12"/>
                  </a:lnTo>
                  <a:lnTo>
                    <a:pt x="706" y="14"/>
                  </a:lnTo>
                  <a:lnTo>
                    <a:pt x="706" y="14"/>
                  </a:lnTo>
                  <a:lnTo>
                    <a:pt x="712" y="12"/>
                  </a:lnTo>
                  <a:lnTo>
                    <a:pt x="720" y="12"/>
                  </a:lnTo>
                  <a:lnTo>
                    <a:pt x="720" y="12"/>
                  </a:lnTo>
                  <a:lnTo>
                    <a:pt x="750" y="12"/>
                  </a:lnTo>
                  <a:lnTo>
                    <a:pt x="778" y="14"/>
                  </a:lnTo>
                  <a:lnTo>
                    <a:pt x="778" y="14"/>
                  </a:lnTo>
                  <a:lnTo>
                    <a:pt x="794" y="12"/>
                  </a:lnTo>
                  <a:lnTo>
                    <a:pt x="810" y="12"/>
                  </a:lnTo>
                  <a:lnTo>
                    <a:pt x="826" y="12"/>
                  </a:lnTo>
                  <a:lnTo>
                    <a:pt x="840" y="10"/>
                  </a:lnTo>
                  <a:lnTo>
                    <a:pt x="840" y="10"/>
                  </a:lnTo>
                  <a:lnTo>
                    <a:pt x="850" y="12"/>
                  </a:lnTo>
                  <a:lnTo>
                    <a:pt x="862" y="12"/>
                  </a:lnTo>
                  <a:lnTo>
                    <a:pt x="884" y="12"/>
                  </a:lnTo>
                  <a:lnTo>
                    <a:pt x="884" y="12"/>
                  </a:lnTo>
                  <a:lnTo>
                    <a:pt x="906" y="14"/>
                  </a:lnTo>
                  <a:lnTo>
                    <a:pt x="928" y="14"/>
                  </a:lnTo>
                  <a:lnTo>
                    <a:pt x="928" y="14"/>
                  </a:lnTo>
                  <a:lnTo>
                    <a:pt x="934" y="14"/>
                  </a:lnTo>
                  <a:lnTo>
                    <a:pt x="940" y="12"/>
                  </a:lnTo>
                  <a:lnTo>
                    <a:pt x="940" y="12"/>
                  </a:lnTo>
                  <a:lnTo>
                    <a:pt x="962" y="14"/>
                  </a:lnTo>
                  <a:lnTo>
                    <a:pt x="982" y="14"/>
                  </a:lnTo>
                  <a:lnTo>
                    <a:pt x="1020" y="14"/>
                  </a:lnTo>
                  <a:lnTo>
                    <a:pt x="1020" y="14"/>
                  </a:lnTo>
                  <a:lnTo>
                    <a:pt x="1032" y="14"/>
                  </a:lnTo>
                  <a:lnTo>
                    <a:pt x="1042" y="14"/>
                  </a:lnTo>
                  <a:lnTo>
                    <a:pt x="1052" y="14"/>
                  </a:lnTo>
                  <a:lnTo>
                    <a:pt x="1062" y="16"/>
                  </a:lnTo>
                  <a:lnTo>
                    <a:pt x="1062" y="16"/>
                  </a:lnTo>
                  <a:lnTo>
                    <a:pt x="1096" y="16"/>
                  </a:lnTo>
                  <a:lnTo>
                    <a:pt x="1126" y="16"/>
                  </a:lnTo>
                  <a:lnTo>
                    <a:pt x="1160" y="16"/>
                  </a:lnTo>
                  <a:lnTo>
                    <a:pt x="1194" y="14"/>
                  </a:lnTo>
                  <a:lnTo>
                    <a:pt x="1194" y="14"/>
                  </a:lnTo>
                  <a:lnTo>
                    <a:pt x="1198" y="16"/>
                  </a:lnTo>
                  <a:lnTo>
                    <a:pt x="1202" y="16"/>
                  </a:lnTo>
                  <a:lnTo>
                    <a:pt x="1214" y="16"/>
                  </a:lnTo>
                  <a:lnTo>
                    <a:pt x="1214" y="16"/>
                  </a:lnTo>
                  <a:lnTo>
                    <a:pt x="1252" y="16"/>
                  </a:lnTo>
                  <a:lnTo>
                    <a:pt x="1270" y="16"/>
                  </a:lnTo>
                  <a:lnTo>
                    <a:pt x="1290" y="16"/>
                  </a:lnTo>
                  <a:lnTo>
                    <a:pt x="1290" y="16"/>
                  </a:lnTo>
                  <a:lnTo>
                    <a:pt x="1302" y="14"/>
                  </a:lnTo>
                  <a:lnTo>
                    <a:pt x="1314" y="16"/>
                  </a:lnTo>
                  <a:lnTo>
                    <a:pt x="1338" y="18"/>
                  </a:lnTo>
                  <a:lnTo>
                    <a:pt x="1338" y="18"/>
                  </a:lnTo>
                  <a:lnTo>
                    <a:pt x="1346" y="16"/>
                  </a:lnTo>
                  <a:lnTo>
                    <a:pt x="1346" y="16"/>
                  </a:lnTo>
                  <a:lnTo>
                    <a:pt x="1364" y="16"/>
                  </a:lnTo>
                  <a:lnTo>
                    <a:pt x="1364" y="16"/>
                  </a:lnTo>
                  <a:lnTo>
                    <a:pt x="1380" y="18"/>
                  </a:lnTo>
                  <a:lnTo>
                    <a:pt x="1394" y="18"/>
                  </a:lnTo>
                  <a:lnTo>
                    <a:pt x="1394" y="18"/>
                  </a:lnTo>
                  <a:lnTo>
                    <a:pt x="1404" y="18"/>
                  </a:lnTo>
                  <a:lnTo>
                    <a:pt x="1404" y="18"/>
                  </a:lnTo>
                  <a:lnTo>
                    <a:pt x="1504" y="18"/>
                  </a:lnTo>
                  <a:lnTo>
                    <a:pt x="1504" y="18"/>
                  </a:lnTo>
                  <a:lnTo>
                    <a:pt x="1740" y="18"/>
                  </a:lnTo>
                  <a:lnTo>
                    <a:pt x="1740" y="18"/>
                  </a:lnTo>
                  <a:lnTo>
                    <a:pt x="1760" y="20"/>
                  </a:lnTo>
                  <a:lnTo>
                    <a:pt x="1782" y="20"/>
                  </a:lnTo>
                  <a:lnTo>
                    <a:pt x="1804" y="20"/>
                  </a:lnTo>
                  <a:lnTo>
                    <a:pt x="1826" y="22"/>
                  </a:lnTo>
                  <a:lnTo>
                    <a:pt x="1826" y="22"/>
                  </a:lnTo>
                  <a:lnTo>
                    <a:pt x="1832" y="20"/>
                  </a:lnTo>
                  <a:lnTo>
                    <a:pt x="1838" y="20"/>
                  </a:lnTo>
                  <a:lnTo>
                    <a:pt x="1838" y="20"/>
                  </a:lnTo>
                  <a:lnTo>
                    <a:pt x="1894" y="20"/>
                  </a:lnTo>
                  <a:lnTo>
                    <a:pt x="1952" y="20"/>
                  </a:lnTo>
                  <a:lnTo>
                    <a:pt x="1952" y="20"/>
                  </a:lnTo>
                  <a:lnTo>
                    <a:pt x="2008" y="20"/>
                  </a:lnTo>
                  <a:lnTo>
                    <a:pt x="2064" y="20"/>
                  </a:lnTo>
                  <a:lnTo>
                    <a:pt x="2064" y="20"/>
                  </a:lnTo>
                  <a:lnTo>
                    <a:pt x="2082" y="20"/>
                  </a:lnTo>
                  <a:lnTo>
                    <a:pt x="2102" y="20"/>
                  </a:lnTo>
                  <a:lnTo>
                    <a:pt x="2122" y="20"/>
                  </a:lnTo>
                  <a:lnTo>
                    <a:pt x="2142" y="22"/>
                  </a:lnTo>
                  <a:lnTo>
                    <a:pt x="2142" y="22"/>
                  </a:lnTo>
                  <a:lnTo>
                    <a:pt x="2220" y="20"/>
                  </a:lnTo>
                  <a:lnTo>
                    <a:pt x="2300" y="22"/>
                  </a:lnTo>
                  <a:lnTo>
                    <a:pt x="2300" y="22"/>
                  </a:lnTo>
                  <a:lnTo>
                    <a:pt x="2320" y="20"/>
                  </a:lnTo>
                  <a:lnTo>
                    <a:pt x="2320" y="20"/>
                  </a:lnTo>
                  <a:lnTo>
                    <a:pt x="2328" y="22"/>
                  </a:lnTo>
                  <a:lnTo>
                    <a:pt x="2328" y="22"/>
                  </a:lnTo>
                  <a:lnTo>
                    <a:pt x="2334" y="20"/>
                  </a:lnTo>
                  <a:lnTo>
                    <a:pt x="2340" y="20"/>
                  </a:lnTo>
                  <a:lnTo>
                    <a:pt x="2340" y="20"/>
                  </a:lnTo>
                  <a:lnTo>
                    <a:pt x="2404" y="20"/>
                  </a:lnTo>
                  <a:lnTo>
                    <a:pt x="2438" y="20"/>
                  </a:lnTo>
                  <a:lnTo>
                    <a:pt x="2468" y="24"/>
                  </a:lnTo>
                  <a:lnTo>
                    <a:pt x="2468" y="24"/>
                  </a:lnTo>
                  <a:lnTo>
                    <a:pt x="2476" y="22"/>
                  </a:lnTo>
                  <a:lnTo>
                    <a:pt x="2486" y="22"/>
                  </a:lnTo>
                  <a:lnTo>
                    <a:pt x="2502" y="22"/>
                  </a:lnTo>
                  <a:lnTo>
                    <a:pt x="2502" y="22"/>
                  </a:lnTo>
                  <a:lnTo>
                    <a:pt x="2534" y="22"/>
                  </a:lnTo>
                  <a:lnTo>
                    <a:pt x="2568" y="20"/>
                  </a:lnTo>
                  <a:lnTo>
                    <a:pt x="2568" y="20"/>
                  </a:lnTo>
                  <a:lnTo>
                    <a:pt x="2586" y="22"/>
                  </a:lnTo>
                  <a:lnTo>
                    <a:pt x="2586" y="22"/>
                  </a:lnTo>
                  <a:lnTo>
                    <a:pt x="2624" y="22"/>
                  </a:lnTo>
                  <a:lnTo>
                    <a:pt x="2624" y="22"/>
                  </a:lnTo>
                  <a:lnTo>
                    <a:pt x="2642" y="20"/>
                  </a:lnTo>
                  <a:lnTo>
                    <a:pt x="2642" y="20"/>
                  </a:lnTo>
                  <a:lnTo>
                    <a:pt x="2706" y="22"/>
                  </a:lnTo>
                  <a:lnTo>
                    <a:pt x="2764" y="22"/>
                  </a:lnTo>
                  <a:lnTo>
                    <a:pt x="2764" y="22"/>
                  </a:lnTo>
                  <a:lnTo>
                    <a:pt x="2840" y="22"/>
                  </a:lnTo>
                  <a:lnTo>
                    <a:pt x="2840" y="22"/>
                  </a:lnTo>
                  <a:lnTo>
                    <a:pt x="2888" y="24"/>
                  </a:lnTo>
                  <a:lnTo>
                    <a:pt x="2910" y="24"/>
                  </a:lnTo>
                  <a:lnTo>
                    <a:pt x="2932" y="22"/>
                  </a:lnTo>
                  <a:lnTo>
                    <a:pt x="2932" y="22"/>
                  </a:lnTo>
                  <a:lnTo>
                    <a:pt x="2946" y="24"/>
                  </a:lnTo>
                  <a:lnTo>
                    <a:pt x="2960" y="24"/>
                  </a:lnTo>
                  <a:lnTo>
                    <a:pt x="2984" y="24"/>
                  </a:lnTo>
                  <a:lnTo>
                    <a:pt x="2984" y="24"/>
                  </a:lnTo>
                  <a:lnTo>
                    <a:pt x="3024" y="24"/>
                  </a:lnTo>
                  <a:lnTo>
                    <a:pt x="3024" y="24"/>
                  </a:lnTo>
                  <a:lnTo>
                    <a:pt x="3088" y="24"/>
                  </a:lnTo>
                  <a:lnTo>
                    <a:pt x="3088" y="24"/>
                  </a:lnTo>
                  <a:lnTo>
                    <a:pt x="3132" y="24"/>
                  </a:lnTo>
                  <a:lnTo>
                    <a:pt x="3132" y="24"/>
                  </a:lnTo>
                  <a:lnTo>
                    <a:pt x="3156" y="24"/>
                  </a:lnTo>
                  <a:lnTo>
                    <a:pt x="3178" y="24"/>
                  </a:lnTo>
                  <a:lnTo>
                    <a:pt x="3178" y="24"/>
                  </a:lnTo>
                  <a:lnTo>
                    <a:pt x="3190" y="24"/>
                  </a:lnTo>
                  <a:lnTo>
                    <a:pt x="3202" y="26"/>
                  </a:lnTo>
                  <a:lnTo>
                    <a:pt x="3202" y="26"/>
                  </a:lnTo>
                  <a:lnTo>
                    <a:pt x="3208" y="24"/>
                  </a:lnTo>
                  <a:lnTo>
                    <a:pt x="3208" y="24"/>
                  </a:lnTo>
                  <a:lnTo>
                    <a:pt x="3214" y="24"/>
                  </a:lnTo>
                  <a:lnTo>
                    <a:pt x="3222" y="26"/>
                  </a:lnTo>
                  <a:lnTo>
                    <a:pt x="3222" y="26"/>
                  </a:lnTo>
                  <a:lnTo>
                    <a:pt x="3246" y="26"/>
                  </a:lnTo>
                  <a:lnTo>
                    <a:pt x="3268" y="24"/>
                  </a:lnTo>
                  <a:lnTo>
                    <a:pt x="3268" y="24"/>
                  </a:lnTo>
                  <a:lnTo>
                    <a:pt x="3278" y="26"/>
                  </a:lnTo>
                  <a:lnTo>
                    <a:pt x="3278" y="26"/>
                  </a:lnTo>
                  <a:lnTo>
                    <a:pt x="3334" y="26"/>
                  </a:lnTo>
                  <a:lnTo>
                    <a:pt x="3390" y="26"/>
                  </a:lnTo>
                  <a:lnTo>
                    <a:pt x="3390" y="26"/>
                  </a:lnTo>
                  <a:lnTo>
                    <a:pt x="3404" y="26"/>
                  </a:lnTo>
                  <a:lnTo>
                    <a:pt x="3418" y="24"/>
                  </a:lnTo>
                  <a:lnTo>
                    <a:pt x="3418" y="24"/>
                  </a:lnTo>
                  <a:lnTo>
                    <a:pt x="3446" y="24"/>
                  </a:lnTo>
                  <a:lnTo>
                    <a:pt x="3470" y="26"/>
                  </a:lnTo>
                  <a:lnTo>
                    <a:pt x="3470" y="26"/>
                  </a:lnTo>
                  <a:lnTo>
                    <a:pt x="3496" y="26"/>
                  </a:lnTo>
                  <a:lnTo>
                    <a:pt x="3496" y="26"/>
                  </a:lnTo>
                  <a:lnTo>
                    <a:pt x="3532" y="24"/>
                  </a:lnTo>
                  <a:lnTo>
                    <a:pt x="3532" y="24"/>
                  </a:lnTo>
                  <a:lnTo>
                    <a:pt x="3544" y="24"/>
                  </a:lnTo>
                  <a:lnTo>
                    <a:pt x="3556" y="26"/>
                  </a:lnTo>
                  <a:lnTo>
                    <a:pt x="3556" y="26"/>
                  </a:lnTo>
                  <a:lnTo>
                    <a:pt x="3578" y="26"/>
                  </a:lnTo>
                  <a:lnTo>
                    <a:pt x="3598" y="26"/>
                  </a:lnTo>
                  <a:lnTo>
                    <a:pt x="3598" y="26"/>
                  </a:lnTo>
                  <a:lnTo>
                    <a:pt x="3622" y="26"/>
                  </a:lnTo>
                  <a:lnTo>
                    <a:pt x="3622" y="26"/>
                  </a:lnTo>
                  <a:lnTo>
                    <a:pt x="3634" y="26"/>
                  </a:lnTo>
                  <a:lnTo>
                    <a:pt x="3646" y="26"/>
                  </a:lnTo>
                  <a:lnTo>
                    <a:pt x="3646" y="26"/>
                  </a:lnTo>
                  <a:lnTo>
                    <a:pt x="3658" y="26"/>
                  </a:lnTo>
                  <a:lnTo>
                    <a:pt x="3670" y="26"/>
                  </a:lnTo>
                  <a:lnTo>
                    <a:pt x="3670" y="26"/>
                  </a:lnTo>
                  <a:lnTo>
                    <a:pt x="3706" y="26"/>
                  </a:lnTo>
                  <a:lnTo>
                    <a:pt x="3742" y="26"/>
                  </a:lnTo>
                  <a:lnTo>
                    <a:pt x="3742" y="26"/>
                  </a:lnTo>
                  <a:lnTo>
                    <a:pt x="3788" y="26"/>
                  </a:lnTo>
                  <a:lnTo>
                    <a:pt x="3788" y="26"/>
                  </a:lnTo>
                  <a:lnTo>
                    <a:pt x="3810" y="28"/>
                  </a:lnTo>
                  <a:lnTo>
                    <a:pt x="3810" y="28"/>
                  </a:lnTo>
                  <a:lnTo>
                    <a:pt x="3816" y="26"/>
                  </a:lnTo>
                  <a:lnTo>
                    <a:pt x="3816" y="26"/>
                  </a:lnTo>
                  <a:lnTo>
                    <a:pt x="3820" y="26"/>
                  </a:lnTo>
                  <a:lnTo>
                    <a:pt x="3824" y="28"/>
                  </a:lnTo>
                  <a:lnTo>
                    <a:pt x="3824" y="28"/>
                  </a:lnTo>
                  <a:lnTo>
                    <a:pt x="3832" y="26"/>
                  </a:lnTo>
                  <a:lnTo>
                    <a:pt x="3832" y="26"/>
                  </a:lnTo>
                  <a:lnTo>
                    <a:pt x="3846" y="24"/>
                  </a:lnTo>
                  <a:lnTo>
                    <a:pt x="3846" y="24"/>
                  </a:lnTo>
                  <a:lnTo>
                    <a:pt x="3850" y="24"/>
                  </a:lnTo>
                  <a:lnTo>
                    <a:pt x="3850" y="24"/>
                  </a:lnTo>
                  <a:lnTo>
                    <a:pt x="3856" y="26"/>
                  </a:lnTo>
                  <a:lnTo>
                    <a:pt x="3864" y="26"/>
                  </a:lnTo>
                  <a:lnTo>
                    <a:pt x="3878" y="24"/>
                  </a:lnTo>
                  <a:lnTo>
                    <a:pt x="3878" y="24"/>
                  </a:lnTo>
                  <a:lnTo>
                    <a:pt x="3890" y="24"/>
                  </a:lnTo>
                  <a:lnTo>
                    <a:pt x="3890" y="24"/>
                  </a:lnTo>
                  <a:lnTo>
                    <a:pt x="3900" y="24"/>
                  </a:lnTo>
                  <a:lnTo>
                    <a:pt x="3906" y="22"/>
                  </a:lnTo>
                  <a:lnTo>
                    <a:pt x="3910" y="20"/>
                  </a:lnTo>
                  <a:lnTo>
                    <a:pt x="3910" y="20"/>
                  </a:lnTo>
                  <a:lnTo>
                    <a:pt x="3914" y="20"/>
                  </a:lnTo>
                  <a:lnTo>
                    <a:pt x="3916" y="18"/>
                  </a:lnTo>
                  <a:lnTo>
                    <a:pt x="3916" y="18"/>
                  </a:lnTo>
                  <a:lnTo>
                    <a:pt x="3916" y="18"/>
                  </a:lnTo>
                  <a:lnTo>
                    <a:pt x="3916" y="18"/>
                  </a:lnTo>
                  <a:lnTo>
                    <a:pt x="3916" y="16"/>
                  </a:lnTo>
                  <a:lnTo>
                    <a:pt x="3916" y="14"/>
                  </a:lnTo>
                  <a:lnTo>
                    <a:pt x="3916" y="14"/>
                  </a:lnTo>
                  <a:lnTo>
                    <a:pt x="3868" y="14"/>
                  </a:lnTo>
                  <a:lnTo>
                    <a:pt x="3844" y="14"/>
                  </a:lnTo>
                  <a:lnTo>
                    <a:pt x="3820" y="12"/>
                  </a:lnTo>
                  <a:lnTo>
                    <a:pt x="3820" y="12"/>
                  </a:lnTo>
                  <a:close/>
                  <a:moveTo>
                    <a:pt x="744" y="10"/>
                  </a:moveTo>
                  <a:lnTo>
                    <a:pt x="744" y="10"/>
                  </a:lnTo>
                  <a:lnTo>
                    <a:pt x="744" y="8"/>
                  </a:lnTo>
                  <a:lnTo>
                    <a:pt x="744" y="8"/>
                  </a:lnTo>
                  <a:lnTo>
                    <a:pt x="744" y="8"/>
                  </a:lnTo>
                  <a:lnTo>
                    <a:pt x="746" y="8"/>
                  </a:lnTo>
                  <a:lnTo>
                    <a:pt x="744" y="10"/>
                  </a:lnTo>
                  <a:lnTo>
                    <a:pt x="744" y="10"/>
                  </a:lnTo>
                  <a:close/>
                  <a:moveTo>
                    <a:pt x="2874" y="18"/>
                  </a:moveTo>
                  <a:lnTo>
                    <a:pt x="2874" y="18"/>
                  </a:lnTo>
                  <a:lnTo>
                    <a:pt x="2874" y="16"/>
                  </a:lnTo>
                  <a:lnTo>
                    <a:pt x="2874" y="16"/>
                  </a:lnTo>
                  <a:lnTo>
                    <a:pt x="2876" y="18"/>
                  </a:lnTo>
                  <a:lnTo>
                    <a:pt x="2876" y="18"/>
                  </a:lnTo>
                  <a:lnTo>
                    <a:pt x="2874" y="18"/>
                  </a:lnTo>
                  <a:lnTo>
                    <a:pt x="2874" y="18"/>
                  </a:lnTo>
                  <a:close/>
                  <a:moveTo>
                    <a:pt x="3160" y="18"/>
                  </a:moveTo>
                  <a:lnTo>
                    <a:pt x="3160" y="18"/>
                  </a:lnTo>
                  <a:lnTo>
                    <a:pt x="3160" y="16"/>
                  </a:lnTo>
                  <a:lnTo>
                    <a:pt x="3160" y="16"/>
                  </a:lnTo>
                  <a:lnTo>
                    <a:pt x="3162" y="16"/>
                  </a:lnTo>
                  <a:lnTo>
                    <a:pt x="3162" y="16"/>
                  </a:lnTo>
                  <a:lnTo>
                    <a:pt x="3162" y="16"/>
                  </a:lnTo>
                  <a:lnTo>
                    <a:pt x="3160" y="18"/>
                  </a:lnTo>
                  <a:lnTo>
                    <a:pt x="3160"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ndParaRPr>
            </a:p>
          </p:txBody>
        </p:sp>
      </p:grpSp>
    </p:spTree>
    <p:extLst>
      <p:ext uri="{BB962C8B-B14F-4D97-AF65-F5344CB8AC3E}">
        <p14:creationId xmlns:p14="http://schemas.microsoft.com/office/powerpoint/2010/main" val="4251186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69988" y="1281113"/>
            <a:ext cx="3591731" cy="4791076"/>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29200" y="1281113"/>
            <a:ext cx="3765550" cy="4791076"/>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870DF13B-F67F-4AC9-9D3E-BD49C9AC582F}" type="slidenum">
              <a:rPr lang="en-US">
                <a:solidFill>
                  <a:srgbClr val="000000"/>
                </a:solidFill>
              </a:rPr>
              <a:pPr>
                <a:defRPr/>
              </a:pPr>
              <a:t>‹#›</a:t>
            </a:fld>
            <a:endParaRPr lang="en-US">
              <a:solidFill>
                <a:srgbClr val="000000"/>
              </a:solidFill>
            </a:endParaRPr>
          </a:p>
        </p:txBody>
      </p:sp>
      <p:sp>
        <p:nvSpPr>
          <p:cNvPr id="6" name="Rectangle 71"/>
          <p:cNvSpPr>
            <a:spLocks noGrp="1" noChangeArrowheads="1"/>
          </p:cNvSpPr>
          <p:nvPr>
            <p:ph type="ftr" sz="quarter" idx="11"/>
          </p:nvPr>
        </p:nvSpPr>
        <p:spPr>
          <a:ln/>
        </p:spPr>
        <p:txBody>
          <a:bodyPr/>
          <a:lstStyle>
            <a:lvl1pPr>
              <a:defRPr/>
            </a:lvl1pPr>
          </a:lstStyle>
          <a:p>
            <a:pPr>
              <a:defRPr/>
            </a:pPr>
            <a:r>
              <a:rPr lang="en-US">
                <a:solidFill>
                  <a:srgbClr val="000000"/>
                </a:solidFill>
              </a:rPr>
              <a:t>NetApp Confidential - Limited Use</a:t>
            </a:r>
          </a:p>
        </p:txBody>
      </p:sp>
      <p:grpSp>
        <p:nvGrpSpPr>
          <p:cNvPr id="7" name="Group 6"/>
          <p:cNvGrpSpPr/>
          <p:nvPr userDrawn="1"/>
        </p:nvGrpSpPr>
        <p:grpSpPr bwMode="gray">
          <a:xfrm>
            <a:off x="347662" y="6445714"/>
            <a:ext cx="8449056" cy="107486"/>
            <a:chOff x="347662" y="6160730"/>
            <a:chExt cx="8449056" cy="107486"/>
          </a:xfrm>
        </p:grpSpPr>
        <p:sp>
          <p:nvSpPr>
            <p:cNvPr id="8" name="Freeform 5"/>
            <p:cNvSpPr>
              <a:spLocks/>
            </p:cNvSpPr>
            <p:nvPr userDrawn="1"/>
          </p:nvSpPr>
          <p:spPr bwMode="gray">
            <a:xfrm>
              <a:off x="347662" y="6160730"/>
              <a:ext cx="8449056" cy="107486"/>
            </a:xfrm>
            <a:custGeom>
              <a:avLst/>
              <a:gdLst>
                <a:gd name="T0" fmla="*/ 116 w 3930"/>
                <a:gd name="T1" fmla="*/ 4 h 50"/>
                <a:gd name="T2" fmla="*/ 258 w 3930"/>
                <a:gd name="T3" fmla="*/ 2 h 50"/>
                <a:gd name="T4" fmla="*/ 376 w 3930"/>
                <a:gd name="T5" fmla="*/ 2 h 50"/>
                <a:gd name="T6" fmla="*/ 494 w 3930"/>
                <a:gd name="T7" fmla="*/ 6 h 50"/>
                <a:gd name="T8" fmla="*/ 628 w 3930"/>
                <a:gd name="T9" fmla="*/ 8 h 50"/>
                <a:gd name="T10" fmla="*/ 774 w 3930"/>
                <a:gd name="T11" fmla="*/ 6 h 50"/>
                <a:gd name="T12" fmla="*/ 894 w 3930"/>
                <a:gd name="T13" fmla="*/ 4 h 50"/>
                <a:gd name="T14" fmla="*/ 1038 w 3930"/>
                <a:gd name="T15" fmla="*/ 4 h 50"/>
                <a:gd name="T16" fmla="*/ 1196 w 3930"/>
                <a:gd name="T17" fmla="*/ 2 h 50"/>
                <a:gd name="T18" fmla="*/ 1326 w 3930"/>
                <a:gd name="T19" fmla="*/ 4 h 50"/>
                <a:gd name="T20" fmla="*/ 1428 w 3930"/>
                <a:gd name="T21" fmla="*/ 4 h 50"/>
                <a:gd name="T22" fmla="*/ 1568 w 3930"/>
                <a:gd name="T23" fmla="*/ 6 h 50"/>
                <a:gd name="T24" fmla="*/ 1710 w 3930"/>
                <a:gd name="T25" fmla="*/ 6 h 50"/>
                <a:gd name="T26" fmla="*/ 1826 w 3930"/>
                <a:gd name="T27" fmla="*/ 8 h 50"/>
                <a:gd name="T28" fmla="*/ 1950 w 3930"/>
                <a:gd name="T29" fmla="*/ 4 h 50"/>
                <a:gd name="T30" fmla="*/ 2106 w 3930"/>
                <a:gd name="T31" fmla="*/ 4 h 50"/>
                <a:gd name="T32" fmla="*/ 2234 w 3930"/>
                <a:gd name="T33" fmla="*/ 2 h 50"/>
                <a:gd name="T34" fmla="*/ 2354 w 3930"/>
                <a:gd name="T35" fmla="*/ 2 h 50"/>
                <a:gd name="T36" fmla="*/ 2498 w 3930"/>
                <a:gd name="T37" fmla="*/ 6 h 50"/>
                <a:gd name="T38" fmla="*/ 2580 w 3930"/>
                <a:gd name="T39" fmla="*/ 4 h 50"/>
                <a:gd name="T40" fmla="*/ 2684 w 3930"/>
                <a:gd name="T41" fmla="*/ 4 h 50"/>
                <a:gd name="T42" fmla="*/ 2830 w 3930"/>
                <a:gd name="T43" fmla="*/ 4 h 50"/>
                <a:gd name="T44" fmla="*/ 2932 w 3930"/>
                <a:gd name="T45" fmla="*/ 6 h 50"/>
                <a:gd name="T46" fmla="*/ 3058 w 3930"/>
                <a:gd name="T47" fmla="*/ 6 h 50"/>
                <a:gd name="T48" fmla="*/ 3176 w 3930"/>
                <a:gd name="T49" fmla="*/ 10 h 50"/>
                <a:gd name="T50" fmla="*/ 3262 w 3930"/>
                <a:gd name="T51" fmla="*/ 14 h 50"/>
                <a:gd name="T52" fmla="*/ 3340 w 3930"/>
                <a:gd name="T53" fmla="*/ 12 h 50"/>
                <a:gd name="T54" fmla="*/ 3456 w 3930"/>
                <a:gd name="T55" fmla="*/ 18 h 50"/>
                <a:gd name="T56" fmla="*/ 3592 w 3930"/>
                <a:gd name="T57" fmla="*/ 16 h 50"/>
                <a:gd name="T58" fmla="*/ 3648 w 3930"/>
                <a:gd name="T59" fmla="*/ 16 h 50"/>
                <a:gd name="T60" fmla="*/ 3784 w 3930"/>
                <a:gd name="T61" fmla="*/ 20 h 50"/>
                <a:gd name="T62" fmla="*/ 3846 w 3930"/>
                <a:gd name="T63" fmla="*/ 24 h 50"/>
                <a:gd name="T64" fmla="*/ 3874 w 3930"/>
                <a:gd name="T65" fmla="*/ 36 h 50"/>
                <a:gd name="T66" fmla="*/ 3782 w 3930"/>
                <a:gd name="T67" fmla="*/ 42 h 50"/>
                <a:gd name="T68" fmla="*/ 3676 w 3930"/>
                <a:gd name="T69" fmla="*/ 46 h 50"/>
                <a:gd name="T70" fmla="*/ 3570 w 3930"/>
                <a:gd name="T71" fmla="*/ 48 h 50"/>
                <a:gd name="T72" fmla="*/ 3518 w 3930"/>
                <a:gd name="T73" fmla="*/ 48 h 50"/>
                <a:gd name="T74" fmla="*/ 3396 w 3930"/>
                <a:gd name="T75" fmla="*/ 48 h 50"/>
                <a:gd name="T76" fmla="*/ 3304 w 3930"/>
                <a:gd name="T77" fmla="*/ 48 h 50"/>
                <a:gd name="T78" fmla="*/ 3152 w 3930"/>
                <a:gd name="T79" fmla="*/ 40 h 50"/>
                <a:gd name="T80" fmla="*/ 3042 w 3930"/>
                <a:gd name="T81" fmla="*/ 42 h 50"/>
                <a:gd name="T82" fmla="*/ 2898 w 3930"/>
                <a:gd name="T83" fmla="*/ 36 h 50"/>
                <a:gd name="T84" fmla="*/ 2814 w 3930"/>
                <a:gd name="T85" fmla="*/ 38 h 50"/>
                <a:gd name="T86" fmla="*/ 2692 w 3930"/>
                <a:gd name="T87" fmla="*/ 36 h 50"/>
                <a:gd name="T88" fmla="*/ 2588 w 3930"/>
                <a:gd name="T89" fmla="*/ 34 h 50"/>
                <a:gd name="T90" fmla="*/ 2466 w 3930"/>
                <a:gd name="T91" fmla="*/ 38 h 50"/>
                <a:gd name="T92" fmla="*/ 2356 w 3930"/>
                <a:gd name="T93" fmla="*/ 36 h 50"/>
                <a:gd name="T94" fmla="*/ 2212 w 3930"/>
                <a:gd name="T95" fmla="*/ 40 h 50"/>
                <a:gd name="T96" fmla="*/ 2040 w 3930"/>
                <a:gd name="T97" fmla="*/ 40 h 50"/>
                <a:gd name="T98" fmla="*/ 1922 w 3930"/>
                <a:gd name="T99" fmla="*/ 40 h 50"/>
                <a:gd name="T100" fmla="*/ 1804 w 3930"/>
                <a:gd name="T101" fmla="*/ 42 h 50"/>
                <a:gd name="T102" fmla="*/ 1642 w 3930"/>
                <a:gd name="T103" fmla="*/ 44 h 50"/>
                <a:gd name="T104" fmla="*/ 1492 w 3930"/>
                <a:gd name="T105" fmla="*/ 46 h 50"/>
                <a:gd name="T106" fmla="*/ 1354 w 3930"/>
                <a:gd name="T107" fmla="*/ 44 h 50"/>
                <a:gd name="T108" fmla="*/ 1180 w 3930"/>
                <a:gd name="T109" fmla="*/ 44 h 50"/>
                <a:gd name="T110" fmla="*/ 1052 w 3930"/>
                <a:gd name="T111" fmla="*/ 46 h 50"/>
                <a:gd name="T112" fmla="*/ 936 w 3930"/>
                <a:gd name="T113" fmla="*/ 44 h 50"/>
                <a:gd name="T114" fmla="*/ 790 w 3930"/>
                <a:gd name="T115" fmla="*/ 40 h 50"/>
                <a:gd name="T116" fmla="*/ 636 w 3930"/>
                <a:gd name="T117" fmla="*/ 42 h 50"/>
                <a:gd name="T118" fmla="*/ 494 w 3930"/>
                <a:gd name="T119" fmla="*/ 46 h 50"/>
                <a:gd name="T120" fmla="*/ 362 w 3930"/>
                <a:gd name="T121" fmla="*/ 42 h 50"/>
                <a:gd name="T122" fmla="*/ 222 w 3930"/>
                <a:gd name="T123" fmla="*/ 40 h 50"/>
                <a:gd name="T124" fmla="*/ 70 w 3930"/>
                <a:gd name="T125"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0" h="50">
                  <a:moveTo>
                    <a:pt x="2" y="14"/>
                  </a:moveTo>
                  <a:lnTo>
                    <a:pt x="2" y="14"/>
                  </a:lnTo>
                  <a:lnTo>
                    <a:pt x="0" y="14"/>
                  </a:lnTo>
                  <a:lnTo>
                    <a:pt x="0" y="14"/>
                  </a:lnTo>
                  <a:lnTo>
                    <a:pt x="2" y="10"/>
                  </a:lnTo>
                  <a:lnTo>
                    <a:pt x="2" y="10"/>
                  </a:lnTo>
                  <a:lnTo>
                    <a:pt x="2" y="8"/>
                  </a:lnTo>
                  <a:lnTo>
                    <a:pt x="2" y="8"/>
                  </a:lnTo>
                  <a:lnTo>
                    <a:pt x="4" y="8"/>
                  </a:lnTo>
                  <a:lnTo>
                    <a:pt x="4" y="8"/>
                  </a:lnTo>
                  <a:lnTo>
                    <a:pt x="4" y="6"/>
                  </a:lnTo>
                  <a:lnTo>
                    <a:pt x="4" y="6"/>
                  </a:lnTo>
                  <a:lnTo>
                    <a:pt x="8" y="4"/>
                  </a:lnTo>
                  <a:lnTo>
                    <a:pt x="8" y="4"/>
                  </a:lnTo>
                  <a:lnTo>
                    <a:pt x="8" y="4"/>
                  </a:lnTo>
                  <a:lnTo>
                    <a:pt x="8" y="4"/>
                  </a:lnTo>
                  <a:lnTo>
                    <a:pt x="10" y="2"/>
                  </a:lnTo>
                  <a:lnTo>
                    <a:pt x="10" y="2"/>
                  </a:lnTo>
                  <a:lnTo>
                    <a:pt x="14" y="2"/>
                  </a:lnTo>
                  <a:lnTo>
                    <a:pt x="14" y="2"/>
                  </a:lnTo>
                  <a:lnTo>
                    <a:pt x="16" y="2"/>
                  </a:lnTo>
                  <a:lnTo>
                    <a:pt x="16" y="2"/>
                  </a:lnTo>
                  <a:lnTo>
                    <a:pt x="18" y="2"/>
                  </a:lnTo>
                  <a:lnTo>
                    <a:pt x="18" y="2"/>
                  </a:lnTo>
                  <a:lnTo>
                    <a:pt x="20" y="0"/>
                  </a:lnTo>
                  <a:lnTo>
                    <a:pt x="20" y="0"/>
                  </a:lnTo>
                  <a:lnTo>
                    <a:pt x="26" y="2"/>
                  </a:lnTo>
                  <a:lnTo>
                    <a:pt x="26" y="2"/>
                  </a:lnTo>
                  <a:lnTo>
                    <a:pt x="28" y="2"/>
                  </a:lnTo>
                  <a:lnTo>
                    <a:pt x="28" y="2"/>
                  </a:lnTo>
                  <a:lnTo>
                    <a:pt x="30" y="2"/>
                  </a:lnTo>
                  <a:lnTo>
                    <a:pt x="30" y="2"/>
                  </a:lnTo>
                  <a:lnTo>
                    <a:pt x="32" y="2"/>
                  </a:lnTo>
                  <a:lnTo>
                    <a:pt x="32" y="2"/>
                  </a:lnTo>
                  <a:lnTo>
                    <a:pt x="34" y="2"/>
                  </a:lnTo>
                  <a:lnTo>
                    <a:pt x="34" y="2"/>
                  </a:lnTo>
                  <a:lnTo>
                    <a:pt x="36" y="2"/>
                  </a:lnTo>
                  <a:lnTo>
                    <a:pt x="36" y="2"/>
                  </a:lnTo>
                  <a:lnTo>
                    <a:pt x="38" y="2"/>
                  </a:lnTo>
                  <a:lnTo>
                    <a:pt x="38" y="2"/>
                  </a:lnTo>
                  <a:lnTo>
                    <a:pt x="40" y="2"/>
                  </a:lnTo>
                  <a:lnTo>
                    <a:pt x="40" y="2"/>
                  </a:lnTo>
                  <a:lnTo>
                    <a:pt x="46" y="2"/>
                  </a:lnTo>
                  <a:lnTo>
                    <a:pt x="46" y="2"/>
                  </a:lnTo>
                  <a:lnTo>
                    <a:pt x="48" y="2"/>
                  </a:lnTo>
                  <a:lnTo>
                    <a:pt x="48" y="2"/>
                  </a:lnTo>
                  <a:lnTo>
                    <a:pt x="50" y="2"/>
                  </a:lnTo>
                  <a:lnTo>
                    <a:pt x="50" y="2"/>
                  </a:lnTo>
                  <a:lnTo>
                    <a:pt x="60" y="0"/>
                  </a:lnTo>
                  <a:lnTo>
                    <a:pt x="60" y="0"/>
                  </a:lnTo>
                  <a:lnTo>
                    <a:pt x="62" y="0"/>
                  </a:lnTo>
                  <a:lnTo>
                    <a:pt x="62" y="0"/>
                  </a:lnTo>
                  <a:lnTo>
                    <a:pt x="66" y="0"/>
                  </a:lnTo>
                  <a:lnTo>
                    <a:pt x="66" y="0"/>
                  </a:lnTo>
                  <a:lnTo>
                    <a:pt x="70" y="2"/>
                  </a:lnTo>
                  <a:lnTo>
                    <a:pt x="70" y="2"/>
                  </a:lnTo>
                  <a:lnTo>
                    <a:pt x="72" y="2"/>
                  </a:lnTo>
                  <a:lnTo>
                    <a:pt x="76" y="2"/>
                  </a:lnTo>
                  <a:lnTo>
                    <a:pt x="76" y="2"/>
                  </a:lnTo>
                  <a:lnTo>
                    <a:pt x="80" y="4"/>
                  </a:lnTo>
                  <a:lnTo>
                    <a:pt x="80" y="4"/>
                  </a:lnTo>
                  <a:lnTo>
                    <a:pt x="82" y="2"/>
                  </a:lnTo>
                  <a:lnTo>
                    <a:pt x="84" y="2"/>
                  </a:lnTo>
                  <a:lnTo>
                    <a:pt x="84" y="2"/>
                  </a:lnTo>
                  <a:lnTo>
                    <a:pt x="86" y="2"/>
                  </a:lnTo>
                  <a:lnTo>
                    <a:pt x="86" y="2"/>
                  </a:lnTo>
                  <a:lnTo>
                    <a:pt x="90" y="4"/>
                  </a:lnTo>
                  <a:lnTo>
                    <a:pt x="90" y="4"/>
                  </a:lnTo>
                  <a:lnTo>
                    <a:pt x="92" y="4"/>
                  </a:lnTo>
                  <a:lnTo>
                    <a:pt x="92" y="4"/>
                  </a:lnTo>
                  <a:lnTo>
                    <a:pt x="94" y="4"/>
                  </a:lnTo>
                  <a:lnTo>
                    <a:pt x="94" y="4"/>
                  </a:lnTo>
                  <a:lnTo>
                    <a:pt x="98" y="2"/>
                  </a:lnTo>
                  <a:lnTo>
                    <a:pt x="98" y="2"/>
                  </a:lnTo>
                  <a:lnTo>
                    <a:pt x="102" y="4"/>
                  </a:lnTo>
                  <a:lnTo>
                    <a:pt x="106" y="4"/>
                  </a:lnTo>
                  <a:lnTo>
                    <a:pt x="106" y="4"/>
                  </a:lnTo>
                  <a:lnTo>
                    <a:pt x="108" y="4"/>
                  </a:lnTo>
                  <a:lnTo>
                    <a:pt x="108" y="4"/>
                  </a:lnTo>
                  <a:lnTo>
                    <a:pt x="110" y="4"/>
                  </a:lnTo>
                  <a:lnTo>
                    <a:pt x="112" y="6"/>
                  </a:lnTo>
                  <a:lnTo>
                    <a:pt x="112" y="6"/>
                  </a:lnTo>
                  <a:lnTo>
                    <a:pt x="116" y="4"/>
                  </a:lnTo>
                  <a:lnTo>
                    <a:pt x="116" y="4"/>
                  </a:lnTo>
                  <a:lnTo>
                    <a:pt x="120" y="4"/>
                  </a:lnTo>
                  <a:lnTo>
                    <a:pt x="120" y="4"/>
                  </a:lnTo>
                  <a:lnTo>
                    <a:pt x="124" y="4"/>
                  </a:lnTo>
                  <a:lnTo>
                    <a:pt x="124" y="4"/>
                  </a:lnTo>
                  <a:lnTo>
                    <a:pt x="128" y="4"/>
                  </a:lnTo>
                  <a:lnTo>
                    <a:pt x="134" y="4"/>
                  </a:lnTo>
                  <a:lnTo>
                    <a:pt x="134" y="4"/>
                  </a:lnTo>
                  <a:lnTo>
                    <a:pt x="136" y="4"/>
                  </a:lnTo>
                  <a:lnTo>
                    <a:pt x="136" y="4"/>
                  </a:lnTo>
                  <a:lnTo>
                    <a:pt x="138" y="2"/>
                  </a:lnTo>
                  <a:lnTo>
                    <a:pt x="138" y="2"/>
                  </a:lnTo>
                  <a:lnTo>
                    <a:pt x="142" y="4"/>
                  </a:lnTo>
                  <a:lnTo>
                    <a:pt x="142" y="4"/>
                  </a:lnTo>
                  <a:lnTo>
                    <a:pt x="146" y="2"/>
                  </a:lnTo>
                  <a:lnTo>
                    <a:pt x="146" y="2"/>
                  </a:lnTo>
                  <a:lnTo>
                    <a:pt x="148" y="2"/>
                  </a:lnTo>
                  <a:lnTo>
                    <a:pt x="148" y="2"/>
                  </a:lnTo>
                  <a:lnTo>
                    <a:pt x="150" y="2"/>
                  </a:lnTo>
                  <a:lnTo>
                    <a:pt x="150" y="2"/>
                  </a:lnTo>
                  <a:lnTo>
                    <a:pt x="156" y="4"/>
                  </a:lnTo>
                  <a:lnTo>
                    <a:pt x="156" y="4"/>
                  </a:lnTo>
                  <a:lnTo>
                    <a:pt x="158" y="2"/>
                  </a:lnTo>
                  <a:lnTo>
                    <a:pt x="158" y="2"/>
                  </a:lnTo>
                  <a:lnTo>
                    <a:pt x="164" y="2"/>
                  </a:lnTo>
                  <a:lnTo>
                    <a:pt x="164" y="2"/>
                  </a:lnTo>
                  <a:lnTo>
                    <a:pt x="168" y="2"/>
                  </a:lnTo>
                  <a:lnTo>
                    <a:pt x="174" y="4"/>
                  </a:lnTo>
                  <a:lnTo>
                    <a:pt x="174" y="4"/>
                  </a:lnTo>
                  <a:lnTo>
                    <a:pt x="178" y="2"/>
                  </a:lnTo>
                  <a:lnTo>
                    <a:pt x="178" y="2"/>
                  </a:lnTo>
                  <a:lnTo>
                    <a:pt x="180" y="4"/>
                  </a:lnTo>
                  <a:lnTo>
                    <a:pt x="180" y="4"/>
                  </a:lnTo>
                  <a:lnTo>
                    <a:pt x="182" y="2"/>
                  </a:lnTo>
                  <a:lnTo>
                    <a:pt x="182" y="2"/>
                  </a:lnTo>
                  <a:lnTo>
                    <a:pt x="186" y="2"/>
                  </a:lnTo>
                  <a:lnTo>
                    <a:pt x="186" y="2"/>
                  </a:lnTo>
                  <a:lnTo>
                    <a:pt x="188" y="4"/>
                  </a:lnTo>
                  <a:lnTo>
                    <a:pt x="188" y="4"/>
                  </a:lnTo>
                  <a:lnTo>
                    <a:pt x="190" y="2"/>
                  </a:lnTo>
                  <a:lnTo>
                    <a:pt x="190" y="2"/>
                  </a:lnTo>
                  <a:lnTo>
                    <a:pt x="192" y="2"/>
                  </a:lnTo>
                  <a:lnTo>
                    <a:pt x="192" y="2"/>
                  </a:lnTo>
                  <a:lnTo>
                    <a:pt x="194" y="2"/>
                  </a:lnTo>
                  <a:lnTo>
                    <a:pt x="194" y="2"/>
                  </a:lnTo>
                  <a:lnTo>
                    <a:pt x="196" y="2"/>
                  </a:lnTo>
                  <a:lnTo>
                    <a:pt x="196" y="2"/>
                  </a:lnTo>
                  <a:lnTo>
                    <a:pt x="200" y="2"/>
                  </a:lnTo>
                  <a:lnTo>
                    <a:pt x="200" y="2"/>
                  </a:lnTo>
                  <a:lnTo>
                    <a:pt x="204" y="4"/>
                  </a:lnTo>
                  <a:lnTo>
                    <a:pt x="204" y="4"/>
                  </a:lnTo>
                  <a:lnTo>
                    <a:pt x="210" y="2"/>
                  </a:lnTo>
                  <a:lnTo>
                    <a:pt x="210" y="2"/>
                  </a:lnTo>
                  <a:lnTo>
                    <a:pt x="212" y="2"/>
                  </a:lnTo>
                  <a:lnTo>
                    <a:pt x="212" y="2"/>
                  </a:lnTo>
                  <a:lnTo>
                    <a:pt x="214" y="2"/>
                  </a:lnTo>
                  <a:lnTo>
                    <a:pt x="214" y="2"/>
                  </a:lnTo>
                  <a:lnTo>
                    <a:pt x="214" y="2"/>
                  </a:lnTo>
                  <a:lnTo>
                    <a:pt x="214" y="2"/>
                  </a:lnTo>
                  <a:lnTo>
                    <a:pt x="214" y="4"/>
                  </a:lnTo>
                  <a:lnTo>
                    <a:pt x="214" y="4"/>
                  </a:lnTo>
                  <a:lnTo>
                    <a:pt x="216" y="4"/>
                  </a:lnTo>
                  <a:lnTo>
                    <a:pt x="216" y="4"/>
                  </a:lnTo>
                  <a:lnTo>
                    <a:pt x="218" y="4"/>
                  </a:lnTo>
                  <a:lnTo>
                    <a:pt x="218" y="4"/>
                  </a:lnTo>
                  <a:lnTo>
                    <a:pt x="224" y="4"/>
                  </a:lnTo>
                  <a:lnTo>
                    <a:pt x="224" y="4"/>
                  </a:lnTo>
                  <a:lnTo>
                    <a:pt x="226" y="0"/>
                  </a:lnTo>
                  <a:lnTo>
                    <a:pt x="226" y="0"/>
                  </a:lnTo>
                  <a:lnTo>
                    <a:pt x="232" y="0"/>
                  </a:lnTo>
                  <a:lnTo>
                    <a:pt x="232" y="0"/>
                  </a:lnTo>
                  <a:lnTo>
                    <a:pt x="234" y="0"/>
                  </a:lnTo>
                  <a:lnTo>
                    <a:pt x="234" y="0"/>
                  </a:lnTo>
                  <a:lnTo>
                    <a:pt x="238" y="2"/>
                  </a:lnTo>
                  <a:lnTo>
                    <a:pt x="238" y="2"/>
                  </a:lnTo>
                  <a:lnTo>
                    <a:pt x="244" y="2"/>
                  </a:lnTo>
                  <a:lnTo>
                    <a:pt x="244" y="2"/>
                  </a:lnTo>
                  <a:lnTo>
                    <a:pt x="248" y="2"/>
                  </a:lnTo>
                  <a:lnTo>
                    <a:pt x="248" y="2"/>
                  </a:lnTo>
                  <a:lnTo>
                    <a:pt x="252" y="2"/>
                  </a:lnTo>
                  <a:lnTo>
                    <a:pt x="252" y="2"/>
                  </a:lnTo>
                  <a:lnTo>
                    <a:pt x="256" y="2"/>
                  </a:lnTo>
                  <a:lnTo>
                    <a:pt x="256" y="2"/>
                  </a:lnTo>
                  <a:lnTo>
                    <a:pt x="258" y="2"/>
                  </a:lnTo>
                  <a:lnTo>
                    <a:pt x="258" y="2"/>
                  </a:lnTo>
                  <a:lnTo>
                    <a:pt x="258" y="2"/>
                  </a:lnTo>
                  <a:lnTo>
                    <a:pt x="258" y="2"/>
                  </a:lnTo>
                  <a:lnTo>
                    <a:pt x="258" y="2"/>
                  </a:lnTo>
                  <a:lnTo>
                    <a:pt x="258" y="2"/>
                  </a:lnTo>
                  <a:lnTo>
                    <a:pt x="260" y="2"/>
                  </a:lnTo>
                  <a:lnTo>
                    <a:pt x="260" y="2"/>
                  </a:lnTo>
                  <a:lnTo>
                    <a:pt x="262" y="2"/>
                  </a:lnTo>
                  <a:lnTo>
                    <a:pt x="262" y="2"/>
                  </a:lnTo>
                  <a:lnTo>
                    <a:pt x="268" y="2"/>
                  </a:lnTo>
                  <a:lnTo>
                    <a:pt x="268" y="2"/>
                  </a:lnTo>
                  <a:lnTo>
                    <a:pt x="268" y="2"/>
                  </a:lnTo>
                  <a:lnTo>
                    <a:pt x="268" y="2"/>
                  </a:lnTo>
                  <a:lnTo>
                    <a:pt x="270" y="2"/>
                  </a:lnTo>
                  <a:lnTo>
                    <a:pt x="270" y="2"/>
                  </a:lnTo>
                  <a:lnTo>
                    <a:pt x="276" y="2"/>
                  </a:lnTo>
                  <a:lnTo>
                    <a:pt x="276" y="2"/>
                  </a:lnTo>
                  <a:lnTo>
                    <a:pt x="276" y="2"/>
                  </a:lnTo>
                  <a:lnTo>
                    <a:pt x="276" y="2"/>
                  </a:lnTo>
                  <a:lnTo>
                    <a:pt x="278" y="2"/>
                  </a:lnTo>
                  <a:lnTo>
                    <a:pt x="278" y="2"/>
                  </a:lnTo>
                  <a:lnTo>
                    <a:pt x="280" y="2"/>
                  </a:lnTo>
                  <a:lnTo>
                    <a:pt x="280" y="2"/>
                  </a:lnTo>
                  <a:lnTo>
                    <a:pt x="280" y="4"/>
                  </a:lnTo>
                  <a:lnTo>
                    <a:pt x="280" y="4"/>
                  </a:lnTo>
                  <a:lnTo>
                    <a:pt x="282" y="2"/>
                  </a:lnTo>
                  <a:lnTo>
                    <a:pt x="282" y="2"/>
                  </a:lnTo>
                  <a:lnTo>
                    <a:pt x="288" y="2"/>
                  </a:lnTo>
                  <a:lnTo>
                    <a:pt x="288" y="2"/>
                  </a:lnTo>
                  <a:lnTo>
                    <a:pt x="290" y="2"/>
                  </a:lnTo>
                  <a:lnTo>
                    <a:pt x="290" y="2"/>
                  </a:lnTo>
                  <a:lnTo>
                    <a:pt x="296" y="2"/>
                  </a:lnTo>
                  <a:lnTo>
                    <a:pt x="296" y="2"/>
                  </a:lnTo>
                  <a:lnTo>
                    <a:pt x="298" y="2"/>
                  </a:lnTo>
                  <a:lnTo>
                    <a:pt x="298" y="2"/>
                  </a:lnTo>
                  <a:lnTo>
                    <a:pt x="298" y="2"/>
                  </a:lnTo>
                  <a:lnTo>
                    <a:pt x="298" y="2"/>
                  </a:lnTo>
                  <a:lnTo>
                    <a:pt x="302" y="2"/>
                  </a:lnTo>
                  <a:lnTo>
                    <a:pt x="302" y="2"/>
                  </a:lnTo>
                  <a:lnTo>
                    <a:pt x="306" y="2"/>
                  </a:lnTo>
                  <a:lnTo>
                    <a:pt x="306" y="2"/>
                  </a:lnTo>
                  <a:lnTo>
                    <a:pt x="310" y="2"/>
                  </a:lnTo>
                  <a:lnTo>
                    <a:pt x="312" y="2"/>
                  </a:lnTo>
                  <a:lnTo>
                    <a:pt x="312" y="2"/>
                  </a:lnTo>
                  <a:lnTo>
                    <a:pt x="318" y="2"/>
                  </a:lnTo>
                  <a:lnTo>
                    <a:pt x="322" y="2"/>
                  </a:lnTo>
                  <a:lnTo>
                    <a:pt x="322" y="2"/>
                  </a:lnTo>
                  <a:lnTo>
                    <a:pt x="324" y="4"/>
                  </a:lnTo>
                  <a:lnTo>
                    <a:pt x="324" y="4"/>
                  </a:lnTo>
                  <a:lnTo>
                    <a:pt x="324" y="2"/>
                  </a:lnTo>
                  <a:lnTo>
                    <a:pt x="326" y="2"/>
                  </a:lnTo>
                  <a:lnTo>
                    <a:pt x="326" y="2"/>
                  </a:lnTo>
                  <a:lnTo>
                    <a:pt x="332" y="2"/>
                  </a:lnTo>
                  <a:lnTo>
                    <a:pt x="332" y="2"/>
                  </a:lnTo>
                  <a:lnTo>
                    <a:pt x="336" y="2"/>
                  </a:lnTo>
                  <a:lnTo>
                    <a:pt x="342" y="2"/>
                  </a:lnTo>
                  <a:lnTo>
                    <a:pt x="342" y="2"/>
                  </a:lnTo>
                  <a:lnTo>
                    <a:pt x="344" y="2"/>
                  </a:lnTo>
                  <a:lnTo>
                    <a:pt x="348" y="2"/>
                  </a:lnTo>
                  <a:lnTo>
                    <a:pt x="348" y="2"/>
                  </a:lnTo>
                  <a:lnTo>
                    <a:pt x="352" y="2"/>
                  </a:lnTo>
                  <a:lnTo>
                    <a:pt x="352" y="2"/>
                  </a:lnTo>
                  <a:lnTo>
                    <a:pt x="354" y="2"/>
                  </a:lnTo>
                  <a:lnTo>
                    <a:pt x="354" y="2"/>
                  </a:lnTo>
                  <a:lnTo>
                    <a:pt x="358" y="2"/>
                  </a:lnTo>
                  <a:lnTo>
                    <a:pt x="360" y="2"/>
                  </a:lnTo>
                  <a:lnTo>
                    <a:pt x="360" y="2"/>
                  </a:lnTo>
                  <a:lnTo>
                    <a:pt x="360" y="4"/>
                  </a:lnTo>
                  <a:lnTo>
                    <a:pt x="360" y="6"/>
                  </a:lnTo>
                  <a:lnTo>
                    <a:pt x="360" y="6"/>
                  </a:lnTo>
                  <a:lnTo>
                    <a:pt x="362" y="4"/>
                  </a:lnTo>
                  <a:lnTo>
                    <a:pt x="364" y="2"/>
                  </a:lnTo>
                  <a:lnTo>
                    <a:pt x="364" y="2"/>
                  </a:lnTo>
                  <a:lnTo>
                    <a:pt x="370" y="2"/>
                  </a:lnTo>
                  <a:lnTo>
                    <a:pt x="370" y="2"/>
                  </a:lnTo>
                  <a:lnTo>
                    <a:pt x="370" y="2"/>
                  </a:lnTo>
                  <a:lnTo>
                    <a:pt x="370" y="2"/>
                  </a:lnTo>
                  <a:lnTo>
                    <a:pt x="370" y="2"/>
                  </a:lnTo>
                  <a:lnTo>
                    <a:pt x="370" y="2"/>
                  </a:lnTo>
                  <a:lnTo>
                    <a:pt x="370" y="2"/>
                  </a:lnTo>
                  <a:lnTo>
                    <a:pt x="370" y="2"/>
                  </a:lnTo>
                  <a:lnTo>
                    <a:pt x="374" y="4"/>
                  </a:lnTo>
                  <a:lnTo>
                    <a:pt x="374" y="4"/>
                  </a:lnTo>
                  <a:lnTo>
                    <a:pt x="376" y="2"/>
                  </a:lnTo>
                  <a:lnTo>
                    <a:pt x="376" y="2"/>
                  </a:lnTo>
                  <a:lnTo>
                    <a:pt x="378" y="4"/>
                  </a:lnTo>
                  <a:lnTo>
                    <a:pt x="378" y="4"/>
                  </a:lnTo>
                  <a:lnTo>
                    <a:pt x="384" y="4"/>
                  </a:lnTo>
                  <a:lnTo>
                    <a:pt x="384" y="4"/>
                  </a:lnTo>
                  <a:lnTo>
                    <a:pt x="386" y="4"/>
                  </a:lnTo>
                  <a:lnTo>
                    <a:pt x="386" y="4"/>
                  </a:lnTo>
                  <a:lnTo>
                    <a:pt x="390" y="4"/>
                  </a:lnTo>
                  <a:lnTo>
                    <a:pt x="390" y="4"/>
                  </a:lnTo>
                  <a:lnTo>
                    <a:pt x="392" y="4"/>
                  </a:lnTo>
                  <a:lnTo>
                    <a:pt x="392" y="4"/>
                  </a:lnTo>
                  <a:lnTo>
                    <a:pt x="392" y="4"/>
                  </a:lnTo>
                  <a:lnTo>
                    <a:pt x="392" y="4"/>
                  </a:lnTo>
                  <a:lnTo>
                    <a:pt x="394" y="4"/>
                  </a:lnTo>
                  <a:lnTo>
                    <a:pt x="394" y="4"/>
                  </a:lnTo>
                  <a:lnTo>
                    <a:pt x="394" y="4"/>
                  </a:lnTo>
                  <a:lnTo>
                    <a:pt x="394" y="4"/>
                  </a:lnTo>
                  <a:lnTo>
                    <a:pt x="396" y="6"/>
                  </a:lnTo>
                  <a:lnTo>
                    <a:pt x="396" y="6"/>
                  </a:lnTo>
                  <a:lnTo>
                    <a:pt x="398" y="6"/>
                  </a:lnTo>
                  <a:lnTo>
                    <a:pt x="398" y="6"/>
                  </a:lnTo>
                  <a:lnTo>
                    <a:pt x="398" y="6"/>
                  </a:lnTo>
                  <a:lnTo>
                    <a:pt x="398" y="6"/>
                  </a:lnTo>
                  <a:lnTo>
                    <a:pt x="402" y="4"/>
                  </a:lnTo>
                  <a:lnTo>
                    <a:pt x="402" y="4"/>
                  </a:lnTo>
                  <a:lnTo>
                    <a:pt x="406" y="6"/>
                  </a:lnTo>
                  <a:lnTo>
                    <a:pt x="406" y="6"/>
                  </a:lnTo>
                  <a:lnTo>
                    <a:pt x="408" y="4"/>
                  </a:lnTo>
                  <a:lnTo>
                    <a:pt x="408" y="4"/>
                  </a:lnTo>
                  <a:lnTo>
                    <a:pt x="410" y="6"/>
                  </a:lnTo>
                  <a:lnTo>
                    <a:pt x="410" y="6"/>
                  </a:lnTo>
                  <a:lnTo>
                    <a:pt x="410" y="6"/>
                  </a:lnTo>
                  <a:lnTo>
                    <a:pt x="412" y="6"/>
                  </a:lnTo>
                  <a:lnTo>
                    <a:pt x="412" y="4"/>
                  </a:lnTo>
                  <a:lnTo>
                    <a:pt x="412" y="4"/>
                  </a:lnTo>
                  <a:lnTo>
                    <a:pt x="420" y="4"/>
                  </a:lnTo>
                  <a:lnTo>
                    <a:pt x="420" y="4"/>
                  </a:lnTo>
                  <a:lnTo>
                    <a:pt x="424" y="4"/>
                  </a:lnTo>
                  <a:lnTo>
                    <a:pt x="424" y="4"/>
                  </a:lnTo>
                  <a:lnTo>
                    <a:pt x="428" y="6"/>
                  </a:lnTo>
                  <a:lnTo>
                    <a:pt x="428" y="6"/>
                  </a:lnTo>
                  <a:lnTo>
                    <a:pt x="430" y="4"/>
                  </a:lnTo>
                  <a:lnTo>
                    <a:pt x="430" y="4"/>
                  </a:lnTo>
                  <a:lnTo>
                    <a:pt x="432" y="6"/>
                  </a:lnTo>
                  <a:lnTo>
                    <a:pt x="432" y="6"/>
                  </a:lnTo>
                  <a:lnTo>
                    <a:pt x="436" y="4"/>
                  </a:lnTo>
                  <a:lnTo>
                    <a:pt x="436" y="4"/>
                  </a:lnTo>
                  <a:lnTo>
                    <a:pt x="442" y="4"/>
                  </a:lnTo>
                  <a:lnTo>
                    <a:pt x="442" y="4"/>
                  </a:lnTo>
                  <a:lnTo>
                    <a:pt x="446" y="4"/>
                  </a:lnTo>
                  <a:lnTo>
                    <a:pt x="446" y="4"/>
                  </a:lnTo>
                  <a:lnTo>
                    <a:pt x="448" y="4"/>
                  </a:lnTo>
                  <a:lnTo>
                    <a:pt x="448" y="4"/>
                  </a:lnTo>
                  <a:lnTo>
                    <a:pt x="450" y="6"/>
                  </a:lnTo>
                  <a:lnTo>
                    <a:pt x="450" y="6"/>
                  </a:lnTo>
                  <a:lnTo>
                    <a:pt x="452" y="6"/>
                  </a:lnTo>
                  <a:lnTo>
                    <a:pt x="452" y="6"/>
                  </a:lnTo>
                  <a:lnTo>
                    <a:pt x="452" y="6"/>
                  </a:lnTo>
                  <a:lnTo>
                    <a:pt x="452" y="6"/>
                  </a:lnTo>
                  <a:lnTo>
                    <a:pt x="458" y="6"/>
                  </a:lnTo>
                  <a:lnTo>
                    <a:pt x="458" y="6"/>
                  </a:lnTo>
                  <a:lnTo>
                    <a:pt x="458" y="8"/>
                  </a:lnTo>
                  <a:lnTo>
                    <a:pt x="458" y="8"/>
                  </a:lnTo>
                  <a:lnTo>
                    <a:pt x="460" y="6"/>
                  </a:lnTo>
                  <a:lnTo>
                    <a:pt x="460" y="6"/>
                  </a:lnTo>
                  <a:lnTo>
                    <a:pt x="464" y="8"/>
                  </a:lnTo>
                  <a:lnTo>
                    <a:pt x="464" y="8"/>
                  </a:lnTo>
                  <a:lnTo>
                    <a:pt x="468" y="6"/>
                  </a:lnTo>
                  <a:lnTo>
                    <a:pt x="468" y="6"/>
                  </a:lnTo>
                  <a:lnTo>
                    <a:pt x="472" y="6"/>
                  </a:lnTo>
                  <a:lnTo>
                    <a:pt x="472" y="6"/>
                  </a:lnTo>
                  <a:lnTo>
                    <a:pt x="476" y="6"/>
                  </a:lnTo>
                  <a:lnTo>
                    <a:pt x="476" y="6"/>
                  </a:lnTo>
                  <a:lnTo>
                    <a:pt x="478" y="6"/>
                  </a:lnTo>
                  <a:lnTo>
                    <a:pt x="478" y="6"/>
                  </a:lnTo>
                  <a:lnTo>
                    <a:pt x="482" y="6"/>
                  </a:lnTo>
                  <a:lnTo>
                    <a:pt x="482" y="6"/>
                  </a:lnTo>
                  <a:lnTo>
                    <a:pt x="484" y="6"/>
                  </a:lnTo>
                  <a:lnTo>
                    <a:pt x="484" y="6"/>
                  </a:lnTo>
                  <a:lnTo>
                    <a:pt x="490" y="4"/>
                  </a:lnTo>
                  <a:lnTo>
                    <a:pt x="490" y="4"/>
                  </a:lnTo>
                  <a:lnTo>
                    <a:pt x="490" y="6"/>
                  </a:lnTo>
                  <a:lnTo>
                    <a:pt x="490" y="6"/>
                  </a:lnTo>
                  <a:lnTo>
                    <a:pt x="494" y="6"/>
                  </a:lnTo>
                  <a:lnTo>
                    <a:pt x="494" y="6"/>
                  </a:lnTo>
                  <a:lnTo>
                    <a:pt x="498" y="6"/>
                  </a:lnTo>
                  <a:lnTo>
                    <a:pt x="498" y="6"/>
                  </a:lnTo>
                  <a:lnTo>
                    <a:pt x="506" y="6"/>
                  </a:lnTo>
                  <a:lnTo>
                    <a:pt x="516" y="6"/>
                  </a:lnTo>
                  <a:lnTo>
                    <a:pt x="516" y="6"/>
                  </a:lnTo>
                  <a:lnTo>
                    <a:pt x="518" y="6"/>
                  </a:lnTo>
                  <a:lnTo>
                    <a:pt x="518" y="6"/>
                  </a:lnTo>
                  <a:lnTo>
                    <a:pt x="522" y="6"/>
                  </a:lnTo>
                  <a:lnTo>
                    <a:pt x="522" y="6"/>
                  </a:lnTo>
                  <a:lnTo>
                    <a:pt x="522" y="6"/>
                  </a:lnTo>
                  <a:lnTo>
                    <a:pt x="524" y="6"/>
                  </a:lnTo>
                  <a:lnTo>
                    <a:pt x="524" y="6"/>
                  </a:lnTo>
                  <a:lnTo>
                    <a:pt x="526" y="6"/>
                  </a:lnTo>
                  <a:lnTo>
                    <a:pt x="526" y="6"/>
                  </a:lnTo>
                  <a:lnTo>
                    <a:pt x="528" y="6"/>
                  </a:lnTo>
                  <a:lnTo>
                    <a:pt x="528" y="6"/>
                  </a:lnTo>
                  <a:lnTo>
                    <a:pt x="530" y="6"/>
                  </a:lnTo>
                  <a:lnTo>
                    <a:pt x="530" y="6"/>
                  </a:lnTo>
                  <a:lnTo>
                    <a:pt x="532" y="6"/>
                  </a:lnTo>
                  <a:lnTo>
                    <a:pt x="532" y="6"/>
                  </a:lnTo>
                  <a:lnTo>
                    <a:pt x="534" y="6"/>
                  </a:lnTo>
                  <a:lnTo>
                    <a:pt x="534" y="6"/>
                  </a:lnTo>
                  <a:lnTo>
                    <a:pt x="536" y="6"/>
                  </a:lnTo>
                  <a:lnTo>
                    <a:pt x="536" y="6"/>
                  </a:lnTo>
                  <a:lnTo>
                    <a:pt x="540" y="4"/>
                  </a:lnTo>
                  <a:lnTo>
                    <a:pt x="540" y="4"/>
                  </a:lnTo>
                  <a:lnTo>
                    <a:pt x="542" y="4"/>
                  </a:lnTo>
                  <a:lnTo>
                    <a:pt x="542" y="4"/>
                  </a:lnTo>
                  <a:lnTo>
                    <a:pt x="544" y="4"/>
                  </a:lnTo>
                  <a:lnTo>
                    <a:pt x="544" y="4"/>
                  </a:lnTo>
                  <a:lnTo>
                    <a:pt x="548" y="4"/>
                  </a:lnTo>
                  <a:lnTo>
                    <a:pt x="548" y="4"/>
                  </a:lnTo>
                  <a:lnTo>
                    <a:pt x="550" y="4"/>
                  </a:lnTo>
                  <a:lnTo>
                    <a:pt x="550" y="4"/>
                  </a:lnTo>
                  <a:lnTo>
                    <a:pt x="556" y="4"/>
                  </a:lnTo>
                  <a:lnTo>
                    <a:pt x="560" y="4"/>
                  </a:lnTo>
                  <a:lnTo>
                    <a:pt x="560" y="4"/>
                  </a:lnTo>
                  <a:lnTo>
                    <a:pt x="562" y="6"/>
                  </a:lnTo>
                  <a:lnTo>
                    <a:pt x="562" y="6"/>
                  </a:lnTo>
                  <a:lnTo>
                    <a:pt x="568" y="6"/>
                  </a:lnTo>
                  <a:lnTo>
                    <a:pt x="568" y="6"/>
                  </a:lnTo>
                  <a:lnTo>
                    <a:pt x="570" y="4"/>
                  </a:lnTo>
                  <a:lnTo>
                    <a:pt x="570" y="4"/>
                  </a:lnTo>
                  <a:lnTo>
                    <a:pt x="572" y="4"/>
                  </a:lnTo>
                  <a:lnTo>
                    <a:pt x="572" y="4"/>
                  </a:lnTo>
                  <a:lnTo>
                    <a:pt x="574" y="4"/>
                  </a:lnTo>
                  <a:lnTo>
                    <a:pt x="574" y="4"/>
                  </a:lnTo>
                  <a:lnTo>
                    <a:pt x="574" y="4"/>
                  </a:lnTo>
                  <a:lnTo>
                    <a:pt x="578" y="6"/>
                  </a:lnTo>
                  <a:lnTo>
                    <a:pt x="578" y="6"/>
                  </a:lnTo>
                  <a:lnTo>
                    <a:pt x="582" y="6"/>
                  </a:lnTo>
                  <a:lnTo>
                    <a:pt x="582" y="6"/>
                  </a:lnTo>
                  <a:lnTo>
                    <a:pt x="582" y="6"/>
                  </a:lnTo>
                  <a:lnTo>
                    <a:pt x="582" y="6"/>
                  </a:lnTo>
                  <a:lnTo>
                    <a:pt x="582" y="6"/>
                  </a:lnTo>
                  <a:lnTo>
                    <a:pt x="582" y="6"/>
                  </a:lnTo>
                  <a:lnTo>
                    <a:pt x="582" y="6"/>
                  </a:lnTo>
                  <a:lnTo>
                    <a:pt x="582" y="6"/>
                  </a:lnTo>
                  <a:lnTo>
                    <a:pt x="586" y="6"/>
                  </a:lnTo>
                  <a:lnTo>
                    <a:pt x="586" y="6"/>
                  </a:lnTo>
                  <a:lnTo>
                    <a:pt x="590" y="6"/>
                  </a:lnTo>
                  <a:lnTo>
                    <a:pt x="590" y="6"/>
                  </a:lnTo>
                  <a:lnTo>
                    <a:pt x="592" y="4"/>
                  </a:lnTo>
                  <a:lnTo>
                    <a:pt x="592" y="4"/>
                  </a:lnTo>
                  <a:lnTo>
                    <a:pt x="594" y="4"/>
                  </a:lnTo>
                  <a:lnTo>
                    <a:pt x="596" y="6"/>
                  </a:lnTo>
                  <a:lnTo>
                    <a:pt x="596" y="6"/>
                  </a:lnTo>
                  <a:lnTo>
                    <a:pt x="600" y="8"/>
                  </a:lnTo>
                  <a:lnTo>
                    <a:pt x="600" y="8"/>
                  </a:lnTo>
                  <a:lnTo>
                    <a:pt x="602" y="8"/>
                  </a:lnTo>
                  <a:lnTo>
                    <a:pt x="604" y="8"/>
                  </a:lnTo>
                  <a:lnTo>
                    <a:pt x="604" y="8"/>
                  </a:lnTo>
                  <a:lnTo>
                    <a:pt x="606" y="8"/>
                  </a:lnTo>
                  <a:lnTo>
                    <a:pt x="606" y="8"/>
                  </a:lnTo>
                  <a:lnTo>
                    <a:pt x="612" y="8"/>
                  </a:lnTo>
                  <a:lnTo>
                    <a:pt x="612" y="8"/>
                  </a:lnTo>
                  <a:lnTo>
                    <a:pt x="616" y="6"/>
                  </a:lnTo>
                  <a:lnTo>
                    <a:pt x="616" y="6"/>
                  </a:lnTo>
                  <a:lnTo>
                    <a:pt x="618" y="8"/>
                  </a:lnTo>
                  <a:lnTo>
                    <a:pt x="618" y="8"/>
                  </a:lnTo>
                  <a:lnTo>
                    <a:pt x="618" y="8"/>
                  </a:lnTo>
                  <a:lnTo>
                    <a:pt x="620" y="10"/>
                  </a:lnTo>
                  <a:lnTo>
                    <a:pt x="620" y="10"/>
                  </a:lnTo>
                  <a:lnTo>
                    <a:pt x="628" y="8"/>
                  </a:lnTo>
                  <a:lnTo>
                    <a:pt x="628" y="8"/>
                  </a:lnTo>
                  <a:lnTo>
                    <a:pt x="630" y="6"/>
                  </a:lnTo>
                  <a:lnTo>
                    <a:pt x="630" y="6"/>
                  </a:lnTo>
                  <a:lnTo>
                    <a:pt x="634" y="8"/>
                  </a:lnTo>
                  <a:lnTo>
                    <a:pt x="634" y="8"/>
                  </a:lnTo>
                  <a:lnTo>
                    <a:pt x="636" y="6"/>
                  </a:lnTo>
                  <a:lnTo>
                    <a:pt x="636" y="6"/>
                  </a:lnTo>
                  <a:lnTo>
                    <a:pt x="644" y="6"/>
                  </a:lnTo>
                  <a:lnTo>
                    <a:pt x="644" y="6"/>
                  </a:lnTo>
                  <a:lnTo>
                    <a:pt x="646" y="6"/>
                  </a:lnTo>
                  <a:lnTo>
                    <a:pt x="646" y="6"/>
                  </a:lnTo>
                  <a:lnTo>
                    <a:pt x="650" y="4"/>
                  </a:lnTo>
                  <a:lnTo>
                    <a:pt x="650" y="4"/>
                  </a:lnTo>
                  <a:lnTo>
                    <a:pt x="652" y="6"/>
                  </a:lnTo>
                  <a:lnTo>
                    <a:pt x="652" y="6"/>
                  </a:lnTo>
                  <a:lnTo>
                    <a:pt x="658" y="6"/>
                  </a:lnTo>
                  <a:lnTo>
                    <a:pt x="658" y="6"/>
                  </a:lnTo>
                  <a:lnTo>
                    <a:pt x="660" y="6"/>
                  </a:lnTo>
                  <a:lnTo>
                    <a:pt x="660" y="6"/>
                  </a:lnTo>
                  <a:lnTo>
                    <a:pt x="664" y="4"/>
                  </a:lnTo>
                  <a:lnTo>
                    <a:pt x="664" y="4"/>
                  </a:lnTo>
                  <a:lnTo>
                    <a:pt x="664" y="6"/>
                  </a:lnTo>
                  <a:lnTo>
                    <a:pt x="664" y="6"/>
                  </a:lnTo>
                  <a:lnTo>
                    <a:pt x="668" y="6"/>
                  </a:lnTo>
                  <a:lnTo>
                    <a:pt x="668" y="6"/>
                  </a:lnTo>
                  <a:lnTo>
                    <a:pt x="670" y="6"/>
                  </a:lnTo>
                  <a:lnTo>
                    <a:pt x="670" y="6"/>
                  </a:lnTo>
                  <a:lnTo>
                    <a:pt x="674" y="6"/>
                  </a:lnTo>
                  <a:lnTo>
                    <a:pt x="674" y="6"/>
                  </a:lnTo>
                  <a:lnTo>
                    <a:pt x="676" y="6"/>
                  </a:lnTo>
                  <a:lnTo>
                    <a:pt x="678" y="6"/>
                  </a:lnTo>
                  <a:lnTo>
                    <a:pt x="678" y="6"/>
                  </a:lnTo>
                  <a:lnTo>
                    <a:pt x="682" y="4"/>
                  </a:lnTo>
                  <a:lnTo>
                    <a:pt x="682" y="4"/>
                  </a:lnTo>
                  <a:lnTo>
                    <a:pt x="684" y="4"/>
                  </a:lnTo>
                  <a:lnTo>
                    <a:pt x="684" y="4"/>
                  </a:lnTo>
                  <a:lnTo>
                    <a:pt x="686" y="4"/>
                  </a:lnTo>
                  <a:lnTo>
                    <a:pt x="686" y="4"/>
                  </a:lnTo>
                  <a:lnTo>
                    <a:pt x="688" y="4"/>
                  </a:lnTo>
                  <a:lnTo>
                    <a:pt x="688" y="4"/>
                  </a:lnTo>
                  <a:lnTo>
                    <a:pt x="690" y="6"/>
                  </a:lnTo>
                  <a:lnTo>
                    <a:pt x="690" y="6"/>
                  </a:lnTo>
                  <a:lnTo>
                    <a:pt x="692" y="6"/>
                  </a:lnTo>
                  <a:lnTo>
                    <a:pt x="692" y="6"/>
                  </a:lnTo>
                  <a:lnTo>
                    <a:pt x="696" y="6"/>
                  </a:lnTo>
                  <a:lnTo>
                    <a:pt x="696" y="6"/>
                  </a:lnTo>
                  <a:lnTo>
                    <a:pt x="700" y="6"/>
                  </a:lnTo>
                  <a:lnTo>
                    <a:pt x="700" y="6"/>
                  </a:lnTo>
                  <a:lnTo>
                    <a:pt x="706" y="6"/>
                  </a:lnTo>
                  <a:lnTo>
                    <a:pt x="706" y="6"/>
                  </a:lnTo>
                  <a:lnTo>
                    <a:pt x="706" y="8"/>
                  </a:lnTo>
                  <a:lnTo>
                    <a:pt x="706" y="8"/>
                  </a:lnTo>
                  <a:lnTo>
                    <a:pt x="708" y="10"/>
                  </a:lnTo>
                  <a:lnTo>
                    <a:pt x="708" y="10"/>
                  </a:lnTo>
                  <a:lnTo>
                    <a:pt x="712" y="10"/>
                  </a:lnTo>
                  <a:lnTo>
                    <a:pt x="712" y="10"/>
                  </a:lnTo>
                  <a:lnTo>
                    <a:pt x="716" y="8"/>
                  </a:lnTo>
                  <a:lnTo>
                    <a:pt x="716" y="8"/>
                  </a:lnTo>
                  <a:lnTo>
                    <a:pt x="722" y="8"/>
                  </a:lnTo>
                  <a:lnTo>
                    <a:pt x="722" y="8"/>
                  </a:lnTo>
                  <a:lnTo>
                    <a:pt x="728" y="6"/>
                  </a:lnTo>
                  <a:lnTo>
                    <a:pt x="728" y="6"/>
                  </a:lnTo>
                  <a:lnTo>
                    <a:pt x="728" y="6"/>
                  </a:lnTo>
                  <a:lnTo>
                    <a:pt x="728" y="6"/>
                  </a:lnTo>
                  <a:lnTo>
                    <a:pt x="734" y="4"/>
                  </a:lnTo>
                  <a:lnTo>
                    <a:pt x="734" y="4"/>
                  </a:lnTo>
                  <a:lnTo>
                    <a:pt x="746" y="4"/>
                  </a:lnTo>
                  <a:lnTo>
                    <a:pt x="746" y="4"/>
                  </a:lnTo>
                  <a:lnTo>
                    <a:pt x="746" y="6"/>
                  </a:lnTo>
                  <a:lnTo>
                    <a:pt x="746" y="6"/>
                  </a:lnTo>
                  <a:lnTo>
                    <a:pt x="750" y="6"/>
                  </a:lnTo>
                  <a:lnTo>
                    <a:pt x="754" y="6"/>
                  </a:lnTo>
                  <a:lnTo>
                    <a:pt x="754" y="6"/>
                  </a:lnTo>
                  <a:lnTo>
                    <a:pt x="764" y="6"/>
                  </a:lnTo>
                  <a:lnTo>
                    <a:pt x="764" y="6"/>
                  </a:lnTo>
                  <a:lnTo>
                    <a:pt x="766" y="6"/>
                  </a:lnTo>
                  <a:lnTo>
                    <a:pt x="766" y="6"/>
                  </a:lnTo>
                  <a:lnTo>
                    <a:pt x="766" y="6"/>
                  </a:lnTo>
                  <a:lnTo>
                    <a:pt x="770" y="6"/>
                  </a:lnTo>
                  <a:lnTo>
                    <a:pt x="770" y="6"/>
                  </a:lnTo>
                  <a:lnTo>
                    <a:pt x="774" y="6"/>
                  </a:lnTo>
                  <a:lnTo>
                    <a:pt x="774" y="6"/>
                  </a:lnTo>
                  <a:lnTo>
                    <a:pt x="774" y="6"/>
                  </a:lnTo>
                  <a:lnTo>
                    <a:pt x="774" y="6"/>
                  </a:lnTo>
                  <a:lnTo>
                    <a:pt x="776" y="6"/>
                  </a:lnTo>
                  <a:lnTo>
                    <a:pt x="776" y="6"/>
                  </a:lnTo>
                  <a:lnTo>
                    <a:pt x="776" y="6"/>
                  </a:lnTo>
                  <a:lnTo>
                    <a:pt x="776" y="6"/>
                  </a:lnTo>
                  <a:lnTo>
                    <a:pt x="778" y="8"/>
                  </a:lnTo>
                  <a:lnTo>
                    <a:pt x="778" y="8"/>
                  </a:lnTo>
                  <a:lnTo>
                    <a:pt x="780" y="8"/>
                  </a:lnTo>
                  <a:lnTo>
                    <a:pt x="780" y="8"/>
                  </a:lnTo>
                  <a:lnTo>
                    <a:pt x="780" y="6"/>
                  </a:lnTo>
                  <a:lnTo>
                    <a:pt x="780" y="6"/>
                  </a:lnTo>
                  <a:lnTo>
                    <a:pt x="784" y="6"/>
                  </a:lnTo>
                  <a:lnTo>
                    <a:pt x="786" y="6"/>
                  </a:lnTo>
                  <a:lnTo>
                    <a:pt x="786" y="6"/>
                  </a:lnTo>
                  <a:lnTo>
                    <a:pt x="788" y="8"/>
                  </a:lnTo>
                  <a:lnTo>
                    <a:pt x="788" y="8"/>
                  </a:lnTo>
                  <a:lnTo>
                    <a:pt x="790" y="8"/>
                  </a:lnTo>
                  <a:lnTo>
                    <a:pt x="790" y="8"/>
                  </a:lnTo>
                  <a:lnTo>
                    <a:pt x="790" y="6"/>
                  </a:lnTo>
                  <a:lnTo>
                    <a:pt x="790" y="6"/>
                  </a:lnTo>
                  <a:lnTo>
                    <a:pt x="790" y="6"/>
                  </a:lnTo>
                  <a:lnTo>
                    <a:pt x="798" y="6"/>
                  </a:lnTo>
                  <a:lnTo>
                    <a:pt x="798" y="6"/>
                  </a:lnTo>
                  <a:lnTo>
                    <a:pt x="800" y="6"/>
                  </a:lnTo>
                  <a:lnTo>
                    <a:pt x="800" y="6"/>
                  </a:lnTo>
                  <a:lnTo>
                    <a:pt x="806" y="6"/>
                  </a:lnTo>
                  <a:lnTo>
                    <a:pt x="806" y="6"/>
                  </a:lnTo>
                  <a:lnTo>
                    <a:pt x="806" y="6"/>
                  </a:lnTo>
                  <a:lnTo>
                    <a:pt x="806" y="6"/>
                  </a:lnTo>
                  <a:lnTo>
                    <a:pt x="808" y="6"/>
                  </a:lnTo>
                  <a:lnTo>
                    <a:pt x="808" y="6"/>
                  </a:lnTo>
                  <a:lnTo>
                    <a:pt x="810" y="6"/>
                  </a:lnTo>
                  <a:lnTo>
                    <a:pt x="810" y="6"/>
                  </a:lnTo>
                  <a:lnTo>
                    <a:pt x="812" y="4"/>
                  </a:lnTo>
                  <a:lnTo>
                    <a:pt x="812" y="4"/>
                  </a:lnTo>
                  <a:lnTo>
                    <a:pt x="816" y="4"/>
                  </a:lnTo>
                  <a:lnTo>
                    <a:pt x="816" y="4"/>
                  </a:lnTo>
                  <a:lnTo>
                    <a:pt x="818" y="4"/>
                  </a:lnTo>
                  <a:lnTo>
                    <a:pt x="818" y="4"/>
                  </a:lnTo>
                  <a:lnTo>
                    <a:pt x="818" y="4"/>
                  </a:lnTo>
                  <a:lnTo>
                    <a:pt x="818" y="4"/>
                  </a:lnTo>
                  <a:lnTo>
                    <a:pt x="818" y="4"/>
                  </a:lnTo>
                  <a:lnTo>
                    <a:pt x="818" y="4"/>
                  </a:lnTo>
                  <a:lnTo>
                    <a:pt x="818" y="4"/>
                  </a:lnTo>
                  <a:lnTo>
                    <a:pt x="818" y="4"/>
                  </a:lnTo>
                  <a:lnTo>
                    <a:pt x="820" y="4"/>
                  </a:lnTo>
                  <a:lnTo>
                    <a:pt x="820" y="4"/>
                  </a:lnTo>
                  <a:lnTo>
                    <a:pt x="822" y="4"/>
                  </a:lnTo>
                  <a:lnTo>
                    <a:pt x="822" y="4"/>
                  </a:lnTo>
                  <a:lnTo>
                    <a:pt x="826" y="4"/>
                  </a:lnTo>
                  <a:lnTo>
                    <a:pt x="826" y="4"/>
                  </a:lnTo>
                  <a:lnTo>
                    <a:pt x="832" y="4"/>
                  </a:lnTo>
                  <a:lnTo>
                    <a:pt x="832" y="4"/>
                  </a:lnTo>
                  <a:lnTo>
                    <a:pt x="834" y="4"/>
                  </a:lnTo>
                  <a:lnTo>
                    <a:pt x="834" y="4"/>
                  </a:lnTo>
                  <a:lnTo>
                    <a:pt x="838" y="4"/>
                  </a:lnTo>
                  <a:lnTo>
                    <a:pt x="838" y="4"/>
                  </a:lnTo>
                  <a:lnTo>
                    <a:pt x="840" y="4"/>
                  </a:lnTo>
                  <a:lnTo>
                    <a:pt x="840" y="4"/>
                  </a:lnTo>
                  <a:lnTo>
                    <a:pt x="848" y="4"/>
                  </a:lnTo>
                  <a:lnTo>
                    <a:pt x="848" y="4"/>
                  </a:lnTo>
                  <a:lnTo>
                    <a:pt x="850" y="6"/>
                  </a:lnTo>
                  <a:lnTo>
                    <a:pt x="850" y="6"/>
                  </a:lnTo>
                  <a:lnTo>
                    <a:pt x="852" y="6"/>
                  </a:lnTo>
                  <a:lnTo>
                    <a:pt x="852" y="6"/>
                  </a:lnTo>
                  <a:lnTo>
                    <a:pt x="854" y="6"/>
                  </a:lnTo>
                  <a:lnTo>
                    <a:pt x="854" y="6"/>
                  </a:lnTo>
                  <a:lnTo>
                    <a:pt x="856" y="6"/>
                  </a:lnTo>
                  <a:lnTo>
                    <a:pt x="856" y="6"/>
                  </a:lnTo>
                  <a:lnTo>
                    <a:pt x="860" y="6"/>
                  </a:lnTo>
                  <a:lnTo>
                    <a:pt x="860" y="6"/>
                  </a:lnTo>
                  <a:lnTo>
                    <a:pt x="860" y="6"/>
                  </a:lnTo>
                  <a:lnTo>
                    <a:pt x="860" y="6"/>
                  </a:lnTo>
                  <a:lnTo>
                    <a:pt x="860" y="6"/>
                  </a:lnTo>
                  <a:lnTo>
                    <a:pt x="860" y="6"/>
                  </a:lnTo>
                  <a:lnTo>
                    <a:pt x="864" y="4"/>
                  </a:lnTo>
                  <a:lnTo>
                    <a:pt x="864" y="4"/>
                  </a:lnTo>
                  <a:lnTo>
                    <a:pt x="868" y="4"/>
                  </a:lnTo>
                  <a:lnTo>
                    <a:pt x="868" y="4"/>
                  </a:lnTo>
                  <a:lnTo>
                    <a:pt x="874" y="4"/>
                  </a:lnTo>
                  <a:lnTo>
                    <a:pt x="880" y="4"/>
                  </a:lnTo>
                  <a:lnTo>
                    <a:pt x="880" y="4"/>
                  </a:lnTo>
                  <a:lnTo>
                    <a:pt x="888" y="4"/>
                  </a:lnTo>
                  <a:lnTo>
                    <a:pt x="888" y="4"/>
                  </a:lnTo>
                  <a:lnTo>
                    <a:pt x="894" y="4"/>
                  </a:lnTo>
                  <a:lnTo>
                    <a:pt x="894" y="4"/>
                  </a:lnTo>
                  <a:lnTo>
                    <a:pt x="896" y="4"/>
                  </a:lnTo>
                  <a:lnTo>
                    <a:pt x="896" y="4"/>
                  </a:lnTo>
                  <a:lnTo>
                    <a:pt x="912" y="4"/>
                  </a:lnTo>
                  <a:lnTo>
                    <a:pt x="912" y="4"/>
                  </a:lnTo>
                  <a:lnTo>
                    <a:pt x="914" y="6"/>
                  </a:lnTo>
                  <a:lnTo>
                    <a:pt x="914" y="6"/>
                  </a:lnTo>
                  <a:lnTo>
                    <a:pt x="928" y="6"/>
                  </a:lnTo>
                  <a:lnTo>
                    <a:pt x="928" y="6"/>
                  </a:lnTo>
                  <a:lnTo>
                    <a:pt x="930" y="6"/>
                  </a:lnTo>
                  <a:lnTo>
                    <a:pt x="930" y="6"/>
                  </a:lnTo>
                  <a:lnTo>
                    <a:pt x="932" y="4"/>
                  </a:lnTo>
                  <a:lnTo>
                    <a:pt x="932" y="4"/>
                  </a:lnTo>
                  <a:lnTo>
                    <a:pt x="936" y="6"/>
                  </a:lnTo>
                  <a:lnTo>
                    <a:pt x="936" y="6"/>
                  </a:lnTo>
                  <a:lnTo>
                    <a:pt x="942" y="4"/>
                  </a:lnTo>
                  <a:lnTo>
                    <a:pt x="942" y="4"/>
                  </a:lnTo>
                  <a:lnTo>
                    <a:pt x="948" y="4"/>
                  </a:lnTo>
                  <a:lnTo>
                    <a:pt x="948" y="4"/>
                  </a:lnTo>
                  <a:lnTo>
                    <a:pt x="950" y="4"/>
                  </a:lnTo>
                  <a:lnTo>
                    <a:pt x="950" y="4"/>
                  </a:lnTo>
                  <a:lnTo>
                    <a:pt x="950" y="4"/>
                  </a:lnTo>
                  <a:lnTo>
                    <a:pt x="950" y="4"/>
                  </a:lnTo>
                  <a:lnTo>
                    <a:pt x="952" y="4"/>
                  </a:lnTo>
                  <a:lnTo>
                    <a:pt x="952" y="4"/>
                  </a:lnTo>
                  <a:lnTo>
                    <a:pt x="954" y="4"/>
                  </a:lnTo>
                  <a:lnTo>
                    <a:pt x="954" y="4"/>
                  </a:lnTo>
                  <a:lnTo>
                    <a:pt x="956" y="4"/>
                  </a:lnTo>
                  <a:lnTo>
                    <a:pt x="960" y="4"/>
                  </a:lnTo>
                  <a:lnTo>
                    <a:pt x="960" y="4"/>
                  </a:lnTo>
                  <a:lnTo>
                    <a:pt x="962" y="4"/>
                  </a:lnTo>
                  <a:lnTo>
                    <a:pt x="962" y="4"/>
                  </a:lnTo>
                  <a:lnTo>
                    <a:pt x="968" y="4"/>
                  </a:lnTo>
                  <a:lnTo>
                    <a:pt x="968" y="4"/>
                  </a:lnTo>
                  <a:lnTo>
                    <a:pt x="968" y="4"/>
                  </a:lnTo>
                  <a:lnTo>
                    <a:pt x="968" y="2"/>
                  </a:lnTo>
                  <a:lnTo>
                    <a:pt x="968" y="2"/>
                  </a:lnTo>
                  <a:lnTo>
                    <a:pt x="980" y="6"/>
                  </a:lnTo>
                  <a:lnTo>
                    <a:pt x="980" y="6"/>
                  </a:lnTo>
                  <a:lnTo>
                    <a:pt x="984" y="6"/>
                  </a:lnTo>
                  <a:lnTo>
                    <a:pt x="988" y="6"/>
                  </a:lnTo>
                  <a:lnTo>
                    <a:pt x="988" y="6"/>
                  </a:lnTo>
                  <a:lnTo>
                    <a:pt x="990" y="4"/>
                  </a:lnTo>
                  <a:lnTo>
                    <a:pt x="990" y="4"/>
                  </a:lnTo>
                  <a:lnTo>
                    <a:pt x="994" y="4"/>
                  </a:lnTo>
                  <a:lnTo>
                    <a:pt x="994" y="4"/>
                  </a:lnTo>
                  <a:lnTo>
                    <a:pt x="996" y="4"/>
                  </a:lnTo>
                  <a:lnTo>
                    <a:pt x="996" y="4"/>
                  </a:lnTo>
                  <a:lnTo>
                    <a:pt x="998" y="6"/>
                  </a:lnTo>
                  <a:lnTo>
                    <a:pt x="998" y="6"/>
                  </a:lnTo>
                  <a:lnTo>
                    <a:pt x="1000" y="6"/>
                  </a:lnTo>
                  <a:lnTo>
                    <a:pt x="1000" y="6"/>
                  </a:lnTo>
                  <a:lnTo>
                    <a:pt x="1000" y="6"/>
                  </a:lnTo>
                  <a:lnTo>
                    <a:pt x="1000" y="6"/>
                  </a:lnTo>
                  <a:lnTo>
                    <a:pt x="1002" y="4"/>
                  </a:lnTo>
                  <a:lnTo>
                    <a:pt x="1002" y="4"/>
                  </a:lnTo>
                  <a:lnTo>
                    <a:pt x="1004" y="4"/>
                  </a:lnTo>
                  <a:lnTo>
                    <a:pt x="1004" y="4"/>
                  </a:lnTo>
                  <a:lnTo>
                    <a:pt x="1008" y="4"/>
                  </a:lnTo>
                  <a:lnTo>
                    <a:pt x="1008" y="4"/>
                  </a:lnTo>
                  <a:lnTo>
                    <a:pt x="1010" y="4"/>
                  </a:lnTo>
                  <a:lnTo>
                    <a:pt x="1010" y="4"/>
                  </a:lnTo>
                  <a:lnTo>
                    <a:pt x="1014" y="2"/>
                  </a:lnTo>
                  <a:lnTo>
                    <a:pt x="1014" y="2"/>
                  </a:lnTo>
                  <a:lnTo>
                    <a:pt x="1018" y="2"/>
                  </a:lnTo>
                  <a:lnTo>
                    <a:pt x="1018" y="2"/>
                  </a:lnTo>
                  <a:lnTo>
                    <a:pt x="1020" y="2"/>
                  </a:lnTo>
                  <a:lnTo>
                    <a:pt x="1024" y="4"/>
                  </a:lnTo>
                  <a:lnTo>
                    <a:pt x="1024" y="4"/>
                  </a:lnTo>
                  <a:lnTo>
                    <a:pt x="1026" y="2"/>
                  </a:lnTo>
                  <a:lnTo>
                    <a:pt x="1026" y="2"/>
                  </a:lnTo>
                  <a:lnTo>
                    <a:pt x="1030" y="4"/>
                  </a:lnTo>
                  <a:lnTo>
                    <a:pt x="1030" y="4"/>
                  </a:lnTo>
                  <a:lnTo>
                    <a:pt x="1032" y="4"/>
                  </a:lnTo>
                  <a:lnTo>
                    <a:pt x="1032" y="4"/>
                  </a:lnTo>
                  <a:lnTo>
                    <a:pt x="1032" y="4"/>
                  </a:lnTo>
                  <a:lnTo>
                    <a:pt x="1032" y="4"/>
                  </a:lnTo>
                  <a:lnTo>
                    <a:pt x="1034" y="6"/>
                  </a:lnTo>
                  <a:lnTo>
                    <a:pt x="1034" y="6"/>
                  </a:lnTo>
                  <a:lnTo>
                    <a:pt x="1036" y="6"/>
                  </a:lnTo>
                  <a:lnTo>
                    <a:pt x="1036" y="6"/>
                  </a:lnTo>
                  <a:lnTo>
                    <a:pt x="1038" y="6"/>
                  </a:lnTo>
                  <a:lnTo>
                    <a:pt x="1038" y="6"/>
                  </a:lnTo>
                  <a:lnTo>
                    <a:pt x="1038" y="4"/>
                  </a:lnTo>
                  <a:lnTo>
                    <a:pt x="1038" y="4"/>
                  </a:lnTo>
                  <a:lnTo>
                    <a:pt x="1042" y="4"/>
                  </a:lnTo>
                  <a:lnTo>
                    <a:pt x="1042" y="4"/>
                  </a:lnTo>
                  <a:lnTo>
                    <a:pt x="1046" y="2"/>
                  </a:lnTo>
                  <a:lnTo>
                    <a:pt x="1046" y="2"/>
                  </a:lnTo>
                  <a:lnTo>
                    <a:pt x="1058" y="6"/>
                  </a:lnTo>
                  <a:lnTo>
                    <a:pt x="1058" y="6"/>
                  </a:lnTo>
                  <a:lnTo>
                    <a:pt x="1060" y="4"/>
                  </a:lnTo>
                  <a:lnTo>
                    <a:pt x="1060" y="4"/>
                  </a:lnTo>
                  <a:lnTo>
                    <a:pt x="1066" y="4"/>
                  </a:lnTo>
                  <a:lnTo>
                    <a:pt x="1066" y="4"/>
                  </a:lnTo>
                  <a:lnTo>
                    <a:pt x="1068" y="6"/>
                  </a:lnTo>
                  <a:lnTo>
                    <a:pt x="1068" y="6"/>
                  </a:lnTo>
                  <a:lnTo>
                    <a:pt x="1070" y="4"/>
                  </a:lnTo>
                  <a:lnTo>
                    <a:pt x="1070" y="4"/>
                  </a:lnTo>
                  <a:lnTo>
                    <a:pt x="1070" y="4"/>
                  </a:lnTo>
                  <a:lnTo>
                    <a:pt x="1076" y="4"/>
                  </a:lnTo>
                  <a:lnTo>
                    <a:pt x="1080" y="6"/>
                  </a:lnTo>
                  <a:lnTo>
                    <a:pt x="1080" y="6"/>
                  </a:lnTo>
                  <a:lnTo>
                    <a:pt x="1082" y="4"/>
                  </a:lnTo>
                  <a:lnTo>
                    <a:pt x="1082" y="4"/>
                  </a:lnTo>
                  <a:lnTo>
                    <a:pt x="1082" y="4"/>
                  </a:lnTo>
                  <a:lnTo>
                    <a:pt x="1082" y="4"/>
                  </a:lnTo>
                  <a:lnTo>
                    <a:pt x="1088" y="4"/>
                  </a:lnTo>
                  <a:lnTo>
                    <a:pt x="1088" y="4"/>
                  </a:lnTo>
                  <a:lnTo>
                    <a:pt x="1092" y="2"/>
                  </a:lnTo>
                  <a:lnTo>
                    <a:pt x="1092" y="2"/>
                  </a:lnTo>
                  <a:lnTo>
                    <a:pt x="1098" y="2"/>
                  </a:lnTo>
                  <a:lnTo>
                    <a:pt x="1098" y="2"/>
                  </a:lnTo>
                  <a:lnTo>
                    <a:pt x="1102" y="2"/>
                  </a:lnTo>
                  <a:lnTo>
                    <a:pt x="1102" y="2"/>
                  </a:lnTo>
                  <a:lnTo>
                    <a:pt x="1104" y="2"/>
                  </a:lnTo>
                  <a:lnTo>
                    <a:pt x="1104" y="2"/>
                  </a:lnTo>
                  <a:lnTo>
                    <a:pt x="1108" y="2"/>
                  </a:lnTo>
                  <a:lnTo>
                    <a:pt x="1108" y="2"/>
                  </a:lnTo>
                  <a:lnTo>
                    <a:pt x="1112" y="2"/>
                  </a:lnTo>
                  <a:lnTo>
                    <a:pt x="1112" y="2"/>
                  </a:lnTo>
                  <a:lnTo>
                    <a:pt x="1112" y="2"/>
                  </a:lnTo>
                  <a:lnTo>
                    <a:pt x="1112" y="2"/>
                  </a:lnTo>
                  <a:lnTo>
                    <a:pt x="1118" y="0"/>
                  </a:lnTo>
                  <a:lnTo>
                    <a:pt x="1118" y="0"/>
                  </a:lnTo>
                  <a:lnTo>
                    <a:pt x="1122" y="2"/>
                  </a:lnTo>
                  <a:lnTo>
                    <a:pt x="1122" y="2"/>
                  </a:lnTo>
                  <a:lnTo>
                    <a:pt x="1122" y="2"/>
                  </a:lnTo>
                  <a:lnTo>
                    <a:pt x="1122" y="2"/>
                  </a:lnTo>
                  <a:lnTo>
                    <a:pt x="1126" y="2"/>
                  </a:lnTo>
                  <a:lnTo>
                    <a:pt x="1126" y="2"/>
                  </a:lnTo>
                  <a:lnTo>
                    <a:pt x="1126" y="2"/>
                  </a:lnTo>
                  <a:lnTo>
                    <a:pt x="1126" y="2"/>
                  </a:lnTo>
                  <a:lnTo>
                    <a:pt x="1130" y="0"/>
                  </a:lnTo>
                  <a:lnTo>
                    <a:pt x="1130" y="0"/>
                  </a:lnTo>
                  <a:lnTo>
                    <a:pt x="1136" y="0"/>
                  </a:lnTo>
                  <a:lnTo>
                    <a:pt x="1136" y="0"/>
                  </a:lnTo>
                  <a:lnTo>
                    <a:pt x="1140" y="0"/>
                  </a:lnTo>
                  <a:lnTo>
                    <a:pt x="1140" y="0"/>
                  </a:lnTo>
                  <a:lnTo>
                    <a:pt x="1146" y="0"/>
                  </a:lnTo>
                  <a:lnTo>
                    <a:pt x="1146" y="0"/>
                  </a:lnTo>
                  <a:lnTo>
                    <a:pt x="1152" y="0"/>
                  </a:lnTo>
                  <a:lnTo>
                    <a:pt x="1152" y="0"/>
                  </a:lnTo>
                  <a:lnTo>
                    <a:pt x="1156" y="0"/>
                  </a:lnTo>
                  <a:lnTo>
                    <a:pt x="1156" y="0"/>
                  </a:lnTo>
                  <a:lnTo>
                    <a:pt x="1158" y="0"/>
                  </a:lnTo>
                  <a:lnTo>
                    <a:pt x="1158" y="0"/>
                  </a:lnTo>
                  <a:lnTo>
                    <a:pt x="1162" y="0"/>
                  </a:lnTo>
                  <a:lnTo>
                    <a:pt x="1162" y="0"/>
                  </a:lnTo>
                  <a:lnTo>
                    <a:pt x="1166" y="0"/>
                  </a:lnTo>
                  <a:lnTo>
                    <a:pt x="1166" y="0"/>
                  </a:lnTo>
                  <a:lnTo>
                    <a:pt x="1172" y="0"/>
                  </a:lnTo>
                  <a:lnTo>
                    <a:pt x="1172" y="0"/>
                  </a:lnTo>
                  <a:lnTo>
                    <a:pt x="1174" y="0"/>
                  </a:lnTo>
                  <a:lnTo>
                    <a:pt x="1174" y="0"/>
                  </a:lnTo>
                  <a:lnTo>
                    <a:pt x="1178" y="2"/>
                  </a:lnTo>
                  <a:lnTo>
                    <a:pt x="1178" y="2"/>
                  </a:lnTo>
                  <a:lnTo>
                    <a:pt x="1186" y="2"/>
                  </a:lnTo>
                  <a:lnTo>
                    <a:pt x="1186" y="2"/>
                  </a:lnTo>
                  <a:lnTo>
                    <a:pt x="1190" y="2"/>
                  </a:lnTo>
                  <a:lnTo>
                    <a:pt x="1194" y="2"/>
                  </a:lnTo>
                  <a:lnTo>
                    <a:pt x="1194" y="2"/>
                  </a:lnTo>
                  <a:lnTo>
                    <a:pt x="1194" y="2"/>
                  </a:lnTo>
                  <a:lnTo>
                    <a:pt x="1194" y="2"/>
                  </a:lnTo>
                  <a:lnTo>
                    <a:pt x="1196" y="2"/>
                  </a:lnTo>
                  <a:lnTo>
                    <a:pt x="1196" y="2"/>
                  </a:lnTo>
                  <a:lnTo>
                    <a:pt x="1196" y="2"/>
                  </a:lnTo>
                  <a:lnTo>
                    <a:pt x="1196" y="2"/>
                  </a:lnTo>
                  <a:lnTo>
                    <a:pt x="1198" y="2"/>
                  </a:lnTo>
                  <a:lnTo>
                    <a:pt x="1198" y="2"/>
                  </a:lnTo>
                  <a:lnTo>
                    <a:pt x="1200" y="0"/>
                  </a:lnTo>
                  <a:lnTo>
                    <a:pt x="1200" y="0"/>
                  </a:lnTo>
                  <a:lnTo>
                    <a:pt x="1206" y="2"/>
                  </a:lnTo>
                  <a:lnTo>
                    <a:pt x="1206" y="2"/>
                  </a:lnTo>
                  <a:lnTo>
                    <a:pt x="1208" y="2"/>
                  </a:lnTo>
                  <a:lnTo>
                    <a:pt x="1208" y="2"/>
                  </a:lnTo>
                  <a:lnTo>
                    <a:pt x="1210" y="2"/>
                  </a:lnTo>
                  <a:lnTo>
                    <a:pt x="1210" y="2"/>
                  </a:lnTo>
                  <a:lnTo>
                    <a:pt x="1210" y="2"/>
                  </a:lnTo>
                  <a:lnTo>
                    <a:pt x="1210" y="2"/>
                  </a:lnTo>
                  <a:lnTo>
                    <a:pt x="1210" y="2"/>
                  </a:lnTo>
                  <a:lnTo>
                    <a:pt x="1210" y="2"/>
                  </a:lnTo>
                  <a:lnTo>
                    <a:pt x="1212" y="2"/>
                  </a:lnTo>
                  <a:lnTo>
                    <a:pt x="1212" y="2"/>
                  </a:lnTo>
                  <a:lnTo>
                    <a:pt x="1218" y="2"/>
                  </a:lnTo>
                  <a:lnTo>
                    <a:pt x="1218" y="2"/>
                  </a:lnTo>
                  <a:lnTo>
                    <a:pt x="1220" y="0"/>
                  </a:lnTo>
                  <a:lnTo>
                    <a:pt x="1220" y="0"/>
                  </a:lnTo>
                  <a:lnTo>
                    <a:pt x="1222" y="0"/>
                  </a:lnTo>
                  <a:lnTo>
                    <a:pt x="1222" y="0"/>
                  </a:lnTo>
                  <a:lnTo>
                    <a:pt x="1224" y="2"/>
                  </a:lnTo>
                  <a:lnTo>
                    <a:pt x="1224" y="2"/>
                  </a:lnTo>
                  <a:lnTo>
                    <a:pt x="1232" y="2"/>
                  </a:lnTo>
                  <a:lnTo>
                    <a:pt x="1232" y="2"/>
                  </a:lnTo>
                  <a:lnTo>
                    <a:pt x="1234" y="2"/>
                  </a:lnTo>
                  <a:lnTo>
                    <a:pt x="1234" y="2"/>
                  </a:lnTo>
                  <a:lnTo>
                    <a:pt x="1234" y="2"/>
                  </a:lnTo>
                  <a:lnTo>
                    <a:pt x="1234" y="2"/>
                  </a:lnTo>
                  <a:lnTo>
                    <a:pt x="1236" y="2"/>
                  </a:lnTo>
                  <a:lnTo>
                    <a:pt x="1236" y="2"/>
                  </a:lnTo>
                  <a:lnTo>
                    <a:pt x="1240" y="2"/>
                  </a:lnTo>
                  <a:lnTo>
                    <a:pt x="1240" y="2"/>
                  </a:lnTo>
                  <a:lnTo>
                    <a:pt x="1246" y="2"/>
                  </a:lnTo>
                  <a:lnTo>
                    <a:pt x="1246" y="2"/>
                  </a:lnTo>
                  <a:lnTo>
                    <a:pt x="1246" y="2"/>
                  </a:lnTo>
                  <a:lnTo>
                    <a:pt x="1246" y="2"/>
                  </a:lnTo>
                  <a:lnTo>
                    <a:pt x="1246" y="2"/>
                  </a:lnTo>
                  <a:lnTo>
                    <a:pt x="1246" y="2"/>
                  </a:lnTo>
                  <a:lnTo>
                    <a:pt x="1248" y="2"/>
                  </a:lnTo>
                  <a:lnTo>
                    <a:pt x="1248" y="2"/>
                  </a:lnTo>
                  <a:lnTo>
                    <a:pt x="1252" y="4"/>
                  </a:lnTo>
                  <a:lnTo>
                    <a:pt x="1252" y="4"/>
                  </a:lnTo>
                  <a:lnTo>
                    <a:pt x="1254" y="2"/>
                  </a:lnTo>
                  <a:lnTo>
                    <a:pt x="1254" y="2"/>
                  </a:lnTo>
                  <a:lnTo>
                    <a:pt x="1256" y="4"/>
                  </a:lnTo>
                  <a:lnTo>
                    <a:pt x="1256" y="4"/>
                  </a:lnTo>
                  <a:lnTo>
                    <a:pt x="1260" y="4"/>
                  </a:lnTo>
                  <a:lnTo>
                    <a:pt x="1260" y="4"/>
                  </a:lnTo>
                  <a:lnTo>
                    <a:pt x="1260" y="2"/>
                  </a:lnTo>
                  <a:lnTo>
                    <a:pt x="1260" y="2"/>
                  </a:lnTo>
                  <a:lnTo>
                    <a:pt x="1262" y="4"/>
                  </a:lnTo>
                  <a:lnTo>
                    <a:pt x="1262" y="4"/>
                  </a:lnTo>
                  <a:lnTo>
                    <a:pt x="1266" y="2"/>
                  </a:lnTo>
                  <a:lnTo>
                    <a:pt x="1266" y="2"/>
                  </a:lnTo>
                  <a:lnTo>
                    <a:pt x="1268" y="6"/>
                  </a:lnTo>
                  <a:lnTo>
                    <a:pt x="1268" y="6"/>
                  </a:lnTo>
                  <a:lnTo>
                    <a:pt x="1276" y="6"/>
                  </a:lnTo>
                  <a:lnTo>
                    <a:pt x="1276" y="6"/>
                  </a:lnTo>
                  <a:lnTo>
                    <a:pt x="1280" y="6"/>
                  </a:lnTo>
                  <a:lnTo>
                    <a:pt x="1282" y="4"/>
                  </a:lnTo>
                  <a:lnTo>
                    <a:pt x="1282" y="4"/>
                  </a:lnTo>
                  <a:lnTo>
                    <a:pt x="1286" y="4"/>
                  </a:lnTo>
                  <a:lnTo>
                    <a:pt x="1286" y="4"/>
                  </a:lnTo>
                  <a:lnTo>
                    <a:pt x="1288" y="4"/>
                  </a:lnTo>
                  <a:lnTo>
                    <a:pt x="1288" y="4"/>
                  </a:lnTo>
                  <a:lnTo>
                    <a:pt x="1294" y="4"/>
                  </a:lnTo>
                  <a:lnTo>
                    <a:pt x="1294" y="4"/>
                  </a:lnTo>
                  <a:lnTo>
                    <a:pt x="1300" y="2"/>
                  </a:lnTo>
                  <a:lnTo>
                    <a:pt x="1300" y="2"/>
                  </a:lnTo>
                  <a:lnTo>
                    <a:pt x="1302" y="4"/>
                  </a:lnTo>
                  <a:lnTo>
                    <a:pt x="1302" y="4"/>
                  </a:lnTo>
                  <a:lnTo>
                    <a:pt x="1304" y="4"/>
                  </a:lnTo>
                  <a:lnTo>
                    <a:pt x="1304" y="4"/>
                  </a:lnTo>
                  <a:lnTo>
                    <a:pt x="1314" y="2"/>
                  </a:lnTo>
                  <a:lnTo>
                    <a:pt x="1314" y="2"/>
                  </a:lnTo>
                  <a:lnTo>
                    <a:pt x="1318" y="4"/>
                  </a:lnTo>
                  <a:lnTo>
                    <a:pt x="1322" y="2"/>
                  </a:lnTo>
                  <a:lnTo>
                    <a:pt x="1322" y="2"/>
                  </a:lnTo>
                  <a:lnTo>
                    <a:pt x="1324" y="4"/>
                  </a:lnTo>
                  <a:lnTo>
                    <a:pt x="1324" y="4"/>
                  </a:lnTo>
                  <a:lnTo>
                    <a:pt x="1326" y="4"/>
                  </a:lnTo>
                  <a:lnTo>
                    <a:pt x="1326" y="4"/>
                  </a:lnTo>
                  <a:lnTo>
                    <a:pt x="1328" y="4"/>
                  </a:lnTo>
                  <a:lnTo>
                    <a:pt x="1328" y="4"/>
                  </a:lnTo>
                  <a:lnTo>
                    <a:pt x="1328" y="4"/>
                  </a:lnTo>
                  <a:lnTo>
                    <a:pt x="1328" y="4"/>
                  </a:lnTo>
                  <a:lnTo>
                    <a:pt x="1330" y="4"/>
                  </a:lnTo>
                  <a:lnTo>
                    <a:pt x="1330" y="4"/>
                  </a:lnTo>
                  <a:lnTo>
                    <a:pt x="1330" y="4"/>
                  </a:lnTo>
                  <a:lnTo>
                    <a:pt x="1330" y="4"/>
                  </a:lnTo>
                  <a:lnTo>
                    <a:pt x="1332" y="4"/>
                  </a:lnTo>
                  <a:lnTo>
                    <a:pt x="1332" y="4"/>
                  </a:lnTo>
                  <a:lnTo>
                    <a:pt x="1336" y="4"/>
                  </a:lnTo>
                  <a:lnTo>
                    <a:pt x="1336" y="4"/>
                  </a:lnTo>
                  <a:lnTo>
                    <a:pt x="1340" y="4"/>
                  </a:lnTo>
                  <a:lnTo>
                    <a:pt x="1344" y="4"/>
                  </a:lnTo>
                  <a:lnTo>
                    <a:pt x="1344" y="4"/>
                  </a:lnTo>
                  <a:lnTo>
                    <a:pt x="1346" y="4"/>
                  </a:lnTo>
                  <a:lnTo>
                    <a:pt x="1346" y="4"/>
                  </a:lnTo>
                  <a:lnTo>
                    <a:pt x="1348" y="4"/>
                  </a:lnTo>
                  <a:lnTo>
                    <a:pt x="1348" y="4"/>
                  </a:lnTo>
                  <a:lnTo>
                    <a:pt x="1352" y="4"/>
                  </a:lnTo>
                  <a:lnTo>
                    <a:pt x="1352" y="4"/>
                  </a:lnTo>
                  <a:lnTo>
                    <a:pt x="1356" y="4"/>
                  </a:lnTo>
                  <a:lnTo>
                    <a:pt x="1356" y="4"/>
                  </a:lnTo>
                  <a:lnTo>
                    <a:pt x="1360" y="4"/>
                  </a:lnTo>
                  <a:lnTo>
                    <a:pt x="1360" y="4"/>
                  </a:lnTo>
                  <a:lnTo>
                    <a:pt x="1362" y="4"/>
                  </a:lnTo>
                  <a:lnTo>
                    <a:pt x="1362" y="4"/>
                  </a:lnTo>
                  <a:lnTo>
                    <a:pt x="1366" y="6"/>
                  </a:lnTo>
                  <a:lnTo>
                    <a:pt x="1366" y="6"/>
                  </a:lnTo>
                  <a:lnTo>
                    <a:pt x="1366" y="8"/>
                  </a:lnTo>
                  <a:lnTo>
                    <a:pt x="1366" y="8"/>
                  </a:lnTo>
                  <a:lnTo>
                    <a:pt x="1368" y="8"/>
                  </a:lnTo>
                  <a:lnTo>
                    <a:pt x="1370" y="8"/>
                  </a:lnTo>
                  <a:lnTo>
                    <a:pt x="1370" y="8"/>
                  </a:lnTo>
                  <a:lnTo>
                    <a:pt x="1374" y="6"/>
                  </a:lnTo>
                  <a:lnTo>
                    <a:pt x="1374" y="6"/>
                  </a:lnTo>
                  <a:lnTo>
                    <a:pt x="1376" y="6"/>
                  </a:lnTo>
                  <a:lnTo>
                    <a:pt x="1376" y="6"/>
                  </a:lnTo>
                  <a:lnTo>
                    <a:pt x="1376" y="4"/>
                  </a:lnTo>
                  <a:lnTo>
                    <a:pt x="1376" y="4"/>
                  </a:lnTo>
                  <a:lnTo>
                    <a:pt x="1376" y="6"/>
                  </a:lnTo>
                  <a:lnTo>
                    <a:pt x="1376" y="6"/>
                  </a:lnTo>
                  <a:lnTo>
                    <a:pt x="1378" y="4"/>
                  </a:lnTo>
                  <a:lnTo>
                    <a:pt x="1378" y="4"/>
                  </a:lnTo>
                  <a:lnTo>
                    <a:pt x="1378" y="6"/>
                  </a:lnTo>
                  <a:lnTo>
                    <a:pt x="1378" y="6"/>
                  </a:lnTo>
                  <a:lnTo>
                    <a:pt x="1384" y="4"/>
                  </a:lnTo>
                  <a:lnTo>
                    <a:pt x="1384" y="4"/>
                  </a:lnTo>
                  <a:lnTo>
                    <a:pt x="1386" y="6"/>
                  </a:lnTo>
                  <a:lnTo>
                    <a:pt x="1386" y="6"/>
                  </a:lnTo>
                  <a:lnTo>
                    <a:pt x="1386" y="4"/>
                  </a:lnTo>
                  <a:lnTo>
                    <a:pt x="1386" y="4"/>
                  </a:lnTo>
                  <a:lnTo>
                    <a:pt x="1386" y="4"/>
                  </a:lnTo>
                  <a:lnTo>
                    <a:pt x="1386" y="4"/>
                  </a:lnTo>
                  <a:lnTo>
                    <a:pt x="1390" y="6"/>
                  </a:lnTo>
                  <a:lnTo>
                    <a:pt x="1390" y="6"/>
                  </a:lnTo>
                  <a:lnTo>
                    <a:pt x="1394" y="6"/>
                  </a:lnTo>
                  <a:lnTo>
                    <a:pt x="1394" y="6"/>
                  </a:lnTo>
                  <a:lnTo>
                    <a:pt x="1396" y="6"/>
                  </a:lnTo>
                  <a:lnTo>
                    <a:pt x="1396" y="6"/>
                  </a:lnTo>
                  <a:lnTo>
                    <a:pt x="1398" y="6"/>
                  </a:lnTo>
                  <a:lnTo>
                    <a:pt x="1398" y="6"/>
                  </a:lnTo>
                  <a:lnTo>
                    <a:pt x="1400" y="4"/>
                  </a:lnTo>
                  <a:lnTo>
                    <a:pt x="1400" y="4"/>
                  </a:lnTo>
                  <a:lnTo>
                    <a:pt x="1402" y="6"/>
                  </a:lnTo>
                  <a:lnTo>
                    <a:pt x="1402" y="6"/>
                  </a:lnTo>
                  <a:lnTo>
                    <a:pt x="1402" y="4"/>
                  </a:lnTo>
                  <a:lnTo>
                    <a:pt x="1402" y="4"/>
                  </a:lnTo>
                  <a:lnTo>
                    <a:pt x="1404" y="4"/>
                  </a:lnTo>
                  <a:lnTo>
                    <a:pt x="1404" y="4"/>
                  </a:lnTo>
                  <a:lnTo>
                    <a:pt x="1404" y="6"/>
                  </a:lnTo>
                  <a:lnTo>
                    <a:pt x="1404" y="6"/>
                  </a:lnTo>
                  <a:lnTo>
                    <a:pt x="1406" y="4"/>
                  </a:lnTo>
                  <a:lnTo>
                    <a:pt x="1406" y="4"/>
                  </a:lnTo>
                  <a:lnTo>
                    <a:pt x="1412" y="6"/>
                  </a:lnTo>
                  <a:lnTo>
                    <a:pt x="1412" y="6"/>
                  </a:lnTo>
                  <a:lnTo>
                    <a:pt x="1414" y="6"/>
                  </a:lnTo>
                  <a:lnTo>
                    <a:pt x="1414" y="6"/>
                  </a:lnTo>
                  <a:lnTo>
                    <a:pt x="1416" y="6"/>
                  </a:lnTo>
                  <a:lnTo>
                    <a:pt x="1416" y="6"/>
                  </a:lnTo>
                  <a:lnTo>
                    <a:pt x="1420" y="4"/>
                  </a:lnTo>
                  <a:lnTo>
                    <a:pt x="1420" y="4"/>
                  </a:lnTo>
                  <a:lnTo>
                    <a:pt x="1428" y="4"/>
                  </a:lnTo>
                  <a:lnTo>
                    <a:pt x="1428" y="4"/>
                  </a:lnTo>
                  <a:lnTo>
                    <a:pt x="1432" y="4"/>
                  </a:lnTo>
                  <a:lnTo>
                    <a:pt x="1432" y="4"/>
                  </a:lnTo>
                  <a:lnTo>
                    <a:pt x="1434" y="6"/>
                  </a:lnTo>
                  <a:lnTo>
                    <a:pt x="1434" y="6"/>
                  </a:lnTo>
                  <a:lnTo>
                    <a:pt x="1436" y="6"/>
                  </a:lnTo>
                  <a:lnTo>
                    <a:pt x="1436" y="6"/>
                  </a:lnTo>
                  <a:lnTo>
                    <a:pt x="1438" y="6"/>
                  </a:lnTo>
                  <a:lnTo>
                    <a:pt x="1438" y="6"/>
                  </a:lnTo>
                  <a:lnTo>
                    <a:pt x="1440" y="6"/>
                  </a:lnTo>
                  <a:lnTo>
                    <a:pt x="1440" y="6"/>
                  </a:lnTo>
                  <a:lnTo>
                    <a:pt x="1444" y="6"/>
                  </a:lnTo>
                  <a:lnTo>
                    <a:pt x="1444" y="6"/>
                  </a:lnTo>
                  <a:lnTo>
                    <a:pt x="1446" y="6"/>
                  </a:lnTo>
                  <a:lnTo>
                    <a:pt x="1446" y="6"/>
                  </a:lnTo>
                  <a:lnTo>
                    <a:pt x="1450" y="6"/>
                  </a:lnTo>
                  <a:lnTo>
                    <a:pt x="1450" y="6"/>
                  </a:lnTo>
                  <a:lnTo>
                    <a:pt x="1452" y="6"/>
                  </a:lnTo>
                  <a:lnTo>
                    <a:pt x="1452" y="6"/>
                  </a:lnTo>
                  <a:lnTo>
                    <a:pt x="1454" y="4"/>
                  </a:lnTo>
                  <a:lnTo>
                    <a:pt x="1454" y="4"/>
                  </a:lnTo>
                  <a:lnTo>
                    <a:pt x="1456" y="4"/>
                  </a:lnTo>
                  <a:lnTo>
                    <a:pt x="1456" y="4"/>
                  </a:lnTo>
                  <a:lnTo>
                    <a:pt x="1462" y="4"/>
                  </a:lnTo>
                  <a:lnTo>
                    <a:pt x="1462" y="4"/>
                  </a:lnTo>
                  <a:lnTo>
                    <a:pt x="1464" y="4"/>
                  </a:lnTo>
                  <a:lnTo>
                    <a:pt x="1464" y="4"/>
                  </a:lnTo>
                  <a:lnTo>
                    <a:pt x="1468" y="4"/>
                  </a:lnTo>
                  <a:lnTo>
                    <a:pt x="1468" y="4"/>
                  </a:lnTo>
                  <a:lnTo>
                    <a:pt x="1472" y="4"/>
                  </a:lnTo>
                  <a:lnTo>
                    <a:pt x="1472" y="4"/>
                  </a:lnTo>
                  <a:lnTo>
                    <a:pt x="1476" y="4"/>
                  </a:lnTo>
                  <a:lnTo>
                    <a:pt x="1476" y="4"/>
                  </a:lnTo>
                  <a:lnTo>
                    <a:pt x="1480" y="4"/>
                  </a:lnTo>
                  <a:lnTo>
                    <a:pt x="1480" y="4"/>
                  </a:lnTo>
                  <a:lnTo>
                    <a:pt x="1484" y="6"/>
                  </a:lnTo>
                  <a:lnTo>
                    <a:pt x="1484" y="6"/>
                  </a:lnTo>
                  <a:lnTo>
                    <a:pt x="1486" y="6"/>
                  </a:lnTo>
                  <a:lnTo>
                    <a:pt x="1486" y="6"/>
                  </a:lnTo>
                  <a:lnTo>
                    <a:pt x="1488" y="6"/>
                  </a:lnTo>
                  <a:lnTo>
                    <a:pt x="1488" y="6"/>
                  </a:lnTo>
                  <a:lnTo>
                    <a:pt x="1492" y="4"/>
                  </a:lnTo>
                  <a:lnTo>
                    <a:pt x="1492" y="4"/>
                  </a:lnTo>
                  <a:lnTo>
                    <a:pt x="1498" y="4"/>
                  </a:lnTo>
                  <a:lnTo>
                    <a:pt x="1498" y="4"/>
                  </a:lnTo>
                  <a:lnTo>
                    <a:pt x="1498" y="4"/>
                  </a:lnTo>
                  <a:lnTo>
                    <a:pt x="1498" y="4"/>
                  </a:lnTo>
                  <a:lnTo>
                    <a:pt x="1500" y="4"/>
                  </a:lnTo>
                  <a:lnTo>
                    <a:pt x="1500" y="4"/>
                  </a:lnTo>
                  <a:lnTo>
                    <a:pt x="1504" y="4"/>
                  </a:lnTo>
                  <a:lnTo>
                    <a:pt x="1504" y="4"/>
                  </a:lnTo>
                  <a:lnTo>
                    <a:pt x="1506" y="4"/>
                  </a:lnTo>
                  <a:lnTo>
                    <a:pt x="1506" y="4"/>
                  </a:lnTo>
                  <a:lnTo>
                    <a:pt x="1512" y="4"/>
                  </a:lnTo>
                  <a:lnTo>
                    <a:pt x="1512" y="4"/>
                  </a:lnTo>
                  <a:lnTo>
                    <a:pt x="1514" y="6"/>
                  </a:lnTo>
                  <a:lnTo>
                    <a:pt x="1514" y="6"/>
                  </a:lnTo>
                  <a:lnTo>
                    <a:pt x="1520" y="4"/>
                  </a:lnTo>
                  <a:lnTo>
                    <a:pt x="1526" y="4"/>
                  </a:lnTo>
                  <a:lnTo>
                    <a:pt x="1526" y="4"/>
                  </a:lnTo>
                  <a:lnTo>
                    <a:pt x="1526" y="4"/>
                  </a:lnTo>
                  <a:lnTo>
                    <a:pt x="1526" y="4"/>
                  </a:lnTo>
                  <a:lnTo>
                    <a:pt x="1526" y="4"/>
                  </a:lnTo>
                  <a:lnTo>
                    <a:pt x="1526" y="4"/>
                  </a:lnTo>
                  <a:lnTo>
                    <a:pt x="1528" y="4"/>
                  </a:lnTo>
                  <a:lnTo>
                    <a:pt x="1528" y="4"/>
                  </a:lnTo>
                  <a:lnTo>
                    <a:pt x="1532" y="4"/>
                  </a:lnTo>
                  <a:lnTo>
                    <a:pt x="1532" y="4"/>
                  </a:lnTo>
                  <a:lnTo>
                    <a:pt x="1540" y="4"/>
                  </a:lnTo>
                  <a:lnTo>
                    <a:pt x="1540" y="4"/>
                  </a:lnTo>
                  <a:lnTo>
                    <a:pt x="1542" y="4"/>
                  </a:lnTo>
                  <a:lnTo>
                    <a:pt x="1542" y="4"/>
                  </a:lnTo>
                  <a:lnTo>
                    <a:pt x="1546" y="4"/>
                  </a:lnTo>
                  <a:lnTo>
                    <a:pt x="1546" y="4"/>
                  </a:lnTo>
                  <a:lnTo>
                    <a:pt x="1546" y="4"/>
                  </a:lnTo>
                  <a:lnTo>
                    <a:pt x="1546" y="4"/>
                  </a:lnTo>
                  <a:lnTo>
                    <a:pt x="1550" y="6"/>
                  </a:lnTo>
                  <a:lnTo>
                    <a:pt x="1550" y="6"/>
                  </a:lnTo>
                  <a:lnTo>
                    <a:pt x="1556" y="4"/>
                  </a:lnTo>
                  <a:lnTo>
                    <a:pt x="1556" y="4"/>
                  </a:lnTo>
                  <a:lnTo>
                    <a:pt x="1560" y="6"/>
                  </a:lnTo>
                  <a:lnTo>
                    <a:pt x="1560" y="6"/>
                  </a:lnTo>
                  <a:lnTo>
                    <a:pt x="1564" y="4"/>
                  </a:lnTo>
                  <a:lnTo>
                    <a:pt x="1568" y="6"/>
                  </a:lnTo>
                  <a:lnTo>
                    <a:pt x="1568" y="6"/>
                  </a:lnTo>
                  <a:lnTo>
                    <a:pt x="1574" y="4"/>
                  </a:lnTo>
                  <a:lnTo>
                    <a:pt x="1574" y="4"/>
                  </a:lnTo>
                  <a:lnTo>
                    <a:pt x="1576" y="6"/>
                  </a:lnTo>
                  <a:lnTo>
                    <a:pt x="1576" y="6"/>
                  </a:lnTo>
                  <a:lnTo>
                    <a:pt x="1578" y="4"/>
                  </a:lnTo>
                  <a:lnTo>
                    <a:pt x="1578" y="4"/>
                  </a:lnTo>
                  <a:lnTo>
                    <a:pt x="1586" y="6"/>
                  </a:lnTo>
                  <a:lnTo>
                    <a:pt x="1586" y="6"/>
                  </a:lnTo>
                  <a:lnTo>
                    <a:pt x="1588" y="6"/>
                  </a:lnTo>
                  <a:lnTo>
                    <a:pt x="1588" y="6"/>
                  </a:lnTo>
                  <a:lnTo>
                    <a:pt x="1592" y="6"/>
                  </a:lnTo>
                  <a:lnTo>
                    <a:pt x="1592" y="6"/>
                  </a:lnTo>
                  <a:lnTo>
                    <a:pt x="1594" y="6"/>
                  </a:lnTo>
                  <a:lnTo>
                    <a:pt x="1594" y="6"/>
                  </a:lnTo>
                  <a:lnTo>
                    <a:pt x="1594" y="6"/>
                  </a:lnTo>
                  <a:lnTo>
                    <a:pt x="1596" y="4"/>
                  </a:lnTo>
                  <a:lnTo>
                    <a:pt x="1596" y="4"/>
                  </a:lnTo>
                  <a:lnTo>
                    <a:pt x="1602" y="4"/>
                  </a:lnTo>
                  <a:lnTo>
                    <a:pt x="1602" y="4"/>
                  </a:lnTo>
                  <a:lnTo>
                    <a:pt x="1608" y="4"/>
                  </a:lnTo>
                  <a:lnTo>
                    <a:pt x="1608" y="4"/>
                  </a:lnTo>
                  <a:lnTo>
                    <a:pt x="1610" y="4"/>
                  </a:lnTo>
                  <a:lnTo>
                    <a:pt x="1610" y="4"/>
                  </a:lnTo>
                  <a:lnTo>
                    <a:pt x="1612" y="4"/>
                  </a:lnTo>
                  <a:lnTo>
                    <a:pt x="1612" y="4"/>
                  </a:lnTo>
                  <a:lnTo>
                    <a:pt x="1616" y="4"/>
                  </a:lnTo>
                  <a:lnTo>
                    <a:pt x="1616" y="4"/>
                  </a:lnTo>
                  <a:lnTo>
                    <a:pt x="1618" y="4"/>
                  </a:lnTo>
                  <a:lnTo>
                    <a:pt x="1618" y="4"/>
                  </a:lnTo>
                  <a:lnTo>
                    <a:pt x="1624" y="4"/>
                  </a:lnTo>
                  <a:lnTo>
                    <a:pt x="1624" y="4"/>
                  </a:lnTo>
                  <a:lnTo>
                    <a:pt x="1626" y="4"/>
                  </a:lnTo>
                  <a:lnTo>
                    <a:pt x="1626" y="4"/>
                  </a:lnTo>
                  <a:lnTo>
                    <a:pt x="1628" y="4"/>
                  </a:lnTo>
                  <a:lnTo>
                    <a:pt x="1628" y="4"/>
                  </a:lnTo>
                  <a:lnTo>
                    <a:pt x="1632" y="4"/>
                  </a:lnTo>
                  <a:lnTo>
                    <a:pt x="1632" y="4"/>
                  </a:lnTo>
                  <a:lnTo>
                    <a:pt x="1634" y="4"/>
                  </a:lnTo>
                  <a:lnTo>
                    <a:pt x="1634" y="4"/>
                  </a:lnTo>
                  <a:lnTo>
                    <a:pt x="1640" y="4"/>
                  </a:lnTo>
                  <a:lnTo>
                    <a:pt x="1640" y="4"/>
                  </a:lnTo>
                  <a:lnTo>
                    <a:pt x="1642" y="4"/>
                  </a:lnTo>
                  <a:lnTo>
                    <a:pt x="1642" y="4"/>
                  </a:lnTo>
                  <a:lnTo>
                    <a:pt x="1644" y="4"/>
                  </a:lnTo>
                  <a:lnTo>
                    <a:pt x="1644" y="4"/>
                  </a:lnTo>
                  <a:lnTo>
                    <a:pt x="1648" y="4"/>
                  </a:lnTo>
                  <a:lnTo>
                    <a:pt x="1648" y="4"/>
                  </a:lnTo>
                  <a:lnTo>
                    <a:pt x="1650" y="4"/>
                  </a:lnTo>
                  <a:lnTo>
                    <a:pt x="1650" y="4"/>
                  </a:lnTo>
                  <a:lnTo>
                    <a:pt x="1656" y="4"/>
                  </a:lnTo>
                  <a:lnTo>
                    <a:pt x="1656" y="4"/>
                  </a:lnTo>
                  <a:lnTo>
                    <a:pt x="1658" y="4"/>
                  </a:lnTo>
                  <a:lnTo>
                    <a:pt x="1658" y="4"/>
                  </a:lnTo>
                  <a:lnTo>
                    <a:pt x="1662" y="4"/>
                  </a:lnTo>
                  <a:lnTo>
                    <a:pt x="1662" y="4"/>
                  </a:lnTo>
                  <a:lnTo>
                    <a:pt x="1664" y="4"/>
                  </a:lnTo>
                  <a:lnTo>
                    <a:pt x="1664" y="4"/>
                  </a:lnTo>
                  <a:lnTo>
                    <a:pt x="1668" y="4"/>
                  </a:lnTo>
                  <a:lnTo>
                    <a:pt x="1668" y="4"/>
                  </a:lnTo>
                  <a:lnTo>
                    <a:pt x="1670" y="4"/>
                  </a:lnTo>
                  <a:lnTo>
                    <a:pt x="1670" y="4"/>
                  </a:lnTo>
                  <a:lnTo>
                    <a:pt x="1680" y="4"/>
                  </a:lnTo>
                  <a:lnTo>
                    <a:pt x="1680" y="4"/>
                  </a:lnTo>
                  <a:lnTo>
                    <a:pt x="1688" y="6"/>
                  </a:lnTo>
                  <a:lnTo>
                    <a:pt x="1688" y="6"/>
                  </a:lnTo>
                  <a:lnTo>
                    <a:pt x="1690" y="6"/>
                  </a:lnTo>
                  <a:lnTo>
                    <a:pt x="1690" y="6"/>
                  </a:lnTo>
                  <a:lnTo>
                    <a:pt x="1692" y="6"/>
                  </a:lnTo>
                  <a:lnTo>
                    <a:pt x="1692" y="6"/>
                  </a:lnTo>
                  <a:lnTo>
                    <a:pt x="1692" y="6"/>
                  </a:lnTo>
                  <a:lnTo>
                    <a:pt x="1692" y="6"/>
                  </a:lnTo>
                  <a:lnTo>
                    <a:pt x="1696" y="4"/>
                  </a:lnTo>
                  <a:lnTo>
                    <a:pt x="1696" y="4"/>
                  </a:lnTo>
                  <a:lnTo>
                    <a:pt x="1702" y="6"/>
                  </a:lnTo>
                  <a:lnTo>
                    <a:pt x="1702" y="6"/>
                  </a:lnTo>
                  <a:lnTo>
                    <a:pt x="1704" y="8"/>
                  </a:lnTo>
                  <a:lnTo>
                    <a:pt x="1704" y="8"/>
                  </a:lnTo>
                  <a:lnTo>
                    <a:pt x="1706" y="6"/>
                  </a:lnTo>
                  <a:lnTo>
                    <a:pt x="1706" y="6"/>
                  </a:lnTo>
                  <a:lnTo>
                    <a:pt x="1706" y="6"/>
                  </a:lnTo>
                  <a:lnTo>
                    <a:pt x="1706" y="6"/>
                  </a:lnTo>
                  <a:lnTo>
                    <a:pt x="1706" y="6"/>
                  </a:lnTo>
                  <a:lnTo>
                    <a:pt x="1710" y="6"/>
                  </a:lnTo>
                  <a:lnTo>
                    <a:pt x="1710" y="6"/>
                  </a:lnTo>
                  <a:lnTo>
                    <a:pt x="1712" y="8"/>
                  </a:lnTo>
                  <a:lnTo>
                    <a:pt x="1712" y="8"/>
                  </a:lnTo>
                  <a:lnTo>
                    <a:pt x="1714" y="6"/>
                  </a:lnTo>
                  <a:lnTo>
                    <a:pt x="1718" y="6"/>
                  </a:lnTo>
                  <a:lnTo>
                    <a:pt x="1718" y="6"/>
                  </a:lnTo>
                  <a:lnTo>
                    <a:pt x="1722" y="6"/>
                  </a:lnTo>
                  <a:lnTo>
                    <a:pt x="1722" y="6"/>
                  </a:lnTo>
                  <a:lnTo>
                    <a:pt x="1724" y="6"/>
                  </a:lnTo>
                  <a:lnTo>
                    <a:pt x="1724" y="6"/>
                  </a:lnTo>
                  <a:lnTo>
                    <a:pt x="1724" y="6"/>
                  </a:lnTo>
                  <a:lnTo>
                    <a:pt x="1724" y="6"/>
                  </a:lnTo>
                  <a:lnTo>
                    <a:pt x="1726" y="8"/>
                  </a:lnTo>
                  <a:lnTo>
                    <a:pt x="1726" y="8"/>
                  </a:lnTo>
                  <a:lnTo>
                    <a:pt x="1728" y="8"/>
                  </a:lnTo>
                  <a:lnTo>
                    <a:pt x="1730" y="6"/>
                  </a:lnTo>
                  <a:lnTo>
                    <a:pt x="1730" y="6"/>
                  </a:lnTo>
                  <a:lnTo>
                    <a:pt x="1734" y="6"/>
                  </a:lnTo>
                  <a:lnTo>
                    <a:pt x="1734" y="6"/>
                  </a:lnTo>
                  <a:lnTo>
                    <a:pt x="1736" y="6"/>
                  </a:lnTo>
                  <a:lnTo>
                    <a:pt x="1736" y="6"/>
                  </a:lnTo>
                  <a:lnTo>
                    <a:pt x="1736" y="6"/>
                  </a:lnTo>
                  <a:lnTo>
                    <a:pt x="1736" y="6"/>
                  </a:lnTo>
                  <a:lnTo>
                    <a:pt x="1738" y="6"/>
                  </a:lnTo>
                  <a:lnTo>
                    <a:pt x="1738" y="6"/>
                  </a:lnTo>
                  <a:lnTo>
                    <a:pt x="1750" y="4"/>
                  </a:lnTo>
                  <a:lnTo>
                    <a:pt x="1750" y="4"/>
                  </a:lnTo>
                  <a:lnTo>
                    <a:pt x="1754" y="6"/>
                  </a:lnTo>
                  <a:lnTo>
                    <a:pt x="1754" y="6"/>
                  </a:lnTo>
                  <a:lnTo>
                    <a:pt x="1754" y="6"/>
                  </a:lnTo>
                  <a:lnTo>
                    <a:pt x="1754" y="6"/>
                  </a:lnTo>
                  <a:lnTo>
                    <a:pt x="1754" y="6"/>
                  </a:lnTo>
                  <a:lnTo>
                    <a:pt x="1758" y="6"/>
                  </a:lnTo>
                  <a:lnTo>
                    <a:pt x="1758" y="6"/>
                  </a:lnTo>
                  <a:lnTo>
                    <a:pt x="1762" y="6"/>
                  </a:lnTo>
                  <a:lnTo>
                    <a:pt x="1762" y="6"/>
                  </a:lnTo>
                  <a:lnTo>
                    <a:pt x="1764" y="4"/>
                  </a:lnTo>
                  <a:lnTo>
                    <a:pt x="1764" y="4"/>
                  </a:lnTo>
                  <a:lnTo>
                    <a:pt x="1766" y="6"/>
                  </a:lnTo>
                  <a:lnTo>
                    <a:pt x="1766" y="6"/>
                  </a:lnTo>
                  <a:lnTo>
                    <a:pt x="1770" y="4"/>
                  </a:lnTo>
                  <a:lnTo>
                    <a:pt x="1770" y="4"/>
                  </a:lnTo>
                  <a:lnTo>
                    <a:pt x="1772" y="6"/>
                  </a:lnTo>
                  <a:lnTo>
                    <a:pt x="1772" y="6"/>
                  </a:lnTo>
                  <a:lnTo>
                    <a:pt x="1776" y="4"/>
                  </a:lnTo>
                  <a:lnTo>
                    <a:pt x="1776" y="4"/>
                  </a:lnTo>
                  <a:lnTo>
                    <a:pt x="1782" y="4"/>
                  </a:lnTo>
                  <a:lnTo>
                    <a:pt x="1782" y="4"/>
                  </a:lnTo>
                  <a:lnTo>
                    <a:pt x="1782" y="4"/>
                  </a:lnTo>
                  <a:lnTo>
                    <a:pt x="1782" y="4"/>
                  </a:lnTo>
                  <a:lnTo>
                    <a:pt x="1784" y="6"/>
                  </a:lnTo>
                  <a:lnTo>
                    <a:pt x="1784" y="6"/>
                  </a:lnTo>
                  <a:lnTo>
                    <a:pt x="1792" y="6"/>
                  </a:lnTo>
                  <a:lnTo>
                    <a:pt x="1792" y="6"/>
                  </a:lnTo>
                  <a:lnTo>
                    <a:pt x="1794" y="4"/>
                  </a:lnTo>
                  <a:lnTo>
                    <a:pt x="1794" y="4"/>
                  </a:lnTo>
                  <a:lnTo>
                    <a:pt x="1798" y="6"/>
                  </a:lnTo>
                  <a:lnTo>
                    <a:pt x="1798" y="6"/>
                  </a:lnTo>
                  <a:lnTo>
                    <a:pt x="1800" y="6"/>
                  </a:lnTo>
                  <a:lnTo>
                    <a:pt x="1800" y="6"/>
                  </a:lnTo>
                  <a:lnTo>
                    <a:pt x="1800" y="6"/>
                  </a:lnTo>
                  <a:lnTo>
                    <a:pt x="1800" y="6"/>
                  </a:lnTo>
                  <a:lnTo>
                    <a:pt x="1802" y="4"/>
                  </a:lnTo>
                  <a:lnTo>
                    <a:pt x="1802" y="4"/>
                  </a:lnTo>
                  <a:lnTo>
                    <a:pt x="1802" y="6"/>
                  </a:lnTo>
                  <a:lnTo>
                    <a:pt x="1802" y="6"/>
                  </a:lnTo>
                  <a:lnTo>
                    <a:pt x="1804" y="4"/>
                  </a:lnTo>
                  <a:lnTo>
                    <a:pt x="1804" y="4"/>
                  </a:lnTo>
                  <a:lnTo>
                    <a:pt x="1804" y="6"/>
                  </a:lnTo>
                  <a:lnTo>
                    <a:pt x="1804" y="6"/>
                  </a:lnTo>
                  <a:lnTo>
                    <a:pt x="1812" y="6"/>
                  </a:lnTo>
                  <a:lnTo>
                    <a:pt x="1812" y="6"/>
                  </a:lnTo>
                  <a:lnTo>
                    <a:pt x="1814" y="6"/>
                  </a:lnTo>
                  <a:lnTo>
                    <a:pt x="1814" y="6"/>
                  </a:lnTo>
                  <a:lnTo>
                    <a:pt x="1816" y="6"/>
                  </a:lnTo>
                  <a:lnTo>
                    <a:pt x="1816" y="6"/>
                  </a:lnTo>
                  <a:lnTo>
                    <a:pt x="1820" y="6"/>
                  </a:lnTo>
                  <a:lnTo>
                    <a:pt x="1820" y="6"/>
                  </a:lnTo>
                  <a:lnTo>
                    <a:pt x="1820" y="6"/>
                  </a:lnTo>
                  <a:lnTo>
                    <a:pt x="1820" y="6"/>
                  </a:lnTo>
                  <a:lnTo>
                    <a:pt x="1824" y="6"/>
                  </a:lnTo>
                  <a:lnTo>
                    <a:pt x="1824" y="6"/>
                  </a:lnTo>
                  <a:lnTo>
                    <a:pt x="1826" y="6"/>
                  </a:lnTo>
                  <a:lnTo>
                    <a:pt x="1826" y="6"/>
                  </a:lnTo>
                  <a:lnTo>
                    <a:pt x="1826" y="8"/>
                  </a:lnTo>
                  <a:lnTo>
                    <a:pt x="1826" y="8"/>
                  </a:lnTo>
                  <a:lnTo>
                    <a:pt x="1828" y="8"/>
                  </a:lnTo>
                  <a:lnTo>
                    <a:pt x="1828" y="8"/>
                  </a:lnTo>
                  <a:lnTo>
                    <a:pt x="1832" y="8"/>
                  </a:lnTo>
                  <a:lnTo>
                    <a:pt x="1832" y="8"/>
                  </a:lnTo>
                  <a:lnTo>
                    <a:pt x="1836" y="6"/>
                  </a:lnTo>
                  <a:lnTo>
                    <a:pt x="1836" y="6"/>
                  </a:lnTo>
                  <a:lnTo>
                    <a:pt x="1838" y="6"/>
                  </a:lnTo>
                  <a:lnTo>
                    <a:pt x="1838" y="6"/>
                  </a:lnTo>
                  <a:lnTo>
                    <a:pt x="1840" y="6"/>
                  </a:lnTo>
                  <a:lnTo>
                    <a:pt x="1840" y="6"/>
                  </a:lnTo>
                  <a:lnTo>
                    <a:pt x="1842" y="6"/>
                  </a:lnTo>
                  <a:lnTo>
                    <a:pt x="1842" y="6"/>
                  </a:lnTo>
                  <a:lnTo>
                    <a:pt x="1842" y="6"/>
                  </a:lnTo>
                  <a:lnTo>
                    <a:pt x="1842" y="6"/>
                  </a:lnTo>
                  <a:lnTo>
                    <a:pt x="1842" y="6"/>
                  </a:lnTo>
                  <a:lnTo>
                    <a:pt x="1842" y="6"/>
                  </a:lnTo>
                  <a:lnTo>
                    <a:pt x="1844" y="6"/>
                  </a:lnTo>
                  <a:lnTo>
                    <a:pt x="1844" y="6"/>
                  </a:lnTo>
                  <a:lnTo>
                    <a:pt x="1846" y="6"/>
                  </a:lnTo>
                  <a:lnTo>
                    <a:pt x="1846" y="6"/>
                  </a:lnTo>
                  <a:lnTo>
                    <a:pt x="1848" y="6"/>
                  </a:lnTo>
                  <a:lnTo>
                    <a:pt x="1848" y="6"/>
                  </a:lnTo>
                  <a:lnTo>
                    <a:pt x="1850" y="6"/>
                  </a:lnTo>
                  <a:lnTo>
                    <a:pt x="1850" y="6"/>
                  </a:lnTo>
                  <a:lnTo>
                    <a:pt x="1850" y="6"/>
                  </a:lnTo>
                  <a:lnTo>
                    <a:pt x="1850" y="6"/>
                  </a:lnTo>
                  <a:lnTo>
                    <a:pt x="1852" y="6"/>
                  </a:lnTo>
                  <a:lnTo>
                    <a:pt x="1852" y="6"/>
                  </a:lnTo>
                  <a:lnTo>
                    <a:pt x="1854" y="6"/>
                  </a:lnTo>
                  <a:lnTo>
                    <a:pt x="1854" y="6"/>
                  </a:lnTo>
                  <a:lnTo>
                    <a:pt x="1858" y="6"/>
                  </a:lnTo>
                  <a:lnTo>
                    <a:pt x="1858" y="6"/>
                  </a:lnTo>
                  <a:lnTo>
                    <a:pt x="1860" y="6"/>
                  </a:lnTo>
                  <a:lnTo>
                    <a:pt x="1864" y="6"/>
                  </a:lnTo>
                  <a:lnTo>
                    <a:pt x="1864" y="6"/>
                  </a:lnTo>
                  <a:lnTo>
                    <a:pt x="1864" y="6"/>
                  </a:lnTo>
                  <a:lnTo>
                    <a:pt x="1864" y="6"/>
                  </a:lnTo>
                  <a:lnTo>
                    <a:pt x="1864" y="6"/>
                  </a:lnTo>
                  <a:lnTo>
                    <a:pt x="1864" y="6"/>
                  </a:lnTo>
                  <a:lnTo>
                    <a:pt x="1866" y="6"/>
                  </a:lnTo>
                  <a:lnTo>
                    <a:pt x="1866" y="6"/>
                  </a:lnTo>
                  <a:lnTo>
                    <a:pt x="1872" y="6"/>
                  </a:lnTo>
                  <a:lnTo>
                    <a:pt x="1872" y="6"/>
                  </a:lnTo>
                  <a:lnTo>
                    <a:pt x="1880" y="6"/>
                  </a:lnTo>
                  <a:lnTo>
                    <a:pt x="1880" y="6"/>
                  </a:lnTo>
                  <a:lnTo>
                    <a:pt x="1882" y="6"/>
                  </a:lnTo>
                  <a:lnTo>
                    <a:pt x="1882" y="6"/>
                  </a:lnTo>
                  <a:lnTo>
                    <a:pt x="1888" y="6"/>
                  </a:lnTo>
                  <a:lnTo>
                    <a:pt x="1888" y="6"/>
                  </a:lnTo>
                  <a:lnTo>
                    <a:pt x="1892" y="6"/>
                  </a:lnTo>
                  <a:lnTo>
                    <a:pt x="1892" y="6"/>
                  </a:lnTo>
                  <a:lnTo>
                    <a:pt x="1896" y="6"/>
                  </a:lnTo>
                  <a:lnTo>
                    <a:pt x="1896" y="6"/>
                  </a:lnTo>
                  <a:lnTo>
                    <a:pt x="1898" y="6"/>
                  </a:lnTo>
                  <a:lnTo>
                    <a:pt x="1898" y="6"/>
                  </a:lnTo>
                  <a:lnTo>
                    <a:pt x="1902" y="4"/>
                  </a:lnTo>
                  <a:lnTo>
                    <a:pt x="1902" y="4"/>
                  </a:lnTo>
                  <a:lnTo>
                    <a:pt x="1906" y="6"/>
                  </a:lnTo>
                  <a:lnTo>
                    <a:pt x="1906" y="6"/>
                  </a:lnTo>
                  <a:lnTo>
                    <a:pt x="1914" y="4"/>
                  </a:lnTo>
                  <a:lnTo>
                    <a:pt x="1914" y="4"/>
                  </a:lnTo>
                  <a:lnTo>
                    <a:pt x="1916" y="6"/>
                  </a:lnTo>
                  <a:lnTo>
                    <a:pt x="1916" y="6"/>
                  </a:lnTo>
                  <a:lnTo>
                    <a:pt x="1916" y="6"/>
                  </a:lnTo>
                  <a:lnTo>
                    <a:pt x="1916" y="6"/>
                  </a:lnTo>
                  <a:lnTo>
                    <a:pt x="1916" y="6"/>
                  </a:lnTo>
                  <a:lnTo>
                    <a:pt x="1916" y="6"/>
                  </a:lnTo>
                  <a:lnTo>
                    <a:pt x="1918" y="8"/>
                  </a:lnTo>
                  <a:lnTo>
                    <a:pt x="1918" y="8"/>
                  </a:lnTo>
                  <a:lnTo>
                    <a:pt x="1922" y="8"/>
                  </a:lnTo>
                  <a:lnTo>
                    <a:pt x="1926" y="8"/>
                  </a:lnTo>
                  <a:lnTo>
                    <a:pt x="1926" y="8"/>
                  </a:lnTo>
                  <a:lnTo>
                    <a:pt x="1928" y="10"/>
                  </a:lnTo>
                  <a:lnTo>
                    <a:pt x="1928" y="10"/>
                  </a:lnTo>
                  <a:lnTo>
                    <a:pt x="1934" y="8"/>
                  </a:lnTo>
                  <a:lnTo>
                    <a:pt x="1934" y="8"/>
                  </a:lnTo>
                  <a:lnTo>
                    <a:pt x="1944" y="6"/>
                  </a:lnTo>
                  <a:lnTo>
                    <a:pt x="1944" y="6"/>
                  </a:lnTo>
                  <a:lnTo>
                    <a:pt x="1946" y="6"/>
                  </a:lnTo>
                  <a:lnTo>
                    <a:pt x="1946" y="6"/>
                  </a:lnTo>
                  <a:lnTo>
                    <a:pt x="1948" y="4"/>
                  </a:lnTo>
                  <a:lnTo>
                    <a:pt x="1948" y="4"/>
                  </a:lnTo>
                  <a:lnTo>
                    <a:pt x="1950" y="4"/>
                  </a:lnTo>
                  <a:lnTo>
                    <a:pt x="1950" y="4"/>
                  </a:lnTo>
                  <a:lnTo>
                    <a:pt x="1950" y="6"/>
                  </a:lnTo>
                  <a:lnTo>
                    <a:pt x="1950" y="6"/>
                  </a:lnTo>
                  <a:lnTo>
                    <a:pt x="1954" y="6"/>
                  </a:lnTo>
                  <a:lnTo>
                    <a:pt x="1954" y="6"/>
                  </a:lnTo>
                  <a:lnTo>
                    <a:pt x="1960" y="6"/>
                  </a:lnTo>
                  <a:lnTo>
                    <a:pt x="1960" y="6"/>
                  </a:lnTo>
                  <a:lnTo>
                    <a:pt x="1960" y="4"/>
                  </a:lnTo>
                  <a:lnTo>
                    <a:pt x="1960" y="4"/>
                  </a:lnTo>
                  <a:lnTo>
                    <a:pt x="1962" y="4"/>
                  </a:lnTo>
                  <a:lnTo>
                    <a:pt x="1962" y="4"/>
                  </a:lnTo>
                  <a:lnTo>
                    <a:pt x="1968" y="6"/>
                  </a:lnTo>
                  <a:lnTo>
                    <a:pt x="1968" y="6"/>
                  </a:lnTo>
                  <a:lnTo>
                    <a:pt x="1970" y="6"/>
                  </a:lnTo>
                  <a:lnTo>
                    <a:pt x="1970" y="6"/>
                  </a:lnTo>
                  <a:lnTo>
                    <a:pt x="1972" y="6"/>
                  </a:lnTo>
                  <a:lnTo>
                    <a:pt x="1972" y="6"/>
                  </a:lnTo>
                  <a:lnTo>
                    <a:pt x="1974" y="6"/>
                  </a:lnTo>
                  <a:lnTo>
                    <a:pt x="1974" y="6"/>
                  </a:lnTo>
                  <a:lnTo>
                    <a:pt x="1974" y="6"/>
                  </a:lnTo>
                  <a:lnTo>
                    <a:pt x="1974" y="6"/>
                  </a:lnTo>
                  <a:lnTo>
                    <a:pt x="1976" y="6"/>
                  </a:lnTo>
                  <a:lnTo>
                    <a:pt x="1976" y="6"/>
                  </a:lnTo>
                  <a:lnTo>
                    <a:pt x="1978" y="8"/>
                  </a:lnTo>
                  <a:lnTo>
                    <a:pt x="1978" y="8"/>
                  </a:lnTo>
                  <a:lnTo>
                    <a:pt x="1978" y="6"/>
                  </a:lnTo>
                  <a:lnTo>
                    <a:pt x="1978" y="6"/>
                  </a:lnTo>
                  <a:lnTo>
                    <a:pt x="1982" y="6"/>
                  </a:lnTo>
                  <a:lnTo>
                    <a:pt x="1982" y="6"/>
                  </a:lnTo>
                  <a:lnTo>
                    <a:pt x="1986" y="8"/>
                  </a:lnTo>
                  <a:lnTo>
                    <a:pt x="1986" y="8"/>
                  </a:lnTo>
                  <a:lnTo>
                    <a:pt x="1994" y="8"/>
                  </a:lnTo>
                  <a:lnTo>
                    <a:pt x="1994" y="8"/>
                  </a:lnTo>
                  <a:lnTo>
                    <a:pt x="1996" y="6"/>
                  </a:lnTo>
                  <a:lnTo>
                    <a:pt x="1996" y="6"/>
                  </a:lnTo>
                  <a:lnTo>
                    <a:pt x="2000" y="6"/>
                  </a:lnTo>
                  <a:lnTo>
                    <a:pt x="2000" y="6"/>
                  </a:lnTo>
                  <a:lnTo>
                    <a:pt x="2002" y="4"/>
                  </a:lnTo>
                  <a:lnTo>
                    <a:pt x="2002" y="4"/>
                  </a:lnTo>
                  <a:lnTo>
                    <a:pt x="2010" y="4"/>
                  </a:lnTo>
                  <a:lnTo>
                    <a:pt x="2010" y="4"/>
                  </a:lnTo>
                  <a:lnTo>
                    <a:pt x="2012" y="4"/>
                  </a:lnTo>
                  <a:lnTo>
                    <a:pt x="2012" y="4"/>
                  </a:lnTo>
                  <a:lnTo>
                    <a:pt x="2014" y="4"/>
                  </a:lnTo>
                  <a:lnTo>
                    <a:pt x="2014" y="4"/>
                  </a:lnTo>
                  <a:lnTo>
                    <a:pt x="2016" y="4"/>
                  </a:lnTo>
                  <a:lnTo>
                    <a:pt x="2016" y="4"/>
                  </a:lnTo>
                  <a:lnTo>
                    <a:pt x="2018" y="4"/>
                  </a:lnTo>
                  <a:lnTo>
                    <a:pt x="2018" y="4"/>
                  </a:lnTo>
                  <a:lnTo>
                    <a:pt x="2032" y="4"/>
                  </a:lnTo>
                  <a:lnTo>
                    <a:pt x="2032" y="4"/>
                  </a:lnTo>
                  <a:lnTo>
                    <a:pt x="2040" y="4"/>
                  </a:lnTo>
                  <a:lnTo>
                    <a:pt x="2040" y="4"/>
                  </a:lnTo>
                  <a:lnTo>
                    <a:pt x="2050" y="4"/>
                  </a:lnTo>
                  <a:lnTo>
                    <a:pt x="2050" y="4"/>
                  </a:lnTo>
                  <a:lnTo>
                    <a:pt x="2052" y="4"/>
                  </a:lnTo>
                  <a:lnTo>
                    <a:pt x="2052" y="4"/>
                  </a:lnTo>
                  <a:lnTo>
                    <a:pt x="2054" y="4"/>
                  </a:lnTo>
                  <a:lnTo>
                    <a:pt x="2054" y="4"/>
                  </a:lnTo>
                  <a:lnTo>
                    <a:pt x="2058" y="4"/>
                  </a:lnTo>
                  <a:lnTo>
                    <a:pt x="2058" y="4"/>
                  </a:lnTo>
                  <a:lnTo>
                    <a:pt x="2060" y="4"/>
                  </a:lnTo>
                  <a:lnTo>
                    <a:pt x="2060" y="4"/>
                  </a:lnTo>
                  <a:lnTo>
                    <a:pt x="2066" y="4"/>
                  </a:lnTo>
                  <a:lnTo>
                    <a:pt x="2066" y="4"/>
                  </a:lnTo>
                  <a:lnTo>
                    <a:pt x="2070" y="4"/>
                  </a:lnTo>
                  <a:lnTo>
                    <a:pt x="2070" y="4"/>
                  </a:lnTo>
                  <a:lnTo>
                    <a:pt x="2072" y="4"/>
                  </a:lnTo>
                  <a:lnTo>
                    <a:pt x="2072" y="4"/>
                  </a:lnTo>
                  <a:lnTo>
                    <a:pt x="2074" y="6"/>
                  </a:lnTo>
                  <a:lnTo>
                    <a:pt x="2074" y="6"/>
                  </a:lnTo>
                  <a:lnTo>
                    <a:pt x="2080" y="4"/>
                  </a:lnTo>
                  <a:lnTo>
                    <a:pt x="2080" y="4"/>
                  </a:lnTo>
                  <a:lnTo>
                    <a:pt x="2086" y="4"/>
                  </a:lnTo>
                  <a:lnTo>
                    <a:pt x="2086" y="4"/>
                  </a:lnTo>
                  <a:lnTo>
                    <a:pt x="2088" y="4"/>
                  </a:lnTo>
                  <a:lnTo>
                    <a:pt x="2088" y="4"/>
                  </a:lnTo>
                  <a:lnTo>
                    <a:pt x="2092" y="4"/>
                  </a:lnTo>
                  <a:lnTo>
                    <a:pt x="2092" y="4"/>
                  </a:lnTo>
                  <a:lnTo>
                    <a:pt x="2096" y="4"/>
                  </a:lnTo>
                  <a:lnTo>
                    <a:pt x="2096" y="4"/>
                  </a:lnTo>
                  <a:lnTo>
                    <a:pt x="2098" y="4"/>
                  </a:lnTo>
                  <a:lnTo>
                    <a:pt x="2098" y="4"/>
                  </a:lnTo>
                  <a:lnTo>
                    <a:pt x="2106" y="4"/>
                  </a:lnTo>
                  <a:lnTo>
                    <a:pt x="2106" y="4"/>
                  </a:lnTo>
                  <a:lnTo>
                    <a:pt x="2108" y="4"/>
                  </a:lnTo>
                  <a:lnTo>
                    <a:pt x="2108" y="4"/>
                  </a:lnTo>
                  <a:lnTo>
                    <a:pt x="2114" y="4"/>
                  </a:lnTo>
                  <a:lnTo>
                    <a:pt x="2114" y="4"/>
                  </a:lnTo>
                  <a:lnTo>
                    <a:pt x="2116" y="4"/>
                  </a:lnTo>
                  <a:lnTo>
                    <a:pt x="2116" y="4"/>
                  </a:lnTo>
                  <a:lnTo>
                    <a:pt x="2118" y="4"/>
                  </a:lnTo>
                  <a:lnTo>
                    <a:pt x="2118" y="4"/>
                  </a:lnTo>
                  <a:lnTo>
                    <a:pt x="2124" y="4"/>
                  </a:lnTo>
                  <a:lnTo>
                    <a:pt x="2124" y="4"/>
                  </a:lnTo>
                  <a:lnTo>
                    <a:pt x="2132" y="4"/>
                  </a:lnTo>
                  <a:lnTo>
                    <a:pt x="2132" y="4"/>
                  </a:lnTo>
                  <a:lnTo>
                    <a:pt x="2134" y="4"/>
                  </a:lnTo>
                  <a:lnTo>
                    <a:pt x="2134" y="4"/>
                  </a:lnTo>
                  <a:lnTo>
                    <a:pt x="2134" y="4"/>
                  </a:lnTo>
                  <a:lnTo>
                    <a:pt x="2134" y="4"/>
                  </a:lnTo>
                  <a:lnTo>
                    <a:pt x="2134" y="4"/>
                  </a:lnTo>
                  <a:lnTo>
                    <a:pt x="2134" y="4"/>
                  </a:lnTo>
                  <a:lnTo>
                    <a:pt x="2136" y="4"/>
                  </a:lnTo>
                  <a:lnTo>
                    <a:pt x="2136" y="4"/>
                  </a:lnTo>
                  <a:lnTo>
                    <a:pt x="2136" y="4"/>
                  </a:lnTo>
                  <a:lnTo>
                    <a:pt x="2136" y="4"/>
                  </a:lnTo>
                  <a:lnTo>
                    <a:pt x="2138" y="4"/>
                  </a:lnTo>
                  <a:lnTo>
                    <a:pt x="2138" y="4"/>
                  </a:lnTo>
                  <a:lnTo>
                    <a:pt x="2144" y="4"/>
                  </a:lnTo>
                  <a:lnTo>
                    <a:pt x="2144" y="4"/>
                  </a:lnTo>
                  <a:lnTo>
                    <a:pt x="2146" y="4"/>
                  </a:lnTo>
                  <a:lnTo>
                    <a:pt x="2146" y="4"/>
                  </a:lnTo>
                  <a:lnTo>
                    <a:pt x="2150" y="4"/>
                  </a:lnTo>
                  <a:lnTo>
                    <a:pt x="2150" y="4"/>
                  </a:lnTo>
                  <a:lnTo>
                    <a:pt x="2154" y="4"/>
                  </a:lnTo>
                  <a:lnTo>
                    <a:pt x="2154" y="4"/>
                  </a:lnTo>
                  <a:lnTo>
                    <a:pt x="2156" y="4"/>
                  </a:lnTo>
                  <a:lnTo>
                    <a:pt x="2156" y="4"/>
                  </a:lnTo>
                  <a:lnTo>
                    <a:pt x="2160" y="4"/>
                  </a:lnTo>
                  <a:lnTo>
                    <a:pt x="2160" y="4"/>
                  </a:lnTo>
                  <a:lnTo>
                    <a:pt x="2164" y="4"/>
                  </a:lnTo>
                  <a:lnTo>
                    <a:pt x="2164" y="4"/>
                  </a:lnTo>
                  <a:lnTo>
                    <a:pt x="2168" y="4"/>
                  </a:lnTo>
                  <a:lnTo>
                    <a:pt x="2168" y="4"/>
                  </a:lnTo>
                  <a:lnTo>
                    <a:pt x="2168" y="4"/>
                  </a:lnTo>
                  <a:lnTo>
                    <a:pt x="2168" y="4"/>
                  </a:lnTo>
                  <a:lnTo>
                    <a:pt x="2172" y="4"/>
                  </a:lnTo>
                  <a:lnTo>
                    <a:pt x="2172" y="4"/>
                  </a:lnTo>
                  <a:lnTo>
                    <a:pt x="2178" y="4"/>
                  </a:lnTo>
                  <a:lnTo>
                    <a:pt x="2178" y="4"/>
                  </a:lnTo>
                  <a:lnTo>
                    <a:pt x="2182" y="4"/>
                  </a:lnTo>
                  <a:lnTo>
                    <a:pt x="2182" y="4"/>
                  </a:lnTo>
                  <a:lnTo>
                    <a:pt x="2184" y="4"/>
                  </a:lnTo>
                  <a:lnTo>
                    <a:pt x="2184" y="4"/>
                  </a:lnTo>
                  <a:lnTo>
                    <a:pt x="2184" y="4"/>
                  </a:lnTo>
                  <a:lnTo>
                    <a:pt x="2184" y="4"/>
                  </a:lnTo>
                  <a:lnTo>
                    <a:pt x="2186" y="4"/>
                  </a:lnTo>
                  <a:lnTo>
                    <a:pt x="2186" y="4"/>
                  </a:lnTo>
                  <a:lnTo>
                    <a:pt x="2186" y="4"/>
                  </a:lnTo>
                  <a:lnTo>
                    <a:pt x="2186" y="4"/>
                  </a:lnTo>
                  <a:lnTo>
                    <a:pt x="2186" y="4"/>
                  </a:lnTo>
                  <a:lnTo>
                    <a:pt x="2186" y="4"/>
                  </a:lnTo>
                  <a:lnTo>
                    <a:pt x="2188" y="4"/>
                  </a:lnTo>
                  <a:lnTo>
                    <a:pt x="2188" y="4"/>
                  </a:lnTo>
                  <a:lnTo>
                    <a:pt x="2190" y="2"/>
                  </a:lnTo>
                  <a:lnTo>
                    <a:pt x="2190" y="2"/>
                  </a:lnTo>
                  <a:lnTo>
                    <a:pt x="2196" y="2"/>
                  </a:lnTo>
                  <a:lnTo>
                    <a:pt x="2196" y="2"/>
                  </a:lnTo>
                  <a:lnTo>
                    <a:pt x="2202" y="4"/>
                  </a:lnTo>
                  <a:lnTo>
                    <a:pt x="2202" y="4"/>
                  </a:lnTo>
                  <a:lnTo>
                    <a:pt x="2202" y="4"/>
                  </a:lnTo>
                  <a:lnTo>
                    <a:pt x="2202" y="4"/>
                  </a:lnTo>
                  <a:lnTo>
                    <a:pt x="2206" y="4"/>
                  </a:lnTo>
                  <a:lnTo>
                    <a:pt x="2206" y="4"/>
                  </a:lnTo>
                  <a:lnTo>
                    <a:pt x="2210" y="4"/>
                  </a:lnTo>
                  <a:lnTo>
                    <a:pt x="2210" y="4"/>
                  </a:lnTo>
                  <a:lnTo>
                    <a:pt x="2216" y="2"/>
                  </a:lnTo>
                  <a:lnTo>
                    <a:pt x="2216" y="2"/>
                  </a:lnTo>
                  <a:lnTo>
                    <a:pt x="2224" y="4"/>
                  </a:lnTo>
                  <a:lnTo>
                    <a:pt x="2224" y="4"/>
                  </a:lnTo>
                  <a:lnTo>
                    <a:pt x="2226" y="2"/>
                  </a:lnTo>
                  <a:lnTo>
                    <a:pt x="2230" y="4"/>
                  </a:lnTo>
                  <a:lnTo>
                    <a:pt x="2230" y="4"/>
                  </a:lnTo>
                  <a:lnTo>
                    <a:pt x="2232" y="2"/>
                  </a:lnTo>
                  <a:lnTo>
                    <a:pt x="2232" y="2"/>
                  </a:lnTo>
                  <a:lnTo>
                    <a:pt x="2234" y="2"/>
                  </a:lnTo>
                  <a:lnTo>
                    <a:pt x="2234" y="2"/>
                  </a:lnTo>
                  <a:lnTo>
                    <a:pt x="2236" y="2"/>
                  </a:lnTo>
                  <a:lnTo>
                    <a:pt x="2236" y="2"/>
                  </a:lnTo>
                  <a:lnTo>
                    <a:pt x="2240" y="2"/>
                  </a:lnTo>
                  <a:lnTo>
                    <a:pt x="2240" y="2"/>
                  </a:lnTo>
                  <a:lnTo>
                    <a:pt x="2248" y="4"/>
                  </a:lnTo>
                  <a:lnTo>
                    <a:pt x="2248" y="4"/>
                  </a:lnTo>
                  <a:lnTo>
                    <a:pt x="2252" y="2"/>
                  </a:lnTo>
                  <a:lnTo>
                    <a:pt x="2252" y="2"/>
                  </a:lnTo>
                  <a:lnTo>
                    <a:pt x="2256" y="4"/>
                  </a:lnTo>
                  <a:lnTo>
                    <a:pt x="2256" y="4"/>
                  </a:lnTo>
                  <a:lnTo>
                    <a:pt x="2256" y="4"/>
                  </a:lnTo>
                  <a:lnTo>
                    <a:pt x="2256" y="4"/>
                  </a:lnTo>
                  <a:lnTo>
                    <a:pt x="2256" y="4"/>
                  </a:lnTo>
                  <a:lnTo>
                    <a:pt x="2256" y="4"/>
                  </a:lnTo>
                  <a:lnTo>
                    <a:pt x="2258" y="4"/>
                  </a:lnTo>
                  <a:lnTo>
                    <a:pt x="2258" y="4"/>
                  </a:lnTo>
                  <a:lnTo>
                    <a:pt x="2258" y="4"/>
                  </a:lnTo>
                  <a:lnTo>
                    <a:pt x="2258" y="4"/>
                  </a:lnTo>
                  <a:lnTo>
                    <a:pt x="2262" y="2"/>
                  </a:lnTo>
                  <a:lnTo>
                    <a:pt x="2262" y="2"/>
                  </a:lnTo>
                  <a:lnTo>
                    <a:pt x="2266" y="4"/>
                  </a:lnTo>
                  <a:lnTo>
                    <a:pt x="2266" y="4"/>
                  </a:lnTo>
                  <a:lnTo>
                    <a:pt x="2270" y="4"/>
                  </a:lnTo>
                  <a:lnTo>
                    <a:pt x="2270" y="4"/>
                  </a:lnTo>
                  <a:lnTo>
                    <a:pt x="2270" y="4"/>
                  </a:lnTo>
                  <a:lnTo>
                    <a:pt x="2270" y="4"/>
                  </a:lnTo>
                  <a:lnTo>
                    <a:pt x="2274" y="4"/>
                  </a:lnTo>
                  <a:lnTo>
                    <a:pt x="2274" y="4"/>
                  </a:lnTo>
                  <a:lnTo>
                    <a:pt x="2274" y="4"/>
                  </a:lnTo>
                  <a:lnTo>
                    <a:pt x="2274" y="4"/>
                  </a:lnTo>
                  <a:lnTo>
                    <a:pt x="2282" y="4"/>
                  </a:lnTo>
                  <a:lnTo>
                    <a:pt x="2282" y="4"/>
                  </a:lnTo>
                  <a:lnTo>
                    <a:pt x="2286" y="4"/>
                  </a:lnTo>
                  <a:lnTo>
                    <a:pt x="2286" y="4"/>
                  </a:lnTo>
                  <a:lnTo>
                    <a:pt x="2288" y="4"/>
                  </a:lnTo>
                  <a:lnTo>
                    <a:pt x="2288" y="4"/>
                  </a:lnTo>
                  <a:lnTo>
                    <a:pt x="2288" y="4"/>
                  </a:lnTo>
                  <a:lnTo>
                    <a:pt x="2288" y="4"/>
                  </a:lnTo>
                  <a:lnTo>
                    <a:pt x="2290" y="4"/>
                  </a:lnTo>
                  <a:lnTo>
                    <a:pt x="2290" y="4"/>
                  </a:lnTo>
                  <a:lnTo>
                    <a:pt x="2292" y="2"/>
                  </a:lnTo>
                  <a:lnTo>
                    <a:pt x="2296" y="2"/>
                  </a:lnTo>
                  <a:lnTo>
                    <a:pt x="2296" y="2"/>
                  </a:lnTo>
                  <a:lnTo>
                    <a:pt x="2298" y="2"/>
                  </a:lnTo>
                  <a:lnTo>
                    <a:pt x="2298" y="2"/>
                  </a:lnTo>
                  <a:lnTo>
                    <a:pt x="2304" y="2"/>
                  </a:lnTo>
                  <a:lnTo>
                    <a:pt x="2304" y="2"/>
                  </a:lnTo>
                  <a:lnTo>
                    <a:pt x="2306" y="2"/>
                  </a:lnTo>
                  <a:lnTo>
                    <a:pt x="2306" y="2"/>
                  </a:lnTo>
                  <a:lnTo>
                    <a:pt x="2310" y="2"/>
                  </a:lnTo>
                  <a:lnTo>
                    <a:pt x="2310" y="2"/>
                  </a:lnTo>
                  <a:lnTo>
                    <a:pt x="2310" y="2"/>
                  </a:lnTo>
                  <a:lnTo>
                    <a:pt x="2310" y="2"/>
                  </a:lnTo>
                  <a:lnTo>
                    <a:pt x="2316" y="2"/>
                  </a:lnTo>
                  <a:lnTo>
                    <a:pt x="2316" y="2"/>
                  </a:lnTo>
                  <a:lnTo>
                    <a:pt x="2318" y="2"/>
                  </a:lnTo>
                  <a:lnTo>
                    <a:pt x="2318" y="2"/>
                  </a:lnTo>
                  <a:lnTo>
                    <a:pt x="2322" y="2"/>
                  </a:lnTo>
                  <a:lnTo>
                    <a:pt x="2322" y="2"/>
                  </a:lnTo>
                  <a:lnTo>
                    <a:pt x="2328" y="2"/>
                  </a:lnTo>
                  <a:lnTo>
                    <a:pt x="2328" y="2"/>
                  </a:lnTo>
                  <a:lnTo>
                    <a:pt x="2330" y="2"/>
                  </a:lnTo>
                  <a:lnTo>
                    <a:pt x="2330" y="2"/>
                  </a:lnTo>
                  <a:lnTo>
                    <a:pt x="2334" y="4"/>
                  </a:lnTo>
                  <a:lnTo>
                    <a:pt x="2334" y="4"/>
                  </a:lnTo>
                  <a:lnTo>
                    <a:pt x="2338" y="2"/>
                  </a:lnTo>
                  <a:lnTo>
                    <a:pt x="2338" y="2"/>
                  </a:lnTo>
                  <a:lnTo>
                    <a:pt x="2344" y="2"/>
                  </a:lnTo>
                  <a:lnTo>
                    <a:pt x="2344" y="2"/>
                  </a:lnTo>
                  <a:lnTo>
                    <a:pt x="2348" y="2"/>
                  </a:lnTo>
                  <a:lnTo>
                    <a:pt x="2348" y="2"/>
                  </a:lnTo>
                  <a:lnTo>
                    <a:pt x="2348" y="2"/>
                  </a:lnTo>
                  <a:lnTo>
                    <a:pt x="2348" y="2"/>
                  </a:lnTo>
                  <a:lnTo>
                    <a:pt x="2350" y="2"/>
                  </a:lnTo>
                  <a:lnTo>
                    <a:pt x="2350" y="2"/>
                  </a:lnTo>
                  <a:lnTo>
                    <a:pt x="2350" y="2"/>
                  </a:lnTo>
                  <a:lnTo>
                    <a:pt x="2350" y="2"/>
                  </a:lnTo>
                  <a:lnTo>
                    <a:pt x="2352" y="2"/>
                  </a:lnTo>
                  <a:lnTo>
                    <a:pt x="2352" y="2"/>
                  </a:lnTo>
                  <a:lnTo>
                    <a:pt x="2352" y="2"/>
                  </a:lnTo>
                  <a:lnTo>
                    <a:pt x="2352" y="2"/>
                  </a:lnTo>
                  <a:lnTo>
                    <a:pt x="2354" y="2"/>
                  </a:lnTo>
                  <a:lnTo>
                    <a:pt x="2354" y="2"/>
                  </a:lnTo>
                  <a:lnTo>
                    <a:pt x="2354" y="2"/>
                  </a:lnTo>
                  <a:lnTo>
                    <a:pt x="2354" y="2"/>
                  </a:lnTo>
                  <a:lnTo>
                    <a:pt x="2364" y="2"/>
                  </a:lnTo>
                  <a:lnTo>
                    <a:pt x="2364" y="2"/>
                  </a:lnTo>
                  <a:lnTo>
                    <a:pt x="2366" y="4"/>
                  </a:lnTo>
                  <a:lnTo>
                    <a:pt x="2366" y="4"/>
                  </a:lnTo>
                  <a:lnTo>
                    <a:pt x="2368" y="4"/>
                  </a:lnTo>
                  <a:lnTo>
                    <a:pt x="2368" y="4"/>
                  </a:lnTo>
                  <a:lnTo>
                    <a:pt x="2370" y="4"/>
                  </a:lnTo>
                  <a:lnTo>
                    <a:pt x="2370" y="4"/>
                  </a:lnTo>
                  <a:lnTo>
                    <a:pt x="2374" y="2"/>
                  </a:lnTo>
                  <a:lnTo>
                    <a:pt x="2374" y="2"/>
                  </a:lnTo>
                  <a:lnTo>
                    <a:pt x="2378" y="2"/>
                  </a:lnTo>
                  <a:lnTo>
                    <a:pt x="2378" y="2"/>
                  </a:lnTo>
                  <a:lnTo>
                    <a:pt x="2380" y="2"/>
                  </a:lnTo>
                  <a:lnTo>
                    <a:pt x="2384" y="2"/>
                  </a:lnTo>
                  <a:lnTo>
                    <a:pt x="2384" y="2"/>
                  </a:lnTo>
                  <a:lnTo>
                    <a:pt x="2388" y="2"/>
                  </a:lnTo>
                  <a:lnTo>
                    <a:pt x="2390" y="2"/>
                  </a:lnTo>
                  <a:lnTo>
                    <a:pt x="2390" y="2"/>
                  </a:lnTo>
                  <a:lnTo>
                    <a:pt x="2398" y="2"/>
                  </a:lnTo>
                  <a:lnTo>
                    <a:pt x="2398" y="2"/>
                  </a:lnTo>
                  <a:lnTo>
                    <a:pt x="2402" y="2"/>
                  </a:lnTo>
                  <a:lnTo>
                    <a:pt x="2402" y="2"/>
                  </a:lnTo>
                  <a:lnTo>
                    <a:pt x="2404" y="2"/>
                  </a:lnTo>
                  <a:lnTo>
                    <a:pt x="2404" y="2"/>
                  </a:lnTo>
                  <a:lnTo>
                    <a:pt x="2406" y="2"/>
                  </a:lnTo>
                  <a:lnTo>
                    <a:pt x="2406" y="2"/>
                  </a:lnTo>
                  <a:lnTo>
                    <a:pt x="2410" y="2"/>
                  </a:lnTo>
                  <a:lnTo>
                    <a:pt x="2410" y="2"/>
                  </a:lnTo>
                  <a:lnTo>
                    <a:pt x="2414" y="4"/>
                  </a:lnTo>
                  <a:lnTo>
                    <a:pt x="2414" y="4"/>
                  </a:lnTo>
                  <a:lnTo>
                    <a:pt x="2414" y="6"/>
                  </a:lnTo>
                  <a:lnTo>
                    <a:pt x="2414" y="6"/>
                  </a:lnTo>
                  <a:lnTo>
                    <a:pt x="2418" y="4"/>
                  </a:lnTo>
                  <a:lnTo>
                    <a:pt x="2418" y="4"/>
                  </a:lnTo>
                  <a:lnTo>
                    <a:pt x="2420" y="6"/>
                  </a:lnTo>
                  <a:lnTo>
                    <a:pt x="2420" y="6"/>
                  </a:lnTo>
                  <a:lnTo>
                    <a:pt x="2420" y="6"/>
                  </a:lnTo>
                  <a:lnTo>
                    <a:pt x="2420" y="6"/>
                  </a:lnTo>
                  <a:lnTo>
                    <a:pt x="2422" y="6"/>
                  </a:lnTo>
                  <a:lnTo>
                    <a:pt x="2422" y="6"/>
                  </a:lnTo>
                  <a:lnTo>
                    <a:pt x="2428" y="6"/>
                  </a:lnTo>
                  <a:lnTo>
                    <a:pt x="2434" y="6"/>
                  </a:lnTo>
                  <a:lnTo>
                    <a:pt x="2434" y="6"/>
                  </a:lnTo>
                  <a:lnTo>
                    <a:pt x="2436" y="6"/>
                  </a:lnTo>
                  <a:lnTo>
                    <a:pt x="2436" y="6"/>
                  </a:lnTo>
                  <a:lnTo>
                    <a:pt x="2442" y="4"/>
                  </a:lnTo>
                  <a:lnTo>
                    <a:pt x="2442" y="4"/>
                  </a:lnTo>
                  <a:lnTo>
                    <a:pt x="2446" y="4"/>
                  </a:lnTo>
                  <a:lnTo>
                    <a:pt x="2446" y="4"/>
                  </a:lnTo>
                  <a:lnTo>
                    <a:pt x="2446" y="4"/>
                  </a:lnTo>
                  <a:lnTo>
                    <a:pt x="2446" y="4"/>
                  </a:lnTo>
                  <a:lnTo>
                    <a:pt x="2448" y="4"/>
                  </a:lnTo>
                  <a:lnTo>
                    <a:pt x="2448" y="4"/>
                  </a:lnTo>
                  <a:lnTo>
                    <a:pt x="2448" y="4"/>
                  </a:lnTo>
                  <a:lnTo>
                    <a:pt x="2448" y="4"/>
                  </a:lnTo>
                  <a:lnTo>
                    <a:pt x="2450" y="4"/>
                  </a:lnTo>
                  <a:lnTo>
                    <a:pt x="2450" y="4"/>
                  </a:lnTo>
                  <a:lnTo>
                    <a:pt x="2452" y="4"/>
                  </a:lnTo>
                  <a:lnTo>
                    <a:pt x="2452" y="4"/>
                  </a:lnTo>
                  <a:lnTo>
                    <a:pt x="2460" y="4"/>
                  </a:lnTo>
                  <a:lnTo>
                    <a:pt x="2460" y="4"/>
                  </a:lnTo>
                  <a:lnTo>
                    <a:pt x="2462" y="6"/>
                  </a:lnTo>
                  <a:lnTo>
                    <a:pt x="2462" y="6"/>
                  </a:lnTo>
                  <a:lnTo>
                    <a:pt x="2462" y="6"/>
                  </a:lnTo>
                  <a:lnTo>
                    <a:pt x="2464" y="8"/>
                  </a:lnTo>
                  <a:lnTo>
                    <a:pt x="2464" y="8"/>
                  </a:lnTo>
                  <a:lnTo>
                    <a:pt x="2468" y="6"/>
                  </a:lnTo>
                  <a:lnTo>
                    <a:pt x="2474" y="4"/>
                  </a:lnTo>
                  <a:lnTo>
                    <a:pt x="2474" y="4"/>
                  </a:lnTo>
                  <a:lnTo>
                    <a:pt x="2476" y="6"/>
                  </a:lnTo>
                  <a:lnTo>
                    <a:pt x="2476" y="6"/>
                  </a:lnTo>
                  <a:lnTo>
                    <a:pt x="2478" y="6"/>
                  </a:lnTo>
                  <a:lnTo>
                    <a:pt x="2478" y="6"/>
                  </a:lnTo>
                  <a:lnTo>
                    <a:pt x="2484" y="6"/>
                  </a:lnTo>
                  <a:lnTo>
                    <a:pt x="2484" y="6"/>
                  </a:lnTo>
                  <a:lnTo>
                    <a:pt x="2486" y="6"/>
                  </a:lnTo>
                  <a:lnTo>
                    <a:pt x="2486" y="6"/>
                  </a:lnTo>
                  <a:lnTo>
                    <a:pt x="2492" y="6"/>
                  </a:lnTo>
                  <a:lnTo>
                    <a:pt x="2492" y="6"/>
                  </a:lnTo>
                  <a:lnTo>
                    <a:pt x="2498" y="6"/>
                  </a:lnTo>
                  <a:lnTo>
                    <a:pt x="2498" y="6"/>
                  </a:lnTo>
                  <a:lnTo>
                    <a:pt x="2498" y="6"/>
                  </a:lnTo>
                  <a:lnTo>
                    <a:pt x="2498" y="6"/>
                  </a:lnTo>
                  <a:lnTo>
                    <a:pt x="2498" y="6"/>
                  </a:lnTo>
                  <a:lnTo>
                    <a:pt x="2498" y="6"/>
                  </a:lnTo>
                  <a:lnTo>
                    <a:pt x="2498" y="6"/>
                  </a:lnTo>
                  <a:lnTo>
                    <a:pt x="2498" y="6"/>
                  </a:lnTo>
                  <a:lnTo>
                    <a:pt x="2498" y="6"/>
                  </a:lnTo>
                  <a:lnTo>
                    <a:pt x="2498" y="6"/>
                  </a:lnTo>
                  <a:lnTo>
                    <a:pt x="2502" y="6"/>
                  </a:lnTo>
                  <a:lnTo>
                    <a:pt x="2502" y="6"/>
                  </a:lnTo>
                  <a:lnTo>
                    <a:pt x="2504" y="6"/>
                  </a:lnTo>
                  <a:lnTo>
                    <a:pt x="2504" y="6"/>
                  </a:lnTo>
                  <a:lnTo>
                    <a:pt x="2506" y="6"/>
                  </a:lnTo>
                  <a:lnTo>
                    <a:pt x="2506" y="6"/>
                  </a:lnTo>
                  <a:lnTo>
                    <a:pt x="2506" y="6"/>
                  </a:lnTo>
                  <a:lnTo>
                    <a:pt x="2506" y="6"/>
                  </a:lnTo>
                  <a:lnTo>
                    <a:pt x="2506" y="4"/>
                  </a:lnTo>
                  <a:lnTo>
                    <a:pt x="2506" y="4"/>
                  </a:lnTo>
                  <a:lnTo>
                    <a:pt x="2518" y="4"/>
                  </a:lnTo>
                  <a:lnTo>
                    <a:pt x="2518" y="4"/>
                  </a:lnTo>
                  <a:lnTo>
                    <a:pt x="2522" y="6"/>
                  </a:lnTo>
                  <a:lnTo>
                    <a:pt x="2522" y="6"/>
                  </a:lnTo>
                  <a:lnTo>
                    <a:pt x="2524" y="6"/>
                  </a:lnTo>
                  <a:lnTo>
                    <a:pt x="2524" y="6"/>
                  </a:lnTo>
                  <a:lnTo>
                    <a:pt x="2526" y="4"/>
                  </a:lnTo>
                  <a:lnTo>
                    <a:pt x="2526" y="4"/>
                  </a:lnTo>
                  <a:lnTo>
                    <a:pt x="2526" y="4"/>
                  </a:lnTo>
                  <a:lnTo>
                    <a:pt x="2526" y="4"/>
                  </a:lnTo>
                  <a:lnTo>
                    <a:pt x="2526" y="4"/>
                  </a:lnTo>
                  <a:lnTo>
                    <a:pt x="2526" y="4"/>
                  </a:lnTo>
                  <a:lnTo>
                    <a:pt x="2528" y="4"/>
                  </a:lnTo>
                  <a:lnTo>
                    <a:pt x="2528" y="4"/>
                  </a:lnTo>
                  <a:lnTo>
                    <a:pt x="2536" y="4"/>
                  </a:lnTo>
                  <a:lnTo>
                    <a:pt x="2536" y="4"/>
                  </a:lnTo>
                  <a:lnTo>
                    <a:pt x="2538" y="4"/>
                  </a:lnTo>
                  <a:lnTo>
                    <a:pt x="2538" y="4"/>
                  </a:lnTo>
                  <a:lnTo>
                    <a:pt x="2540" y="4"/>
                  </a:lnTo>
                  <a:lnTo>
                    <a:pt x="2540" y="4"/>
                  </a:lnTo>
                  <a:lnTo>
                    <a:pt x="2540" y="4"/>
                  </a:lnTo>
                  <a:lnTo>
                    <a:pt x="2540" y="4"/>
                  </a:lnTo>
                  <a:lnTo>
                    <a:pt x="2542" y="4"/>
                  </a:lnTo>
                  <a:lnTo>
                    <a:pt x="2542" y="4"/>
                  </a:lnTo>
                  <a:lnTo>
                    <a:pt x="2542" y="4"/>
                  </a:lnTo>
                  <a:lnTo>
                    <a:pt x="2542" y="4"/>
                  </a:lnTo>
                  <a:lnTo>
                    <a:pt x="2546" y="4"/>
                  </a:lnTo>
                  <a:lnTo>
                    <a:pt x="2546" y="4"/>
                  </a:lnTo>
                  <a:lnTo>
                    <a:pt x="2546" y="4"/>
                  </a:lnTo>
                  <a:lnTo>
                    <a:pt x="2546" y="4"/>
                  </a:lnTo>
                  <a:lnTo>
                    <a:pt x="2552" y="6"/>
                  </a:lnTo>
                  <a:lnTo>
                    <a:pt x="2552" y="6"/>
                  </a:lnTo>
                  <a:lnTo>
                    <a:pt x="2554" y="6"/>
                  </a:lnTo>
                  <a:lnTo>
                    <a:pt x="2554" y="6"/>
                  </a:lnTo>
                  <a:lnTo>
                    <a:pt x="2554" y="6"/>
                  </a:lnTo>
                  <a:lnTo>
                    <a:pt x="2554" y="6"/>
                  </a:lnTo>
                  <a:lnTo>
                    <a:pt x="2556" y="6"/>
                  </a:lnTo>
                  <a:lnTo>
                    <a:pt x="2556" y="6"/>
                  </a:lnTo>
                  <a:lnTo>
                    <a:pt x="2556" y="6"/>
                  </a:lnTo>
                  <a:lnTo>
                    <a:pt x="2556" y="6"/>
                  </a:lnTo>
                  <a:lnTo>
                    <a:pt x="2560" y="6"/>
                  </a:lnTo>
                  <a:lnTo>
                    <a:pt x="2560" y="6"/>
                  </a:lnTo>
                  <a:lnTo>
                    <a:pt x="2562" y="6"/>
                  </a:lnTo>
                  <a:lnTo>
                    <a:pt x="2562" y="6"/>
                  </a:lnTo>
                  <a:lnTo>
                    <a:pt x="2564" y="6"/>
                  </a:lnTo>
                  <a:lnTo>
                    <a:pt x="2564" y="6"/>
                  </a:lnTo>
                  <a:lnTo>
                    <a:pt x="2564" y="6"/>
                  </a:lnTo>
                  <a:lnTo>
                    <a:pt x="2564" y="6"/>
                  </a:lnTo>
                  <a:lnTo>
                    <a:pt x="2564" y="6"/>
                  </a:lnTo>
                  <a:lnTo>
                    <a:pt x="2564" y="6"/>
                  </a:lnTo>
                  <a:lnTo>
                    <a:pt x="2564" y="6"/>
                  </a:lnTo>
                  <a:lnTo>
                    <a:pt x="2564" y="6"/>
                  </a:lnTo>
                  <a:lnTo>
                    <a:pt x="2570" y="4"/>
                  </a:lnTo>
                  <a:lnTo>
                    <a:pt x="2570" y="4"/>
                  </a:lnTo>
                  <a:lnTo>
                    <a:pt x="2574" y="4"/>
                  </a:lnTo>
                  <a:lnTo>
                    <a:pt x="2574" y="4"/>
                  </a:lnTo>
                  <a:lnTo>
                    <a:pt x="2576" y="4"/>
                  </a:lnTo>
                  <a:lnTo>
                    <a:pt x="2576" y="4"/>
                  </a:lnTo>
                  <a:lnTo>
                    <a:pt x="2576" y="4"/>
                  </a:lnTo>
                  <a:lnTo>
                    <a:pt x="2576" y="4"/>
                  </a:lnTo>
                  <a:lnTo>
                    <a:pt x="2576" y="4"/>
                  </a:lnTo>
                  <a:lnTo>
                    <a:pt x="2576" y="4"/>
                  </a:lnTo>
                  <a:lnTo>
                    <a:pt x="2576" y="4"/>
                  </a:lnTo>
                  <a:lnTo>
                    <a:pt x="2576" y="4"/>
                  </a:lnTo>
                  <a:lnTo>
                    <a:pt x="2578" y="4"/>
                  </a:lnTo>
                  <a:lnTo>
                    <a:pt x="2578" y="4"/>
                  </a:lnTo>
                  <a:lnTo>
                    <a:pt x="2580" y="4"/>
                  </a:lnTo>
                  <a:lnTo>
                    <a:pt x="2580" y="4"/>
                  </a:lnTo>
                  <a:lnTo>
                    <a:pt x="2580" y="6"/>
                  </a:lnTo>
                  <a:lnTo>
                    <a:pt x="2580" y="6"/>
                  </a:lnTo>
                  <a:lnTo>
                    <a:pt x="2584" y="6"/>
                  </a:lnTo>
                  <a:lnTo>
                    <a:pt x="2584" y="6"/>
                  </a:lnTo>
                  <a:lnTo>
                    <a:pt x="2590" y="6"/>
                  </a:lnTo>
                  <a:lnTo>
                    <a:pt x="2590" y="6"/>
                  </a:lnTo>
                  <a:lnTo>
                    <a:pt x="2592" y="6"/>
                  </a:lnTo>
                  <a:lnTo>
                    <a:pt x="2592" y="6"/>
                  </a:lnTo>
                  <a:lnTo>
                    <a:pt x="2592" y="6"/>
                  </a:lnTo>
                  <a:lnTo>
                    <a:pt x="2592" y="6"/>
                  </a:lnTo>
                  <a:lnTo>
                    <a:pt x="2594" y="6"/>
                  </a:lnTo>
                  <a:lnTo>
                    <a:pt x="2594" y="6"/>
                  </a:lnTo>
                  <a:lnTo>
                    <a:pt x="2596" y="6"/>
                  </a:lnTo>
                  <a:lnTo>
                    <a:pt x="2596" y="6"/>
                  </a:lnTo>
                  <a:lnTo>
                    <a:pt x="2600" y="6"/>
                  </a:lnTo>
                  <a:lnTo>
                    <a:pt x="2600" y="6"/>
                  </a:lnTo>
                  <a:lnTo>
                    <a:pt x="2608" y="6"/>
                  </a:lnTo>
                  <a:lnTo>
                    <a:pt x="2608" y="6"/>
                  </a:lnTo>
                  <a:lnTo>
                    <a:pt x="2612" y="6"/>
                  </a:lnTo>
                  <a:lnTo>
                    <a:pt x="2612" y="6"/>
                  </a:lnTo>
                  <a:lnTo>
                    <a:pt x="2614" y="6"/>
                  </a:lnTo>
                  <a:lnTo>
                    <a:pt x="2614" y="6"/>
                  </a:lnTo>
                  <a:lnTo>
                    <a:pt x="2614" y="6"/>
                  </a:lnTo>
                  <a:lnTo>
                    <a:pt x="2614" y="6"/>
                  </a:lnTo>
                  <a:lnTo>
                    <a:pt x="2618" y="8"/>
                  </a:lnTo>
                  <a:lnTo>
                    <a:pt x="2618" y="8"/>
                  </a:lnTo>
                  <a:lnTo>
                    <a:pt x="2620" y="8"/>
                  </a:lnTo>
                  <a:lnTo>
                    <a:pt x="2620" y="8"/>
                  </a:lnTo>
                  <a:lnTo>
                    <a:pt x="2626" y="6"/>
                  </a:lnTo>
                  <a:lnTo>
                    <a:pt x="2626" y="6"/>
                  </a:lnTo>
                  <a:lnTo>
                    <a:pt x="2628" y="8"/>
                  </a:lnTo>
                  <a:lnTo>
                    <a:pt x="2628" y="8"/>
                  </a:lnTo>
                  <a:lnTo>
                    <a:pt x="2630" y="8"/>
                  </a:lnTo>
                  <a:lnTo>
                    <a:pt x="2630" y="8"/>
                  </a:lnTo>
                  <a:lnTo>
                    <a:pt x="2632" y="10"/>
                  </a:lnTo>
                  <a:lnTo>
                    <a:pt x="2632" y="10"/>
                  </a:lnTo>
                  <a:lnTo>
                    <a:pt x="2632" y="10"/>
                  </a:lnTo>
                  <a:lnTo>
                    <a:pt x="2636" y="12"/>
                  </a:lnTo>
                  <a:lnTo>
                    <a:pt x="2636" y="12"/>
                  </a:lnTo>
                  <a:lnTo>
                    <a:pt x="2636" y="10"/>
                  </a:lnTo>
                  <a:lnTo>
                    <a:pt x="2636" y="10"/>
                  </a:lnTo>
                  <a:lnTo>
                    <a:pt x="2640" y="8"/>
                  </a:lnTo>
                  <a:lnTo>
                    <a:pt x="2640" y="8"/>
                  </a:lnTo>
                  <a:lnTo>
                    <a:pt x="2640" y="8"/>
                  </a:lnTo>
                  <a:lnTo>
                    <a:pt x="2640" y="8"/>
                  </a:lnTo>
                  <a:lnTo>
                    <a:pt x="2642" y="8"/>
                  </a:lnTo>
                  <a:lnTo>
                    <a:pt x="2642" y="8"/>
                  </a:lnTo>
                  <a:lnTo>
                    <a:pt x="2642" y="8"/>
                  </a:lnTo>
                  <a:lnTo>
                    <a:pt x="2642" y="8"/>
                  </a:lnTo>
                  <a:lnTo>
                    <a:pt x="2644" y="6"/>
                  </a:lnTo>
                  <a:lnTo>
                    <a:pt x="2644" y="6"/>
                  </a:lnTo>
                  <a:lnTo>
                    <a:pt x="2646" y="6"/>
                  </a:lnTo>
                  <a:lnTo>
                    <a:pt x="2646" y="6"/>
                  </a:lnTo>
                  <a:lnTo>
                    <a:pt x="2654" y="6"/>
                  </a:lnTo>
                  <a:lnTo>
                    <a:pt x="2654" y="6"/>
                  </a:lnTo>
                  <a:lnTo>
                    <a:pt x="2654" y="6"/>
                  </a:lnTo>
                  <a:lnTo>
                    <a:pt x="2654" y="6"/>
                  </a:lnTo>
                  <a:lnTo>
                    <a:pt x="2656" y="6"/>
                  </a:lnTo>
                  <a:lnTo>
                    <a:pt x="2656" y="6"/>
                  </a:lnTo>
                  <a:lnTo>
                    <a:pt x="2656" y="6"/>
                  </a:lnTo>
                  <a:lnTo>
                    <a:pt x="2656" y="6"/>
                  </a:lnTo>
                  <a:lnTo>
                    <a:pt x="2658" y="6"/>
                  </a:lnTo>
                  <a:lnTo>
                    <a:pt x="2658" y="6"/>
                  </a:lnTo>
                  <a:lnTo>
                    <a:pt x="2658" y="6"/>
                  </a:lnTo>
                  <a:lnTo>
                    <a:pt x="2658" y="6"/>
                  </a:lnTo>
                  <a:lnTo>
                    <a:pt x="2660" y="6"/>
                  </a:lnTo>
                  <a:lnTo>
                    <a:pt x="2660" y="6"/>
                  </a:lnTo>
                  <a:lnTo>
                    <a:pt x="2662" y="6"/>
                  </a:lnTo>
                  <a:lnTo>
                    <a:pt x="2662" y="6"/>
                  </a:lnTo>
                  <a:lnTo>
                    <a:pt x="2664" y="4"/>
                  </a:lnTo>
                  <a:lnTo>
                    <a:pt x="2664" y="4"/>
                  </a:lnTo>
                  <a:lnTo>
                    <a:pt x="2666" y="4"/>
                  </a:lnTo>
                  <a:lnTo>
                    <a:pt x="2666" y="4"/>
                  </a:lnTo>
                  <a:lnTo>
                    <a:pt x="2666" y="4"/>
                  </a:lnTo>
                  <a:lnTo>
                    <a:pt x="2666" y="4"/>
                  </a:lnTo>
                  <a:lnTo>
                    <a:pt x="2666" y="4"/>
                  </a:lnTo>
                  <a:lnTo>
                    <a:pt x="2666" y="4"/>
                  </a:lnTo>
                  <a:lnTo>
                    <a:pt x="2674" y="4"/>
                  </a:lnTo>
                  <a:lnTo>
                    <a:pt x="2674" y="4"/>
                  </a:lnTo>
                  <a:lnTo>
                    <a:pt x="2678" y="4"/>
                  </a:lnTo>
                  <a:lnTo>
                    <a:pt x="2678" y="4"/>
                  </a:lnTo>
                  <a:lnTo>
                    <a:pt x="2682" y="4"/>
                  </a:lnTo>
                  <a:lnTo>
                    <a:pt x="2682" y="4"/>
                  </a:lnTo>
                  <a:lnTo>
                    <a:pt x="2684" y="4"/>
                  </a:lnTo>
                  <a:lnTo>
                    <a:pt x="2684" y="4"/>
                  </a:lnTo>
                  <a:lnTo>
                    <a:pt x="2684" y="4"/>
                  </a:lnTo>
                  <a:lnTo>
                    <a:pt x="2684" y="4"/>
                  </a:lnTo>
                  <a:lnTo>
                    <a:pt x="2684" y="4"/>
                  </a:lnTo>
                  <a:lnTo>
                    <a:pt x="2684" y="4"/>
                  </a:lnTo>
                  <a:lnTo>
                    <a:pt x="2684" y="4"/>
                  </a:lnTo>
                  <a:lnTo>
                    <a:pt x="2684" y="4"/>
                  </a:lnTo>
                  <a:lnTo>
                    <a:pt x="2684" y="4"/>
                  </a:lnTo>
                  <a:lnTo>
                    <a:pt x="2684" y="4"/>
                  </a:lnTo>
                  <a:lnTo>
                    <a:pt x="2690" y="2"/>
                  </a:lnTo>
                  <a:lnTo>
                    <a:pt x="2690" y="2"/>
                  </a:lnTo>
                  <a:lnTo>
                    <a:pt x="2692" y="4"/>
                  </a:lnTo>
                  <a:lnTo>
                    <a:pt x="2692" y="4"/>
                  </a:lnTo>
                  <a:lnTo>
                    <a:pt x="2698" y="4"/>
                  </a:lnTo>
                  <a:lnTo>
                    <a:pt x="2698" y="4"/>
                  </a:lnTo>
                  <a:lnTo>
                    <a:pt x="2704" y="4"/>
                  </a:lnTo>
                  <a:lnTo>
                    <a:pt x="2704" y="4"/>
                  </a:lnTo>
                  <a:lnTo>
                    <a:pt x="2712" y="2"/>
                  </a:lnTo>
                  <a:lnTo>
                    <a:pt x="2712" y="2"/>
                  </a:lnTo>
                  <a:lnTo>
                    <a:pt x="2714" y="4"/>
                  </a:lnTo>
                  <a:lnTo>
                    <a:pt x="2714" y="4"/>
                  </a:lnTo>
                  <a:lnTo>
                    <a:pt x="2718" y="4"/>
                  </a:lnTo>
                  <a:lnTo>
                    <a:pt x="2718" y="4"/>
                  </a:lnTo>
                  <a:lnTo>
                    <a:pt x="2724" y="4"/>
                  </a:lnTo>
                  <a:lnTo>
                    <a:pt x="2724" y="4"/>
                  </a:lnTo>
                  <a:lnTo>
                    <a:pt x="2728" y="4"/>
                  </a:lnTo>
                  <a:lnTo>
                    <a:pt x="2728" y="4"/>
                  </a:lnTo>
                  <a:lnTo>
                    <a:pt x="2732" y="4"/>
                  </a:lnTo>
                  <a:lnTo>
                    <a:pt x="2732" y="4"/>
                  </a:lnTo>
                  <a:lnTo>
                    <a:pt x="2740" y="4"/>
                  </a:lnTo>
                  <a:lnTo>
                    <a:pt x="2740" y="4"/>
                  </a:lnTo>
                  <a:lnTo>
                    <a:pt x="2742" y="4"/>
                  </a:lnTo>
                  <a:lnTo>
                    <a:pt x="2742" y="4"/>
                  </a:lnTo>
                  <a:lnTo>
                    <a:pt x="2748" y="2"/>
                  </a:lnTo>
                  <a:lnTo>
                    <a:pt x="2748" y="2"/>
                  </a:lnTo>
                  <a:lnTo>
                    <a:pt x="2754" y="2"/>
                  </a:lnTo>
                  <a:lnTo>
                    <a:pt x="2754" y="2"/>
                  </a:lnTo>
                  <a:lnTo>
                    <a:pt x="2758" y="4"/>
                  </a:lnTo>
                  <a:lnTo>
                    <a:pt x="2758" y="4"/>
                  </a:lnTo>
                  <a:lnTo>
                    <a:pt x="2766" y="2"/>
                  </a:lnTo>
                  <a:lnTo>
                    <a:pt x="2766" y="2"/>
                  </a:lnTo>
                  <a:lnTo>
                    <a:pt x="2766" y="2"/>
                  </a:lnTo>
                  <a:lnTo>
                    <a:pt x="2766" y="2"/>
                  </a:lnTo>
                  <a:lnTo>
                    <a:pt x="2766" y="2"/>
                  </a:lnTo>
                  <a:lnTo>
                    <a:pt x="2768" y="2"/>
                  </a:lnTo>
                  <a:lnTo>
                    <a:pt x="2768" y="2"/>
                  </a:lnTo>
                  <a:lnTo>
                    <a:pt x="2772" y="4"/>
                  </a:lnTo>
                  <a:lnTo>
                    <a:pt x="2772" y="4"/>
                  </a:lnTo>
                  <a:lnTo>
                    <a:pt x="2774" y="4"/>
                  </a:lnTo>
                  <a:lnTo>
                    <a:pt x="2774" y="4"/>
                  </a:lnTo>
                  <a:lnTo>
                    <a:pt x="2774" y="4"/>
                  </a:lnTo>
                  <a:lnTo>
                    <a:pt x="2774" y="4"/>
                  </a:lnTo>
                  <a:lnTo>
                    <a:pt x="2774" y="4"/>
                  </a:lnTo>
                  <a:lnTo>
                    <a:pt x="2774" y="4"/>
                  </a:lnTo>
                  <a:lnTo>
                    <a:pt x="2776" y="4"/>
                  </a:lnTo>
                  <a:lnTo>
                    <a:pt x="2776" y="4"/>
                  </a:lnTo>
                  <a:lnTo>
                    <a:pt x="2782" y="2"/>
                  </a:lnTo>
                  <a:lnTo>
                    <a:pt x="2782" y="2"/>
                  </a:lnTo>
                  <a:lnTo>
                    <a:pt x="2784" y="4"/>
                  </a:lnTo>
                  <a:lnTo>
                    <a:pt x="2784" y="4"/>
                  </a:lnTo>
                  <a:lnTo>
                    <a:pt x="2784" y="2"/>
                  </a:lnTo>
                  <a:lnTo>
                    <a:pt x="2784" y="2"/>
                  </a:lnTo>
                  <a:lnTo>
                    <a:pt x="2796" y="4"/>
                  </a:lnTo>
                  <a:lnTo>
                    <a:pt x="2796" y="4"/>
                  </a:lnTo>
                  <a:lnTo>
                    <a:pt x="2802" y="4"/>
                  </a:lnTo>
                  <a:lnTo>
                    <a:pt x="2802" y="4"/>
                  </a:lnTo>
                  <a:lnTo>
                    <a:pt x="2806" y="4"/>
                  </a:lnTo>
                  <a:lnTo>
                    <a:pt x="2806" y="4"/>
                  </a:lnTo>
                  <a:lnTo>
                    <a:pt x="2810" y="4"/>
                  </a:lnTo>
                  <a:lnTo>
                    <a:pt x="2810" y="4"/>
                  </a:lnTo>
                  <a:lnTo>
                    <a:pt x="2814" y="4"/>
                  </a:lnTo>
                  <a:lnTo>
                    <a:pt x="2814" y="4"/>
                  </a:lnTo>
                  <a:lnTo>
                    <a:pt x="2818" y="4"/>
                  </a:lnTo>
                  <a:lnTo>
                    <a:pt x="2818" y="4"/>
                  </a:lnTo>
                  <a:lnTo>
                    <a:pt x="2824" y="4"/>
                  </a:lnTo>
                  <a:lnTo>
                    <a:pt x="2824" y="4"/>
                  </a:lnTo>
                  <a:lnTo>
                    <a:pt x="2824" y="4"/>
                  </a:lnTo>
                  <a:lnTo>
                    <a:pt x="2824" y="4"/>
                  </a:lnTo>
                  <a:lnTo>
                    <a:pt x="2826" y="4"/>
                  </a:lnTo>
                  <a:lnTo>
                    <a:pt x="2826" y="4"/>
                  </a:lnTo>
                  <a:lnTo>
                    <a:pt x="2828" y="4"/>
                  </a:lnTo>
                  <a:lnTo>
                    <a:pt x="2828" y="4"/>
                  </a:lnTo>
                  <a:lnTo>
                    <a:pt x="2830" y="4"/>
                  </a:lnTo>
                  <a:lnTo>
                    <a:pt x="2830" y="4"/>
                  </a:lnTo>
                  <a:lnTo>
                    <a:pt x="2838" y="4"/>
                  </a:lnTo>
                  <a:lnTo>
                    <a:pt x="2838" y="4"/>
                  </a:lnTo>
                  <a:lnTo>
                    <a:pt x="2838" y="4"/>
                  </a:lnTo>
                  <a:lnTo>
                    <a:pt x="2838" y="4"/>
                  </a:lnTo>
                  <a:lnTo>
                    <a:pt x="2842" y="6"/>
                  </a:lnTo>
                  <a:lnTo>
                    <a:pt x="2842" y="6"/>
                  </a:lnTo>
                  <a:lnTo>
                    <a:pt x="2848" y="6"/>
                  </a:lnTo>
                  <a:lnTo>
                    <a:pt x="2852" y="6"/>
                  </a:lnTo>
                  <a:lnTo>
                    <a:pt x="2852" y="6"/>
                  </a:lnTo>
                  <a:lnTo>
                    <a:pt x="2854" y="4"/>
                  </a:lnTo>
                  <a:lnTo>
                    <a:pt x="2854" y="4"/>
                  </a:lnTo>
                  <a:lnTo>
                    <a:pt x="2856" y="4"/>
                  </a:lnTo>
                  <a:lnTo>
                    <a:pt x="2856" y="4"/>
                  </a:lnTo>
                  <a:lnTo>
                    <a:pt x="2858" y="6"/>
                  </a:lnTo>
                  <a:lnTo>
                    <a:pt x="2858" y="6"/>
                  </a:lnTo>
                  <a:lnTo>
                    <a:pt x="2858" y="4"/>
                  </a:lnTo>
                  <a:lnTo>
                    <a:pt x="2858" y="4"/>
                  </a:lnTo>
                  <a:lnTo>
                    <a:pt x="2858" y="6"/>
                  </a:lnTo>
                  <a:lnTo>
                    <a:pt x="2858" y="6"/>
                  </a:lnTo>
                  <a:lnTo>
                    <a:pt x="2858" y="4"/>
                  </a:lnTo>
                  <a:lnTo>
                    <a:pt x="2858" y="4"/>
                  </a:lnTo>
                  <a:lnTo>
                    <a:pt x="2858" y="6"/>
                  </a:lnTo>
                  <a:lnTo>
                    <a:pt x="2858" y="6"/>
                  </a:lnTo>
                  <a:lnTo>
                    <a:pt x="2858" y="4"/>
                  </a:lnTo>
                  <a:lnTo>
                    <a:pt x="2858" y="4"/>
                  </a:lnTo>
                  <a:lnTo>
                    <a:pt x="2862" y="6"/>
                  </a:lnTo>
                  <a:lnTo>
                    <a:pt x="2862" y="6"/>
                  </a:lnTo>
                  <a:lnTo>
                    <a:pt x="2864" y="6"/>
                  </a:lnTo>
                  <a:lnTo>
                    <a:pt x="2864" y="6"/>
                  </a:lnTo>
                  <a:lnTo>
                    <a:pt x="2864" y="6"/>
                  </a:lnTo>
                  <a:lnTo>
                    <a:pt x="2864" y="6"/>
                  </a:lnTo>
                  <a:lnTo>
                    <a:pt x="2866" y="6"/>
                  </a:lnTo>
                  <a:lnTo>
                    <a:pt x="2866" y="6"/>
                  </a:lnTo>
                  <a:lnTo>
                    <a:pt x="2868" y="6"/>
                  </a:lnTo>
                  <a:lnTo>
                    <a:pt x="2868" y="6"/>
                  </a:lnTo>
                  <a:lnTo>
                    <a:pt x="2870" y="6"/>
                  </a:lnTo>
                  <a:lnTo>
                    <a:pt x="2870" y="6"/>
                  </a:lnTo>
                  <a:lnTo>
                    <a:pt x="2870" y="6"/>
                  </a:lnTo>
                  <a:lnTo>
                    <a:pt x="2870" y="6"/>
                  </a:lnTo>
                  <a:lnTo>
                    <a:pt x="2870" y="6"/>
                  </a:lnTo>
                  <a:lnTo>
                    <a:pt x="2870" y="6"/>
                  </a:lnTo>
                  <a:lnTo>
                    <a:pt x="2874" y="6"/>
                  </a:lnTo>
                  <a:lnTo>
                    <a:pt x="2874" y="6"/>
                  </a:lnTo>
                  <a:lnTo>
                    <a:pt x="2876" y="6"/>
                  </a:lnTo>
                  <a:lnTo>
                    <a:pt x="2876" y="6"/>
                  </a:lnTo>
                  <a:lnTo>
                    <a:pt x="2876" y="6"/>
                  </a:lnTo>
                  <a:lnTo>
                    <a:pt x="2876" y="6"/>
                  </a:lnTo>
                  <a:lnTo>
                    <a:pt x="2880" y="6"/>
                  </a:lnTo>
                  <a:lnTo>
                    <a:pt x="2880" y="6"/>
                  </a:lnTo>
                  <a:lnTo>
                    <a:pt x="2882" y="6"/>
                  </a:lnTo>
                  <a:lnTo>
                    <a:pt x="2882" y="6"/>
                  </a:lnTo>
                  <a:lnTo>
                    <a:pt x="2888" y="6"/>
                  </a:lnTo>
                  <a:lnTo>
                    <a:pt x="2888" y="6"/>
                  </a:lnTo>
                  <a:lnTo>
                    <a:pt x="2892" y="6"/>
                  </a:lnTo>
                  <a:lnTo>
                    <a:pt x="2892" y="6"/>
                  </a:lnTo>
                  <a:lnTo>
                    <a:pt x="2898" y="6"/>
                  </a:lnTo>
                  <a:lnTo>
                    <a:pt x="2898" y="6"/>
                  </a:lnTo>
                  <a:lnTo>
                    <a:pt x="2906" y="6"/>
                  </a:lnTo>
                  <a:lnTo>
                    <a:pt x="2914" y="6"/>
                  </a:lnTo>
                  <a:lnTo>
                    <a:pt x="2914" y="6"/>
                  </a:lnTo>
                  <a:lnTo>
                    <a:pt x="2914" y="6"/>
                  </a:lnTo>
                  <a:lnTo>
                    <a:pt x="2914" y="6"/>
                  </a:lnTo>
                  <a:lnTo>
                    <a:pt x="2914" y="6"/>
                  </a:lnTo>
                  <a:lnTo>
                    <a:pt x="2914" y="6"/>
                  </a:lnTo>
                  <a:lnTo>
                    <a:pt x="2916" y="6"/>
                  </a:lnTo>
                  <a:lnTo>
                    <a:pt x="2916" y="6"/>
                  </a:lnTo>
                  <a:lnTo>
                    <a:pt x="2916" y="6"/>
                  </a:lnTo>
                  <a:lnTo>
                    <a:pt x="2916" y="6"/>
                  </a:lnTo>
                  <a:lnTo>
                    <a:pt x="2918" y="6"/>
                  </a:lnTo>
                  <a:lnTo>
                    <a:pt x="2918" y="6"/>
                  </a:lnTo>
                  <a:lnTo>
                    <a:pt x="2918" y="6"/>
                  </a:lnTo>
                  <a:lnTo>
                    <a:pt x="2918" y="6"/>
                  </a:lnTo>
                  <a:lnTo>
                    <a:pt x="2918" y="6"/>
                  </a:lnTo>
                  <a:lnTo>
                    <a:pt x="2918" y="6"/>
                  </a:lnTo>
                  <a:lnTo>
                    <a:pt x="2920" y="6"/>
                  </a:lnTo>
                  <a:lnTo>
                    <a:pt x="2920" y="6"/>
                  </a:lnTo>
                  <a:lnTo>
                    <a:pt x="2928" y="6"/>
                  </a:lnTo>
                  <a:lnTo>
                    <a:pt x="2928" y="6"/>
                  </a:lnTo>
                  <a:lnTo>
                    <a:pt x="2932" y="6"/>
                  </a:lnTo>
                  <a:lnTo>
                    <a:pt x="2932" y="6"/>
                  </a:lnTo>
                  <a:lnTo>
                    <a:pt x="2932" y="6"/>
                  </a:lnTo>
                  <a:lnTo>
                    <a:pt x="2932" y="6"/>
                  </a:lnTo>
                  <a:lnTo>
                    <a:pt x="2932" y="6"/>
                  </a:lnTo>
                  <a:lnTo>
                    <a:pt x="2932" y="6"/>
                  </a:lnTo>
                  <a:lnTo>
                    <a:pt x="2932" y="6"/>
                  </a:lnTo>
                  <a:lnTo>
                    <a:pt x="2932" y="6"/>
                  </a:lnTo>
                  <a:lnTo>
                    <a:pt x="2932" y="6"/>
                  </a:lnTo>
                  <a:lnTo>
                    <a:pt x="2932" y="6"/>
                  </a:lnTo>
                  <a:lnTo>
                    <a:pt x="2934" y="6"/>
                  </a:lnTo>
                  <a:lnTo>
                    <a:pt x="2934" y="6"/>
                  </a:lnTo>
                  <a:lnTo>
                    <a:pt x="2934" y="6"/>
                  </a:lnTo>
                  <a:lnTo>
                    <a:pt x="2934" y="6"/>
                  </a:lnTo>
                  <a:lnTo>
                    <a:pt x="2934" y="6"/>
                  </a:lnTo>
                  <a:lnTo>
                    <a:pt x="2934" y="6"/>
                  </a:lnTo>
                  <a:lnTo>
                    <a:pt x="2938" y="6"/>
                  </a:lnTo>
                  <a:lnTo>
                    <a:pt x="2938" y="6"/>
                  </a:lnTo>
                  <a:lnTo>
                    <a:pt x="2944" y="4"/>
                  </a:lnTo>
                  <a:lnTo>
                    <a:pt x="2944" y="4"/>
                  </a:lnTo>
                  <a:lnTo>
                    <a:pt x="2948" y="6"/>
                  </a:lnTo>
                  <a:lnTo>
                    <a:pt x="2948" y="6"/>
                  </a:lnTo>
                  <a:lnTo>
                    <a:pt x="2950" y="6"/>
                  </a:lnTo>
                  <a:lnTo>
                    <a:pt x="2950" y="6"/>
                  </a:lnTo>
                  <a:lnTo>
                    <a:pt x="2956" y="6"/>
                  </a:lnTo>
                  <a:lnTo>
                    <a:pt x="2956" y="6"/>
                  </a:lnTo>
                  <a:lnTo>
                    <a:pt x="2960" y="6"/>
                  </a:lnTo>
                  <a:lnTo>
                    <a:pt x="2960" y="6"/>
                  </a:lnTo>
                  <a:lnTo>
                    <a:pt x="2960" y="6"/>
                  </a:lnTo>
                  <a:lnTo>
                    <a:pt x="2960" y="6"/>
                  </a:lnTo>
                  <a:lnTo>
                    <a:pt x="2962" y="6"/>
                  </a:lnTo>
                  <a:lnTo>
                    <a:pt x="2962" y="6"/>
                  </a:lnTo>
                  <a:lnTo>
                    <a:pt x="2968" y="8"/>
                  </a:lnTo>
                  <a:lnTo>
                    <a:pt x="2974" y="8"/>
                  </a:lnTo>
                  <a:lnTo>
                    <a:pt x="2974" y="8"/>
                  </a:lnTo>
                  <a:lnTo>
                    <a:pt x="2980" y="8"/>
                  </a:lnTo>
                  <a:lnTo>
                    <a:pt x="2980" y="8"/>
                  </a:lnTo>
                  <a:lnTo>
                    <a:pt x="2984" y="8"/>
                  </a:lnTo>
                  <a:lnTo>
                    <a:pt x="2984" y="8"/>
                  </a:lnTo>
                  <a:lnTo>
                    <a:pt x="2988" y="8"/>
                  </a:lnTo>
                  <a:lnTo>
                    <a:pt x="2988" y="8"/>
                  </a:lnTo>
                  <a:lnTo>
                    <a:pt x="2994" y="8"/>
                  </a:lnTo>
                  <a:lnTo>
                    <a:pt x="2994" y="8"/>
                  </a:lnTo>
                  <a:lnTo>
                    <a:pt x="2998" y="6"/>
                  </a:lnTo>
                  <a:lnTo>
                    <a:pt x="2998" y="6"/>
                  </a:lnTo>
                  <a:lnTo>
                    <a:pt x="3000" y="6"/>
                  </a:lnTo>
                  <a:lnTo>
                    <a:pt x="3000" y="6"/>
                  </a:lnTo>
                  <a:lnTo>
                    <a:pt x="3002" y="6"/>
                  </a:lnTo>
                  <a:lnTo>
                    <a:pt x="3002" y="6"/>
                  </a:lnTo>
                  <a:lnTo>
                    <a:pt x="3008" y="6"/>
                  </a:lnTo>
                  <a:lnTo>
                    <a:pt x="3008" y="6"/>
                  </a:lnTo>
                  <a:lnTo>
                    <a:pt x="3012" y="6"/>
                  </a:lnTo>
                  <a:lnTo>
                    <a:pt x="3012" y="6"/>
                  </a:lnTo>
                  <a:lnTo>
                    <a:pt x="3012" y="6"/>
                  </a:lnTo>
                  <a:lnTo>
                    <a:pt x="3012" y="6"/>
                  </a:lnTo>
                  <a:lnTo>
                    <a:pt x="3014" y="6"/>
                  </a:lnTo>
                  <a:lnTo>
                    <a:pt x="3014" y="6"/>
                  </a:lnTo>
                  <a:lnTo>
                    <a:pt x="3020" y="6"/>
                  </a:lnTo>
                  <a:lnTo>
                    <a:pt x="3020" y="6"/>
                  </a:lnTo>
                  <a:lnTo>
                    <a:pt x="3020" y="6"/>
                  </a:lnTo>
                  <a:lnTo>
                    <a:pt x="3020" y="6"/>
                  </a:lnTo>
                  <a:lnTo>
                    <a:pt x="3022" y="8"/>
                  </a:lnTo>
                  <a:lnTo>
                    <a:pt x="3022" y="8"/>
                  </a:lnTo>
                  <a:lnTo>
                    <a:pt x="3024" y="8"/>
                  </a:lnTo>
                  <a:lnTo>
                    <a:pt x="3024" y="8"/>
                  </a:lnTo>
                  <a:lnTo>
                    <a:pt x="3024" y="6"/>
                  </a:lnTo>
                  <a:lnTo>
                    <a:pt x="3024" y="6"/>
                  </a:lnTo>
                  <a:lnTo>
                    <a:pt x="3028" y="8"/>
                  </a:lnTo>
                  <a:lnTo>
                    <a:pt x="3032" y="8"/>
                  </a:lnTo>
                  <a:lnTo>
                    <a:pt x="3032" y="8"/>
                  </a:lnTo>
                  <a:lnTo>
                    <a:pt x="3036" y="8"/>
                  </a:lnTo>
                  <a:lnTo>
                    <a:pt x="3036" y="8"/>
                  </a:lnTo>
                  <a:lnTo>
                    <a:pt x="3040" y="8"/>
                  </a:lnTo>
                  <a:lnTo>
                    <a:pt x="3040" y="8"/>
                  </a:lnTo>
                  <a:lnTo>
                    <a:pt x="3044" y="8"/>
                  </a:lnTo>
                  <a:lnTo>
                    <a:pt x="3044" y="8"/>
                  </a:lnTo>
                  <a:lnTo>
                    <a:pt x="3048" y="8"/>
                  </a:lnTo>
                  <a:lnTo>
                    <a:pt x="3048" y="8"/>
                  </a:lnTo>
                  <a:lnTo>
                    <a:pt x="3048" y="8"/>
                  </a:lnTo>
                  <a:lnTo>
                    <a:pt x="3048" y="8"/>
                  </a:lnTo>
                  <a:lnTo>
                    <a:pt x="3048" y="8"/>
                  </a:lnTo>
                  <a:lnTo>
                    <a:pt x="3048" y="8"/>
                  </a:lnTo>
                  <a:lnTo>
                    <a:pt x="3052" y="8"/>
                  </a:lnTo>
                  <a:lnTo>
                    <a:pt x="3052" y="8"/>
                  </a:lnTo>
                  <a:lnTo>
                    <a:pt x="3052" y="8"/>
                  </a:lnTo>
                  <a:lnTo>
                    <a:pt x="3052" y="8"/>
                  </a:lnTo>
                  <a:lnTo>
                    <a:pt x="3056" y="8"/>
                  </a:lnTo>
                  <a:lnTo>
                    <a:pt x="3056" y="8"/>
                  </a:lnTo>
                  <a:lnTo>
                    <a:pt x="3058" y="6"/>
                  </a:lnTo>
                  <a:lnTo>
                    <a:pt x="3058" y="6"/>
                  </a:lnTo>
                  <a:lnTo>
                    <a:pt x="3060" y="8"/>
                  </a:lnTo>
                  <a:lnTo>
                    <a:pt x="3060" y="8"/>
                  </a:lnTo>
                  <a:lnTo>
                    <a:pt x="3060" y="8"/>
                  </a:lnTo>
                  <a:lnTo>
                    <a:pt x="3060" y="8"/>
                  </a:lnTo>
                  <a:lnTo>
                    <a:pt x="3064" y="8"/>
                  </a:lnTo>
                  <a:lnTo>
                    <a:pt x="3064" y="8"/>
                  </a:lnTo>
                  <a:lnTo>
                    <a:pt x="3066" y="8"/>
                  </a:lnTo>
                  <a:lnTo>
                    <a:pt x="3066" y="8"/>
                  </a:lnTo>
                  <a:lnTo>
                    <a:pt x="3070" y="8"/>
                  </a:lnTo>
                  <a:lnTo>
                    <a:pt x="3070" y="8"/>
                  </a:lnTo>
                  <a:lnTo>
                    <a:pt x="3070" y="8"/>
                  </a:lnTo>
                  <a:lnTo>
                    <a:pt x="3070" y="8"/>
                  </a:lnTo>
                  <a:lnTo>
                    <a:pt x="3072" y="8"/>
                  </a:lnTo>
                  <a:lnTo>
                    <a:pt x="3072" y="8"/>
                  </a:lnTo>
                  <a:lnTo>
                    <a:pt x="3074" y="8"/>
                  </a:lnTo>
                  <a:lnTo>
                    <a:pt x="3074" y="8"/>
                  </a:lnTo>
                  <a:lnTo>
                    <a:pt x="3078" y="6"/>
                  </a:lnTo>
                  <a:lnTo>
                    <a:pt x="3078" y="6"/>
                  </a:lnTo>
                  <a:lnTo>
                    <a:pt x="3082" y="8"/>
                  </a:lnTo>
                  <a:lnTo>
                    <a:pt x="3082" y="8"/>
                  </a:lnTo>
                  <a:lnTo>
                    <a:pt x="3082" y="8"/>
                  </a:lnTo>
                  <a:lnTo>
                    <a:pt x="3082" y="8"/>
                  </a:lnTo>
                  <a:lnTo>
                    <a:pt x="3082" y="8"/>
                  </a:lnTo>
                  <a:lnTo>
                    <a:pt x="3082" y="8"/>
                  </a:lnTo>
                  <a:lnTo>
                    <a:pt x="3084" y="8"/>
                  </a:lnTo>
                  <a:lnTo>
                    <a:pt x="3084" y="8"/>
                  </a:lnTo>
                  <a:lnTo>
                    <a:pt x="3084" y="8"/>
                  </a:lnTo>
                  <a:lnTo>
                    <a:pt x="3084" y="8"/>
                  </a:lnTo>
                  <a:lnTo>
                    <a:pt x="3088" y="6"/>
                  </a:lnTo>
                  <a:lnTo>
                    <a:pt x="3088" y="6"/>
                  </a:lnTo>
                  <a:lnTo>
                    <a:pt x="3090" y="8"/>
                  </a:lnTo>
                  <a:lnTo>
                    <a:pt x="3090" y="8"/>
                  </a:lnTo>
                  <a:lnTo>
                    <a:pt x="3090" y="6"/>
                  </a:lnTo>
                  <a:lnTo>
                    <a:pt x="3090" y="6"/>
                  </a:lnTo>
                  <a:lnTo>
                    <a:pt x="3092" y="8"/>
                  </a:lnTo>
                  <a:lnTo>
                    <a:pt x="3092" y="8"/>
                  </a:lnTo>
                  <a:lnTo>
                    <a:pt x="3094" y="8"/>
                  </a:lnTo>
                  <a:lnTo>
                    <a:pt x="3094" y="8"/>
                  </a:lnTo>
                  <a:lnTo>
                    <a:pt x="3098" y="8"/>
                  </a:lnTo>
                  <a:lnTo>
                    <a:pt x="3098" y="8"/>
                  </a:lnTo>
                  <a:lnTo>
                    <a:pt x="3100" y="8"/>
                  </a:lnTo>
                  <a:lnTo>
                    <a:pt x="3100" y="8"/>
                  </a:lnTo>
                  <a:lnTo>
                    <a:pt x="3108" y="8"/>
                  </a:lnTo>
                  <a:lnTo>
                    <a:pt x="3108" y="8"/>
                  </a:lnTo>
                  <a:lnTo>
                    <a:pt x="3110" y="8"/>
                  </a:lnTo>
                  <a:lnTo>
                    <a:pt x="3110" y="8"/>
                  </a:lnTo>
                  <a:lnTo>
                    <a:pt x="3114" y="8"/>
                  </a:lnTo>
                  <a:lnTo>
                    <a:pt x="3114" y="8"/>
                  </a:lnTo>
                  <a:lnTo>
                    <a:pt x="3120" y="8"/>
                  </a:lnTo>
                  <a:lnTo>
                    <a:pt x="3120" y="8"/>
                  </a:lnTo>
                  <a:lnTo>
                    <a:pt x="3124" y="8"/>
                  </a:lnTo>
                  <a:lnTo>
                    <a:pt x="3124" y="8"/>
                  </a:lnTo>
                  <a:lnTo>
                    <a:pt x="3132" y="8"/>
                  </a:lnTo>
                  <a:lnTo>
                    <a:pt x="3132" y="8"/>
                  </a:lnTo>
                  <a:lnTo>
                    <a:pt x="3140" y="8"/>
                  </a:lnTo>
                  <a:lnTo>
                    <a:pt x="3140" y="8"/>
                  </a:lnTo>
                  <a:lnTo>
                    <a:pt x="3142" y="8"/>
                  </a:lnTo>
                  <a:lnTo>
                    <a:pt x="3142" y="8"/>
                  </a:lnTo>
                  <a:lnTo>
                    <a:pt x="3148" y="10"/>
                  </a:lnTo>
                  <a:lnTo>
                    <a:pt x="3148" y="10"/>
                  </a:lnTo>
                  <a:lnTo>
                    <a:pt x="3158" y="10"/>
                  </a:lnTo>
                  <a:lnTo>
                    <a:pt x="3158" y="10"/>
                  </a:lnTo>
                  <a:lnTo>
                    <a:pt x="3158" y="10"/>
                  </a:lnTo>
                  <a:lnTo>
                    <a:pt x="3158" y="10"/>
                  </a:lnTo>
                  <a:lnTo>
                    <a:pt x="3160" y="8"/>
                  </a:lnTo>
                  <a:lnTo>
                    <a:pt x="3160" y="8"/>
                  </a:lnTo>
                  <a:lnTo>
                    <a:pt x="3162" y="8"/>
                  </a:lnTo>
                  <a:lnTo>
                    <a:pt x="3162" y="8"/>
                  </a:lnTo>
                  <a:lnTo>
                    <a:pt x="3162" y="8"/>
                  </a:lnTo>
                  <a:lnTo>
                    <a:pt x="3162" y="8"/>
                  </a:lnTo>
                  <a:lnTo>
                    <a:pt x="3164" y="8"/>
                  </a:lnTo>
                  <a:lnTo>
                    <a:pt x="3164" y="8"/>
                  </a:lnTo>
                  <a:lnTo>
                    <a:pt x="3168" y="8"/>
                  </a:lnTo>
                  <a:lnTo>
                    <a:pt x="3168" y="8"/>
                  </a:lnTo>
                  <a:lnTo>
                    <a:pt x="3168" y="10"/>
                  </a:lnTo>
                  <a:lnTo>
                    <a:pt x="3168" y="10"/>
                  </a:lnTo>
                  <a:lnTo>
                    <a:pt x="3170" y="8"/>
                  </a:lnTo>
                  <a:lnTo>
                    <a:pt x="3170" y="8"/>
                  </a:lnTo>
                  <a:lnTo>
                    <a:pt x="3172" y="10"/>
                  </a:lnTo>
                  <a:lnTo>
                    <a:pt x="3172" y="10"/>
                  </a:lnTo>
                  <a:lnTo>
                    <a:pt x="3174" y="10"/>
                  </a:lnTo>
                  <a:lnTo>
                    <a:pt x="3174" y="10"/>
                  </a:lnTo>
                  <a:lnTo>
                    <a:pt x="3176" y="10"/>
                  </a:lnTo>
                  <a:lnTo>
                    <a:pt x="3176" y="10"/>
                  </a:lnTo>
                  <a:lnTo>
                    <a:pt x="3178" y="10"/>
                  </a:lnTo>
                  <a:lnTo>
                    <a:pt x="3178" y="10"/>
                  </a:lnTo>
                  <a:lnTo>
                    <a:pt x="3178" y="8"/>
                  </a:lnTo>
                  <a:lnTo>
                    <a:pt x="3178" y="8"/>
                  </a:lnTo>
                  <a:lnTo>
                    <a:pt x="3178" y="10"/>
                  </a:lnTo>
                  <a:lnTo>
                    <a:pt x="3178" y="10"/>
                  </a:lnTo>
                  <a:lnTo>
                    <a:pt x="3182" y="8"/>
                  </a:lnTo>
                  <a:lnTo>
                    <a:pt x="3182" y="8"/>
                  </a:lnTo>
                  <a:lnTo>
                    <a:pt x="3186" y="8"/>
                  </a:lnTo>
                  <a:lnTo>
                    <a:pt x="3186" y="8"/>
                  </a:lnTo>
                  <a:lnTo>
                    <a:pt x="3188" y="10"/>
                  </a:lnTo>
                  <a:lnTo>
                    <a:pt x="3188" y="10"/>
                  </a:lnTo>
                  <a:lnTo>
                    <a:pt x="3194" y="10"/>
                  </a:lnTo>
                  <a:lnTo>
                    <a:pt x="3194" y="10"/>
                  </a:lnTo>
                  <a:lnTo>
                    <a:pt x="3198" y="8"/>
                  </a:lnTo>
                  <a:lnTo>
                    <a:pt x="3198" y="8"/>
                  </a:lnTo>
                  <a:lnTo>
                    <a:pt x="3202" y="8"/>
                  </a:lnTo>
                  <a:lnTo>
                    <a:pt x="3202" y="8"/>
                  </a:lnTo>
                  <a:lnTo>
                    <a:pt x="3206" y="8"/>
                  </a:lnTo>
                  <a:lnTo>
                    <a:pt x="3206" y="8"/>
                  </a:lnTo>
                  <a:lnTo>
                    <a:pt x="3210" y="10"/>
                  </a:lnTo>
                  <a:lnTo>
                    <a:pt x="3210" y="10"/>
                  </a:lnTo>
                  <a:lnTo>
                    <a:pt x="3214" y="10"/>
                  </a:lnTo>
                  <a:lnTo>
                    <a:pt x="3214" y="10"/>
                  </a:lnTo>
                  <a:lnTo>
                    <a:pt x="3218" y="10"/>
                  </a:lnTo>
                  <a:lnTo>
                    <a:pt x="3218" y="10"/>
                  </a:lnTo>
                  <a:lnTo>
                    <a:pt x="3220" y="10"/>
                  </a:lnTo>
                  <a:lnTo>
                    <a:pt x="3220" y="10"/>
                  </a:lnTo>
                  <a:lnTo>
                    <a:pt x="3220" y="10"/>
                  </a:lnTo>
                  <a:lnTo>
                    <a:pt x="3220" y="10"/>
                  </a:lnTo>
                  <a:lnTo>
                    <a:pt x="3220" y="10"/>
                  </a:lnTo>
                  <a:lnTo>
                    <a:pt x="3220" y="10"/>
                  </a:lnTo>
                  <a:lnTo>
                    <a:pt x="3222" y="10"/>
                  </a:lnTo>
                  <a:lnTo>
                    <a:pt x="3222" y="10"/>
                  </a:lnTo>
                  <a:lnTo>
                    <a:pt x="3224" y="10"/>
                  </a:lnTo>
                  <a:lnTo>
                    <a:pt x="3224" y="10"/>
                  </a:lnTo>
                  <a:lnTo>
                    <a:pt x="3224" y="10"/>
                  </a:lnTo>
                  <a:lnTo>
                    <a:pt x="3224" y="10"/>
                  </a:lnTo>
                  <a:lnTo>
                    <a:pt x="3226" y="10"/>
                  </a:lnTo>
                  <a:lnTo>
                    <a:pt x="3226" y="10"/>
                  </a:lnTo>
                  <a:lnTo>
                    <a:pt x="3226" y="10"/>
                  </a:lnTo>
                  <a:lnTo>
                    <a:pt x="3226" y="10"/>
                  </a:lnTo>
                  <a:lnTo>
                    <a:pt x="3228" y="10"/>
                  </a:lnTo>
                  <a:lnTo>
                    <a:pt x="3228" y="10"/>
                  </a:lnTo>
                  <a:lnTo>
                    <a:pt x="3228" y="10"/>
                  </a:lnTo>
                  <a:lnTo>
                    <a:pt x="3228" y="10"/>
                  </a:lnTo>
                  <a:lnTo>
                    <a:pt x="3228" y="10"/>
                  </a:lnTo>
                  <a:lnTo>
                    <a:pt x="3228" y="10"/>
                  </a:lnTo>
                  <a:lnTo>
                    <a:pt x="3230" y="10"/>
                  </a:lnTo>
                  <a:lnTo>
                    <a:pt x="3230" y="10"/>
                  </a:lnTo>
                  <a:lnTo>
                    <a:pt x="3230" y="10"/>
                  </a:lnTo>
                  <a:lnTo>
                    <a:pt x="3230" y="10"/>
                  </a:lnTo>
                  <a:lnTo>
                    <a:pt x="3230" y="10"/>
                  </a:lnTo>
                  <a:lnTo>
                    <a:pt x="3230" y="10"/>
                  </a:lnTo>
                  <a:lnTo>
                    <a:pt x="3232" y="10"/>
                  </a:lnTo>
                  <a:lnTo>
                    <a:pt x="3232" y="10"/>
                  </a:lnTo>
                  <a:lnTo>
                    <a:pt x="3232" y="12"/>
                  </a:lnTo>
                  <a:lnTo>
                    <a:pt x="3232" y="12"/>
                  </a:lnTo>
                  <a:lnTo>
                    <a:pt x="3232" y="12"/>
                  </a:lnTo>
                  <a:lnTo>
                    <a:pt x="3232" y="12"/>
                  </a:lnTo>
                  <a:lnTo>
                    <a:pt x="3236" y="12"/>
                  </a:lnTo>
                  <a:lnTo>
                    <a:pt x="3236" y="12"/>
                  </a:lnTo>
                  <a:lnTo>
                    <a:pt x="3238" y="12"/>
                  </a:lnTo>
                  <a:lnTo>
                    <a:pt x="3238" y="12"/>
                  </a:lnTo>
                  <a:lnTo>
                    <a:pt x="3240" y="10"/>
                  </a:lnTo>
                  <a:lnTo>
                    <a:pt x="3240" y="10"/>
                  </a:lnTo>
                  <a:lnTo>
                    <a:pt x="3246" y="12"/>
                  </a:lnTo>
                  <a:lnTo>
                    <a:pt x="3246" y="12"/>
                  </a:lnTo>
                  <a:lnTo>
                    <a:pt x="3248" y="12"/>
                  </a:lnTo>
                  <a:lnTo>
                    <a:pt x="3248" y="12"/>
                  </a:lnTo>
                  <a:lnTo>
                    <a:pt x="3252" y="12"/>
                  </a:lnTo>
                  <a:lnTo>
                    <a:pt x="3256" y="12"/>
                  </a:lnTo>
                  <a:lnTo>
                    <a:pt x="3256" y="12"/>
                  </a:lnTo>
                  <a:lnTo>
                    <a:pt x="3258" y="12"/>
                  </a:lnTo>
                  <a:lnTo>
                    <a:pt x="3258" y="12"/>
                  </a:lnTo>
                  <a:lnTo>
                    <a:pt x="3260" y="12"/>
                  </a:lnTo>
                  <a:lnTo>
                    <a:pt x="3260" y="12"/>
                  </a:lnTo>
                  <a:lnTo>
                    <a:pt x="3262" y="12"/>
                  </a:lnTo>
                  <a:lnTo>
                    <a:pt x="3262" y="12"/>
                  </a:lnTo>
                  <a:lnTo>
                    <a:pt x="3262" y="14"/>
                  </a:lnTo>
                  <a:lnTo>
                    <a:pt x="3262" y="14"/>
                  </a:lnTo>
                  <a:lnTo>
                    <a:pt x="3262" y="14"/>
                  </a:lnTo>
                  <a:lnTo>
                    <a:pt x="3262" y="14"/>
                  </a:lnTo>
                  <a:lnTo>
                    <a:pt x="3262" y="14"/>
                  </a:lnTo>
                  <a:lnTo>
                    <a:pt x="3262" y="14"/>
                  </a:lnTo>
                  <a:lnTo>
                    <a:pt x="3262" y="14"/>
                  </a:lnTo>
                  <a:lnTo>
                    <a:pt x="3262" y="16"/>
                  </a:lnTo>
                  <a:lnTo>
                    <a:pt x="3262" y="16"/>
                  </a:lnTo>
                  <a:lnTo>
                    <a:pt x="3264" y="16"/>
                  </a:lnTo>
                  <a:lnTo>
                    <a:pt x="3264" y="16"/>
                  </a:lnTo>
                  <a:lnTo>
                    <a:pt x="3264" y="16"/>
                  </a:lnTo>
                  <a:lnTo>
                    <a:pt x="3264" y="18"/>
                  </a:lnTo>
                  <a:lnTo>
                    <a:pt x="3264" y="18"/>
                  </a:lnTo>
                  <a:lnTo>
                    <a:pt x="3266" y="16"/>
                  </a:lnTo>
                  <a:lnTo>
                    <a:pt x="3266" y="16"/>
                  </a:lnTo>
                  <a:lnTo>
                    <a:pt x="3266" y="16"/>
                  </a:lnTo>
                  <a:lnTo>
                    <a:pt x="3266" y="16"/>
                  </a:lnTo>
                  <a:lnTo>
                    <a:pt x="3264" y="16"/>
                  </a:lnTo>
                  <a:lnTo>
                    <a:pt x="3264" y="16"/>
                  </a:lnTo>
                  <a:lnTo>
                    <a:pt x="3268" y="14"/>
                  </a:lnTo>
                  <a:lnTo>
                    <a:pt x="3268" y="14"/>
                  </a:lnTo>
                  <a:lnTo>
                    <a:pt x="3268" y="12"/>
                  </a:lnTo>
                  <a:lnTo>
                    <a:pt x="3268" y="12"/>
                  </a:lnTo>
                  <a:lnTo>
                    <a:pt x="3272" y="14"/>
                  </a:lnTo>
                  <a:lnTo>
                    <a:pt x="3272" y="14"/>
                  </a:lnTo>
                  <a:lnTo>
                    <a:pt x="3272" y="14"/>
                  </a:lnTo>
                  <a:lnTo>
                    <a:pt x="3272" y="14"/>
                  </a:lnTo>
                  <a:lnTo>
                    <a:pt x="3274" y="14"/>
                  </a:lnTo>
                  <a:lnTo>
                    <a:pt x="3274" y="14"/>
                  </a:lnTo>
                  <a:lnTo>
                    <a:pt x="3276" y="14"/>
                  </a:lnTo>
                  <a:lnTo>
                    <a:pt x="3276" y="14"/>
                  </a:lnTo>
                  <a:lnTo>
                    <a:pt x="3276" y="14"/>
                  </a:lnTo>
                  <a:lnTo>
                    <a:pt x="3276" y="14"/>
                  </a:lnTo>
                  <a:lnTo>
                    <a:pt x="3278" y="14"/>
                  </a:lnTo>
                  <a:lnTo>
                    <a:pt x="3278" y="14"/>
                  </a:lnTo>
                  <a:lnTo>
                    <a:pt x="3280" y="14"/>
                  </a:lnTo>
                  <a:lnTo>
                    <a:pt x="3280" y="14"/>
                  </a:lnTo>
                  <a:lnTo>
                    <a:pt x="3282" y="14"/>
                  </a:lnTo>
                  <a:lnTo>
                    <a:pt x="3282" y="14"/>
                  </a:lnTo>
                  <a:lnTo>
                    <a:pt x="3284" y="14"/>
                  </a:lnTo>
                  <a:lnTo>
                    <a:pt x="3284" y="14"/>
                  </a:lnTo>
                  <a:lnTo>
                    <a:pt x="3290" y="12"/>
                  </a:lnTo>
                  <a:lnTo>
                    <a:pt x="3290" y="12"/>
                  </a:lnTo>
                  <a:lnTo>
                    <a:pt x="3294" y="12"/>
                  </a:lnTo>
                  <a:lnTo>
                    <a:pt x="3298" y="12"/>
                  </a:lnTo>
                  <a:lnTo>
                    <a:pt x="3298" y="12"/>
                  </a:lnTo>
                  <a:lnTo>
                    <a:pt x="3300" y="12"/>
                  </a:lnTo>
                  <a:lnTo>
                    <a:pt x="3300" y="12"/>
                  </a:lnTo>
                  <a:lnTo>
                    <a:pt x="3300" y="12"/>
                  </a:lnTo>
                  <a:lnTo>
                    <a:pt x="3300" y="12"/>
                  </a:lnTo>
                  <a:lnTo>
                    <a:pt x="3302" y="12"/>
                  </a:lnTo>
                  <a:lnTo>
                    <a:pt x="3302" y="12"/>
                  </a:lnTo>
                  <a:lnTo>
                    <a:pt x="3304" y="12"/>
                  </a:lnTo>
                  <a:lnTo>
                    <a:pt x="3304" y="12"/>
                  </a:lnTo>
                  <a:lnTo>
                    <a:pt x="3306" y="12"/>
                  </a:lnTo>
                  <a:lnTo>
                    <a:pt x="3306" y="12"/>
                  </a:lnTo>
                  <a:lnTo>
                    <a:pt x="3306" y="12"/>
                  </a:lnTo>
                  <a:lnTo>
                    <a:pt x="3306" y="12"/>
                  </a:lnTo>
                  <a:lnTo>
                    <a:pt x="3308" y="12"/>
                  </a:lnTo>
                  <a:lnTo>
                    <a:pt x="3308" y="12"/>
                  </a:lnTo>
                  <a:lnTo>
                    <a:pt x="3308" y="12"/>
                  </a:lnTo>
                  <a:lnTo>
                    <a:pt x="3308" y="12"/>
                  </a:lnTo>
                  <a:lnTo>
                    <a:pt x="3312" y="12"/>
                  </a:lnTo>
                  <a:lnTo>
                    <a:pt x="3312" y="12"/>
                  </a:lnTo>
                  <a:lnTo>
                    <a:pt x="3312" y="12"/>
                  </a:lnTo>
                  <a:lnTo>
                    <a:pt x="3312" y="12"/>
                  </a:lnTo>
                  <a:lnTo>
                    <a:pt x="3312" y="12"/>
                  </a:lnTo>
                  <a:lnTo>
                    <a:pt x="3312" y="12"/>
                  </a:lnTo>
                  <a:lnTo>
                    <a:pt x="3314" y="12"/>
                  </a:lnTo>
                  <a:lnTo>
                    <a:pt x="3314" y="12"/>
                  </a:lnTo>
                  <a:lnTo>
                    <a:pt x="3314" y="12"/>
                  </a:lnTo>
                  <a:lnTo>
                    <a:pt x="3314" y="12"/>
                  </a:lnTo>
                  <a:lnTo>
                    <a:pt x="3316" y="12"/>
                  </a:lnTo>
                  <a:lnTo>
                    <a:pt x="3316" y="12"/>
                  </a:lnTo>
                  <a:lnTo>
                    <a:pt x="3322" y="12"/>
                  </a:lnTo>
                  <a:lnTo>
                    <a:pt x="3322" y="12"/>
                  </a:lnTo>
                  <a:lnTo>
                    <a:pt x="3324" y="14"/>
                  </a:lnTo>
                  <a:lnTo>
                    <a:pt x="3324" y="14"/>
                  </a:lnTo>
                  <a:lnTo>
                    <a:pt x="3328" y="14"/>
                  </a:lnTo>
                  <a:lnTo>
                    <a:pt x="3328" y="14"/>
                  </a:lnTo>
                  <a:lnTo>
                    <a:pt x="3330" y="12"/>
                  </a:lnTo>
                  <a:lnTo>
                    <a:pt x="3330" y="12"/>
                  </a:lnTo>
                  <a:lnTo>
                    <a:pt x="3330" y="12"/>
                  </a:lnTo>
                  <a:lnTo>
                    <a:pt x="3330" y="12"/>
                  </a:lnTo>
                  <a:lnTo>
                    <a:pt x="3334" y="12"/>
                  </a:lnTo>
                  <a:lnTo>
                    <a:pt x="3334" y="12"/>
                  </a:lnTo>
                  <a:lnTo>
                    <a:pt x="3340" y="12"/>
                  </a:lnTo>
                  <a:lnTo>
                    <a:pt x="3340" y="12"/>
                  </a:lnTo>
                  <a:lnTo>
                    <a:pt x="3344" y="12"/>
                  </a:lnTo>
                  <a:lnTo>
                    <a:pt x="3344" y="12"/>
                  </a:lnTo>
                  <a:lnTo>
                    <a:pt x="3346" y="12"/>
                  </a:lnTo>
                  <a:lnTo>
                    <a:pt x="3346" y="12"/>
                  </a:lnTo>
                  <a:lnTo>
                    <a:pt x="3348" y="12"/>
                  </a:lnTo>
                  <a:lnTo>
                    <a:pt x="3348" y="12"/>
                  </a:lnTo>
                  <a:lnTo>
                    <a:pt x="3352" y="12"/>
                  </a:lnTo>
                  <a:lnTo>
                    <a:pt x="3352" y="12"/>
                  </a:lnTo>
                  <a:lnTo>
                    <a:pt x="3362" y="12"/>
                  </a:lnTo>
                  <a:lnTo>
                    <a:pt x="3362" y="12"/>
                  </a:lnTo>
                  <a:lnTo>
                    <a:pt x="3366" y="12"/>
                  </a:lnTo>
                  <a:lnTo>
                    <a:pt x="3366" y="12"/>
                  </a:lnTo>
                  <a:lnTo>
                    <a:pt x="3372" y="12"/>
                  </a:lnTo>
                  <a:lnTo>
                    <a:pt x="3372" y="12"/>
                  </a:lnTo>
                  <a:lnTo>
                    <a:pt x="3374" y="14"/>
                  </a:lnTo>
                  <a:lnTo>
                    <a:pt x="3374" y="14"/>
                  </a:lnTo>
                  <a:lnTo>
                    <a:pt x="3378" y="14"/>
                  </a:lnTo>
                  <a:lnTo>
                    <a:pt x="3378" y="14"/>
                  </a:lnTo>
                  <a:lnTo>
                    <a:pt x="3382" y="14"/>
                  </a:lnTo>
                  <a:lnTo>
                    <a:pt x="3384" y="14"/>
                  </a:lnTo>
                  <a:lnTo>
                    <a:pt x="3384" y="14"/>
                  </a:lnTo>
                  <a:lnTo>
                    <a:pt x="3392" y="12"/>
                  </a:lnTo>
                  <a:lnTo>
                    <a:pt x="3392" y="12"/>
                  </a:lnTo>
                  <a:lnTo>
                    <a:pt x="3396" y="14"/>
                  </a:lnTo>
                  <a:lnTo>
                    <a:pt x="3396" y="14"/>
                  </a:lnTo>
                  <a:lnTo>
                    <a:pt x="3408" y="12"/>
                  </a:lnTo>
                  <a:lnTo>
                    <a:pt x="3408" y="12"/>
                  </a:lnTo>
                  <a:lnTo>
                    <a:pt x="3412" y="12"/>
                  </a:lnTo>
                  <a:lnTo>
                    <a:pt x="3412" y="12"/>
                  </a:lnTo>
                  <a:lnTo>
                    <a:pt x="3418" y="12"/>
                  </a:lnTo>
                  <a:lnTo>
                    <a:pt x="3418" y="12"/>
                  </a:lnTo>
                  <a:lnTo>
                    <a:pt x="3418" y="12"/>
                  </a:lnTo>
                  <a:lnTo>
                    <a:pt x="3418" y="12"/>
                  </a:lnTo>
                  <a:lnTo>
                    <a:pt x="3418" y="12"/>
                  </a:lnTo>
                  <a:lnTo>
                    <a:pt x="3418" y="12"/>
                  </a:lnTo>
                  <a:lnTo>
                    <a:pt x="3422" y="12"/>
                  </a:lnTo>
                  <a:lnTo>
                    <a:pt x="3422" y="12"/>
                  </a:lnTo>
                  <a:lnTo>
                    <a:pt x="3422" y="12"/>
                  </a:lnTo>
                  <a:lnTo>
                    <a:pt x="3422" y="12"/>
                  </a:lnTo>
                  <a:lnTo>
                    <a:pt x="3422" y="12"/>
                  </a:lnTo>
                  <a:lnTo>
                    <a:pt x="3422" y="12"/>
                  </a:lnTo>
                  <a:lnTo>
                    <a:pt x="3422" y="12"/>
                  </a:lnTo>
                  <a:lnTo>
                    <a:pt x="3422" y="12"/>
                  </a:lnTo>
                  <a:lnTo>
                    <a:pt x="3424" y="12"/>
                  </a:lnTo>
                  <a:lnTo>
                    <a:pt x="3424" y="12"/>
                  </a:lnTo>
                  <a:lnTo>
                    <a:pt x="3426" y="12"/>
                  </a:lnTo>
                  <a:lnTo>
                    <a:pt x="3426" y="12"/>
                  </a:lnTo>
                  <a:lnTo>
                    <a:pt x="3426" y="12"/>
                  </a:lnTo>
                  <a:lnTo>
                    <a:pt x="3426" y="12"/>
                  </a:lnTo>
                  <a:lnTo>
                    <a:pt x="3428" y="12"/>
                  </a:lnTo>
                  <a:lnTo>
                    <a:pt x="3428" y="12"/>
                  </a:lnTo>
                  <a:lnTo>
                    <a:pt x="3428" y="12"/>
                  </a:lnTo>
                  <a:lnTo>
                    <a:pt x="3432" y="12"/>
                  </a:lnTo>
                  <a:lnTo>
                    <a:pt x="3432" y="12"/>
                  </a:lnTo>
                  <a:lnTo>
                    <a:pt x="3434" y="12"/>
                  </a:lnTo>
                  <a:lnTo>
                    <a:pt x="3434" y="12"/>
                  </a:lnTo>
                  <a:lnTo>
                    <a:pt x="3438" y="12"/>
                  </a:lnTo>
                  <a:lnTo>
                    <a:pt x="3438" y="12"/>
                  </a:lnTo>
                  <a:lnTo>
                    <a:pt x="3440" y="12"/>
                  </a:lnTo>
                  <a:lnTo>
                    <a:pt x="3440" y="12"/>
                  </a:lnTo>
                  <a:lnTo>
                    <a:pt x="3442" y="12"/>
                  </a:lnTo>
                  <a:lnTo>
                    <a:pt x="3442" y="12"/>
                  </a:lnTo>
                  <a:lnTo>
                    <a:pt x="3444" y="12"/>
                  </a:lnTo>
                  <a:lnTo>
                    <a:pt x="3444" y="12"/>
                  </a:lnTo>
                  <a:lnTo>
                    <a:pt x="3446" y="12"/>
                  </a:lnTo>
                  <a:lnTo>
                    <a:pt x="3446" y="12"/>
                  </a:lnTo>
                  <a:lnTo>
                    <a:pt x="3448" y="12"/>
                  </a:lnTo>
                  <a:lnTo>
                    <a:pt x="3448" y="12"/>
                  </a:lnTo>
                  <a:lnTo>
                    <a:pt x="3450" y="12"/>
                  </a:lnTo>
                  <a:lnTo>
                    <a:pt x="3450" y="12"/>
                  </a:lnTo>
                  <a:lnTo>
                    <a:pt x="3450" y="12"/>
                  </a:lnTo>
                  <a:lnTo>
                    <a:pt x="3450" y="12"/>
                  </a:lnTo>
                  <a:lnTo>
                    <a:pt x="3452" y="14"/>
                  </a:lnTo>
                  <a:lnTo>
                    <a:pt x="3452" y="14"/>
                  </a:lnTo>
                  <a:lnTo>
                    <a:pt x="3452" y="14"/>
                  </a:lnTo>
                  <a:lnTo>
                    <a:pt x="3454" y="16"/>
                  </a:lnTo>
                  <a:lnTo>
                    <a:pt x="3454" y="16"/>
                  </a:lnTo>
                  <a:lnTo>
                    <a:pt x="3456" y="16"/>
                  </a:lnTo>
                  <a:lnTo>
                    <a:pt x="3456" y="16"/>
                  </a:lnTo>
                  <a:lnTo>
                    <a:pt x="3456" y="16"/>
                  </a:lnTo>
                  <a:lnTo>
                    <a:pt x="3456" y="16"/>
                  </a:lnTo>
                  <a:lnTo>
                    <a:pt x="3456" y="16"/>
                  </a:lnTo>
                  <a:lnTo>
                    <a:pt x="3456" y="16"/>
                  </a:lnTo>
                  <a:lnTo>
                    <a:pt x="3456" y="18"/>
                  </a:lnTo>
                  <a:lnTo>
                    <a:pt x="3456" y="18"/>
                  </a:lnTo>
                  <a:lnTo>
                    <a:pt x="3456" y="18"/>
                  </a:lnTo>
                  <a:lnTo>
                    <a:pt x="3458" y="18"/>
                  </a:lnTo>
                  <a:lnTo>
                    <a:pt x="3458" y="18"/>
                  </a:lnTo>
                  <a:lnTo>
                    <a:pt x="3470" y="18"/>
                  </a:lnTo>
                  <a:lnTo>
                    <a:pt x="3470" y="18"/>
                  </a:lnTo>
                  <a:lnTo>
                    <a:pt x="3478" y="16"/>
                  </a:lnTo>
                  <a:lnTo>
                    <a:pt x="3478" y="16"/>
                  </a:lnTo>
                  <a:lnTo>
                    <a:pt x="3480" y="16"/>
                  </a:lnTo>
                  <a:lnTo>
                    <a:pt x="3480" y="16"/>
                  </a:lnTo>
                  <a:lnTo>
                    <a:pt x="3482" y="16"/>
                  </a:lnTo>
                  <a:lnTo>
                    <a:pt x="3482" y="16"/>
                  </a:lnTo>
                  <a:lnTo>
                    <a:pt x="3482" y="16"/>
                  </a:lnTo>
                  <a:lnTo>
                    <a:pt x="3482" y="16"/>
                  </a:lnTo>
                  <a:lnTo>
                    <a:pt x="3484" y="14"/>
                  </a:lnTo>
                  <a:lnTo>
                    <a:pt x="3484" y="14"/>
                  </a:lnTo>
                  <a:lnTo>
                    <a:pt x="3484" y="14"/>
                  </a:lnTo>
                  <a:lnTo>
                    <a:pt x="3484" y="14"/>
                  </a:lnTo>
                  <a:lnTo>
                    <a:pt x="3484" y="14"/>
                  </a:lnTo>
                  <a:lnTo>
                    <a:pt x="3488" y="14"/>
                  </a:lnTo>
                  <a:lnTo>
                    <a:pt x="3488" y="14"/>
                  </a:lnTo>
                  <a:lnTo>
                    <a:pt x="3490" y="14"/>
                  </a:lnTo>
                  <a:lnTo>
                    <a:pt x="3490" y="14"/>
                  </a:lnTo>
                  <a:lnTo>
                    <a:pt x="3494" y="14"/>
                  </a:lnTo>
                  <a:lnTo>
                    <a:pt x="3494" y="14"/>
                  </a:lnTo>
                  <a:lnTo>
                    <a:pt x="3498" y="12"/>
                  </a:lnTo>
                  <a:lnTo>
                    <a:pt x="3500" y="14"/>
                  </a:lnTo>
                  <a:lnTo>
                    <a:pt x="3500" y="14"/>
                  </a:lnTo>
                  <a:lnTo>
                    <a:pt x="3502" y="14"/>
                  </a:lnTo>
                  <a:lnTo>
                    <a:pt x="3502" y="14"/>
                  </a:lnTo>
                  <a:lnTo>
                    <a:pt x="3502" y="14"/>
                  </a:lnTo>
                  <a:lnTo>
                    <a:pt x="3502" y="14"/>
                  </a:lnTo>
                  <a:lnTo>
                    <a:pt x="3504" y="14"/>
                  </a:lnTo>
                  <a:lnTo>
                    <a:pt x="3504" y="14"/>
                  </a:lnTo>
                  <a:lnTo>
                    <a:pt x="3504" y="14"/>
                  </a:lnTo>
                  <a:lnTo>
                    <a:pt x="3504" y="14"/>
                  </a:lnTo>
                  <a:lnTo>
                    <a:pt x="3506" y="14"/>
                  </a:lnTo>
                  <a:lnTo>
                    <a:pt x="3506" y="14"/>
                  </a:lnTo>
                  <a:lnTo>
                    <a:pt x="3508" y="14"/>
                  </a:lnTo>
                  <a:lnTo>
                    <a:pt x="3508" y="14"/>
                  </a:lnTo>
                  <a:lnTo>
                    <a:pt x="3508" y="14"/>
                  </a:lnTo>
                  <a:lnTo>
                    <a:pt x="3508" y="14"/>
                  </a:lnTo>
                  <a:lnTo>
                    <a:pt x="3510" y="14"/>
                  </a:lnTo>
                  <a:lnTo>
                    <a:pt x="3510" y="14"/>
                  </a:lnTo>
                  <a:lnTo>
                    <a:pt x="3514" y="16"/>
                  </a:lnTo>
                  <a:lnTo>
                    <a:pt x="3514" y="16"/>
                  </a:lnTo>
                  <a:lnTo>
                    <a:pt x="3520" y="16"/>
                  </a:lnTo>
                  <a:lnTo>
                    <a:pt x="3520" y="16"/>
                  </a:lnTo>
                  <a:lnTo>
                    <a:pt x="3520" y="16"/>
                  </a:lnTo>
                  <a:lnTo>
                    <a:pt x="3520" y="16"/>
                  </a:lnTo>
                  <a:lnTo>
                    <a:pt x="3522" y="16"/>
                  </a:lnTo>
                  <a:lnTo>
                    <a:pt x="3524" y="18"/>
                  </a:lnTo>
                  <a:lnTo>
                    <a:pt x="3524" y="18"/>
                  </a:lnTo>
                  <a:lnTo>
                    <a:pt x="3524" y="18"/>
                  </a:lnTo>
                  <a:lnTo>
                    <a:pt x="3524" y="18"/>
                  </a:lnTo>
                  <a:lnTo>
                    <a:pt x="3526" y="18"/>
                  </a:lnTo>
                  <a:lnTo>
                    <a:pt x="3526" y="18"/>
                  </a:lnTo>
                  <a:lnTo>
                    <a:pt x="3530" y="18"/>
                  </a:lnTo>
                  <a:lnTo>
                    <a:pt x="3530" y="18"/>
                  </a:lnTo>
                  <a:lnTo>
                    <a:pt x="3530" y="16"/>
                  </a:lnTo>
                  <a:lnTo>
                    <a:pt x="3530" y="16"/>
                  </a:lnTo>
                  <a:lnTo>
                    <a:pt x="3530" y="16"/>
                  </a:lnTo>
                  <a:lnTo>
                    <a:pt x="3530" y="16"/>
                  </a:lnTo>
                  <a:lnTo>
                    <a:pt x="3532" y="16"/>
                  </a:lnTo>
                  <a:lnTo>
                    <a:pt x="3532" y="16"/>
                  </a:lnTo>
                  <a:lnTo>
                    <a:pt x="3534" y="14"/>
                  </a:lnTo>
                  <a:lnTo>
                    <a:pt x="3534" y="14"/>
                  </a:lnTo>
                  <a:lnTo>
                    <a:pt x="3540" y="12"/>
                  </a:lnTo>
                  <a:lnTo>
                    <a:pt x="3540" y="12"/>
                  </a:lnTo>
                  <a:lnTo>
                    <a:pt x="3554" y="14"/>
                  </a:lnTo>
                  <a:lnTo>
                    <a:pt x="3554" y="14"/>
                  </a:lnTo>
                  <a:lnTo>
                    <a:pt x="3556" y="14"/>
                  </a:lnTo>
                  <a:lnTo>
                    <a:pt x="3556" y="14"/>
                  </a:lnTo>
                  <a:lnTo>
                    <a:pt x="3560" y="14"/>
                  </a:lnTo>
                  <a:lnTo>
                    <a:pt x="3560" y="14"/>
                  </a:lnTo>
                  <a:lnTo>
                    <a:pt x="3566" y="14"/>
                  </a:lnTo>
                  <a:lnTo>
                    <a:pt x="3572" y="14"/>
                  </a:lnTo>
                  <a:lnTo>
                    <a:pt x="3572" y="14"/>
                  </a:lnTo>
                  <a:lnTo>
                    <a:pt x="3576" y="14"/>
                  </a:lnTo>
                  <a:lnTo>
                    <a:pt x="3582" y="14"/>
                  </a:lnTo>
                  <a:lnTo>
                    <a:pt x="3582" y="14"/>
                  </a:lnTo>
                  <a:lnTo>
                    <a:pt x="3588" y="14"/>
                  </a:lnTo>
                  <a:lnTo>
                    <a:pt x="3588" y="14"/>
                  </a:lnTo>
                  <a:lnTo>
                    <a:pt x="3592" y="16"/>
                  </a:lnTo>
                  <a:lnTo>
                    <a:pt x="3592" y="16"/>
                  </a:lnTo>
                  <a:lnTo>
                    <a:pt x="3600" y="16"/>
                  </a:lnTo>
                  <a:lnTo>
                    <a:pt x="3600" y="16"/>
                  </a:lnTo>
                  <a:lnTo>
                    <a:pt x="3602" y="16"/>
                  </a:lnTo>
                  <a:lnTo>
                    <a:pt x="3602" y="16"/>
                  </a:lnTo>
                  <a:lnTo>
                    <a:pt x="3602" y="16"/>
                  </a:lnTo>
                  <a:lnTo>
                    <a:pt x="3602" y="16"/>
                  </a:lnTo>
                  <a:lnTo>
                    <a:pt x="3604" y="18"/>
                  </a:lnTo>
                  <a:lnTo>
                    <a:pt x="3604" y="18"/>
                  </a:lnTo>
                  <a:lnTo>
                    <a:pt x="3614" y="16"/>
                  </a:lnTo>
                  <a:lnTo>
                    <a:pt x="3614" y="16"/>
                  </a:lnTo>
                  <a:lnTo>
                    <a:pt x="3616" y="16"/>
                  </a:lnTo>
                  <a:lnTo>
                    <a:pt x="3616" y="16"/>
                  </a:lnTo>
                  <a:lnTo>
                    <a:pt x="3618" y="16"/>
                  </a:lnTo>
                  <a:lnTo>
                    <a:pt x="3618" y="16"/>
                  </a:lnTo>
                  <a:lnTo>
                    <a:pt x="3618" y="16"/>
                  </a:lnTo>
                  <a:lnTo>
                    <a:pt x="3618" y="16"/>
                  </a:lnTo>
                  <a:lnTo>
                    <a:pt x="3618" y="14"/>
                  </a:lnTo>
                  <a:lnTo>
                    <a:pt x="3618" y="14"/>
                  </a:lnTo>
                  <a:lnTo>
                    <a:pt x="3620" y="16"/>
                  </a:lnTo>
                  <a:lnTo>
                    <a:pt x="3620" y="16"/>
                  </a:lnTo>
                  <a:lnTo>
                    <a:pt x="3620" y="16"/>
                  </a:lnTo>
                  <a:lnTo>
                    <a:pt x="3620" y="16"/>
                  </a:lnTo>
                  <a:lnTo>
                    <a:pt x="3620" y="14"/>
                  </a:lnTo>
                  <a:lnTo>
                    <a:pt x="3620" y="14"/>
                  </a:lnTo>
                  <a:lnTo>
                    <a:pt x="3620" y="16"/>
                  </a:lnTo>
                  <a:lnTo>
                    <a:pt x="3620" y="16"/>
                  </a:lnTo>
                  <a:lnTo>
                    <a:pt x="3622" y="14"/>
                  </a:lnTo>
                  <a:lnTo>
                    <a:pt x="3622" y="14"/>
                  </a:lnTo>
                  <a:lnTo>
                    <a:pt x="3622" y="16"/>
                  </a:lnTo>
                  <a:lnTo>
                    <a:pt x="3622" y="16"/>
                  </a:lnTo>
                  <a:lnTo>
                    <a:pt x="3624" y="16"/>
                  </a:lnTo>
                  <a:lnTo>
                    <a:pt x="3624" y="16"/>
                  </a:lnTo>
                  <a:lnTo>
                    <a:pt x="3624" y="16"/>
                  </a:lnTo>
                  <a:lnTo>
                    <a:pt x="3624" y="16"/>
                  </a:lnTo>
                  <a:lnTo>
                    <a:pt x="3630" y="16"/>
                  </a:lnTo>
                  <a:lnTo>
                    <a:pt x="3630" y="16"/>
                  </a:lnTo>
                  <a:lnTo>
                    <a:pt x="3630" y="16"/>
                  </a:lnTo>
                  <a:lnTo>
                    <a:pt x="3630" y="16"/>
                  </a:lnTo>
                  <a:lnTo>
                    <a:pt x="3630" y="16"/>
                  </a:lnTo>
                  <a:lnTo>
                    <a:pt x="3630" y="16"/>
                  </a:lnTo>
                  <a:lnTo>
                    <a:pt x="3630" y="16"/>
                  </a:lnTo>
                  <a:lnTo>
                    <a:pt x="3630" y="16"/>
                  </a:lnTo>
                  <a:lnTo>
                    <a:pt x="3634" y="16"/>
                  </a:lnTo>
                  <a:lnTo>
                    <a:pt x="3634" y="16"/>
                  </a:lnTo>
                  <a:lnTo>
                    <a:pt x="3634" y="16"/>
                  </a:lnTo>
                  <a:lnTo>
                    <a:pt x="3634" y="16"/>
                  </a:lnTo>
                  <a:lnTo>
                    <a:pt x="3634" y="16"/>
                  </a:lnTo>
                  <a:lnTo>
                    <a:pt x="3634" y="16"/>
                  </a:lnTo>
                  <a:lnTo>
                    <a:pt x="3634" y="16"/>
                  </a:lnTo>
                  <a:lnTo>
                    <a:pt x="3634"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8" y="16"/>
                  </a:lnTo>
                  <a:lnTo>
                    <a:pt x="3638" y="16"/>
                  </a:lnTo>
                  <a:lnTo>
                    <a:pt x="3638" y="16"/>
                  </a:lnTo>
                  <a:lnTo>
                    <a:pt x="3638" y="16"/>
                  </a:lnTo>
                  <a:lnTo>
                    <a:pt x="3638" y="16"/>
                  </a:lnTo>
                  <a:lnTo>
                    <a:pt x="3638" y="16"/>
                  </a:lnTo>
                  <a:lnTo>
                    <a:pt x="3638" y="16"/>
                  </a:lnTo>
                  <a:lnTo>
                    <a:pt x="3638" y="16"/>
                  </a:lnTo>
                  <a:lnTo>
                    <a:pt x="3642" y="16"/>
                  </a:lnTo>
                  <a:lnTo>
                    <a:pt x="3642" y="16"/>
                  </a:lnTo>
                  <a:lnTo>
                    <a:pt x="3642" y="16"/>
                  </a:lnTo>
                  <a:lnTo>
                    <a:pt x="3642" y="16"/>
                  </a:lnTo>
                  <a:lnTo>
                    <a:pt x="3642" y="16"/>
                  </a:lnTo>
                  <a:lnTo>
                    <a:pt x="3642" y="16"/>
                  </a:lnTo>
                  <a:lnTo>
                    <a:pt x="3646" y="18"/>
                  </a:lnTo>
                  <a:lnTo>
                    <a:pt x="3646" y="18"/>
                  </a:lnTo>
                  <a:lnTo>
                    <a:pt x="3646" y="18"/>
                  </a:lnTo>
                  <a:lnTo>
                    <a:pt x="3646" y="18"/>
                  </a:lnTo>
                  <a:lnTo>
                    <a:pt x="3648" y="16"/>
                  </a:lnTo>
                  <a:lnTo>
                    <a:pt x="3648" y="16"/>
                  </a:lnTo>
                  <a:lnTo>
                    <a:pt x="3648" y="16"/>
                  </a:lnTo>
                  <a:lnTo>
                    <a:pt x="3648" y="16"/>
                  </a:lnTo>
                  <a:lnTo>
                    <a:pt x="3650" y="16"/>
                  </a:lnTo>
                  <a:lnTo>
                    <a:pt x="3650" y="16"/>
                  </a:lnTo>
                  <a:lnTo>
                    <a:pt x="3652" y="16"/>
                  </a:lnTo>
                  <a:lnTo>
                    <a:pt x="3652" y="16"/>
                  </a:lnTo>
                  <a:lnTo>
                    <a:pt x="3652" y="16"/>
                  </a:lnTo>
                  <a:lnTo>
                    <a:pt x="3652" y="16"/>
                  </a:lnTo>
                  <a:lnTo>
                    <a:pt x="3654" y="16"/>
                  </a:lnTo>
                  <a:lnTo>
                    <a:pt x="3654" y="16"/>
                  </a:lnTo>
                  <a:lnTo>
                    <a:pt x="3654" y="16"/>
                  </a:lnTo>
                  <a:lnTo>
                    <a:pt x="3654" y="16"/>
                  </a:lnTo>
                  <a:lnTo>
                    <a:pt x="3656" y="14"/>
                  </a:lnTo>
                  <a:lnTo>
                    <a:pt x="3658" y="14"/>
                  </a:lnTo>
                  <a:lnTo>
                    <a:pt x="3658" y="14"/>
                  </a:lnTo>
                  <a:lnTo>
                    <a:pt x="3658" y="16"/>
                  </a:lnTo>
                  <a:lnTo>
                    <a:pt x="3658" y="16"/>
                  </a:lnTo>
                  <a:lnTo>
                    <a:pt x="3658" y="16"/>
                  </a:lnTo>
                  <a:lnTo>
                    <a:pt x="3662" y="20"/>
                  </a:lnTo>
                  <a:lnTo>
                    <a:pt x="3662" y="20"/>
                  </a:lnTo>
                  <a:lnTo>
                    <a:pt x="3668" y="20"/>
                  </a:lnTo>
                  <a:lnTo>
                    <a:pt x="3672" y="20"/>
                  </a:lnTo>
                  <a:lnTo>
                    <a:pt x="3672" y="20"/>
                  </a:lnTo>
                  <a:lnTo>
                    <a:pt x="3678" y="22"/>
                  </a:lnTo>
                  <a:lnTo>
                    <a:pt x="3684" y="22"/>
                  </a:lnTo>
                  <a:lnTo>
                    <a:pt x="3684" y="22"/>
                  </a:lnTo>
                  <a:lnTo>
                    <a:pt x="3688" y="20"/>
                  </a:lnTo>
                  <a:lnTo>
                    <a:pt x="3688" y="20"/>
                  </a:lnTo>
                  <a:lnTo>
                    <a:pt x="3690" y="20"/>
                  </a:lnTo>
                  <a:lnTo>
                    <a:pt x="3690" y="20"/>
                  </a:lnTo>
                  <a:lnTo>
                    <a:pt x="3692" y="18"/>
                  </a:lnTo>
                  <a:lnTo>
                    <a:pt x="3692" y="18"/>
                  </a:lnTo>
                  <a:lnTo>
                    <a:pt x="3692" y="18"/>
                  </a:lnTo>
                  <a:lnTo>
                    <a:pt x="3692" y="18"/>
                  </a:lnTo>
                  <a:lnTo>
                    <a:pt x="3692" y="18"/>
                  </a:lnTo>
                  <a:lnTo>
                    <a:pt x="3692" y="18"/>
                  </a:lnTo>
                  <a:lnTo>
                    <a:pt x="3692" y="18"/>
                  </a:lnTo>
                  <a:lnTo>
                    <a:pt x="3692" y="18"/>
                  </a:lnTo>
                  <a:lnTo>
                    <a:pt x="3694" y="18"/>
                  </a:lnTo>
                  <a:lnTo>
                    <a:pt x="3694" y="18"/>
                  </a:lnTo>
                  <a:lnTo>
                    <a:pt x="3698" y="18"/>
                  </a:lnTo>
                  <a:lnTo>
                    <a:pt x="3698" y="18"/>
                  </a:lnTo>
                  <a:lnTo>
                    <a:pt x="3702" y="16"/>
                  </a:lnTo>
                  <a:lnTo>
                    <a:pt x="3702" y="16"/>
                  </a:lnTo>
                  <a:lnTo>
                    <a:pt x="3708" y="18"/>
                  </a:lnTo>
                  <a:lnTo>
                    <a:pt x="3708" y="18"/>
                  </a:lnTo>
                  <a:lnTo>
                    <a:pt x="3710" y="18"/>
                  </a:lnTo>
                  <a:lnTo>
                    <a:pt x="3710" y="18"/>
                  </a:lnTo>
                  <a:lnTo>
                    <a:pt x="3714" y="18"/>
                  </a:lnTo>
                  <a:lnTo>
                    <a:pt x="3714" y="18"/>
                  </a:lnTo>
                  <a:lnTo>
                    <a:pt x="3716" y="18"/>
                  </a:lnTo>
                  <a:lnTo>
                    <a:pt x="3716" y="18"/>
                  </a:lnTo>
                  <a:lnTo>
                    <a:pt x="3720" y="18"/>
                  </a:lnTo>
                  <a:lnTo>
                    <a:pt x="3720" y="18"/>
                  </a:lnTo>
                  <a:lnTo>
                    <a:pt x="3726" y="18"/>
                  </a:lnTo>
                  <a:lnTo>
                    <a:pt x="3726" y="18"/>
                  </a:lnTo>
                  <a:lnTo>
                    <a:pt x="3732" y="18"/>
                  </a:lnTo>
                  <a:lnTo>
                    <a:pt x="3732" y="18"/>
                  </a:lnTo>
                  <a:lnTo>
                    <a:pt x="3734" y="18"/>
                  </a:lnTo>
                  <a:lnTo>
                    <a:pt x="3734" y="18"/>
                  </a:lnTo>
                  <a:lnTo>
                    <a:pt x="3740" y="18"/>
                  </a:lnTo>
                  <a:lnTo>
                    <a:pt x="3740" y="18"/>
                  </a:lnTo>
                  <a:lnTo>
                    <a:pt x="3748" y="18"/>
                  </a:lnTo>
                  <a:lnTo>
                    <a:pt x="3748" y="18"/>
                  </a:lnTo>
                  <a:lnTo>
                    <a:pt x="3756" y="18"/>
                  </a:lnTo>
                  <a:lnTo>
                    <a:pt x="3756" y="18"/>
                  </a:lnTo>
                  <a:lnTo>
                    <a:pt x="3760" y="20"/>
                  </a:lnTo>
                  <a:lnTo>
                    <a:pt x="3760" y="20"/>
                  </a:lnTo>
                  <a:lnTo>
                    <a:pt x="3764" y="20"/>
                  </a:lnTo>
                  <a:lnTo>
                    <a:pt x="3764" y="20"/>
                  </a:lnTo>
                  <a:lnTo>
                    <a:pt x="3770" y="20"/>
                  </a:lnTo>
                  <a:lnTo>
                    <a:pt x="3770" y="20"/>
                  </a:lnTo>
                  <a:lnTo>
                    <a:pt x="3772" y="20"/>
                  </a:lnTo>
                  <a:lnTo>
                    <a:pt x="3772" y="20"/>
                  </a:lnTo>
                  <a:lnTo>
                    <a:pt x="3776" y="20"/>
                  </a:lnTo>
                  <a:lnTo>
                    <a:pt x="3776" y="20"/>
                  </a:lnTo>
                  <a:lnTo>
                    <a:pt x="3778" y="20"/>
                  </a:lnTo>
                  <a:lnTo>
                    <a:pt x="3780" y="20"/>
                  </a:lnTo>
                  <a:lnTo>
                    <a:pt x="3780" y="20"/>
                  </a:lnTo>
                  <a:lnTo>
                    <a:pt x="3782" y="20"/>
                  </a:lnTo>
                  <a:lnTo>
                    <a:pt x="3782" y="20"/>
                  </a:lnTo>
                  <a:lnTo>
                    <a:pt x="3784" y="20"/>
                  </a:lnTo>
                  <a:lnTo>
                    <a:pt x="3784" y="20"/>
                  </a:lnTo>
                  <a:lnTo>
                    <a:pt x="3784" y="20"/>
                  </a:lnTo>
                  <a:lnTo>
                    <a:pt x="3784" y="20"/>
                  </a:lnTo>
                  <a:lnTo>
                    <a:pt x="3786" y="20"/>
                  </a:lnTo>
                  <a:lnTo>
                    <a:pt x="3786" y="20"/>
                  </a:lnTo>
                  <a:lnTo>
                    <a:pt x="3786" y="20"/>
                  </a:lnTo>
                  <a:lnTo>
                    <a:pt x="3786" y="20"/>
                  </a:lnTo>
                  <a:lnTo>
                    <a:pt x="3788" y="20"/>
                  </a:lnTo>
                  <a:lnTo>
                    <a:pt x="3788" y="20"/>
                  </a:lnTo>
                  <a:lnTo>
                    <a:pt x="3790" y="22"/>
                  </a:lnTo>
                  <a:lnTo>
                    <a:pt x="3790" y="22"/>
                  </a:lnTo>
                  <a:lnTo>
                    <a:pt x="3794" y="22"/>
                  </a:lnTo>
                  <a:lnTo>
                    <a:pt x="3794" y="22"/>
                  </a:lnTo>
                  <a:lnTo>
                    <a:pt x="3796" y="22"/>
                  </a:lnTo>
                  <a:lnTo>
                    <a:pt x="3796" y="22"/>
                  </a:lnTo>
                  <a:lnTo>
                    <a:pt x="3796" y="22"/>
                  </a:lnTo>
                  <a:lnTo>
                    <a:pt x="3796" y="22"/>
                  </a:lnTo>
                  <a:lnTo>
                    <a:pt x="3796" y="22"/>
                  </a:lnTo>
                  <a:lnTo>
                    <a:pt x="3796" y="22"/>
                  </a:lnTo>
                  <a:lnTo>
                    <a:pt x="3798" y="20"/>
                  </a:lnTo>
                  <a:lnTo>
                    <a:pt x="3798" y="20"/>
                  </a:lnTo>
                  <a:lnTo>
                    <a:pt x="3802" y="22"/>
                  </a:lnTo>
                  <a:lnTo>
                    <a:pt x="3802" y="22"/>
                  </a:lnTo>
                  <a:lnTo>
                    <a:pt x="3802" y="20"/>
                  </a:lnTo>
                  <a:lnTo>
                    <a:pt x="3802" y="20"/>
                  </a:lnTo>
                  <a:lnTo>
                    <a:pt x="3804" y="20"/>
                  </a:lnTo>
                  <a:lnTo>
                    <a:pt x="3804" y="20"/>
                  </a:lnTo>
                  <a:lnTo>
                    <a:pt x="3804" y="22"/>
                  </a:lnTo>
                  <a:lnTo>
                    <a:pt x="3804" y="22"/>
                  </a:lnTo>
                  <a:lnTo>
                    <a:pt x="3806" y="22"/>
                  </a:lnTo>
                  <a:lnTo>
                    <a:pt x="3806" y="22"/>
                  </a:lnTo>
                  <a:lnTo>
                    <a:pt x="3806" y="22"/>
                  </a:lnTo>
                  <a:lnTo>
                    <a:pt x="3806" y="22"/>
                  </a:lnTo>
                  <a:lnTo>
                    <a:pt x="3808" y="22"/>
                  </a:lnTo>
                  <a:lnTo>
                    <a:pt x="3808" y="22"/>
                  </a:lnTo>
                  <a:lnTo>
                    <a:pt x="3808" y="22"/>
                  </a:lnTo>
                  <a:lnTo>
                    <a:pt x="3808" y="22"/>
                  </a:lnTo>
                  <a:lnTo>
                    <a:pt x="3808" y="22"/>
                  </a:lnTo>
                  <a:lnTo>
                    <a:pt x="3808" y="22"/>
                  </a:lnTo>
                  <a:lnTo>
                    <a:pt x="3808" y="22"/>
                  </a:lnTo>
                  <a:lnTo>
                    <a:pt x="3808" y="22"/>
                  </a:lnTo>
                  <a:lnTo>
                    <a:pt x="3808" y="22"/>
                  </a:lnTo>
                  <a:lnTo>
                    <a:pt x="3808" y="22"/>
                  </a:lnTo>
                  <a:lnTo>
                    <a:pt x="3810" y="22"/>
                  </a:lnTo>
                  <a:lnTo>
                    <a:pt x="3810" y="22"/>
                  </a:lnTo>
                  <a:lnTo>
                    <a:pt x="3810" y="22"/>
                  </a:lnTo>
                  <a:lnTo>
                    <a:pt x="3810" y="22"/>
                  </a:lnTo>
                  <a:lnTo>
                    <a:pt x="3810" y="22"/>
                  </a:lnTo>
                  <a:lnTo>
                    <a:pt x="3810" y="22"/>
                  </a:lnTo>
                  <a:lnTo>
                    <a:pt x="3810" y="22"/>
                  </a:lnTo>
                  <a:lnTo>
                    <a:pt x="3810" y="22"/>
                  </a:lnTo>
                  <a:lnTo>
                    <a:pt x="3810" y="22"/>
                  </a:lnTo>
                  <a:lnTo>
                    <a:pt x="3810" y="22"/>
                  </a:lnTo>
                  <a:lnTo>
                    <a:pt x="3812" y="22"/>
                  </a:lnTo>
                  <a:lnTo>
                    <a:pt x="3812" y="22"/>
                  </a:lnTo>
                  <a:lnTo>
                    <a:pt x="3814" y="22"/>
                  </a:lnTo>
                  <a:lnTo>
                    <a:pt x="3814" y="22"/>
                  </a:lnTo>
                  <a:lnTo>
                    <a:pt x="3816" y="22"/>
                  </a:lnTo>
                  <a:lnTo>
                    <a:pt x="3816" y="22"/>
                  </a:lnTo>
                  <a:lnTo>
                    <a:pt x="3818" y="22"/>
                  </a:lnTo>
                  <a:lnTo>
                    <a:pt x="3818" y="22"/>
                  </a:lnTo>
                  <a:lnTo>
                    <a:pt x="3822" y="22"/>
                  </a:lnTo>
                  <a:lnTo>
                    <a:pt x="3822" y="22"/>
                  </a:lnTo>
                  <a:lnTo>
                    <a:pt x="3824" y="22"/>
                  </a:lnTo>
                  <a:lnTo>
                    <a:pt x="3824" y="22"/>
                  </a:lnTo>
                  <a:lnTo>
                    <a:pt x="3828" y="24"/>
                  </a:lnTo>
                  <a:lnTo>
                    <a:pt x="3828" y="24"/>
                  </a:lnTo>
                  <a:lnTo>
                    <a:pt x="3828" y="22"/>
                  </a:lnTo>
                  <a:lnTo>
                    <a:pt x="3828" y="22"/>
                  </a:lnTo>
                  <a:lnTo>
                    <a:pt x="3830" y="24"/>
                  </a:lnTo>
                  <a:lnTo>
                    <a:pt x="3830" y="24"/>
                  </a:lnTo>
                  <a:lnTo>
                    <a:pt x="3832" y="24"/>
                  </a:lnTo>
                  <a:lnTo>
                    <a:pt x="3832" y="24"/>
                  </a:lnTo>
                  <a:lnTo>
                    <a:pt x="3834" y="24"/>
                  </a:lnTo>
                  <a:lnTo>
                    <a:pt x="3834" y="24"/>
                  </a:lnTo>
                  <a:lnTo>
                    <a:pt x="3836" y="24"/>
                  </a:lnTo>
                  <a:lnTo>
                    <a:pt x="3836" y="24"/>
                  </a:lnTo>
                  <a:lnTo>
                    <a:pt x="3838" y="24"/>
                  </a:lnTo>
                  <a:lnTo>
                    <a:pt x="3838" y="24"/>
                  </a:lnTo>
                  <a:lnTo>
                    <a:pt x="3838" y="24"/>
                  </a:lnTo>
                  <a:lnTo>
                    <a:pt x="3838" y="24"/>
                  </a:lnTo>
                  <a:lnTo>
                    <a:pt x="3840" y="24"/>
                  </a:lnTo>
                  <a:lnTo>
                    <a:pt x="3840" y="24"/>
                  </a:lnTo>
                  <a:lnTo>
                    <a:pt x="3840" y="24"/>
                  </a:lnTo>
                  <a:lnTo>
                    <a:pt x="3840" y="24"/>
                  </a:lnTo>
                  <a:lnTo>
                    <a:pt x="3846" y="24"/>
                  </a:lnTo>
                  <a:lnTo>
                    <a:pt x="3846" y="24"/>
                  </a:lnTo>
                  <a:lnTo>
                    <a:pt x="3850" y="26"/>
                  </a:lnTo>
                  <a:lnTo>
                    <a:pt x="3850" y="26"/>
                  </a:lnTo>
                  <a:lnTo>
                    <a:pt x="3860" y="26"/>
                  </a:lnTo>
                  <a:lnTo>
                    <a:pt x="3860" y="26"/>
                  </a:lnTo>
                  <a:lnTo>
                    <a:pt x="3864" y="24"/>
                  </a:lnTo>
                  <a:lnTo>
                    <a:pt x="3864" y="24"/>
                  </a:lnTo>
                  <a:lnTo>
                    <a:pt x="3868" y="26"/>
                  </a:lnTo>
                  <a:lnTo>
                    <a:pt x="3868" y="26"/>
                  </a:lnTo>
                  <a:lnTo>
                    <a:pt x="3876" y="26"/>
                  </a:lnTo>
                  <a:lnTo>
                    <a:pt x="3876" y="26"/>
                  </a:lnTo>
                  <a:lnTo>
                    <a:pt x="3878" y="26"/>
                  </a:lnTo>
                  <a:lnTo>
                    <a:pt x="3878" y="26"/>
                  </a:lnTo>
                  <a:lnTo>
                    <a:pt x="3890" y="28"/>
                  </a:lnTo>
                  <a:lnTo>
                    <a:pt x="3890" y="28"/>
                  </a:lnTo>
                  <a:lnTo>
                    <a:pt x="3892" y="28"/>
                  </a:lnTo>
                  <a:lnTo>
                    <a:pt x="3892" y="28"/>
                  </a:lnTo>
                  <a:lnTo>
                    <a:pt x="3902" y="28"/>
                  </a:lnTo>
                  <a:lnTo>
                    <a:pt x="3902" y="28"/>
                  </a:lnTo>
                  <a:lnTo>
                    <a:pt x="3904" y="30"/>
                  </a:lnTo>
                  <a:lnTo>
                    <a:pt x="3904" y="30"/>
                  </a:lnTo>
                  <a:lnTo>
                    <a:pt x="3908" y="28"/>
                  </a:lnTo>
                  <a:lnTo>
                    <a:pt x="3908" y="28"/>
                  </a:lnTo>
                  <a:lnTo>
                    <a:pt x="3910" y="28"/>
                  </a:lnTo>
                  <a:lnTo>
                    <a:pt x="3910" y="28"/>
                  </a:lnTo>
                  <a:lnTo>
                    <a:pt x="3912" y="28"/>
                  </a:lnTo>
                  <a:lnTo>
                    <a:pt x="3912" y="28"/>
                  </a:lnTo>
                  <a:lnTo>
                    <a:pt x="3918" y="30"/>
                  </a:lnTo>
                  <a:lnTo>
                    <a:pt x="3918" y="30"/>
                  </a:lnTo>
                  <a:lnTo>
                    <a:pt x="3922" y="30"/>
                  </a:lnTo>
                  <a:lnTo>
                    <a:pt x="3922" y="30"/>
                  </a:lnTo>
                  <a:lnTo>
                    <a:pt x="3924" y="30"/>
                  </a:lnTo>
                  <a:lnTo>
                    <a:pt x="3924" y="30"/>
                  </a:lnTo>
                  <a:lnTo>
                    <a:pt x="3924" y="30"/>
                  </a:lnTo>
                  <a:lnTo>
                    <a:pt x="3924" y="30"/>
                  </a:lnTo>
                  <a:lnTo>
                    <a:pt x="3926" y="30"/>
                  </a:lnTo>
                  <a:lnTo>
                    <a:pt x="3926" y="30"/>
                  </a:lnTo>
                  <a:lnTo>
                    <a:pt x="3926" y="30"/>
                  </a:lnTo>
                  <a:lnTo>
                    <a:pt x="3926" y="30"/>
                  </a:lnTo>
                  <a:lnTo>
                    <a:pt x="3930" y="32"/>
                  </a:lnTo>
                  <a:lnTo>
                    <a:pt x="3930" y="32"/>
                  </a:lnTo>
                  <a:lnTo>
                    <a:pt x="3906" y="32"/>
                  </a:lnTo>
                  <a:lnTo>
                    <a:pt x="3906" y="32"/>
                  </a:lnTo>
                  <a:lnTo>
                    <a:pt x="3906" y="32"/>
                  </a:lnTo>
                  <a:lnTo>
                    <a:pt x="3906" y="32"/>
                  </a:lnTo>
                  <a:lnTo>
                    <a:pt x="3906" y="32"/>
                  </a:lnTo>
                  <a:lnTo>
                    <a:pt x="3904" y="32"/>
                  </a:lnTo>
                  <a:lnTo>
                    <a:pt x="3904" y="32"/>
                  </a:lnTo>
                  <a:lnTo>
                    <a:pt x="3904" y="32"/>
                  </a:lnTo>
                  <a:lnTo>
                    <a:pt x="3904" y="32"/>
                  </a:lnTo>
                  <a:lnTo>
                    <a:pt x="3904" y="32"/>
                  </a:lnTo>
                  <a:lnTo>
                    <a:pt x="3904" y="32"/>
                  </a:lnTo>
                  <a:lnTo>
                    <a:pt x="3898" y="34"/>
                  </a:lnTo>
                  <a:lnTo>
                    <a:pt x="3898" y="34"/>
                  </a:lnTo>
                  <a:lnTo>
                    <a:pt x="3892" y="36"/>
                  </a:lnTo>
                  <a:lnTo>
                    <a:pt x="3892" y="36"/>
                  </a:lnTo>
                  <a:lnTo>
                    <a:pt x="3890" y="36"/>
                  </a:lnTo>
                  <a:lnTo>
                    <a:pt x="3890" y="36"/>
                  </a:lnTo>
                  <a:lnTo>
                    <a:pt x="3888" y="36"/>
                  </a:lnTo>
                  <a:lnTo>
                    <a:pt x="3888" y="36"/>
                  </a:lnTo>
                  <a:lnTo>
                    <a:pt x="3886" y="36"/>
                  </a:lnTo>
                  <a:lnTo>
                    <a:pt x="3886" y="36"/>
                  </a:lnTo>
                  <a:lnTo>
                    <a:pt x="3886" y="36"/>
                  </a:lnTo>
                  <a:lnTo>
                    <a:pt x="3886" y="36"/>
                  </a:lnTo>
                  <a:lnTo>
                    <a:pt x="3886" y="36"/>
                  </a:lnTo>
                  <a:lnTo>
                    <a:pt x="3886" y="36"/>
                  </a:lnTo>
                  <a:lnTo>
                    <a:pt x="3884" y="36"/>
                  </a:lnTo>
                  <a:lnTo>
                    <a:pt x="3884" y="36"/>
                  </a:lnTo>
                  <a:lnTo>
                    <a:pt x="3882" y="36"/>
                  </a:lnTo>
                  <a:lnTo>
                    <a:pt x="3882" y="36"/>
                  </a:lnTo>
                  <a:lnTo>
                    <a:pt x="3882" y="36"/>
                  </a:lnTo>
                  <a:lnTo>
                    <a:pt x="3882" y="36"/>
                  </a:lnTo>
                  <a:lnTo>
                    <a:pt x="3882" y="36"/>
                  </a:lnTo>
                  <a:lnTo>
                    <a:pt x="3882" y="36"/>
                  </a:lnTo>
                  <a:lnTo>
                    <a:pt x="3882" y="36"/>
                  </a:lnTo>
                  <a:lnTo>
                    <a:pt x="3882" y="36"/>
                  </a:lnTo>
                  <a:lnTo>
                    <a:pt x="3878" y="36"/>
                  </a:lnTo>
                  <a:lnTo>
                    <a:pt x="3878" y="36"/>
                  </a:lnTo>
                  <a:lnTo>
                    <a:pt x="3878" y="36"/>
                  </a:lnTo>
                  <a:lnTo>
                    <a:pt x="3878" y="36"/>
                  </a:lnTo>
                  <a:lnTo>
                    <a:pt x="3878" y="36"/>
                  </a:lnTo>
                  <a:lnTo>
                    <a:pt x="3878" y="36"/>
                  </a:lnTo>
                  <a:lnTo>
                    <a:pt x="3876" y="36"/>
                  </a:lnTo>
                  <a:lnTo>
                    <a:pt x="3876" y="36"/>
                  </a:lnTo>
                  <a:lnTo>
                    <a:pt x="3874" y="36"/>
                  </a:lnTo>
                  <a:lnTo>
                    <a:pt x="3874" y="36"/>
                  </a:lnTo>
                  <a:lnTo>
                    <a:pt x="3874" y="36"/>
                  </a:lnTo>
                  <a:lnTo>
                    <a:pt x="3874" y="36"/>
                  </a:lnTo>
                  <a:lnTo>
                    <a:pt x="3874" y="36"/>
                  </a:lnTo>
                  <a:lnTo>
                    <a:pt x="3874" y="38"/>
                  </a:lnTo>
                  <a:lnTo>
                    <a:pt x="3874" y="38"/>
                  </a:lnTo>
                  <a:lnTo>
                    <a:pt x="3870" y="38"/>
                  </a:lnTo>
                  <a:lnTo>
                    <a:pt x="3870" y="38"/>
                  </a:lnTo>
                  <a:lnTo>
                    <a:pt x="3864" y="38"/>
                  </a:lnTo>
                  <a:lnTo>
                    <a:pt x="3864" y="38"/>
                  </a:lnTo>
                  <a:lnTo>
                    <a:pt x="3854" y="38"/>
                  </a:lnTo>
                  <a:lnTo>
                    <a:pt x="3854" y="38"/>
                  </a:lnTo>
                  <a:lnTo>
                    <a:pt x="3850" y="36"/>
                  </a:lnTo>
                  <a:lnTo>
                    <a:pt x="3850" y="36"/>
                  </a:lnTo>
                  <a:lnTo>
                    <a:pt x="3846" y="34"/>
                  </a:lnTo>
                  <a:lnTo>
                    <a:pt x="3846" y="34"/>
                  </a:lnTo>
                  <a:lnTo>
                    <a:pt x="3846" y="34"/>
                  </a:lnTo>
                  <a:lnTo>
                    <a:pt x="3846" y="34"/>
                  </a:lnTo>
                  <a:lnTo>
                    <a:pt x="3842" y="34"/>
                  </a:lnTo>
                  <a:lnTo>
                    <a:pt x="3842" y="34"/>
                  </a:lnTo>
                  <a:lnTo>
                    <a:pt x="3842" y="36"/>
                  </a:lnTo>
                  <a:lnTo>
                    <a:pt x="3842" y="36"/>
                  </a:lnTo>
                  <a:lnTo>
                    <a:pt x="3842" y="36"/>
                  </a:lnTo>
                  <a:lnTo>
                    <a:pt x="3842" y="36"/>
                  </a:lnTo>
                  <a:lnTo>
                    <a:pt x="3842" y="36"/>
                  </a:lnTo>
                  <a:lnTo>
                    <a:pt x="3842" y="36"/>
                  </a:lnTo>
                  <a:lnTo>
                    <a:pt x="3842" y="36"/>
                  </a:lnTo>
                  <a:lnTo>
                    <a:pt x="3840" y="38"/>
                  </a:lnTo>
                  <a:lnTo>
                    <a:pt x="3840" y="38"/>
                  </a:lnTo>
                  <a:lnTo>
                    <a:pt x="3832" y="38"/>
                  </a:lnTo>
                  <a:lnTo>
                    <a:pt x="3832" y="38"/>
                  </a:lnTo>
                  <a:lnTo>
                    <a:pt x="3830" y="38"/>
                  </a:lnTo>
                  <a:lnTo>
                    <a:pt x="3830" y="38"/>
                  </a:lnTo>
                  <a:lnTo>
                    <a:pt x="3828" y="38"/>
                  </a:lnTo>
                  <a:lnTo>
                    <a:pt x="3828" y="38"/>
                  </a:lnTo>
                  <a:lnTo>
                    <a:pt x="3826" y="38"/>
                  </a:lnTo>
                  <a:lnTo>
                    <a:pt x="3826" y="38"/>
                  </a:lnTo>
                  <a:lnTo>
                    <a:pt x="3824" y="38"/>
                  </a:lnTo>
                  <a:lnTo>
                    <a:pt x="3824" y="38"/>
                  </a:lnTo>
                  <a:lnTo>
                    <a:pt x="3824" y="38"/>
                  </a:lnTo>
                  <a:lnTo>
                    <a:pt x="3824" y="38"/>
                  </a:lnTo>
                  <a:lnTo>
                    <a:pt x="3824" y="38"/>
                  </a:lnTo>
                  <a:lnTo>
                    <a:pt x="3824" y="38"/>
                  </a:lnTo>
                  <a:lnTo>
                    <a:pt x="3822" y="38"/>
                  </a:lnTo>
                  <a:lnTo>
                    <a:pt x="3822" y="38"/>
                  </a:lnTo>
                  <a:lnTo>
                    <a:pt x="3820" y="38"/>
                  </a:lnTo>
                  <a:lnTo>
                    <a:pt x="3820" y="38"/>
                  </a:lnTo>
                  <a:lnTo>
                    <a:pt x="3820" y="38"/>
                  </a:lnTo>
                  <a:lnTo>
                    <a:pt x="3820" y="38"/>
                  </a:lnTo>
                  <a:lnTo>
                    <a:pt x="3812" y="40"/>
                  </a:lnTo>
                  <a:lnTo>
                    <a:pt x="3812" y="40"/>
                  </a:lnTo>
                  <a:lnTo>
                    <a:pt x="3810" y="40"/>
                  </a:lnTo>
                  <a:lnTo>
                    <a:pt x="3810" y="40"/>
                  </a:lnTo>
                  <a:lnTo>
                    <a:pt x="3810" y="40"/>
                  </a:lnTo>
                  <a:lnTo>
                    <a:pt x="3810" y="40"/>
                  </a:lnTo>
                  <a:lnTo>
                    <a:pt x="3810" y="40"/>
                  </a:lnTo>
                  <a:lnTo>
                    <a:pt x="3810" y="40"/>
                  </a:lnTo>
                  <a:lnTo>
                    <a:pt x="3808" y="40"/>
                  </a:lnTo>
                  <a:lnTo>
                    <a:pt x="3808" y="40"/>
                  </a:lnTo>
                  <a:lnTo>
                    <a:pt x="3808" y="40"/>
                  </a:lnTo>
                  <a:lnTo>
                    <a:pt x="3808" y="40"/>
                  </a:lnTo>
                  <a:lnTo>
                    <a:pt x="3808" y="40"/>
                  </a:lnTo>
                  <a:lnTo>
                    <a:pt x="3808" y="40"/>
                  </a:lnTo>
                  <a:lnTo>
                    <a:pt x="3806" y="42"/>
                  </a:lnTo>
                  <a:lnTo>
                    <a:pt x="3806" y="42"/>
                  </a:lnTo>
                  <a:lnTo>
                    <a:pt x="3806" y="42"/>
                  </a:lnTo>
                  <a:lnTo>
                    <a:pt x="3806" y="42"/>
                  </a:lnTo>
                  <a:lnTo>
                    <a:pt x="3802" y="42"/>
                  </a:lnTo>
                  <a:lnTo>
                    <a:pt x="3802" y="42"/>
                  </a:lnTo>
                  <a:lnTo>
                    <a:pt x="3800" y="42"/>
                  </a:lnTo>
                  <a:lnTo>
                    <a:pt x="3800" y="42"/>
                  </a:lnTo>
                  <a:lnTo>
                    <a:pt x="3794" y="42"/>
                  </a:lnTo>
                  <a:lnTo>
                    <a:pt x="3794" y="42"/>
                  </a:lnTo>
                  <a:lnTo>
                    <a:pt x="3794" y="42"/>
                  </a:lnTo>
                  <a:lnTo>
                    <a:pt x="3794" y="42"/>
                  </a:lnTo>
                  <a:lnTo>
                    <a:pt x="3794" y="42"/>
                  </a:lnTo>
                  <a:lnTo>
                    <a:pt x="3794" y="42"/>
                  </a:lnTo>
                  <a:lnTo>
                    <a:pt x="3790" y="42"/>
                  </a:lnTo>
                  <a:lnTo>
                    <a:pt x="3790" y="42"/>
                  </a:lnTo>
                  <a:lnTo>
                    <a:pt x="3790" y="42"/>
                  </a:lnTo>
                  <a:lnTo>
                    <a:pt x="3790" y="42"/>
                  </a:lnTo>
                  <a:lnTo>
                    <a:pt x="3788" y="42"/>
                  </a:lnTo>
                  <a:lnTo>
                    <a:pt x="3788" y="42"/>
                  </a:lnTo>
                  <a:lnTo>
                    <a:pt x="3782" y="42"/>
                  </a:lnTo>
                  <a:lnTo>
                    <a:pt x="3782" y="42"/>
                  </a:lnTo>
                  <a:lnTo>
                    <a:pt x="3780" y="42"/>
                  </a:lnTo>
                  <a:lnTo>
                    <a:pt x="3780" y="42"/>
                  </a:lnTo>
                  <a:lnTo>
                    <a:pt x="3772" y="42"/>
                  </a:lnTo>
                  <a:lnTo>
                    <a:pt x="3772" y="42"/>
                  </a:lnTo>
                  <a:lnTo>
                    <a:pt x="3762" y="40"/>
                  </a:lnTo>
                  <a:lnTo>
                    <a:pt x="3762" y="40"/>
                  </a:lnTo>
                  <a:lnTo>
                    <a:pt x="3758" y="42"/>
                  </a:lnTo>
                  <a:lnTo>
                    <a:pt x="3758" y="42"/>
                  </a:lnTo>
                  <a:lnTo>
                    <a:pt x="3750" y="42"/>
                  </a:lnTo>
                  <a:lnTo>
                    <a:pt x="3750" y="42"/>
                  </a:lnTo>
                  <a:lnTo>
                    <a:pt x="3750" y="42"/>
                  </a:lnTo>
                  <a:lnTo>
                    <a:pt x="3750" y="42"/>
                  </a:lnTo>
                  <a:lnTo>
                    <a:pt x="3750" y="42"/>
                  </a:lnTo>
                  <a:lnTo>
                    <a:pt x="3750" y="42"/>
                  </a:lnTo>
                  <a:lnTo>
                    <a:pt x="3748" y="42"/>
                  </a:lnTo>
                  <a:lnTo>
                    <a:pt x="3748" y="42"/>
                  </a:lnTo>
                  <a:lnTo>
                    <a:pt x="3748" y="42"/>
                  </a:lnTo>
                  <a:lnTo>
                    <a:pt x="3748" y="42"/>
                  </a:lnTo>
                  <a:lnTo>
                    <a:pt x="3748" y="42"/>
                  </a:lnTo>
                  <a:lnTo>
                    <a:pt x="3748" y="42"/>
                  </a:lnTo>
                  <a:lnTo>
                    <a:pt x="3746" y="42"/>
                  </a:lnTo>
                  <a:lnTo>
                    <a:pt x="3746" y="42"/>
                  </a:lnTo>
                  <a:lnTo>
                    <a:pt x="3744" y="42"/>
                  </a:lnTo>
                  <a:lnTo>
                    <a:pt x="3744" y="42"/>
                  </a:lnTo>
                  <a:lnTo>
                    <a:pt x="3744" y="42"/>
                  </a:lnTo>
                  <a:lnTo>
                    <a:pt x="3744" y="42"/>
                  </a:lnTo>
                  <a:lnTo>
                    <a:pt x="3742" y="42"/>
                  </a:lnTo>
                  <a:lnTo>
                    <a:pt x="3742" y="42"/>
                  </a:lnTo>
                  <a:lnTo>
                    <a:pt x="3740" y="42"/>
                  </a:lnTo>
                  <a:lnTo>
                    <a:pt x="3740" y="42"/>
                  </a:lnTo>
                  <a:lnTo>
                    <a:pt x="3738" y="42"/>
                  </a:lnTo>
                  <a:lnTo>
                    <a:pt x="3738" y="42"/>
                  </a:lnTo>
                  <a:lnTo>
                    <a:pt x="3736" y="42"/>
                  </a:lnTo>
                  <a:lnTo>
                    <a:pt x="3736" y="42"/>
                  </a:lnTo>
                  <a:lnTo>
                    <a:pt x="3730" y="42"/>
                  </a:lnTo>
                  <a:lnTo>
                    <a:pt x="3730" y="42"/>
                  </a:lnTo>
                  <a:lnTo>
                    <a:pt x="3728" y="42"/>
                  </a:lnTo>
                  <a:lnTo>
                    <a:pt x="3728" y="42"/>
                  </a:lnTo>
                  <a:lnTo>
                    <a:pt x="3724" y="42"/>
                  </a:lnTo>
                  <a:lnTo>
                    <a:pt x="3724" y="42"/>
                  </a:lnTo>
                  <a:lnTo>
                    <a:pt x="3720" y="42"/>
                  </a:lnTo>
                  <a:lnTo>
                    <a:pt x="3720" y="42"/>
                  </a:lnTo>
                  <a:lnTo>
                    <a:pt x="3718" y="42"/>
                  </a:lnTo>
                  <a:lnTo>
                    <a:pt x="3718" y="42"/>
                  </a:lnTo>
                  <a:lnTo>
                    <a:pt x="3714" y="42"/>
                  </a:lnTo>
                  <a:lnTo>
                    <a:pt x="3714" y="42"/>
                  </a:lnTo>
                  <a:lnTo>
                    <a:pt x="3710" y="44"/>
                  </a:lnTo>
                  <a:lnTo>
                    <a:pt x="3710" y="44"/>
                  </a:lnTo>
                  <a:lnTo>
                    <a:pt x="3710" y="44"/>
                  </a:lnTo>
                  <a:lnTo>
                    <a:pt x="3710" y="44"/>
                  </a:lnTo>
                  <a:lnTo>
                    <a:pt x="3708" y="44"/>
                  </a:lnTo>
                  <a:lnTo>
                    <a:pt x="3708" y="44"/>
                  </a:lnTo>
                  <a:lnTo>
                    <a:pt x="3708" y="44"/>
                  </a:lnTo>
                  <a:lnTo>
                    <a:pt x="3708" y="44"/>
                  </a:lnTo>
                  <a:lnTo>
                    <a:pt x="3708" y="44"/>
                  </a:lnTo>
                  <a:lnTo>
                    <a:pt x="3708" y="44"/>
                  </a:lnTo>
                  <a:lnTo>
                    <a:pt x="3706" y="44"/>
                  </a:lnTo>
                  <a:lnTo>
                    <a:pt x="3706" y="44"/>
                  </a:lnTo>
                  <a:lnTo>
                    <a:pt x="3704" y="44"/>
                  </a:lnTo>
                  <a:lnTo>
                    <a:pt x="3704" y="44"/>
                  </a:lnTo>
                  <a:lnTo>
                    <a:pt x="3704" y="44"/>
                  </a:lnTo>
                  <a:lnTo>
                    <a:pt x="3704" y="44"/>
                  </a:lnTo>
                  <a:lnTo>
                    <a:pt x="3698" y="46"/>
                  </a:lnTo>
                  <a:lnTo>
                    <a:pt x="3698" y="46"/>
                  </a:lnTo>
                  <a:lnTo>
                    <a:pt x="3698" y="46"/>
                  </a:lnTo>
                  <a:lnTo>
                    <a:pt x="3698" y="46"/>
                  </a:lnTo>
                  <a:lnTo>
                    <a:pt x="3690" y="46"/>
                  </a:lnTo>
                  <a:lnTo>
                    <a:pt x="3690" y="46"/>
                  </a:lnTo>
                  <a:lnTo>
                    <a:pt x="3688" y="46"/>
                  </a:lnTo>
                  <a:lnTo>
                    <a:pt x="3688" y="46"/>
                  </a:lnTo>
                  <a:lnTo>
                    <a:pt x="3684" y="46"/>
                  </a:lnTo>
                  <a:lnTo>
                    <a:pt x="3684" y="46"/>
                  </a:lnTo>
                  <a:lnTo>
                    <a:pt x="3680" y="46"/>
                  </a:lnTo>
                  <a:lnTo>
                    <a:pt x="3680" y="46"/>
                  </a:lnTo>
                  <a:lnTo>
                    <a:pt x="3678" y="46"/>
                  </a:lnTo>
                  <a:lnTo>
                    <a:pt x="3678" y="46"/>
                  </a:lnTo>
                  <a:lnTo>
                    <a:pt x="3678" y="46"/>
                  </a:lnTo>
                  <a:lnTo>
                    <a:pt x="3678" y="46"/>
                  </a:lnTo>
                  <a:lnTo>
                    <a:pt x="3676" y="46"/>
                  </a:lnTo>
                  <a:lnTo>
                    <a:pt x="3676" y="46"/>
                  </a:lnTo>
                  <a:lnTo>
                    <a:pt x="3676" y="46"/>
                  </a:lnTo>
                  <a:lnTo>
                    <a:pt x="3676" y="46"/>
                  </a:lnTo>
                  <a:lnTo>
                    <a:pt x="3676" y="46"/>
                  </a:lnTo>
                  <a:lnTo>
                    <a:pt x="3676" y="46"/>
                  </a:lnTo>
                  <a:lnTo>
                    <a:pt x="3674" y="46"/>
                  </a:lnTo>
                  <a:lnTo>
                    <a:pt x="3674" y="46"/>
                  </a:lnTo>
                  <a:lnTo>
                    <a:pt x="3670" y="48"/>
                  </a:lnTo>
                  <a:lnTo>
                    <a:pt x="3670" y="48"/>
                  </a:lnTo>
                  <a:lnTo>
                    <a:pt x="3664" y="46"/>
                  </a:lnTo>
                  <a:lnTo>
                    <a:pt x="3664" y="46"/>
                  </a:lnTo>
                  <a:lnTo>
                    <a:pt x="3660" y="44"/>
                  </a:lnTo>
                  <a:lnTo>
                    <a:pt x="3660" y="44"/>
                  </a:lnTo>
                  <a:lnTo>
                    <a:pt x="3658" y="44"/>
                  </a:lnTo>
                  <a:lnTo>
                    <a:pt x="3658" y="44"/>
                  </a:lnTo>
                  <a:lnTo>
                    <a:pt x="3656" y="44"/>
                  </a:lnTo>
                  <a:lnTo>
                    <a:pt x="3656" y="44"/>
                  </a:lnTo>
                  <a:lnTo>
                    <a:pt x="3652" y="46"/>
                  </a:lnTo>
                  <a:lnTo>
                    <a:pt x="3652" y="46"/>
                  </a:lnTo>
                  <a:lnTo>
                    <a:pt x="3650" y="48"/>
                  </a:lnTo>
                  <a:lnTo>
                    <a:pt x="3650" y="48"/>
                  </a:lnTo>
                  <a:lnTo>
                    <a:pt x="3648" y="48"/>
                  </a:lnTo>
                  <a:lnTo>
                    <a:pt x="3648" y="48"/>
                  </a:lnTo>
                  <a:lnTo>
                    <a:pt x="3648" y="48"/>
                  </a:lnTo>
                  <a:lnTo>
                    <a:pt x="3648" y="48"/>
                  </a:lnTo>
                  <a:lnTo>
                    <a:pt x="3646" y="48"/>
                  </a:lnTo>
                  <a:lnTo>
                    <a:pt x="3646" y="48"/>
                  </a:lnTo>
                  <a:lnTo>
                    <a:pt x="3646" y="48"/>
                  </a:lnTo>
                  <a:lnTo>
                    <a:pt x="3646" y="48"/>
                  </a:lnTo>
                  <a:lnTo>
                    <a:pt x="3644" y="48"/>
                  </a:lnTo>
                  <a:lnTo>
                    <a:pt x="3644" y="48"/>
                  </a:lnTo>
                  <a:lnTo>
                    <a:pt x="3644" y="48"/>
                  </a:lnTo>
                  <a:lnTo>
                    <a:pt x="3644" y="48"/>
                  </a:lnTo>
                  <a:lnTo>
                    <a:pt x="3642" y="48"/>
                  </a:lnTo>
                  <a:lnTo>
                    <a:pt x="3642" y="48"/>
                  </a:lnTo>
                  <a:lnTo>
                    <a:pt x="3638" y="48"/>
                  </a:lnTo>
                  <a:lnTo>
                    <a:pt x="3638" y="48"/>
                  </a:lnTo>
                  <a:lnTo>
                    <a:pt x="3638" y="46"/>
                  </a:lnTo>
                  <a:lnTo>
                    <a:pt x="3638" y="46"/>
                  </a:lnTo>
                  <a:lnTo>
                    <a:pt x="3634" y="46"/>
                  </a:lnTo>
                  <a:lnTo>
                    <a:pt x="3634" y="46"/>
                  </a:lnTo>
                  <a:lnTo>
                    <a:pt x="3634" y="46"/>
                  </a:lnTo>
                  <a:lnTo>
                    <a:pt x="3634" y="46"/>
                  </a:lnTo>
                  <a:lnTo>
                    <a:pt x="3634" y="46"/>
                  </a:lnTo>
                  <a:lnTo>
                    <a:pt x="3634" y="46"/>
                  </a:lnTo>
                  <a:lnTo>
                    <a:pt x="3630" y="46"/>
                  </a:lnTo>
                  <a:lnTo>
                    <a:pt x="3630" y="46"/>
                  </a:lnTo>
                  <a:lnTo>
                    <a:pt x="3630" y="46"/>
                  </a:lnTo>
                  <a:lnTo>
                    <a:pt x="3630" y="46"/>
                  </a:lnTo>
                  <a:lnTo>
                    <a:pt x="3628" y="46"/>
                  </a:lnTo>
                  <a:lnTo>
                    <a:pt x="3628" y="46"/>
                  </a:lnTo>
                  <a:lnTo>
                    <a:pt x="3626" y="46"/>
                  </a:lnTo>
                  <a:lnTo>
                    <a:pt x="3626" y="46"/>
                  </a:lnTo>
                  <a:lnTo>
                    <a:pt x="3624" y="46"/>
                  </a:lnTo>
                  <a:lnTo>
                    <a:pt x="3624" y="46"/>
                  </a:lnTo>
                  <a:lnTo>
                    <a:pt x="3620" y="48"/>
                  </a:lnTo>
                  <a:lnTo>
                    <a:pt x="3620" y="48"/>
                  </a:lnTo>
                  <a:lnTo>
                    <a:pt x="3610" y="48"/>
                  </a:lnTo>
                  <a:lnTo>
                    <a:pt x="3610" y="48"/>
                  </a:lnTo>
                  <a:lnTo>
                    <a:pt x="3608" y="48"/>
                  </a:lnTo>
                  <a:lnTo>
                    <a:pt x="3608" y="48"/>
                  </a:lnTo>
                  <a:lnTo>
                    <a:pt x="3606" y="48"/>
                  </a:lnTo>
                  <a:lnTo>
                    <a:pt x="3606" y="48"/>
                  </a:lnTo>
                  <a:lnTo>
                    <a:pt x="3604" y="48"/>
                  </a:lnTo>
                  <a:lnTo>
                    <a:pt x="3604" y="48"/>
                  </a:lnTo>
                  <a:lnTo>
                    <a:pt x="3602" y="48"/>
                  </a:lnTo>
                  <a:lnTo>
                    <a:pt x="3602" y="48"/>
                  </a:lnTo>
                  <a:lnTo>
                    <a:pt x="3598" y="48"/>
                  </a:lnTo>
                  <a:lnTo>
                    <a:pt x="3598" y="48"/>
                  </a:lnTo>
                  <a:lnTo>
                    <a:pt x="3596" y="46"/>
                  </a:lnTo>
                  <a:lnTo>
                    <a:pt x="3596" y="46"/>
                  </a:lnTo>
                  <a:lnTo>
                    <a:pt x="3592" y="48"/>
                  </a:lnTo>
                  <a:lnTo>
                    <a:pt x="3592" y="48"/>
                  </a:lnTo>
                  <a:lnTo>
                    <a:pt x="3592" y="48"/>
                  </a:lnTo>
                  <a:lnTo>
                    <a:pt x="3592" y="48"/>
                  </a:lnTo>
                  <a:lnTo>
                    <a:pt x="3590" y="48"/>
                  </a:lnTo>
                  <a:lnTo>
                    <a:pt x="3590" y="48"/>
                  </a:lnTo>
                  <a:lnTo>
                    <a:pt x="3588" y="48"/>
                  </a:lnTo>
                  <a:lnTo>
                    <a:pt x="3588" y="48"/>
                  </a:lnTo>
                  <a:lnTo>
                    <a:pt x="3586" y="48"/>
                  </a:lnTo>
                  <a:lnTo>
                    <a:pt x="3586" y="48"/>
                  </a:lnTo>
                  <a:lnTo>
                    <a:pt x="3582" y="48"/>
                  </a:lnTo>
                  <a:lnTo>
                    <a:pt x="3582" y="48"/>
                  </a:lnTo>
                  <a:lnTo>
                    <a:pt x="3576" y="48"/>
                  </a:lnTo>
                  <a:lnTo>
                    <a:pt x="3576" y="48"/>
                  </a:lnTo>
                  <a:lnTo>
                    <a:pt x="3572" y="48"/>
                  </a:lnTo>
                  <a:lnTo>
                    <a:pt x="3570" y="48"/>
                  </a:lnTo>
                  <a:lnTo>
                    <a:pt x="3570" y="48"/>
                  </a:lnTo>
                  <a:lnTo>
                    <a:pt x="3568" y="50"/>
                  </a:lnTo>
                  <a:lnTo>
                    <a:pt x="3568" y="50"/>
                  </a:lnTo>
                  <a:lnTo>
                    <a:pt x="3566" y="50"/>
                  </a:lnTo>
                  <a:lnTo>
                    <a:pt x="3566" y="50"/>
                  </a:lnTo>
                  <a:lnTo>
                    <a:pt x="3566" y="50"/>
                  </a:lnTo>
                  <a:lnTo>
                    <a:pt x="3566" y="50"/>
                  </a:lnTo>
                  <a:lnTo>
                    <a:pt x="3566" y="50"/>
                  </a:lnTo>
                  <a:lnTo>
                    <a:pt x="3566" y="50"/>
                  </a:lnTo>
                  <a:lnTo>
                    <a:pt x="3566" y="50"/>
                  </a:lnTo>
                  <a:lnTo>
                    <a:pt x="3566" y="50"/>
                  </a:lnTo>
                  <a:lnTo>
                    <a:pt x="3564" y="50"/>
                  </a:lnTo>
                  <a:lnTo>
                    <a:pt x="3564" y="50"/>
                  </a:lnTo>
                  <a:lnTo>
                    <a:pt x="3564" y="50"/>
                  </a:lnTo>
                  <a:lnTo>
                    <a:pt x="3564" y="50"/>
                  </a:lnTo>
                  <a:lnTo>
                    <a:pt x="3564" y="50"/>
                  </a:lnTo>
                  <a:lnTo>
                    <a:pt x="3564" y="50"/>
                  </a:lnTo>
                  <a:lnTo>
                    <a:pt x="3562" y="48"/>
                  </a:lnTo>
                  <a:lnTo>
                    <a:pt x="3562" y="48"/>
                  </a:lnTo>
                  <a:lnTo>
                    <a:pt x="3562" y="50"/>
                  </a:lnTo>
                  <a:lnTo>
                    <a:pt x="3562" y="50"/>
                  </a:lnTo>
                  <a:lnTo>
                    <a:pt x="3562" y="48"/>
                  </a:lnTo>
                  <a:lnTo>
                    <a:pt x="3562" y="48"/>
                  </a:lnTo>
                  <a:lnTo>
                    <a:pt x="3560" y="48"/>
                  </a:lnTo>
                  <a:lnTo>
                    <a:pt x="3560" y="48"/>
                  </a:lnTo>
                  <a:lnTo>
                    <a:pt x="3558" y="48"/>
                  </a:lnTo>
                  <a:lnTo>
                    <a:pt x="3558" y="48"/>
                  </a:lnTo>
                  <a:lnTo>
                    <a:pt x="3558" y="48"/>
                  </a:lnTo>
                  <a:lnTo>
                    <a:pt x="3558" y="48"/>
                  </a:lnTo>
                  <a:lnTo>
                    <a:pt x="3558" y="48"/>
                  </a:lnTo>
                  <a:lnTo>
                    <a:pt x="3558" y="48"/>
                  </a:lnTo>
                  <a:lnTo>
                    <a:pt x="3556" y="48"/>
                  </a:lnTo>
                  <a:lnTo>
                    <a:pt x="3556" y="48"/>
                  </a:lnTo>
                  <a:lnTo>
                    <a:pt x="3556" y="48"/>
                  </a:lnTo>
                  <a:lnTo>
                    <a:pt x="3556" y="48"/>
                  </a:lnTo>
                  <a:lnTo>
                    <a:pt x="3554" y="48"/>
                  </a:lnTo>
                  <a:lnTo>
                    <a:pt x="3554" y="48"/>
                  </a:lnTo>
                  <a:lnTo>
                    <a:pt x="3554" y="48"/>
                  </a:lnTo>
                  <a:lnTo>
                    <a:pt x="3554" y="48"/>
                  </a:lnTo>
                  <a:lnTo>
                    <a:pt x="3552" y="48"/>
                  </a:lnTo>
                  <a:lnTo>
                    <a:pt x="3552" y="48"/>
                  </a:lnTo>
                  <a:lnTo>
                    <a:pt x="3552" y="48"/>
                  </a:lnTo>
                  <a:lnTo>
                    <a:pt x="3552" y="48"/>
                  </a:lnTo>
                  <a:lnTo>
                    <a:pt x="3550" y="48"/>
                  </a:lnTo>
                  <a:lnTo>
                    <a:pt x="3550" y="48"/>
                  </a:lnTo>
                  <a:lnTo>
                    <a:pt x="3550" y="48"/>
                  </a:lnTo>
                  <a:lnTo>
                    <a:pt x="3550" y="48"/>
                  </a:lnTo>
                  <a:lnTo>
                    <a:pt x="3550" y="46"/>
                  </a:lnTo>
                  <a:lnTo>
                    <a:pt x="3550" y="46"/>
                  </a:lnTo>
                  <a:lnTo>
                    <a:pt x="3548" y="48"/>
                  </a:lnTo>
                  <a:lnTo>
                    <a:pt x="3548" y="48"/>
                  </a:lnTo>
                  <a:lnTo>
                    <a:pt x="3548" y="46"/>
                  </a:lnTo>
                  <a:lnTo>
                    <a:pt x="3548" y="46"/>
                  </a:lnTo>
                  <a:lnTo>
                    <a:pt x="3546" y="46"/>
                  </a:lnTo>
                  <a:lnTo>
                    <a:pt x="3546" y="46"/>
                  </a:lnTo>
                  <a:lnTo>
                    <a:pt x="3544" y="46"/>
                  </a:lnTo>
                  <a:lnTo>
                    <a:pt x="3544" y="46"/>
                  </a:lnTo>
                  <a:lnTo>
                    <a:pt x="3544" y="46"/>
                  </a:lnTo>
                  <a:lnTo>
                    <a:pt x="3544" y="46"/>
                  </a:lnTo>
                  <a:lnTo>
                    <a:pt x="3544" y="46"/>
                  </a:lnTo>
                  <a:lnTo>
                    <a:pt x="3544" y="46"/>
                  </a:lnTo>
                  <a:lnTo>
                    <a:pt x="3542" y="46"/>
                  </a:lnTo>
                  <a:lnTo>
                    <a:pt x="3542" y="46"/>
                  </a:lnTo>
                  <a:lnTo>
                    <a:pt x="3542" y="48"/>
                  </a:lnTo>
                  <a:lnTo>
                    <a:pt x="3542" y="48"/>
                  </a:lnTo>
                  <a:lnTo>
                    <a:pt x="3542" y="46"/>
                  </a:lnTo>
                  <a:lnTo>
                    <a:pt x="3542" y="46"/>
                  </a:lnTo>
                  <a:lnTo>
                    <a:pt x="3536" y="48"/>
                  </a:lnTo>
                  <a:lnTo>
                    <a:pt x="3536" y="48"/>
                  </a:lnTo>
                  <a:lnTo>
                    <a:pt x="3534" y="48"/>
                  </a:lnTo>
                  <a:lnTo>
                    <a:pt x="3534" y="48"/>
                  </a:lnTo>
                  <a:lnTo>
                    <a:pt x="3526" y="48"/>
                  </a:lnTo>
                  <a:lnTo>
                    <a:pt x="3526" y="48"/>
                  </a:lnTo>
                  <a:lnTo>
                    <a:pt x="3524" y="48"/>
                  </a:lnTo>
                  <a:lnTo>
                    <a:pt x="3524" y="48"/>
                  </a:lnTo>
                  <a:lnTo>
                    <a:pt x="3522" y="48"/>
                  </a:lnTo>
                  <a:lnTo>
                    <a:pt x="3522" y="48"/>
                  </a:lnTo>
                  <a:lnTo>
                    <a:pt x="3522" y="48"/>
                  </a:lnTo>
                  <a:lnTo>
                    <a:pt x="3522" y="48"/>
                  </a:lnTo>
                  <a:lnTo>
                    <a:pt x="3522" y="48"/>
                  </a:lnTo>
                  <a:lnTo>
                    <a:pt x="3522" y="48"/>
                  </a:lnTo>
                  <a:lnTo>
                    <a:pt x="3520" y="48"/>
                  </a:lnTo>
                  <a:lnTo>
                    <a:pt x="3520" y="48"/>
                  </a:lnTo>
                  <a:lnTo>
                    <a:pt x="3518" y="48"/>
                  </a:lnTo>
                  <a:lnTo>
                    <a:pt x="3518" y="48"/>
                  </a:lnTo>
                  <a:lnTo>
                    <a:pt x="3518" y="48"/>
                  </a:lnTo>
                  <a:lnTo>
                    <a:pt x="3518" y="48"/>
                  </a:lnTo>
                  <a:lnTo>
                    <a:pt x="3518" y="48"/>
                  </a:lnTo>
                  <a:lnTo>
                    <a:pt x="3518" y="48"/>
                  </a:lnTo>
                  <a:lnTo>
                    <a:pt x="3518" y="50"/>
                  </a:lnTo>
                  <a:lnTo>
                    <a:pt x="3518" y="50"/>
                  </a:lnTo>
                  <a:lnTo>
                    <a:pt x="3512" y="48"/>
                  </a:lnTo>
                  <a:lnTo>
                    <a:pt x="3508" y="50"/>
                  </a:lnTo>
                  <a:lnTo>
                    <a:pt x="3508" y="50"/>
                  </a:lnTo>
                  <a:lnTo>
                    <a:pt x="3502" y="48"/>
                  </a:lnTo>
                  <a:lnTo>
                    <a:pt x="3502" y="48"/>
                  </a:lnTo>
                  <a:lnTo>
                    <a:pt x="3494" y="48"/>
                  </a:lnTo>
                  <a:lnTo>
                    <a:pt x="3494" y="48"/>
                  </a:lnTo>
                  <a:lnTo>
                    <a:pt x="3490" y="48"/>
                  </a:lnTo>
                  <a:lnTo>
                    <a:pt x="3490" y="48"/>
                  </a:lnTo>
                  <a:lnTo>
                    <a:pt x="3488" y="48"/>
                  </a:lnTo>
                  <a:lnTo>
                    <a:pt x="3488" y="48"/>
                  </a:lnTo>
                  <a:lnTo>
                    <a:pt x="3486" y="48"/>
                  </a:lnTo>
                  <a:lnTo>
                    <a:pt x="3486" y="48"/>
                  </a:lnTo>
                  <a:lnTo>
                    <a:pt x="3478" y="48"/>
                  </a:lnTo>
                  <a:lnTo>
                    <a:pt x="3478" y="48"/>
                  </a:lnTo>
                  <a:lnTo>
                    <a:pt x="3478" y="48"/>
                  </a:lnTo>
                  <a:lnTo>
                    <a:pt x="3478" y="48"/>
                  </a:lnTo>
                  <a:lnTo>
                    <a:pt x="3476" y="48"/>
                  </a:lnTo>
                  <a:lnTo>
                    <a:pt x="3476" y="48"/>
                  </a:lnTo>
                  <a:lnTo>
                    <a:pt x="3474" y="48"/>
                  </a:lnTo>
                  <a:lnTo>
                    <a:pt x="3474" y="48"/>
                  </a:lnTo>
                  <a:lnTo>
                    <a:pt x="3472" y="48"/>
                  </a:lnTo>
                  <a:lnTo>
                    <a:pt x="3472" y="48"/>
                  </a:lnTo>
                  <a:lnTo>
                    <a:pt x="3470" y="48"/>
                  </a:lnTo>
                  <a:lnTo>
                    <a:pt x="3470" y="48"/>
                  </a:lnTo>
                  <a:lnTo>
                    <a:pt x="3468" y="48"/>
                  </a:lnTo>
                  <a:lnTo>
                    <a:pt x="3468" y="48"/>
                  </a:lnTo>
                  <a:lnTo>
                    <a:pt x="3468" y="48"/>
                  </a:lnTo>
                  <a:lnTo>
                    <a:pt x="3468" y="48"/>
                  </a:lnTo>
                  <a:lnTo>
                    <a:pt x="3468" y="48"/>
                  </a:lnTo>
                  <a:lnTo>
                    <a:pt x="3468" y="48"/>
                  </a:lnTo>
                  <a:lnTo>
                    <a:pt x="3464" y="48"/>
                  </a:lnTo>
                  <a:lnTo>
                    <a:pt x="3464" y="48"/>
                  </a:lnTo>
                  <a:lnTo>
                    <a:pt x="3464" y="48"/>
                  </a:lnTo>
                  <a:lnTo>
                    <a:pt x="3464" y="48"/>
                  </a:lnTo>
                  <a:lnTo>
                    <a:pt x="3464" y="48"/>
                  </a:lnTo>
                  <a:lnTo>
                    <a:pt x="3464" y="48"/>
                  </a:lnTo>
                  <a:lnTo>
                    <a:pt x="3462" y="48"/>
                  </a:lnTo>
                  <a:lnTo>
                    <a:pt x="3462" y="48"/>
                  </a:lnTo>
                  <a:lnTo>
                    <a:pt x="3460" y="48"/>
                  </a:lnTo>
                  <a:lnTo>
                    <a:pt x="3460" y="48"/>
                  </a:lnTo>
                  <a:lnTo>
                    <a:pt x="3456" y="48"/>
                  </a:lnTo>
                  <a:lnTo>
                    <a:pt x="3456" y="48"/>
                  </a:lnTo>
                  <a:lnTo>
                    <a:pt x="3452" y="48"/>
                  </a:lnTo>
                  <a:lnTo>
                    <a:pt x="3452" y="48"/>
                  </a:lnTo>
                  <a:lnTo>
                    <a:pt x="3448" y="48"/>
                  </a:lnTo>
                  <a:lnTo>
                    <a:pt x="3448" y="48"/>
                  </a:lnTo>
                  <a:lnTo>
                    <a:pt x="3446" y="48"/>
                  </a:lnTo>
                  <a:lnTo>
                    <a:pt x="3446" y="48"/>
                  </a:lnTo>
                  <a:lnTo>
                    <a:pt x="3442" y="48"/>
                  </a:lnTo>
                  <a:lnTo>
                    <a:pt x="3442" y="48"/>
                  </a:lnTo>
                  <a:lnTo>
                    <a:pt x="3440" y="48"/>
                  </a:lnTo>
                  <a:lnTo>
                    <a:pt x="3440" y="48"/>
                  </a:lnTo>
                  <a:lnTo>
                    <a:pt x="3438" y="48"/>
                  </a:lnTo>
                  <a:lnTo>
                    <a:pt x="3438" y="48"/>
                  </a:lnTo>
                  <a:lnTo>
                    <a:pt x="3436" y="48"/>
                  </a:lnTo>
                  <a:lnTo>
                    <a:pt x="3436" y="48"/>
                  </a:lnTo>
                  <a:lnTo>
                    <a:pt x="3434" y="46"/>
                  </a:lnTo>
                  <a:lnTo>
                    <a:pt x="3434" y="46"/>
                  </a:lnTo>
                  <a:lnTo>
                    <a:pt x="3430" y="46"/>
                  </a:lnTo>
                  <a:lnTo>
                    <a:pt x="3430" y="46"/>
                  </a:lnTo>
                  <a:lnTo>
                    <a:pt x="3422" y="46"/>
                  </a:lnTo>
                  <a:lnTo>
                    <a:pt x="3422" y="46"/>
                  </a:lnTo>
                  <a:lnTo>
                    <a:pt x="3420" y="48"/>
                  </a:lnTo>
                  <a:lnTo>
                    <a:pt x="3420" y="48"/>
                  </a:lnTo>
                  <a:lnTo>
                    <a:pt x="3418" y="48"/>
                  </a:lnTo>
                  <a:lnTo>
                    <a:pt x="3418" y="48"/>
                  </a:lnTo>
                  <a:lnTo>
                    <a:pt x="3412" y="48"/>
                  </a:lnTo>
                  <a:lnTo>
                    <a:pt x="3412" y="48"/>
                  </a:lnTo>
                  <a:lnTo>
                    <a:pt x="3408" y="48"/>
                  </a:lnTo>
                  <a:lnTo>
                    <a:pt x="3408" y="48"/>
                  </a:lnTo>
                  <a:lnTo>
                    <a:pt x="3406" y="48"/>
                  </a:lnTo>
                  <a:lnTo>
                    <a:pt x="3406" y="48"/>
                  </a:lnTo>
                  <a:lnTo>
                    <a:pt x="3404" y="46"/>
                  </a:lnTo>
                  <a:lnTo>
                    <a:pt x="3404" y="46"/>
                  </a:lnTo>
                  <a:lnTo>
                    <a:pt x="3398" y="48"/>
                  </a:lnTo>
                  <a:lnTo>
                    <a:pt x="3398" y="48"/>
                  </a:lnTo>
                  <a:lnTo>
                    <a:pt x="3396" y="48"/>
                  </a:lnTo>
                  <a:lnTo>
                    <a:pt x="3396" y="48"/>
                  </a:lnTo>
                  <a:lnTo>
                    <a:pt x="3396" y="48"/>
                  </a:lnTo>
                  <a:lnTo>
                    <a:pt x="3396" y="48"/>
                  </a:lnTo>
                  <a:lnTo>
                    <a:pt x="3388" y="46"/>
                  </a:lnTo>
                  <a:lnTo>
                    <a:pt x="3388" y="46"/>
                  </a:lnTo>
                  <a:lnTo>
                    <a:pt x="3386" y="48"/>
                  </a:lnTo>
                  <a:lnTo>
                    <a:pt x="3386" y="48"/>
                  </a:lnTo>
                  <a:lnTo>
                    <a:pt x="3382" y="48"/>
                  </a:lnTo>
                  <a:lnTo>
                    <a:pt x="3382" y="48"/>
                  </a:lnTo>
                  <a:lnTo>
                    <a:pt x="3380" y="50"/>
                  </a:lnTo>
                  <a:lnTo>
                    <a:pt x="3380" y="50"/>
                  </a:lnTo>
                  <a:lnTo>
                    <a:pt x="3376" y="50"/>
                  </a:lnTo>
                  <a:lnTo>
                    <a:pt x="3376" y="50"/>
                  </a:lnTo>
                  <a:lnTo>
                    <a:pt x="3376" y="50"/>
                  </a:lnTo>
                  <a:lnTo>
                    <a:pt x="3376" y="50"/>
                  </a:lnTo>
                  <a:lnTo>
                    <a:pt x="3374" y="50"/>
                  </a:lnTo>
                  <a:lnTo>
                    <a:pt x="3374" y="50"/>
                  </a:lnTo>
                  <a:lnTo>
                    <a:pt x="3374" y="50"/>
                  </a:lnTo>
                  <a:lnTo>
                    <a:pt x="3374" y="50"/>
                  </a:lnTo>
                  <a:lnTo>
                    <a:pt x="3374" y="50"/>
                  </a:lnTo>
                  <a:lnTo>
                    <a:pt x="3374" y="50"/>
                  </a:lnTo>
                  <a:lnTo>
                    <a:pt x="3372" y="50"/>
                  </a:lnTo>
                  <a:lnTo>
                    <a:pt x="3372" y="50"/>
                  </a:lnTo>
                  <a:lnTo>
                    <a:pt x="3370" y="50"/>
                  </a:lnTo>
                  <a:lnTo>
                    <a:pt x="3370" y="50"/>
                  </a:lnTo>
                  <a:lnTo>
                    <a:pt x="3366" y="50"/>
                  </a:lnTo>
                  <a:lnTo>
                    <a:pt x="3366" y="50"/>
                  </a:lnTo>
                  <a:lnTo>
                    <a:pt x="3362" y="50"/>
                  </a:lnTo>
                  <a:lnTo>
                    <a:pt x="3362" y="50"/>
                  </a:lnTo>
                  <a:lnTo>
                    <a:pt x="3362" y="50"/>
                  </a:lnTo>
                  <a:lnTo>
                    <a:pt x="3362" y="50"/>
                  </a:lnTo>
                  <a:lnTo>
                    <a:pt x="3360" y="50"/>
                  </a:lnTo>
                  <a:lnTo>
                    <a:pt x="3360" y="50"/>
                  </a:lnTo>
                  <a:lnTo>
                    <a:pt x="3358" y="50"/>
                  </a:lnTo>
                  <a:lnTo>
                    <a:pt x="3356" y="50"/>
                  </a:lnTo>
                  <a:lnTo>
                    <a:pt x="3356" y="50"/>
                  </a:lnTo>
                  <a:lnTo>
                    <a:pt x="3350" y="48"/>
                  </a:lnTo>
                  <a:lnTo>
                    <a:pt x="3350" y="48"/>
                  </a:lnTo>
                  <a:lnTo>
                    <a:pt x="3350" y="48"/>
                  </a:lnTo>
                  <a:lnTo>
                    <a:pt x="3350" y="48"/>
                  </a:lnTo>
                  <a:lnTo>
                    <a:pt x="3344" y="48"/>
                  </a:lnTo>
                  <a:lnTo>
                    <a:pt x="3344" y="48"/>
                  </a:lnTo>
                  <a:lnTo>
                    <a:pt x="3344" y="48"/>
                  </a:lnTo>
                  <a:lnTo>
                    <a:pt x="3344" y="48"/>
                  </a:lnTo>
                  <a:lnTo>
                    <a:pt x="3344" y="48"/>
                  </a:lnTo>
                  <a:lnTo>
                    <a:pt x="3344" y="48"/>
                  </a:lnTo>
                  <a:lnTo>
                    <a:pt x="3340" y="48"/>
                  </a:lnTo>
                  <a:lnTo>
                    <a:pt x="3340" y="48"/>
                  </a:lnTo>
                  <a:lnTo>
                    <a:pt x="3332" y="48"/>
                  </a:lnTo>
                  <a:lnTo>
                    <a:pt x="3332" y="48"/>
                  </a:lnTo>
                  <a:lnTo>
                    <a:pt x="3328" y="46"/>
                  </a:lnTo>
                  <a:lnTo>
                    <a:pt x="3328" y="46"/>
                  </a:lnTo>
                  <a:lnTo>
                    <a:pt x="3324" y="44"/>
                  </a:lnTo>
                  <a:lnTo>
                    <a:pt x="3324" y="44"/>
                  </a:lnTo>
                  <a:lnTo>
                    <a:pt x="3322" y="44"/>
                  </a:lnTo>
                  <a:lnTo>
                    <a:pt x="3322" y="44"/>
                  </a:lnTo>
                  <a:lnTo>
                    <a:pt x="3322" y="44"/>
                  </a:lnTo>
                  <a:lnTo>
                    <a:pt x="3318" y="44"/>
                  </a:lnTo>
                  <a:lnTo>
                    <a:pt x="3318" y="44"/>
                  </a:lnTo>
                  <a:lnTo>
                    <a:pt x="3318" y="46"/>
                  </a:lnTo>
                  <a:lnTo>
                    <a:pt x="3318" y="46"/>
                  </a:lnTo>
                  <a:lnTo>
                    <a:pt x="3318" y="46"/>
                  </a:lnTo>
                  <a:lnTo>
                    <a:pt x="3318" y="46"/>
                  </a:lnTo>
                  <a:lnTo>
                    <a:pt x="3318" y="46"/>
                  </a:lnTo>
                  <a:lnTo>
                    <a:pt x="3318" y="46"/>
                  </a:lnTo>
                  <a:lnTo>
                    <a:pt x="3316" y="46"/>
                  </a:lnTo>
                  <a:lnTo>
                    <a:pt x="3316" y="46"/>
                  </a:lnTo>
                  <a:lnTo>
                    <a:pt x="3312" y="48"/>
                  </a:lnTo>
                  <a:lnTo>
                    <a:pt x="3312" y="48"/>
                  </a:lnTo>
                  <a:lnTo>
                    <a:pt x="3312" y="48"/>
                  </a:lnTo>
                  <a:lnTo>
                    <a:pt x="3312" y="48"/>
                  </a:lnTo>
                  <a:lnTo>
                    <a:pt x="3312" y="48"/>
                  </a:lnTo>
                  <a:lnTo>
                    <a:pt x="3312" y="48"/>
                  </a:lnTo>
                  <a:lnTo>
                    <a:pt x="3310" y="48"/>
                  </a:lnTo>
                  <a:lnTo>
                    <a:pt x="3310" y="48"/>
                  </a:lnTo>
                  <a:lnTo>
                    <a:pt x="3310" y="48"/>
                  </a:lnTo>
                  <a:lnTo>
                    <a:pt x="3310" y="48"/>
                  </a:lnTo>
                  <a:lnTo>
                    <a:pt x="3310" y="48"/>
                  </a:lnTo>
                  <a:lnTo>
                    <a:pt x="3310" y="48"/>
                  </a:lnTo>
                  <a:lnTo>
                    <a:pt x="3308" y="48"/>
                  </a:lnTo>
                  <a:lnTo>
                    <a:pt x="3308" y="48"/>
                  </a:lnTo>
                  <a:lnTo>
                    <a:pt x="3306" y="48"/>
                  </a:lnTo>
                  <a:lnTo>
                    <a:pt x="3306" y="48"/>
                  </a:lnTo>
                  <a:lnTo>
                    <a:pt x="3304" y="48"/>
                  </a:lnTo>
                  <a:lnTo>
                    <a:pt x="3304" y="48"/>
                  </a:lnTo>
                  <a:lnTo>
                    <a:pt x="3304" y="48"/>
                  </a:lnTo>
                  <a:lnTo>
                    <a:pt x="3304" y="48"/>
                  </a:lnTo>
                  <a:lnTo>
                    <a:pt x="3302" y="46"/>
                  </a:lnTo>
                  <a:lnTo>
                    <a:pt x="3302" y="46"/>
                  </a:lnTo>
                  <a:lnTo>
                    <a:pt x="3302" y="48"/>
                  </a:lnTo>
                  <a:lnTo>
                    <a:pt x="3302" y="48"/>
                  </a:lnTo>
                  <a:lnTo>
                    <a:pt x="3298" y="46"/>
                  </a:lnTo>
                  <a:lnTo>
                    <a:pt x="3298" y="46"/>
                  </a:lnTo>
                  <a:lnTo>
                    <a:pt x="3294" y="44"/>
                  </a:lnTo>
                  <a:lnTo>
                    <a:pt x="3290" y="44"/>
                  </a:lnTo>
                  <a:lnTo>
                    <a:pt x="3282" y="46"/>
                  </a:lnTo>
                  <a:lnTo>
                    <a:pt x="3282" y="46"/>
                  </a:lnTo>
                  <a:lnTo>
                    <a:pt x="3276" y="44"/>
                  </a:lnTo>
                  <a:lnTo>
                    <a:pt x="3276" y="44"/>
                  </a:lnTo>
                  <a:lnTo>
                    <a:pt x="3268" y="44"/>
                  </a:lnTo>
                  <a:lnTo>
                    <a:pt x="3268" y="44"/>
                  </a:lnTo>
                  <a:lnTo>
                    <a:pt x="3266" y="44"/>
                  </a:lnTo>
                  <a:lnTo>
                    <a:pt x="3266" y="44"/>
                  </a:lnTo>
                  <a:lnTo>
                    <a:pt x="3262" y="44"/>
                  </a:lnTo>
                  <a:lnTo>
                    <a:pt x="3262" y="44"/>
                  </a:lnTo>
                  <a:lnTo>
                    <a:pt x="3262" y="44"/>
                  </a:lnTo>
                  <a:lnTo>
                    <a:pt x="3262" y="44"/>
                  </a:lnTo>
                  <a:lnTo>
                    <a:pt x="3262" y="44"/>
                  </a:lnTo>
                  <a:lnTo>
                    <a:pt x="3262" y="44"/>
                  </a:lnTo>
                  <a:lnTo>
                    <a:pt x="3260" y="44"/>
                  </a:lnTo>
                  <a:lnTo>
                    <a:pt x="3260" y="44"/>
                  </a:lnTo>
                  <a:lnTo>
                    <a:pt x="3260" y="44"/>
                  </a:lnTo>
                  <a:lnTo>
                    <a:pt x="3260" y="44"/>
                  </a:lnTo>
                  <a:lnTo>
                    <a:pt x="3256" y="44"/>
                  </a:lnTo>
                  <a:lnTo>
                    <a:pt x="3256" y="44"/>
                  </a:lnTo>
                  <a:lnTo>
                    <a:pt x="3254" y="44"/>
                  </a:lnTo>
                  <a:lnTo>
                    <a:pt x="3254" y="44"/>
                  </a:lnTo>
                  <a:lnTo>
                    <a:pt x="3250" y="42"/>
                  </a:lnTo>
                  <a:lnTo>
                    <a:pt x="3248" y="42"/>
                  </a:lnTo>
                  <a:lnTo>
                    <a:pt x="3248" y="42"/>
                  </a:lnTo>
                  <a:lnTo>
                    <a:pt x="3246" y="44"/>
                  </a:lnTo>
                  <a:lnTo>
                    <a:pt x="3246" y="44"/>
                  </a:lnTo>
                  <a:lnTo>
                    <a:pt x="3244" y="44"/>
                  </a:lnTo>
                  <a:lnTo>
                    <a:pt x="3244" y="44"/>
                  </a:lnTo>
                  <a:lnTo>
                    <a:pt x="3238" y="44"/>
                  </a:lnTo>
                  <a:lnTo>
                    <a:pt x="3238" y="44"/>
                  </a:lnTo>
                  <a:lnTo>
                    <a:pt x="3234" y="44"/>
                  </a:lnTo>
                  <a:lnTo>
                    <a:pt x="3234" y="44"/>
                  </a:lnTo>
                  <a:lnTo>
                    <a:pt x="3230" y="44"/>
                  </a:lnTo>
                  <a:lnTo>
                    <a:pt x="3230" y="44"/>
                  </a:lnTo>
                  <a:lnTo>
                    <a:pt x="3226" y="44"/>
                  </a:lnTo>
                  <a:lnTo>
                    <a:pt x="3226" y="44"/>
                  </a:lnTo>
                  <a:lnTo>
                    <a:pt x="3222" y="46"/>
                  </a:lnTo>
                  <a:lnTo>
                    <a:pt x="3222" y="46"/>
                  </a:lnTo>
                  <a:lnTo>
                    <a:pt x="3218" y="44"/>
                  </a:lnTo>
                  <a:lnTo>
                    <a:pt x="3218" y="44"/>
                  </a:lnTo>
                  <a:lnTo>
                    <a:pt x="3212" y="44"/>
                  </a:lnTo>
                  <a:lnTo>
                    <a:pt x="3212" y="44"/>
                  </a:lnTo>
                  <a:lnTo>
                    <a:pt x="3202" y="46"/>
                  </a:lnTo>
                  <a:lnTo>
                    <a:pt x="3202" y="46"/>
                  </a:lnTo>
                  <a:lnTo>
                    <a:pt x="3198" y="44"/>
                  </a:lnTo>
                  <a:lnTo>
                    <a:pt x="3198" y="44"/>
                  </a:lnTo>
                  <a:lnTo>
                    <a:pt x="3194" y="44"/>
                  </a:lnTo>
                  <a:lnTo>
                    <a:pt x="3194" y="44"/>
                  </a:lnTo>
                  <a:lnTo>
                    <a:pt x="3190" y="44"/>
                  </a:lnTo>
                  <a:lnTo>
                    <a:pt x="3190" y="44"/>
                  </a:lnTo>
                  <a:lnTo>
                    <a:pt x="3186" y="44"/>
                  </a:lnTo>
                  <a:lnTo>
                    <a:pt x="3186" y="44"/>
                  </a:lnTo>
                  <a:lnTo>
                    <a:pt x="3180" y="44"/>
                  </a:lnTo>
                  <a:lnTo>
                    <a:pt x="3180" y="44"/>
                  </a:lnTo>
                  <a:lnTo>
                    <a:pt x="3176" y="42"/>
                  </a:lnTo>
                  <a:lnTo>
                    <a:pt x="3176" y="42"/>
                  </a:lnTo>
                  <a:lnTo>
                    <a:pt x="3176" y="42"/>
                  </a:lnTo>
                  <a:lnTo>
                    <a:pt x="3176" y="42"/>
                  </a:lnTo>
                  <a:lnTo>
                    <a:pt x="3172" y="42"/>
                  </a:lnTo>
                  <a:lnTo>
                    <a:pt x="3172" y="42"/>
                  </a:lnTo>
                  <a:lnTo>
                    <a:pt x="3168" y="40"/>
                  </a:lnTo>
                  <a:lnTo>
                    <a:pt x="3168" y="40"/>
                  </a:lnTo>
                  <a:lnTo>
                    <a:pt x="3162" y="38"/>
                  </a:lnTo>
                  <a:lnTo>
                    <a:pt x="3162" y="38"/>
                  </a:lnTo>
                  <a:lnTo>
                    <a:pt x="3158" y="40"/>
                  </a:lnTo>
                  <a:lnTo>
                    <a:pt x="3158" y="40"/>
                  </a:lnTo>
                  <a:lnTo>
                    <a:pt x="3156" y="40"/>
                  </a:lnTo>
                  <a:lnTo>
                    <a:pt x="3156" y="40"/>
                  </a:lnTo>
                  <a:lnTo>
                    <a:pt x="3154" y="40"/>
                  </a:lnTo>
                  <a:lnTo>
                    <a:pt x="3154" y="40"/>
                  </a:lnTo>
                  <a:lnTo>
                    <a:pt x="3152" y="40"/>
                  </a:lnTo>
                  <a:lnTo>
                    <a:pt x="3152" y="40"/>
                  </a:lnTo>
                  <a:lnTo>
                    <a:pt x="3146" y="40"/>
                  </a:lnTo>
                  <a:lnTo>
                    <a:pt x="3146" y="40"/>
                  </a:lnTo>
                  <a:lnTo>
                    <a:pt x="3146" y="40"/>
                  </a:lnTo>
                  <a:lnTo>
                    <a:pt x="3146" y="40"/>
                  </a:lnTo>
                  <a:lnTo>
                    <a:pt x="3146" y="38"/>
                  </a:lnTo>
                  <a:lnTo>
                    <a:pt x="3146" y="38"/>
                  </a:lnTo>
                  <a:lnTo>
                    <a:pt x="3146" y="36"/>
                  </a:lnTo>
                  <a:lnTo>
                    <a:pt x="3144" y="36"/>
                  </a:lnTo>
                  <a:lnTo>
                    <a:pt x="3144" y="36"/>
                  </a:lnTo>
                  <a:lnTo>
                    <a:pt x="3138" y="36"/>
                  </a:lnTo>
                  <a:lnTo>
                    <a:pt x="3138" y="36"/>
                  </a:lnTo>
                  <a:lnTo>
                    <a:pt x="3136" y="38"/>
                  </a:lnTo>
                  <a:lnTo>
                    <a:pt x="3136" y="38"/>
                  </a:lnTo>
                  <a:lnTo>
                    <a:pt x="3134" y="38"/>
                  </a:lnTo>
                  <a:lnTo>
                    <a:pt x="3134" y="38"/>
                  </a:lnTo>
                  <a:lnTo>
                    <a:pt x="3130" y="38"/>
                  </a:lnTo>
                  <a:lnTo>
                    <a:pt x="3130" y="38"/>
                  </a:lnTo>
                  <a:lnTo>
                    <a:pt x="3128" y="38"/>
                  </a:lnTo>
                  <a:lnTo>
                    <a:pt x="3128" y="38"/>
                  </a:lnTo>
                  <a:lnTo>
                    <a:pt x="3120" y="40"/>
                  </a:lnTo>
                  <a:lnTo>
                    <a:pt x="3120" y="40"/>
                  </a:lnTo>
                  <a:lnTo>
                    <a:pt x="3112" y="40"/>
                  </a:lnTo>
                  <a:lnTo>
                    <a:pt x="3112" y="40"/>
                  </a:lnTo>
                  <a:lnTo>
                    <a:pt x="3110" y="42"/>
                  </a:lnTo>
                  <a:lnTo>
                    <a:pt x="3110" y="42"/>
                  </a:lnTo>
                  <a:lnTo>
                    <a:pt x="3108" y="42"/>
                  </a:lnTo>
                  <a:lnTo>
                    <a:pt x="3108" y="42"/>
                  </a:lnTo>
                  <a:lnTo>
                    <a:pt x="3106" y="42"/>
                  </a:lnTo>
                  <a:lnTo>
                    <a:pt x="3106" y="42"/>
                  </a:lnTo>
                  <a:lnTo>
                    <a:pt x="3106" y="44"/>
                  </a:lnTo>
                  <a:lnTo>
                    <a:pt x="3106" y="44"/>
                  </a:lnTo>
                  <a:lnTo>
                    <a:pt x="3104" y="42"/>
                  </a:lnTo>
                  <a:lnTo>
                    <a:pt x="3104" y="42"/>
                  </a:lnTo>
                  <a:lnTo>
                    <a:pt x="3102" y="44"/>
                  </a:lnTo>
                  <a:lnTo>
                    <a:pt x="3102" y="44"/>
                  </a:lnTo>
                  <a:lnTo>
                    <a:pt x="3102" y="42"/>
                  </a:lnTo>
                  <a:lnTo>
                    <a:pt x="3102" y="42"/>
                  </a:lnTo>
                  <a:lnTo>
                    <a:pt x="3100" y="42"/>
                  </a:lnTo>
                  <a:lnTo>
                    <a:pt x="3100" y="42"/>
                  </a:lnTo>
                  <a:lnTo>
                    <a:pt x="3096" y="42"/>
                  </a:lnTo>
                  <a:lnTo>
                    <a:pt x="3096" y="42"/>
                  </a:lnTo>
                  <a:lnTo>
                    <a:pt x="3094" y="42"/>
                  </a:lnTo>
                  <a:lnTo>
                    <a:pt x="3090" y="42"/>
                  </a:lnTo>
                  <a:lnTo>
                    <a:pt x="3090" y="42"/>
                  </a:lnTo>
                  <a:lnTo>
                    <a:pt x="3090" y="42"/>
                  </a:lnTo>
                  <a:lnTo>
                    <a:pt x="3090" y="42"/>
                  </a:lnTo>
                  <a:lnTo>
                    <a:pt x="3090" y="42"/>
                  </a:lnTo>
                  <a:lnTo>
                    <a:pt x="3090" y="42"/>
                  </a:lnTo>
                  <a:lnTo>
                    <a:pt x="3088" y="42"/>
                  </a:lnTo>
                  <a:lnTo>
                    <a:pt x="3088" y="42"/>
                  </a:lnTo>
                  <a:lnTo>
                    <a:pt x="3086" y="42"/>
                  </a:lnTo>
                  <a:lnTo>
                    <a:pt x="3086" y="42"/>
                  </a:lnTo>
                  <a:lnTo>
                    <a:pt x="3082" y="42"/>
                  </a:lnTo>
                  <a:lnTo>
                    <a:pt x="3082" y="42"/>
                  </a:lnTo>
                  <a:lnTo>
                    <a:pt x="3080" y="40"/>
                  </a:lnTo>
                  <a:lnTo>
                    <a:pt x="3080" y="40"/>
                  </a:lnTo>
                  <a:lnTo>
                    <a:pt x="3078" y="42"/>
                  </a:lnTo>
                  <a:lnTo>
                    <a:pt x="3078" y="42"/>
                  </a:lnTo>
                  <a:lnTo>
                    <a:pt x="3076" y="42"/>
                  </a:lnTo>
                  <a:lnTo>
                    <a:pt x="3076" y="42"/>
                  </a:lnTo>
                  <a:lnTo>
                    <a:pt x="3076" y="42"/>
                  </a:lnTo>
                  <a:lnTo>
                    <a:pt x="3076" y="42"/>
                  </a:lnTo>
                  <a:lnTo>
                    <a:pt x="3072" y="42"/>
                  </a:lnTo>
                  <a:lnTo>
                    <a:pt x="3072" y="42"/>
                  </a:lnTo>
                  <a:lnTo>
                    <a:pt x="3070" y="42"/>
                  </a:lnTo>
                  <a:lnTo>
                    <a:pt x="3070" y="42"/>
                  </a:lnTo>
                  <a:lnTo>
                    <a:pt x="3070" y="42"/>
                  </a:lnTo>
                  <a:lnTo>
                    <a:pt x="3070" y="42"/>
                  </a:lnTo>
                  <a:lnTo>
                    <a:pt x="3066" y="40"/>
                  </a:lnTo>
                  <a:lnTo>
                    <a:pt x="3066" y="40"/>
                  </a:lnTo>
                  <a:lnTo>
                    <a:pt x="3058" y="42"/>
                  </a:lnTo>
                  <a:lnTo>
                    <a:pt x="3052" y="40"/>
                  </a:lnTo>
                  <a:lnTo>
                    <a:pt x="3052" y="40"/>
                  </a:lnTo>
                  <a:lnTo>
                    <a:pt x="3050" y="40"/>
                  </a:lnTo>
                  <a:lnTo>
                    <a:pt x="3050" y="40"/>
                  </a:lnTo>
                  <a:lnTo>
                    <a:pt x="3044" y="42"/>
                  </a:lnTo>
                  <a:lnTo>
                    <a:pt x="3044" y="42"/>
                  </a:lnTo>
                  <a:lnTo>
                    <a:pt x="3044" y="42"/>
                  </a:lnTo>
                  <a:lnTo>
                    <a:pt x="3044" y="42"/>
                  </a:lnTo>
                  <a:lnTo>
                    <a:pt x="3044" y="42"/>
                  </a:lnTo>
                  <a:lnTo>
                    <a:pt x="3044" y="42"/>
                  </a:lnTo>
                  <a:lnTo>
                    <a:pt x="3042" y="42"/>
                  </a:lnTo>
                  <a:lnTo>
                    <a:pt x="3042" y="42"/>
                  </a:lnTo>
                  <a:lnTo>
                    <a:pt x="3042" y="42"/>
                  </a:lnTo>
                  <a:lnTo>
                    <a:pt x="3042" y="42"/>
                  </a:lnTo>
                  <a:lnTo>
                    <a:pt x="3040" y="42"/>
                  </a:lnTo>
                  <a:lnTo>
                    <a:pt x="3040" y="42"/>
                  </a:lnTo>
                  <a:lnTo>
                    <a:pt x="3040" y="40"/>
                  </a:lnTo>
                  <a:lnTo>
                    <a:pt x="3040" y="40"/>
                  </a:lnTo>
                  <a:lnTo>
                    <a:pt x="3036" y="42"/>
                  </a:lnTo>
                  <a:lnTo>
                    <a:pt x="3036" y="42"/>
                  </a:lnTo>
                  <a:lnTo>
                    <a:pt x="3032" y="42"/>
                  </a:lnTo>
                  <a:lnTo>
                    <a:pt x="3032" y="42"/>
                  </a:lnTo>
                  <a:lnTo>
                    <a:pt x="3030" y="42"/>
                  </a:lnTo>
                  <a:lnTo>
                    <a:pt x="3030" y="42"/>
                  </a:lnTo>
                  <a:lnTo>
                    <a:pt x="3024" y="42"/>
                  </a:lnTo>
                  <a:lnTo>
                    <a:pt x="3024" y="42"/>
                  </a:lnTo>
                  <a:lnTo>
                    <a:pt x="3024" y="42"/>
                  </a:lnTo>
                  <a:lnTo>
                    <a:pt x="3022" y="42"/>
                  </a:lnTo>
                  <a:lnTo>
                    <a:pt x="3022" y="42"/>
                  </a:lnTo>
                  <a:lnTo>
                    <a:pt x="3020" y="42"/>
                  </a:lnTo>
                  <a:lnTo>
                    <a:pt x="3020" y="42"/>
                  </a:lnTo>
                  <a:lnTo>
                    <a:pt x="3014" y="42"/>
                  </a:lnTo>
                  <a:lnTo>
                    <a:pt x="3008" y="42"/>
                  </a:lnTo>
                  <a:lnTo>
                    <a:pt x="3008" y="42"/>
                  </a:lnTo>
                  <a:lnTo>
                    <a:pt x="3006" y="40"/>
                  </a:lnTo>
                  <a:lnTo>
                    <a:pt x="3004" y="42"/>
                  </a:lnTo>
                  <a:lnTo>
                    <a:pt x="3004" y="42"/>
                  </a:lnTo>
                  <a:lnTo>
                    <a:pt x="3002" y="40"/>
                  </a:lnTo>
                  <a:lnTo>
                    <a:pt x="3002" y="40"/>
                  </a:lnTo>
                  <a:lnTo>
                    <a:pt x="2998" y="40"/>
                  </a:lnTo>
                  <a:lnTo>
                    <a:pt x="2996" y="40"/>
                  </a:lnTo>
                  <a:lnTo>
                    <a:pt x="2996" y="40"/>
                  </a:lnTo>
                  <a:lnTo>
                    <a:pt x="2994" y="38"/>
                  </a:lnTo>
                  <a:lnTo>
                    <a:pt x="2994" y="38"/>
                  </a:lnTo>
                  <a:lnTo>
                    <a:pt x="2986" y="38"/>
                  </a:lnTo>
                  <a:lnTo>
                    <a:pt x="2986" y="38"/>
                  </a:lnTo>
                  <a:lnTo>
                    <a:pt x="2980" y="38"/>
                  </a:lnTo>
                  <a:lnTo>
                    <a:pt x="2976" y="38"/>
                  </a:lnTo>
                  <a:lnTo>
                    <a:pt x="2976" y="38"/>
                  </a:lnTo>
                  <a:lnTo>
                    <a:pt x="2972" y="38"/>
                  </a:lnTo>
                  <a:lnTo>
                    <a:pt x="2972" y="38"/>
                  </a:lnTo>
                  <a:lnTo>
                    <a:pt x="2970" y="38"/>
                  </a:lnTo>
                  <a:lnTo>
                    <a:pt x="2970" y="38"/>
                  </a:lnTo>
                  <a:lnTo>
                    <a:pt x="2962" y="40"/>
                  </a:lnTo>
                  <a:lnTo>
                    <a:pt x="2962" y="40"/>
                  </a:lnTo>
                  <a:lnTo>
                    <a:pt x="2954" y="38"/>
                  </a:lnTo>
                  <a:lnTo>
                    <a:pt x="2954" y="38"/>
                  </a:lnTo>
                  <a:lnTo>
                    <a:pt x="2946" y="40"/>
                  </a:lnTo>
                  <a:lnTo>
                    <a:pt x="2946" y="40"/>
                  </a:lnTo>
                  <a:lnTo>
                    <a:pt x="2942" y="38"/>
                  </a:lnTo>
                  <a:lnTo>
                    <a:pt x="2942" y="38"/>
                  </a:lnTo>
                  <a:lnTo>
                    <a:pt x="2940" y="38"/>
                  </a:lnTo>
                  <a:lnTo>
                    <a:pt x="2940" y="38"/>
                  </a:lnTo>
                  <a:lnTo>
                    <a:pt x="2934" y="36"/>
                  </a:lnTo>
                  <a:lnTo>
                    <a:pt x="2934" y="36"/>
                  </a:lnTo>
                  <a:lnTo>
                    <a:pt x="2934" y="36"/>
                  </a:lnTo>
                  <a:lnTo>
                    <a:pt x="2934" y="36"/>
                  </a:lnTo>
                  <a:lnTo>
                    <a:pt x="2934" y="36"/>
                  </a:lnTo>
                  <a:lnTo>
                    <a:pt x="2934" y="36"/>
                  </a:lnTo>
                  <a:lnTo>
                    <a:pt x="2932" y="36"/>
                  </a:lnTo>
                  <a:lnTo>
                    <a:pt x="2932" y="36"/>
                  </a:lnTo>
                  <a:lnTo>
                    <a:pt x="2930" y="36"/>
                  </a:lnTo>
                  <a:lnTo>
                    <a:pt x="2930" y="36"/>
                  </a:lnTo>
                  <a:lnTo>
                    <a:pt x="2926" y="36"/>
                  </a:lnTo>
                  <a:lnTo>
                    <a:pt x="2926" y="36"/>
                  </a:lnTo>
                  <a:lnTo>
                    <a:pt x="2920" y="36"/>
                  </a:lnTo>
                  <a:lnTo>
                    <a:pt x="2920" y="36"/>
                  </a:lnTo>
                  <a:lnTo>
                    <a:pt x="2920" y="36"/>
                  </a:lnTo>
                  <a:lnTo>
                    <a:pt x="2920" y="36"/>
                  </a:lnTo>
                  <a:lnTo>
                    <a:pt x="2918" y="38"/>
                  </a:lnTo>
                  <a:lnTo>
                    <a:pt x="2918" y="38"/>
                  </a:lnTo>
                  <a:lnTo>
                    <a:pt x="2914" y="38"/>
                  </a:lnTo>
                  <a:lnTo>
                    <a:pt x="2914" y="38"/>
                  </a:lnTo>
                  <a:lnTo>
                    <a:pt x="2910" y="36"/>
                  </a:lnTo>
                  <a:lnTo>
                    <a:pt x="2910" y="36"/>
                  </a:lnTo>
                  <a:lnTo>
                    <a:pt x="2904" y="36"/>
                  </a:lnTo>
                  <a:lnTo>
                    <a:pt x="2904" y="36"/>
                  </a:lnTo>
                  <a:lnTo>
                    <a:pt x="2902" y="36"/>
                  </a:lnTo>
                  <a:lnTo>
                    <a:pt x="2902" y="36"/>
                  </a:lnTo>
                  <a:lnTo>
                    <a:pt x="2902" y="36"/>
                  </a:lnTo>
                  <a:lnTo>
                    <a:pt x="2902" y="36"/>
                  </a:lnTo>
                  <a:lnTo>
                    <a:pt x="2900" y="36"/>
                  </a:lnTo>
                  <a:lnTo>
                    <a:pt x="2900" y="36"/>
                  </a:lnTo>
                  <a:lnTo>
                    <a:pt x="2898" y="36"/>
                  </a:lnTo>
                  <a:lnTo>
                    <a:pt x="2898" y="36"/>
                  </a:lnTo>
                  <a:lnTo>
                    <a:pt x="2898" y="36"/>
                  </a:lnTo>
                  <a:lnTo>
                    <a:pt x="2898" y="36"/>
                  </a:lnTo>
                  <a:lnTo>
                    <a:pt x="2898" y="34"/>
                  </a:lnTo>
                  <a:lnTo>
                    <a:pt x="2898" y="34"/>
                  </a:lnTo>
                  <a:lnTo>
                    <a:pt x="2896" y="34"/>
                  </a:lnTo>
                  <a:lnTo>
                    <a:pt x="2896" y="34"/>
                  </a:lnTo>
                  <a:lnTo>
                    <a:pt x="2892" y="34"/>
                  </a:lnTo>
                  <a:lnTo>
                    <a:pt x="2892" y="34"/>
                  </a:lnTo>
                  <a:lnTo>
                    <a:pt x="2892" y="34"/>
                  </a:lnTo>
                  <a:lnTo>
                    <a:pt x="2892" y="36"/>
                  </a:lnTo>
                  <a:lnTo>
                    <a:pt x="2892" y="36"/>
                  </a:lnTo>
                  <a:lnTo>
                    <a:pt x="2892" y="36"/>
                  </a:lnTo>
                  <a:lnTo>
                    <a:pt x="2892" y="36"/>
                  </a:lnTo>
                  <a:lnTo>
                    <a:pt x="2892" y="36"/>
                  </a:lnTo>
                  <a:lnTo>
                    <a:pt x="2890" y="36"/>
                  </a:lnTo>
                  <a:lnTo>
                    <a:pt x="2890" y="36"/>
                  </a:lnTo>
                  <a:lnTo>
                    <a:pt x="2888" y="36"/>
                  </a:lnTo>
                  <a:lnTo>
                    <a:pt x="2888" y="36"/>
                  </a:lnTo>
                  <a:lnTo>
                    <a:pt x="2886" y="36"/>
                  </a:lnTo>
                  <a:lnTo>
                    <a:pt x="2886" y="36"/>
                  </a:lnTo>
                  <a:lnTo>
                    <a:pt x="2884" y="36"/>
                  </a:lnTo>
                  <a:lnTo>
                    <a:pt x="2884" y="36"/>
                  </a:lnTo>
                  <a:lnTo>
                    <a:pt x="2878" y="36"/>
                  </a:lnTo>
                  <a:lnTo>
                    <a:pt x="2878" y="36"/>
                  </a:lnTo>
                  <a:lnTo>
                    <a:pt x="2874" y="34"/>
                  </a:lnTo>
                  <a:lnTo>
                    <a:pt x="2874" y="34"/>
                  </a:lnTo>
                  <a:lnTo>
                    <a:pt x="2872" y="34"/>
                  </a:lnTo>
                  <a:lnTo>
                    <a:pt x="2872" y="34"/>
                  </a:lnTo>
                  <a:lnTo>
                    <a:pt x="2870" y="34"/>
                  </a:lnTo>
                  <a:lnTo>
                    <a:pt x="2870" y="34"/>
                  </a:lnTo>
                  <a:lnTo>
                    <a:pt x="2866" y="34"/>
                  </a:lnTo>
                  <a:lnTo>
                    <a:pt x="2866" y="34"/>
                  </a:lnTo>
                  <a:lnTo>
                    <a:pt x="2864" y="34"/>
                  </a:lnTo>
                  <a:lnTo>
                    <a:pt x="2864" y="34"/>
                  </a:lnTo>
                  <a:lnTo>
                    <a:pt x="2862" y="34"/>
                  </a:lnTo>
                  <a:lnTo>
                    <a:pt x="2862" y="34"/>
                  </a:lnTo>
                  <a:lnTo>
                    <a:pt x="2862" y="34"/>
                  </a:lnTo>
                  <a:lnTo>
                    <a:pt x="2862" y="34"/>
                  </a:lnTo>
                  <a:lnTo>
                    <a:pt x="2860" y="34"/>
                  </a:lnTo>
                  <a:lnTo>
                    <a:pt x="2860" y="34"/>
                  </a:lnTo>
                  <a:lnTo>
                    <a:pt x="2860" y="34"/>
                  </a:lnTo>
                  <a:lnTo>
                    <a:pt x="2860" y="34"/>
                  </a:lnTo>
                  <a:lnTo>
                    <a:pt x="2858" y="34"/>
                  </a:lnTo>
                  <a:lnTo>
                    <a:pt x="2858" y="34"/>
                  </a:lnTo>
                  <a:lnTo>
                    <a:pt x="2858" y="36"/>
                  </a:lnTo>
                  <a:lnTo>
                    <a:pt x="2858" y="36"/>
                  </a:lnTo>
                  <a:lnTo>
                    <a:pt x="2858" y="36"/>
                  </a:lnTo>
                  <a:lnTo>
                    <a:pt x="2858" y="36"/>
                  </a:lnTo>
                  <a:lnTo>
                    <a:pt x="2858" y="36"/>
                  </a:lnTo>
                  <a:lnTo>
                    <a:pt x="2858" y="38"/>
                  </a:lnTo>
                  <a:lnTo>
                    <a:pt x="2858" y="38"/>
                  </a:lnTo>
                  <a:lnTo>
                    <a:pt x="2852" y="38"/>
                  </a:lnTo>
                  <a:lnTo>
                    <a:pt x="2852" y="38"/>
                  </a:lnTo>
                  <a:lnTo>
                    <a:pt x="2844" y="38"/>
                  </a:lnTo>
                  <a:lnTo>
                    <a:pt x="2844" y="38"/>
                  </a:lnTo>
                  <a:lnTo>
                    <a:pt x="2842" y="38"/>
                  </a:lnTo>
                  <a:lnTo>
                    <a:pt x="2842" y="38"/>
                  </a:lnTo>
                  <a:lnTo>
                    <a:pt x="2842" y="38"/>
                  </a:lnTo>
                  <a:lnTo>
                    <a:pt x="2842" y="38"/>
                  </a:lnTo>
                  <a:lnTo>
                    <a:pt x="2840" y="38"/>
                  </a:lnTo>
                  <a:lnTo>
                    <a:pt x="2840" y="38"/>
                  </a:lnTo>
                  <a:lnTo>
                    <a:pt x="2834" y="38"/>
                  </a:lnTo>
                  <a:lnTo>
                    <a:pt x="2834" y="38"/>
                  </a:lnTo>
                  <a:lnTo>
                    <a:pt x="2832" y="38"/>
                  </a:lnTo>
                  <a:lnTo>
                    <a:pt x="2832" y="38"/>
                  </a:lnTo>
                  <a:lnTo>
                    <a:pt x="2832" y="38"/>
                  </a:lnTo>
                  <a:lnTo>
                    <a:pt x="2832" y="38"/>
                  </a:lnTo>
                  <a:lnTo>
                    <a:pt x="2830" y="38"/>
                  </a:lnTo>
                  <a:lnTo>
                    <a:pt x="2830" y="38"/>
                  </a:lnTo>
                  <a:lnTo>
                    <a:pt x="2830" y="38"/>
                  </a:lnTo>
                  <a:lnTo>
                    <a:pt x="2830" y="38"/>
                  </a:lnTo>
                  <a:lnTo>
                    <a:pt x="2828" y="38"/>
                  </a:lnTo>
                  <a:lnTo>
                    <a:pt x="2828" y="38"/>
                  </a:lnTo>
                  <a:lnTo>
                    <a:pt x="2826" y="38"/>
                  </a:lnTo>
                  <a:lnTo>
                    <a:pt x="2826" y="38"/>
                  </a:lnTo>
                  <a:lnTo>
                    <a:pt x="2826" y="38"/>
                  </a:lnTo>
                  <a:lnTo>
                    <a:pt x="2826" y="38"/>
                  </a:lnTo>
                  <a:lnTo>
                    <a:pt x="2826" y="38"/>
                  </a:lnTo>
                  <a:lnTo>
                    <a:pt x="2826" y="38"/>
                  </a:lnTo>
                  <a:lnTo>
                    <a:pt x="2824" y="38"/>
                  </a:lnTo>
                  <a:lnTo>
                    <a:pt x="2824" y="38"/>
                  </a:lnTo>
                  <a:lnTo>
                    <a:pt x="2820" y="38"/>
                  </a:lnTo>
                  <a:lnTo>
                    <a:pt x="2816" y="38"/>
                  </a:lnTo>
                  <a:lnTo>
                    <a:pt x="2816" y="38"/>
                  </a:lnTo>
                  <a:lnTo>
                    <a:pt x="2814" y="38"/>
                  </a:lnTo>
                  <a:lnTo>
                    <a:pt x="2814" y="38"/>
                  </a:lnTo>
                  <a:lnTo>
                    <a:pt x="2806" y="38"/>
                  </a:lnTo>
                  <a:lnTo>
                    <a:pt x="2806" y="38"/>
                  </a:lnTo>
                  <a:lnTo>
                    <a:pt x="2804" y="38"/>
                  </a:lnTo>
                  <a:lnTo>
                    <a:pt x="2804" y="38"/>
                  </a:lnTo>
                  <a:lnTo>
                    <a:pt x="2796" y="38"/>
                  </a:lnTo>
                  <a:lnTo>
                    <a:pt x="2796" y="38"/>
                  </a:lnTo>
                  <a:lnTo>
                    <a:pt x="2794" y="38"/>
                  </a:lnTo>
                  <a:lnTo>
                    <a:pt x="2794" y="38"/>
                  </a:lnTo>
                  <a:lnTo>
                    <a:pt x="2792" y="38"/>
                  </a:lnTo>
                  <a:lnTo>
                    <a:pt x="2792" y="38"/>
                  </a:lnTo>
                  <a:lnTo>
                    <a:pt x="2792" y="38"/>
                  </a:lnTo>
                  <a:lnTo>
                    <a:pt x="2792" y="38"/>
                  </a:lnTo>
                  <a:lnTo>
                    <a:pt x="2790" y="38"/>
                  </a:lnTo>
                  <a:lnTo>
                    <a:pt x="2790" y="38"/>
                  </a:lnTo>
                  <a:lnTo>
                    <a:pt x="2790" y="38"/>
                  </a:lnTo>
                  <a:lnTo>
                    <a:pt x="2790" y="38"/>
                  </a:lnTo>
                  <a:lnTo>
                    <a:pt x="2786" y="38"/>
                  </a:lnTo>
                  <a:lnTo>
                    <a:pt x="2784" y="38"/>
                  </a:lnTo>
                  <a:lnTo>
                    <a:pt x="2784" y="38"/>
                  </a:lnTo>
                  <a:lnTo>
                    <a:pt x="2782" y="38"/>
                  </a:lnTo>
                  <a:lnTo>
                    <a:pt x="2782" y="38"/>
                  </a:lnTo>
                  <a:lnTo>
                    <a:pt x="2780" y="38"/>
                  </a:lnTo>
                  <a:lnTo>
                    <a:pt x="2780" y="38"/>
                  </a:lnTo>
                  <a:lnTo>
                    <a:pt x="2776" y="38"/>
                  </a:lnTo>
                  <a:lnTo>
                    <a:pt x="2776" y="38"/>
                  </a:lnTo>
                  <a:lnTo>
                    <a:pt x="2772" y="38"/>
                  </a:lnTo>
                  <a:lnTo>
                    <a:pt x="2772" y="38"/>
                  </a:lnTo>
                  <a:lnTo>
                    <a:pt x="2772" y="38"/>
                  </a:lnTo>
                  <a:lnTo>
                    <a:pt x="2772" y="38"/>
                  </a:lnTo>
                  <a:lnTo>
                    <a:pt x="2770" y="38"/>
                  </a:lnTo>
                  <a:lnTo>
                    <a:pt x="2770" y="38"/>
                  </a:lnTo>
                  <a:lnTo>
                    <a:pt x="2770" y="38"/>
                  </a:lnTo>
                  <a:lnTo>
                    <a:pt x="2770" y="38"/>
                  </a:lnTo>
                  <a:lnTo>
                    <a:pt x="2768" y="38"/>
                  </a:lnTo>
                  <a:lnTo>
                    <a:pt x="2768" y="38"/>
                  </a:lnTo>
                  <a:lnTo>
                    <a:pt x="2764" y="38"/>
                  </a:lnTo>
                  <a:lnTo>
                    <a:pt x="2764" y="38"/>
                  </a:lnTo>
                  <a:lnTo>
                    <a:pt x="2762" y="38"/>
                  </a:lnTo>
                  <a:lnTo>
                    <a:pt x="2762" y="38"/>
                  </a:lnTo>
                  <a:lnTo>
                    <a:pt x="2762" y="36"/>
                  </a:lnTo>
                  <a:lnTo>
                    <a:pt x="2762" y="36"/>
                  </a:lnTo>
                  <a:lnTo>
                    <a:pt x="2762" y="36"/>
                  </a:lnTo>
                  <a:lnTo>
                    <a:pt x="2762" y="36"/>
                  </a:lnTo>
                  <a:lnTo>
                    <a:pt x="2760" y="36"/>
                  </a:lnTo>
                  <a:lnTo>
                    <a:pt x="2760" y="36"/>
                  </a:lnTo>
                  <a:lnTo>
                    <a:pt x="2754" y="36"/>
                  </a:lnTo>
                  <a:lnTo>
                    <a:pt x="2754" y="36"/>
                  </a:lnTo>
                  <a:lnTo>
                    <a:pt x="2750" y="36"/>
                  </a:lnTo>
                  <a:lnTo>
                    <a:pt x="2750" y="36"/>
                  </a:lnTo>
                  <a:lnTo>
                    <a:pt x="2750" y="36"/>
                  </a:lnTo>
                  <a:lnTo>
                    <a:pt x="2750" y="36"/>
                  </a:lnTo>
                  <a:lnTo>
                    <a:pt x="2748" y="36"/>
                  </a:lnTo>
                  <a:lnTo>
                    <a:pt x="2748" y="36"/>
                  </a:lnTo>
                  <a:lnTo>
                    <a:pt x="2746" y="36"/>
                  </a:lnTo>
                  <a:lnTo>
                    <a:pt x="2746" y="36"/>
                  </a:lnTo>
                  <a:lnTo>
                    <a:pt x="2744" y="38"/>
                  </a:lnTo>
                  <a:lnTo>
                    <a:pt x="2744" y="38"/>
                  </a:lnTo>
                  <a:lnTo>
                    <a:pt x="2742" y="38"/>
                  </a:lnTo>
                  <a:lnTo>
                    <a:pt x="2738" y="38"/>
                  </a:lnTo>
                  <a:lnTo>
                    <a:pt x="2738" y="38"/>
                  </a:lnTo>
                  <a:lnTo>
                    <a:pt x="2738" y="38"/>
                  </a:lnTo>
                  <a:lnTo>
                    <a:pt x="2738" y="38"/>
                  </a:lnTo>
                  <a:lnTo>
                    <a:pt x="2736" y="38"/>
                  </a:lnTo>
                  <a:lnTo>
                    <a:pt x="2736" y="38"/>
                  </a:lnTo>
                  <a:lnTo>
                    <a:pt x="2728" y="38"/>
                  </a:lnTo>
                  <a:lnTo>
                    <a:pt x="2728" y="38"/>
                  </a:lnTo>
                  <a:lnTo>
                    <a:pt x="2724" y="38"/>
                  </a:lnTo>
                  <a:lnTo>
                    <a:pt x="2724" y="38"/>
                  </a:lnTo>
                  <a:lnTo>
                    <a:pt x="2720" y="36"/>
                  </a:lnTo>
                  <a:lnTo>
                    <a:pt x="2720" y="36"/>
                  </a:lnTo>
                  <a:lnTo>
                    <a:pt x="2720" y="36"/>
                  </a:lnTo>
                  <a:lnTo>
                    <a:pt x="2720" y="36"/>
                  </a:lnTo>
                  <a:lnTo>
                    <a:pt x="2716" y="38"/>
                  </a:lnTo>
                  <a:lnTo>
                    <a:pt x="2716" y="38"/>
                  </a:lnTo>
                  <a:lnTo>
                    <a:pt x="2712" y="38"/>
                  </a:lnTo>
                  <a:lnTo>
                    <a:pt x="2712" y="38"/>
                  </a:lnTo>
                  <a:lnTo>
                    <a:pt x="2710" y="38"/>
                  </a:lnTo>
                  <a:lnTo>
                    <a:pt x="2706" y="38"/>
                  </a:lnTo>
                  <a:lnTo>
                    <a:pt x="2706" y="38"/>
                  </a:lnTo>
                  <a:lnTo>
                    <a:pt x="2700" y="38"/>
                  </a:lnTo>
                  <a:lnTo>
                    <a:pt x="2700" y="38"/>
                  </a:lnTo>
                  <a:lnTo>
                    <a:pt x="2694" y="38"/>
                  </a:lnTo>
                  <a:lnTo>
                    <a:pt x="2694" y="38"/>
                  </a:lnTo>
                  <a:lnTo>
                    <a:pt x="2692" y="36"/>
                  </a:lnTo>
                  <a:lnTo>
                    <a:pt x="2692" y="36"/>
                  </a:lnTo>
                  <a:lnTo>
                    <a:pt x="2688" y="36"/>
                  </a:lnTo>
                  <a:lnTo>
                    <a:pt x="2688" y="36"/>
                  </a:lnTo>
                  <a:lnTo>
                    <a:pt x="2686" y="36"/>
                  </a:lnTo>
                  <a:lnTo>
                    <a:pt x="2686" y="36"/>
                  </a:lnTo>
                  <a:lnTo>
                    <a:pt x="2684" y="36"/>
                  </a:lnTo>
                  <a:lnTo>
                    <a:pt x="2684" y="36"/>
                  </a:lnTo>
                  <a:lnTo>
                    <a:pt x="2682" y="36"/>
                  </a:lnTo>
                  <a:lnTo>
                    <a:pt x="2682" y="36"/>
                  </a:lnTo>
                  <a:lnTo>
                    <a:pt x="2682" y="36"/>
                  </a:lnTo>
                  <a:lnTo>
                    <a:pt x="2682" y="36"/>
                  </a:lnTo>
                  <a:lnTo>
                    <a:pt x="2680" y="36"/>
                  </a:lnTo>
                  <a:lnTo>
                    <a:pt x="2680" y="36"/>
                  </a:lnTo>
                  <a:lnTo>
                    <a:pt x="2680" y="36"/>
                  </a:lnTo>
                  <a:lnTo>
                    <a:pt x="2680" y="36"/>
                  </a:lnTo>
                  <a:lnTo>
                    <a:pt x="2678" y="36"/>
                  </a:lnTo>
                  <a:lnTo>
                    <a:pt x="2678" y="36"/>
                  </a:lnTo>
                  <a:lnTo>
                    <a:pt x="2678" y="36"/>
                  </a:lnTo>
                  <a:lnTo>
                    <a:pt x="2678" y="36"/>
                  </a:lnTo>
                  <a:lnTo>
                    <a:pt x="2678" y="36"/>
                  </a:lnTo>
                  <a:lnTo>
                    <a:pt x="2678" y="36"/>
                  </a:lnTo>
                  <a:lnTo>
                    <a:pt x="2676" y="36"/>
                  </a:lnTo>
                  <a:lnTo>
                    <a:pt x="2676" y="36"/>
                  </a:lnTo>
                  <a:lnTo>
                    <a:pt x="2670" y="36"/>
                  </a:lnTo>
                  <a:lnTo>
                    <a:pt x="2670" y="36"/>
                  </a:lnTo>
                  <a:lnTo>
                    <a:pt x="2664" y="38"/>
                  </a:lnTo>
                  <a:lnTo>
                    <a:pt x="2664" y="38"/>
                  </a:lnTo>
                  <a:lnTo>
                    <a:pt x="2660" y="38"/>
                  </a:lnTo>
                  <a:lnTo>
                    <a:pt x="2660" y="38"/>
                  </a:lnTo>
                  <a:lnTo>
                    <a:pt x="2656" y="38"/>
                  </a:lnTo>
                  <a:lnTo>
                    <a:pt x="2656" y="38"/>
                  </a:lnTo>
                  <a:lnTo>
                    <a:pt x="2656" y="38"/>
                  </a:lnTo>
                  <a:lnTo>
                    <a:pt x="2656" y="38"/>
                  </a:lnTo>
                  <a:lnTo>
                    <a:pt x="2654" y="38"/>
                  </a:lnTo>
                  <a:lnTo>
                    <a:pt x="2654" y="38"/>
                  </a:lnTo>
                  <a:lnTo>
                    <a:pt x="2648" y="38"/>
                  </a:lnTo>
                  <a:lnTo>
                    <a:pt x="2648" y="38"/>
                  </a:lnTo>
                  <a:lnTo>
                    <a:pt x="2644" y="38"/>
                  </a:lnTo>
                  <a:lnTo>
                    <a:pt x="2644" y="38"/>
                  </a:lnTo>
                  <a:lnTo>
                    <a:pt x="2642" y="38"/>
                  </a:lnTo>
                  <a:lnTo>
                    <a:pt x="2642" y="38"/>
                  </a:lnTo>
                  <a:lnTo>
                    <a:pt x="2640" y="38"/>
                  </a:lnTo>
                  <a:lnTo>
                    <a:pt x="2640" y="38"/>
                  </a:lnTo>
                  <a:lnTo>
                    <a:pt x="2636" y="40"/>
                  </a:lnTo>
                  <a:lnTo>
                    <a:pt x="2636" y="40"/>
                  </a:lnTo>
                  <a:lnTo>
                    <a:pt x="2634" y="40"/>
                  </a:lnTo>
                  <a:lnTo>
                    <a:pt x="2634" y="40"/>
                  </a:lnTo>
                  <a:lnTo>
                    <a:pt x="2632" y="40"/>
                  </a:lnTo>
                  <a:lnTo>
                    <a:pt x="2632" y="40"/>
                  </a:lnTo>
                  <a:lnTo>
                    <a:pt x="2630" y="40"/>
                  </a:lnTo>
                  <a:lnTo>
                    <a:pt x="2630" y="40"/>
                  </a:lnTo>
                  <a:lnTo>
                    <a:pt x="2630" y="40"/>
                  </a:lnTo>
                  <a:lnTo>
                    <a:pt x="2630" y="40"/>
                  </a:lnTo>
                  <a:lnTo>
                    <a:pt x="2628" y="40"/>
                  </a:lnTo>
                  <a:lnTo>
                    <a:pt x="2628" y="40"/>
                  </a:lnTo>
                  <a:lnTo>
                    <a:pt x="2624" y="40"/>
                  </a:lnTo>
                  <a:lnTo>
                    <a:pt x="2624" y="40"/>
                  </a:lnTo>
                  <a:lnTo>
                    <a:pt x="2624" y="38"/>
                  </a:lnTo>
                  <a:lnTo>
                    <a:pt x="2624" y="38"/>
                  </a:lnTo>
                  <a:lnTo>
                    <a:pt x="2618" y="38"/>
                  </a:lnTo>
                  <a:lnTo>
                    <a:pt x="2618" y="38"/>
                  </a:lnTo>
                  <a:lnTo>
                    <a:pt x="2616" y="38"/>
                  </a:lnTo>
                  <a:lnTo>
                    <a:pt x="2616" y="38"/>
                  </a:lnTo>
                  <a:lnTo>
                    <a:pt x="2614" y="38"/>
                  </a:lnTo>
                  <a:lnTo>
                    <a:pt x="2614" y="38"/>
                  </a:lnTo>
                  <a:lnTo>
                    <a:pt x="2614" y="38"/>
                  </a:lnTo>
                  <a:lnTo>
                    <a:pt x="2614" y="38"/>
                  </a:lnTo>
                  <a:lnTo>
                    <a:pt x="2612" y="38"/>
                  </a:lnTo>
                  <a:lnTo>
                    <a:pt x="2612" y="38"/>
                  </a:lnTo>
                  <a:lnTo>
                    <a:pt x="2608" y="38"/>
                  </a:lnTo>
                  <a:lnTo>
                    <a:pt x="2608" y="38"/>
                  </a:lnTo>
                  <a:lnTo>
                    <a:pt x="2604" y="38"/>
                  </a:lnTo>
                  <a:lnTo>
                    <a:pt x="2604" y="38"/>
                  </a:lnTo>
                  <a:lnTo>
                    <a:pt x="2602" y="36"/>
                  </a:lnTo>
                  <a:lnTo>
                    <a:pt x="2602" y="36"/>
                  </a:lnTo>
                  <a:lnTo>
                    <a:pt x="2600" y="36"/>
                  </a:lnTo>
                  <a:lnTo>
                    <a:pt x="2600" y="36"/>
                  </a:lnTo>
                  <a:lnTo>
                    <a:pt x="2600" y="36"/>
                  </a:lnTo>
                  <a:lnTo>
                    <a:pt x="2600" y="36"/>
                  </a:lnTo>
                  <a:lnTo>
                    <a:pt x="2598" y="34"/>
                  </a:lnTo>
                  <a:lnTo>
                    <a:pt x="2598" y="34"/>
                  </a:lnTo>
                  <a:lnTo>
                    <a:pt x="2596" y="34"/>
                  </a:lnTo>
                  <a:lnTo>
                    <a:pt x="2596" y="34"/>
                  </a:lnTo>
                  <a:lnTo>
                    <a:pt x="2588" y="34"/>
                  </a:lnTo>
                  <a:lnTo>
                    <a:pt x="2588" y="34"/>
                  </a:lnTo>
                  <a:lnTo>
                    <a:pt x="2584" y="34"/>
                  </a:lnTo>
                  <a:lnTo>
                    <a:pt x="2584" y="34"/>
                  </a:lnTo>
                  <a:lnTo>
                    <a:pt x="2570" y="34"/>
                  </a:lnTo>
                  <a:lnTo>
                    <a:pt x="2570" y="34"/>
                  </a:lnTo>
                  <a:lnTo>
                    <a:pt x="2568" y="34"/>
                  </a:lnTo>
                  <a:lnTo>
                    <a:pt x="2568" y="34"/>
                  </a:lnTo>
                  <a:lnTo>
                    <a:pt x="2566" y="34"/>
                  </a:lnTo>
                  <a:lnTo>
                    <a:pt x="2566" y="34"/>
                  </a:lnTo>
                  <a:lnTo>
                    <a:pt x="2562" y="36"/>
                  </a:lnTo>
                  <a:lnTo>
                    <a:pt x="2562" y="36"/>
                  </a:lnTo>
                  <a:lnTo>
                    <a:pt x="2556" y="36"/>
                  </a:lnTo>
                  <a:lnTo>
                    <a:pt x="2556" y="36"/>
                  </a:lnTo>
                  <a:lnTo>
                    <a:pt x="2552" y="34"/>
                  </a:lnTo>
                  <a:lnTo>
                    <a:pt x="2552" y="34"/>
                  </a:lnTo>
                  <a:lnTo>
                    <a:pt x="2544" y="34"/>
                  </a:lnTo>
                  <a:lnTo>
                    <a:pt x="2544" y="34"/>
                  </a:lnTo>
                  <a:lnTo>
                    <a:pt x="2542" y="34"/>
                  </a:lnTo>
                  <a:lnTo>
                    <a:pt x="2542" y="34"/>
                  </a:lnTo>
                  <a:lnTo>
                    <a:pt x="2536" y="34"/>
                  </a:lnTo>
                  <a:lnTo>
                    <a:pt x="2536" y="34"/>
                  </a:lnTo>
                  <a:lnTo>
                    <a:pt x="2532" y="36"/>
                  </a:lnTo>
                  <a:lnTo>
                    <a:pt x="2532" y="36"/>
                  </a:lnTo>
                  <a:lnTo>
                    <a:pt x="2528" y="36"/>
                  </a:lnTo>
                  <a:lnTo>
                    <a:pt x="2528" y="36"/>
                  </a:lnTo>
                  <a:lnTo>
                    <a:pt x="2526" y="36"/>
                  </a:lnTo>
                  <a:lnTo>
                    <a:pt x="2526" y="36"/>
                  </a:lnTo>
                  <a:lnTo>
                    <a:pt x="2524" y="36"/>
                  </a:lnTo>
                  <a:lnTo>
                    <a:pt x="2524" y="36"/>
                  </a:lnTo>
                  <a:lnTo>
                    <a:pt x="2520" y="36"/>
                  </a:lnTo>
                  <a:lnTo>
                    <a:pt x="2520" y="36"/>
                  </a:lnTo>
                  <a:lnTo>
                    <a:pt x="2516" y="38"/>
                  </a:lnTo>
                  <a:lnTo>
                    <a:pt x="2516" y="38"/>
                  </a:lnTo>
                  <a:lnTo>
                    <a:pt x="2516" y="38"/>
                  </a:lnTo>
                  <a:lnTo>
                    <a:pt x="2516" y="38"/>
                  </a:lnTo>
                  <a:lnTo>
                    <a:pt x="2516" y="38"/>
                  </a:lnTo>
                  <a:lnTo>
                    <a:pt x="2516" y="38"/>
                  </a:lnTo>
                  <a:lnTo>
                    <a:pt x="2516" y="38"/>
                  </a:lnTo>
                  <a:lnTo>
                    <a:pt x="2516" y="38"/>
                  </a:lnTo>
                  <a:lnTo>
                    <a:pt x="2512" y="38"/>
                  </a:lnTo>
                  <a:lnTo>
                    <a:pt x="2512" y="38"/>
                  </a:lnTo>
                  <a:lnTo>
                    <a:pt x="2512" y="36"/>
                  </a:lnTo>
                  <a:lnTo>
                    <a:pt x="2512" y="36"/>
                  </a:lnTo>
                  <a:lnTo>
                    <a:pt x="2510" y="36"/>
                  </a:lnTo>
                  <a:lnTo>
                    <a:pt x="2510" y="36"/>
                  </a:lnTo>
                  <a:lnTo>
                    <a:pt x="2508" y="36"/>
                  </a:lnTo>
                  <a:lnTo>
                    <a:pt x="2508" y="36"/>
                  </a:lnTo>
                  <a:lnTo>
                    <a:pt x="2506" y="36"/>
                  </a:lnTo>
                  <a:lnTo>
                    <a:pt x="2506" y="36"/>
                  </a:lnTo>
                  <a:lnTo>
                    <a:pt x="2504" y="36"/>
                  </a:lnTo>
                  <a:lnTo>
                    <a:pt x="2504" y="36"/>
                  </a:lnTo>
                  <a:lnTo>
                    <a:pt x="2504" y="36"/>
                  </a:lnTo>
                  <a:lnTo>
                    <a:pt x="2504" y="36"/>
                  </a:lnTo>
                  <a:lnTo>
                    <a:pt x="2504" y="36"/>
                  </a:lnTo>
                  <a:lnTo>
                    <a:pt x="2504" y="36"/>
                  </a:lnTo>
                  <a:lnTo>
                    <a:pt x="2504" y="36"/>
                  </a:lnTo>
                  <a:lnTo>
                    <a:pt x="2504" y="36"/>
                  </a:lnTo>
                  <a:lnTo>
                    <a:pt x="2500" y="36"/>
                  </a:lnTo>
                  <a:lnTo>
                    <a:pt x="2500" y="36"/>
                  </a:lnTo>
                  <a:lnTo>
                    <a:pt x="2496" y="36"/>
                  </a:lnTo>
                  <a:lnTo>
                    <a:pt x="2496" y="36"/>
                  </a:lnTo>
                  <a:lnTo>
                    <a:pt x="2492" y="36"/>
                  </a:lnTo>
                  <a:lnTo>
                    <a:pt x="2492" y="36"/>
                  </a:lnTo>
                  <a:lnTo>
                    <a:pt x="2488" y="36"/>
                  </a:lnTo>
                  <a:lnTo>
                    <a:pt x="2488" y="36"/>
                  </a:lnTo>
                  <a:lnTo>
                    <a:pt x="2488" y="36"/>
                  </a:lnTo>
                  <a:lnTo>
                    <a:pt x="2488" y="36"/>
                  </a:lnTo>
                  <a:lnTo>
                    <a:pt x="2484" y="36"/>
                  </a:lnTo>
                  <a:lnTo>
                    <a:pt x="2484" y="36"/>
                  </a:lnTo>
                  <a:lnTo>
                    <a:pt x="2482" y="36"/>
                  </a:lnTo>
                  <a:lnTo>
                    <a:pt x="2482" y="36"/>
                  </a:lnTo>
                  <a:lnTo>
                    <a:pt x="2482" y="36"/>
                  </a:lnTo>
                  <a:lnTo>
                    <a:pt x="2482" y="36"/>
                  </a:lnTo>
                  <a:lnTo>
                    <a:pt x="2482" y="36"/>
                  </a:lnTo>
                  <a:lnTo>
                    <a:pt x="2482" y="36"/>
                  </a:lnTo>
                  <a:lnTo>
                    <a:pt x="2480" y="36"/>
                  </a:lnTo>
                  <a:lnTo>
                    <a:pt x="2480" y="36"/>
                  </a:lnTo>
                  <a:lnTo>
                    <a:pt x="2480" y="36"/>
                  </a:lnTo>
                  <a:lnTo>
                    <a:pt x="2480" y="36"/>
                  </a:lnTo>
                  <a:lnTo>
                    <a:pt x="2474" y="36"/>
                  </a:lnTo>
                  <a:lnTo>
                    <a:pt x="2474" y="36"/>
                  </a:lnTo>
                  <a:lnTo>
                    <a:pt x="2470" y="36"/>
                  </a:lnTo>
                  <a:lnTo>
                    <a:pt x="2470" y="36"/>
                  </a:lnTo>
                  <a:lnTo>
                    <a:pt x="2466" y="38"/>
                  </a:lnTo>
                  <a:lnTo>
                    <a:pt x="2466" y="38"/>
                  </a:lnTo>
                  <a:lnTo>
                    <a:pt x="2464" y="36"/>
                  </a:lnTo>
                  <a:lnTo>
                    <a:pt x="2464" y="36"/>
                  </a:lnTo>
                  <a:lnTo>
                    <a:pt x="2458" y="38"/>
                  </a:lnTo>
                  <a:lnTo>
                    <a:pt x="2458" y="38"/>
                  </a:lnTo>
                  <a:lnTo>
                    <a:pt x="2458" y="38"/>
                  </a:lnTo>
                  <a:lnTo>
                    <a:pt x="2458" y="38"/>
                  </a:lnTo>
                  <a:lnTo>
                    <a:pt x="2456" y="38"/>
                  </a:lnTo>
                  <a:lnTo>
                    <a:pt x="2456" y="38"/>
                  </a:lnTo>
                  <a:lnTo>
                    <a:pt x="2456" y="38"/>
                  </a:lnTo>
                  <a:lnTo>
                    <a:pt x="2456" y="38"/>
                  </a:lnTo>
                  <a:lnTo>
                    <a:pt x="2452" y="36"/>
                  </a:lnTo>
                  <a:lnTo>
                    <a:pt x="2452" y="36"/>
                  </a:lnTo>
                  <a:lnTo>
                    <a:pt x="2448" y="38"/>
                  </a:lnTo>
                  <a:lnTo>
                    <a:pt x="2448" y="38"/>
                  </a:lnTo>
                  <a:lnTo>
                    <a:pt x="2446" y="38"/>
                  </a:lnTo>
                  <a:lnTo>
                    <a:pt x="2446" y="38"/>
                  </a:lnTo>
                  <a:lnTo>
                    <a:pt x="2442" y="40"/>
                  </a:lnTo>
                  <a:lnTo>
                    <a:pt x="2442" y="40"/>
                  </a:lnTo>
                  <a:lnTo>
                    <a:pt x="2438" y="40"/>
                  </a:lnTo>
                  <a:lnTo>
                    <a:pt x="2438" y="40"/>
                  </a:lnTo>
                  <a:lnTo>
                    <a:pt x="2432" y="38"/>
                  </a:lnTo>
                  <a:lnTo>
                    <a:pt x="2432" y="38"/>
                  </a:lnTo>
                  <a:lnTo>
                    <a:pt x="2432" y="38"/>
                  </a:lnTo>
                  <a:lnTo>
                    <a:pt x="2432" y="38"/>
                  </a:lnTo>
                  <a:lnTo>
                    <a:pt x="2430" y="36"/>
                  </a:lnTo>
                  <a:lnTo>
                    <a:pt x="2430" y="36"/>
                  </a:lnTo>
                  <a:lnTo>
                    <a:pt x="2428" y="36"/>
                  </a:lnTo>
                  <a:lnTo>
                    <a:pt x="2428" y="36"/>
                  </a:lnTo>
                  <a:lnTo>
                    <a:pt x="2424" y="34"/>
                  </a:lnTo>
                  <a:lnTo>
                    <a:pt x="2424" y="34"/>
                  </a:lnTo>
                  <a:lnTo>
                    <a:pt x="2420" y="34"/>
                  </a:lnTo>
                  <a:lnTo>
                    <a:pt x="2420" y="34"/>
                  </a:lnTo>
                  <a:lnTo>
                    <a:pt x="2416" y="36"/>
                  </a:lnTo>
                  <a:lnTo>
                    <a:pt x="2416" y="36"/>
                  </a:lnTo>
                  <a:lnTo>
                    <a:pt x="2414" y="36"/>
                  </a:lnTo>
                  <a:lnTo>
                    <a:pt x="2414" y="36"/>
                  </a:lnTo>
                  <a:lnTo>
                    <a:pt x="2412" y="36"/>
                  </a:lnTo>
                  <a:lnTo>
                    <a:pt x="2412" y="36"/>
                  </a:lnTo>
                  <a:lnTo>
                    <a:pt x="2408" y="36"/>
                  </a:lnTo>
                  <a:lnTo>
                    <a:pt x="2408" y="36"/>
                  </a:lnTo>
                  <a:lnTo>
                    <a:pt x="2406" y="36"/>
                  </a:lnTo>
                  <a:lnTo>
                    <a:pt x="2406" y="36"/>
                  </a:lnTo>
                  <a:lnTo>
                    <a:pt x="2402" y="36"/>
                  </a:lnTo>
                  <a:lnTo>
                    <a:pt x="2402" y="36"/>
                  </a:lnTo>
                  <a:lnTo>
                    <a:pt x="2402" y="38"/>
                  </a:lnTo>
                  <a:lnTo>
                    <a:pt x="2402" y="38"/>
                  </a:lnTo>
                  <a:lnTo>
                    <a:pt x="2402" y="38"/>
                  </a:lnTo>
                  <a:lnTo>
                    <a:pt x="2402" y="38"/>
                  </a:lnTo>
                  <a:lnTo>
                    <a:pt x="2402" y="38"/>
                  </a:lnTo>
                  <a:lnTo>
                    <a:pt x="2402" y="38"/>
                  </a:lnTo>
                  <a:lnTo>
                    <a:pt x="2400" y="38"/>
                  </a:lnTo>
                  <a:lnTo>
                    <a:pt x="2400" y="38"/>
                  </a:lnTo>
                  <a:lnTo>
                    <a:pt x="2400" y="38"/>
                  </a:lnTo>
                  <a:lnTo>
                    <a:pt x="2400" y="38"/>
                  </a:lnTo>
                  <a:lnTo>
                    <a:pt x="2400" y="38"/>
                  </a:lnTo>
                  <a:lnTo>
                    <a:pt x="2400" y="38"/>
                  </a:lnTo>
                  <a:lnTo>
                    <a:pt x="2398" y="38"/>
                  </a:lnTo>
                  <a:lnTo>
                    <a:pt x="2398" y="38"/>
                  </a:lnTo>
                  <a:lnTo>
                    <a:pt x="2396" y="36"/>
                  </a:lnTo>
                  <a:lnTo>
                    <a:pt x="2396" y="36"/>
                  </a:lnTo>
                  <a:lnTo>
                    <a:pt x="2394" y="36"/>
                  </a:lnTo>
                  <a:lnTo>
                    <a:pt x="2394" y="36"/>
                  </a:lnTo>
                  <a:lnTo>
                    <a:pt x="2392" y="36"/>
                  </a:lnTo>
                  <a:lnTo>
                    <a:pt x="2392" y="36"/>
                  </a:lnTo>
                  <a:lnTo>
                    <a:pt x="2388" y="36"/>
                  </a:lnTo>
                  <a:lnTo>
                    <a:pt x="2388" y="36"/>
                  </a:lnTo>
                  <a:lnTo>
                    <a:pt x="2384" y="34"/>
                  </a:lnTo>
                  <a:lnTo>
                    <a:pt x="2384" y="34"/>
                  </a:lnTo>
                  <a:lnTo>
                    <a:pt x="2380" y="36"/>
                  </a:lnTo>
                  <a:lnTo>
                    <a:pt x="2380" y="36"/>
                  </a:lnTo>
                  <a:lnTo>
                    <a:pt x="2374" y="36"/>
                  </a:lnTo>
                  <a:lnTo>
                    <a:pt x="2374" y="36"/>
                  </a:lnTo>
                  <a:lnTo>
                    <a:pt x="2372" y="38"/>
                  </a:lnTo>
                  <a:lnTo>
                    <a:pt x="2372" y="38"/>
                  </a:lnTo>
                  <a:lnTo>
                    <a:pt x="2368" y="38"/>
                  </a:lnTo>
                  <a:lnTo>
                    <a:pt x="2368" y="38"/>
                  </a:lnTo>
                  <a:lnTo>
                    <a:pt x="2366" y="38"/>
                  </a:lnTo>
                  <a:lnTo>
                    <a:pt x="2366" y="38"/>
                  </a:lnTo>
                  <a:lnTo>
                    <a:pt x="2366" y="38"/>
                  </a:lnTo>
                  <a:lnTo>
                    <a:pt x="2366" y="38"/>
                  </a:lnTo>
                  <a:lnTo>
                    <a:pt x="2364" y="36"/>
                  </a:lnTo>
                  <a:lnTo>
                    <a:pt x="2364" y="36"/>
                  </a:lnTo>
                  <a:lnTo>
                    <a:pt x="2356" y="36"/>
                  </a:lnTo>
                  <a:lnTo>
                    <a:pt x="2356" y="36"/>
                  </a:lnTo>
                  <a:lnTo>
                    <a:pt x="2354" y="34"/>
                  </a:lnTo>
                  <a:lnTo>
                    <a:pt x="2354" y="34"/>
                  </a:lnTo>
                  <a:lnTo>
                    <a:pt x="2352" y="34"/>
                  </a:lnTo>
                  <a:lnTo>
                    <a:pt x="2352" y="34"/>
                  </a:lnTo>
                  <a:lnTo>
                    <a:pt x="2350" y="34"/>
                  </a:lnTo>
                  <a:lnTo>
                    <a:pt x="2350" y="34"/>
                  </a:lnTo>
                  <a:lnTo>
                    <a:pt x="2344" y="34"/>
                  </a:lnTo>
                  <a:lnTo>
                    <a:pt x="2344" y="34"/>
                  </a:lnTo>
                  <a:lnTo>
                    <a:pt x="2342" y="36"/>
                  </a:lnTo>
                  <a:lnTo>
                    <a:pt x="2342" y="36"/>
                  </a:lnTo>
                  <a:lnTo>
                    <a:pt x="2338" y="36"/>
                  </a:lnTo>
                  <a:lnTo>
                    <a:pt x="2338" y="36"/>
                  </a:lnTo>
                  <a:lnTo>
                    <a:pt x="2334" y="38"/>
                  </a:lnTo>
                  <a:lnTo>
                    <a:pt x="2334" y="38"/>
                  </a:lnTo>
                  <a:lnTo>
                    <a:pt x="2328" y="36"/>
                  </a:lnTo>
                  <a:lnTo>
                    <a:pt x="2328" y="36"/>
                  </a:lnTo>
                  <a:lnTo>
                    <a:pt x="2328" y="36"/>
                  </a:lnTo>
                  <a:lnTo>
                    <a:pt x="2328" y="36"/>
                  </a:lnTo>
                  <a:lnTo>
                    <a:pt x="2326" y="36"/>
                  </a:lnTo>
                  <a:lnTo>
                    <a:pt x="2326" y="36"/>
                  </a:lnTo>
                  <a:lnTo>
                    <a:pt x="2324" y="34"/>
                  </a:lnTo>
                  <a:lnTo>
                    <a:pt x="2324" y="34"/>
                  </a:lnTo>
                  <a:lnTo>
                    <a:pt x="2320" y="34"/>
                  </a:lnTo>
                  <a:lnTo>
                    <a:pt x="2320" y="34"/>
                  </a:lnTo>
                  <a:lnTo>
                    <a:pt x="2318" y="34"/>
                  </a:lnTo>
                  <a:lnTo>
                    <a:pt x="2318" y="34"/>
                  </a:lnTo>
                  <a:lnTo>
                    <a:pt x="2312" y="34"/>
                  </a:lnTo>
                  <a:lnTo>
                    <a:pt x="2312" y="34"/>
                  </a:lnTo>
                  <a:lnTo>
                    <a:pt x="2306" y="34"/>
                  </a:lnTo>
                  <a:lnTo>
                    <a:pt x="2306" y="34"/>
                  </a:lnTo>
                  <a:lnTo>
                    <a:pt x="2300" y="34"/>
                  </a:lnTo>
                  <a:lnTo>
                    <a:pt x="2300" y="34"/>
                  </a:lnTo>
                  <a:lnTo>
                    <a:pt x="2294" y="36"/>
                  </a:lnTo>
                  <a:lnTo>
                    <a:pt x="2294" y="36"/>
                  </a:lnTo>
                  <a:lnTo>
                    <a:pt x="2294" y="36"/>
                  </a:lnTo>
                  <a:lnTo>
                    <a:pt x="2294" y="36"/>
                  </a:lnTo>
                  <a:lnTo>
                    <a:pt x="2292" y="36"/>
                  </a:lnTo>
                  <a:lnTo>
                    <a:pt x="2292" y="36"/>
                  </a:lnTo>
                  <a:lnTo>
                    <a:pt x="2290" y="34"/>
                  </a:lnTo>
                  <a:lnTo>
                    <a:pt x="2290" y="34"/>
                  </a:lnTo>
                  <a:lnTo>
                    <a:pt x="2286" y="34"/>
                  </a:lnTo>
                  <a:lnTo>
                    <a:pt x="2286" y="34"/>
                  </a:lnTo>
                  <a:lnTo>
                    <a:pt x="2284" y="34"/>
                  </a:lnTo>
                  <a:lnTo>
                    <a:pt x="2284" y="34"/>
                  </a:lnTo>
                  <a:lnTo>
                    <a:pt x="2282" y="32"/>
                  </a:lnTo>
                  <a:lnTo>
                    <a:pt x="2282" y="32"/>
                  </a:lnTo>
                  <a:lnTo>
                    <a:pt x="2276" y="34"/>
                  </a:lnTo>
                  <a:lnTo>
                    <a:pt x="2276" y="34"/>
                  </a:lnTo>
                  <a:lnTo>
                    <a:pt x="2272" y="36"/>
                  </a:lnTo>
                  <a:lnTo>
                    <a:pt x="2272" y="36"/>
                  </a:lnTo>
                  <a:lnTo>
                    <a:pt x="2262" y="36"/>
                  </a:lnTo>
                  <a:lnTo>
                    <a:pt x="2262" y="36"/>
                  </a:lnTo>
                  <a:lnTo>
                    <a:pt x="2258" y="34"/>
                  </a:lnTo>
                  <a:lnTo>
                    <a:pt x="2258" y="34"/>
                  </a:lnTo>
                  <a:lnTo>
                    <a:pt x="2254" y="36"/>
                  </a:lnTo>
                  <a:lnTo>
                    <a:pt x="2254" y="36"/>
                  </a:lnTo>
                  <a:lnTo>
                    <a:pt x="2252" y="36"/>
                  </a:lnTo>
                  <a:lnTo>
                    <a:pt x="2248" y="34"/>
                  </a:lnTo>
                  <a:lnTo>
                    <a:pt x="2248" y="34"/>
                  </a:lnTo>
                  <a:lnTo>
                    <a:pt x="2244" y="34"/>
                  </a:lnTo>
                  <a:lnTo>
                    <a:pt x="2244" y="34"/>
                  </a:lnTo>
                  <a:lnTo>
                    <a:pt x="2244" y="34"/>
                  </a:lnTo>
                  <a:lnTo>
                    <a:pt x="2244" y="34"/>
                  </a:lnTo>
                  <a:lnTo>
                    <a:pt x="2242" y="34"/>
                  </a:lnTo>
                  <a:lnTo>
                    <a:pt x="2242" y="34"/>
                  </a:lnTo>
                  <a:lnTo>
                    <a:pt x="2238" y="36"/>
                  </a:lnTo>
                  <a:lnTo>
                    <a:pt x="2238" y="36"/>
                  </a:lnTo>
                  <a:lnTo>
                    <a:pt x="2238" y="36"/>
                  </a:lnTo>
                  <a:lnTo>
                    <a:pt x="2238" y="36"/>
                  </a:lnTo>
                  <a:lnTo>
                    <a:pt x="2234" y="36"/>
                  </a:lnTo>
                  <a:lnTo>
                    <a:pt x="2234" y="36"/>
                  </a:lnTo>
                  <a:lnTo>
                    <a:pt x="2234" y="36"/>
                  </a:lnTo>
                  <a:lnTo>
                    <a:pt x="2234" y="36"/>
                  </a:lnTo>
                  <a:lnTo>
                    <a:pt x="2234" y="36"/>
                  </a:lnTo>
                  <a:lnTo>
                    <a:pt x="2234" y="36"/>
                  </a:lnTo>
                  <a:lnTo>
                    <a:pt x="2226" y="38"/>
                  </a:lnTo>
                  <a:lnTo>
                    <a:pt x="2226" y="38"/>
                  </a:lnTo>
                  <a:lnTo>
                    <a:pt x="2218" y="38"/>
                  </a:lnTo>
                  <a:lnTo>
                    <a:pt x="2218" y="38"/>
                  </a:lnTo>
                  <a:lnTo>
                    <a:pt x="2216" y="40"/>
                  </a:lnTo>
                  <a:lnTo>
                    <a:pt x="2216" y="40"/>
                  </a:lnTo>
                  <a:lnTo>
                    <a:pt x="2212" y="40"/>
                  </a:lnTo>
                  <a:lnTo>
                    <a:pt x="2212" y="40"/>
                  </a:lnTo>
                  <a:lnTo>
                    <a:pt x="2210" y="38"/>
                  </a:lnTo>
                  <a:lnTo>
                    <a:pt x="2210" y="38"/>
                  </a:lnTo>
                  <a:lnTo>
                    <a:pt x="2208" y="36"/>
                  </a:lnTo>
                  <a:lnTo>
                    <a:pt x="2208" y="36"/>
                  </a:lnTo>
                  <a:lnTo>
                    <a:pt x="2204" y="36"/>
                  </a:lnTo>
                  <a:lnTo>
                    <a:pt x="2200" y="36"/>
                  </a:lnTo>
                  <a:lnTo>
                    <a:pt x="2200" y="36"/>
                  </a:lnTo>
                  <a:lnTo>
                    <a:pt x="2194" y="36"/>
                  </a:lnTo>
                  <a:lnTo>
                    <a:pt x="2194" y="36"/>
                  </a:lnTo>
                  <a:lnTo>
                    <a:pt x="2194" y="36"/>
                  </a:lnTo>
                  <a:lnTo>
                    <a:pt x="2194" y="36"/>
                  </a:lnTo>
                  <a:lnTo>
                    <a:pt x="2190" y="36"/>
                  </a:lnTo>
                  <a:lnTo>
                    <a:pt x="2190" y="36"/>
                  </a:lnTo>
                  <a:lnTo>
                    <a:pt x="2186" y="36"/>
                  </a:lnTo>
                  <a:lnTo>
                    <a:pt x="2186" y="36"/>
                  </a:lnTo>
                  <a:lnTo>
                    <a:pt x="2184" y="36"/>
                  </a:lnTo>
                  <a:lnTo>
                    <a:pt x="2184" y="36"/>
                  </a:lnTo>
                  <a:lnTo>
                    <a:pt x="2178" y="36"/>
                  </a:lnTo>
                  <a:lnTo>
                    <a:pt x="2178" y="36"/>
                  </a:lnTo>
                  <a:lnTo>
                    <a:pt x="2170" y="36"/>
                  </a:lnTo>
                  <a:lnTo>
                    <a:pt x="2170" y="36"/>
                  </a:lnTo>
                  <a:lnTo>
                    <a:pt x="2168" y="38"/>
                  </a:lnTo>
                  <a:lnTo>
                    <a:pt x="2168" y="38"/>
                  </a:lnTo>
                  <a:lnTo>
                    <a:pt x="2164" y="38"/>
                  </a:lnTo>
                  <a:lnTo>
                    <a:pt x="2164" y="38"/>
                  </a:lnTo>
                  <a:lnTo>
                    <a:pt x="2162" y="38"/>
                  </a:lnTo>
                  <a:lnTo>
                    <a:pt x="2162" y="38"/>
                  </a:lnTo>
                  <a:lnTo>
                    <a:pt x="2158" y="38"/>
                  </a:lnTo>
                  <a:lnTo>
                    <a:pt x="2158" y="38"/>
                  </a:lnTo>
                  <a:lnTo>
                    <a:pt x="2154" y="36"/>
                  </a:lnTo>
                  <a:lnTo>
                    <a:pt x="2154" y="36"/>
                  </a:lnTo>
                  <a:lnTo>
                    <a:pt x="2148" y="38"/>
                  </a:lnTo>
                  <a:lnTo>
                    <a:pt x="2148" y="38"/>
                  </a:lnTo>
                  <a:lnTo>
                    <a:pt x="2144" y="36"/>
                  </a:lnTo>
                  <a:lnTo>
                    <a:pt x="2144" y="36"/>
                  </a:lnTo>
                  <a:lnTo>
                    <a:pt x="2140" y="36"/>
                  </a:lnTo>
                  <a:lnTo>
                    <a:pt x="2140" y="36"/>
                  </a:lnTo>
                  <a:lnTo>
                    <a:pt x="2130" y="36"/>
                  </a:lnTo>
                  <a:lnTo>
                    <a:pt x="2130" y="36"/>
                  </a:lnTo>
                  <a:lnTo>
                    <a:pt x="2128" y="36"/>
                  </a:lnTo>
                  <a:lnTo>
                    <a:pt x="2128" y="36"/>
                  </a:lnTo>
                  <a:lnTo>
                    <a:pt x="2124" y="36"/>
                  </a:lnTo>
                  <a:lnTo>
                    <a:pt x="2118" y="36"/>
                  </a:lnTo>
                  <a:lnTo>
                    <a:pt x="2118" y="36"/>
                  </a:lnTo>
                  <a:lnTo>
                    <a:pt x="2114" y="36"/>
                  </a:lnTo>
                  <a:lnTo>
                    <a:pt x="2110" y="38"/>
                  </a:lnTo>
                  <a:lnTo>
                    <a:pt x="2110" y="38"/>
                  </a:lnTo>
                  <a:lnTo>
                    <a:pt x="2102" y="38"/>
                  </a:lnTo>
                  <a:lnTo>
                    <a:pt x="2102" y="38"/>
                  </a:lnTo>
                  <a:lnTo>
                    <a:pt x="2100" y="36"/>
                  </a:lnTo>
                  <a:lnTo>
                    <a:pt x="2100" y="36"/>
                  </a:lnTo>
                  <a:lnTo>
                    <a:pt x="2096" y="36"/>
                  </a:lnTo>
                  <a:lnTo>
                    <a:pt x="2092" y="36"/>
                  </a:lnTo>
                  <a:lnTo>
                    <a:pt x="2092" y="36"/>
                  </a:lnTo>
                  <a:lnTo>
                    <a:pt x="2090" y="38"/>
                  </a:lnTo>
                  <a:lnTo>
                    <a:pt x="2090" y="38"/>
                  </a:lnTo>
                  <a:lnTo>
                    <a:pt x="2088" y="38"/>
                  </a:lnTo>
                  <a:lnTo>
                    <a:pt x="2088" y="38"/>
                  </a:lnTo>
                  <a:lnTo>
                    <a:pt x="2082" y="38"/>
                  </a:lnTo>
                  <a:lnTo>
                    <a:pt x="2082" y="38"/>
                  </a:lnTo>
                  <a:lnTo>
                    <a:pt x="2078" y="40"/>
                  </a:lnTo>
                  <a:lnTo>
                    <a:pt x="2078" y="40"/>
                  </a:lnTo>
                  <a:lnTo>
                    <a:pt x="2078" y="40"/>
                  </a:lnTo>
                  <a:lnTo>
                    <a:pt x="2078" y="40"/>
                  </a:lnTo>
                  <a:lnTo>
                    <a:pt x="2074" y="40"/>
                  </a:lnTo>
                  <a:lnTo>
                    <a:pt x="2074" y="40"/>
                  </a:lnTo>
                  <a:lnTo>
                    <a:pt x="2074" y="40"/>
                  </a:lnTo>
                  <a:lnTo>
                    <a:pt x="2074" y="40"/>
                  </a:lnTo>
                  <a:lnTo>
                    <a:pt x="2074" y="40"/>
                  </a:lnTo>
                  <a:lnTo>
                    <a:pt x="2074" y="40"/>
                  </a:lnTo>
                  <a:lnTo>
                    <a:pt x="2072" y="40"/>
                  </a:lnTo>
                  <a:lnTo>
                    <a:pt x="2072" y="40"/>
                  </a:lnTo>
                  <a:lnTo>
                    <a:pt x="2068" y="40"/>
                  </a:lnTo>
                  <a:lnTo>
                    <a:pt x="2068" y="40"/>
                  </a:lnTo>
                  <a:lnTo>
                    <a:pt x="2062" y="40"/>
                  </a:lnTo>
                  <a:lnTo>
                    <a:pt x="2058" y="38"/>
                  </a:lnTo>
                  <a:lnTo>
                    <a:pt x="2058" y="38"/>
                  </a:lnTo>
                  <a:lnTo>
                    <a:pt x="2052" y="38"/>
                  </a:lnTo>
                  <a:lnTo>
                    <a:pt x="2052" y="38"/>
                  </a:lnTo>
                  <a:lnTo>
                    <a:pt x="2046" y="40"/>
                  </a:lnTo>
                  <a:lnTo>
                    <a:pt x="2042" y="40"/>
                  </a:lnTo>
                  <a:lnTo>
                    <a:pt x="2042" y="40"/>
                  </a:lnTo>
                  <a:lnTo>
                    <a:pt x="2040" y="40"/>
                  </a:lnTo>
                  <a:lnTo>
                    <a:pt x="2040" y="40"/>
                  </a:lnTo>
                  <a:lnTo>
                    <a:pt x="2036" y="40"/>
                  </a:lnTo>
                  <a:lnTo>
                    <a:pt x="2036" y="40"/>
                  </a:lnTo>
                  <a:lnTo>
                    <a:pt x="2030" y="40"/>
                  </a:lnTo>
                  <a:lnTo>
                    <a:pt x="2030" y="40"/>
                  </a:lnTo>
                  <a:lnTo>
                    <a:pt x="2024" y="40"/>
                  </a:lnTo>
                  <a:lnTo>
                    <a:pt x="2024" y="40"/>
                  </a:lnTo>
                  <a:lnTo>
                    <a:pt x="2020" y="40"/>
                  </a:lnTo>
                  <a:lnTo>
                    <a:pt x="2020" y="40"/>
                  </a:lnTo>
                  <a:lnTo>
                    <a:pt x="2018" y="40"/>
                  </a:lnTo>
                  <a:lnTo>
                    <a:pt x="2018" y="40"/>
                  </a:lnTo>
                  <a:lnTo>
                    <a:pt x="2016" y="40"/>
                  </a:lnTo>
                  <a:lnTo>
                    <a:pt x="2016" y="40"/>
                  </a:lnTo>
                  <a:lnTo>
                    <a:pt x="2016" y="40"/>
                  </a:lnTo>
                  <a:lnTo>
                    <a:pt x="2016" y="40"/>
                  </a:lnTo>
                  <a:lnTo>
                    <a:pt x="2016" y="38"/>
                  </a:lnTo>
                  <a:lnTo>
                    <a:pt x="2016" y="38"/>
                  </a:lnTo>
                  <a:lnTo>
                    <a:pt x="2010" y="40"/>
                  </a:lnTo>
                  <a:lnTo>
                    <a:pt x="2010" y="40"/>
                  </a:lnTo>
                  <a:lnTo>
                    <a:pt x="2010" y="40"/>
                  </a:lnTo>
                  <a:lnTo>
                    <a:pt x="2010" y="40"/>
                  </a:lnTo>
                  <a:lnTo>
                    <a:pt x="2008" y="40"/>
                  </a:lnTo>
                  <a:lnTo>
                    <a:pt x="2008" y="40"/>
                  </a:lnTo>
                  <a:lnTo>
                    <a:pt x="2006" y="40"/>
                  </a:lnTo>
                  <a:lnTo>
                    <a:pt x="2006" y="40"/>
                  </a:lnTo>
                  <a:lnTo>
                    <a:pt x="2000" y="40"/>
                  </a:lnTo>
                  <a:lnTo>
                    <a:pt x="2000" y="40"/>
                  </a:lnTo>
                  <a:lnTo>
                    <a:pt x="1998" y="40"/>
                  </a:lnTo>
                  <a:lnTo>
                    <a:pt x="1998" y="40"/>
                  </a:lnTo>
                  <a:lnTo>
                    <a:pt x="1996" y="40"/>
                  </a:lnTo>
                  <a:lnTo>
                    <a:pt x="1996" y="40"/>
                  </a:lnTo>
                  <a:lnTo>
                    <a:pt x="1994" y="40"/>
                  </a:lnTo>
                  <a:lnTo>
                    <a:pt x="1994" y="40"/>
                  </a:lnTo>
                  <a:lnTo>
                    <a:pt x="1988" y="38"/>
                  </a:lnTo>
                  <a:lnTo>
                    <a:pt x="1988" y="38"/>
                  </a:lnTo>
                  <a:lnTo>
                    <a:pt x="1984" y="38"/>
                  </a:lnTo>
                  <a:lnTo>
                    <a:pt x="1984" y="38"/>
                  </a:lnTo>
                  <a:lnTo>
                    <a:pt x="1976" y="38"/>
                  </a:lnTo>
                  <a:lnTo>
                    <a:pt x="1976" y="38"/>
                  </a:lnTo>
                  <a:lnTo>
                    <a:pt x="1972" y="38"/>
                  </a:lnTo>
                  <a:lnTo>
                    <a:pt x="1972" y="38"/>
                  </a:lnTo>
                  <a:lnTo>
                    <a:pt x="1968" y="40"/>
                  </a:lnTo>
                  <a:lnTo>
                    <a:pt x="1968" y="40"/>
                  </a:lnTo>
                  <a:lnTo>
                    <a:pt x="1964" y="40"/>
                  </a:lnTo>
                  <a:lnTo>
                    <a:pt x="1964" y="40"/>
                  </a:lnTo>
                  <a:lnTo>
                    <a:pt x="1960" y="40"/>
                  </a:lnTo>
                  <a:lnTo>
                    <a:pt x="1960" y="40"/>
                  </a:lnTo>
                  <a:lnTo>
                    <a:pt x="1958" y="40"/>
                  </a:lnTo>
                  <a:lnTo>
                    <a:pt x="1958" y="40"/>
                  </a:lnTo>
                  <a:lnTo>
                    <a:pt x="1950" y="40"/>
                  </a:lnTo>
                  <a:lnTo>
                    <a:pt x="1950" y="40"/>
                  </a:lnTo>
                  <a:lnTo>
                    <a:pt x="1948" y="40"/>
                  </a:lnTo>
                  <a:lnTo>
                    <a:pt x="1948" y="40"/>
                  </a:lnTo>
                  <a:lnTo>
                    <a:pt x="1948" y="40"/>
                  </a:lnTo>
                  <a:lnTo>
                    <a:pt x="1948" y="40"/>
                  </a:lnTo>
                  <a:lnTo>
                    <a:pt x="1948" y="40"/>
                  </a:lnTo>
                  <a:lnTo>
                    <a:pt x="1948" y="40"/>
                  </a:lnTo>
                  <a:lnTo>
                    <a:pt x="1948" y="40"/>
                  </a:lnTo>
                  <a:lnTo>
                    <a:pt x="1948" y="40"/>
                  </a:lnTo>
                  <a:lnTo>
                    <a:pt x="1946" y="40"/>
                  </a:lnTo>
                  <a:lnTo>
                    <a:pt x="1946" y="40"/>
                  </a:lnTo>
                  <a:lnTo>
                    <a:pt x="1944" y="40"/>
                  </a:lnTo>
                  <a:lnTo>
                    <a:pt x="1944" y="40"/>
                  </a:lnTo>
                  <a:lnTo>
                    <a:pt x="1944" y="40"/>
                  </a:lnTo>
                  <a:lnTo>
                    <a:pt x="1944" y="40"/>
                  </a:lnTo>
                  <a:lnTo>
                    <a:pt x="1944" y="40"/>
                  </a:lnTo>
                  <a:lnTo>
                    <a:pt x="1944" y="40"/>
                  </a:lnTo>
                  <a:lnTo>
                    <a:pt x="1942" y="40"/>
                  </a:lnTo>
                  <a:lnTo>
                    <a:pt x="1942" y="40"/>
                  </a:lnTo>
                  <a:lnTo>
                    <a:pt x="1942" y="40"/>
                  </a:lnTo>
                  <a:lnTo>
                    <a:pt x="1942" y="40"/>
                  </a:lnTo>
                  <a:lnTo>
                    <a:pt x="1934" y="40"/>
                  </a:lnTo>
                  <a:lnTo>
                    <a:pt x="1934" y="40"/>
                  </a:lnTo>
                  <a:lnTo>
                    <a:pt x="1932" y="40"/>
                  </a:lnTo>
                  <a:lnTo>
                    <a:pt x="1932" y="40"/>
                  </a:lnTo>
                  <a:lnTo>
                    <a:pt x="1932" y="40"/>
                  </a:lnTo>
                  <a:lnTo>
                    <a:pt x="1932" y="40"/>
                  </a:lnTo>
                  <a:lnTo>
                    <a:pt x="1932" y="40"/>
                  </a:lnTo>
                  <a:lnTo>
                    <a:pt x="1928" y="40"/>
                  </a:lnTo>
                  <a:lnTo>
                    <a:pt x="1924" y="40"/>
                  </a:lnTo>
                  <a:lnTo>
                    <a:pt x="1924" y="40"/>
                  </a:lnTo>
                  <a:lnTo>
                    <a:pt x="1924" y="40"/>
                  </a:lnTo>
                  <a:lnTo>
                    <a:pt x="1924" y="40"/>
                  </a:lnTo>
                  <a:lnTo>
                    <a:pt x="1922" y="40"/>
                  </a:lnTo>
                  <a:lnTo>
                    <a:pt x="1922" y="40"/>
                  </a:lnTo>
                  <a:lnTo>
                    <a:pt x="1918" y="40"/>
                  </a:lnTo>
                  <a:lnTo>
                    <a:pt x="1918" y="40"/>
                  </a:lnTo>
                  <a:lnTo>
                    <a:pt x="1914" y="40"/>
                  </a:lnTo>
                  <a:lnTo>
                    <a:pt x="1914" y="40"/>
                  </a:lnTo>
                  <a:lnTo>
                    <a:pt x="1910" y="40"/>
                  </a:lnTo>
                  <a:lnTo>
                    <a:pt x="1910" y="40"/>
                  </a:lnTo>
                  <a:lnTo>
                    <a:pt x="1908" y="40"/>
                  </a:lnTo>
                  <a:lnTo>
                    <a:pt x="1908" y="40"/>
                  </a:lnTo>
                  <a:lnTo>
                    <a:pt x="1906" y="42"/>
                  </a:lnTo>
                  <a:lnTo>
                    <a:pt x="1906" y="42"/>
                  </a:lnTo>
                  <a:lnTo>
                    <a:pt x="1900" y="42"/>
                  </a:lnTo>
                  <a:lnTo>
                    <a:pt x="1900" y="42"/>
                  </a:lnTo>
                  <a:lnTo>
                    <a:pt x="1900" y="42"/>
                  </a:lnTo>
                  <a:lnTo>
                    <a:pt x="1900" y="42"/>
                  </a:lnTo>
                  <a:lnTo>
                    <a:pt x="1896" y="42"/>
                  </a:lnTo>
                  <a:lnTo>
                    <a:pt x="1896" y="42"/>
                  </a:lnTo>
                  <a:lnTo>
                    <a:pt x="1896" y="42"/>
                  </a:lnTo>
                  <a:lnTo>
                    <a:pt x="1896" y="42"/>
                  </a:lnTo>
                  <a:lnTo>
                    <a:pt x="1894" y="42"/>
                  </a:lnTo>
                  <a:lnTo>
                    <a:pt x="1894" y="42"/>
                  </a:lnTo>
                  <a:lnTo>
                    <a:pt x="1888" y="42"/>
                  </a:lnTo>
                  <a:lnTo>
                    <a:pt x="1888" y="42"/>
                  </a:lnTo>
                  <a:lnTo>
                    <a:pt x="1886" y="42"/>
                  </a:lnTo>
                  <a:lnTo>
                    <a:pt x="1886" y="42"/>
                  </a:lnTo>
                  <a:lnTo>
                    <a:pt x="1886" y="42"/>
                  </a:lnTo>
                  <a:lnTo>
                    <a:pt x="1886" y="42"/>
                  </a:lnTo>
                  <a:lnTo>
                    <a:pt x="1884" y="40"/>
                  </a:lnTo>
                  <a:lnTo>
                    <a:pt x="1884" y="40"/>
                  </a:lnTo>
                  <a:lnTo>
                    <a:pt x="1882" y="42"/>
                  </a:lnTo>
                  <a:lnTo>
                    <a:pt x="1882" y="42"/>
                  </a:lnTo>
                  <a:lnTo>
                    <a:pt x="1882" y="40"/>
                  </a:lnTo>
                  <a:lnTo>
                    <a:pt x="1882" y="40"/>
                  </a:lnTo>
                  <a:lnTo>
                    <a:pt x="1882" y="40"/>
                  </a:lnTo>
                  <a:lnTo>
                    <a:pt x="1882" y="40"/>
                  </a:lnTo>
                  <a:lnTo>
                    <a:pt x="1880" y="40"/>
                  </a:lnTo>
                  <a:lnTo>
                    <a:pt x="1880" y="40"/>
                  </a:lnTo>
                  <a:lnTo>
                    <a:pt x="1876" y="40"/>
                  </a:lnTo>
                  <a:lnTo>
                    <a:pt x="1876" y="40"/>
                  </a:lnTo>
                  <a:lnTo>
                    <a:pt x="1874" y="42"/>
                  </a:lnTo>
                  <a:lnTo>
                    <a:pt x="1874" y="42"/>
                  </a:lnTo>
                  <a:lnTo>
                    <a:pt x="1870" y="42"/>
                  </a:lnTo>
                  <a:lnTo>
                    <a:pt x="1870" y="42"/>
                  </a:lnTo>
                  <a:lnTo>
                    <a:pt x="1866" y="44"/>
                  </a:lnTo>
                  <a:lnTo>
                    <a:pt x="1866" y="44"/>
                  </a:lnTo>
                  <a:lnTo>
                    <a:pt x="1860" y="42"/>
                  </a:lnTo>
                  <a:lnTo>
                    <a:pt x="1860" y="42"/>
                  </a:lnTo>
                  <a:lnTo>
                    <a:pt x="1856" y="42"/>
                  </a:lnTo>
                  <a:lnTo>
                    <a:pt x="1856" y="42"/>
                  </a:lnTo>
                  <a:lnTo>
                    <a:pt x="1848" y="42"/>
                  </a:lnTo>
                  <a:lnTo>
                    <a:pt x="1848" y="42"/>
                  </a:lnTo>
                  <a:lnTo>
                    <a:pt x="1846" y="42"/>
                  </a:lnTo>
                  <a:lnTo>
                    <a:pt x="1846" y="42"/>
                  </a:lnTo>
                  <a:lnTo>
                    <a:pt x="1842" y="42"/>
                  </a:lnTo>
                  <a:lnTo>
                    <a:pt x="1842" y="42"/>
                  </a:lnTo>
                  <a:lnTo>
                    <a:pt x="1842" y="42"/>
                  </a:lnTo>
                  <a:lnTo>
                    <a:pt x="1842" y="42"/>
                  </a:lnTo>
                  <a:lnTo>
                    <a:pt x="1840" y="42"/>
                  </a:lnTo>
                  <a:lnTo>
                    <a:pt x="1840" y="42"/>
                  </a:lnTo>
                  <a:lnTo>
                    <a:pt x="1840" y="42"/>
                  </a:lnTo>
                  <a:lnTo>
                    <a:pt x="1840" y="42"/>
                  </a:lnTo>
                  <a:lnTo>
                    <a:pt x="1836" y="42"/>
                  </a:lnTo>
                  <a:lnTo>
                    <a:pt x="1832" y="42"/>
                  </a:lnTo>
                  <a:lnTo>
                    <a:pt x="1832" y="42"/>
                  </a:lnTo>
                  <a:lnTo>
                    <a:pt x="1832" y="38"/>
                  </a:lnTo>
                  <a:lnTo>
                    <a:pt x="1832" y="38"/>
                  </a:lnTo>
                  <a:lnTo>
                    <a:pt x="1830" y="38"/>
                  </a:lnTo>
                  <a:lnTo>
                    <a:pt x="1830" y="38"/>
                  </a:lnTo>
                  <a:lnTo>
                    <a:pt x="1828" y="40"/>
                  </a:lnTo>
                  <a:lnTo>
                    <a:pt x="1828" y="40"/>
                  </a:lnTo>
                  <a:lnTo>
                    <a:pt x="1826" y="40"/>
                  </a:lnTo>
                  <a:lnTo>
                    <a:pt x="1826" y="40"/>
                  </a:lnTo>
                  <a:lnTo>
                    <a:pt x="1820" y="40"/>
                  </a:lnTo>
                  <a:lnTo>
                    <a:pt x="1820" y="40"/>
                  </a:lnTo>
                  <a:lnTo>
                    <a:pt x="1820" y="40"/>
                  </a:lnTo>
                  <a:lnTo>
                    <a:pt x="1820" y="40"/>
                  </a:lnTo>
                  <a:lnTo>
                    <a:pt x="1816" y="38"/>
                  </a:lnTo>
                  <a:lnTo>
                    <a:pt x="1816" y="38"/>
                  </a:lnTo>
                  <a:lnTo>
                    <a:pt x="1814" y="38"/>
                  </a:lnTo>
                  <a:lnTo>
                    <a:pt x="1812" y="40"/>
                  </a:lnTo>
                  <a:lnTo>
                    <a:pt x="1812" y="40"/>
                  </a:lnTo>
                  <a:lnTo>
                    <a:pt x="1812" y="42"/>
                  </a:lnTo>
                  <a:lnTo>
                    <a:pt x="1812" y="42"/>
                  </a:lnTo>
                  <a:lnTo>
                    <a:pt x="1804" y="42"/>
                  </a:lnTo>
                  <a:lnTo>
                    <a:pt x="1804" y="42"/>
                  </a:lnTo>
                  <a:lnTo>
                    <a:pt x="1798" y="42"/>
                  </a:lnTo>
                  <a:lnTo>
                    <a:pt x="1798" y="42"/>
                  </a:lnTo>
                  <a:lnTo>
                    <a:pt x="1790" y="44"/>
                  </a:lnTo>
                  <a:lnTo>
                    <a:pt x="1790" y="44"/>
                  </a:lnTo>
                  <a:lnTo>
                    <a:pt x="1786" y="44"/>
                  </a:lnTo>
                  <a:lnTo>
                    <a:pt x="1782" y="44"/>
                  </a:lnTo>
                  <a:lnTo>
                    <a:pt x="1782" y="44"/>
                  </a:lnTo>
                  <a:lnTo>
                    <a:pt x="1778" y="44"/>
                  </a:lnTo>
                  <a:lnTo>
                    <a:pt x="1778" y="44"/>
                  </a:lnTo>
                  <a:lnTo>
                    <a:pt x="1774" y="44"/>
                  </a:lnTo>
                  <a:lnTo>
                    <a:pt x="1774" y="44"/>
                  </a:lnTo>
                  <a:lnTo>
                    <a:pt x="1772" y="44"/>
                  </a:lnTo>
                  <a:lnTo>
                    <a:pt x="1768" y="44"/>
                  </a:lnTo>
                  <a:lnTo>
                    <a:pt x="1768" y="44"/>
                  </a:lnTo>
                  <a:lnTo>
                    <a:pt x="1766" y="44"/>
                  </a:lnTo>
                  <a:lnTo>
                    <a:pt x="1766" y="44"/>
                  </a:lnTo>
                  <a:lnTo>
                    <a:pt x="1762" y="44"/>
                  </a:lnTo>
                  <a:lnTo>
                    <a:pt x="1762" y="44"/>
                  </a:lnTo>
                  <a:lnTo>
                    <a:pt x="1756" y="44"/>
                  </a:lnTo>
                  <a:lnTo>
                    <a:pt x="1756" y="44"/>
                  </a:lnTo>
                  <a:lnTo>
                    <a:pt x="1752" y="44"/>
                  </a:lnTo>
                  <a:lnTo>
                    <a:pt x="1752" y="44"/>
                  </a:lnTo>
                  <a:lnTo>
                    <a:pt x="1748" y="44"/>
                  </a:lnTo>
                  <a:lnTo>
                    <a:pt x="1748" y="44"/>
                  </a:lnTo>
                  <a:lnTo>
                    <a:pt x="1746" y="44"/>
                  </a:lnTo>
                  <a:lnTo>
                    <a:pt x="1746" y="44"/>
                  </a:lnTo>
                  <a:lnTo>
                    <a:pt x="1744" y="44"/>
                  </a:lnTo>
                  <a:lnTo>
                    <a:pt x="1744" y="44"/>
                  </a:lnTo>
                  <a:lnTo>
                    <a:pt x="1742" y="44"/>
                  </a:lnTo>
                  <a:lnTo>
                    <a:pt x="1742" y="44"/>
                  </a:lnTo>
                  <a:lnTo>
                    <a:pt x="1738" y="44"/>
                  </a:lnTo>
                  <a:lnTo>
                    <a:pt x="1738" y="44"/>
                  </a:lnTo>
                  <a:lnTo>
                    <a:pt x="1734" y="44"/>
                  </a:lnTo>
                  <a:lnTo>
                    <a:pt x="1734" y="44"/>
                  </a:lnTo>
                  <a:lnTo>
                    <a:pt x="1734" y="44"/>
                  </a:lnTo>
                  <a:lnTo>
                    <a:pt x="1734" y="44"/>
                  </a:lnTo>
                  <a:lnTo>
                    <a:pt x="1732" y="44"/>
                  </a:lnTo>
                  <a:lnTo>
                    <a:pt x="1732" y="44"/>
                  </a:lnTo>
                  <a:lnTo>
                    <a:pt x="1724" y="44"/>
                  </a:lnTo>
                  <a:lnTo>
                    <a:pt x="1718" y="46"/>
                  </a:lnTo>
                  <a:lnTo>
                    <a:pt x="1718" y="46"/>
                  </a:lnTo>
                  <a:lnTo>
                    <a:pt x="1718" y="44"/>
                  </a:lnTo>
                  <a:lnTo>
                    <a:pt x="1718" y="44"/>
                  </a:lnTo>
                  <a:lnTo>
                    <a:pt x="1716" y="44"/>
                  </a:lnTo>
                  <a:lnTo>
                    <a:pt x="1716" y="44"/>
                  </a:lnTo>
                  <a:lnTo>
                    <a:pt x="1706" y="44"/>
                  </a:lnTo>
                  <a:lnTo>
                    <a:pt x="1706" y="44"/>
                  </a:lnTo>
                  <a:lnTo>
                    <a:pt x="1702" y="44"/>
                  </a:lnTo>
                  <a:lnTo>
                    <a:pt x="1702" y="44"/>
                  </a:lnTo>
                  <a:lnTo>
                    <a:pt x="1698" y="44"/>
                  </a:lnTo>
                  <a:lnTo>
                    <a:pt x="1698" y="44"/>
                  </a:lnTo>
                  <a:lnTo>
                    <a:pt x="1694" y="44"/>
                  </a:lnTo>
                  <a:lnTo>
                    <a:pt x="1694" y="44"/>
                  </a:lnTo>
                  <a:lnTo>
                    <a:pt x="1694" y="44"/>
                  </a:lnTo>
                  <a:lnTo>
                    <a:pt x="1694" y="44"/>
                  </a:lnTo>
                  <a:lnTo>
                    <a:pt x="1690" y="44"/>
                  </a:lnTo>
                  <a:lnTo>
                    <a:pt x="1690" y="44"/>
                  </a:lnTo>
                  <a:lnTo>
                    <a:pt x="1686" y="44"/>
                  </a:lnTo>
                  <a:lnTo>
                    <a:pt x="1686" y="44"/>
                  </a:lnTo>
                  <a:lnTo>
                    <a:pt x="1686" y="44"/>
                  </a:lnTo>
                  <a:lnTo>
                    <a:pt x="1686" y="44"/>
                  </a:lnTo>
                  <a:lnTo>
                    <a:pt x="1682" y="44"/>
                  </a:lnTo>
                  <a:lnTo>
                    <a:pt x="1682" y="44"/>
                  </a:lnTo>
                  <a:lnTo>
                    <a:pt x="1678" y="44"/>
                  </a:lnTo>
                  <a:lnTo>
                    <a:pt x="1678" y="44"/>
                  </a:lnTo>
                  <a:lnTo>
                    <a:pt x="1672" y="44"/>
                  </a:lnTo>
                  <a:lnTo>
                    <a:pt x="1672" y="44"/>
                  </a:lnTo>
                  <a:lnTo>
                    <a:pt x="1670" y="44"/>
                  </a:lnTo>
                  <a:lnTo>
                    <a:pt x="1670" y="44"/>
                  </a:lnTo>
                  <a:lnTo>
                    <a:pt x="1668" y="44"/>
                  </a:lnTo>
                  <a:lnTo>
                    <a:pt x="1668" y="44"/>
                  </a:lnTo>
                  <a:lnTo>
                    <a:pt x="1668" y="44"/>
                  </a:lnTo>
                  <a:lnTo>
                    <a:pt x="1668" y="44"/>
                  </a:lnTo>
                  <a:lnTo>
                    <a:pt x="1664" y="44"/>
                  </a:lnTo>
                  <a:lnTo>
                    <a:pt x="1664" y="44"/>
                  </a:lnTo>
                  <a:lnTo>
                    <a:pt x="1658" y="46"/>
                  </a:lnTo>
                  <a:lnTo>
                    <a:pt x="1652" y="46"/>
                  </a:lnTo>
                  <a:lnTo>
                    <a:pt x="1652" y="46"/>
                  </a:lnTo>
                  <a:lnTo>
                    <a:pt x="1652" y="46"/>
                  </a:lnTo>
                  <a:lnTo>
                    <a:pt x="1652" y="46"/>
                  </a:lnTo>
                  <a:lnTo>
                    <a:pt x="1650" y="46"/>
                  </a:lnTo>
                  <a:lnTo>
                    <a:pt x="1650" y="46"/>
                  </a:lnTo>
                  <a:lnTo>
                    <a:pt x="1642" y="44"/>
                  </a:lnTo>
                  <a:lnTo>
                    <a:pt x="1642" y="44"/>
                  </a:lnTo>
                  <a:lnTo>
                    <a:pt x="1638" y="44"/>
                  </a:lnTo>
                  <a:lnTo>
                    <a:pt x="1638" y="44"/>
                  </a:lnTo>
                  <a:lnTo>
                    <a:pt x="1634" y="46"/>
                  </a:lnTo>
                  <a:lnTo>
                    <a:pt x="1634" y="46"/>
                  </a:lnTo>
                  <a:lnTo>
                    <a:pt x="1626" y="46"/>
                  </a:lnTo>
                  <a:lnTo>
                    <a:pt x="1626" y="46"/>
                  </a:lnTo>
                  <a:lnTo>
                    <a:pt x="1622" y="46"/>
                  </a:lnTo>
                  <a:lnTo>
                    <a:pt x="1622" y="46"/>
                  </a:lnTo>
                  <a:lnTo>
                    <a:pt x="1620" y="44"/>
                  </a:lnTo>
                  <a:lnTo>
                    <a:pt x="1620" y="44"/>
                  </a:lnTo>
                  <a:lnTo>
                    <a:pt x="1612" y="44"/>
                  </a:lnTo>
                  <a:lnTo>
                    <a:pt x="1612" y="44"/>
                  </a:lnTo>
                  <a:lnTo>
                    <a:pt x="1608" y="44"/>
                  </a:lnTo>
                  <a:lnTo>
                    <a:pt x="1608" y="44"/>
                  </a:lnTo>
                  <a:lnTo>
                    <a:pt x="1600" y="46"/>
                  </a:lnTo>
                  <a:lnTo>
                    <a:pt x="1600" y="46"/>
                  </a:lnTo>
                  <a:lnTo>
                    <a:pt x="1596" y="46"/>
                  </a:lnTo>
                  <a:lnTo>
                    <a:pt x="1596" y="46"/>
                  </a:lnTo>
                  <a:lnTo>
                    <a:pt x="1592" y="46"/>
                  </a:lnTo>
                  <a:lnTo>
                    <a:pt x="1592" y="46"/>
                  </a:lnTo>
                  <a:lnTo>
                    <a:pt x="1588" y="46"/>
                  </a:lnTo>
                  <a:lnTo>
                    <a:pt x="1588" y="46"/>
                  </a:lnTo>
                  <a:lnTo>
                    <a:pt x="1586" y="46"/>
                  </a:lnTo>
                  <a:lnTo>
                    <a:pt x="1586" y="46"/>
                  </a:lnTo>
                  <a:lnTo>
                    <a:pt x="1584" y="46"/>
                  </a:lnTo>
                  <a:lnTo>
                    <a:pt x="1584" y="46"/>
                  </a:lnTo>
                  <a:lnTo>
                    <a:pt x="1580" y="46"/>
                  </a:lnTo>
                  <a:lnTo>
                    <a:pt x="1580" y="46"/>
                  </a:lnTo>
                  <a:lnTo>
                    <a:pt x="1580" y="46"/>
                  </a:lnTo>
                  <a:lnTo>
                    <a:pt x="1580" y="46"/>
                  </a:lnTo>
                  <a:lnTo>
                    <a:pt x="1576" y="46"/>
                  </a:lnTo>
                  <a:lnTo>
                    <a:pt x="1570" y="48"/>
                  </a:lnTo>
                  <a:lnTo>
                    <a:pt x="1570" y="48"/>
                  </a:lnTo>
                  <a:lnTo>
                    <a:pt x="1568" y="46"/>
                  </a:lnTo>
                  <a:lnTo>
                    <a:pt x="1568" y="46"/>
                  </a:lnTo>
                  <a:lnTo>
                    <a:pt x="1566" y="48"/>
                  </a:lnTo>
                  <a:lnTo>
                    <a:pt x="1566" y="48"/>
                  </a:lnTo>
                  <a:lnTo>
                    <a:pt x="1560" y="48"/>
                  </a:lnTo>
                  <a:lnTo>
                    <a:pt x="1560" y="48"/>
                  </a:lnTo>
                  <a:lnTo>
                    <a:pt x="1560" y="48"/>
                  </a:lnTo>
                  <a:lnTo>
                    <a:pt x="1560" y="48"/>
                  </a:lnTo>
                  <a:lnTo>
                    <a:pt x="1558" y="46"/>
                  </a:lnTo>
                  <a:lnTo>
                    <a:pt x="1558" y="46"/>
                  </a:lnTo>
                  <a:lnTo>
                    <a:pt x="1554" y="44"/>
                  </a:lnTo>
                  <a:lnTo>
                    <a:pt x="1554" y="44"/>
                  </a:lnTo>
                  <a:lnTo>
                    <a:pt x="1550" y="46"/>
                  </a:lnTo>
                  <a:lnTo>
                    <a:pt x="1550" y="46"/>
                  </a:lnTo>
                  <a:lnTo>
                    <a:pt x="1546" y="46"/>
                  </a:lnTo>
                  <a:lnTo>
                    <a:pt x="1546" y="46"/>
                  </a:lnTo>
                  <a:lnTo>
                    <a:pt x="1544" y="46"/>
                  </a:lnTo>
                  <a:lnTo>
                    <a:pt x="1544" y="46"/>
                  </a:lnTo>
                  <a:lnTo>
                    <a:pt x="1540" y="48"/>
                  </a:lnTo>
                  <a:lnTo>
                    <a:pt x="1540" y="48"/>
                  </a:lnTo>
                  <a:lnTo>
                    <a:pt x="1538" y="46"/>
                  </a:lnTo>
                  <a:lnTo>
                    <a:pt x="1538" y="46"/>
                  </a:lnTo>
                  <a:lnTo>
                    <a:pt x="1536" y="44"/>
                  </a:lnTo>
                  <a:lnTo>
                    <a:pt x="1536" y="44"/>
                  </a:lnTo>
                  <a:lnTo>
                    <a:pt x="1534" y="44"/>
                  </a:lnTo>
                  <a:lnTo>
                    <a:pt x="1534" y="44"/>
                  </a:lnTo>
                  <a:lnTo>
                    <a:pt x="1532" y="44"/>
                  </a:lnTo>
                  <a:lnTo>
                    <a:pt x="1532" y="44"/>
                  </a:lnTo>
                  <a:lnTo>
                    <a:pt x="1532" y="44"/>
                  </a:lnTo>
                  <a:lnTo>
                    <a:pt x="1532" y="44"/>
                  </a:lnTo>
                  <a:lnTo>
                    <a:pt x="1526" y="46"/>
                  </a:lnTo>
                  <a:lnTo>
                    <a:pt x="1526" y="46"/>
                  </a:lnTo>
                  <a:lnTo>
                    <a:pt x="1520" y="46"/>
                  </a:lnTo>
                  <a:lnTo>
                    <a:pt x="1520" y="46"/>
                  </a:lnTo>
                  <a:lnTo>
                    <a:pt x="1518" y="46"/>
                  </a:lnTo>
                  <a:lnTo>
                    <a:pt x="1518" y="46"/>
                  </a:lnTo>
                  <a:lnTo>
                    <a:pt x="1516" y="46"/>
                  </a:lnTo>
                  <a:lnTo>
                    <a:pt x="1516" y="46"/>
                  </a:lnTo>
                  <a:lnTo>
                    <a:pt x="1514" y="46"/>
                  </a:lnTo>
                  <a:lnTo>
                    <a:pt x="1514" y="46"/>
                  </a:lnTo>
                  <a:lnTo>
                    <a:pt x="1514" y="46"/>
                  </a:lnTo>
                  <a:lnTo>
                    <a:pt x="1514" y="46"/>
                  </a:lnTo>
                  <a:lnTo>
                    <a:pt x="1512" y="46"/>
                  </a:lnTo>
                  <a:lnTo>
                    <a:pt x="1512" y="46"/>
                  </a:lnTo>
                  <a:lnTo>
                    <a:pt x="1506" y="44"/>
                  </a:lnTo>
                  <a:lnTo>
                    <a:pt x="1504" y="46"/>
                  </a:lnTo>
                  <a:lnTo>
                    <a:pt x="1504" y="46"/>
                  </a:lnTo>
                  <a:lnTo>
                    <a:pt x="1500" y="46"/>
                  </a:lnTo>
                  <a:lnTo>
                    <a:pt x="1500" y="46"/>
                  </a:lnTo>
                  <a:lnTo>
                    <a:pt x="1492" y="46"/>
                  </a:lnTo>
                  <a:lnTo>
                    <a:pt x="1492" y="46"/>
                  </a:lnTo>
                  <a:lnTo>
                    <a:pt x="1492" y="46"/>
                  </a:lnTo>
                  <a:lnTo>
                    <a:pt x="1492" y="46"/>
                  </a:lnTo>
                  <a:lnTo>
                    <a:pt x="1490" y="46"/>
                  </a:lnTo>
                  <a:lnTo>
                    <a:pt x="1490" y="46"/>
                  </a:lnTo>
                  <a:lnTo>
                    <a:pt x="1488" y="46"/>
                  </a:lnTo>
                  <a:lnTo>
                    <a:pt x="1488" y="46"/>
                  </a:lnTo>
                  <a:lnTo>
                    <a:pt x="1486" y="46"/>
                  </a:lnTo>
                  <a:lnTo>
                    <a:pt x="1486" y="46"/>
                  </a:lnTo>
                  <a:lnTo>
                    <a:pt x="1484" y="46"/>
                  </a:lnTo>
                  <a:lnTo>
                    <a:pt x="1484" y="46"/>
                  </a:lnTo>
                  <a:lnTo>
                    <a:pt x="1480" y="46"/>
                  </a:lnTo>
                  <a:lnTo>
                    <a:pt x="1480" y="46"/>
                  </a:lnTo>
                  <a:lnTo>
                    <a:pt x="1480" y="44"/>
                  </a:lnTo>
                  <a:lnTo>
                    <a:pt x="1480" y="44"/>
                  </a:lnTo>
                  <a:lnTo>
                    <a:pt x="1476" y="44"/>
                  </a:lnTo>
                  <a:lnTo>
                    <a:pt x="1476" y="44"/>
                  </a:lnTo>
                  <a:lnTo>
                    <a:pt x="1470" y="46"/>
                  </a:lnTo>
                  <a:lnTo>
                    <a:pt x="1470" y="46"/>
                  </a:lnTo>
                  <a:lnTo>
                    <a:pt x="1466" y="44"/>
                  </a:lnTo>
                  <a:lnTo>
                    <a:pt x="1466" y="44"/>
                  </a:lnTo>
                  <a:lnTo>
                    <a:pt x="1464" y="44"/>
                  </a:lnTo>
                  <a:lnTo>
                    <a:pt x="1464" y="44"/>
                  </a:lnTo>
                  <a:lnTo>
                    <a:pt x="1462" y="44"/>
                  </a:lnTo>
                  <a:lnTo>
                    <a:pt x="1462" y="44"/>
                  </a:lnTo>
                  <a:lnTo>
                    <a:pt x="1458" y="44"/>
                  </a:lnTo>
                  <a:lnTo>
                    <a:pt x="1458" y="44"/>
                  </a:lnTo>
                  <a:lnTo>
                    <a:pt x="1456" y="44"/>
                  </a:lnTo>
                  <a:lnTo>
                    <a:pt x="1456" y="44"/>
                  </a:lnTo>
                  <a:lnTo>
                    <a:pt x="1452" y="44"/>
                  </a:lnTo>
                  <a:lnTo>
                    <a:pt x="1452" y="44"/>
                  </a:lnTo>
                  <a:lnTo>
                    <a:pt x="1450" y="44"/>
                  </a:lnTo>
                  <a:lnTo>
                    <a:pt x="1450" y="44"/>
                  </a:lnTo>
                  <a:lnTo>
                    <a:pt x="1442" y="44"/>
                  </a:lnTo>
                  <a:lnTo>
                    <a:pt x="1442" y="44"/>
                  </a:lnTo>
                  <a:lnTo>
                    <a:pt x="1438" y="42"/>
                  </a:lnTo>
                  <a:lnTo>
                    <a:pt x="1438" y="42"/>
                  </a:lnTo>
                  <a:lnTo>
                    <a:pt x="1434" y="42"/>
                  </a:lnTo>
                  <a:lnTo>
                    <a:pt x="1434" y="42"/>
                  </a:lnTo>
                  <a:lnTo>
                    <a:pt x="1430" y="44"/>
                  </a:lnTo>
                  <a:lnTo>
                    <a:pt x="1430" y="44"/>
                  </a:lnTo>
                  <a:lnTo>
                    <a:pt x="1430" y="44"/>
                  </a:lnTo>
                  <a:lnTo>
                    <a:pt x="1430" y="44"/>
                  </a:lnTo>
                  <a:lnTo>
                    <a:pt x="1430" y="44"/>
                  </a:lnTo>
                  <a:lnTo>
                    <a:pt x="1430" y="44"/>
                  </a:lnTo>
                  <a:lnTo>
                    <a:pt x="1424" y="42"/>
                  </a:lnTo>
                  <a:lnTo>
                    <a:pt x="1424" y="42"/>
                  </a:lnTo>
                  <a:lnTo>
                    <a:pt x="1420" y="44"/>
                  </a:lnTo>
                  <a:lnTo>
                    <a:pt x="1420" y="44"/>
                  </a:lnTo>
                  <a:lnTo>
                    <a:pt x="1414" y="42"/>
                  </a:lnTo>
                  <a:lnTo>
                    <a:pt x="1414" y="42"/>
                  </a:lnTo>
                  <a:lnTo>
                    <a:pt x="1412" y="44"/>
                  </a:lnTo>
                  <a:lnTo>
                    <a:pt x="1412" y="44"/>
                  </a:lnTo>
                  <a:lnTo>
                    <a:pt x="1406" y="42"/>
                  </a:lnTo>
                  <a:lnTo>
                    <a:pt x="1406" y="42"/>
                  </a:lnTo>
                  <a:lnTo>
                    <a:pt x="1398" y="42"/>
                  </a:lnTo>
                  <a:lnTo>
                    <a:pt x="1398" y="42"/>
                  </a:lnTo>
                  <a:lnTo>
                    <a:pt x="1396" y="44"/>
                  </a:lnTo>
                  <a:lnTo>
                    <a:pt x="1396" y="44"/>
                  </a:lnTo>
                  <a:lnTo>
                    <a:pt x="1394" y="42"/>
                  </a:lnTo>
                  <a:lnTo>
                    <a:pt x="1394" y="42"/>
                  </a:lnTo>
                  <a:lnTo>
                    <a:pt x="1394" y="42"/>
                  </a:lnTo>
                  <a:lnTo>
                    <a:pt x="1394" y="42"/>
                  </a:lnTo>
                  <a:lnTo>
                    <a:pt x="1390" y="44"/>
                  </a:lnTo>
                  <a:lnTo>
                    <a:pt x="1386" y="44"/>
                  </a:lnTo>
                  <a:lnTo>
                    <a:pt x="1386" y="44"/>
                  </a:lnTo>
                  <a:lnTo>
                    <a:pt x="1384" y="44"/>
                  </a:lnTo>
                  <a:lnTo>
                    <a:pt x="1384" y="44"/>
                  </a:lnTo>
                  <a:lnTo>
                    <a:pt x="1380" y="44"/>
                  </a:lnTo>
                  <a:lnTo>
                    <a:pt x="1380" y="44"/>
                  </a:lnTo>
                  <a:lnTo>
                    <a:pt x="1378" y="44"/>
                  </a:lnTo>
                  <a:lnTo>
                    <a:pt x="1378" y="44"/>
                  </a:lnTo>
                  <a:lnTo>
                    <a:pt x="1374" y="44"/>
                  </a:lnTo>
                  <a:lnTo>
                    <a:pt x="1374" y="44"/>
                  </a:lnTo>
                  <a:lnTo>
                    <a:pt x="1372" y="44"/>
                  </a:lnTo>
                  <a:lnTo>
                    <a:pt x="1372" y="44"/>
                  </a:lnTo>
                  <a:lnTo>
                    <a:pt x="1370" y="44"/>
                  </a:lnTo>
                  <a:lnTo>
                    <a:pt x="1370" y="44"/>
                  </a:lnTo>
                  <a:lnTo>
                    <a:pt x="1366" y="44"/>
                  </a:lnTo>
                  <a:lnTo>
                    <a:pt x="1366" y="44"/>
                  </a:lnTo>
                  <a:lnTo>
                    <a:pt x="1364" y="44"/>
                  </a:lnTo>
                  <a:lnTo>
                    <a:pt x="1364" y="44"/>
                  </a:lnTo>
                  <a:lnTo>
                    <a:pt x="1362" y="44"/>
                  </a:lnTo>
                  <a:lnTo>
                    <a:pt x="1362" y="44"/>
                  </a:lnTo>
                  <a:lnTo>
                    <a:pt x="1354" y="44"/>
                  </a:lnTo>
                  <a:lnTo>
                    <a:pt x="1354" y="44"/>
                  </a:lnTo>
                  <a:lnTo>
                    <a:pt x="1350" y="44"/>
                  </a:lnTo>
                  <a:lnTo>
                    <a:pt x="1350" y="44"/>
                  </a:lnTo>
                  <a:lnTo>
                    <a:pt x="1348" y="44"/>
                  </a:lnTo>
                  <a:lnTo>
                    <a:pt x="1348" y="44"/>
                  </a:lnTo>
                  <a:lnTo>
                    <a:pt x="1344" y="44"/>
                  </a:lnTo>
                  <a:lnTo>
                    <a:pt x="1344" y="44"/>
                  </a:lnTo>
                  <a:lnTo>
                    <a:pt x="1340" y="46"/>
                  </a:lnTo>
                  <a:lnTo>
                    <a:pt x="1340" y="46"/>
                  </a:lnTo>
                  <a:lnTo>
                    <a:pt x="1336" y="46"/>
                  </a:lnTo>
                  <a:lnTo>
                    <a:pt x="1336" y="46"/>
                  </a:lnTo>
                  <a:lnTo>
                    <a:pt x="1328" y="46"/>
                  </a:lnTo>
                  <a:lnTo>
                    <a:pt x="1328" y="46"/>
                  </a:lnTo>
                  <a:lnTo>
                    <a:pt x="1326" y="44"/>
                  </a:lnTo>
                  <a:lnTo>
                    <a:pt x="1326" y="44"/>
                  </a:lnTo>
                  <a:lnTo>
                    <a:pt x="1318" y="44"/>
                  </a:lnTo>
                  <a:lnTo>
                    <a:pt x="1318" y="44"/>
                  </a:lnTo>
                  <a:lnTo>
                    <a:pt x="1316" y="44"/>
                  </a:lnTo>
                  <a:lnTo>
                    <a:pt x="1316" y="44"/>
                  </a:lnTo>
                  <a:lnTo>
                    <a:pt x="1312" y="44"/>
                  </a:lnTo>
                  <a:lnTo>
                    <a:pt x="1312" y="44"/>
                  </a:lnTo>
                  <a:lnTo>
                    <a:pt x="1306" y="46"/>
                  </a:lnTo>
                  <a:lnTo>
                    <a:pt x="1306" y="46"/>
                  </a:lnTo>
                  <a:lnTo>
                    <a:pt x="1302" y="46"/>
                  </a:lnTo>
                  <a:lnTo>
                    <a:pt x="1296" y="46"/>
                  </a:lnTo>
                  <a:lnTo>
                    <a:pt x="1296" y="46"/>
                  </a:lnTo>
                  <a:lnTo>
                    <a:pt x="1290" y="46"/>
                  </a:lnTo>
                  <a:lnTo>
                    <a:pt x="1290" y="46"/>
                  </a:lnTo>
                  <a:lnTo>
                    <a:pt x="1288" y="46"/>
                  </a:lnTo>
                  <a:lnTo>
                    <a:pt x="1288" y="46"/>
                  </a:lnTo>
                  <a:lnTo>
                    <a:pt x="1284" y="44"/>
                  </a:lnTo>
                  <a:lnTo>
                    <a:pt x="1284" y="44"/>
                  </a:lnTo>
                  <a:lnTo>
                    <a:pt x="1282" y="46"/>
                  </a:lnTo>
                  <a:lnTo>
                    <a:pt x="1282" y="46"/>
                  </a:lnTo>
                  <a:lnTo>
                    <a:pt x="1276" y="46"/>
                  </a:lnTo>
                  <a:lnTo>
                    <a:pt x="1276" y="46"/>
                  </a:lnTo>
                  <a:lnTo>
                    <a:pt x="1274" y="46"/>
                  </a:lnTo>
                  <a:lnTo>
                    <a:pt x="1274" y="46"/>
                  </a:lnTo>
                  <a:lnTo>
                    <a:pt x="1272" y="46"/>
                  </a:lnTo>
                  <a:lnTo>
                    <a:pt x="1272" y="46"/>
                  </a:lnTo>
                  <a:lnTo>
                    <a:pt x="1266" y="44"/>
                  </a:lnTo>
                  <a:lnTo>
                    <a:pt x="1266" y="44"/>
                  </a:lnTo>
                  <a:lnTo>
                    <a:pt x="1262" y="44"/>
                  </a:lnTo>
                  <a:lnTo>
                    <a:pt x="1262" y="44"/>
                  </a:lnTo>
                  <a:lnTo>
                    <a:pt x="1260" y="44"/>
                  </a:lnTo>
                  <a:lnTo>
                    <a:pt x="1260" y="44"/>
                  </a:lnTo>
                  <a:lnTo>
                    <a:pt x="1258" y="46"/>
                  </a:lnTo>
                  <a:lnTo>
                    <a:pt x="1258" y="46"/>
                  </a:lnTo>
                  <a:lnTo>
                    <a:pt x="1254" y="46"/>
                  </a:lnTo>
                  <a:lnTo>
                    <a:pt x="1254" y="46"/>
                  </a:lnTo>
                  <a:lnTo>
                    <a:pt x="1250" y="48"/>
                  </a:lnTo>
                  <a:lnTo>
                    <a:pt x="1250" y="48"/>
                  </a:lnTo>
                  <a:lnTo>
                    <a:pt x="1248" y="46"/>
                  </a:lnTo>
                  <a:lnTo>
                    <a:pt x="1248" y="46"/>
                  </a:lnTo>
                  <a:lnTo>
                    <a:pt x="1248" y="48"/>
                  </a:lnTo>
                  <a:lnTo>
                    <a:pt x="1248" y="48"/>
                  </a:lnTo>
                  <a:lnTo>
                    <a:pt x="1246" y="46"/>
                  </a:lnTo>
                  <a:lnTo>
                    <a:pt x="1246" y="46"/>
                  </a:lnTo>
                  <a:lnTo>
                    <a:pt x="1244" y="46"/>
                  </a:lnTo>
                  <a:lnTo>
                    <a:pt x="1244" y="46"/>
                  </a:lnTo>
                  <a:lnTo>
                    <a:pt x="1240" y="48"/>
                  </a:lnTo>
                  <a:lnTo>
                    <a:pt x="1240" y="48"/>
                  </a:lnTo>
                  <a:lnTo>
                    <a:pt x="1236" y="44"/>
                  </a:lnTo>
                  <a:lnTo>
                    <a:pt x="1236" y="44"/>
                  </a:lnTo>
                  <a:lnTo>
                    <a:pt x="1230" y="46"/>
                  </a:lnTo>
                  <a:lnTo>
                    <a:pt x="1224" y="46"/>
                  </a:lnTo>
                  <a:lnTo>
                    <a:pt x="1224" y="46"/>
                  </a:lnTo>
                  <a:lnTo>
                    <a:pt x="1222" y="46"/>
                  </a:lnTo>
                  <a:lnTo>
                    <a:pt x="1218" y="46"/>
                  </a:lnTo>
                  <a:lnTo>
                    <a:pt x="1218" y="46"/>
                  </a:lnTo>
                  <a:lnTo>
                    <a:pt x="1216" y="44"/>
                  </a:lnTo>
                  <a:lnTo>
                    <a:pt x="1214" y="44"/>
                  </a:lnTo>
                  <a:lnTo>
                    <a:pt x="1214" y="44"/>
                  </a:lnTo>
                  <a:lnTo>
                    <a:pt x="1204" y="44"/>
                  </a:lnTo>
                  <a:lnTo>
                    <a:pt x="1204" y="44"/>
                  </a:lnTo>
                  <a:lnTo>
                    <a:pt x="1200" y="42"/>
                  </a:lnTo>
                  <a:lnTo>
                    <a:pt x="1200" y="42"/>
                  </a:lnTo>
                  <a:lnTo>
                    <a:pt x="1196" y="42"/>
                  </a:lnTo>
                  <a:lnTo>
                    <a:pt x="1196" y="42"/>
                  </a:lnTo>
                  <a:lnTo>
                    <a:pt x="1188" y="44"/>
                  </a:lnTo>
                  <a:lnTo>
                    <a:pt x="1188" y="44"/>
                  </a:lnTo>
                  <a:lnTo>
                    <a:pt x="1186" y="44"/>
                  </a:lnTo>
                  <a:lnTo>
                    <a:pt x="1186" y="44"/>
                  </a:lnTo>
                  <a:lnTo>
                    <a:pt x="1180" y="44"/>
                  </a:lnTo>
                  <a:lnTo>
                    <a:pt x="1180" y="44"/>
                  </a:lnTo>
                  <a:lnTo>
                    <a:pt x="1180" y="42"/>
                  </a:lnTo>
                  <a:lnTo>
                    <a:pt x="1180" y="42"/>
                  </a:lnTo>
                  <a:lnTo>
                    <a:pt x="1176" y="42"/>
                  </a:lnTo>
                  <a:lnTo>
                    <a:pt x="1176" y="42"/>
                  </a:lnTo>
                  <a:lnTo>
                    <a:pt x="1174" y="42"/>
                  </a:lnTo>
                  <a:lnTo>
                    <a:pt x="1174" y="42"/>
                  </a:lnTo>
                  <a:lnTo>
                    <a:pt x="1170" y="44"/>
                  </a:lnTo>
                  <a:lnTo>
                    <a:pt x="1170" y="44"/>
                  </a:lnTo>
                  <a:lnTo>
                    <a:pt x="1164" y="42"/>
                  </a:lnTo>
                  <a:lnTo>
                    <a:pt x="1164" y="42"/>
                  </a:lnTo>
                  <a:lnTo>
                    <a:pt x="1156" y="42"/>
                  </a:lnTo>
                  <a:lnTo>
                    <a:pt x="1156" y="42"/>
                  </a:lnTo>
                  <a:lnTo>
                    <a:pt x="1152" y="42"/>
                  </a:lnTo>
                  <a:lnTo>
                    <a:pt x="1152" y="42"/>
                  </a:lnTo>
                  <a:lnTo>
                    <a:pt x="1148" y="44"/>
                  </a:lnTo>
                  <a:lnTo>
                    <a:pt x="1148" y="44"/>
                  </a:lnTo>
                  <a:lnTo>
                    <a:pt x="1146" y="44"/>
                  </a:lnTo>
                  <a:lnTo>
                    <a:pt x="1144" y="44"/>
                  </a:lnTo>
                  <a:lnTo>
                    <a:pt x="1142" y="44"/>
                  </a:lnTo>
                  <a:lnTo>
                    <a:pt x="1142" y="44"/>
                  </a:lnTo>
                  <a:lnTo>
                    <a:pt x="1140" y="42"/>
                  </a:lnTo>
                  <a:lnTo>
                    <a:pt x="1140" y="42"/>
                  </a:lnTo>
                  <a:lnTo>
                    <a:pt x="1140" y="42"/>
                  </a:lnTo>
                  <a:lnTo>
                    <a:pt x="1140" y="42"/>
                  </a:lnTo>
                  <a:lnTo>
                    <a:pt x="1138" y="42"/>
                  </a:lnTo>
                  <a:lnTo>
                    <a:pt x="1138" y="42"/>
                  </a:lnTo>
                  <a:lnTo>
                    <a:pt x="1138" y="40"/>
                  </a:lnTo>
                  <a:lnTo>
                    <a:pt x="1138" y="40"/>
                  </a:lnTo>
                  <a:lnTo>
                    <a:pt x="1138" y="40"/>
                  </a:lnTo>
                  <a:lnTo>
                    <a:pt x="1138" y="40"/>
                  </a:lnTo>
                  <a:lnTo>
                    <a:pt x="1136" y="40"/>
                  </a:lnTo>
                  <a:lnTo>
                    <a:pt x="1136" y="40"/>
                  </a:lnTo>
                  <a:lnTo>
                    <a:pt x="1134" y="40"/>
                  </a:lnTo>
                  <a:lnTo>
                    <a:pt x="1134" y="40"/>
                  </a:lnTo>
                  <a:lnTo>
                    <a:pt x="1132" y="40"/>
                  </a:lnTo>
                  <a:lnTo>
                    <a:pt x="1132" y="40"/>
                  </a:lnTo>
                  <a:lnTo>
                    <a:pt x="1128" y="38"/>
                  </a:lnTo>
                  <a:lnTo>
                    <a:pt x="1128" y="38"/>
                  </a:lnTo>
                  <a:lnTo>
                    <a:pt x="1124" y="38"/>
                  </a:lnTo>
                  <a:lnTo>
                    <a:pt x="1124" y="38"/>
                  </a:lnTo>
                  <a:lnTo>
                    <a:pt x="1124" y="38"/>
                  </a:lnTo>
                  <a:lnTo>
                    <a:pt x="1124" y="38"/>
                  </a:lnTo>
                  <a:lnTo>
                    <a:pt x="1122" y="38"/>
                  </a:lnTo>
                  <a:lnTo>
                    <a:pt x="1122" y="38"/>
                  </a:lnTo>
                  <a:lnTo>
                    <a:pt x="1120" y="40"/>
                  </a:lnTo>
                  <a:lnTo>
                    <a:pt x="1120" y="40"/>
                  </a:lnTo>
                  <a:lnTo>
                    <a:pt x="1114" y="42"/>
                  </a:lnTo>
                  <a:lnTo>
                    <a:pt x="1114" y="42"/>
                  </a:lnTo>
                  <a:lnTo>
                    <a:pt x="1112" y="44"/>
                  </a:lnTo>
                  <a:lnTo>
                    <a:pt x="1112" y="44"/>
                  </a:lnTo>
                  <a:lnTo>
                    <a:pt x="1104" y="42"/>
                  </a:lnTo>
                  <a:lnTo>
                    <a:pt x="1104" y="42"/>
                  </a:lnTo>
                  <a:lnTo>
                    <a:pt x="1102" y="44"/>
                  </a:lnTo>
                  <a:lnTo>
                    <a:pt x="1102" y="44"/>
                  </a:lnTo>
                  <a:lnTo>
                    <a:pt x="1096" y="44"/>
                  </a:lnTo>
                  <a:lnTo>
                    <a:pt x="1096" y="44"/>
                  </a:lnTo>
                  <a:lnTo>
                    <a:pt x="1094" y="42"/>
                  </a:lnTo>
                  <a:lnTo>
                    <a:pt x="1094" y="42"/>
                  </a:lnTo>
                  <a:lnTo>
                    <a:pt x="1090" y="44"/>
                  </a:lnTo>
                  <a:lnTo>
                    <a:pt x="1090" y="44"/>
                  </a:lnTo>
                  <a:lnTo>
                    <a:pt x="1088" y="44"/>
                  </a:lnTo>
                  <a:lnTo>
                    <a:pt x="1088" y="44"/>
                  </a:lnTo>
                  <a:lnTo>
                    <a:pt x="1088" y="44"/>
                  </a:lnTo>
                  <a:lnTo>
                    <a:pt x="1088" y="44"/>
                  </a:lnTo>
                  <a:lnTo>
                    <a:pt x="1080" y="44"/>
                  </a:lnTo>
                  <a:lnTo>
                    <a:pt x="1080" y="44"/>
                  </a:lnTo>
                  <a:lnTo>
                    <a:pt x="1078" y="44"/>
                  </a:lnTo>
                  <a:lnTo>
                    <a:pt x="1078" y="44"/>
                  </a:lnTo>
                  <a:lnTo>
                    <a:pt x="1072" y="44"/>
                  </a:lnTo>
                  <a:lnTo>
                    <a:pt x="1072" y="44"/>
                  </a:lnTo>
                  <a:lnTo>
                    <a:pt x="1068" y="44"/>
                  </a:lnTo>
                  <a:lnTo>
                    <a:pt x="1068" y="44"/>
                  </a:lnTo>
                  <a:lnTo>
                    <a:pt x="1066" y="42"/>
                  </a:lnTo>
                  <a:lnTo>
                    <a:pt x="1066" y="42"/>
                  </a:lnTo>
                  <a:lnTo>
                    <a:pt x="1064" y="42"/>
                  </a:lnTo>
                  <a:lnTo>
                    <a:pt x="1062" y="44"/>
                  </a:lnTo>
                  <a:lnTo>
                    <a:pt x="1062" y="44"/>
                  </a:lnTo>
                  <a:lnTo>
                    <a:pt x="1056" y="44"/>
                  </a:lnTo>
                  <a:lnTo>
                    <a:pt x="1056" y="44"/>
                  </a:lnTo>
                  <a:lnTo>
                    <a:pt x="1054" y="44"/>
                  </a:lnTo>
                  <a:lnTo>
                    <a:pt x="1054" y="44"/>
                  </a:lnTo>
                  <a:lnTo>
                    <a:pt x="1052" y="46"/>
                  </a:lnTo>
                  <a:lnTo>
                    <a:pt x="1052" y="46"/>
                  </a:lnTo>
                  <a:lnTo>
                    <a:pt x="1050" y="44"/>
                  </a:lnTo>
                  <a:lnTo>
                    <a:pt x="1050" y="44"/>
                  </a:lnTo>
                  <a:lnTo>
                    <a:pt x="1050" y="46"/>
                  </a:lnTo>
                  <a:lnTo>
                    <a:pt x="1050" y="46"/>
                  </a:lnTo>
                  <a:lnTo>
                    <a:pt x="1046" y="44"/>
                  </a:lnTo>
                  <a:lnTo>
                    <a:pt x="1046" y="44"/>
                  </a:lnTo>
                  <a:lnTo>
                    <a:pt x="1044" y="44"/>
                  </a:lnTo>
                  <a:lnTo>
                    <a:pt x="1044" y="44"/>
                  </a:lnTo>
                  <a:lnTo>
                    <a:pt x="1042" y="46"/>
                  </a:lnTo>
                  <a:lnTo>
                    <a:pt x="1042" y="46"/>
                  </a:lnTo>
                  <a:lnTo>
                    <a:pt x="1038" y="46"/>
                  </a:lnTo>
                  <a:lnTo>
                    <a:pt x="1038" y="46"/>
                  </a:lnTo>
                  <a:lnTo>
                    <a:pt x="1038" y="46"/>
                  </a:lnTo>
                  <a:lnTo>
                    <a:pt x="1038" y="46"/>
                  </a:lnTo>
                  <a:lnTo>
                    <a:pt x="1032" y="46"/>
                  </a:lnTo>
                  <a:lnTo>
                    <a:pt x="1032" y="46"/>
                  </a:lnTo>
                  <a:lnTo>
                    <a:pt x="1032" y="46"/>
                  </a:lnTo>
                  <a:lnTo>
                    <a:pt x="1032" y="46"/>
                  </a:lnTo>
                  <a:lnTo>
                    <a:pt x="1030" y="46"/>
                  </a:lnTo>
                  <a:lnTo>
                    <a:pt x="1030" y="46"/>
                  </a:lnTo>
                  <a:lnTo>
                    <a:pt x="1028" y="46"/>
                  </a:lnTo>
                  <a:lnTo>
                    <a:pt x="1028" y="46"/>
                  </a:lnTo>
                  <a:lnTo>
                    <a:pt x="1022" y="44"/>
                  </a:lnTo>
                  <a:lnTo>
                    <a:pt x="1022" y="44"/>
                  </a:lnTo>
                  <a:lnTo>
                    <a:pt x="1018" y="42"/>
                  </a:lnTo>
                  <a:lnTo>
                    <a:pt x="1018" y="42"/>
                  </a:lnTo>
                  <a:lnTo>
                    <a:pt x="1014" y="42"/>
                  </a:lnTo>
                  <a:lnTo>
                    <a:pt x="1014" y="42"/>
                  </a:lnTo>
                  <a:lnTo>
                    <a:pt x="1012" y="42"/>
                  </a:lnTo>
                  <a:lnTo>
                    <a:pt x="1012" y="42"/>
                  </a:lnTo>
                  <a:lnTo>
                    <a:pt x="1010" y="42"/>
                  </a:lnTo>
                  <a:lnTo>
                    <a:pt x="1010" y="42"/>
                  </a:lnTo>
                  <a:lnTo>
                    <a:pt x="1008" y="44"/>
                  </a:lnTo>
                  <a:lnTo>
                    <a:pt x="1008" y="44"/>
                  </a:lnTo>
                  <a:lnTo>
                    <a:pt x="1008" y="44"/>
                  </a:lnTo>
                  <a:lnTo>
                    <a:pt x="1006" y="44"/>
                  </a:lnTo>
                  <a:lnTo>
                    <a:pt x="1006" y="44"/>
                  </a:lnTo>
                  <a:lnTo>
                    <a:pt x="1002" y="44"/>
                  </a:lnTo>
                  <a:lnTo>
                    <a:pt x="1000" y="44"/>
                  </a:lnTo>
                  <a:lnTo>
                    <a:pt x="1000" y="44"/>
                  </a:lnTo>
                  <a:lnTo>
                    <a:pt x="996" y="44"/>
                  </a:lnTo>
                  <a:lnTo>
                    <a:pt x="996" y="44"/>
                  </a:lnTo>
                  <a:lnTo>
                    <a:pt x="996" y="42"/>
                  </a:lnTo>
                  <a:lnTo>
                    <a:pt x="996" y="42"/>
                  </a:lnTo>
                  <a:lnTo>
                    <a:pt x="992" y="42"/>
                  </a:lnTo>
                  <a:lnTo>
                    <a:pt x="992" y="42"/>
                  </a:lnTo>
                  <a:lnTo>
                    <a:pt x="992" y="40"/>
                  </a:lnTo>
                  <a:lnTo>
                    <a:pt x="992" y="40"/>
                  </a:lnTo>
                  <a:lnTo>
                    <a:pt x="992" y="40"/>
                  </a:lnTo>
                  <a:lnTo>
                    <a:pt x="992" y="40"/>
                  </a:lnTo>
                  <a:lnTo>
                    <a:pt x="990" y="40"/>
                  </a:lnTo>
                  <a:lnTo>
                    <a:pt x="990" y="40"/>
                  </a:lnTo>
                  <a:lnTo>
                    <a:pt x="988" y="40"/>
                  </a:lnTo>
                  <a:lnTo>
                    <a:pt x="988" y="40"/>
                  </a:lnTo>
                  <a:lnTo>
                    <a:pt x="982" y="42"/>
                  </a:lnTo>
                  <a:lnTo>
                    <a:pt x="982" y="42"/>
                  </a:lnTo>
                  <a:lnTo>
                    <a:pt x="980" y="40"/>
                  </a:lnTo>
                  <a:lnTo>
                    <a:pt x="980" y="40"/>
                  </a:lnTo>
                  <a:lnTo>
                    <a:pt x="974" y="42"/>
                  </a:lnTo>
                  <a:lnTo>
                    <a:pt x="968" y="42"/>
                  </a:lnTo>
                  <a:lnTo>
                    <a:pt x="968" y="42"/>
                  </a:lnTo>
                  <a:lnTo>
                    <a:pt x="966" y="42"/>
                  </a:lnTo>
                  <a:lnTo>
                    <a:pt x="966" y="42"/>
                  </a:lnTo>
                  <a:lnTo>
                    <a:pt x="966" y="40"/>
                  </a:lnTo>
                  <a:lnTo>
                    <a:pt x="966" y="40"/>
                  </a:lnTo>
                  <a:lnTo>
                    <a:pt x="964" y="40"/>
                  </a:lnTo>
                  <a:lnTo>
                    <a:pt x="964" y="40"/>
                  </a:lnTo>
                  <a:lnTo>
                    <a:pt x="960" y="42"/>
                  </a:lnTo>
                  <a:lnTo>
                    <a:pt x="960" y="42"/>
                  </a:lnTo>
                  <a:lnTo>
                    <a:pt x="956" y="44"/>
                  </a:lnTo>
                  <a:lnTo>
                    <a:pt x="956" y="44"/>
                  </a:lnTo>
                  <a:lnTo>
                    <a:pt x="956" y="44"/>
                  </a:lnTo>
                  <a:lnTo>
                    <a:pt x="956" y="44"/>
                  </a:lnTo>
                  <a:lnTo>
                    <a:pt x="952" y="44"/>
                  </a:lnTo>
                  <a:lnTo>
                    <a:pt x="952" y="44"/>
                  </a:lnTo>
                  <a:lnTo>
                    <a:pt x="950" y="46"/>
                  </a:lnTo>
                  <a:lnTo>
                    <a:pt x="950" y="46"/>
                  </a:lnTo>
                  <a:lnTo>
                    <a:pt x="950" y="46"/>
                  </a:lnTo>
                  <a:lnTo>
                    <a:pt x="950" y="46"/>
                  </a:lnTo>
                  <a:lnTo>
                    <a:pt x="948" y="46"/>
                  </a:lnTo>
                  <a:lnTo>
                    <a:pt x="948" y="46"/>
                  </a:lnTo>
                  <a:lnTo>
                    <a:pt x="942" y="46"/>
                  </a:lnTo>
                  <a:lnTo>
                    <a:pt x="942" y="46"/>
                  </a:lnTo>
                  <a:lnTo>
                    <a:pt x="936" y="44"/>
                  </a:lnTo>
                  <a:lnTo>
                    <a:pt x="936" y="44"/>
                  </a:lnTo>
                  <a:lnTo>
                    <a:pt x="934" y="42"/>
                  </a:lnTo>
                  <a:lnTo>
                    <a:pt x="934" y="42"/>
                  </a:lnTo>
                  <a:lnTo>
                    <a:pt x="930" y="42"/>
                  </a:lnTo>
                  <a:lnTo>
                    <a:pt x="930" y="42"/>
                  </a:lnTo>
                  <a:lnTo>
                    <a:pt x="930" y="40"/>
                  </a:lnTo>
                  <a:lnTo>
                    <a:pt x="930" y="40"/>
                  </a:lnTo>
                  <a:lnTo>
                    <a:pt x="922" y="42"/>
                  </a:lnTo>
                  <a:lnTo>
                    <a:pt x="912" y="42"/>
                  </a:lnTo>
                  <a:lnTo>
                    <a:pt x="912" y="42"/>
                  </a:lnTo>
                  <a:lnTo>
                    <a:pt x="910" y="44"/>
                  </a:lnTo>
                  <a:lnTo>
                    <a:pt x="910" y="44"/>
                  </a:lnTo>
                  <a:lnTo>
                    <a:pt x="908" y="44"/>
                  </a:lnTo>
                  <a:lnTo>
                    <a:pt x="908" y="44"/>
                  </a:lnTo>
                  <a:lnTo>
                    <a:pt x="908" y="44"/>
                  </a:lnTo>
                  <a:lnTo>
                    <a:pt x="908" y="44"/>
                  </a:lnTo>
                  <a:lnTo>
                    <a:pt x="902" y="46"/>
                  </a:lnTo>
                  <a:lnTo>
                    <a:pt x="902" y="46"/>
                  </a:lnTo>
                  <a:lnTo>
                    <a:pt x="900" y="44"/>
                  </a:lnTo>
                  <a:lnTo>
                    <a:pt x="900" y="44"/>
                  </a:lnTo>
                  <a:lnTo>
                    <a:pt x="896" y="44"/>
                  </a:lnTo>
                  <a:lnTo>
                    <a:pt x="892" y="44"/>
                  </a:lnTo>
                  <a:lnTo>
                    <a:pt x="892" y="44"/>
                  </a:lnTo>
                  <a:lnTo>
                    <a:pt x="890" y="44"/>
                  </a:lnTo>
                  <a:lnTo>
                    <a:pt x="890" y="44"/>
                  </a:lnTo>
                  <a:lnTo>
                    <a:pt x="888" y="46"/>
                  </a:lnTo>
                  <a:lnTo>
                    <a:pt x="888" y="46"/>
                  </a:lnTo>
                  <a:lnTo>
                    <a:pt x="882" y="44"/>
                  </a:lnTo>
                  <a:lnTo>
                    <a:pt x="882" y="44"/>
                  </a:lnTo>
                  <a:lnTo>
                    <a:pt x="876" y="42"/>
                  </a:lnTo>
                  <a:lnTo>
                    <a:pt x="876" y="42"/>
                  </a:lnTo>
                  <a:lnTo>
                    <a:pt x="874" y="42"/>
                  </a:lnTo>
                  <a:lnTo>
                    <a:pt x="870" y="42"/>
                  </a:lnTo>
                  <a:lnTo>
                    <a:pt x="870" y="42"/>
                  </a:lnTo>
                  <a:lnTo>
                    <a:pt x="866" y="44"/>
                  </a:lnTo>
                  <a:lnTo>
                    <a:pt x="866" y="44"/>
                  </a:lnTo>
                  <a:lnTo>
                    <a:pt x="862" y="46"/>
                  </a:lnTo>
                  <a:lnTo>
                    <a:pt x="862" y="46"/>
                  </a:lnTo>
                  <a:lnTo>
                    <a:pt x="858" y="46"/>
                  </a:lnTo>
                  <a:lnTo>
                    <a:pt x="858" y="46"/>
                  </a:lnTo>
                  <a:lnTo>
                    <a:pt x="856" y="44"/>
                  </a:lnTo>
                  <a:lnTo>
                    <a:pt x="856" y="44"/>
                  </a:lnTo>
                  <a:lnTo>
                    <a:pt x="852" y="44"/>
                  </a:lnTo>
                  <a:lnTo>
                    <a:pt x="852" y="44"/>
                  </a:lnTo>
                  <a:lnTo>
                    <a:pt x="850" y="44"/>
                  </a:lnTo>
                  <a:lnTo>
                    <a:pt x="850" y="44"/>
                  </a:lnTo>
                  <a:lnTo>
                    <a:pt x="848" y="40"/>
                  </a:lnTo>
                  <a:lnTo>
                    <a:pt x="846" y="40"/>
                  </a:lnTo>
                  <a:lnTo>
                    <a:pt x="846" y="40"/>
                  </a:lnTo>
                  <a:lnTo>
                    <a:pt x="844" y="42"/>
                  </a:lnTo>
                  <a:lnTo>
                    <a:pt x="844" y="42"/>
                  </a:lnTo>
                  <a:lnTo>
                    <a:pt x="840" y="42"/>
                  </a:lnTo>
                  <a:lnTo>
                    <a:pt x="836" y="40"/>
                  </a:lnTo>
                  <a:lnTo>
                    <a:pt x="836" y="40"/>
                  </a:lnTo>
                  <a:lnTo>
                    <a:pt x="834" y="38"/>
                  </a:lnTo>
                  <a:lnTo>
                    <a:pt x="834" y="38"/>
                  </a:lnTo>
                  <a:lnTo>
                    <a:pt x="830" y="40"/>
                  </a:lnTo>
                  <a:lnTo>
                    <a:pt x="828" y="38"/>
                  </a:lnTo>
                  <a:lnTo>
                    <a:pt x="828" y="38"/>
                  </a:lnTo>
                  <a:lnTo>
                    <a:pt x="820" y="40"/>
                  </a:lnTo>
                  <a:lnTo>
                    <a:pt x="820" y="40"/>
                  </a:lnTo>
                  <a:lnTo>
                    <a:pt x="820" y="40"/>
                  </a:lnTo>
                  <a:lnTo>
                    <a:pt x="820" y="40"/>
                  </a:lnTo>
                  <a:lnTo>
                    <a:pt x="816" y="42"/>
                  </a:lnTo>
                  <a:lnTo>
                    <a:pt x="816" y="42"/>
                  </a:lnTo>
                  <a:lnTo>
                    <a:pt x="812" y="40"/>
                  </a:lnTo>
                  <a:lnTo>
                    <a:pt x="812" y="40"/>
                  </a:lnTo>
                  <a:lnTo>
                    <a:pt x="808" y="40"/>
                  </a:lnTo>
                  <a:lnTo>
                    <a:pt x="808" y="40"/>
                  </a:lnTo>
                  <a:lnTo>
                    <a:pt x="806" y="40"/>
                  </a:lnTo>
                  <a:lnTo>
                    <a:pt x="806" y="40"/>
                  </a:lnTo>
                  <a:lnTo>
                    <a:pt x="804" y="40"/>
                  </a:lnTo>
                  <a:lnTo>
                    <a:pt x="804" y="40"/>
                  </a:lnTo>
                  <a:lnTo>
                    <a:pt x="802" y="38"/>
                  </a:lnTo>
                  <a:lnTo>
                    <a:pt x="802" y="38"/>
                  </a:lnTo>
                  <a:lnTo>
                    <a:pt x="800" y="40"/>
                  </a:lnTo>
                  <a:lnTo>
                    <a:pt x="800" y="40"/>
                  </a:lnTo>
                  <a:lnTo>
                    <a:pt x="800" y="40"/>
                  </a:lnTo>
                  <a:lnTo>
                    <a:pt x="794" y="42"/>
                  </a:lnTo>
                  <a:lnTo>
                    <a:pt x="794" y="42"/>
                  </a:lnTo>
                  <a:lnTo>
                    <a:pt x="792" y="40"/>
                  </a:lnTo>
                  <a:lnTo>
                    <a:pt x="792" y="40"/>
                  </a:lnTo>
                  <a:lnTo>
                    <a:pt x="790" y="40"/>
                  </a:lnTo>
                  <a:lnTo>
                    <a:pt x="790" y="40"/>
                  </a:lnTo>
                  <a:lnTo>
                    <a:pt x="790" y="40"/>
                  </a:lnTo>
                  <a:lnTo>
                    <a:pt x="788" y="42"/>
                  </a:lnTo>
                  <a:lnTo>
                    <a:pt x="788" y="42"/>
                  </a:lnTo>
                  <a:lnTo>
                    <a:pt x="786" y="42"/>
                  </a:lnTo>
                  <a:lnTo>
                    <a:pt x="786" y="42"/>
                  </a:lnTo>
                  <a:lnTo>
                    <a:pt x="782" y="40"/>
                  </a:lnTo>
                  <a:lnTo>
                    <a:pt x="782" y="40"/>
                  </a:lnTo>
                  <a:lnTo>
                    <a:pt x="778" y="40"/>
                  </a:lnTo>
                  <a:lnTo>
                    <a:pt x="778" y="40"/>
                  </a:lnTo>
                  <a:lnTo>
                    <a:pt x="776" y="42"/>
                  </a:lnTo>
                  <a:lnTo>
                    <a:pt x="772" y="42"/>
                  </a:lnTo>
                  <a:lnTo>
                    <a:pt x="772" y="42"/>
                  </a:lnTo>
                  <a:lnTo>
                    <a:pt x="770" y="42"/>
                  </a:lnTo>
                  <a:lnTo>
                    <a:pt x="770" y="42"/>
                  </a:lnTo>
                  <a:lnTo>
                    <a:pt x="766" y="40"/>
                  </a:lnTo>
                  <a:lnTo>
                    <a:pt x="766" y="40"/>
                  </a:lnTo>
                  <a:lnTo>
                    <a:pt x="764" y="40"/>
                  </a:lnTo>
                  <a:lnTo>
                    <a:pt x="764" y="40"/>
                  </a:lnTo>
                  <a:lnTo>
                    <a:pt x="762" y="42"/>
                  </a:lnTo>
                  <a:lnTo>
                    <a:pt x="762" y="42"/>
                  </a:lnTo>
                  <a:lnTo>
                    <a:pt x="758" y="42"/>
                  </a:lnTo>
                  <a:lnTo>
                    <a:pt x="758" y="42"/>
                  </a:lnTo>
                  <a:lnTo>
                    <a:pt x="756" y="42"/>
                  </a:lnTo>
                  <a:lnTo>
                    <a:pt x="756" y="42"/>
                  </a:lnTo>
                  <a:lnTo>
                    <a:pt x="752" y="42"/>
                  </a:lnTo>
                  <a:lnTo>
                    <a:pt x="752" y="42"/>
                  </a:lnTo>
                  <a:lnTo>
                    <a:pt x="744" y="44"/>
                  </a:lnTo>
                  <a:lnTo>
                    <a:pt x="744" y="44"/>
                  </a:lnTo>
                  <a:lnTo>
                    <a:pt x="738" y="42"/>
                  </a:lnTo>
                  <a:lnTo>
                    <a:pt x="738" y="42"/>
                  </a:lnTo>
                  <a:lnTo>
                    <a:pt x="734" y="40"/>
                  </a:lnTo>
                  <a:lnTo>
                    <a:pt x="734" y="40"/>
                  </a:lnTo>
                  <a:lnTo>
                    <a:pt x="732" y="42"/>
                  </a:lnTo>
                  <a:lnTo>
                    <a:pt x="732" y="42"/>
                  </a:lnTo>
                  <a:lnTo>
                    <a:pt x="728" y="42"/>
                  </a:lnTo>
                  <a:lnTo>
                    <a:pt x="726" y="42"/>
                  </a:lnTo>
                  <a:lnTo>
                    <a:pt x="726" y="42"/>
                  </a:lnTo>
                  <a:lnTo>
                    <a:pt x="724" y="42"/>
                  </a:lnTo>
                  <a:lnTo>
                    <a:pt x="724" y="42"/>
                  </a:lnTo>
                  <a:lnTo>
                    <a:pt x="720" y="42"/>
                  </a:lnTo>
                  <a:lnTo>
                    <a:pt x="720" y="42"/>
                  </a:lnTo>
                  <a:lnTo>
                    <a:pt x="718" y="42"/>
                  </a:lnTo>
                  <a:lnTo>
                    <a:pt x="718" y="42"/>
                  </a:lnTo>
                  <a:lnTo>
                    <a:pt x="712" y="42"/>
                  </a:lnTo>
                  <a:lnTo>
                    <a:pt x="712" y="42"/>
                  </a:lnTo>
                  <a:lnTo>
                    <a:pt x="710" y="42"/>
                  </a:lnTo>
                  <a:lnTo>
                    <a:pt x="710" y="42"/>
                  </a:lnTo>
                  <a:lnTo>
                    <a:pt x="706" y="42"/>
                  </a:lnTo>
                  <a:lnTo>
                    <a:pt x="706" y="42"/>
                  </a:lnTo>
                  <a:lnTo>
                    <a:pt x="704" y="44"/>
                  </a:lnTo>
                  <a:lnTo>
                    <a:pt x="704" y="44"/>
                  </a:lnTo>
                  <a:lnTo>
                    <a:pt x="702" y="42"/>
                  </a:lnTo>
                  <a:lnTo>
                    <a:pt x="702" y="42"/>
                  </a:lnTo>
                  <a:lnTo>
                    <a:pt x="696" y="44"/>
                  </a:lnTo>
                  <a:lnTo>
                    <a:pt x="696" y="44"/>
                  </a:lnTo>
                  <a:lnTo>
                    <a:pt x="692" y="44"/>
                  </a:lnTo>
                  <a:lnTo>
                    <a:pt x="692" y="44"/>
                  </a:lnTo>
                  <a:lnTo>
                    <a:pt x="690" y="44"/>
                  </a:lnTo>
                  <a:lnTo>
                    <a:pt x="690" y="44"/>
                  </a:lnTo>
                  <a:lnTo>
                    <a:pt x="688" y="44"/>
                  </a:lnTo>
                  <a:lnTo>
                    <a:pt x="688" y="44"/>
                  </a:lnTo>
                  <a:lnTo>
                    <a:pt x="686" y="44"/>
                  </a:lnTo>
                  <a:lnTo>
                    <a:pt x="686" y="44"/>
                  </a:lnTo>
                  <a:lnTo>
                    <a:pt x="680" y="44"/>
                  </a:lnTo>
                  <a:lnTo>
                    <a:pt x="680" y="44"/>
                  </a:lnTo>
                  <a:lnTo>
                    <a:pt x="676" y="44"/>
                  </a:lnTo>
                  <a:lnTo>
                    <a:pt x="676" y="44"/>
                  </a:lnTo>
                  <a:lnTo>
                    <a:pt x="668" y="44"/>
                  </a:lnTo>
                  <a:lnTo>
                    <a:pt x="660" y="42"/>
                  </a:lnTo>
                  <a:lnTo>
                    <a:pt x="660" y="42"/>
                  </a:lnTo>
                  <a:lnTo>
                    <a:pt x="658" y="42"/>
                  </a:lnTo>
                  <a:lnTo>
                    <a:pt x="658" y="42"/>
                  </a:lnTo>
                  <a:lnTo>
                    <a:pt x="654" y="42"/>
                  </a:lnTo>
                  <a:lnTo>
                    <a:pt x="652" y="42"/>
                  </a:lnTo>
                  <a:lnTo>
                    <a:pt x="652" y="42"/>
                  </a:lnTo>
                  <a:lnTo>
                    <a:pt x="648" y="42"/>
                  </a:lnTo>
                  <a:lnTo>
                    <a:pt x="648" y="42"/>
                  </a:lnTo>
                  <a:lnTo>
                    <a:pt x="646" y="42"/>
                  </a:lnTo>
                  <a:lnTo>
                    <a:pt x="646" y="42"/>
                  </a:lnTo>
                  <a:lnTo>
                    <a:pt x="636" y="42"/>
                  </a:lnTo>
                  <a:lnTo>
                    <a:pt x="636" y="42"/>
                  </a:lnTo>
                  <a:lnTo>
                    <a:pt x="636" y="42"/>
                  </a:lnTo>
                  <a:lnTo>
                    <a:pt x="636" y="42"/>
                  </a:lnTo>
                  <a:lnTo>
                    <a:pt x="636" y="42"/>
                  </a:lnTo>
                  <a:lnTo>
                    <a:pt x="636" y="42"/>
                  </a:lnTo>
                  <a:lnTo>
                    <a:pt x="636" y="42"/>
                  </a:lnTo>
                  <a:lnTo>
                    <a:pt x="636" y="42"/>
                  </a:lnTo>
                  <a:lnTo>
                    <a:pt x="634" y="42"/>
                  </a:lnTo>
                  <a:lnTo>
                    <a:pt x="634" y="42"/>
                  </a:lnTo>
                  <a:lnTo>
                    <a:pt x="630" y="42"/>
                  </a:lnTo>
                  <a:lnTo>
                    <a:pt x="630" y="42"/>
                  </a:lnTo>
                  <a:lnTo>
                    <a:pt x="628" y="42"/>
                  </a:lnTo>
                  <a:lnTo>
                    <a:pt x="628" y="42"/>
                  </a:lnTo>
                  <a:lnTo>
                    <a:pt x="622" y="42"/>
                  </a:lnTo>
                  <a:lnTo>
                    <a:pt x="622" y="42"/>
                  </a:lnTo>
                  <a:lnTo>
                    <a:pt x="614" y="42"/>
                  </a:lnTo>
                  <a:lnTo>
                    <a:pt x="614" y="42"/>
                  </a:lnTo>
                  <a:lnTo>
                    <a:pt x="612" y="42"/>
                  </a:lnTo>
                  <a:lnTo>
                    <a:pt x="608" y="42"/>
                  </a:lnTo>
                  <a:lnTo>
                    <a:pt x="608" y="42"/>
                  </a:lnTo>
                  <a:lnTo>
                    <a:pt x="608" y="42"/>
                  </a:lnTo>
                  <a:lnTo>
                    <a:pt x="608" y="42"/>
                  </a:lnTo>
                  <a:lnTo>
                    <a:pt x="606" y="42"/>
                  </a:lnTo>
                  <a:lnTo>
                    <a:pt x="606" y="42"/>
                  </a:lnTo>
                  <a:lnTo>
                    <a:pt x="604" y="42"/>
                  </a:lnTo>
                  <a:lnTo>
                    <a:pt x="604" y="42"/>
                  </a:lnTo>
                  <a:lnTo>
                    <a:pt x="600" y="42"/>
                  </a:lnTo>
                  <a:lnTo>
                    <a:pt x="600" y="42"/>
                  </a:lnTo>
                  <a:lnTo>
                    <a:pt x="596" y="42"/>
                  </a:lnTo>
                  <a:lnTo>
                    <a:pt x="596" y="42"/>
                  </a:lnTo>
                  <a:lnTo>
                    <a:pt x="594" y="42"/>
                  </a:lnTo>
                  <a:lnTo>
                    <a:pt x="594" y="42"/>
                  </a:lnTo>
                  <a:lnTo>
                    <a:pt x="588" y="42"/>
                  </a:lnTo>
                  <a:lnTo>
                    <a:pt x="588" y="42"/>
                  </a:lnTo>
                  <a:lnTo>
                    <a:pt x="586" y="42"/>
                  </a:lnTo>
                  <a:lnTo>
                    <a:pt x="586" y="42"/>
                  </a:lnTo>
                  <a:lnTo>
                    <a:pt x="582" y="42"/>
                  </a:lnTo>
                  <a:lnTo>
                    <a:pt x="582" y="42"/>
                  </a:lnTo>
                  <a:lnTo>
                    <a:pt x="580" y="42"/>
                  </a:lnTo>
                  <a:lnTo>
                    <a:pt x="580" y="42"/>
                  </a:lnTo>
                  <a:lnTo>
                    <a:pt x="576" y="42"/>
                  </a:lnTo>
                  <a:lnTo>
                    <a:pt x="576" y="42"/>
                  </a:lnTo>
                  <a:lnTo>
                    <a:pt x="574" y="42"/>
                  </a:lnTo>
                  <a:lnTo>
                    <a:pt x="574" y="42"/>
                  </a:lnTo>
                  <a:lnTo>
                    <a:pt x="570" y="42"/>
                  </a:lnTo>
                  <a:lnTo>
                    <a:pt x="570" y="42"/>
                  </a:lnTo>
                  <a:lnTo>
                    <a:pt x="566" y="42"/>
                  </a:lnTo>
                  <a:lnTo>
                    <a:pt x="566" y="42"/>
                  </a:lnTo>
                  <a:lnTo>
                    <a:pt x="564" y="42"/>
                  </a:lnTo>
                  <a:lnTo>
                    <a:pt x="564" y="42"/>
                  </a:lnTo>
                  <a:lnTo>
                    <a:pt x="560" y="42"/>
                  </a:lnTo>
                  <a:lnTo>
                    <a:pt x="560" y="42"/>
                  </a:lnTo>
                  <a:lnTo>
                    <a:pt x="542" y="42"/>
                  </a:lnTo>
                  <a:lnTo>
                    <a:pt x="542" y="42"/>
                  </a:lnTo>
                  <a:lnTo>
                    <a:pt x="540" y="44"/>
                  </a:lnTo>
                  <a:lnTo>
                    <a:pt x="540" y="44"/>
                  </a:lnTo>
                  <a:lnTo>
                    <a:pt x="536" y="42"/>
                  </a:lnTo>
                  <a:lnTo>
                    <a:pt x="532" y="44"/>
                  </a:lnTo>
                  <a:lnTo>
                    <a:pt x="532" y="44"/>
                  </a:lnTo>
                  <a:lnTo>
                    <a:pt x="528" y="42"/>
                  </a:lnTo>
                  <a:lnTo>
                    <a:pt x="528" y="42"/>
                  </a:lnTo>
                  <a:lnTo>
                    <a:pt x="528" y="42"/>
                  </a:lnTo>
                  <a:lnTo>
                    <a:pt x="526" y="44"/>
                  </a:lnTo>
                  <a:lnTo>
                    <a:pt x="526" y="44"/>
                  </a:lnTo>
                  <a:lnTo>
                    <a:pt x="518" y="44"/>
                  </a:lnTo>
                  <a:lnTo>
                    <a:pt x="518" y="44"/>
                  </a:lnTo>
                  <a:lnTo>
                    <a:pt x="514" y="46"/>
                  </a:lnTo>
                  <a:lnTo>
                    <a:pt x="514" y="46"/>
                  </a:lnTo>
                  <a:lnTo>
                    <a:pt x="510" y="46"/>
                  </a:lnTo>
                  <a:lnTo>
                    <a:pt x="510" y="46"/>
                  </a:lnTo>
                  <a:lnTo>
                    <a:pt x="508" y="46"/>
                  </a:lnTo>
                  <a:lnTo>
                    <a:pt x="508" y="46"/>
                  </a:lnTo>
                  <a:lnTo>
                    <a:pt x="504" y="46"/>
                  </a:lnTo>
                  <a:lnTo>
                    <a:pt x="504" y="46"/>
                  </a:lnTo>
                  <a:lnTo>
                    <a:pt x="500" y="46"/>
                  </a:lnTo>
                  <a:lnTo>
                    <a:pt x="500" y="46"/>
                  </a:lnTo>
                  <a:lnTo>
                    <a:pt x="500" y="46"/>
                  </a:lnTo>
                  <a:lnTo>
                    <a:pt x="500" y="46"/>
                  </a:lnTo>
                  <a:lnTo>
                    <a:pt x="498" y="46"/>
                  </a:lnTo>
                  <a:lnTo>
                    <a:pt x="498" y="46"/>
                  </a:lnTo>
                  <a:lnTo>
                    <a:pt x="498" y="46"/>
                  </a:lnTo>
                  <a:lnTo>
                    <a:pt x="498" y="46"/>
                  </a:lnTo>
                  <a:lnTo>
                    <a:pt x="498" y="46"/>
                  </a:lnTo>
                  <a:lnTo>
                    <a:pt x="498" y="46"/>
                  </a:lnTo>
                  <a:lnTo>
                    <a:pt x="496" y="46"/>
                  </a:lnTo>
                  <a:lnTo>
                    <a:pt x="496" y="46"/>
                  </a:lnTo>
                  <a:lnTo>
                    <a:pt x="494" y="46"/>
                  </a:lnTo>
                  <a:lnTo>
                    <a:pt x="494" y="46"/>
                  </a:lnTo>
                  <a:lnTo>
                    <a:pt x="490" y="46"/>
                  </a:lnTo>
                  <a:lnTo>
                    <a:pt x="490" y="46"/>
                  </a:lnTo>
                  <a:lnTo>
                    <a:pt x="486" y="44"/>
                  </a:lnTo>
                  <a:lnTo>
                    <a:pt x="486" y="44"/>
                  </a:lnTo>
                  <a:lnTo>
                    <a:pt x="484" y="44"/>
                  </a:lnTo>
                  <a:lnTo>
                    <a:pt x="484" y="44"/>
                  </a:lnTo>
                  <a:lnTo>
                    <a:pt x="482" y="44"/>
                  </a:lnTo>
                  <a:lnTo>
                    <a:pt x="482" y="44"/>
                  </a:lnTo>
                  <a:lnTo>
                    <a:pt x="478" y="44"/>
                  </a:lnTo>
                  <a:lnTo>
                    <a:pt x="478" y="44"/>
                  </a:lnTo>
                  <a:lnTo>
                    <a:pt x="476" y="44"/>
                  </a:lnTo>
                  <a:lnTo>
                    <a:pt x="476" y="44"/>
                  </a:lnTo>
                  <a:lnTo>
                    <a:pt x="472" y="46"/>
                  </a:lnTo>
                  <a:lnTo>
                    <a:pt x="468" y="44"/>
                  </a:lnTo>
                  <a:lnTo>
                    <a:pt x="468" y="44"/>
                  </a:lnTo>
                  <a:lnTo>
                    <a:pt x="466" y="46"/>
                  </a:lnTo>
                  <a:lnTo>
                    <a:pt x="464" y="46"/>
                  </a:lnTo>
                  <a:lnTo>
                    <a:pt x="464" y="46"/>
                  </a:lnTo>
                  <a:lnTo>
                    <a:pt x="464" y="44"/>
                  </a:lnTo>
                  <a:lnTo>
                    <a:pt x="464" y="44"/>
                  </a:lnTo>
                  <a:lnTo>
                    <a:pt x="462" y="44"/>
                  </a:lnTo>
                  <a:lnTo>
                    <a:pt x="462" y="44"/>
                  </a:lnTo>
                  <a:lnTo>
                    <a:pt x="462" y="42"/>
                  </a:lnTo>
                  <a:lnTo>
                    <a:pt x="462" y="42"/>
                  </a:lnTo>
                  <a:lnTo>
                    <a:pt x="456" y="42"/>
                  </a:lnTo>
                  <a:lnTo>
                    <a:pt x="456" y="42"/>
                  </a:lnTo>
                  <a:lnTo>
                    <a:pt x="450" y="42"/>
                  </a:lnTo>
                  <a:lnTo>
                    <a:pt x="450" y="42"/>
                  </a:lnTo>
                  <a:lnTo>
                    <a:pt x="448" y="44"/>
                  </a:lnTo>
                  <a:lnTo>
                    <a:pt x="448" y="44"/>
                  </a:lnTo>
                  <a:lnTo>
                    <a:pt x="442" y="44"/>
                  </a:lnTo>
                  <a:lnTo>
                    <a:pt x="442" y="44"/>
                  </a:lnTo>
                  <a:lnTo>
                    <a:pt x="438" y="44"/>
                  </a:lnTo>
                  <a:lnTo>
                    <a:pt x="438" y="44"/>
                  </a:lnTo>
                  <a:lnTo>
                    <a:pt x="436" y="46"/>
                  </a:lnTo>
                  <a:lnTo>
                    <a:pt x="436" y="46"/>
                  </a:lnTo>
                  <a:lnTo>
                    <a:pt x="432" y="44"/>
                  </a:lnTo>
                  <a:lnTo>
                    <a:pt x="432" y="44"/>
                  </a:lnTo>
                  <a:lnTo>
                    <a:pt x="428" y="44"/>
                  </a:lnTo>
                  <a:lnTo>
                    <a:pt x="428" y="44"/>
                  </a:lnTo>
                  <a:lnTo>
                    <a:pt x="428" y="44"/>
                  </a:lnTo>
                  <a:lnTo>
                    <a:pt x="428" y="44"/>
                  </a:lnTo>
                  <a:lnTo>
                    <a:pt x="426" y="44"/>
                  </a:lnTo>
                  <a:lnTo>
                    <a:pt x="426" y="44"/>
                  </a:lnTo>
                  <a:lnTo>
                    <a:pt x="426" y="44"/>
                  </a:lnTo>
                  <a:lnTo>
                    <a:pt x="426" y="44"/>
                  </a:lnTo>
                  <a:lnTo>
                    <a:pt x="420" y="42"/>
                  </a:lnTo>
                  <a:lnTo>
                    <a:pt x="420" y="42"/>
                  </a:lnTo>
                  <a:lnTo>
                    <a:pt x="418" y="44"/>
                  </a:lnTo>
                  <a:lnTo>
                    <a:pt x="418" y="44"/>
                  </a:lnTo>
                  <a:lnTo>
                    <a:pt x="416" y="42"/>
                  </a:lnTo>
                  <a:lnTo>
                    <a:pt x="416" y="40"/>
                  </a:lnTo>
                  <a:lnTo>
                    <a:pt x="416" y="40"/>
                  </a:lnTo>
                  <a:lnTo>
                    <a:pt x="412" y="40"/>
                  </a:lnTo>
                  <a:lnTo>
                    <a:pt x="412" y="40"/>
                  </a:lnTo>
                  <a:lnTo>
                    <a:pt x="412" y="42"/>
                  </a:lnTo>
                  <a:lnTo>
                    <a:pt x="412" y="42"/>
                  </a:lnTo>
                  <a:lnTo>
                    <a:pt x="410" y="44"/>
                  </a:lnTo>
                  <a:lnTo>
                    <a:pt x="410" y="44"/>
                  </a:lnTo>
                  <a:lnTo>
                    <a:pt x="404" y="44"/>
                  </a:lnTo>
                  <a:lnTo>
                    <a:pt x="404" y="44"/>
                  </a:lnTo>
                  <a:lnTo>
                    <a:pt x="400" y="44"/>
                  </a:lnTo>
                  <a:lnTo>
                    <a:pt x="400" y="44"/>
                  </a:lnTo>
                  <a:lnTo>
                    <a:pt x="396" y="42"/>
                  </a:lnTo>
                  <a:lnTo>
                    <a:pt x="396" y="42"/>
                  </a:lnTo>
                  <a:lnTo>
                    <a:pt x="394" y="44"/>
                  </a:lnTo>
                  <a:lnTo>
                    <a:pt x="394" y="44"/>
                  </a:lnTo>
                  <a:lnTo>
                    <a:pt x="390" y="44"/>
                  </a:lnTo>
                  <a:lnTo>
                    <a:pt x="390" y="44"/>
                  </a:lnTo>
                  <a:lnTo>
                    <a:pt x="386" y="42"/>
                  </a:lnTo>
                  <a:lnTo>
                    <a:pt x="386" y="42"/>
                  </a:lnTo>
                  <a:lnTo>
                    <a:pt x="376" y="44"/>
                  </a:lnTo>
                  <a:lnTo>
                    <a:pt x="376" y="44"/>
                  </a:lnTo>
                  <a:lnTo>
                    <a:pt x="374" y="42"/>
                  </a:lnTo>
                  <a:lnTo>
                    <a:pt x="374" y="42"/>
                  </a:lnTo>
                  <a:lnTo>
                    <a:pt x="368" y="42"/>
                  </a:lnTo>
                  <a:lnTo>
                    <a:pt x="368" y="42"/>
                  </a:lnTo>
                  <a:lnTo>
                    <a:pt x="366" y="42"/>
                  </a:lnTo>
                  <a:lnTo>
                    <a:pt x="366" y="42"/>
                  </a:lnTo>
                  <a:lnTo>
                    <a:pt x="362" y="42"/>
                  </a:lnTo>
                  <a:lnTo>
                    <a:pt x="362" y="42"/>
                  </a:lnTo>
                  <a:lnTo>
                    <a:pt x="362" y="42"/>
                  </a:lnTo>
                  <a:lnTo>
                    <a:pt x="362" y="42"/>
                  </a:lnTo>
                  <a:lnTo>
                    <a:pt x="362" y="42"/>
                  </a:lnTo>
                  <a:lnTo>
                    <a:pt x="362" y="42"/>
                  </a:lnTo>
                  <a:lnTo>
                    <a:pt x="360" y="42"/>
                  </a:lnTo>
                  <a:lnTo>
                    <a:pt x="360" y="42"/>
                  </a:lnTo>
                  <a:lnTo>
                    <a:pt x="358" y="42"/>
                  </a:lnTo>
                  <a:lnTo>
                    <a:pt x="358" y="42"/>
                  </a:lnTo>
                  <a:lnTo>
                    <a:pt x="352" y="44"/>
                  </a:lnTo>
                  <a:lnTo>
                    <a:pt x="352" y="44"/>
                  </a:lnTo>
                  <a:lnTo>
                    <a:pt x="344" y="42"/>
                  </a:lnTo>
                  <a:lnTo>
                    <a:pt x="344" y="42"/>
                  </a:lnTo>
                  <a:lnTo>
                    <a:pt x="342" y="44"/>
                  </a:lnTo>
                  <a:lnTo>
                    <a:pt x="342" y="44"/>
                  </a:lnTo>
                  <a:lnTo>
                    <a:pt x="338" y="42"/>
                  </a:lnTo>
                  <a:lnTo>
                    <a:pt x="338" y="42"/>
                  </a:lnTo>
                  <a:lnTo>
                    <a:pt x="330" y="44"/>
                  </a:lnTo>
                  <a:lnTo>
                    <a:pt x="330" y="44"/>
                  </a:lnTo>
                  <a:lnTo>
                    <a:pt x="328" y="44"/>
                  </a:lnTo>
                  <a:lnTo>
                    <a:pt x="328" y="44"/>
                  </a:lnTo>
                  <a:lnTo>
                    <a:pt x="322" y="42"/>
                  </a:lnTo>
                  <a:lnTo>
                    <a:pt x="322" y="42"/>
                  </a:lnTo>
                  <a:lnTo>
                    <a:pt x="316" y="42"/>
                  </a:lnTo>
                  <a:lnTo>
                    <a:pt x="316" y="42"/>
                  </a:lnTo>
                  <a:lnTo>
                    <a:pt x="316" y="42"/>
                  </a:lnTo>
                  <a:lnTo>
                    <a:pt x="316" y="42"/>
                  </a:lnTo>
                  <a:lnTo>
                    <a:pt x="316" y="42"/>
                  </a:lnTo>
                  <a:lnTo>
                    <a:pt x="316" y="42"/>
                  </a:lnTo>
                  <a:lnTo>
                    <a:pt x="314" y="42"/>
                  </a:lnTo>
                  <a:lnTo>
                    <a:pt x="314" y="42"/>
                  </a:lnTo>
                  <a:lnTo>
                    <a:pt x="310" y="42"/>
                  </a:lnTo>
                  <a:lnTo>
                    <a:pt x="310" y="42"/>
                  </a:lnTo>
                  <a:lnTo>
                    <a:pt x="310" y="40"/>
                  </a:lnTo>
                  <a:lnTo>
                    <a:pt x="310" y="40"/>
                  </a:lnTo>
                  <a:lnTo>
                    <a:pt x="308" y="40"/>
                  </a:lnTo>
                  <a:lnTo>
                    <a:pt x="308" y="42"/>
                  </a:lnTo>
                  <a:lnTo>
                    <a:pt x="308" y="42"/>
                  </a:lnTo>
                  <a:lnTo>
                    <a:pt x="306" y="42"/>
                  </a:lnTo>
                  <a:lnTo>
                    <a:pt x="306" y="42"/>
                  </a:lnTo>
                  <a:lnTo>
                    <a:pt x="298" y="42"/>
                  </a:lnTo>
                  <a:lnTo>
                    <a:pt x="298" y="42"/>
                  </a:lnTo>
                  <a:lnTo>
                    <a:pt x="296" y="42"/>
                  </a:lnTo>
                  <a:lnTo>
                    <a:pt x="296" y="42"/>
                  </a:lnTo>
                  <a:lnTo>
                    <a:pt x="294" y="42"/>
                  </a:lnTo>
                  <a:lnTo>
                    <a:pt x="294" y="42"/>
                  </a:lnTo>
                  <a:lnTo>
                    <a:pt x="290" y="42"/>
                  </a:lnTo>
                  <a:lnTo>
                    <a:pt x="290" y="42"/>
                  </a:lnTo>
                  <a:lnTo>
                    <a:pt x="288" y="42"/>
                  </a:lnTo>
                  <a:lnTo>
                    <a:pt x="288" y="42"/>
                  </a:lnTo>
                  <a:lnTo>
                    <a:pt x="286" y="42"/>
                  </a:lnTo>
                  <a:lnTo>
                    <a:pt x="286" y="42"/>
                  </a:lnTo>
                  <a:lnTo>
                    <a:pt x="286" y="40"/>
                  </a:lnTo>
                  <a:lnTo>
                    <a:pt x="286" y="40"/>
                  </a:lnTo>
                  <a:lnTo>
                    <a:pt x="282" y="42"/>
                  </a:lnTo>
                  <a:lnTo>
                    <a:pt x="282" y="42"/>
                  </a:lnTo>
                  <a:lnTo>
                    <a:pt x="278" y="40"/>
                  </a:lnTo>
                  <a:lnTo>
                    <a:pt x="278" y="40"/>
                  </a:lnTo>
                  <a:lnTo>
                    <a:pt x="276" y="40"/>
                  </a:lnTo>
                  <a:lnTo>
                    <a:pt x="274" y="40"/>
                  </a:lnTo>
                  <a:lnTo>
                    <a:pt x="274" y="40"/>
                  </a:lnTo>
                  <a:lnTo>
                    <a:pt x="270" y="40"/>
                  </a:lnTo>
                  <a:lnTo>
                    <a:pt x="270" y="40"/>
                  </a:lnTo>
                  <a:lnTo>
                    <a:pt x="268" y="42"/>
                  </a:lnTo>
                  <a:lnTo>
                    <a:pt x="268" y="42"/>
                  </a:lnTo>
                  <a:lnTo>
                    <a:pt x="264" y="40"/>
                  </a:lnTo>
                  <a:lnTo>
                    <a:pt x="264" y="40"/>
                  </a:lnTo>
                  <a:lnTo>
                    <a:pt x="260" y="40"/>
                  </a:lnTo>
                  <a:lnTo>
                    <a:pt x="260" y="40"/>
                  </a:lnTo>
                  <a:lnTo>
                    <a:pt x="258" y="40"/>
                  </a:lnTo>
                  <a:lnTo>
                    <a:pt x="258" y="40"/>
                  </a:lnTo>
                  <a:lnTo>
                    <a:pt x="252" y="40"/>
                  </a:lnTo>
                  <a:lnTo>
                    <a:pt x="252" y="40"/>
                  </a:lnTo>
                  <a:lnTo>
                    <a:pt x="246" y="40"/>
                  </a:lnTo>
                  <a:lnTo>
                    <a:pt x="242" y="40"/>
                  </a:lnTo>
                  <a:lnTo>
                    <a:pt x="242" y="40"/>
                  </a:lnTo>
                  <a:lnTo>
                    <a:pt x="238" y="40"/>
                  </a:lnTo>
                  <a:lnTo>
                    <a:pt x="234" y="40"/>
                  </a:lnTo>
                  <a:lnTo>
                    <a:pt x="234" y="40"/>
                  </a:lnTo>
                  <a:lnTo>
                    <a:pt x="234" y="40"/>
                  </a:lnTo>
                  <a:lnTo>
                    <a:pt x="234" y="40"/>
                  </a:lnTo>
                  <a:lnTo>
                    <a:pt x="230" y="40"/>
                  </a:lnTo>
                  <a:lnTo>
                    <a:pt x="230" y="40"/>
                  </a:lnTo>
                  <a:lnTo>
                    <a:pt x="228" y="40"/>
                  </a:lnTo>
                  <a:lnTo>
                    <a:pt x="228" y="40"/>
                  </a:lnTo>
                  <a:lnTo>
                    <a:pt x="224" y="40"/>
                  </a:lnTo>
                  <a:lnTo>
                    <a:pt x="224" y="40"/>
                  </a:lnTo>
                  <a:lnTo>
                    <a:pt x="222" y="40"/>
                  </a:lnTo>
                  <a:lnTo>
                    <a:pt x="222" y="40"/>
                  </a:lnTo>
                  <a:lnTo>
                    <a:pt x="218" y="40"/>
                  </a:lnTo>
                  <a:lnTo>
                    <a:pt x="218" y="40"/>
                  </a:lnTo>
                  <a:lnTo>
                    <a:pt x="216" y="40"/>
                  </a:lnTo>
                  <a:lnTo>
                    <a:pt x="216" y="40"/>
                  </a:lnTo>
                  <a:lnTo>
                    <a:pt x="212" y="42"/>
                  </a:lnTo>
                  <a:lnTo>
                    <a:pt x="212" y="42"/>
                  </a:lnTo>
                  <a:lnTo>
                    <a:pt x="208" y="40"/>
                  </a:lnTo>
                  <a:lnTo>
                    <a:pt x="208" y="40"/>
                  </a:lnTo>
                  <a:lnTo>
                    <a:pt x="204" y="42"/>
                  </a:lnTo>
                  <a:lnTo>
                    <a:pt x="204" y="42"/>
                  </a:lnTo>
                  <a:lnTo>
                    <a:pt x="200" y="40"/>
                  </a:lnTo>
                  <a:lnTo>
                    <a:pt x="200" y="40"/>
                  </a:lnTo>
                  <a:lnTo>
                    <a:pt x="190" y="40"/>
                  </a:lnTo>
                  <a:lnTo>
                    <a:pt x="190" y="40"/>
                  </a:lnTo>
                  <a:lnTo>
                    <a:pt x="188" y="40"/>
                  </a:lnTo>
                  <a:lnTo>
                    <a:pt x="188" y="40"/>
                  </a:lnTo>
                  <a:lnTo>
                    <a:pt x="176" y="40"/>
                  </a:lnTo>
                  <a:lnTo>
                    <a:pt x="176" y="40"/>
                  </a:lnTo>
                  <a:lnTo>
                    <a:pt x="172" y="42"/>
                  </a:lnTo>
                  <a:lnTo>
                    <a:pt x="172" y="42"/>
                  </a:lnTo>
                  <a:lnTo>
                    <a:pt x="170" y="42"/>
                  </a:lnTo>
                  <a:lnTo>
                    <a:pt x="170" y="42"/>
                  </a:lnTo>
                  <a:lnTo>
                    <a:pt x="166" y="42"/>
                  </a:lnTo>
                  <a:lnTo>
                    <a:pt x="166" y="42"/>
                  </a:lnTo>
                  <a:lnTo>
                    <a:pt x="162" y="42"/>
                  </a:lnTo>
                  <a:lnTo>
                    <a:pt x="158" y="42"/>
                  </a:lnTo>
                  <a:lnTo>
                    <a:pt x="158" y="42"/>
                  </a:lnTo>
                  <a:lnTo>
                    <a:pt x="158" y="40"/>
                  </a:lnTo>
                  <a:lnTo>
                    <a:pt x="158" y="40"/>
                  </a:lnTo>
                  <a:lnTo>
                    <a:pt x="156" y="40"/>
                  </a:lnTo>
                  <a:lnTo>
                    <a:pt x="156" y="40"/>
                  </a:lnTo>
                  <a:lnTo>
                    <a:pt x="156" y="38"/>
                  </a:lnTo>
                  <a:lnTo>
                    <a:pt x="156" y="38"/>
                  </a:lnTo>
                  <a:lnTo>
                    <a:pt x="148" y="38"/>
                  </a:lnTo>
                  <a:lnTo>
                    <a:pt x="148" y="38"/>
                  </a:lnTo>
                  <a:lnTo>
                    <a:pt x="148" y="38"/>
                  </a:lnTo>
                  <a:lnTo>
                    <a:pt x="148" y="38"/>
                  </a:lnTo>
                  <a:lnTo>
                    <a:pt x="146" y="38"/>
                  </a:lnTo>
                  <a:lnTo>
                    <a:pt x="146" y="38"/>
                  </a:lnTo>
                  <a:lnTo>
                    <a:pt x="142" y="38"/>
                  </a:lnTo>
                  <a:lnTo>
                    <a:pt x="140" y="40"/>
                  </a:lnTo>
                  <a:lnTo>
                    <a:pt x="140" y="40"/>
                  </a:lnTo>
                  <a:lnTo>
                    <a:pt x="138" y="40"/>
                  </a:lnTo>
                  <a:lnTo>
                    <a:pt x="138" y="40"/>
                  </a:lnTo>
                  <a:lnTo>
                    <a:pt x="134" y="40"/>
                  </a:lnTo>
                  <a:lnTo>
                    <a:pt x="134" y="40"/>
                  </a:lnTo>
                  <a:lnTo>
                    <a:pt x="130" y="40"/>
                  </a:lnTo>
                  <a:lnTo>
                    <a:pt x="130" y="40"/>
                  </a:lnTo>
                  <a:lnTo>
                    <a:pt x="126" y="38"/>
                  </a:lnTo>
                  <a:lnTo>
                    <a:pt x="126" y="38"/>
                  </a:lnTo>
                  <a:lnTo>
                    <a:pt x="124" y="38"/>
                  </a:lnTo>
                  <a:lnTo>
                    <a:pt x="124" y="38"/>
                  </a:lnTo>
                  <a:lnTo>
                    <a:pt x="122" y="38"/>
                  </a:lnTo>
                  <a:lnTo>
                    <a:pt x="118" y="38"/>
                  </a:lnTo>
                  <a:lnTo>
                    <a:pt x="118" y="38"/>
                  </a:lnTo>
                  <a:lnTo>
                    <a:pt x="116" y="38"/>
                  </a:lnTo>
                  <a:lnTo>
                    <a:pt x="116" y="38"/>
                  </a:lnTo>
                  <a:lnTo>
                    <a:pt x="112" y="38"/>
                  </a:lnTo>
                  <a:lnTo>
                    <a:pt x="112" y="38"/>
                  </a:lnTo>
                  <a:lnTo>
                    <a:pt x="106" y="40"/>
                  </a:lnTo>
                  <a:lnTo>
                    <a:pt x="106" y="40"/>
                  </a:lnTo>
                  <a:lnTo>
                    <a:pt x="104" y="38"/>
                  </a:lnTo>
                  <a:lnTo>
                    <a:pt x="104" y="38"/>
                  </a:lnTo>
                  <a:lnTo>
                    <a:pt x="104" y="38"/>
                  </a:lnTo>
                  <a:lnTo>
                    <a:pt x="104" y="38"/>
                  </a:lnTo>
                  <a:lnTo>
                    <a:pt x="102" y="38"/>
                  </a:lnTo>
                  <a:lnTo>
                    <a:pt x="102" y="38"/>
                  </a:lnTo>
                  <a:lnTo>
                    <a:pt x="98" y="36"/>
                  </a:lnTo>
                  <a:lnTo>
                    <a:pt x="98" y="36"/>
                  </a:lnTo>
                  <a:lnTo>
                    <a:pt x="92" y="38"/>
                  </a:lnTo>
                  <a:lnTo>
                    <a:pt x="92" y="38"/>
                  </a:lnTo>
                  <a:lnTo>
                    <a:pt x="90" y="36"/>
                  </a:lnTo>
                  <a:lnTo>
                    <a:pt x="90" y="36"/>
                  </a:lnTo>
                  <a:lnTo>
                    <a:pt x="86" y="38"/>
                  </a:lnTo>
                  <a:lnTo>
                    <a:pt x="86" y="38"/>
                  </a:lnTo>
                  <a:lnTo>
                    <a:pt x="82" y="36"/>
                  </a:lnTo>
                  <a:lnTo>
                    <a:pt x="82" y="36"/>
                  </a:lnTo>
                  <a:lnTo>
                    <a:pt x="76" y="36"/>
                  </a:lnTo>
                  <a:lnTo>
                    <a:pt x="76" y="36"/>
                  </a:lnTo>
                  <a:lnTo>
                    <a:pt x="74" y="38"/>
                  </a:lnTo>
                  <a:lnTo>
                    <a:pt x="74" y="38"/>
                  </a:lnTo>
                  <a:lnTo>
                    <a:pt x="70" y="38"/>
                  </a:lnTo>
                  <a:lnTo>
                    <a:pt x="70" y="38"/>
                  </a:lnTo>
                  <a:lnTo>
                    <a:pt x="66" y="36"/>
                  </a:lnTo>
                  <a:lnTo>
                    <a:pt x="66" y="36"/>
                  </a:lnTo>
                  <a:lnTo>
                    <a:pt x="64" y="36"/>
                  </a:lnTo>
                  <a:lnTo>
                    <a:pt x="64" y="36"/>
                  </a:lnTo>
                  <a:lnTo>
                    <a:pt x="56" y="36"/>
                  </a:lnTo>
                  <a:lnTo>
                    <a:pt x="56" y="36"/>
                  </a:lnTo>
                  <a:lnTo>
                    <a:pt x="54" y="38"/>
                  </a:lnTo>
                  <a:lnTo>
                    <a:pt x="54" y="38"/>
                  </a:lnTo>
                  <a:lnTo>
                    <a:pt x="50" y="38"/>
                  </a:lnTo>
                  <a:lnTo>
                    <a:pt x="50" y="38"/>
                  </a:lnTo>
                  <a:lnTo>
                    <a:pt x="50" y="38"/>
                  </a:lnTo>
                  <a:lnTo>
                    <a:pt x="50" y="38"/>
                  </a:lnTo>
                  <a:lnTo>
                    <a:pt x="46" y="38"/>
                  </a:lnTo>
                  <a:lnTo>
                    <a:pt x="46" y="38"/>
                  </a:lnTo>
                  <a:lnTo>
                    <a:pt x="42" y="38"/>
                  </a:lnTo>
                  <a:lnTo>
                    <a:pt x="42" y="38"/>
                  </a:lnTo>
                  <a:lnTo>
                    <a:pt x="40" y="36"/>
                  </a:lnTo>
                  <a:lnTo>
                    <a:pt x="40" y="36"/>
                  </a:lnTo>
                  <a:lnTo>
                    <a:pt x="38" y="36"/>
                  </a:lnTo>
                  <a:lnTo>
                    <a:pt x="38" y="36"/>
                  </a:lnTo>
                  <a:lnTo>
                    <a:pt x="36" y="34"/>
                  </a:lnTo>
                  <a:lnTo>
                    <a:pt x="36" y="34"/>
                  </a:lnTo>
                  <a:lnTo>
                    <a:pt x="28" y="34"/>
                  </a:lnTo>
                  <a:lnTo>
                    <a:pt x="28" y="34"/>
                  </a:lnTo>
                  <a:lnTo>
                    <a:pt x="26" y="34"/>
                  </a:lnTo>
                  <a:lnTo>
                    <a:pt x="26" y="34"/>
                  </a:lnTo>
                  <a:lnTo>
                    <a:pt x="24" y="34"/>
                  </a:lnTo>
                  <a:lnTo>
                    <a:pt x="24" y="34"/>
                  </a:lnTo>
                  <a:lnTo>
                    <a:pt x="20" y="34"/>
                  </a:lnTo>
                  <a:lnTo>
                    <a:pt x="20" y="34"/>
                  </a:lnTo>
                  <a:lnTo>
                    <a:pt x="8" y="34"/>
                  </a:lnTo>
                  <a:lnTo>
                    <a:pt x="8" y="34"/>
                  </a:lnTo>
                  <a:lnTo>
                    <a:pt x="4" y="34"/>
                  </a:lnTo>
                  <a:lnTo>
                    <a:pt x="4" y="34"/>
                  </a:lnTo>
                  <a:lnTo>
                    <a:pt x="2" y="32"/>
                  </a:lnTo>
                  <a:lnTo>
                    <a:pt x="2" y="32"/>
                  </a:lnTo>
                  <a:lnTo>
                    <a:pt x="2" y="30"/>
                  </a:lnTo>
                  <a:lnTo>
                    <a:pt x="2" y="30"/>
                  </a:lnTo>
                  <a:lnTo>
                    <a:pt x="2" y="28"/>
                  </a:lnTo>
                  <a:lnTo>
                    <a:pt x="2" y="28"/>
                  </a:lnTo>
                  <a:lnTo>
                    <a:pt x="2" y="28"/>
                  </a:lnTo>
                  <a:lnTo>
                    <a:pt x="2" y="28"/>
                  </a:lnTo>
                  <a:lnTo>
                    <a:pt x="2" y="26"/>
                  </a:lnTo>
                  <a:lnTo>
                    <a:pt x="2" y="26"/>
                  </a:lnTo>
                  <a:lnTo>
                    <a:pt x="2" y="26"/>
                  </a:lnTo>
                  <a:lnTo>
                    <a:pt x="2" y="26"/>
                  </a:lnTo>
                  <a:lnTo>
                    <a:pt x="2" y="24"/>
                  </a:lnTo>
                  <a:lnTo>
                    <a:pt x="2" y="24"/>
                  </a:lnTo>
                  <a:lnTo>
                    <a:pt x="2" y="24"/>
                  </a:lnTo>
                  <a:lnTo>
                    <a:pt x="2" y="24"/>
                  </a:lnTo>
                  <a:lnTo>
                    <a:pt x="2" y="24"/>
                  </a:lnTo>
                  <a:lnTo>
                    <a:pt x="2" y="24"/>
                  </a:lnTo>
                  <a:lnTo>
                    <a:pt x="2" y="24"/>
                  </a:lnTo>
                  <a:lnTo>
                    <a:pt x="0" y="20"/>
                  </a:lnTo>
                  <a:lnTo>
                    <a:pt x="0" y="20"/>
                  </a:lnTo>
                  <a:lnTo>
                    <a:pt x="0" y="18"/>
                  </a:lnTo>
                  <a:lnTo>
                    <a:pt x="0" y="18"/>
                  </a:lnTo>
                  <a:lnTo>
                    <a:pt x="0" y="18"/>
                  </a:lnTo>
                  <a:lnTo>
                    <a:pt x="2" y="16"/>
                  </a:lnTo>
                  <a:lnTo>
                    <a:pt x="2" y="16"/>
                  </a:lnTo>
                  <a:lnTo>
                    <a:pt x="2" y="16"/>
                  </a:lnTo>
                  <a:lnTo>
                    <a:pt x="2" y="16"/>
                  </a:lnTo>
                  <a:lnTo>
                    <a:pt x="2" y="16"/>
                  </a:lnTo>
                  <a:lnTo>
                    <a:pt x="2" y="14"/>
                  </a:lnTo>
                  <a:lnTo>
                    <a:pt x="2" y="14"/>
                  </a:lnTo>
                  <a:lnTo>
                    <a:pt x="2" y="14"/>
                  </a:lnTo>
                  <a:lnTo>
                    <a:pt x="2" y="14"/>
                  </a:lnTo>
                  <a:lnTo>
                    <a:pt x="2" y="14"/>
                  </a:lnTo>
                  <a:lnTo>
                    <a:pt x="2" y="1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ndParaRPr>
            </a:p>
          </p:txBody>
        </p:sp>
        <p:sp>
          <p:nvSpPr>
            <p:cNvPr id="9" name="Freeform 6"/>
            <p:cNvSpPr>
              <a:spLocks noEditPoints="1"/>
            </p:cNvSpPr>
            <p:nvPr userDrawn="1"/>
          </p:nvSpPr>
          <p:spPr bwMode="gray">
            <a:xfrm>
              <a:off x="377760" y="6195126"/>
              <a:ext cx="8418958" cy="60192"/>
            </a:xfrm>
            <a:custGeom>
              <a:avLst/>
              <a:gdLst>
                <a:gd name="T0" fmla="*/ 3752 w 3916"/>
                <a:gd name="T1" fmla="*/ 12 h 28"/>
                <a:gd name="T2" fmla="*/ 3576 w 3916"/>
                <a:gd name="T3" fmla="*/ 14 h 28"/>
                <a:gd name="T4" fmla="*/ 3450 w 3916"/>
                <a:gd name="T5" fmla="*/ 14 h 28"/>
                <a:gd name="T6" fmla="*/ 3348 w 3916"/>
                <a:gd name="T7" fmla="*/ 12 h 28"/>
                <a:gd name="T8" fmla="*/ 3206 w 3916"/>
                <a:gd name="T9" fmla="*/ 12 h 28"/>
                <a:gd name="T10" fmla="*/ 3108 w 3916"/>
                <a:gd name="T11" fmla="*/ 10 h 28"/>
                <a:gd name="T12" fmla="*/ 2950 w 3916"/>
                <a:gd name="T13" fmla="*/ 12 h 28"/>
                <a:gd name="T14" fmla="*/ 2916 w 3916"/>
                <a:gd name="T15" fmla="*/ 10 h 28"/>
                <a:gd name="T16" fmla="*/ 2826 w 3916"/>
                <a:gd name="T17" fmla="*/ 10 h 28"/>
                <a:gd name="T18" fmla="*/ 2684 w 3916"/>
                <a:gd name="T19" fmla="*/ 8 h 28"/>
                <a:gd name="T20" fmla="*/ 2550 w 3916"/>
                <a:gd name="T21" fmla="*/ 6 h 28"/>
                <a:gd name="T22" fmla="*/ 2400 w 3916"/>
                <a:gd name="T23" fmla="*/ 4 h 28"/>
                <a:gd name="T24" fmla="*/ 2252 w 3916"/>
                <a:gd name="T25" fmla="*/ 6 h 28"/>
                <a:gd name="T26" fmla="*/ 2078 w 3916"/>
                <a:gd name="T27" fmla="*/ 4 h 28"/>
                <a:gd name="T28" fmla="*/ 1694 w 3916"/>
                <a:gd name="T29" fmla="*/ 4 h 28"/>
                <a:gd name="T30" fmla="*/ 1488 w 3916"/>
                <a:gd name="T31" fmla="*/ 4 h 28"/>
                <a:gd name="T32" fmla="*/ 1294 w 3916"/>
                <a:gd name="T33" fmla="*/ 6 h 28"/>
                <a:gd name="T34" fmla="*/ 1254 w 3916"/>
                <a:gd name="T35" fmla="*/ 10 h 28"/>
                <a:gd name="T36" fmla="*/ 1126 w 3916"/>
                <a:gd name="T37" fmla="*/ 10 h 28"/>
                <a:gd name="T38" fmla="*/ 1048 w 3916"/>
                <a:gd name="T39" fmla="*/ 8 h 28"/>
                <a:gd name="T40" fmla="*/ 1044 w 3916"/>
                <a:gd name="T41" fmla="*/ 8 h 28"/>
                <a:gd name="T42" fmla="*/ 900 w 3916"/>
                <a:gd name="T43" fmla="*/ 8 h 28"/>
                <a:gd name="T44" fmla="*/ 720 w 3916"/>
                <a:gd name="T45" fmla="*/ 6 h 28"/>
                <a:gd name="T46" fmla="*/ 480 w 3916"/>
                <a:gd name="T47" fmla="*/ 6 h 28"/>
                <a:gd name="T48" fmla="*/ 338 w 3916"/>
                <a:gd name="T49" fmla="*/ 2 h 28"/>
                <a:gd name="T50" fmla="*/ 194 w 3916"/>
                <a:gd name="T51" fmla="*/ 0 h 28"/>
                <a:gd name="T52" fmla="*/ 56 w 3916"/>
                <a:gd name="T53" fmla="*/ 2 h 28"/>
                <a:gd name="T54" fmla="*/ 0 w 3916"/>
                <a:gd name="T55" fmla="*/ 10 h 28"/>
                <a:gd name="T56" fmla="*/ 64 w 3916"/>
                <a:gd name="T57" fmla="*/ 10 h 28"/>
                <a:gd name="T58" fmla="*/ 192 w 3916"/>
                <a:gd name="T59" fmla="*/ 10 h 28"/>
                <a:gd name="T60" fmla="*/ 294 w 3916"/>
                <a:gd name="T61" fmla="*/ 10 h 28"/>
                <a:gd name="T62" fmla="*/ 390 w 3916"/>
                <a:gd name="T63" fmla="*/ 12 h 28"/>
                <a:gd name="T64" fmla="*/ 610 w 3916"/>
                <a:gd name="T65" fmla="*/ 12 h 28"/>
                <a:gd name="T66" fmla="*/ 778 w 3916"/>
                <a:gd name="T67" fmla="*/ 14 h 28"/>
                <a:gd name="T68" fmla="*/ 884 w 3916"/>
                <a:gd name="T69" fmla="*/ 12 h 28"/>
                <a:gd name="T70" fmla="*/ 962 w 3916"/>
                <a:gd name="T71" fmla="*/ 14 h 28"/>
                <a:gd name="T72" fmla="*/ 1062 w 3916"/>
                <a:gd name="T73" fmla="*/ 16 h 28"/>
                <a:gd name="T74" fmla="*/ 1214 w 3916"/>
                <a:gd name="T75" fmla="*/ 16 h 28"/>
                <a:gd name="T76" fmla="*/ 1338 w 3916"/>
                <a:gd name="T77" fmla="*/ 18 h 28"/>
                <a:gd name="T78" fmla="*/ 1394 w 3916"/>
                <a:gd name="T79" fmla="*/ 18 h 28"/>
                <a:gd name="T80" fmla="*/ 1782 w 3916"/>
                <a:gd name="T81" fmla="*/ 20 h 28"/>
                <a:gd name="T82" fmla="*/ 1952 w 3916"/>
                <a:gd name="T83" fmla="*/ 20 h 28"/>
                <a:gd name="T84" fmla="*/ 2142 w 3916"/>
                <a:gd name="T85" fmla="*/ 22 h 28"/>
                <a:gd name="T86" fmla="*/ 2328 w 3916"/>
                <a:gd name="T87" fmla="*/ 22 h 28"/>
                <a:gd name="T88" fmla="*/ 2476 w 3916"/>
                <a:gd name="T89" fmla="*/ 22 h 28"/>
                <a:gd name="T90" fmla="*/ 2586 w 3916"/>
                <a:gd name="T91" fmla="*/ 22 h 28"/>
                <a:gd name="T92" fmla="*/ 2840 w 3916"/>
                <a:gd name="T93" fmla="*/ 22 h 28"/>
                <a:gd name="T94" fmla="*/ 2984 w 3916"/>
                <a:gd name="T95" fmla="*/ 24 h 28"/>
                <a:gd name="T96" fmla="*/ 3156 w 3916"/>
                <a:gd name="T97" fmla="*/ 24 h 28"/>
                <a:gd name="T98" fmla="*/ 3214 w 3916"/>
                <a:gd name="T99" fmla="*/ 24 h 28"/>
                <a:gd name="T100" fmla="*/ 3334 w 3916"/>
                <a:gd name="T101" fmla="*/ 26 h 28"/>
                <a:gd name="T102" fmla="*/ 3470 w 3916"/>
                <a:gd name="T103" fmla="*/ 26 h 28"/>
                <a:gd name="T104" fmla="*/ 3578 w 3916"/>
                <a:gd name="T105" fmla="*/ 26 h 28"/>
                <a:gd name="T106" fmla="*/ 3658 w 3916"/>
                <a:gd name="T107" fmla="*/ 26 h 28"/>
                <a:gd name="T108" fmla="*/ 3810 w 3916"/>
                <a:gd name="T109" fmla="*/ 28 h 28"/>
                <a:gd name="T110" fmla="*/ 3832 w 3916"/>
                <a:gd name="T111" fmla="*/ 26 h 28"/>
                <a:gd name="T112" fmla="*/ 3878 w 3916"/>
                <a:gd name="T113" fmla="*/ 24 h 28"/>
                <a:gd name="T114" fmla="*/ 3916 w 3916"/>
                <a:gd name="T115" fmla="*/ 18 h 28"/>
                <a:gd name="T116" fmla="*/ 3844 w 3916"/>
                <a:gd name="T117" fmla="*/ 14 h 28"/>
                <a:gd name="T118" fmla="*/ 746 w 3916"/>
                <a:gd name="T119" fmla="*/ 8 h 28"/>
                <a:gd name="T120" fmla="*/ 2876 w 3916"/>
                <a:gd name="T121" fmla="*/ 18 h 28"/>
                <a:gd name="T122" fmla="*/ 3162 w 3916"/>
                <a:gd name="T12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16" h="28">
                  <a:moveTo>
                    <a:pt x="3820" y="12"/>
                  </a:moveTo>
                  <a:lnTo>
                    <a:pt x="3820" y="12"/>
                  </a:lnTo>
                  <a:lnTo>
                    <a:pt x="3816" y="14"/>
                  </a:lnTo>
                  <a:lnTo>
                    <a:pt x="3816" y="14"/>
                  </a:lnTo>
                  <a:lnTo>
                    <a:pt x="3796" y="14"/>
                  </a:lnTo>
                  <a:lnTo>
                    <a:pt x="3796" y="14"/>
                  </a:lnTo>
                  <a:lnTo>
                    <a:pt x="3752" y="12"/>
                  </a:lnTo>
                  <a:lnTo>
                    <a:pt x="3752" y="12"/>
                  </a:lnTo>
                  <a:lnTo>
                    <a:pt x="3738" y="14"/>
                  </a:lnTo>
                  <a:lnTo>
                    <a:pt x="3738" y="14"/>
                  </a:lnTo>
                  <a:lnTo>
                    <a:pt x="3684" y="14"/>
                  </a:lnTo>
                  <a:lnTo>
                    <a:pt x="3634" y="14"/>
                  </a:lnTo>
                  <a:lnTo>
                    <a:pt x="3634" y="14"/>
                  </a:lnTo>
                  <a:lnTo>
                    <a:pt x="3604" y="14"/>
                  </a:lnTo>
                  <a:lnTo>
                    <a:pt x="3576" y="14"/>
                  </a:lnTo>
                  <a:lnTo>
                    <a:pt x="3576" y="14"/>
                  </a:lnTo>
                  <a:lnTo>
                    <a:pt x="3562" y="14"/>
                  </a:lnTo>
                  <a:lnTo>
                    <a:pt x="3548" y="12"/>
                  </a:lnTo>
                  <a:lnTo>
                    <a:pt x="3548" y="12"/>
                  </a:lnTo>
                  <a:lnTo>
                    <a:pt x="3530" y="12"/>
                  </a:lnTo>
                  <a:lnTo>
                    <a:pt x="3530" y="12"/>
                  </a:lnTo>
                  <a:lnTo>
                    <a:pt x="3488" y="12"/>
                  </a:lnTo>
                  <a:lnTo>
                    <a:pt x="3468" y="12"/>
                  </a:lnTo>
                  <a:lnTo>
                    <a:pt x="3450" y="14"/>
                  </a:lnTo>
                  <a:lnTo>
                    <a:pt x="3450" y="14"/>
                  </a:lnTo>
                  <a:lnTo>
                    <a:pt x="3440" y="12"/>
                  </a:lnTo>
                  <a:lnTo>
                    <a:pt x="3430" y="12"/>
                  </a:lnTo>
                  <a:lnTo>
                    <a:pt x="3410" y="12"/>
                  </a:lnTo>
                  <a:lnTo>
                    <a:pt x="3410" y="12"/>
                  </a:lnTo>
                  <a:lnTo>
                    <a:pt x="3380" y="12"/>
                  </a:lnTo>
                  <a:lnTo>
                    <a:pt x="3348" y="12"/>
                  </a:lnTo>
                  <a:lnTo>
                    <a:pt x="3348" y="12"/>
                  </a:lnTo>
                  <a:lnTo>
                    <a:pt x="3332" y="12"/>
                  </a:lnTo>
                  <a:lnTo>
                    <a:pt x="3316" y="14"/>
                  </a:lnTo>
                  <a:lnTo>
                    <a:pt x="3316" y="14"/>
                  </a:lnTo>
                  <a:lnTo>
                    <a:pt x="3266" y="12"/>
                  </a:lnTo>
                  <a:lnTo>
                    <a:pt x="3216" y="12"/>
                  </a:lnTo>
                  <a:lnTo>
                    <a:pt x="3216" y="12"/>
                  </a:lnTo>
                  <a:lnTo>
                    <a:pt x="3206" y="12"/>
                  </a:lnTo>
                  <a:lnTo>
                    <a:pt x="3206" y="12"/>
                  </a:lnTo>
                  <a:lnTo>
                    <a:pt x="3198" y="14"/>
                  </a:lnTo>
                  <a:lnTo>
                    <a:pt x="3198" y="14"/>
                  </a:lnTo>
                  <a:lnTo>
                    <a:pt x="3170" y="12"/>
                  </a:lnTo>
                  <a:lnTo>
                    <a:pt x="3156" y="12"/>
                  </a:lnTo>
                  <a:lnTo>
                    <a:pt x="3142" y="14"/>
                  </a:lnTo>
                  <a:lnTo>
                    <a:pt x="3142" y="14"/>
                  </a:lnTo>
                  <a:lnTo>
                    <a:pt x="3124" y="12"/>
                  </a:lnTo>
                  <a:lnTo>
                    <a:pt x="3108" y="10"/>
                  </a:lnTo>
                  <a:lnTo>
                    <a:pt x="3074" y="12"/>
                  </a:lnTo>
                  <a:lnTo>
                    <a:pt x="3074" y="12"/>
                  </a:lnTo>
                  <a:lnTo>
                    <a:pt x="3064" y="10"/>
                  </a:lnTo>
                  <a:lnTo>
                    <a:pt x="3064" y="10"/>
                  </a:lnTo>
                  <a:lnTo>
                    <a:pt x="3012" y="10"/>
                  </a:lnTo>
                  <a:lnTo>
                    <a:pt x="2960" y="10"/>
                  </a:lnTo>
                  <a:lnTo>
                    <a:pt x="2960" y="10"/>
                  </a:lnTo>
                  <a:lnTo>
                    <a:pt x="2950" y="12"/>
                  </a:lnTo>
                  <a:lnTo>
                    <a:pt x="2950" y="12"/>
                  </a:lnTo>
                  <a:lnTo>
                    <a:pt x="2944" y="10"/>
                  </a:lnTo>
                  <a:lnTo>
                    <a:pt x="2944" y="10"/>
                  </a:lnTo>
                  <a:lnTo>
                    <a:pt x="2936" y="12"/>
                  </a:lnTo>
                  <a:lnTo>
                    <a:pt x="2936" y="12"/>
                  </a:lnTo>
                  <a:lnTo>
                    <a:pt x="2932" y="10"/>
                  </a:lnTo>
                  <a:lnTo>
                    <a:pt x="2932" y="10"/>
                  </a:lnTo>
                  <a:lnTo>
                    <a:pt x="2916" y="10"/>
                  </a:lnTo>
                  <a:lnTo>
                    <a:pt x="2902" y="10"/>
                  </a:lnTo>
                  <a:lnTo>
                    <a:pt x="2902" y="10"/>
                  </a:lnTo>
                  <a:lnTo>
                    <a:pt x="2882" y="10"/>
                  </a:lnTo>
                  <a:lnTo>
                    <a:pt x="2858" y="10"/>
                  </a:lnTo>
                  <a:lnTo>
                    <a:pt x="2858" y="10"/>
                  </a:lnTo>
                  <a:lnTo>
                    <a:pt x="2844" y="10"/>
                  </a:lnTo>
                  <a:lnTo>
                    <a:pt x="2834" y="10"/>
                  </a:lnTo>
                  <a:lnTo>
                    <a:pt x="2826" y="10"/>
                  </a:lnTo>
                  <a:lnTo>
                    <a:pt x="2826" y="10"/>
                  </a:lnTo>
                  <a:lnTo>
                    <a:pt x="2788" y="8"/>
                  </a:lnTo>
                  <a:lnTo>
                    <a:pt x="2750" y="8"/>
                  </a:lnTo>
                  <a:lnTo>
                    <a:pt x="2750" y="8"/>
                  </a:lnTo>
                  <a:lnTo>
                    <a:pt x="2728" y="8"/>
                  </a:lnTo>
                  <a:lnTo>
                    <a:pt x="2706" y="8"/>
                  </a:lnTo>
                  <a:lnTo>
                    <a:pt x="2706" y="8"/>
                  </a:lnTo>
                  <a:lnTo>
                    <a:pt x="2684" y="8"/>
                  </a:lnTo>
                  <a:lnTo>
                    <a:pt x="2662" y="8"/>
                  </a:lnTo>
                  <a:lnTo>
                    <a:pt x="2662" y="8"/>
                  </a:lnTo>
                  <a:lnTo>
                    <a:pt x="2596" y="6"/>
                  </a:lnTo>
                  <a:lnTo>
                    <a:pt x="2596" y="6"/>
                  </a:lnTo>
                  <a:lnTo>
                    <a:pt x="2578" y="8"/>
                  </a:lnTo>
                  <a:lnTo>
                    <a:pt x="2578" y="8"/>
                  </a:lnTo>
                  <a:lnTo>
                    <a:pt x="2560" y="6"/>
                  </a:lnTo>
                  <a:lnTo>
                    <a:pt x="2550" y="6"/>
                  </a:lnTo>
                  <a:lnTo>
                    <a:pt x="2542" y="8"/>
                  </a:lnTo>
                  <a:lnTo>
                    <a:pt x="2542" y="8"/>
                  </a:lnTo>
                  <a:lnTo>
                    <a:pt x="2538" y="6"/>
                  </a:lnTo>
                  <a:lnTo>
                    <a:pt x="2534" y="6"/>
                  </a:lnTo>
                  <a:lnTo>
                    <a:pt x="2526" y="6"/>
                  </a:lnTo>
                  <a:lnTo>
                    <a:pt x="2526" y="6"/>
                  </a:lnTo>
                  <a:lnTo>
                    <a:pt x="2442" y="6"/>
                  </a:lnTo>
                  <a:lnTo>
                    <a:pt x="2400" y="4"/>
                  </a:lnTo>
                  <a:lnTo>
                    <a:pt x="2358" y="4"/>
                  </a:lnTo>
                  <a:lnTo>
                    <a:pt x="2358" y="4"/>
                  </a:lnTo>
                  <a:lnTo>
                    <a:pt x="2344" y="6"/>
                  </a:lnTo>
                  <a:lnTo>
                    <a:pt x="2328" y="6"/>
                  </a:lnTo>
                  <a:lnTo>
                    <a:pt x="2328" y="6"/>
                  </a:lnTo>
                  <a:lnTo>
                    <a:pt x="2280" y="6"/>
                  </a:lnTo>
                  <a:lnTo>
                    <a:pt x="2280" y="6"/>
                  </a:lnTo>
                  <a:lnTo>
                    <a:pt x="2252" y="6"/>
                  </a:lnTo>
                  <a:lnTo>
                    <a:pt x="2224" y="6"/>
                  </a:lnTo>
                  <a:lnTo>
                    <a:pt x="2224" y="6"/>
                  </a:lnTo>
                  <a:lnTo>
                    <a:pt x="2174" y="6"/>
                  </a:lnTo>
                  <a:lnTo>
                    <a:pt x="2122" y="4"/>
                  </a:lnTo>
                  <a:lnTo>
                    <a:pt x="2122" y="4"/>
                  </a:lnTo>
                  <a:lnTo>
                    <a:pt x="2100" y="6"/>
                  </a:lnTo>
                  <a:lnTo>
                    <a:pt x="2088" y="6"/>
                  </a:lnTo>
                  <a:lnTo>
                    <a:pt x="2078" y="4"/>
                  </a:lnTo>
                  <a:lnTo>
                    <a:pt x="2078" y="4"/>
                  </a:lnTo>
                  <a:lnTo>
                    <a:pt x="2042" y="4"/>
                  </a:lnTo>
                  <a:lnTo>
                    <a:pt x="2004" y="4"/>
                  </a:lnTo>
                  <a:lnTo>
                    <a:pt x="2004" y="4"/>
                  </a:lnTo>
                  <a:lnTo>
                    <a:pt x="1888" y="4"/>
                  </a:lnTo>
                  <a:lnTo>
                    <a:pt x="1888" y="4"/>
                  </a:lnTo>
                  <a:lnTo>
                    <a:pt x="1792" y="4"/>
                  </a:lnTo>
                  <a:lnTo>
                    <a:pt x="1694" y="4"/>
                  </a:lnTo>
                  <a:lnTo>
                    <a:pt x="1694" y="4"/>
                  </a:lnTo>
                  <a:lnTo>
                    <a:pt x="1634" y="4"/>
                  </a:lnTo>
                  <a:lnTo>
                    <a:pt x="1604" y="4"/>
                  </a:lnTo>
                  <a:lnTo>
                    <a:pt x="1574" y="6"/>
                  </a:lnTo>
                  <a:lnTo>
                    <a:pt x="1574" y="6"/>
                  </a:lnTo>
                  <a:lnTo>
                    <a:pt x="1552" y="4"/>
                  </a:lnTo>
                  <a:lnTo>
                    <a:pt x="1532" y="4"/>
                  </a:lnTo>
                  <a:lnTo>
                    <a:pt x="1488" y="4"/>
                  </a:lnTo>
                  <a:lnTo>
                    <a:pt x="1488" y="4"/>
                  </a:lnTo>
                  <a:lnTo>
                    <a:pt x="1462" y="6"/>
                  </a:lnTo>
                  <a:lnTo>
                    <a:pt x="1462" y="6"/>
                  </a:lnTo>
                  <a:lnTo>
                    <a:pt x="1416" y="6"/>
                  </a:lnTo>
                  <a:lnTo>
                    <a:pt x="1370" y="6"/>
                  </a:lnTo>
                  <a:lnTo>
                    <a:pt x="1370" y="6"/>
                  </a:lnTo>
                  <a:lnTo>
                    <a:pt x="1332" y="6"/>
                  </a:lnTo>
                  <a:lnTo>
                    <a:pt x="1294" y="6"/>
                  </a:lnTo>
                  <a:lnTo>
                    <a:pt x="1294" y="6"/>
                  </a:lnTo>
                  <a:lnTo>
                    <a:pt x="1280" y="6"/>
                  </a:lnTo>
                  <a:lnTo>
                    <a:pt x="1266" y="10"/>
                  </a:lnTo>
                  <a:lnTo>
                    <a:pt x="1266" y="10"/>
                  </a:lnTo>
                  <a:lnTo>
                    <a:pt x="1264" y="8"/>
                  </a:lnTo>
                  <a:lnTo>
                    <a:pt x="1260" y="8"/>
                  </a:lnTo>
                  <a:lnTo>
                    <a:pt x="1256" y="8"/>
                  </a:lnTo>
                  <a:lnTo>
                    <a:pt x="1254" y="10"/>
                  </a:lnTo>
                  <a:lnTo>
                    <a:pt x="1254" y="10"/>
                  </a:lnTo>
                  <a:lnTo>
                    <a:pt x="1232" y="8"/>
                  </a:lnTo>
                  <a:lnTo>
                    <a:pt x="1212" y="8"/>
                  </a:lnTo>
                  <a:lnTo>
                    <a:pt x="1192" y="8"/>
                  </a:lnTo>
                  <a:lnTo>
                    <a:pt x="1170" y="8"/>
                  </a:lnTo>
                  <a:lnTo>
                    <a:pt x="1170" y="8"/>
                  </a:lnTo>
                  <a:lnTo>
                    <a:pt x="1148" y="8"/>
                  </a:lnTo>
                  <a:lnTo>
                    <a:pt x="1126" y="10"/>
                  </a:lnTo>
                  <a:lnTo>
                    <a:pt x="1126" y="10"/>
                  </a:lnTo>
                  <a:lnTo>
                    <a:pt x="1114" y="8"/>
                  </a:lnTo>
                  <a:lnTo>
                    <a:pt x="1102" y="8"/>
                  </a:lnTo>
                  <a:lnTo>
                    <a:pt x="1076" y="10"/>
                  </a:lnTo>
                  <a:lnTo>
                    <a:pt x="1076" y="10"/>
                  </a:lnTo>
                  <a:lnTo>
                    <a:pt x="1064" y="8"/>
                  </a:lnTo>
                  <a:lnTo>
                    <a:pt x="1056" y="6"/>
                  </a:lnTo>
                  <a:lnTo>
                    <a:pt x="1048" y="8"/>
                  </a:lnTo>
                  <a:lnTo>
                    <a:pt x="1048" y="8"/>
                  </a:lnTo>
                  <a:lnTo>
                    <a:pt x="1046" y="8"/>
                  </a:lnTo>
                  <a:lnTo>
                    <a:pt x="1046" y="12"/>
                  </a:lnTo>
                  <a:lnTo>
                    <a:pt x="1046" y="12"/>
                  </a:lnTo>
                  <a:lnTo>
                    <a:pt x="1046" y="10"/>
                  </a:lnTo>
                  <a:lnTo>
                    <a:pt x="1046" y="10"/>
                  </a:lnTo>
                  <a:lnTo>
                    <a:pt x="1046" y="8"/>
                  </a:lnTo>
                  <a:lnTo>
                    <a:pt x="1044" y="8"/>
                  </a:lnTo>
                  <a:lnTo>
                    <a:pt x="1044" y="8"/>
                  </a:lnTo>
                  <a:lnTo>
                    <a:pt x="1000" y="8"/>
                  </a:lnTo>
                  <a:lnTo>
                    <a:pt x="958" y="8"/>
                  </a:lnTo>
                  <a:lnTo>
                    <a:pt x="958" y="8"/>
                  </a:lnTo>
                  <a:lnTo>
                    <a:pt x="928" y="6"/>
                  </a:lnTo>
                  <a:lnTo>
                    <a:pt x="914" y="6"/>
                  </a:lnTo>
                  <a:lnTo>
                    <a:pt x="900" y="8"/>
                  </a:lnTo>
                  <a:lnTo>
                    <a:pt x="900" y="8"/>
                  </a:lnTo>
                  <a:lnTo>
                    <a:pt x="900" y="8"/>
                  </a:lnTo>
                  <a:lnTo>
                    <a:pt x="900" y="6"/>
                  </a:lnTo>
                  <a:lnTo>
                    <a:pt x="898" y="6"/>
                  </a:lnTo>
                  <a:lnTo>
                    <a:pt x="898" y="6"/>
                  </a:lnTo>
                  <a:lnTo>
                    <a:pt x="898" y="6"/>
                  </a:lnTo>
                  <a:lnTo>
                    <a:pt x="838" y="4"/>
                  </a:lnTo>
                  <a:lnTo>
                    <a:pt x="780" y="4"/>
                  </a:lnTo>
                  <a:lnTo>
                    <a:pt x="720" y="6"/>
                  </a:lnTo>
                  <a:lnTo>
                    <a:pt x="662" y="6"/>
                  </a:lnTo>
                  <a:lnTo>
                    <a:pt x="662" y="6"/>
                  </a:lnTo>
                  <a:lnTo>
                    <a:pt x="630" y="6"/>
                  </a:lnTo>
                  <a:lnTo>
                    <a:pt x="630" y="6"/>
                  </a:lnTo>
                  <a:lnTo>
                    <a:pt x="508" y="4"/>
                  </a:lnTo>
                  <a:lnTo>
                    <a:pt x="508" y="4"/>
                  </a:lnTo>
                  <a:lnTo>
                    <a:pt x="480" y="6"/>
                  </a:lnTo>
                  <a:lnTo>
                    <a:pt x="480" y="6"/>
                  </a:lnTo>
                  <a:lnTo>
                    <a:pt x="444" y="4"/>
                  </a:lnTo>
                  <a:lnTo>
                    <a:pt x="408" y="4"/>
                  </a:lnTo>
                  <a:lnTo>
                    <a:pt x="408" y="4"/>
                  </a:lnTo>
                  <a:lnTo>
                    <a:pt x="372" y="4"/>
                  </a:lnTo>
                  <a:lnTo>
                    <a:pt x="372" y="4"/>
                  </a:lnTo>
                  <a:lnTo>
                    <a:pt x="356" y="2"/>
                  </a:lnTo>
                  <a:lnTo>
                    <a:pt x="338" y="2"/>
                  </a:lnTo>
                  <a:lnTo>
                    <a:pt x="338" y="2"/>
                  </a:lnTo>
                  <a:lnTo>
                    <a:pt x="326" y="4"/>
                  </a:lnTo>
                  <a:lnTo>
                    <a:pt x="326" y="4"/>
                  </a:lnTo>
                  <a:lnTo>
                    <a:pt x="300" y="2"/>
                  </a:lnTo>
                  <a:lnTo>
                    <a:pt x="300" y="2"/>
                  </a:lnTo>
                  <a:lnTo>
                    <a:pt x="268" y="2"/>
                  </a:lnTo>
                  <a:lnTo>
                    <a:pt x="236" y="2"/>
                  </a:lnTo>
                  <a:lnTo>
                    <a:pt x="236" y="2"/>
                  </a:lnTo>
                  <a:lnTo>
                    <a:pt x="194" y="0"/>
                  </a:lnTo>
                  <a:lnTo>
                    <a:pt x="194" y="0"/>
                  </a:lnTo>
                  <a:lnTo>
                    <a:pt x="180" y="2"/>
                  </a:lnTo>
                  <a:lnTo>
                    <a:pt x="180" y="2"/>
                  </a:lnTo>
                  <a:lnTo>
                    <a:pt x="158" y="2"/>
                  </a:lnTo>
                  <a:lnTo>
                    <a:pt x="138" y="0"/>
                  </a:lnTo>
                  <a:lnTo>
                    <a:pt x="138" y="0"/>
                  </a:lnTo>
                  <a:lnTo>
                    <a:pt x="56" y="2"/>
                  </a:lnTo>
                  <a:lnTo>
                    <a:pt x="56" y="2"/>
                  </a:lnTo>
                  <a:lnTo>
                    <a:pt x="42" y="0"/>
                  </a:lnTo>
                  <a:lnTo>
                    <a:pt x="42" y="0"/>
                  </a:lnTo>
                  <a:lnTo>
                    <a:pt x="20" y="2"/>
                  </a:lnTo>
                  <a:lnTo>
                    <a:pt x="10" y="4"/>
                  </a:lnTo>
                  <a:lnTo>
                    <a:pt x="0" y="8"/>
                  </a:lnTo>
                  <a:lnTo>
                    <a:pt x="0" y="8"/>
                  </a:lnTo>
                  <a:lnTo>
                    <a:pt x="0" y="10"/>
                  </a:lnTo>
                  <a:lnTo>
                    <a:pt x="0" y="10"/>
                  </a:lnTo>
                  <a:lnTo>
                    <a:pt x="6" y="10"/>
                  </a:lnTo>
                  <a:lnTo>
                    <a:pt x="12" y="10"/>
                  </a:lnTo>
                  <a:lnTo>
                    <a:pt x="26" y="10"/>
                  </a:lnTo>
                  <a:lnTo>
                    <a:pt x="26" y="10"/>
                  </a:lnTo>
                  <a:lnTo>
                    <a:pt x="40" y="10"/>
                  </a:lnTo>
                  <a:lnTo>
                    <a:pt x="40" y="10"/>
                  </a:lnTo>
                  <a:lnTo>
                    <a:pt x="64" y="10"/>
                  </a:lnTo>
                  <a:lnTo>
                    <a:pt x="64" y="10"/>
                  </a:lnTo>
                  <a:lnTo>
                    <a:pt x="98" y="10"/>
                  </a:lnTo>
                  <a:lnTo>
                    <a:pt x="136" y="10"/>
                  </a:lnTo>
                  <a:lnTo>
                    <a:pt x="136" y="10"/>
                  </a:lnTo>
                  <a:lnTo>
                    <a:pt x="166" y="12"/>
                  </a:lnTo>
                  <a:lnTo>
                    <a:pt x="166" y="12"/>
                  </a:lnTo>
                  <a:lnTo>
                    <a:pt x="180" y="10"/>
                  </a:lnTo>
                  <a:lnTo>
                    <a:pt x="192" y="10"/>
                  </a:lnTo>
                  <a:lnTo>
                    <a:pt x="192" y="10"/>
                  </a:lnTo>
                  <a:lnTo>
                    <a:pt x="200" y="12"/>
                  </a:lnTo>
                  <a:lnTo>
                    <a:pt x="200" y="12"/>
                  </a:lnTo>
                  <a:lnTo>
                    <a:pt x="222" y="12"/>
                  </a:lnTo>
                  <a:lnTo>
                    <a:pt x="244" y="10"/>
                  </a:lnTo>
                  <a:lnTo>
                    <a:pt x="244" y="10"/>
                  </a:lnTo>
                  <a:lnTo>
                    <a:pt x="280" y="10"/>
                  </a:lnTo>
                  <a:lnTo>
                    <a:pt x="280" y="10"/>
                  </a:lnTo>
                  <a:lnTo>
                    <a:pt x="294" y="10"/>
                  </a:lnTo>
                  <a:lnTo>
                    <a:pt x="310" y="12"/>
                  </a:lnTo>
                  <a:lnTo>
                    <a:pt x="310" y="12"/>
                  </a:lnTo>
                  <a:lnTo>
                    <a:pt x="326" y="10"/>
                  </a:lnTo>
                  <a:lnTo>
                    <a:pt x="342" y="10"/>
                  </a:lnTo>
                  <a:lnTo>
                    <a:pt x="342" y="10"/>
                  </a:lnTo>
                  <a:lnTo>
                    <a:pt x="352" y="12"/>
                  </a:lnTo>
                  <a:lnTo>
                    <a:pt x="352" y="12"/>
                  </a:lnTo>
                  <a:lnTo>
                    <a:pt x="390" y="12"/>
                  </a:lnTo>
                  <a:lnTo>
                    <a:pt x="430" y="12"/>
                  </a:lnTo>
                  <a:lnTo>
                    <a:pt x="430" y="12"/>
                  </a:lnTo>
                  <a:lnTo>
                    <a:pt x="452" y="12"/>
                  </a:lnTo>
                  <a:lnTo>
                    <a:pt x="472" y="12"/>
                  </a:lnTo>
                  <a:lnTo>
                    <a:pt x="494" y="12"/>
                  </a:lnTo>
                  <a:lnTo>
                    <a:pt x="516" y="14"/>
                  </a:lnTo>
                  <a:lnTo>
                    <a:pt x="516" y="14"/>
                  </a:lnTo>
                  <a:lnTo>
                    <a:pt x="610" y="12"/>
                  </a:lnTo>
                  <a:lnTo>
                    <a:pt x="706" y="14"/>
                  </a:lnTo>
                  <a:lnTo>
                    <a:pt x="706" y="14"/>
                  </a:lnTo>
                  <a:lnTo>
                    <a:pt x="712" y="12"/>
                  </a:lnTo>
                  <a:lnTo>
                    <a:pt x="720" y="12"/>
                  </a:lnTo>
                  <a:lnTo>
                    <a:pt x="720" y="12"/>
                  </a:lnTo>
                  <a:lnTo>
                    <a:pt x="750" y="12"/>
                  </a:lnTo>
                  <a:lnTo>
                    <a:pt x="778" y="14"/>
                  </a:lnTo>
                  <a:lnTo>
                    <a:pt x="778" y="14"/>
                  </a:lnTo>
                  <a:lnTo>
                    <a:pt x="794" y="12"/>
                  </a:lnTo>
                  <a:lnTo>
                    <a:pt x="810" y="12"/>
                  </a:lnTo>
                  <a:lnTo>
                    <a:pt x="826" y="12"/>
                  </a:lnTo>
                  <a:lnTo>
                    <a:pt x="840" y="10"/>
                  </a:lnTo>
                  <a:lnTo>
                    <a:pt x="840" y="10"/>
                  </a:lnTo>
                  <a:lnTo>
                    <a:pt x="850" y="12"/>
                  </a:lnTo>
                  <a:lnTo>
                    <a:pt x="862" y="12"/>
                  </a:lnTo>
                  <a:lnTo>
                    <a:pt x="884" y="12"/>
                  </a:lnTo>
                  <a:lnTo>
                    <a:pt x="884" y="12"/>
                  </a:lnTo>
                  <a:lnTo>
                    <a:pt x="906" y="14"/>
                  </a:lnTo>
                  <a:lnTo>
                    <a:pt x="928" y="14"/>
                  </a:lnTo>
                  <a:lnTo>
                    <a:pt x="928" y="14"/>
                  </a:lnTo>
                  <a:lnTo>
                    <a:pt x="934" y="14"/>
                  </a:lnTo>
                  <a:lnTo>
                    <a:pt x="940" y="12"/>
                  </a:lnTo>
                  <a:lnTo>
                    <a:pt x="940" y="12"/>
                  </a:lnTo>
                  <a:lnTo>
                    <a:pt x="962" y="14"/>
                  </a:lnTo>
                  <a:lnTo>
                    <a:pt x="982" y="14"/>
                  </a:lnTo>
                  <a:lnTo>
                    <a:pt x="1020" y="14"/>
                  </a:lnTo>
                  <a:lnTo>
                    <a:pt x="1020" y="14"/>
                  </a:lnTo>
                  <a:lnTo>
                    <a:pt x="1032" y="14"/>
                  </a:lnTo>
                  <a:lnTo>
                    <a:pt x="1042" y="14"/>
                  </a:lnTo>
                  <a:lnTo>
                    <a:pt x="1052" y="14"/>
                  </a:lnTo>
                  <a:lnTo>
                    <a:pt x="1062" y="16"/>
                  </a:lnTo>
                  <a:lnTo>
                    <a:pt x="1062" y="16"/>
                  </a:lnTo>
                  <a:lnTo>
                    <a:pt x="1096" y="16"/>
                  </a:lnTo>
                  <a:lnTo>
                    <a:pt x="1126" y="16"/>
                  </a:lnTo>
                  <a:lnTo>
                    <a:pt x="1160" y="16"/>
                  </a:lnTo>
                  <a:lnTo>
                    <a:pt x="1194" y="14"/>
                  </a:lnTo>
                  <a:lnTo>
                    <a:pt x="1194" y="14"/>
                  </a:lnTo>
                  <a:lnTo>
                    <a:pt x="1198" y="16"/>
                  </a:lnTo>
                  <a:lnTo>
                    <a:pt x="1202" y="16"/>
                  </a:lnTo>
                  <a:lnTo>
                    <a:pt x="1214" y="16"/>
                  </a:lnTo>
                  <a:lnTo>
                    <a:pt x="1214" y="16"/>
                  </a:lnTo>
                  <a:lnTo>
                    <a:pt x="1252" y="16"/>
                  </a:lnTo>
                  <a:lnTo>
                    <a:pt x="1270" y="16"/>
                  </a:lnTo>
                  <a:lnTo>
                    <a:pt x="1290" y="16"/>
                  </a:lnTo>
                  <a:lnTo>
                    <a:pt x="1290" y="16"/>
                  </a:lnTo>
                  <a:lnTo>
                    <a:pt x="1302" y="14"/>
                  </a:lnTo>
                  <a:lnTo>
                    <a:pt x="1314" y="16"/>
                  </a:lnTo>
                  <a:lnTo>
                    <a:pt x="1338" y="18"/>
                  </a:lnTo>
                  <a:lnTo>
                    <a:pt x="1338" y="18"/>
                  </a:lnTo>
                  <a:lnTo>
                    <a:pt x="1346" y="16"/>
                  </a:lnTo>
                  <a:lnTo>
                    <a:pt x="1346" y="16"/>
                  </a:lnTo>
                  <a:lnTo>
                    <a:pt x="1364" y="16"/>
                  </a:lnTo>
                  <a:lnTo>
                    <a:pt x="1364" y="16"/>
                  </a:lnTo>
                  <a:lnTo>
                    <a:pt x="1380" y="18"/>
                  </a:lnTo>
                  <a:lnTo>
                    <a:pt x="1394" y="18"/>
                  </a:lnTo>
                  <a:lnTo>
                    <a:pt x="1394" y="18"/>
                  </a:lnTo>
                  <a:lnTo>
                    <a:pt x="1404" y="18"/>
                  </a:lnTo>
                  <a:lnTo>
                    <a:pt x="1404" y="18"/>
                  </a:lnTo>
                  <a:lnTo>
                    <a:pt x="1504" y="18"/>
                  </a:lnTo>
                  <a:lnTo>
                    <a:pt x="1504" y="18"/>
                  </a:lnTo>
                  <a:lnTo>
                    <a:pt x="1740" y="18"/>
                  </a:lnTo>
                  <a:lnTo>
                    <a:pt x="1740" y="18"/>
                  </a:lnTo>
                  <a:lnTo>
                    <a:pt x="1760" y="20"/>
                  </a:lnTo>
                  <a:lnTo>
                    <a:pt x="1782" y="20"/>
                  </a:lnTo>
                  <a:lnTo>
                    <a:pt x="1804" y="20"/>
                  </a:lnTo>
                  <a:lnTo>
                    <a:pt x="1826" y="22"/>
                  </a:lnTo>
                  <a:lnTo>
                    <a:pt x="1826" y="22"/>
                  </a:lnTo>
                  <a:lnTo>
                    <a:pt x="1832" y="20"/>
                  </a:lnTo>
                  <a:lnTo>
                    <a:pt x="1838" y="20"/>
                  </a:lnTo>
                  <a:lnTo>
                    <a:pt x="1838" y="20"/>
                  </a:lnTo>
                  <a:lnTo>
                    <a:pt x="1894" y="20"/>
                  </a:lnTo>
                  <a:lnTo>
                    <a:pt x="1952" y="20"/>
                  </a:lnTo>
                  <a:lnTo>
                    <a:pt x="1952" y="20"/>
                  </a:lnTo>
                  <a:lnTo>
                    <a:pt x="2008" y="20"/>
                  </a:lnTo>
                  <a:lnTo>
                    <a:pt x="2064" y="20"/>
                  </a:lnTo>
                  <a:lnTo>
                    <a:pt x="2064" y="20"/>
                  </a:lnTo>
                  <a:lnTo>
                    <a:pt x="2082" y="20"/>
                  </a:lnTo>
                  <a:lnTo>
                    <a:pt x="2102" y="20"/>
                  </a:lnTo>
                  <a:lnTo>
                    <a:pt x="2122" y="20"/>
                  </a:lnTo>
                  <a:lnTo>
                    <a:pt x="2142" y="22"/>
                  </a:lnTo>
                  <a:lnTo>
                    <a:pt x="2142" y="22"/>
                  </a:lnTo>
                  <a:lnTo>
                    <a:pt x="2220" y="20"/>
                  </a:lnTo>
                  <a:lnTo>
                    <a:pt x="2300" y="22"/>
                  </a:lnTo>
                  <a:lnTo>
                    <a:pt x="2300" y="22"/>
                  </a:lnTo>
                  <a:lnTo>
                    <a:pt x="2320" y="20"/>
                  </a:lnTo>
                  <a:lnTo>
                    <a:pt x="2320" y="20"/>
                  </a:lnTo>
                  <a:lnTo>
                    <a:pt x="2328" y="22"/>
                  </a:lnTo>
                  <a:lnTo>
                    <a:pt x="2328" y="22"/>
                  </a:lnTo>
                  <a:lnTo>
                    <a:pt x="2334" y="20"/>
                  </a:lnTo>
                  <a:lnTo>
                    <a:pt x="2340" y="20"/>
                  </a:lnTo>
                  <a:lnTo>
                    <a:pt x="2340" y="20"/>
                  </a:lnTo>
                  <a:lnTo>
                    <a:pt x="2404" y="20"/>
                  </a:lnTo>
                  <a:lnTo>
                    <a:pt x="2438" y="20"/>
                  </a:lnTo>
                  <a:lnTo>
                    <a:pt x="2468" y="24"/>
                  </a:lnTo>
                  <a:lnTo>
                    <a:pt x="2468" y="24"/>
                  </a:lnTo>
                  <a:lnTo>
                    <a:pt x="2476" y="22"/>
                  </a:lnTo>
                  <a:lnTo>
                    <a:pt x="2486" y="22"/>
                  </a:lnTo>
                  <a:lnTo>
                    <a:pt x="2502" y="22"/>
                  </a:lnTo>
                  <a:lnTo>
                    <a:pt x="2502" y="22"/>
                  </a:lnTo>
                  <a:lnTo>
                    <a:pt x="2534" y="22"/>
                  </a:lnTo>
                  <a:lnTo>
                    <a:pt x="2568" y="20"/>
                  </a:lnTo>
                  <a:lnTo>
                    <a:pt x="2568" y="20"/>
                  </a:lnTo>
                  <a:lnTo>
                    <a:pt x="2586" y="22"/>
                  </a:lnTo>
                  <a:lnTo>
                    <a:pt x="2586" y="22"/>
                  </a:lnTo>
                  <a:lnTo>
                    <a:pt x="2624" y="22"/>
                  </a:lnTo>
                  <a:lnTo>
                    <a:pt x="2624" y="22"/>
                  </a:lnTo>
                  <a:lnTo>
                    <a:pt x="2642" y="20"/>
                  </a:lnTo>
                  <a:lnTo>
                    <a:pt x="2642" y="20"/>
                  </a:lnTo>
                  <a:lnTo>
                    <a:pt x="2706" y="22"/>
                  </a:lnTo>
                  <a:lnTo>
                    <a:pt x="2764" y="22"/>
                  </a:lnTo>
                  <a:lnTo>
                    <a:pt x="2764" y="22"/>
                  </a:lnTo>
                  <a:lnTo>
                    <a:pt x="2840" y="22"/>
                  </a:lnTo>
                  <a:lnTo>
                    <a:pt x="2840" y="22"/>
                  </a:lnTo>
                  <a:lnTo>
                    <a:pt x="2888" y="24"/>
                  </a:lnTo>
                  <a:lnTo>
                    <a:pt x="2910" y="24"/>
                  </a:lnTo>
                  <a:lnTo>
                    <a:pt x="2932" y="22"/>
                  </a:lnTo>
                  <a:lnTo>
                    <a:pt x="2932" y="22"/>
                  </a:lnTo>
                  <a:lnTo>
                    <a:pt x="2946" y="24"/>
                  </a:lnTo>
                  <a:lnTo>
                    <a:pt x="2960" y="24"/>
                  </a:lnTo>
                  <a:lnTo>
                    <a:pt x="2984" y="24"/>
                  </a:lnTo>
                  <a:lnTo>
                    <a:pt x="2984" y="24"/>
                  </a:lnTo>
                  <a:lnTo>
                    <a:pt x="3024" y="24"/>
                  </a:lnTo>
                  <a:lnTo>
                    <a:pt x="3024" y="24"/>
                  </a:lnTo>
                  <a:lnTo>
                    <a:pt x="3088" y="24"/>
                  </a:lnTo>
                  <a:lnTo>
                    <a:pt x="3088" y="24"/>
                  </a:lnTo>
                  <a:lnTo>
                    <a:pt x="3132" y="24"/>
                  </a:lnTo>
                  <a:lnTo>
                    <a:pt x="3132" y="24"/>
                  </a:lnTo>
                  <a:lnTo>
                    <a:pt x="3156" y="24"/>
                  </a:lnTo>
                  <a:lnTo>
                    <a:pt x="3178" y="24"/>
                  </a:lnTo>
                  <a:lnTo>
                    <a:pt x="3178" y="24"/>
                  </a:lnTo>
                  <a:lnTo>
                    <a:pt x="3190" y="24"/>
                  </a:lnTo>
                  <a:lnTo>
                    <a:pt x="3202" y="26"/>
                  </a:lnTo>
                  <a:lnTo>
                    <a:pt x="3202" y="26"/>
                  </a:lnTo>
                  <a:lnTo>
                    <a:pt x="3208" y="24"/>
                  </a:lnTo>
                  <a:lnTo>
                    <a:pt x="3208" y="24"/>
                  </a:lnTo>
                  <a:lnTo>
                    <a:pt x="3214" y="24"/>
                  </a:lnTo>
                  <a:lnTo>
                    <a:pt x="3222" y="26"/>
                  </a:lnTo>
                  <a:lnTo>
                    <a:pt x="3222" y="26"/>
                  </a:lnTo>
                  <a:lnTo>
                    <a:pt x="3246" y="26"/>
                  </a:lnTo>
                  <a:lnTo>
                    <a:pt x="3268" y="24"/>
                  </a:lnTo>
                  <a:lnTo>
                    <a:pt x="3268" y="24"/>
                  </a:lnTo>
                  <a:lnTo>
                    <a:pt x="3278" y="26"/>
                  </a:lnTo>
                  <a:lnTo>
                    <a:pt x="3278" y="26"/>
                  </a:lnTo>
                  <a:lnTo>
                    <a:pt x="3334" y="26"/>
                  </a:lnTo>
                  <a:lnTo>
                    <a:pt x="3390" y="26"/>
                  </a:lnTo>
                  <a:lnTo>
                    <a:pt x="3390" y="26"/>
                  </a:lnTo>
                  <a:lnTo>
                    <a:pt x="3404" y="26"/>
                  </a:lnTo>
                  <a:lnTo>
                    <a:pt x="3418" y="24"/>
                  </a:lnTo>
                  <a:lnTo>
                    <a:pt x="3418" y="24"/>
                  </a:lnTo>
                  <a:lnTo>
                    <a:pt x="3446" y="24"/>
                  </a:lnTo>
                  <a:lnTo>
                    <a:pt x="3470" y="26"/>
                  </a:lnTo>
                  <a:lnTo>
                    <a:pt x="3470" y="26"/>
                  </a:lnTo>
                  <a:lnTo>
                    <a:pt x="3496" y="26"/>
                  </a:lnTo>
                  <a:lnTo>
                    <a:pt x="3496" y="26"/>
                  </a:lnTo>
                  <a:lnTo>
                    <a:pt x="3532" y="24"/>
                  </a:lnTo>
                  <a:lnTo>
                    <a:pt x="3532" y="24"/>
                  </a:lnTo>
                  <a:lnTo>
                    <a:pt x="3544" y="24"/>
                  </a:lnTo>
                  <a:lnTo>
                    <a:pt x="3556" y="26"/>
                  </a:lnTo>
                  <a:lnTo>
                    <a:pt x="3556" y="26"/>
                  </a:lnTo>
                  <a:lnTo>
                    <a:pt x="3578" y="26"/>
                  </a:lnTo>
                  <a:lnTo>
                    <a:pt x="3598" y="26"/>
                  </a:lnTo>
                  <a:lnTo>
                    <a:pt x="3598" y="26"/>
                  </a:lnTo>
                  <a:lnTo>
                    <a:pt x="3622" y="26"/>
                  </a:lnTo>
                  <a:lnTo>
                    <a:pt x="3622" y="26"/>
                  </a:lnTo>
                  <a:lnTo>
                    <a:pt x="3634" y="26"/>
                  </a:lnTo>
                  <a:lnTo>
                    <a:pt x="3646" y="26"/>
                  </a:lnTo>
                  <a:lnTo>
                    <a:pt x="3646" y="26"/>
                  </a:lnTo>
                  <a:lnTo>
                    <a:pt x="3658" y="26"/>
                  </a:lnTo>
                  <a:lnTo>
                    <a:pt x="3670" y="26"/>
                  </a:lnTo>
                  <a:lnTo>
                    <a:pt x="3670" y="26"/>
                  </a:lnTo>
                  <a:lnTo>
                    <a:pt x="3706" y="26"/>
                  </a:lnTo>
                  <a:lnTo>
                    <a:pt x="3742" y="26"/>
                  </a:lnTo>
                  <a:lnTo>
                    <a:pt x="3742" y="26"/>
                  </a:lnTo>
                  <a:lnTo>
                    <a:pt x="3788" y="26"/>
                  </a:lnTo>
                  <a:lnTo>
                    <a:pt x="3788" y="26"/>
                  </a:lnTo>
                  <a:lnTo>
                    <a:pt x="3810" y="28"/>
                  </a:lnTo>
                  <a:lnTo>
                    <a:pt x="3810" y="28"/>
                  </a:lnTo>
                  <a:lnTo>
                    <a:pt x="3816" y="26"/>
                  </a:lnTo>
                  <a:lnTo>
                    <a:pt x="3816" y="26"/>
                  </a:lnTo>
                  <a:lnTo>
                    <a:pt x="3820" y="26"/>
                  </a:lnTo>
                  <a:lnTo>
                    <a:pt x="3824" y="28"/>
                  </a:lnTo>
                  <a:lnTo>
                    <a:pt x="3824" y="28"/>
                  </a:lnTo>
                  <a:lnTo>
                    <a:pt x="3832" y="26"/>
                  </a:lnTo>
                  <a:lnTo>
                    <a:pt x="3832" y="26"/>
                  </a:lnTo>
                  <a:lnTo>
                    <a:pt x="3846" y="24"/>
                  </a:lnTo>
                  <a:lnTo>
                    <a:pt x="3846" y="24"/>
                  </a:lnTo>
                  <a:lnTo>
                    <a:pt x="3850" y="24"/>
                  </a:lnTo>
                  <a:lnTo>
                    <a:pt x="3850" y="24"/>
                  </a:lnTo>
                  <a:lnTo>
                    <a:pt x="3856" y="26"/>
                  </a:lnTo>
                  <a:lnTo>
                    <a:pt x="3864" y="26"/>
                  </a:lnTo>
                  <a:lnTo>
                    <a:pt x="3878" y="24"/>
                  </a:lnTo>
                  <a:lnTo>
                    <a:pt x="3878" y="24"/>
                  </a:lnTo>
                  <a:lnTo>
                    <a:pt x="3890" y="24"/>
                  </a:lnTo>
                  <a:lnTo>
                    <a:pt x="3890" y="24"/>
                  </a:lnTo>
                  <a:lnTo>
                    <a:pt x="3900" y="24"/>
                  </a:lnTo>
                  <a:lnTo>
                    <a:pt x="3906" y="22"/>
                  </a:lnTo>
                  <a:lnTo>
                    <a:pt x="3910" y="20"/>
                  </a:lnTo>
                  <a:lnTo>
                    <a:pt x="3910" y="20"/>
                  </a:lnTo>
                  <a:lnTo>
                    <a:pt x="3914" y="20"/>
                  </a:lnTo>
                  <a:lnTo>
                    <a:pt x="3916" y="18"/>
                  </a:lnTo>
                  <a:lnTo>
                    <a:pt x="3916" y="18"/>
                  </a:lnTo>
                  <a:lnTo>
                    <a:pt x="3916" y="18"/>
                  </a:lnTo>
                  <a:lnTo>
                    <a:pt x="3916" y="18"/>
                  </a:lnTo>
                  <a:lnTo>
                    <a:pt x="3916" y="16"/>
                  </a:lnTo>
                  <a:lnTo>
                    <a:pt x="3916" y="14"/>
                  </a:lnTo>
                  <a:lnTo>
                    <a:pt x="3916" y="14"/>
                  </a:lnTo>
                  <a:lnTo>
                    <a:pt x="3868" y="14"/>
                  </a:lnTo>
                  <a:lnTo>
                    <a:pt x="3844" y="14"/>
                  </a:lnTo>
                  <a:lnTo>
                    <a:pt x="3820" y="12"/>
                  </a:lnTo>
                  <a:lnTo>
                    <a:pt x="3820" y="12"/>
                  </a:lnTo>
                  <a:close/>
                  <a:moveTo>
                    <a:pt x="744" y="10"/>
                  </a:moveTo>
                  <a:lnTo>
                    <a:pt x="744" y="10"/>
                  </a:lnTo>
                  <a:lnTo>
                    <a:pt x="744" y="8"/>
                  </a:lnTo>
                  <a:lnTo>
                    <a:pt x="744" y="8"/>
                  </a:lnTo>
                  <a:lnTo>
                    <a:pt x="744" y="8"/>
                  </a:lnTo>
                  <a:lnTo>
                    <a:pt x="746" y="8"/>
                  </a:lnTo>
                  <a:lnTo>
                    <a:pt x="744" y="10"/>
                  </a:lnTo>
                  <a:lnTo>
                    <a:pt x="744" y="10"/>
                  </a:lnTo>
                  <a:close/>
                  <a:moveTo>
                    <a:pt x="2874" y="18"/>
                  </a:moveTo>
                  <a:lnTo>
                    <a:pt x="2874" y="18"/>
                  </a:lnTo>
                  <a:lnTo>
                    <a:pt x="2874" y="16"/>
                  </a:lnTo>
                  <a:lnTo>
                    <a:pt x="2874" y="16"/>
                  </a:lnTo>
                  <a:lnTo>
                    <a:pt x="2876" y="18"/>
                  </a:lnTo>
                  <a:lnTo>
                    <a:pt x="2876" y="18"/>
                  </a:lnTo>
                  <a:lnTo>
                    <a:pt x="2874" y="18"/>
                  </a:lnTo>
                  <a:lnTo>
                    <a:pt x="2874" y="18"/>
                  </a:lnTo>
                  <a:close/>
                  <a:moveTo>
                    <a:pt x="3160" y="18"/>
                  </a:moveTo>
                  <a:lnTo>
                    <a:pt x="3160" y="18"/>
                  </a:lnTo>
                  <a:lnTo>
                    <a:pt x="3160" y="16"/>
                  </a:lnTo>
                  <a:lnTo>
                    <a:pt x="3160" y="16"/>
                  </a:lnTo>
                  <a:lnTo>
                    <a:pt x="3162" y="16"/>
                  </a:lnTo>
                  <a:lnTo>
                    <a:pt x="3162" y="16"/>
                  </a:lnTo>
                  <a:lnTo>
                    <a:pt x="3162" y="16"/>
                  </a:lnTo>
                  <a:lnTo>
                    <a:pt x="3160" y="18"/>
                  </a:lnTo>
                  <a:lnTo>
                    <a:pt x="3160"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ndParaRPr>
            </a:p>
          </p:txBody>
        </p:sp>
      </p:grpSp>
    </p:spTree>
    <p:extLst>
      <p:ext uri="{BB962C8B-B14F-4D97-AF65-F5344CB8AC3E}">
        <p14:creationId xmlns:p14="http://schemas.microsoft.com/office/powerpoint/2010/main" val="196077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D3FA020B-04BE-426D-AE2C-2E6EF2F1CA2C}" type="slidenum">
              <a:rPr lang="en-US">
                <a:solidFill>
                  <a:srgbClr val="000000"/>
                </a:solidFill>
              </a:rPr>
              <a:pPr>
                <a:defRPr/>
              </a:pPr>
              <a:t>‹#›</a:t>
            </a:fld>
            <a:endParaRPr lang="en-US">
              <a:solidFill>
                <a:srgbClr val="000000"/>
              </a:solidFill>
            </a:endParaRPr>
          </a:p>
        </p:txBody>
      </p:sp>
      <p:sp>
        <p:nvSpPr>
          <p:cNvPr id="4" name="Rectangle 71"/>
          <p:cNvSpPr>
            <a:spLocks noGrp="1" noChangeArrowheads="1"/>
          </p:cNvSpPr>
          <p:nvPr>
            <p:ph type="ftr" sz="quarter" idx="11"/>
          </p:nvPr>
        </p:nvSpPr>
        <p:spPr>
          <a:ln/>
        </p:spPr>
        <p:txBody>
          <a:bodyPr/>
          <a:lstStyle>
            <a:lvl1pPr>
              <a:defRPr/>
            </a:lvl1pPr>
          </a:lstStyle>
          <a:p>
            <a:pPr>
              <a:defRPr/>
            </a:pPr>
            <a:r>
              <a:rPr lang="en-US">
                <a:solidFill>
                  <a:srgbClr val="000000"/>
                </a:solidFill>
              </a:rPr>
              <a:t>NetApp Confidential - Limited Use</a:t>
            </a:r>
          </a:p>
        </p:txBody>
      </p:sp>
      <p:grpSp>
        <p:nvGrpSpPr>
          <p:cNvPr id="8" name="Group 7"/>
          <p:cNvGrpSpPr/>
          <p:nvPr userDrawn="1"/>
        </p:nvGrpSpPr>
        <p:grpSpPr bwMode="gray">
          <a:xfrm>
            <a:off x="347662" y="6445714"/>
            <a:ext cx="8449056" cy="107486"/>
            <a:chOff x="347662" y="6160730"/>
            <a:chExt cx="8449056" cy="107486"/>
          </a:xfrm>
        </p:grpSpPr>
        <p:sp>
          <p:nvSpPr>
            <p:cNvPr id="9" name="Freeform 5"/>
            <p:cNvSpPr>
              <a:spLocks/>
            </p:cNvSpPr>
            <p:nvPr userDrawn="1"/>
          </p:nvSpPr>
          <p:spPr bwMode="gray">
            <a:xfrm>
              <a:off x="347662" y="6160730"/>
              <a:ext cx="8449056" cy="107486"/>
            </a:xfrm>
            <a:custGeom>
              <a:avLst/>
              <a:gdLst>
                <a:gd name="T0" fmla="*/ 116 w 3930"/>
                <a:gd name="T1" fmla="*/ 4 h 50"/>
                <a:gd name="T2" fmla="*/ 258 w 3930"/>
                <a:gd name="T3" fmla="*/ 2 h 50"/>
                <a:gd name="T4" fmla="*/ 376 w 3930"/>
                <a:gd name="T5" fmla="*/ 2 h 50"/>
                <a:gd name="T6" fmla="*/ 494 w 3930"/>
                <a:gd name="T7" fmla="*/ 6 h 50"/>
                <a:gd name="T8" fmla="*/ 628 w 3930"/>
                <a:gd name="T9" fmla="*/ 8 h 50"/>
                <a:gd name="T10" fmla="*/ 774 w 3930"/>
                <a:gd name="T11" fmla="*/ 6 h 50"/>
                <a:gd name="T12" fmla="*/ 894 w 3930"/>
                <a:gd name="T13" fmla="*/ 4 h 50"/>
                <a:gd name="T14" fmla="*/ 1038 w 3930"/>
                <a:gd name="T15" fmla="*/ 4 h 50"/>
                <a:gd name="T16" fmla="*/ 1196 w 3930"/>
                <a:gd name="T17" fmla="*/ 2 h 50"/>
                <a:gd name="T18" fmla="*/ 1326 w 3930"/>
                <a:gd name="T19" fmla="*/ 4 h 50"/>
                <a:gd name="T20" fmla="*/ 1428 w 3930"/>
                <a:gd name="T21" fmla="*/ 4 h 50"/>
                <a:gd name="T22" fmla="*/ 1568 w 3930"/>
                <a:gd name="T23" fmla="*/ 6 h 50"/>
                <a:gd name="T24" fmla="*/ 1710 w 3930"/>
                <a:gd name="T25" fmla="*/ 6 h 50"/>
                <a:gd name="T26" fmla="*/ 1826 w 3930"/>
                <a:gd name="T27" fmla="*/ 8 h 50"/>
                <a:gd name="T28" fmla="*/ 1950 w 3930"/>
                <a:gd name="T29" fmla="*/ 4 h 50"/>
                <a:gd name="T30" fmla="*/ 2106 w 3930"/>
                <a:gd name="T31" fmla="*/ 4 h 50"/>
                <a:gd name="T32" fmla="*/ 2234 w 3930"/>
                <a:gd name="T33" fmla="*/ 2 h 50"/>
                <a:gd name="T34" fmla="*/ 2354 w 3930"/>
                <a:gd name="T35" fmla="*/ 2 h 50"/>
                <a:gd name="T36" fmla="*/ 2498 w 3930"/>
                <a:gd name="T37" fmla="*/ 6 h 50"/>
                <a:gd name="T38" fmla="*/ 2580 w 3930"/>
                <a:gd name="T39" fmla="*/ 4 h 50"/>
                <a:gd name="T40" fmla="*/ 2684 w 3930"/>
                <a:gd name="T41" fmla="*/ 4 h 50"/>
                <a:gd name="T42" fmla="*/ 2830 w 3930"/>
                <a:gd name="T43" fmla="*/ 4 h 50"/>
                <a:gd name="T44" fmla="*/ 2932 w 3930"/>
                <a:gd name="T45" fmla="*/ 6 h 50"/>
                <a:gd name="T46" fmla="*/ 3058 w 3930"/>
                <a:gd name="T47" fmla="*/ 6 h 50"/>
                <a:gd name="T48" fmla="*/ 3176 w 3930"/>
                <a:gd name="T49" fmla="*/ 10 h 50"/>
                <a:gd name="T50" fmla="*/ 3262 w 3930"/>
                <a:gd name="T51" fmla="*/ 14 h 50"/>
                <a:gd name="T52" fmla="*/ 3340 w 3930"/>
                <a:gd name="T53" fmla="*/ 12 h 50"/>
                <a:gd name="T54" fmla="*/ 3456 w 3930"/>
                <a:gd name="T55" fmla="*/ 18 h 50"/>
                <a:gd name="T56" fmla="*/ 3592 w 3930"/>
                <a:gd name="T57" fmla="*/ 16 h 50"/>
                <a:gd name="T58" fmla="*/ 3648 w 3930"/>
                <a:gd name="T59" fmla="*/ 16 h 50"/>
                <a:gd name="T60" fmla="*/ 3784 w 3930"/>
                <a:gd name="T61" fmla="*/ 20 h 50"/>
                <a:gd name="T62" fmla="*/ 3846 w 3930"/>
                <a:gd name="T63" fmla="*/ 24 h 50"/>
                <a:gd name="T64" fmla="*/ 3874 w 3930"/>
                <a:gd name="T65" fmla="*/ 36 h 50"/>
                <a:gd name="T66" fmla="*/ 3782 w 3930"/>
                <a:gd name="T67" fmla="*/ 42 h 50"/>
                <a:gd name="T68" fmla="*/ 3676 w 3930"/>
                <a:gd name="T69" fmla="*/ 46 h 50"/>
                <a:gd name="T70" fmla="*/ 3570 w 3930"/>
                <a:gd name="T71" fmla="*/ 48 h 50"/>
                <a:gd name="T72" fmla="*/ 3518 w 3930"/>
                <a:gd name="T73" fmla="*/ 48 h 50"/>
                <a:gd name="T74" fmla="*/ 3396 w 3930"/>
                <a:gd name="T75" fmla="*/ 48 h 50"/>
                <a:gd name="T76" fmla="*/ 3304 w 3930"/>
                <a:gd name="T77" fmla="*/ 48 h 50"/>
                <a:gd name="T78" fmla="*/ 3152 w 3930"/>
                <a:gd name="T79" fmla="*/ 40 h 50"/>
                <a:gd name="T80" fmla="*/ 3042 w 3930"/>
                <a:gd name="T81" fmla="*/ 42 h 50"/>
                <a:gd name="T82" fmla="*/ 2898 w 3930"/>
                <a:gd name="T83" fmla="*/ 36 h 50"/>
                <a:gd name="T84" fmla="*/ 2814 w 3930"/>
                <a:gd name="T85" fmla="*/ 38 h 50"/>
                <a:gd name="T86" fmla="*/ 2692 w 3930"/>
                <a:gd name="T87" fmla="*/ 36 h 50"/>
                <a:gd name="T88" fmla="*/ 2588 w 3930"/>
                <a:gd name="T89" fmla="*/ 34 h 50"/>
                <a:gd name="T90" fmla="*/ 2466 w 3930"/>
                <a:gd name="T91" fmla="*/ 38 h 50"/>
                <a:gd name="T92" fmla="*/ 2356 w 3930"/>
                <a:gd name="T93" fmla="*/ 36 h 50"/>
                <a:gd name="T94" fmla="*/ 2212 w 3930"/>
                <a:gd name="T95" fmla="*/ 40 h 50"/>
                <a:gd name="T96" fmla="*/ 2040 w 3930"/>
                <a:gd name="T97" fmla="*/ 40 h 50"/>
                <a:gd name="T98" fmla="*/ 1922 w 3930"/>
                <a:gd name="T99" fmla="*/ 40 h 50"/>
                <a:gd name="T100" fmla="*/ 1804 w 3930"/>
                <a:gd name="T101" fmla="*/ 42 h 50"/>
                <a:gd name="T102" fmla="*/ 1642 w 3930"/>
                <a:gd name="T103" fmla="*/ 44 h 50"/>
                <a:gd name="T104" fmla="*/ 1492 w 3930"/>
                <a:gd name="T105" fmla="*/ 46 h 50"/>
                <a:gd name="T106" fmla="*/ 1354 w 3930"/>
                <a:gd name="T107" fmla="*/ 44 h 50"/>
                <a:gd name="T108" fmla="*/ 1180 w 3930"/>
                <a:gd name="T109" fmla="*/ 44 h 50"/>
                <a:gd name="T110" fmla="*/ 1052 w 3930"/>
                <a:gd name="T111" fmla="*/ 46 h 50"/>
                <a:gd name="T112" fmla="*/ 936 w 3930"/>
                <a:gd name="T113" fmla="*/ 44 h 50"/>
                <a:gd name="T114" fmla="*/ 790 w 3930"/>
                <a:gd name="T115" fmla="*/ 40 h 50"/>
                <a:gd name="T116" fmla="*/ 636 w 3930"/>
                <a:gd name="T117" fmla="*/ 42 h 50"/>
                <a:gd name="T118" fmla="*/ 494 w 3930"/>
                <a:gd name="T119" fmla="*/ 46 h 50"/>
                <a:gd name="T120" fmla="*/ 362 w 3930"/>
                <a:gd name="T121" fmla="*/ 42 h 50"/>
                <a:gd name="T122" fmla="*/ 222 w 3930"/>
                <a:gd name="T123" fmla="*/ 40 h 50"/>
                <a:gd name="T124" fmla="*/ 70 w 3930"/>
                <a:gd name="T125"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0" h="50">
                  <a:moveTo>
                    <a:pt x="2" y="14"/>
                  </a:moveTo>
                  <a:lnTo>
                    <a:pt x="2" y="14"/>
                  </a:lnTo>
                  <a:lnTo>
                    <a:pt x="0" y="14"/>
                  </a:lnTo>
                  <a:lnTo>
                    <a:pt x="0" y="14"/>
                  </a:lnTo>
                  <a:lnTo>
                    <a:pt x="2" y="10"/>
                  </a:lnTo>
                  <a:lnTo>
                    <a:pt x="2" y="10"/>
                  </a:lnTo>
                  <a:lnTo>
                    <a:pt x="2" y="8"/>
                  </a:lnTo>
                  <a:lnTo>
                    <a:pt x="2" y="8"/>
                  </a:lnTo>
                  <a:lnTo>
                    <a:pt x="4" y="8"/>
                  </a:lnTo>
                  <a:lnTo>
                    <a:pt x="4" y="8"/>
                  </a:lnTo>
                  <a:lnTo>
                    <a:pt x="4" y="6"/>
                  </a:lnTo>
                  <a:lnTo>
                    <a:pt x="4" y="6"/>
                  </a:lnTo>
                  <a:lnTo>
                    <a:pt x="8" y="4"/>
                  </a:lnTo>
                  <a:lnTo>
                    <a:pt x="8" y="4"/>
                  </a:lnTo>
                  <a:lnTo>
                    <a:pt x="8" y="4"/>
                  </a:lnTo>
                  <a:lnTo>
                    <a:pt x="8" y="4"/>
                  </a:lnTo>
                  <a:lnTo>
                    <a:pt x="10" y="2"/>
                  </a:lnTo>
                  <a:lnTo>
                    <a:pt x="10" y="2"/>
                  </a:lnTo>
                  <a:lnTo>
                    <a:pt x="14" y="2"/>
                  </a:lnTo>
                  <a:lnTo>
                    <a:pt x="14" y="2"/>
                  </a:lnTo>
                  <a:lnTo>
                    <a:pt x="16" y="2"/>
                  </a:lnTo>
                  <a:lnTo>
                    <a:pt x="16" y="2"/>
                  </a:lnTo>
                  <a:lnTo>
                    <a:pt x="18" y="2"/>
                  </a:lnTo>
                  <a:lnTo>
                    <a:pt x="18" y="2"/>
                  </a:lnTo>
                  <a:lnTo>
                    <a:pt x="20" y="0"/>
                  </a:lnTo>
                  <a:lnTo>
                    <a:pt x="20" y="0"/>
                  </a:lnTo>
                  <a:lnTo>
                    <a:pt x="26" y="2"/>
                  </a:lnTo>
                  <a:lnTo>
                    <a:pt x="26" y="2"/>
                  </a:lnTo>
                  <a:lnTo>
                    <a:pt x="28" y="2"/>
                  </a:lnTo>
                  <a:lnTo>
                    <a:pt x="28" y="2"/>
                  </a:lnTo>
                  <a:lnTo>
                    <a:pt x="30" y="2"/>
                  </a:lnTo>
                  <a:lnTo>
                    <a:pt x="30" y="2"/>
                  </a:lnTo>
                  <a:lnTo>
                    <a:pt x="32" y="2"/>
                  </a:lnTo>
                  <a:lnTo>
                    <a:pt x="32" y="2"/>
                  </a:lnTo>
                  <a:lnTo>
                    <a:pt x="34" y="2"/>
                  </a:lnTo>
                  <a:lnTo>
                    <a:pt x="34" y="2"/>
                  </a:lnTo>
                  <a:lnTo>
                    <a:pt x="36" y="2"/>
                  </a:lnTo>
                  <a:lnTo>
                    <a:pt x="36" y="2"/>
                  </a:lnTo>
                  <a:lnTo>
                    <a:pt x="38" y="2"/>
                  </a:lnTo>
                  <a:lnTo>
                    <a:pt x="38" y="2"/>
                  </a:lnTo>
                  <a:lnTo>
                    <a:pt x="40" y="2"/>
                  </a:lnTo>
                  <a:lnTo>
                    <a:pt x="40" y="2"/>
                  </a:lnTo>
                  <a:lnTo>
                    <a:pt x="46" y="2"/>
                  </a:lnTo>
                  <a:lnTo>
                    <a:pt x="46" y="2"/>
                  </a:lnTo>
                  <a:lnTo>
                    <a:pt x="48" y="2"/>
                  </a:lnTo>
                  <a:lnTo>
                    <a:pt x="48" y="2"/>
                  </a:lnTo>
                  <a:lnTo>
                    <a:pt x="50" y="2"/>
                  </a:lnTo>
                  <a:lnTo>
                    <a:pt x="50" y="2"/>
                  </a:lnTo>
                  <a:lnTo>
                    <a:pt x="60" y="0"/>
                  </a:lnTo>
                  <a:lnTo>
                    <a:pt x="60" y="0"/>
                  </a:lnTo>
                  <a:lnTo>
                    <a:pt x="62" y="0"/>
                  </a:lnTo>
                  <a:lnTo>
                    <a:pt x="62" y="0"/>
                  </a:lnTo>
                  <a:lnTo>
                    <a:pt x="66" y="0"/>
                  </a:lnTo>
                  <a:lnTo>
                    <a:pt x="66" y="0"/>
                  </a:lnTo>
                  <a:lnTo>
                    <a:pt x="70" y="2"/>
                  </a:lnTo>
                  <a:lnTo>
                    <a:pt x="70" y="2"/>
                  </a:lnTo>
                  <a:lnTo>
                    <a:pt x="72" y="2"/>
                  </a:lnTo>
                  <a:lnTo>
                    <a:pt x="76" y="2"/>
                  </a:lnTo>
                  <a:lnTo>
                    <a:pt x="76" y="2"/>
                  </a:lnTo>
                  <a:lnTo>
                    <a:pt x="80" y="4"/>
                  </a:lnTo>
                  <a:lnTo>
                    <a:pt x="80" y="4"/>
                  </a:lnTo>
                  <a:lnTo>
                    <a:pt x="82" y="2"/>
                  </a:lnTo>
                  <a:lnTo>
                    <a:pt x="84" y="2"/>
                  </a:lnTo>
                  <a:lnTo>
                    <a:pt x="84" y="2"/>
                  </a:lnTo>
                  <a:lnTo>
                    <a:pt x="86" y="2"/>
                  </a:lnTo>
                  <a:lnTo>
                    <a:pt x="86" y="2"/>
                  </a:lnTo>
                  <a:lnTo>
                    <a:pt x="90" y="4"/>
                  </a:lnTo>
                  <a:lnTo>
                    <a:pt x="90" y="4"/>
                  </a:lnTo>
                  <a:lnTo>
                    <a:pt x="92" y="4"/>
                  </a:lnTo>
                  <a:lnTo>
                    <a:pt x="92" y="4"/>
                  </a:lnTo>
                  <a:lnTo>
                    <a:pt x="94" y="4"/>
                  </a:lnTo>
                  <a:lnTo>
                    <a:pt x="94" y="4"/>
                  </a:lnTo>
                  <a:lnTo>
                    <a:pt x="98" y="2"/>
                  </a:lnTo>
                  <a:lnTo>
                    <a:pt x="98" y="2"/>
                  </a:lnTo>
                  <a:lnTo>
                    <a:pt x="102" y="4"/>
                  </a:lnTo>
                  <a:lnTo>
                    <a:pt x="106" y="4"/>
                  </a:lnTo>
                  <a:lnTo>
                    <a:pt x="106" y="4"/>
                  </a:lnTo>
                  <a:lnTo>
                    <a:pt x="108" y="4"/>
                  </a:lnTo>
                  <a:lnTo>
                    <a:pt x="108" y="4"/>
                  </a:lnTo>
                  <a:lnTo>
                    <a:pt x="110" y="4"/>
                  </a:lnTo>
                  <a:lnTo>
                    <a:pt x="112" y="6"/>
                  </a:lnTo>
                  <a:lnTo>
                    <a:pt x="112" y="6"/>
                  </a:lnTo>
                  <a:lnTo>
                    <a:pt x="116" y="4"/>
                  </a:lnTo>
                  <a:lnTo>
                    <a:pt x="116" y="4"/>
                  </a:lnTo>
                  <a:lnTo>
                    <a:pt x="120" y="4"/>
                  </a:lnTo>
                  <a:lnTo>
                    <a:pt x="120" y="4"/>
                  </a:lnTo>
                  <a:lnTo>
                    <a:pt x="124" y="4"/>
                  </a:lnTo>
                  <a:lnTo>
                    <a:pt x="124" y="4"/>
                  </a:lnTo>
                  <a:lnTo>
                    <a:pt x="128" y="4"/>
                  </a:lnTo>
                  <a:lnTo>
                    <a:pt x="134" y="4"/>
                  </a:lnTo>
                  <a:lnTo>
                    <a:pt x="134" y="4"/>
                  </a:lnTo>
                  <a:lnTo>
                    <a:pt x="136" y="4"/>
                  </a:lnTo>
                  <a:lnTo>
                    <a:pt x="136" y="4"/>
                  </a:lnTo>
                  <a:lnTo>
                    <a:pt x="138" y="2"/>
                  </a:lnTo>
                  <a:lnTo>
                    <a:pt x="138" y="2"/>
                  </a:lnTo>
                  <a:lnTo>
                    <a:pt x="142" y="4"/>
                  </a:lnTo>
                  <a:lnTo>
                    <a:pt x="142" y="4"/>
                  </a:lnTo>
                  <a:lnTo>
                    <a:pt x="146" y="2"/>
                  </a:lnTo>
                  <a:lnTo>
                    <a:pt x="146" y="2"/>
                  </a:lnTo>
                  <a:lnTo>
                    <a:pt x="148" y="2"/>
                  </a:lnTo>
                  <a:lnTo>
                    <a:pt x="148" y="2"/>
                  </a:lnTo>
                  <a:lnTo>
                    <a:pt x="150" y="2"/>
                  </a:lnTo>
                  <a:lnTo>
                    <a:pt x="150" y="2"/>
                  </a:lnTo>
                  <a:lnTo>
                    <a:pt x="156" y="4"/>
                  </a:lnTo>
                  <a:lnTo>
                    <a:pt x="156" y="4"/>
                  </a:lnTo>
                  <a:lnTo>
                    <a:pt x="158" y="2"/>
                  </a:lnTo>
                  <a:lnTo>
                    <a:pt x="158" y="2"/>
                  </a:lnTo>
                  <a:lnTo>
                    <a:pt x="164" y="2"/>
                  </a:lnTo>
                  <a:lnTo>
                    <a:pt x="164" y="2"/>
                  </a:lnTo>
                  <a:lnTo>
                    <a:pt x="168" y="2"/>
                  </a:lnTo>
                  <a:lnTo>
                    <a:pt x="174" y="4"/>
                  </a:lnTo>
                  <a:lnTo>
                    <a:pt x="174" y="4"/>
                  </a:lnTo>
                  <a:lnTo>
                    <a:pt x="178" y="2"/>
                  </a:lnTo>
                  <a:lnTo>
                    <a:pt x="178" y="2"/>
                  </a:lnTo>
                  <a:lnTo>
                    <a:pt x="180" y="4"/>
                  </a:lnTo>
                  <a:lnTo>
                    <a:pt x="180" y="4"/>
                  </a:lnTo>
                  <a:lnTo>
                    <a:pt x="182" y="2"/>
                  </a:lnTo>
                  <a:lnTo>
                    <a:pt x="182" y="2"/>
                  </a:lnTo>
                  <a:lnTo>
                    <a:pt x="186" y="2"/>
                  </a:lnTo>
                  <a:lnTo>
                    <a:pt x="186" y="2"/>
                  </a:lnTo>
                  <a:lnTo>
                    <a:pt x="188" y="4"/>
                  </a:lnTo>
                  <a:lnTo>
                    <a:pt x="188" y="4"/>
                  </a:lnTo>
                  <a:lnTo>
                    <a:pt x="190" y="2"/>
                  </a:lnTo>
                  <a:lnTo>
                    <a:pt x="190" y="2"/>
                  </a:lnTo>
                  <a:lnTo>
                    <a:pt x="192" y="2"/>
                  </a:lnTo>
                  <a:lnTo>
                    <a:pt x="192" y="2"/>
                  </a:lnTo>
                  <a:lnTo>
                    <a:pt x="194" y="2"/>
                  </a:lnTo>
                  <a:lnTo>
                    <a:pt x="194" y="2"/>
                  </a:lnTo>
                  <a:lnTo>
                    <a:pt x="196" y="2"/>
                  </a:lnTo>
                  <a:lnTo>
                    <a:pt x="196" y="2"/>
                  </a:lnTo>
                  <a:lnTo>
                    <a:pt x="200" y="2"/>
                  </a:lnTo>
                  <a:lnTo>
                    <a:pt x="200" y="2"/>
                  </a:lnTo>
                  <a:lnTo>
                    <a:pt x="204" y="4"/>
                  </a:lnTo>
                  <a:lnTo>
                    <a:pt x="204" y="4"/>
                  </a:lnTo>
                  <a:lnTo>
                    <a:pt x="210" y="2"/>
                  </a:lnTo>
                  <a:lnTo>
                    <a:pt x="210" y="2"/>
                  </a:lnTo>
                  <a:lnTo>
                    <a:pt x="212" y="2"/>
                  </a:lnTo>
                  <a:lnTo>
                    <a:pt x="212" y="2"/>
                  </a:lnTo>
                  <a:lnTo>
                    <a:pt x="214" y="2"/>
                  </a:lnTo>
                  <a:lnTo>
                    <a:pt x="214" y="2"/>
                  </a:lnTo>
                  <a:lnTo>
                    <a:pt x="214" y="2"/>
                  </a:lnTo>
                  <a:lnTo>
                    <a:pt x="214" y="2"/>
                  </a:lnTo>
                  <a:lnTo>
                    <a:pt x="214" y="4"/>
                  </a:lnTo>
                  <a:lnTo>
                    <a:pt x="214" y="4"/>
                  </a:lnTo>
                  <a:lnTo>
                    <a:pt x="216" y="4"/>
                  </a:lnTo>
                  <a:lnTo>
                    <a:pt x="216" y="4"/>
                  </a:lnTo>
                  <a:lnTo>
                    <a:pt x="218" y="4"/>
                  </a:lnTo>
                  <a:lnTo>
                    <a:pt x="218" y="4"/>
                  </a:lnTo>
                  <a:lnTo>
                    <a:pt x="224" y="4"/>
                  </a:lnTo>
                  <a:lnTo>
                    <a:pt x="224" y="4"/>
                  </a:lnTo>
                  <a:lnTo>
                    <a:pt x="226" y="0"/>
                  </a:lnTo>
                  <a:lnTo>
                    <a:pt x="226" y="0"/>
                  </a:lnTo>
                  <a:lnTo>
                    <a:pt x="232" y="0"/>
                  </a:lnTo>
                  <a:lnTo>
                    <a:pt x="232" y="0"/>
                  </a:lnTo>
                  <a:lnTo>
                    <a:pt x="234" y="0"/>
                  </a:lnTo>
                  <a:lnTo>
                    <a:pt x="234" y="0"/>
                  </a:lnTo>
                  <a:lnTo>
                    <a:pt x="238" y="2"/>
                  </a:lnTo>
                  <a:lnTo>
                    <a:pt x="238" y="2"/>
                  </a:lnTo>
                  <a:lnTo>
                    <a:pt x="244" y="2"/>
                  </a:lnTo>
                  <a:lnTo>
                    <a:pt x="244" y="2"/>
                  </a:lnTo>
                  <a:lnTo>
                    <a:pt x="248" y="2"/>
                  </a:lnTo>
                  <a:lnTo>
                    <a:pt x="248" y="2"/>
                  </a:lnTo>
                  <a:lnTo>
                    <a:pt x="252" y="2"/>
                  </a:lnTo>
                  <a:lnTo>
                    <a:pt x="252" y="2"/>
                  </a:lnTo>
                  <a:lnTo>
                    <a:pt x="256" y="2"/>
                  </a:lnTo>
                  <a:lnTo>
                    <a:pt x="256" y="2"/>
                  </a:lnTo>
                  <a:lnTo>
                    <a:pt x="258" y="2"/>
                  </a:lnTo>
                  <a:lnTo>
                    <a:pt x="258" y="2"/>
                  </a:lnTo>
                  <a:lnTo>
                    <a:pt x="258" y="2"/>
                  </a:lnTo>
                  <a:lnTo>
                    <a:pt x="258" y="2"/>
                  </a:lnTo>
                  <a:lnTo>
                    <a:pt x="258" y="2"/>
                  </a:lnTo>
                  <a:lnTo>
                    <a:pt x="258" y="2"/>
                  </a:lnTo>
                  <a:lnTo>
                    <a:pt x="260" y="2"/>
                  </a:lnTo>
                  <a:lnTo>
                    <a:pt x="260" y="2"/>
                  </a:lnTo>
                  <a:lnTo>
                    <a:pt x="262" y="2"/>
                  </a:lnTo>
                  <a:lnTo>
                    <a:pt x="262" y="2"/>
                  </a:lnTo>
                  <a:lnTo>
                    <a:pt x="268" y="2"/>
                  </a:lnTo>
                  <a:lnTo>
                    <a:pt x="268" y="2"/>
                  </a:lnTo>
                  <a:lnTo>
                    <a:pt x="268" y="2"/>
                  </a:lnTo>
                  <a:lnTo>
                    <a:pt x="268" y="2"/>
                  </a:lnTo>
                  <a:lnTo>
                    <a:pt x="270" y="2"/>
                  </a:lnTo>
                  <a:lnTo>
                    <a:pt x="270" y="2"/>
                  </a:lnTo>
                  <a:lnTo>
                    <a:pt x="276" y="2"/>
                  </a:lnTo>
                  <a:lnTo>
                    <a:pt x="276" y="2"/>
                  </a:lnTo>
                  <a:lnTo>
                    <a:pt x="276" y="2"/>
                  </a:lnTo>
                  <a:lnTo>
                    <a:pt x="276" y="2"/>
                  </a:lnTo>
                  <a:lnTo>
                    <a:pt x="278" y="2"/>
                  </a:lnTo>
                  <a:lnTo>
                    <a:pt x="278" y="2"/>
                  </a:lnTo>
                  <a:lnTo>
                    <a:pt x="280" y="2"/>
                  </a:lnTo>
                  <a:lnTo>
                    <a:pt x="280" y="2"/>
                  </a:lnTo>
                  <a:lnTo>
                    <a:pt x="280" y="4"/>
                  </a:lnTo>
                  <a:lnTo>
                    <a:pt x="280" y="4"/>
                  </a:lnTo>
                  <a:lnTo>
                    <a:pt x="282" y="2"/>
                  </a:lnTo>
                  <a:lnTo>
                    <a:pt x="282" y="2"/>
                  </a:lnTo>
                  <a:lnTo>
                    <a:pt x="288" y="2"/>
                  </a:lnTo>
                  <a:lnTo>
                    <a:pt x="288" y="2"/>
                  </a:lnTo>
                  <a:lnTo>
                    <a:pt x="290" y="2"/>
                  </a:lnTo>
                  <a:lnTo>
                    <a:pt x="290" y="2"/>
                  </a:lnTo>
                  <a:lnTo>
                    <a:pt x="296" y="2"/>
                  </a:lnTo>
                  <a:lnTo>
                    <a:pt x="296" y="2"/>
                  </a:lnTo>
                  <a:lnTo>
                    <a:pt x="298" y="2"/>
                  </a:lnTo>
                  <a:lnTo>
                    <a:pt x="298" y="2"/>
                  </a:lnTo>
                  <a:lnTo>
                    <a:pt x="298" y="2"/>
                  </a:lnTo>
                  <a:lnTo>
                    <a:pt x="298" y="2"/>
                  </a:lnTo>
                  <a:lnTo>
                    <a:pt x="302" y="2"/>
                  </a:lnTo>
                  <a:lnTo>
                    <a:pt x="302" y="2"/>
                  </a:lnTo>
                  <a:lnTo>
                    <a:pt x="306" y="2"/>
                  </a:lnTo>
                  <a:lnTo>
                    <a:pt x="306" y="2"/>
                  </a:lnTo>
                  <a:lnTo>
                    <a:pt x="310" y="2"/>
                  </a:lnTo>
                  <a:lnTo>
                    <a:pt x="312" y="2"/>
                  </a:lnTo>
                  <a:lnTo>
                    <a:pt x="312" y="2"/>
                  </a:lnTo>
                  <a:lnTo>
                    <a:pt x="318" y="2"/>
                  </a:lnTo>
                  <a:lnTo>
                    <a:pt x="322" y="2"/>
                  </a:lnTo>
                  <a:lnTo>
                    <a:pt x="322" y="2"/>
                  </a:lnTo>
                  <a:lnTo>
                    <a:pt x="324" y="4"/>
                  </a:lnTo>
                  <a:lnTo>
                    <a:pt x="324" y="4"/>
                  </a:lnTo>
                  <a:lnTo>
                    <a:pt x="324" y="2"/>
                  </a:lnTo>
                  <a:lnTo>
                    <a:pt x="326" y="2"/>
                  </a:lnTo>
                  <a:lnTo>
                    <a:pt x="326" y="2"/>
                  </a:lnTo>
                  <a:lnTo>
                    <a:pt x="332" y="2"/>
                  </a:lnTo>
                  <a:lnTo>
                    <a:pt x="332" y="2"/>
                  </a:lnTo>
                  <a:lnTo>
                    <a:pt x="336" y="2"/>
                  </a:lnTo>
                  <a:lnTo>
                    <a:pt x="342" y="2"/>
                  </a:lnTo>
                  <a:lnTo>
                    <a:pt x="342" y="2"/>
                  </a:lnTo>
                  <a:lnTo>
                    <a:pt x="344" y="2"/>
                  </a:lnTo>
                  <a:lnTo>
                    <a:pt x="348" y="2"/>
                  </a:lnTo>
                  <a:lnTo>
                    <a:pt x="348" y="2"/>
                  </a:lnTo>
                  <a:lnTo>
                    <a:pt x="352" y="2"/>
                  </a:lnTo>
                  <a:lnTo>
                    <a:pt x="352" y="2"/>
                  </a:lnTo>
                  <a:lnTo>
                    <a:pt x="354" y="2"/>
                  </a:lnTo>
                  <a:lnTo>
                    <a:pt x="354" y="2"/>
                  </a:lnTo>
                  <a:lnTo>
                    <a:pt x="358" y="2"/>
                  </a:lnTo>
                  <a:lnTo>
                    <a:pt x="360" y="2"/>
                  </a:lnTo>
                  <a:lnTo>
                    <a:pt x="360" y="2"/>
                  </a:lnTo>
                  <a:lnTo>
                    <a:pt x="360" y="4"/>
                  </a:lnTo>
                  <a:lnTo>
                    <a:pt x="360" y="6"/>
                  </a:lnTo>
                  <a:lnTo>
                    <a:pt x="360" y="6"/>
                  </a:lnTo>
                  <a:lnTo>
                    <a:pt x="362" y="4"/>
                  </a:lnTo>
                  <a:lnTo>
                    <a:pt x="364" y="2"/>
                  </a:lnTo>
                  <a:lnTo>
                    <a:pt x="364" y="2"/>
                  </a:lnTo>
                  <a:lnTo>
                    <a:pt x="370" y="2"/>
                  </a:lnTo>
                  <a:lnTo>
                    <a:pt x="370" y="2"/>
                  </a:lnTo>
                  <a:lnTo>
                    <a:pt x="370" y="2"/>
                  </a:lnTo>
                  <a:lnTo>
                    <a:pt x="370" y="2"/>
                  </a:lnTo>
                  <a:lnTo>
                    <a:pt x="370" y="2"/>
                  </a:lnTo>
                  <a:lnTo>
                    <a:pt x="370" y="2"/>
                  </a:lnTo>
                  <a:lnTo>
                    <a:pt x="370" y="2"/>
                  </a:lnTo>
                  <a:lnTo>
                    <a:pt x="370" y="2"/>
                  </a:lnTo>
                  <a:lnTo>
                    <a:pt x="374" y="4"/>
                  </a:lnTo>
                  <a:lnTo>
                    <a:pt x="374" y="4"/>
                  </a:lnTo>
                  <a:lnTo>
                    <a:pt x="376" y="2"/>
                  </a:lnTo>
                  <a:lnTo>
                    <a:pt x="376" y="2"/>
                  </a:lnTo>
                  <a:lnTo>
                    <a:pt x="378" y="4"/>
                  </a:lnTo>
                  <a:lnTo>
                    <a:pt x="378" y="4"/>
                  </a:lnTo>
                  <a:lnTo>
                    <a:pt x="384" y="4"/>
                  </a:lnTo>
                  <a:lnTo>
                    <a:pt x="384" y="4"/>
                  </a:lnTo>
                  <a:lnTo>
                    <a:pt x="386" y="4"/>
                  </a:lnTo>
                  <a:lnTo>
                    <a:pt x="386" y="4"/>
                  </a:lnTo>
                  <a:lnTo>
                    <a:pt x="390" y="4"/>
                  </a:lnTo>
                  <a:lnTo>
                    <a:pt x="390" y="4"/>
                  </a:lnTo>
                  <a:lnTo>
                    <a:pt x="392" y="4"/>
                  </a:lnTo>
                  <a:lnTo>
                    <a:pt x="392" y="4"/>
                  </a:lnTo>
                  <a:lnTo>
                    <a:pt x="392" y="4"/>
                  </a:lnTo>
                  <a:lnTo>
                    <a:pt x="392" y="4"/>
                  </a:lnTo>
                  <a:lnTo>
                    <a:pt x="394" y="4"/>
                  </a:lnTo>
                  <a:lnTo>
                    <a:pt x="394" y="4"/>
                  </a:lnTo>
                  <a:lnTo>
                    <a:pt x="394" y="4"/>
                  </a:lnTo>
                  <a:lnTo>
                    <a:pt x="394" y="4"/>
                  </a:lnTo>
                  <a:lnTo>
                    <a:pt x="396" y="6"/>
                  </a:lnTo>
                  <a:lnTo>
                    <a:pt x="396" y="6"/>
                  </a:lnTo>
                  <a:lnTo>
                    <a:pt x="398" y="6"/>
                  </a:lnTo>
                  <a:lnTo>
                    <a:pt x="398" y="6"/>
                  </a:lnTo>
                  <a:lnTo>
                    <a:pt x="398" y="6"/>
                  </a:lnTo>
                  <a:lnTo>
                    <a:pt x="398" y="6"/>
                  </a:lnTo>
                  <a:lnTo>
                    <a:pt x="402" y="4"/>
                  </a:lnTo>
                  <a:lnTo>
                    <a:pt x="402" y="4"/>
                  </a:lnTo>
                  <a:lnTo>
                    <a:pt x="406" y="6"/>
                  </a:lnTo>
                  <a:lnTo>
                    <a:pt x="406" y="6"/>
                  </a:lnTo>
                  <a:lnTo>
                    <a:pt x="408" y="4"/>
                  </a:lnTo>
                  <a:lnTo>
                    <a:pt x="408" y="4"/>
                  </a:lnTo>
                  <a:lnTo>
                    <a:pt x="410" y="6"/>
                  </a:lnTo>
                  <a:lnTo>
                    <a:pt x="410" y="6"/>
                  </a:lnTo>
                  <a:lnTo>
                    <a:pt x="410" y="6"/>
                  </a:lnTo>
                  <a:lnTo>
                    <a:pt x="412" y="6"/>
                  </a:lnTo>
                  <a:lnTo>
                    <a:pt x="412" y="4"/>
                  </a:lnTo>
                  <a:lnTo>
                    <a:pt x="412" y="4"/>
                  </a:lnTo>
                  <a:lnTo>
                    <a:pt x="420" y="4"/>
                  </a:lnTo>
                  <a:lnTo>
                    <a:pt x="420" y="4"/>
                  </a:lnTo>
                  <a:lnTo>
                    <a:pt x="424" y="4"/>
                  </a:lnTo>
                  <a:lnTo>
                    <a:pt x="424" y="4"/>
                  </a:lnTo>
                  <a:lnTo>
                    <a:pt x="428" y="6"/>
                  </a:lnTo>
                  <a:lnTo>
                    <a:pt x="428" y="6"/>
                  </a:lnTo>
                  <a:lnTo>
                    <a:pt x="430" y="4"/>
                  </a:lnTo>
                  <a:lnTo>
                    <a:pt x="430" y="4"/>
                  </a:lnTo>
                  <a:lnTo>
                    <a:pt x="432" y="6"/>
                  </a:lnTo>
                  <a:lnTo>
                    <a:pt x="432" y="6"/>
                  </a:lnTo>
                  <a:lnTo>
                    <a:pt x="436" y="4"/>
                  </a:lnTo>
                  <a:lnTo>
                    <a:pt x="436" y="4"/>
                  </a:lnTo>
                  <a:lnTo>
                    <a:pt x="442" y="4"/>
                  </a:lnTo>
                  <a:lnTo>
                    <a:pt x="442" y="4"/>
                  </a:lnTo>
                  <a:lnTo>
                    <a:pt x="446" y="4"/>
                  </a:lnTo>
                  <a:lnTo>
                    <a:pt x="446" y="4"/>
                  </a:lnTo>
                  <a:lnTo>
                    <a:pt x="448" y="4"/>
                  </a:lnTo>
                  <a:lnTo>
                    <a:pt x="448" y="4"/>
                  </a:lnTo>
                  <a:lnTo>
                    <a:pt x="450" y="6"/>
                  </a:lnTo>
                  <a:lnTo>
                    <a:pt x="450" y="6"/>
                  </a:lnTo>
                  <a:lnTo>
                    <a:pt x="452" y="6"/>
                  </a:lnTo>
                  <a:lnTo>
                    <a:pt x="452" y="6"/>
                  </a:lnTo>
                  <a:lnTo>
                    <a:pt x="452" y="6"/>
                  </a:lnTo>
                  <a:lnTo>
                    <a:pt x="452" y="6"/>
                  </a:lnTo>
                  <a:lnTo>
                    <a:pt x="458" y="6"/>
                  </a:lnTo>
                  <a:lnTo>
                    <a:pt x="458" y="6"/>
                  </a:lnTo>
                  <a:lnTo>
                    <a:pt x="458" y="8"/>
                  </a:lnTo>
                  <a:lnTo>
                    <a:pt x="458" y="8"/>
                  </a:lnTo>
                  <a:lnTo>
                    <a:pt x="460" y="6"/>
                  </a:lnTo>
                  <a:lnTo>
                    <a:pt x="460" y="6"/>
                  </a:lnTo>
                  <a:lnTo>
                    <a:pt x="464" y="8"/>
                  </a:lnTo>
                  <a:lnTo>
                    <a:pt x="464" y="8"/>
                  </a:lnTo>
                  <a:lnTo>
                    <a:pt x="468" y="6"/>
                  </a:lnTo>
                  <a:lnTo>
                    <a:pt x="468" y="6"/>
                  </a:lnTo>
                  <a:lnTo>
                    <a:pt x="472" y="6"/>
                  </a:lnTo>
                  <a:lnTo>
                    <a:pt x="472" y="6"/>
                  </a:lnTo>
                  <a:lnTo>
                    <a:pt x="476" y="6"/>
                  </a:lnTo>
                  <a:lnTo>
                    <a:pt x="476" y="6"/>
                  </a:lnTo>
                  <a:lnTo>
                    <a:pt x="478" y="6"/>
                  </a:lnTo>
                  <a:lnTo>
                    <a:pt x="478" y="6"/>
                  </a:lnTo>
                  <a:lnTo>
                    <a:pt x="482" y="6"/>
                  </a:lnTo>
                  <a:lnTo>
                    <a:pt x="482" y="6"/>
                  </a:lnTo>
                  <a:lnTo>
                    <a:pt x="484" y="6"/>
                  </a:lnTo>
                  <a:lnTo>
                    <a:pt x="484" y="6"/>
                  </a:lnTo>
                  <a:lnTo>
                    <a:pt x="490" y="4"/>
                  </a:lnTo>
                  <a:lnTo>
                    <a:pt x="490" y="4"/>
                  </a:lnTo>
                  <a:lnTo>
                    <a:pt x="490" y="6"/>
                  </a:lnTo>
                  <a:lnTo>
                    <a:pt x="490" y="6"/>
                  </a:lnTo>
                  <a:lnTo>
                    <a:pt x="494" y="6"/>
                  </a:lnTo>
                  <a:lnTo>
                    <a:pt x="494" y="6"/>
                  </a:lnTo>
                  <a:lnTo>
                    <a:pt x="498" y="6"/>
                  </a:lnTo>
                  <a:lnTo>
                    <a:pt x="498" y="6"/>
                  </a:lnTo>
                  <a:lnTo>
                    <a:pt x="506" y="6"/>
                  </a:lnTo>
                  <a:lnTo>
                    <a:pt x="516" y="6"/>
                  </a:lnTo>
                  <a:lnTo>
                    <a:pt x="516" y="6"/>
                  </a:lnTo>
                  <a:lnTo>
                    <a:pt x="518" y="6"/>
                  </a:lnTo>
                  <a:lnTo>
                    <a:pt x="518" y="6"/>
                  </a:lnTo>
                  <a:lnTo>
                    <a:pt x="522" y="6"/>
                  </a:lnTo>
                  <a:lnTo>
                    <a:pt x="522" y="6"/>
                  </a:lnTo>
                  <a:lnTo>
                    <a:pt x="522" y="6"/>
                  </a:lnTo>
                  <a:lnTo>
                    <a:pt x="524" y="6"/>
                  </a:lnTo>
                  <a:lnTo>
                    <a:pt x="524" y="6"/>
                  </a:lnTo>
                  <a:lnTo>
                    <a:pt x="526" y="6"/>
                  </a:lnTo>
                  <a:lnTo>
                    <a:pt x="526" y="6"/>
                  </a:lnTo>
                  <a:lnTo>
                    <a:pt x="528" y="6"/>
                  </a:lnTo>
                  <a:lnTo>
                    <a:pt x="528" y="6"/>
                  </a:lnTo>
                  <a:lnTo>
                    <a:pt x="530" y="6"/>
                  </a:lnTo>
                  <a:lnTo>
                    <a:pt x="530" y="6"/>
                  </a:lnTo>
                  <a:lnTo>
                    <a:pt x="532" y="6"/>
                  </a:lnTo>
                  <a:lnTo>
                    <a:pt x="532" y="6"/>
                  </a:lnTo>
                  <a:lnTo>
                    <a:pt x="534" y="6"/>
                  </a:lnTo>
                  <a:lnTo>
                    <a:pt x="534" y="6"/>
                  </a:lnTo>
                  <a:lnTo>
                    <a:pt x="536" y="6"/>
                  </a:lnTo>
                  <a:lnTo>
                    <a:pt x="536" y="6"/>
                  </a:lnTo>
                  <a:lnTo>
                    <a:pt x="540" y="4"/>
                  </a:lnTo>
                  <a:lnTo>
                    <a:pt x="540" y="4"/>
                  </a:lnTo>
                  <a:lnTo>
                    <a:pt x="542" y="4"/>
                  </a:lnTo>
                  <a:lnTo>
                    <a:pt x="542" y="4"/>
                  </a:lnTo>
                  <a:lnTo>
                    <a:pt x="544" y="4"/>
                  </a:lnTo>
                  <a:lnTo>
                    <a:pt x="544" y="4"/>
                  </a:lnTo>
                  <a:lnTo>
                    <a:pt x="548" y="4"/>
                  </a:lnTo>
                  <a:lnTo>
                    <a:pt x="548" y="4"/>
                  </a:lnTo>
                  <a:lnTo>
                    <a:pt x="550" y="4"/>
                  </a:lnTo>
                  <a:lnTo>
                    <a:pt x="550" y="4"/>
                  </a:lnTo>
                  <a:lnTo>
                    <a:pt x="556" y="4"/>
                  </a:lnTo>
                  <a:lnTo>
                    <a:pt x="560" y="4"/>
                  </a:lnTo>
                  <a:lnTo>
                    <a:pt x="560" y="4"/>
                  </a:lnTo>
                  <a:lnTo>
                    <a:pt x="562" y="6"/>
                  </a:lnTo>
                  <a:lnTo>
                    <a:pt x="562" y="6"/>
                  </a:lnTo>
                  <a:lnTo>
                    <a:pt x="568" y="6"/>
                  </a:lnTo>
                  <a:lnTo>
                    <a:pt x="568" y="6"/>
                  </a:lnTo>
                  <a:lnTo>
                    <a:pt x="570" y="4"/>
                  </a:lnTo>
                  <a:lnTo>
                    <a:pt x="570" y="4"/>
                  </a:lnTo>
                  <a:lnTo>
                    <a:pt x="572" y="4"/>
                  </a:lnTo>
                  <a:lnTo>
                    <a:pt x="572" y="4"/>
                  </a:lnTo>
                  <a:lnTo>
                    <a:pt x="574" y="4"/>
                  </a:lnTo>
                  <a:lnTo>
                    <a:pt x="574" y="4"/>
                  </a:lnTo>
                  <a:lnTo>
                    <a:pt x="574" y="4"/>
                  </a:lnTo>
                  <a:lnTo>
                    <a:pt x="578" y="6"/>
                  </a:lnTo>
                  <a:lnTo>
                    <a:pt x="578" y="6"/>
                  </a:lnTo>
                  <a:lnTo>
                    <a:pt x="582" y="6"/>
                  </a:lnTo>
                  <a:lnTo>
                    <a:pt x="582" y="6"/>
                  </a:lnTo>
                  <a:lnTo>
                    <a:pt x="582" y="6"/>
                  </a:lnTo>
                  <a:lnTo>
                    <a:pt x="582" y="6"/>
                  </a:lnTo>
                  <a:lnTo>
                    <a:pt x="582" y="6"/>
                  </a:lnTo>
                  <a:lnTo>
                    <a:pt x="582" y="6"/>
                  </a:lnTo>
                  <a:lnTo>
                    <a:pt x="582" y="6"/>
                  </a:lnTo>
                  <a:lnTo>
                    <a:pt x="582" y="6"/>
                  </a:lnTo>
                  <a:lnTo>
                    <a:pt x="586" y="6"/>
                  </a:lnTo>
                  <a:lnTo>
                    <a:pt x="586" y="6"/>
                  </a:lnTo>
                  <a:lnTo>
                    <a:pt x="590" y="6"/>
                  </a:lnTo>
                  <a:lnTo>
                    <a:pt x="590" y="6"/>
                  </a:lnTo>
                  <a:lnTo>
                    <a:pt x="592" y="4"/>
                  </a:lnTo>
                  <a:lnTo>
                    <a:pt x="592" y="4"/>
                  </a:lnTo>
                  <a:lnTo>
                    <a:pt x="594" y="4"/>
                  </a:lnTo>
                  <a:lnTo>
                    <a:pt x="596" y="6"/>
                  </a:lnTo>
                  <a:lnTo>
                    <a:pt x="596" y="6"/>
                  </a:lnTo>
                  <a:lnTo>
                    <a:pt x="600" y="8"/>
                  </a:lnTo>
                  <a:lnTo>
                    <a:pt x="600" y="8"/>
                  </a:lnTo>
                  <a:lnTo>
                    <a:pt x="602" y="8"/>
                  </a:lnTo>
                  <a:lnTo>
                    <a:pt x="604" y="8"/>
                  </a:lnTo>
                  <a:lnTo>
                    <a:pt x="604" y="8"/>
                  </a:lnTo>
                  <a:lnTo>
                    <a:pt x="606" y="8"/>
                  </a:lnTo>
                  <a:lnTo>
                    <a:pt x="606" y="8"/>
                  </a:lnTo>
                  <a:lnTo>
                    <a:pt x="612" y="8"/>
                  </a:lnTo>
                  <a:lnTo>
                    <a:pt x="612" y="8"/>
                  </a:lnTo>
                  <a:lnTo>
                    <a:pt x="616" y="6"/>
                  </a:lnTo>
                  <a:lnTo>
                    <a:pt x="616" y="6"/>
                  </a:lnTo>
                  <a:lnTo>
                    <a:pt x="618" y="8"/>
                  </a:lnTo>
                  <a:lnTo>
                    <a:pt x="618" y="8"/>
                  </a:lnTo>
                  <a:lnTo>
                    <a:pt x="618" y="8"/>
                  </a:lnTo>
                  <a:lnTo>
                    <a:pt x="620" y="10"/>
                  </a:lnTo>
                  <a:lnTo>
                    <a:pt x="620" y="10"/>
                  </a:lnTo>
                  <a:lnTo>
                    <a:pt x="628" y="8"/>
                  </a:lnTo>
                  <a:lnTo>
                    <a:pt x="628" y="8"/>
                  </a:lnTo>
                  <a:lnTo>
                    <a:pt x="630" y="6"/>
                  </a:lnTo>
                  <a:lnTo>
                    <a:pt x="630" y="6"/>
                  </a:lnTo>
                  <a:lnTo>
                    <a:pt x="634" y="8"/>
                  </a:lnTo>
                  <a:lnTo>
                    <a:pt x="634" y="8"/>
                  </a:lnTo>
                  <a:lnTo>
                    <a:pt x="636" y="6"/>
                  </a:lnTo>
                  <a:lnTo>
                    <a:pt x="636" y="6"/>
                  </a:lnTo>
                  <a:lnTo>
                    <a:pt x="644" y="6"/>
                  </a:lnTo>
                  <a:lnTo>
                    <a:pt x="644" y="6"/>
                  </a:lnTo>
                  <a:lnTo>
                    <a:pt x="646" y="6"/>
                  </a:lnTo>
                  <a:lnTo>
                    <a:pt x="646" y="6"/>
                  </a:lnTo>
                  <a:lnTo>
                    <a:pt x="650" y="4"/>
                  </a:lnTo>
                  <a:lnTo>
                    <a:pt x="650" y="4"/>
                  </a:lnTo>
                  <a:lnTo>
                    <a:pt x="652" y="6"/>
                  </a:lnTo>
                  <a:lnTo>
                    <a:pt x="652" y="6"/>
                  </a:lnTo>
                  <a:lnTo>
                    <a:pt x="658" y="6"/>
                  </a:lnTo>
                  <a:lnTo>
                    <a:pt x="658" y="6"/>
                  </a:lnTo>
                  <a:lnTo>
                    <a:pt x="660" y="6"/>
                  </a:lnTo>
                  <a:lnTo>
                    <a:pt x="660" y="6"/>
                  </a:lnTo>
                  <a:lnTo>
                    <a:pt x="664" y="4"/>
                  </a:lnTo>
                  <a:lnTo>
                    <a:pt x="664" y="4"/>
                  </a:lnTo>
                  <a:lnTo>
                    <a:pt x="664" y="6"/>
                  </a:lnTo>
                  <a:lnTo>
                    <a:pt x="664" y="6"/>
                  </a:lnTo>
                  <a:lnTo>
                    <a:pt x="668" y="6"/>
                  </a:lnTo>
                  <a:lnTo>
                    <a:pt x="668" y="6"/>
                  </a:lnTo>
                  <a:lnTo>
                    <a:pt x="670" y="6"/>
                  </a:lnTo>
                  <a:lnTo>
                    <a:pt x="670" y="6"/>
                  </a:lnTo>
                  <a:lnTo>
                    <a:pt x="674" y="6"/>
                  </a:lnTo>
                  <a:lnTo>
                    <a:pt x="674" y="6"/>
                  </a:lnTo>
                  <a:lnTo>
                    <a:pt x="676" y="6"/>
                  </a:lnTo>
                  <a:lnTo>
                    <a:pt x="678" y="6"/>
                  </a:lnTo>
                  <a:lnTo>
                    <a:pt x="678" y="6"/>
                  </a:lnTo>
                  <a:lnTo>
                    <a:pt x="682" y="4"/>
                  </a:lnTo>
                  <a:lnTo>
                    <a:pt x="682" y="4"/>
                  </a:lnTo>
                  <a:lnTo>
                    <a:pt x="684" y="4"/>
                  </a:lnTo>
                  <a:lnTo>
                    <a:pt x="684" y="4"/>
                  </a:lnTo>
                  <a:lnTo>
                    <a:pt x="686" y="4"/>
                  </a:lnTo>
                  <a:lnTo>
                    <a:pt x="686" y="4"/>
                  </a:lnTo>
                  <a:lnTo>
                    <a:pt x="688" y="4"/>
                  </a:lnTo>
                  <a:lnTo>
                    <a:pt x="688" y="4"/>
                  </a:lnTo>
                  <a:lnTo>
                    <a:pt x="690" y="6"/>
                  </a:lnTo>
                  <a:lnTo>
                    <a:pt x="690" y="6"/>
                  </a:lnTo>
                  <a:lnTo>
                    <a:pt x="692" y="6"/>
                  </a:lnTo>
                  <a:lnTo>
                    <a:pt x="692" y="6"/>
                  </a:lnTo>
                  <a:lnTo>
                    <a:pt x="696" y="6"/>
                  </a:lnTo>
                  <a:lnTo>
                    <a:pt x="696" y="6"/>
                  </a:lnTo>
                  <a:lnTo>
                    <a:pt x="700" y="6"/>
                  </a:lnTo>
                  <a:lnTo>
                    <a:pt x="700" y="6"/>
                  </a:lnTo>
                  <a:lnTo>
                    <a:pt x="706" y="6"/>
                  </a:lnTo>
                  <a:lnTo>
                    <a:pt x="706" y="6"/>
                  </a:lnTo>
                  <a:lnTo>
                    <a:pt x="706" y="8"/>
                  </a:lnTo>
                  <a:lnTo>
                    <a:pt x="706" y="8"/>
                  </a:lnTo>
                  <a:lnTo>
                    <a:pt x="708" y="10"/>
                  </a:lnTo>
                  <a:lnTo>
                    <a:pt x="708" y="10"/>
                  </a:lnTo>
                  <a:lnTo>
                    <a:pt x="712" y="10"/>
                  </a:lnTo>
                  <a:lnTo>
                    <a:pt x="712" y="10"/>
                  </a:lnTo>
                  <a:lnTo>
                    <a:pt x="716" y="8"/>
                  </a:lnTo>
                  <a:lnTo>
                    <a:pt x="716" y="8"/>
                  </a:lnTo>
                  <a:lnTo>
                    <a:pt x="722" y="8"/>
                  </a:lnTo>
                  <a:lnTo>
                    <a:pt x="722" y="8"/>
                  </a:lnTo>
                  <a:lnTo>
                    <a:pt x="728" y="6"/>
                  </a:lnTo>
                  <a:lnTo>
                    <a:pt x="728" y="6"/>
                  </a:lnTo>
                  <a:lnTo>
                    <a:pt x="728" y="6"/>
                  </a:lnTo>
                  <a:lnTo>
                    <a:pt x="728" y="6"/>
                  </a:lnTo>
                  <a:lnTo>
                    <a:pt x="734" y="4"/>
                  </a:lnTo>
                  <a:lnTo>
                    <a:pt x="734" y="4"/>
                  </a:lnTo>
                  <a:lnTo>
                    <a:pt x="746" y="4"/>
                  </a:lnTo>
                  <a:lnTo>
                    <a:pt x="746" y="4"/>
                  </a:lnTo>
                  <a:lnTo>
                    <a:pt x="746" y="6"/>
                  </a:lnTo>
                  <a:lnTo>
                    <a:pt x="746" y="6"/>
                  </a:lnTo>
                  <a:lnTo>
                    <a:pt x="750" y="6"/>
                  </a:lnTo>
                  <a:lnTo>
                    <a:pt x="754" y="6"/>
                  </a:lnTo>
                  <a:lnTo>
                    <a:pt x="754" y="6"/>
                  </a:lnTo>
                  <a:lnTo>
                    <a:pt x="764" y="6"/>
                  </a:lnTo>
                  <a:lnTo>
                    <a:pt x="764" y="6"/>
                  </a:lnTo>
                  <a:lnTo>
                    <a:pt x="766" y="6"/>
                  </a:lnTo>
                  <a:lnTo>
                    <a:pt x="766" y="6"/>
                  </a:lnTo>
                  <a:lnTo>
                    <a:pt x="766" y="6"/>
                  </a:lnTo>
                  <a:lnTo>
                    <a:pt x="770" y="6"/>
                  </a:lnTo>
                  <a:lnTo>
                    <a:pt x="770" y="6"/>
                  </a:lnTo>
                  <a:lnTo>
                    <a:pt x="774" y="6"/>
                  </a:lnTo>
                  <a:lnTo>
                    <a:pt x="774" y="6"/>
                  </a:lnTo>
                  <a:lnTo>
                    <a:pt x="774" y="6"/>
                  </a:lnTo>
                  <a:lnTo>
                    <a:pt x="774" y="6"/>
                  </a:lnTo>
                  <a:lnTo>
                    <a:pt x="776" y="6"/>
                  </a:lnTo>
                  <a:lnTo>
                    <a:pt x="776" y="6"/>
                  </a:lnTo>
                  <a:lnTo>
                    <a:pt x="776" y="6"/>
                  </a:lnTo>
                  <a:lnTo>
                    <a:pt x="776" y="6"/>
                  </a:lnTo>
                  <a:lnTo>
                    <a:pt x="778" y="8"/>
                  </a:lnTo>
                  <a:lnTo>
                    <a:pt x="778" y="8"/>
                  </a:lnTo>
                  <a:lnTo>
                    <a:pt x="780" y="8"/>
                  </a:lnTo>
                  <a:lnTo>
                    <a:pt x="780" y="8"/>
                  </a:lnTo>
                  <a:lnTo>
                    <a:pt x="780" y="6"/>
                  </a:lnTo>
                  <a:lnTo>
                    <a:pt x="780" y="6"/>
                  </a:lnTo>
                  <a:lnTo>
                    <a:pt x="784" y="6"/>
                  </a:lnTo>
                  <a:lnTo>
                    <a:pt x="786" y="6"/>
                  </a:lnTo>
                  <a:lnTo>
                    <a:pt x="786" y="6"/>
                  </a:lnTo>
                  <a:lnTo>
                    <a:pt x="788" y="8"/>
                  </a:lnTo>
                  <a:lnTo>
                    <a:pt x="788" y="8"/>
                  </a:lnTo>
                  <a:lnTo>
                    <a:pt x="790" y="8"/>
                  </a:lnTo>
                  <a:lnTo>
                    <a:pt x="790" y="8"/>
                  </a:lnTo>
                  <a:lnTo>
                    <a:pt x="790" y="6"/>
                  </a:lnTo>
                  <a:lnTo>
                    <a:pt x="790" y="6"/>
                  </a:lnTo>
                  <a:lnTo>
                    <a:pt x="790" y="6"/>
                  </a:lnTo>
                  <a:lnTo>
                    <a:pt x="798" y="6"/>
                  </a:lnTo>
                  <a:lnTo>
                    <a:pt x="798" y="6"/>
                  </a:lnTo>
                  <a:lnTo>
                    <a:pt x="800" y="6"/>
                  </a:lnTo>
                  <a:lnTo>
                    <a:pt x="800" y="6"/>
                  </a:lnTo>
                  <a:lnTo>
                    <a:pt x="806" y="6"/>
                  </a:lnTo>
                  <a:lnTo>
                    <a:pt x="806" y="6"/>
                  </a:lnTo>
                  <a:lnTo>
                    <a:pt x="806" y="6"/>
                  </a:lnTo>
                  <a:lnTo>
                    <a:pt x="806" y="6"/>
                  </a:lnTo>
                  <a:lnTo>
                    <a:pt x="808" y="6"/>
                  </a:lnTo>
                  <a:lnTo>
                    <a:pt x="808" y="6"/>
                  </a:lnTo>
                  <a:lnTo>
                    <a:pt x="810" y="6"/>
                  </a:lnTo>
                  <a:lnTo>
                    <a:pt x="810" y="6"/>
                  </a:lnTo>
                  <a:lnTo>
                    <a:pt x="812" y="4"/>
                  </a:lnTo>
                  <a:lnTo>
                    <a:pt x="812" y="4"/>
                  </a:lnTo>
                  <a:lnTo>
                    <a:pt x="816" y="4"/>
                  </a:lnTo>
                  <a:lnTo>
                    <a:pt x="816" y="4"/>
                  </a:lnTo>
                  <a:lnTo>
                    <a:pt x="818" y="4"/>
                  </a:lnTo>
                  <a:lnTo>
                    <a:pt x="818" y="4"/>
                  </a:lnTo>
                  <a:lnTo>
                    <a:pt x="818" y="4"/>
                  </a:lnTo>
                  <a:lnTo>
                    <a:pt x="818" y="4"/>
                  </a:lnTo>
                  <a:lnTo>
                    <a:pt x="818" y="4"/>
                  </a:lnTo>
                  <a:lnTo>
                    <a:pt x="818" y="4"/>
                  </a:lnTo>
                  <a:lnTo>
                    <a:pt x="818" y="4"/>
                  </a:lnTo>
                  <a:lnTo>
                    <a:pt x="818" y="4"/>
                  </a:lnTo>
                  <a:lnTo>
                    <a:pt x="820" y="4"/>
                  </a:lnTo>
                  <a:lnTo>
                    <a:pt x="820" y="4"/>
                  </a:lnTo>
                  <a:lnTo>
                    <a:pt x="822" y="4"/>
                  </a:lnTo>
                  <a:lnTo>
                    <a:pt x="822" y="4"/>
                  </a:lnTo>
                  <a:lnTo>
                    <a:pt x="826" y="4"/>
                  </a:lnTo>
                  <a:lnTo>
                    <a:pt x="826" y="4"/>
                  </a:lnTo>
                  <a:lnTo>
                    <a:pt x="832" y="4"/>
                  </a:lnTo>
                  <a:lnTo>
                    <a:pt x="832" y="4"/>
                  </a:lnTo>
                  <a:lnTo>
                    <a:pt x="834" y="4"/>
                  </a:lnTo>
                  <a:lnTo>
                    <a:pt x="834" y="4"/>
                  </a:lnTo>
                  <a:lnTo>
                    <a:pt x="838" y="4"/>
                  </a:lnTo>
                  <a:lnTo>
                    <a:pt x="838" y="4"/>
                  </a:lnTo>
                  <a:lnTo>
                    <a:pt x="840" y="4"/>
                  </a:lnTo>
                  <a:lnTo>
                    <a:pt x="840" y="4"/>
                  </a:lnTo>
                  <a:lnTo>
                    <a:pt x="848" y="4"/>
                  </a:lnTo>
                  <a:lnTo>
                    <a:pt x="848" y="4"/>
                  </a:lnTo>
                  <a:lnTo>
                    <a:pt x="850" y="6"/>
                  </a:lnTo>
                  <a:lnTo>
                    <a:pt x="850" y="6"/>
                  </a:lnTo>
                  <a:lnTo>
                    <a:pt x="852" y="6"/>
                  </a:lnTo>
                  <a:lnTo>
                    <a:pt x="852" y="6"/>
                  </a:lnTo>
                  <a:lnTo>
                    <a:pt x="854" y="6"/>
                  </a:lnTo>
                  <a:lnTo>
                    <a:pt x="854" y="6"/>
                  </a:lnTo>
                  <a:lnTo>
                    <a:pt x="856" y="6"/>
                  </a:lnTo>
                  <a:lnTo>
                    <a:pt x="856" y="6"/>
                  </a:lnTo>
                  <a:lnTo>
                    <a:pt x="860" y="6"/>
                  </a:lnTo>
                  <a:lnTo>
                    <a:pt x="860" y="6"/>
                  </a:lnTo>
                  <a:lnTo>
                    <a:pt x="860" y="6"/>
                  </a:lnTo>
                  <a:lnTo>
                    <a:pt x="860" y="6"/>
                  </a:lnTo>
                  <a:lnTo>
                    <a:pt x="860" y="6"/>
                  </a:lnTo>
                  <a:lnTo>
                    <a:pt x="860" y="6"/>
                  </a:lnTo>
                  <a:lnTo>
                    <a:pt x="864" y="4"/>
                  </a:lnTo>
                  <a:lnTo>
                    <a:pt x="864" y="4"/>
                  </a:lnTo>
                  <a:lnTo>
                    <a:pt x="868" y="4"/>
                  </a:lnTo>
                  <a:lnTo>
                    <a:pt x="868" y="4"/>
                  </a:lnTo>
                  <a:lnTo>
                    <a:pt x="874" y="4"/>
                  </a:lnTo>
                  <a:lnTo>
                    <a:pt x="880" y="4"/>
                  </a:lnTo>
                  <a:lnTo>
                    <a:pt x="880" y="4"/>
                  </a:lnTo>
                  <a:lnTo>
                    <a:pt x="888" y="4"/>
                  </a:lnTo>
                  <a:lnTo>
                    <a:pt x="888" y="4"/>
                  </a:lnTo>
                  <a:lnTo>
                    <a:pt x="894" y="4"/>
                  </a:lnTo>
                  <a:lnTo>
                    <a:pt x="894" y="4"/>
                  </a:lnTo>
                  <a:lnTo>
                    <a:pt x="896" y="4"/>
                  </a:lnTo>
                  <a:lnTo>
                    <a:pt x="896" y="4"/>
                  </a:lnTo>
                  <a:lnTo>
                    <a:pt x="912" y="4"/>
                  </a:lnTo>
                  <a:lnTo>
                    <a:pt x="912" y="4"/>
                  </a:lnTo>
                  <a:lnTo>
                    <a:pt x="914" y="6"/>
                  </a:lnTo>
                  <a:lnTo>
                    <a:pt x="914" y="6"/>
                  </a:lnTo>
                  <a:lnTo>
                    <a:pt x="928" y="6"/>
                  </a:lnTo>
                  <a:lnTo>
                    <a:pt x="928" y="6"/>
                  </a:lnTo>
                  <a:lnTo>
                    <a:pt x="930" y="6"/>
                  </a:lnTo>
                  <a:lnTo>
                    <a:pt x="930" y="6"/>
                  </a:lnTo>
                  <a:lnTo>
                    <a:pt x="932" y="4"/>
                  </a:lnTo>
                  <a:lnTo>
                    <a:pt x="932" y="4"/>
                  </a:lnTo>
                  <a:lnTo>
                    <a:pt x="936" y="6"/>
                  </a:lnTo>
                  <a:lnTo>
                    <a:pt x="936" y="6"/>
                  </a:lnTo>
                  <a:lnTo>
                    <a:pt x="942" y="4"/>
                  </a:lnTo>
                  <a:lnTo>
                    <a:pt x="942" y="4"/>
                  </a:lnTo>
                  <a:lnTo>
                    <a:pt x="948" y="4"/>
                  </a:lnTo>
                  <a:lnTo>
                    <a:pt x="948" y="4"/>
                  </a:lnTo>
                  <a:lnTo>
                    <a:pt x="950" y="4"/>
                  </a:lnTo>
                  <a:lnTo>
                    <a:pt x="950" y="4"/>
                  </a:lnTo>
                  <a:lnTo>
                    <a:pt x="950" y="4"/>
                  </a:lnTo>
                  <a:lnTo>
                    <a:pt x="950" y="4"/>
                  </a:lnTo>
                  <a:lnTo>
                    <a:pt x="952" y="4"/>
                  </a:lnTo>
                  <a:lnTo>
                    <a:pt x="952" y="4"/>
                  </a:lnTo>
                  <a:lnTo>
                    <a:pt x="954" y="4"/>
                  </a:lnTo>
                  <a:lnTo>
                    <a:pt x="954" y="4"/>
                  </a:lnTo>
                  <a:lnTo>
                    <a:pt x="956" y="4"/>
                  </a:lnTo>
                  <a:lnTo>
                    <a:pt x="960" y="4"/>
                  </a:lnTo>
                  <a:lnTo>
                    <a:pt x="960" y="4"/>
                  </a:lnTo>
                  <a:lnTo>
                    <a:pt x="962" y="4"/>
                  </a:lnTo>
                  <a:lnTo>
                    <a:pt x="962" y="4"/>
                  </a:lnTo>
                  <a:lnTo>
                    <a:pt x="968" y="4"/>
                  </a:lnTo>
                  <a:lnTo>
                    <a:pt x="968" y="4"/>
                  </a:lnTo>
                  <a:lnTo>
                    <a:pt x="968" y="4"/>
                  </a:lnTo>
                  <a:lnTo>
                    <a:pt x="968" y="2"/>
                  </a:lnTo>
                  <a:lnTo>
                    <a:pt x="968" y="2"/>
                  </a:lnTo>
                  <a:lnTo>
                    <a:pt x="980" y="6"/>
                  </a:lnTo>
                  <a:lnTo>
                    <a:pt x="980" y="6"/>
                  </a:lnTo>
                  <a:lnTo>
                    <a:pt x="984" y="6"/>
                  </a:lnTo>
                  <a:lnTo>
                    <a:pt x="988" y="6"/>
                  </a:lnTo>
                  <a:lnTo>
                    <a:pt x="988" y="6"/>
                  </a:lnTo>
                  <a:lnTo>
                    <a:pt x="990" y="4"/>
                  </a:lnTo>
                  <a:lnTo>
                    <a:pt x="990" y="4"/>
                  </a:lnTo>
                  <a:lnTo>
                    <a:pt x="994" y="4"/>
                  </a:lnTo>
                  <a:lnTo>
                    <a:pt x="994" y="4"/>
                  </a:lnTo>
                  <a:lnTo>
                    <a:pt x="996" y="4"/>
                  </a:lnTo>
                  <a:lnTo>
                    <a:pt x="996" y="4"/>
                  </a:lnTo>
                  <a:lnTo>
                    <a:pt x="998" y="6"/>
                  </a:lnTo>
                  <a:lnTo>
                    <a:pt x="998" y="6"/>
                  </a:lnTo>
                  <a:lnTo>
                    <a:pt x="1000" y="6"/>
                  </a:lnTo>
                  <a:lnTo>
                    <a:pt x="1000" y="6"/>
                  </a:lnTo>
                  <a:lnTo>
                    <a:pt x="1000" y="6"/>
                  </a:lnTo>
                  <a:lnTo>
                    <a:pt x="1000" y="6"/>
                  </a:lnTo>
                  <a:lnTo>
                    <a:pt x="1002" y="4"/>
                  </a:lnTo>
                  <a:lnTo>
                    <a:pt x="1002" y="4"/>
                  </a:lnTo>
                  <a:lnTo>
                    <a:pt x="1004" y="4"/>
                  </a:lnTo>
                  <a:lnTo>
                    <a:pt x="1004" y="4"/>
                  </a:lnTo>
                  <a:lnTo>
                    <a:pt x="1008" y="4"/>
                  </a:lnTo>
                  <a:lnTo>
                    <a:pt x="1008" y="4"/>
                  </a:lnTo>
                  <a:lnTo>
                    <a:pt x="1010" y="4"/>
                  </a:lnTo>
                  <a:lnTo>
                    <a:pt x="1010" y="4"/>
                  </a:lnTo>
                  <a:lnTo>
                    <a:pt x="1014" y="2"/>
                  </a:lnTo>
                  <a:lnTo>
                    <a:pt x="1014" y="2"/>
                  </a:lnTo>
                  <a:lnTo>
                    <a:pt x="1018" y="2"/>
                  </a:lnTo>
                  <a:lnTo>
                    <a:pt x="1018" y="2"/>
                  </a:lnTo>
                  <a:lnTo>
                    <a:pt x="1020" y="2"/>
                  </a:lnTo>
                  <a:lnTo>
                    <a:pt x="1024" y="4"/>
                  </a:lnTo>
                  <a:lnTo>
                    <a:pt x="1024" y="4"/>
                  </a:lnTo>
                  <a:lnTo>
                    <a:pt x="1026" y="2"/>
                  </a:lnTo>
                  <a:lnTo>
                    <a:pt x="1026" y="2"/>
                  </a:lnTo>
                  <a:lnTo>
                    <a:pt x="1030" y="4"/>
                  </a:lnTo>
                  <a:lnTo>
                    <a:pt x="1030" y="4"/>
                  </a:lnTo>
                  <a:lnTo>
                    <a:pt x="1032" y="4"/>
                  </a:lnTo>
                  <a:lnTo>
                    <a:pt x="1032" y="4"/>
                  </a:lnTo>
                  <a:lnTo>
                    <a:pt x="1032" y="4"/>
                  </a:lnTo>
                  <a:lnTo>
                    <a:pt x="1032" y="4"/>
                  </a:lnTo>
                  <a:lnTo>
                    <a:pt x="1034" y="6"/>
                  </a:lnTo>
                  <a:lnTo>
                    <a:pt x="1034" y="6"/>
                  </a:lnTo>
                  <a:lnTo>
                    <a:pt x="1036" y="6"/>
                  </a:lnTo>
                  <a:lnTo>
                    <a:pt x="1036" y="6"/>
                  </a:lnTo>
                  <a:lnTo>
                    <a:pt x="1038" y="6"/>
                  </a:lnTo>
                  <a:lnTo>
                    <a:pt x="1038" y="6"/>
                  </a:lnTo>
                  <a:lnTo>
                    <a:pt x="1038" y="4"/>
                  </a:lnTo>
                  <a:lnTo>
                    <a:pt x="1038" y="4"/>
                  </a:lnTo>
                  <a:lnTo>
                    <a:pt x="1042" y="4"/>
                  </a:lnTo>
                  <a:lnTo>
                    <a:pt x="1042" y="4"/>
                  </a:lnTo>
                  <a:lnTo>
                    <a:pt x="1046" y="2"/>
                  </a:lnTo>
                  <a:lnTo>
                    <a:pt x="1046" y="2"/>
                  </a:lnTo>
                  <a:lnTo>
                    <a:pt x="1058" y="6"/>
                  </a:lnTo>
                  <a:lnTo>
                    <a:pt x="1058" y="6"/>
                  </a:lnTo>
                  <a:lnTo>
                    <a:pt x="1060" y="4"/>
                  </a:lnTo>
                  <a:lnTo>
                    <a:pt x="1060" y="4"/>
                  </a:lnTo>
                  <a:lnTo>
                    <a:pt x="1066" y="4"/>
                  </a:lnTo>
                  <a:lnTo>
                    <a:pt x="1066" y="4"/>
                  </a:lnTo>
                  <a:lnTo>
                    <a:pt x="1068" y="6"/>
                  </a:lnTo>
                  <a:lnTo>
                    <a:pt x="1068" y="6"/>
                  </a:lnTo>
                  <a:lnTo>
                    <a:pt x="1070" y="4"/>
                  </a:lnTo>
                  <a:lnTo>
                    <a:pt x="1070" y="4"/>
                  </a:lnTo>
                  <a:lnTo>
                    <a:pt x="1070" y="4"/>
                  </a:lnTo>
                  <a:lnTo>
                    <a:pt x="1076" y="4"/>
                  </a:lnTo>
                  <a:lnTo>
                    <a:pt x="1080" y="6"/>
                  </a:lnTo>
                  <a:lnTo>
                    <a:pt x="1080" y="6"/>
                  </a:lnTo>
                  <a:lnTo>
                    <a:pt x="1082" y="4"/>
                  </a:lnTo>
                  <a:lnTo>
                    <a:pt x="1082" y="4"/>
                  </a:lnTo>
                  <a:lnTo>
                    <a:pt x="1082" y="4"/>
                  </a:lnTo>
                  <a:lnTo>
                    <a:pt x="1082" y="4"/>
                  </a:lnTo>
                  <a:lnTo>
                    <a:pt x="1088" y="4"/>
                  </a:lnTo>
                  <a:lnTo>
                    <a:pt x="1088" y="4"/>
                  </a:lnTo>
                  <a:lnTo>
                    <a:pt x="1092" y="2"/>
                  </a:lnTo>
                  <a:lnTo>
                    <a:pt x="1092" y="2"/>
                  </a:lnTo>
                  <a:lnTo>
                    <a:pt x="1098" y="2"/>
                  </a:lnTo>
                  <a:lnTo>
                    <a:pt x="1098" y="2"/>
                  </a:lnTo>
                  <a:lnTo>
                    <a:pt x="1102" y="2"/>
                  </a:lnTo>
                  <a:lnTo>
                    <a:pt x="1102" y="2"/>
                  </a:lnTo>
                  <a:lnTo>
                    <a:pt x="1104" y="2"/>
                  </a:lnTo>
                  <a:lnTo>
                    <a:pt x="1104" y="2"/>
                  </a:lnTo>
                  <a:lnTo>
                    <a:pt x="1108" y="2"/>
                  </a:lnTo>
                  <a:lnTo>
                    <a:pt x="1108" y="2"/>
                  </a:lnTo>
                  <a:lnTo>
                    <a:pt x="1112" y="2"/>
                  </a:lnTo>
                  <a:lnTo>
                    <a:pt x="1112" y="2"/>
                  </a:lnTo>
                  <a:lnTo>
                    <a:pt x="1112" y="2"/>
                  </a:lnTo>
                  <a:lnTo>
                    <a:pt x="1112" y="2"/>
                  </a:lnTo>
                  <a:lnTo>
                    <a:pt x="1118" y="0"/>
                  </a:lnTo>
                  <a:lnTo>
                    <a:pt x="1118" y="0"/>
                  </a:lnTo>
                  <a:lnTo>
                    <a:pt x="1122" y="2"/>
                  </a:lnTo>
                  <a:lnTo>
                    <a:pt x="1122" y="2"/>
                  </a:lnTo>
                  <a:lnTo>
                    <a:pt x="1122" y="2"/>
                  </a:lnTo>
                  <a:lnTo>
                    <a:pt x="1122" y="2"/>
                  </a:lnTo>
                  <a:lnTo>
                    <a:pt x="1126" y="2"/>
                  </a:lnTo>
                  <a:lnTo>
                    <a:pt x="1126" y="2"/>
                  </a:lnTo>
                  <a:lnTo>
                    <a:pt x="1126" y="2"/>
                  </a:lnTo>
                  <a:lnTo>
                    <a:pt x="1126" y="2"/>
                  </a:lnTo>
                  <a:lnTo>
                    <a:pt x="1130" y="0"/>
                  </a:lnTo>
                  <a:lnTo>
                    <a:pt x="1130" y="0"/>
                  </a:lnTo>
                  <a:lnTo>
                    <a:pt x="1136" y="0"/>
                  </a:lnTo>
                  <a:lnTo>
                    <a:pt x="1136" y="0"/>
                  </a:lnTo>
                  <a:lnTo>
                    <a:pt x="1140" y="0"/>
                  </a:lnTo>
                  <a:lnTo>
                    <a:pt x="1140" y="0"/>
                  </a:lnTo>
                  <a:lnTo>
                    <a:pt x="1146" y="0"/>
                  </a:lnTo>
                  <a:lnTo>
                    <a:pt x="1146" y="0"/>
                  </a:lnTo>
                  <a:lnTo>
                    <a:pt x="1152" y="0"/>
                  </a:lnTo>
                  <a:lnTo>
                    <a:pt x="1152" y="0"/>
                  </a:lnTo>
                  <a:lnTo>
                    <a:pt x="1156" y="0"/>
                  </a:lnTo>
                  <a:lnTo>
                    <a:pt x="1156" y="0"/>
                  </a:lnTo>
                  <a:lnTo>
                    <a:pt x="1158" y="0"/>
                  </a:lnTo>
                  <a:lnTo>
                    <a:pt x="1158" y="0"/>
                  </a:lnTo>
                  <a:lnTo>
                    <a:pt x="1162" y="0"/>
                  </a:lnTo>
                  <a:lnTo>
                    <a:pt x="1162" y="0"/>
                  </a:lnTo>
                  <a:lnTo>
                    <a:pt x="1166" y="0"/>
                  </a:lnTo>
                  <a:lnTo>
                    <a:pt x="1166" y="0"/>
                  </a:lnTo>
                  <a:lnTo>
                    <a:pt x="1172" y="0"/>
                  </a:lnTo>
                  <a:lnTo>
                    <a:pt x="1172" y="0"/>
                  </a:lnTo>
                  <a:lnTo>
                    <a:pt x="1174" y="0"/>
                  </a:lnTo>
                  <a:lnTo>
                    <a:pt x="1174" y="0"/>
                  </a:lnTo>
                  <a:lnTo>
                    <a:pt x="1178" y="2"/>
                  </a:lnTo>
                  <a:lnTo>
                    <a:pt x="1178" y="2"/>
                  </a:lnTo>
                  <a:lnTo>
                    <a:pt x="1186" y="2"/>
                  </a:lnTo>
                  <a:lnTo>
                    <a:pt x="1186" y="2"/>
                  </a:lnTo>
                  <a:lnTo>
                    <a:pt x="1190" y="2"/>
                  </a:lnTo>
                  <a:lnTo>
                    <a:pt x="1194" y="2"/>
                  </a:lnTo>
                  <a:lnTo>
                    <a:pt x="1194" y="2"/>
                  </a:lnTo>
                  <a:lnTo>
                    <a:pt x="1194" y="2"/>
                  </a:lnTo>
                  <a:lnTo>
                    <a:pt x="1194" y="2"/>
                  </a:lnTo>
                  <a:lnTo>
                    <a:pt x="1196" y="2"/>
                  </a:lnTo>
                  <a:lnTo>
                    <a:pt x="1196" y="2"/>
                  </a:lnTo>
                  <a:lnTo>
                    <a:pt x="1196" y="2"/>
                  </a:lnTo>
                  <a:lnTo>
                    <a:pt x="1196" y="2"/>
                  </a:lnTo>
                  <a:lnTo>
                    <a:pt x="1198" y="2"/>
                  </a:lnTo>
                  <a:lnTo>
                    <a:pt x="1198" y="2"/>
                  </a:lnTo>
                  <a:lnTo>
                    <a:pt x="1200" y="0"/>
                  </a:lnTo>
                  <a:lnTo>
                    <a:pt x="1200" y="0"/>
                  </a:lnTo>
                  <a:lnTo>
                    <a:pt x="1206" y="2"/>
                  </a:lnTo>
                  <a:lnTo>
                    <a:pt x="1206" y="2"/>
                  </a:lnTo>
                  <a:lnTo>
                    <a:pt x="1208" y="2"/>
                  </a:lnTo>
                  <a:lnTo>
                    <a:pt x="1208" y="2"/>
                  </a:lnTo>
                  <a:lnTo>
                    <a:pt x="1210" y="2"/>
                  </a:lnTo>
                  <a:lnTo>
                    <a:pt x="1210" y="2"/>
                  </a:lnTo>
                  <a:lnTo>
                    <a:pt x="1210" y="2"/>
                  </a:lnTo>
                  <a:lnTo>
                    <a:pt x="1210" y="2"/>
                  </a:lnTo>
                  <a:lnTo>
                    <a:pt x="1210" y="2"/>
                  </a:lnTo>
                  <a:lnTo>
                    <a:pt x="1210" y="2"/>
                  </a:lnTo>
                  <a:lnTo>
                    <a:pt x="1212" y="2"/>
                  </a:lnTo>
                  <a:lnTo>
                    <a:pt x="1212" y="2"/>
                  </a:lnTo>
                  <a:lnTo>
                    <a:pt x="1218" y="2"/>
                  </a:lnTo>
                  <a:lnTo>
                    <a:pt x="1218" y="2"/>
                  </a:lnTo>
                  <a:lnTo>
                    <a:pt x="1220" y="0"/>
                  </a:lnTo>
                  <a:lnTo>
                    <a:pt x="1220" y="0"/>
                  </a:lnTo>
                  <a:lnTo>
                    <a:pt x="1222" y="0"/>
                  </a:lnTo>
                  <a:lnTo>
                    <a:pt x="1222" y="0"/>
                  </a:lnTo>
                  <a:lnTo>
                    <a:pt x="1224" y="2"/>
                  </a:lnTo>
                  <a:lnTo>
                    <a:pt x="1224" y="2"/>
                  </a:lnTo>
                  <a:lnTo>
                    <a:pt x="1232" y="2"/>
                  </a:lnTo>
                  <a:lnTo>
                    <a:pt x="1232" y="2"/>
                  </a:lnTo>
                  <a:lnTo>
                    <a:pt x="1234" y="2"/>
                  </a:lnTo>
                  <a:lnTo>
                    <a:pt x="1234" y="2"/>
                  </a:lnTo>
                  <a:lnTo>
                    <a:pt x="1234" y="2"/>
                  </a:lnTo>
                  <a:lnTo>
                    <a:pt x="1234" y="2"/>
                  </a:lnTo>
                  <a:lnTo>
                    <a:pt x="1236" y="2"/>
                  </a:lnTo>
                  <a:lnTo>
                    <a:pt x="1236" y="2"/>
                  </a:lnTo>
                  <a:lnTo>
                    <a:pt x="1240" y="2"/>
                  </a:lnTo>
                  <a:lnTo>
                    <a:pt x="1240" y="2"/>
                  </a:lnTo>
                  <a:lnTo>
                    <a:pt x="1246" y="2"/>
                  </a:lnTo>
                  <a:lnTo>
                    <a:pt x="1246" y="2"/>
                  </a:lnTo>
                  <a:lnTo>
                    <a:pt x="1246" y="2"/>
                  </a:lnTo>
                  <a:lnTo>
                    <a:pt x="1246" y="2"/>
                  </a:lnTo>
                  <a:lnTo>
                    <a:pt x="1246" y="2"/>
                  </a:lnTo>
                  <a:lnTo>
                    <a:pt x="1246" y="2"/>
                  </a:lnTo>
                  <a:lnTo>
                    <a:pt x="1248" y="2"/>
                  </a:lnTo>
                  <a:lnTo>
                    <a:pt x="1248" y="2"/>
                  </a:lnTo>
                  <a:lnTo>
                    <a:pt x="1252" y="4"/>
                  </a:lnTo>
                  <a:lnTo>
                    <a:pt x="1252" y="4"/>
                  </a:lnTo>
                  <a:lnTo>
                    <a:pt x="1254" y="2"/>
                  </a:lnTo>
                  <a:lnTo>
                    <a:pt x="1254" y="2"/>
                  </a:lnTo>
                  <a:lnTo>
                    <a:pt x="1256" y="4"/>
                  </a:lnTo>
                  <a:lnTo>
                    <a:pt x="1256" y="4"/>
                  </a:lnTo>
                  <a:lnTo>
                    <a:pt x="1260" y="4"/>
                  </a:lnTo>
                  <a:lnTo>
                    <a:pt x="1260" y="4"/>
                  </a:lnTo>
                  <a:lnTo>
                    <a:pt x="1260" y="2"/>
                  </a:lnTo>
                  <a:lnTo>
                    <a:pt x="1260" y="2"/>
                  </a:lnTo>
                  <a:lnTo>
                    <a:pt x="1262" y="4"/>
                  </a:lnTo>
                  <a:lnTo>
                    <a:pt x="1262" y="4"/>
                  </a:lnTo>
                  <a:lnTo>
                    <a:pt x="1266" y="2"/>
                  </a:lnTo>
                  <a:lnTo>
                    <a:pt x="1266" y="2"/>
                  </a:lnTo>
                  <a:lnTo>
                    <a:pt x="1268" y="6"/>
                  </a:lnTo>
                  <a:lnTo>
                    <a:pt x="1268" y="6"/>
                  </a:lnTo>
                  <a:lnTo>
                    <a:pt x="1276" y="6"/>
                  </a:lnTo>
                  <a:lnTo>
                    <a:pt x="1276" y="6"/>
                  </a:lnTo>
                  <a:lnTo>
                    <a:pt x="1280" y="6"/>
                  </a:lnTo>
                  <a:lnTo>
                    <a:pt x="1282" y="4"/>
                  </a:lnTo>
                  <a:lnTo>
                    <a:pt x="1282" y="4"/>
                  </a:lnTo>
                  <a:lnTo>
                    <a:pt x="1286" y="4"/>
                  </a:lnTo>
                  <a:lnTo>
                    <a:pt x="1286" y="4"/>
                  </a:lnTo>
                  <a:lnTo>
                    <a:pt x="1288" y="4"/>
                  </a:lnTo>
                  <a:lnTo>
                    <a:pt x="1288" y="4"/>
                  </a:lnTo>
                  <a:lnTo>
                    <a:pt x="1294" y="4"/>
                  </a:lnTo>
                  <a:lnTo>
                    <a:pt x="1294" y="4"/>
                  </a:lnTo>
                  <a:lnTo>
                    <a:pt x="1300" y="2"/>
                  </a:lnTo>
                  <a:lnTo>
                    <a:pt x="1300" y="2"/>
                  </a:lnTo>
                  <a:lnTo>
                    <a:pt x="1302" y="4"/>
                  </a:lnTo>
                  <a:lnTo>
                    <a:pt x="1302" y="4"/>
                  </a:lnTo>
                  <a:lnTo>
                    <a:pt x="1304" y="4"/>
                  </a:lnTo>
                  <a:lnTo>
                    <a:pt x="1304" y="4"/>
                  </a:lnTo>
                  <a:lnTo>
                    <a:pt x="1314" y="2"/>
                  </a:lnTo>
                  <a:lnTo>
                    <a:pt x="1314" y="2"/>
                  </a:lnTo>
                  <a:lnTo>
                    <a:pt x="1318" y="4"/>
                  </a:lnTo>
                  <a:lnTo>
                    <a:pt x="1322" y="2"/>
                  </a:lnTo>
                  <a:lnTo>
                    <a:pt x="1322" y="2"/>
                  </a:lnTo>
                  <a:lnTo>
                    <a:pt x="1324" y="4"/>
                  </a:lnTo>
                  <a:lnTo>
                    <a:pt x="1324" y="4"/>
                  </a:lnTo>
                  <a:lnTo>
                    <a:pt x="1326" y="4"/>
                  </a:lnTo>
                  <a:lnTo>
                    <a:pt x="1326" y="4"/>
                  </a:lnTo>
                  <a:lnTo>
                    <a:pt x="1328" y="4"/>
                  </a:lnTo>
                  <a:lnTo>
                    <a:pt x="1328" y="4"/>
                  </a:lnTo>
                  <a:lnTo>
                    <a:pt x="1328" y="4"/>
                  </a:lnTo>
                  <a:lnTo>
                    <a:pt x="1328" y="4"/>
                  </a:lnTo>
                  <a:lnTo>
                    <a:pt x="1330" y="4"/>
                  </a:lnTo>
                  <a:lnTo>
                    <a:pt x="1330" y="4"/>
                  </a:lnTo>
                  <a:lnTo>
                    <a:pt x="1330" y="4"/>
                  </a:lnTo>
                  <a:lnTo>
                    <a:pt x="1330" y="4"/>
                  </a:lnTo>
                  <a:lnTo>
                    <a:pt x="1332" y="4"/>
                  </a:lnTo>
                  <a:lnTo>
                    <a:pt x="1332" y="4"/>
                  </a:lnTo>
                  <a:lnTo>
                    <a:pt x="1336" y="4"/>
                  </a:lnTo>
                  <a:lnTo>
                    <a:pt x="1336" y="4"/>
                  </a:lnTo>
                  <a:lnTo>
                    <a:pt x="1340" y="4"/>
                  </a:lnTo>
                  <a:lnTo>
                    <a:pt x="1344" y="4"/>
                  </a:lnTo>
                  <a:lnTo>
                    <a:pt x="1344" y="4"/>
                  </a:lnTo>
                  <a:lnTo>
                    <a:pt x="1346" y="4"/>
                  </a:lnTo>
                  <a:lnTo>
                    <a:pt x="1346" y="4"/>
                  </a:lnTo>
                  <a:lnTo>
                    <a:pt x="1348" y="4"/>
                  </a:lnTo>
                  <a:lnTo>
                    <a:pt x="1348" y="4"/>
                  </a:lnTo>
                  <a:lnTo>
                    <a:pt x="1352" y="4"/>
                  </a:lnTo>
                  <a:lnTo>
                    <a:pt x="1352" y="4"/>
                  </a:lnTo>
                  <a:lnTo>
                    <a:pt x="1356" y="4"/>
                  </a:lnTo>
                  <a:lnTo>
                    <a:pt x="1356" y="4"/>
                  </a:lnTo>
                  <a:lnTo>
                    <a:pt x="1360" y="4"/>
                  </a:lnTo>
                  <a:lnTo>
                    <a:pt x="1360" y="4"/>
                  </a:lnTo>
                  <a:lnTo>
                    <a:pt x="1362" y="4"/>
                  </a:lnTo>
                  <a:lnTo>
                    <a:pt x="1362" y="4"/>
                  </a:lnTo>
                  <a:lnTo>
                    <a:pt x="1366" y="6"/>
                  </a:lnTo>
                  <a:lnTo>
                    <a:pt x="1366" y="6"/>
                  </a:lnTo>
                  <a:lnTo>
                    <a:pt x="1366" y="8"/>
                  </a:lnTo>
                  <a:lnTo>
                    <a:pt x="1366" y="8"/>
                  </a:lnTo>
                  <a:lnTo>
                    <a:pt x="1368" y="8"/>
                  </a:lnTo>
                  <a:lnTo>
                    <a:pt x="1370" y="8"/>
                  </a:lnTo>
                  <a:lnTo>
                    <a:pt x="1370" y="8"/>
                  </a:lnTo>
                  <a:lnTo>
                    <a:pt x="1374" y="6"/>
                  </a:lnTo>
                  <a:lnTo>
                    <a:pt x="1374" y="6"/>
                  </a:lnTo>
                  <a:lnTo>
                    <a:pt x="1376" y="6"/>
                  </a:lnTo>
                  <a:lnTo>
                    <a:pt x="1376" y="6"/>
                  </a:lnTo>
                  <a:lnTo>
                    <a:pt x="1376" y="4"/>
                  </a:lnTo>
                  <a:lnTo>
                    <a:pt x="1376" y="4"/>
                  </a:lnTo>
                  <a:lnTo>
                    <a:pt x="1376" y="6"/>
                  </a:lnTo>
                  <a:lnTo>
                    <a:pt x="1376" y="6"/>
                  </a:lnTo>
                  <a:lnTo>
                    <a:pt x="1378" y="4"/>
                  </a:lnTo>
                  <a:lnTo>
                    <a:pt x="1378" y="4"/>
                  </a:lnTo>
                  <a:lnTo>
                    <a:pt x="1378" y="6"/>
                  </a:lnTo>
                  <a:lnTo>
                    <a:pt x="1378" y="6"/>
                  </a:lnTo>
                  <a:lnTo>
                    <a:pt x="1384" y="4"/>
                  </a:lnTo>
                  <a:lnTo>
                    <a:pt x="1384" y="4"/>
                  </a:lnTo>
                  <a:lnTo>
                    <a:pt x="1386" y="6"/>
                  </a:lnTo>
                  <a:lnTo>
                    <a:pt x="1386" y="6"/>
                  </a:lnTo>
                  <a:lnTo>
                    <a:pt x="1386" y="4"/>
                  </a:lnTo>
                  <a:lnTo>
                    <a:pt x="1386" y="4"/>
                  </a:lnTo>
                  <a:lnTo>
                    <a:pt x="1386" y="4"/>
                  </a:lnTo>
                  <a:lnTo>
                    <a:pt x="1386" y="4"/>
                  </a:lnTo>
                  <a:lnTo>
                    <a:pt x="1390" y="6"/>
                  </a:lnTo>
                  <a:lnTo>
                    <a:pt x="1390" y="6"/>
                  </a:lnTo>
                  <a:lnTo>
                    <a:pt x="1394" y="6"/>
                  </a:lnTo>
                  <a:lnTo>
                    <a:pt x="1394" y="6"/>
                  </a:lnTo>
                  <a:lnTo>
                    <a:pt x="1396" y="6"/>
                  </a:lnTo>
                  <a:lnTo>
                    <a:pt x="1396" y="6"/>
                  </a:lnTo>
                  <a:lnTo>
                    <a:pt x="1398" y="6"/>
                  </a:lnTo>
                  <a:lnTo>
                    <a:pt x="1398" y="6"/>
                  </a:lnTo>
                  <a:lnTo>
                    <a:pt x="1400" y="4"/>
                  </a:lnTo>
                  <a:lnTo>
                    <a:pt x="1400" y="4"/>
                  </a:lnTo>
                  <a:lnTo>
                    <a:pt x="1402" y="6"/>
                  </a:lnTo>
                  <a:lnTo>
                    <a:pt x="1402" y="6"/>
                  </a:lnTo>
                  <a:lnTo>
                    <a:pt x="1402" y="4"/>
                  </a:lnTo>
                  <a:lnTo>
                    <a:pt x="1402" y="4"/>
                  </a:lnTo>
                  <a:lnTo>
                    <a:pt x="1404" y="4"/>
                  </a:lnTo>
                  <a:lnTo>
                    <a:pt x="1404" y="4"/>
                  </a:lnTo>
                  <a:lnTo>
                    <a:pt x="1404" y="6"/>
                  </a:lnTo>
                  <a:lnTo>
                    <a:pt x="1404" y="6"/>
                  </a:lnTo>
                  <a:lnTo>
                    <a:pt x="1406" y="4"/>
                  </a:lnTo>
                  <a:lnTo>
                    <a:pt x="1406" y="4"/>
                  </a:lnTo>
                  <a:lnTo>
                    <a:pt x="1412" y="6"/>
                  </a:lnTo>
                  <a:lnTo>
                    <a:pt x="1412" y="6"/>
                  </a:lnTo>
                  <a:lnTo>
                    <a:pt x="1414" y="6"/>
                  </a:lnTo>
                  <a:lnTo>
                    <a:pt x="1414" y="6"/>
                  </a:lnTo>
                  <a:lnTo>
                    <a:pt x="1416" y="6"/>
                  </a:lnTo>
                  <a:lnTo>
                    <a:pt x="1416" y="6"/>
                  </a:lnTo>
                  <a:lnTo>
                    <a:pt x="1420" y="4"/>
                  </a:lnTo>
                  <a:lnTo>
                    <a:pt x="1420" y="4"/>
                  </a:lnTo>
                  <a:lnTo>
                    <a:pt x="1428" y="4"/>
                  </a:lnTo>
                  <a:lnTo>
                    <a:pt x="1428" y="4"/>
                  </a:lnTo>
                  <a:lnTo>
                    <a:pt x="1432" y="4"/>
                  </a:lnTo>
                  <a:lnTo>
                    <a:pt x="1432" y="4"/>
                  </a:lnTo>
                  <a:lnTo>
                    <a:pt x="1434" y="6"/>
                  </a:lnTo>
                  <a:lnTo>
                    <a:pt x="1434" y="6"/>
                  </a:lnTo>
                  <a:lnTo>
                    <a:pt x="1436" y="6"/>
                  </a:lnTo>
                  <a:lnTo>
                    <a:pt x="1436" y="6"/>
                  </a:lnTo>
                  <a:lnTo>
                    <a:pt x="1438" y="6"/>
                  </a:lnTo>
                  <a:lnTo>
                    <a:pt x="1438" y="6"/>
                  </a:lnTo>
                  <a:lnTo>
                    <a:pt x="1440" y="6"/>
                  </a:lnTo>
                  <a:lnTo>
                    <a:pt x="1440" y="6"/>
                  </a:lnTo>
                  <a:lnTo>
                    <a:pt x="1444" y="6"/>
                  </a:lnTo>
                  <a:lnTo>
                    <a:pt x="1444" y="6"/>
                  </a:lnTo>
                  <a:lnTo>
                    <a:pt x="1446" y="6"/>
                  </a:lnTo>
                  <a:lnTo>
                    <a:pt x="1446" y="6"/>
                  </a:lnTo>
                  <a:lnTo>
                    <a:pt x="1450" y="6"/>
                  </a:lnTo>
                  <a:lnTo>
                    <a:pt x="1450" y="6"/>
                  </a:lnTo>
                  <a:lnTo>
                    <a:pt x="1452" y="6"/>
                  </a:lnTo>
                  <a:lnTo>
                    <a:pt x="1452" y="6"/>
                  </a:lnTo>
                  <a:lnTo>
                    <a:pt x="1454" y="4"/>
                  </a:lnTo>
                  <a:lnTo>
                    <a:pt x="1454" y="4"/>
                  </a:lnTo>
                  <a:lnTo>
                    <a:pt x="1456" y="4"/>
                  </a:lnTo>
                  <a:lnTo>
                    <a:pt x="1456" y="4"/>
                  </a:lnTo>
                  <a:lnTo>
                    <a:pt x="1462" y="4"/>
                  </a:lnTo>
                  <a:lnTo>
                    <a:pt x="1462" y="4"/>
                  </a:lnTo>
                  <a:lnTo>
                    <a:pt x="1464" y="4"/>
                  </a:lnTo>
                  <a:lnTo>
                    <a:pt x="1464" y="4"/>
                  </a:lnTo>
                  <a:lnTo>
                    <a:pt x="1468" y="4"/>
                  </a:lnTo>
                  <a:lnTo>
                    <a:pt x="1468" y="4"/>
                  </a:lnTo>
                  <a:lnTo>
                    <a:pt x="1472" y="4"/>
                  </a:lnTo>
                  <a:lnTo>
                    <a:pt x="1472" y="4"/>
                  </a:lnTo>
                  <a:lnTo>
                    <a:pt x="1476" y="4"/>
                  </a:lnTo>
                  <a:lnTo>
                    <a:pt x="1476" y="4"/>
                  </a:lnTo>
                  <a:lnTo>
                    <a:pt x="1480" y="4"/>
                  </a:lnTo>
                  <a:lnTo>
                    <a:pt x="1480" y="4"/>
                  </a:lnTo>
                  <a:lnTo>
                    <a:pt x="1484" y="6"/>
                  </a:lnTo>
                  <a:lnTo>
                    <a:pt x="1484" y="6"/>
                  </a:lnTo>
                  <a:lnTo>
                    <a:pt x="1486" y="6"/>
                  </a:lnTo>
                  <a:lnTo>
                    <a:pt x="1486" y="6"/>
                  </a:lnTo>
                  <a:lnTo>
                    <a:pt x="1488" y="6"/>
                  </a:lnTo>
                  <a:lnTo>
                    <a:pt x="1488" y="6"/>
                  </a:lnTo>
                  <a:lnTo>
                    <a:pt x="1492" y="4"/>
                  </a:lnTo>
                  <a:lnTo>
                    <a:pt x="1492" y="4"/>
                  </a:lnTo>
                  <a:lnTo>
                    <a:pt x="1498" y="4"/>
                  </a:lnTo>
                  <a:lnTo>
                    <a:pt x="1498" y="4"/>
                  </a:lnTo>
                  <a:lnTo>
                    <a:pt x="1498" y="4"/>
                  </a:lnTo>
                  <a:lnTo>
                    <a:pt x="1498" y="4"/>
                  </a:lnTo>
                  <a:lnTo>
                    <a:pt x="1500" y="4"/>
                  </a:lnTo>
                  <a:lnTo>
                    <a:pt x="1500" y="4"/>
                  </a:lnTo>
                  <a:lnTo>
                    <a:pt x="1504" y="4"/>
                  </a:lnTo>
                  <a:lnTo>
                    <a:pt x="1504" y="4"/>
                  </a:lnTo>
                  <a:lnTo>
                    <a:pt x="1506" y="4"/>
                  </a:lnTo>
                  <a:lnTo>
                    <a:pt x="1506" y="4"/>
                  </a:lnTo>
                  <a:lnTo>
                    <a:pt x="1512" y="4"/>
                  </a:lnTo>
                  <a:lnTo>
                    <a:pt x="1512" y="4"/>
                  </a:lnTo>
                  <a:lnTo>
                    <a:pt x="1514" y="6"/>
                  </a:lnTo>
                  <a:lnTo>
                    <a:pt x="1514" y="6"/>
                  </a:lnTo>
                  <a:lnTo>
                    <a:pt x="1520" y="4"/>
                  </a:lnTo>
                  <a:lnTo>
                    <a:pt x="1526" y="4"/>
                  </a:lnTo>
                  <a:lnTo>
                    <a:pt x="1526" y="4"/>
                  </a:lnTo>
                  <a:lnTo>
                    <a:pt x="1526" y="4"/>
                  </a:lnTo>
                  <a:lnTo>
                    <a:pt x="1526" y="4"/>
                  </a:lnTo>
                  <a:lnTo>
                    <a:pt x="1526" y="4"/>
                  </a:lnTo>
                  <a:lnTo>
                    <a:pt x="1526" y="4"/>
                  </a:lnTo>
                  <a:lnTo>
                    <a:pt x="1528" y="4"/>
                  </a:lnTo>
                  <a:lnTo>
                    <a:pt x="1528" y="4"/>
                  </a:lnTo>
                  <a:lnTo>
                    <a:pt x="1532" y="4"/>
                  </a:lnTo>
                  <a:lnTo>
                    <a:pt x="1532" y="4"/>
                  </a:lnTo>
                  <a:lnTo>
                    <a:pt x="1540" y="4"/>
                  </a:lnTo>
                  <a:lnTo>
                    <a:pt x="1540" y="4"/>
                  </a:lnTo>
                  <a:lnTo>
                    <a:pt x="1542" y="4"/>
                  </a:lnTo>
                  <a:lnTo>
                    <a:pt x="1542" y="4"/>
                  </a:lnTo>
                  <a:lnTo>
                    <a:pt x="1546" y="4"/>
                  </a:lnTo>
                  <a:lnTo>
                    <a:pt x="1546" y="4"/>
                  </a:lnTo>
                  <a:lnTo>
                    <a:pt x="1546" y="4"/>
                  </a:lnTo>
                  <a:lnTo>
                    <a:pt x="1546" y="4"/>
                  </a:lnTo>
                  <a:lnTo>
                    <a:pt x="1550" y="6"/>
                  </a:lnTo>
                  <a:lnTo>
                    <a:pt x="1550" y="6"/>
                  </a:lnTo>
                  <a:lnTo>
                    <a:pt x="1556" y="4"/>
                  </a:lnTo>
                  <a:lnTo>
                    <a:pt x="1556" y="4"/>
                  </a:lnTo>
                  <a:lnTo>
                    <a:pt x="1560" y="6"/>
                  </a:lnTo>
                  <a:lnTo>
                    <a:pt x="1560" y="6"/>
                  </a:lnTo>
                  <a:lnTo>
                    <a:pt x="1564" y="4"/>
                  </a:lnTo>
                  <a:lnTo>
                    <a:pt x="1568" y="6"/>
                  </a:lnTo>
                  <a:lnTo>
                    <a:pt x="1568" y="6"/>
                  </a:lnTo>
                  <a:lnTo>
                    <a:pt x="1574" y="4"/>
                  </a:lnTo>
                  <a:lnTo>
                    <a:pt x="1574" y="4"/>
                  </a:lnTo>
                  <a:lnTo>
                    <a:pt x="1576" y="6"/>
                  </a:lnTo>
                  <a:lnTo>
                    <a:pt x="1576" y="6"/>
                  </a:lnTo>
                  <a:lnTo>
                    <a:pt x="1578" y="4"/>
                  </a:lnTo>
                  <a:lnTo>
                    <a:pt x="1578" y="4"/>
                  </a:lnTo>
                  <a:lnTo>
                    <a:pt x="1586" y="6"/>
                  </a:lnTo>
                  <a:lnTo>
                    <a:pt x="1586" y="6"/>
                  </a:lnTo>
                  <a:lnTo>
                    <a:pt x="1588" y="6"/>
                  </a:lnTo>
                  <a:lnTo>
                    <a:pt x="1588" y="6"/>
                  </a:lnTo>
                  <a:lnTo>
                    <a:pt x="1592" y="6"/>
                  </a:lnTo>
                  <a:lnTo>
                    <a:pt x="1592" y="6"/>
                  </a:lnTo>
                  <a:lnTo>
                    <a:pt x="1594" y="6"/>
                  </a:lnTo>
                  <a:lnTo>
                    <a:pt x="1594" y="6"/>
                  </a:lnTo>
                  <a:lnTo>
                    <a:pt x="1594" y="6"/>
                  </a:lnTo>
                  <a:lnTo>
                    <a:pt x="1596" y="4"/>
                  </a:lnTo>
                  <a:lnTo>
                    <a:pt x="1596" y="4"/>
                  </a:lnTo>
                  <a:lnTo>
                    <a:pt x="1602" y="4"/>
                  </a:lnTo>
                  <a:lnTo>
                    <a:pt x="1602" y="4"/>
                  </a:lnTo>
                  <a:lnTo>
                    <a:pt x="1608" y="4"/>
                  </a:lnTo>
                  <a:lnTo>
                    <a:pt x="1608" y="4"/>
                  </a:lnTo>
                  <a:lnTo>
                    <a:pt x="1610" y="4"/>
                  </a:lnTo>
                  <a:lnTo>
                    <a:pt x="1610" y="4"/>
                  </a:lnTo>
                  <a:lnTo>
                    <a:pt x="1612" y="4"/>
                  </a:lnTo>
                  <a:lnTo>
                    <a:pt x="1612" y="4"/>
                  </a:lnTo>
                  <a:lnTo>
                    <a:pt x="1616" y="4"/>
                  </a:lnTo>
                  <a:lnTo>
                    <a:pt x="1616" y="4"/>
                  </a:lnTo>
                  <a:lnTo>
                    <a:pt x="1618" y="4"/>
                  </a:lnTo>
                  <a:lnTo>
                    <a:pt x="1618" y="4"/>
                  </a:lnTo>
                  <a:lnTo>
                    <a:pt x="1624" y="4"/>
                  </a:lnTo>
                  <a:lnTo>
                    <a:pt x="1624" y="4"/>
                  </a:lnTo>
                  <a:lnTo>
                    <a:pt x="1626" y="4"/>
                  </a:lnTo>
                  <a:lnTo>
                    <a:pt x="1626" y="4"/>
                  </a:lnTo>
                  <a:lnTo>
                    <a:pt x="1628" y="4"/>
                  </a:lnTo>
                  <a:lnTo>
                    <a:pt x="1628" y="4"/>
                  </a:lnTo>
                  <a:lnTo>
                    <a:pt x="1632" y="4"/>
                  </a:lnTo>
                  <a:lnTo>
                    <a:pt x="1632" y="4"/>
                  </a:lnTo>
                  <a:lnTo>
                    <a:pt x="1634" y="4"/>
                  </a:lnTo>
                  <a:lnTo>
                    <a:pt x="1634" y="4"/>
                  </a:lnTo>
                  <a:lnTo>
                    <a:pt x="1640" y="4"/>
                  </a:lnTo>
                  <a:lnTo>
                    <a:pt x="1640" y="4"/>
                  </a:lnTo>
                  <a:lnTo>
                    <a:pt x="1642" y="4"/>
                  </a:lnTo>
                  <a:lnTo>
                    <a:pt x="1642" y="4"/>
                  </a:lnTo>
                  <a:lnTo>
                    <a:pt x="1644" y="4"/>
                  </a:lnTo>
                  <a:lnTo>
                    <a:pt x="1644" y="4"/>
                  </a:lnTo>
                  <a:lnTo>
                    <a:pt x="1648" y="4"/>
                  </a:lnTo>
                  <a:lnTo>
                    <a:pt x="1648" y="4"/>
                  </a:lnTo>
                  <a:lnTo>
                    <a:pt x="1650" y="4"/>
                  </a:lnTo>
                  <a:lnTo>
                    <a:pt x="1650" y="4"/>
                  </a:lnTo>
                  <a:lnTo>
                    <a:pt x="1656" y="4"/>
                  </a:lnTo>
                  <a:lnTo>
                    <a:pt x="1656" y="4"/>
                  </a:lnTo>
                  <a:lnTo>
                    <a:pt x="1658" y="4"/>
                  </a:lnTo>
                  <a:lnTo>
                    <a:pt x="1658" y="4"/>
                  </a:lnTo>
                  <a:lnTo>
                    <a:pt x="1662" y="4"/>
                  </a:lnTo>
                  <a:lnTo>
                    <a:pt x="1662" y="4"/>
                  </a:lnTo>
                  <a:lnTo>
                    <a:pt x="1664" y="4"/>
                  </a:lnTo>
                  <a:lnTo>
                    <a:pt x="1664" y="4"/>
                  </a:lnTo>
                  <a:lnTo>
                    <a:pt x="1668" y="4"/>
                  </a:lnTo>
                  <a:lnTo>
                    <a:pt x="1668" y="4"/>
                  </a:lnTo>
                  <a:lnTo>
                    <a:pt x="1670" y="4"/>
                  </a:lnTo>
                  <a:lnTo>
                    <a:pt x="1670" y="4"/>
                  </a:lnTo>
                  <a:lnTo>
                    <a:pt x="1680" y="4"/>
                  </a:lnTo>
                  <a:lnTo>
                    <a:pt x="1680" y="4"/>
                  </a:lnTo>
                  <a:lnTo>
                    <a:pt x="1688" y="6"/>
                  </a:lnTo>
                  <a:lnTo>
                    <a:pt x="1688" y="6"/>
                  </a:lnTo>
                  <a:lnTo>
                    <a:pt x="1690" y="6"/>
                  </a:lnTo>
                  <a:lnTo>
                    <a:pt x="1690" y="6"/>
                  </a:lnTo>
                  <a:lnTo>
                    <a:pt x="1692" y="6"/>
                  </a:lnTo>
                  <a:lnTo>
                    <a:pt x="1692" y="6"/>
                  </a:lnTo>
                  <a:lnTo>
                    <a:pt x="1692" y="6"/>
                  </a:lnTo>
                  <a:lnTo>
                    <a:pt x="1692" y="6"/>
                  </a:lnTo>
                  <a:lnTo>
                    <a:pt x="1696" y="4"/>
                  </a:lnTo>
                  <a:lnTo>
                    <a:pt x="1696" y="4"/>
                  </a:lnTo>
                  <a:lnTo>
                    <a:pt x="1702" y="6"/>
                  </a:lnTo>
                  <a:lnTo>
                    <a:pt x="1702" y="6"/>
                  </a:lnTo>
                  <a:lnTo>
                    <a:pt x="1704" y="8"/>
                  </a:lnTo>
                  <a:lnTo>
                    <a:pt x="1704" y="8"/>
                  </a:lnTo>
                  <a:lnTo>
                    <a:pt x="1706" y="6"/>
                  </a:lnTo>
                  <a:lnTo>
                    <a:pt x="1706" y="6"/>
                  </a:lnTo>
                  <a:lnTo>
                    <a:pt x="1706" y="6"/>
                  </a:lnTo>
                  <a:lnTo>
                    <a:pt x="1706" y="6"/>
                  </a:lnTo>
                  <a:lnTo>
                    <a:pt x="1706" y="6"/>
                  </a:lnTo>
                  <a:lnTo>
                    <a:pt x="1710" y="6"/>
                  </a:lnTo>
                  <a:lnTo>
                    <a:pt x="1710" y="6"/>
                  </a:lnTo>
                  <a:lnTo>
                    <a:pt x="1712" y="8"/>
                  </a:lnTo>
                  <a:lnTo>
                    <a:pt x="1712" y="8"/>
                  </a:lnTo>
                  <a:lnTo>
                    <a:pt x="1714" y="6"/>
                  </a:lnTo>
                  <a:lnTo>
                    <a:pt x="1718" y="6"/>
                  </a:lnTo>
                  <a:lnTo>
                    <a:pt x="1718" y="6"/>
                  </a:lnTo>
                  <a:lnTo>
                    <a:pt x="1722" y="6"/>
                  </a:lnTo>
                  <a:lnTo>
                    <a:pt x="1722" y="6"/>
                  </a:lnTo>
                  <a:lnTo>
                    <a:pt x="1724" y="6"/>
                  </a:lnTo>
                  <a:lnTo>
                    <a:pt x="1724" y="6"/>
                  </a:lnTo>
                  <a:lnTo>
                    <a:pt x="1724" y="6"/>
                  </a:lnTo>
                  <a:lnTo>
                    <a:pt x="1724" y="6"/>
                  </a:lnTo>
                  <a:lnTo>
                    <a:pt x="1726" y="8"/>
                  </a:lnTo>
                  <a:lnTo>
                    <a:pt x="1726" y="8"/>
                  </a:lnTo>
                  <a:lnTo>
                    <a:pt x="1728" y="8"/>
                  </a:lnTo>
                  <a:lnTo>
                    <a:pt x="1730" y="6"/>
                  </a:lnTo>
                  <a:lnTo>
                    <a:pt x="1730" y="6"/>
                  </a:lnTo>
                  <a:lnTo>
                    <a:pt x="1734" y="6"/>
                  </a:lnTo>
                  <a:lnTo>
                    <a:pt x="1734" y="6"/>
                  </a:lnTo>
                  <a:lnTo>
                    <a:pt x="1736" y="6"/>
                  </a:lnTo>
                  <a:lnTo>
                    <a:pt x="1736" y="6"/>
                  </a:lnTo>
                  <a:lnTo>
                    <a:pt x="1736" y="6"/>
                  </a:lnTo>
                  <a:lnTo>
                    <a:pt x="1736" y="6"/>
                  </a:lnTo>
                  <a:lnTo>
                    <a:pt x="1738" y="6"/>
                  </a:lnTo>
                  <a:lnTo>
                    <a:pt x="1738" y="6"/>
                  </a:lnTo>
                  <a:lnTo>
                    <a:pt x="1750" y="4"/>
                  </a:lnTo>
                  <a:lnTo>
                    <a:pt x="1750" y="4"/>
                  </a:lnTo>
                  <a:lnTo>
                    <a:pt x="1754" y="6"/>
                  </a:lnTo>
                  <a:lnTo>
                    <a:pt x="1754" y="6"/>
                  </a:lnTo>
                  <a:lnTo>
                    <a:pt x="1754" y="6"/>
                  </a:lnTo>
                  <a:lnTo>
                    <a:pt x="1754" y="6"/>
                  </a:lnTo>
                  <a:lnTo>
                    <a:pt x="1754" y="6"/>
                  </a:lnTo>
                  <a:lnTo>
                    <a:pt x="1758" y="6"/>
                  </a:lnTo>
                  <a:lnTo>
                    <a:pt x="1758" y="6"/>
                  </a:lnTo>
                  <a:lnTo>
                    <a:pt x="1762" y="6"/>
                  </a:lnTo>
                  <a:lnTo>
                    <a:pt x="1762" y="6"/>
                  </a:lnTo>
                  <a:lnTo>
                    <a:pt x="1764" y="4"/>
                  </a:lnTo>
                  <a:lnTo>
                    <a:pt x="1764" y="4"/>
                  </a:lnTo>
                  <a:lnTo>
                    <a:pt x="1766" y="6"/>
                  </a:lnTo>
                  <a:lnTo>
                    <a:pt x="1766" y="6"/>
                  </a:lnTo>
                  <a:lnTo>
                    <a:pt x="1770" y="4"/>
                  </a:lnTo>
                  <a:lnTo>
                    <a:pt x="1770" y="4"/>
                  </a:lnTo>
                  <a:lnTo>
                    <a:pt x="1772" y="6"/>
                  </a:lnTo>
                  <a:lnTo>
                    <a:pt x="1772" y="6"/>
                  </a:lnTo>
                  <a:lnTo>
                    <a:pt x="1776" y="4"/>
                  </a:lnTo>
                  <a:lnTo>
                    <a:pt x="1776" y="4"/>
                  </a:lnTo>
                  <a:lnTo>
                    <a:pt x="1782" y="4"/>
                  </a:lnTo>
                  <a:lnTo>
                    <a:pt x="1782" y="4"/>
                  </a:lnTo>
                  <a:lnTo>
                    <a:pt x="1782" y="4"/>
                  </a:lnTo>
                  <a:lnTo>
                    <a:pt x="1782" y="4"/>
                  </a:lnTo>
                  <a:lnTo>
                    <a:pt x="1784" y="6"/>
                  </a:lnTo>
                  <a:lnTo>
                    <a:pt x="1784" y="6"/>
                  </a:lnTo>
                  <a:lnTo>
                    <a:pt x="1792" y="6"/>
                  </a:lnTo>
                  <a:lnTo>
                    <a:pt x="1792" y="6"/>
                  </a:lnTo>
                  <a:lnTo>
                    <a:pt x="1794" y="4"/>
                  </a:lnTo>
                  <a:lnTo>
                    <a:pt x="1794" y="4"/>
                  </a:lnTo>
                  <a:lnTo>
                    <a:pt x="1798" y="6"/>
                  </a:lnTo>
                  <a:lnTo>
                    <a:pt x="1798" y="6"/>
                  </a:lnTo>
                  <a:lnTo>
                    <a:pt x="1800" y="6"/>
                  </a:lnTo>
                  <a:lnTo>
                    <a:pt x="1800" y="6"/>
                  </a:lnTo>
                  <a:lnTo>
                    <a:pt x="1800" y="6"/>
                  </a:lnTo>
                  <a:lnTo>
                    <a:pt x="1800" y="6"/>
                  </a:lnTo>
                  <a:lnTo>
                    <a:pt x="1802" y="4"/>
                  </a:lnTo>
                  <a:lnTo>
                    <a:pt x="1802" y="4"/>
                  </a:lnTo>
                  <a:lnTo>
                    <a:pt x="1802" y="6"/>
                  </a:lnTo>
                  <a:lnTo>
                    <a:pt x="1802" y="6"/>
                  </a:lnTo>
                  <a:lnTo>
                    <a:pt x="1804" y="4"/>
                  </a:lnTo>
                  <a:lnTo>
                    <a:pt x="1804" y="4"/>
                  </a:lnTo>
                  <a:lnTo>
                    <a:pt x="1804" y="6"/>
                  </a:lnTo>
                  <a:lnTo>
                    <a:pt x="1804" y="6"/>
                  </a:lnTo>
                  <a:lnTo>
                    <a:pt x="1812" y="6"/>
                  </a:lnTo>
                  <a:lnTo>
                    <a:pt x="1812" y="6"/>
                  </a:lnTo>
                  <a:lnTo>
                    <a:pt x="1814" y="6"/>
                  </a:lnTo>
                  <a:lnTo>
                    <a:pt x="1814" y="6"/>
                  </a:lnTo>
                  <a:lnTo>
                    <a:pt x="1816" y="6"/>
                  </a:lnTo>
                  <a:lnTo>
                    <a:pt x="1816" y="6"/>
                  </a:lnTo>
                  <a:lnTo>
                    <a:pt x="1820" y="6"/>
                  </a:lnTo>
                  <a:lnTo>
                    <a:pt x="1820" y="6"/>
                  </a:lnTo>
                  <a:lnTo>
                    <a:pt x="1820" y="6"/>
                  </a:lnTo>
                  <a:lnTo>
                    <a:pt x="1820" y="6"/>
                  </a:lnTo>
                  <a:lnTo>
                    <a:pt x="1824" y="6"/>
                  </a:lnTo>
                  <a:lnTo>
                    <a:pt x="1824" y="6"/>
                  </a:lnTo>
                  <a:lnTo>
                    <a:pt x="1826" y="6"/>
                  </a:lnTo>
                  <a:lnTo>
                    <a:pt x="1826" y="6"/>
                  </a:lnTo>
                  <a:lnTo>
                    <a:pt x="1826" y="8"/>
                  </a:lnTo>
                  <a:lnTo>
                    <a:pt x="1826" y="8"/>
                  </a:lnTo>
                  <a:lnTo>
                    <a:pt x="1828" y="8"/>
                  </a:lnTo>
                  <a:lnTo>
                    <a:pt x="1828" y="8"/>
                  </a:lnTo>
                  <a:lnTo>
                    <a:pt x="1832" y="8"/>
                  </a:lnTo>
                  <a:lnTo>
                    <a:pt x="1832" y="8"/>
                  </a:lnTo>
                  <a:lnTo>
                    <a:pt x="1836" y="6"/>
                  </a:lnTo>
                  <a:lnTo>
                    <a:pt x="1836" y="6"/>
                  </a:lnTo>
                  <a:lnTo>
                    <a:pt x="1838" y="6"/>
                  </a:lnTo>
                  <a:lnTo>
                    <a:pt x="1838" y="6"/>
                  </a:lnTo>
                  <a:lnTo>
                    <a:pt x="1840" y="6"/>
                  </a:lnTo>
                  <a:lnTo>
                    <a:pt x="1840" y="6"/>
                  </a:lnTo>
                  <a:lnTo>
                    <a:pt x="1842" y="6"/>
                  </a:lnTo>
                  <a:lnTo>
                    <a:pt x="1842" y="6"/>
                  </a:lnTo>
                  <a:lnTo>
                    <a:pt x="1842" y="6"/>
                  </a:lnTo>
                  <a:lnTo>
                    <a:pt x="1842" y="6"/>
                  </a:lnTo>
                  <a:lnTo>
                    <a:pt x="1842" y="6"/>
                  </a:lnTo>
                  <a:lnTo>
                    <a:pt x="1842" y="6"/>
                  </a:lnTo>
                  <a:lnTo>
                    <a:pt x="1844" y="6"/>
                  </a:lnTo>
                  <a:lnTo>
                    <a:pt x="1844" y="6"/>
                  </a:lnTo>
                  <a:lnTo>
                    <a:pt x="1846" y="6"/>
                  </a:lnTo>
                  <a:lnTo>
                    <a:pt x="1846" y="6"/>
                  </a:lnTo>
                  <a:lnTo>
                    <a:pt x="1848" y="6"/>
                  </a:lnTo>
                  <a:lnTo>
                    <a:pt x="1848" y="6"/>
                  </a:lnTo>
                  <a:lnTo>
                    <a:pt x="1850" y="6"/>
                  </a:lnTo>
                  <a:lnTo>
                    <a:pt x="1850" y="6"/>
                  </a:lnTo>
                  <a:lnTo>
                    <a:pt x="1850" y="6"/>
                  </a:lnTo>
                  <a:lnTo>
                    <a:pt x="1850" y="6"/>
                  </a:lnTo>
                  <a:lnTo>
                    <a:pt x="1852" y="6"/>
                  </a:lnTo>
                  <a:lnTo>
                    <a:pt x="1852" y="6"/>
                  </a:lnTo>
                  <a:lnTo>
                    <a:pt x="1854" y="6"/>
                  </a:lnTo>
                  <a:lnTo>
                    <a:pt x="1854" y="6"/>
                  </a:lnTo>
                  <a:lnTo>
                    <a:pt x="1858" y="6"/>
                  </a:lnTo>
                  <a:lnTo>
                    <a:pt x="1858" y="6"/>
                  </a:lnTo>
                  <a:lnTo>
                    <a:pt x="1860" y="6"/>
                  </a:lnTo>
                  <a:lnTo>
                    <a:pt x="1864" y="6"/>
                  </a:lnTo>
                  <a:lnTo>
                    <a:pt x="1864" y="6"/>
                  </a:lnTo>
                  <a:lnTo>
                    <a:pt x="1864" y="6"/>
                  </a:lnTo>
                  <a:lnTo>
                    <a:pt x="1864" y="6"/>
                  </a:lnTo>
                  <a:lnTo>
                    <a:pt x="1864" y="6"/>
                  </a:lnTo>
                  <a:lnTo>
                    <a:pt x="1864" y="6"/>
                  </a:lnTo>
                  <a:lnTo>
                    <a:pt x="1866" y="6"/>
                  </a:lnTo>
                  <a:lnTo>
                    <a:pt x="1866" y="6"/>
                  </a:lnTo>
                  <a:lnTo>
                    <a:pt x="1872" y="6"/>
                  </a:lnTo>
                  <a:lnTo>
                    <a:pt x="1872" y="6"/>
                  </a:lnTo>
                  <a:lnTo>
                    <a:pt x="1880" y="6"/>
                  </a:lnTo>
                  <a:lnTo>
                    <a:pt x="1880" y="6"/>
                  </a:lnTo>
                  <a:lnTo>
                    <a:pt x="1882" y="6"/>
                  </a:lnTo>
                  <a:lnTo>
                    <a:pt x="1882" y="6"/>
                  </a:lnTo>
                  <a:lnTo>
                    <a:pt x="1888" y="6"/>
                  </a:lnTo>
                  <a:lnTo>
                    <a:pt x="1888" y="6"/>
                  </a:lnTo>
                  <a:lnTo>
                    <a:pt x="1892" y="6"/>
                  </a:lnTo>
                  <a:lnTo>
                    <a:pt x="1892" y="6"/>
                  </a:lnTo>
                  <a:lnTo>
                    <a:pt x="1896" y="6"/>
                  </a:lnTo>
                  <a:lnTo>
                    <a:pt x="1896" y="6"/>
                  </a:lnTo>
                  <a:lnTo>
                    <a:pt x="1898" y="6"/>
                  </a:lnTo>
                  <a:lnTo>
                    <a:pt x="1898" y="6"/>
                  </a:lnTo>
                  <a:lnTo>
                    <a:pt x="1902" y="4"/>
                  </a:lnTo>
                  <a:lnTo>
                    <a:pt x="1902" y="4"/>
                  </a:lnTo>
                  <a:lnTo>
                    <a:pt x="1906" y="6"/>
                  </a:lnTo>
                  <a:lnTo>
                    <a:pt x="1906" y="6"/>
                  </a:lnTo>
                  <a:lnTo>
                    <a:pt x="1914" y="4"/>
                  </a:lnTo>
                  <a:lnTo>
                    <a:pt x="1914" y="4"/>
                  </a:lnTo>
                  <a:lnTo>
                    <a:pt x="1916" y="6"/>
                  </a:lnTo>
                  <a:lnTo>
                    <a:pt x="1916" y="6"/>
                  </a:lnTo>
                  <a:lnTo>
                    <a:pt x="1916" y="6"/>
                  </a:lnTo>
                  <a:lnTo>
                    <a:pt x="1916" y="6"/>
                  </a:lnTo>
                  <a:lnTo>
                    <a:pt x="1916" y="6"/>
                  </a:lnTo>
                  <a:lnTo>
                    <a:pt x="1916" y="6"/>
                  </a:lnTo>
                  <a:lnTo>
                    <a:pt x="1918" y="8"/>
                  </a:lnTo>
                  <a:lnTo>
                    <a:pt x="1918" y="8"/>
                  </a:lnTo>
                  <a:lnTo>
                    <a:pt x="1922" y="8"/>
                  </a:lnTo>
                  <a:lnTo>
                    <a:pt x="1926" y="8"/>
                  </a:lnTo>
                  <a:lnTo>
                    <a:pt x="1926" y="8"/>
                  </a:lnTo>
                  <a:lnTo>
                    <a:pt x="1928" y="10"/>
                  </a:lnTo>
                  <a:lnTo>
                    <a:pt x="1928" y="10"/>
                  </a:lnTo>
                  <a:lnTo>
                    <a:pt x="1934" y="8"/>
                  </a:lnTo>
                  <a:lnTo>
                    <a:pt x="1934" y="8"/>
                  </a:lnTo>
                  <a:lnTo>
                    <a:pt x="1944" y="6"/>
                  </a:lnTo>
                  <a:lnTo>
                    <a:pt x="1944" y="6"/>
                  </a:lnTo>
                  <a:lnTo>
                    <a:pt x="1946" y="6"/>
                  </a:lnTo>
                  <a:lnTo>
                    <a:pt x="1946" y="6"/>
                  </a:lnTo>
                  <a:lnTo>
                    <a:pt x="1948" y="4"/>
                  </a:lnTo>
                  <a:lnTo>
                    <a:pt x="1948" y="4"/>
                  </a:lnTo>
                  <a:lnTo>
                    <a:pt x="1950" y="4"/>
                  </a:lnTo>
                  <a:lnTo>
                    <a:pt x="1950" y="4"/>
                  </a:lnTo>
                  <a:lnTo>
                    <a:pt x="1950" y="6"/>
                  </a:lnTo>
                  <a:lnTo>
                    <a:pt x="1950" y="6"/>
                  </a:lnTo>
                  <a:lnTo>
                    <a:pt x="1954" y="6"/>
                  </a:lnTo>
                  <a:lnTo>
                    <a:pt x="1954" y="6"/>
                  </a:lnTo>
                  <a:lnTo>
                    <a:pt x="1960" y="6"/>
                  </a:lnTo>
                  <a:lnTo>
                    <a:pt x="1960" y="6"/>
                  </a:lnTo>
                  <a:lnTo>
                    <a:pt x="1960" y="4"/>
                  </a:lnTo>
                  <a:lnTo>
                    <a:pt x="1960" y="4"/>
                  </a:lnTo>
                  <a:lnTo>
                    <a:pt x="1962" y="4"/>
                  </a:lnTo>
                  <a:lnTo>
                    <a:pt x="1962" y="4"/>
                  </a:lnTo>
                  <a:lnTo>
                    <a:pt x="1968" y="6"/>
                  </a:lnTo>
                  <a:lnTo>
                    <a:pt x="1968" y="6"/>
                  </a:lnTo>
                  <a:lnTo>
                    <a:pt x="1970" y="6"/>
                  </a:lnTo>
                  <a:lnTo>
                    <a:pt x="1970" y="6"/>
                  </a:lnTo>
                  <a:lnTo>
                    <a:pt x="1972" y="6"/>
                  </a:lnTo>
                  <a:lnTo>
                    <a:pt x="1972" y="6"/>
                  </a:lnTo>
                  <a:lnTo>
                    <a:pt x="1974" y="6"/>
                  </a:lnTo>
                  <a:lnTo>
                    <a:pt x="1974" y="6"/>
                  </a:lnTo>
                  <a:lnTo>
                    <a:pt x="1974" y="6"/>
                  </a:lnTo>
                  <a:lnTo>
                    <a:pt x="1974" y="6"/>
                  </a:lnTo>
                  <a:lnTo>
                    <a:pt x="1976" y="6"/>
                  </a:lnTo>
                  <a:lnTo>
                    <a:pt x="1976" y="6"/>
                  </a:lnTo>
                  <a:lnTo>
                    <a:pt x="1978" y="8"/>
                  </a:lnTo>
                  <a:lnTo>
                    <a:pt x="1978" y="8"/>
                  </a:lnTo>
                  <a:lnTo>
                    <a:pt x="1978" y="6"/>
                  </a:lnTo>
                  <a:lnTo>
                    <a:pt x="1978" y="6"/>
                  </a:lnTo>
                  <a:lnTo>
                    <a:pt x="1982" y="6"/>
                  </a:lnTo>
                  <a:lnTo>
                    <a:pt x="1982" y="6"/>
                  </a:lnTo>
                  <a:lnTo>
                    <a:pt x="1986" y="8"/>
                  </a:lnTo>
                  <a:lnTo>
                    <a:pt x="1986" y="8"/>
                  </a:lnTo>
                  <a:lnTo>
                    <a:pt x="1994" y="8"/>
                  </a:lnTo>
                  <a:lnTo>
                    <a:pt x="1994" y="8"/>
                  </a:lnTo>
                  <a:lnTo>
                    <a:pt x="1996" y="6"/>
                  </a:lnTo>
                  <a:lnTo>
                    <a:pt x="1996" y="6"/>
                  </a:lnTo>
                  <a:lnTo>
                    <a:pt x="2000" y="6"/>
                  </a:lnTo>
                  <a:lnTo>
                    <a:pt x="2000" y="6"/>
                  </a:lnTo>
                  <a:lnTo>
                    <a:pt x="2002" y="4"/>
                  </a:lnTo>
                  <a:lnTo>
                    <a:pt x="2002" y="4"/>
                  </a:lnTo>
                  <a:lnTo>
                    <a:pt x="2010" y="4"/>
                  </a:lnTo>
                  <a:lnTo>
                    <a:pt x="2010" y="4"/>
                  </a:lnTo>
                  <a:lnTo>
                    <a:pt x="2012" y="4"/>
                  </a:lnTo>
                  <a:lnTo>
                    <a:pt x="2012" y="4"/>
                  </a:lnTo>
                  <a:lnTo>
                    <a:pt x="2014" y="4"/>
                  </a:lnTo>
                  <a:lnTo>
                    <a:pt x="2014" y="4"/>
                  </a:lnTo>
                  <a:lnTo>
                    <a:pt x="2016" y="4"/>
                  </a:lnTo>
                  <a:lnTo>
                    <a:pt x="2016" y="4"/>
                  </a:lnTo>
                  <a:lnTo>
                    <a:pt x="2018" y="4"/>
                  </a:lnTo>
                  <a:lnTo>
                    <a:pt x="2018" y="4"/>
                  </a:lnTo>
                  <a:lnTo>
                    <a:pt x="2032" y="4"/>
                  </a:lnTo>
                  <a:lnTo>
                    <a:pt x="2032" y="4"/>
                  </a:lnTo>
                  <a:lnTo>
                    <a:pt x="2040" y="4"/>
                  </a:lnTo>
                  <a:lnTo>
                    <a:pt x="2040" y="4"/>
                  </a:lnTo>
                  <a:lnTo>
                    <a:pt x="2050" y="4"/>
                  </a:lnTo>
                  <a:lnTo>
                    <a:pt x="2050" y="4"/>
                  </a:lnTo>
                  <a:lnTo>
                    <a:pt x="2052" y="4"/>
                  </a:lnTo>
                  <a:lnTo>
                    <a:pt x="2052" y="4"/>
                  </a:lnTo>
                  <a:lnTo>
                    <a:pt x="2054" y="4"/>
                  </a:lnTo>
                  <a:lnTo>
                    <a:pt x="2054" y="4"/>
                  </a:lnTo>
                  <a:lnTo>
                    <a:pt x="2058" y="4"/>
                  </a:lnTo>
                  <a:lnTo>
                    <a:pt x="2058" y="4"/>
                  </a:lnTo>
                  <a:lnTo>
                    <a:pt x="2060" y="4"/>
                  </a:lnTo>
                  <a:lnTo>
                    <a:pt x="2060" y="4"/>
                  </a:lnTo>
                  <a:lnTo>
                    <a:pt x="2066" y="4"/>
                  </a:lnTo>
                  <a:lnTo>
                    <a:pt x="2066" y="4"/>
                  </a:lnTo>
                  <a:lnTo>
                    <a:pt x="2070" y="4"/>
                  </a:lnTo>
                  <a:lnTo>
                    <a:pt x="2070" y="4"/>
                  </a:lnTo>
                  <a:lnTo>
                    <a:pt x="2072" y="4"/>
                  </a:lnTo>
                  <a:lnTo>
                    <a:pt x="2072" y="4"/>
                  </a:lnTo>
                  <a:lnTo>
                    <a:pt x="2074" y="6"/>
                  </a:lnTo>
                  <a:lnTo>
                    <a:pt x="2074" y="6"/>
                  </a:lnTo>
                  <a:lnTo>
                    <a:pt x="2080" y="4"/>
                  </a:lnTo>
                  <a:lnTo>
                    <a:pt x="2080" y="4"/>
                  </a:lnTo>
                  <a:lnTo>
                    <a:pt x="2086" y="4"/>
                  </a:lnTo>
                  <a:lnTo>
                    <a:pt x="2086" y="4"/>
                  </a:lnTo>
                  <a:lnTo>
                    <a:pt x="2088" y="4"/>
                  </a:lnTo>
                  <a:lnTo>
                    <a:pt x="2088" y="4"/>
                  </a:lnTo>
                  <a:lnTo>
                    <a:pt x="2092" y="4"/>
                  </a:lnTo>
                  <a:lnTo>
                    <a:pt x="2092" y="4"/>
                  </a:lnTo>
                  <a:lnTo>
                    <a:pt x="2096" y="4"/>
                  </a:lnTo>
                  <a:lnTo>
                    <a:pt x="2096" y="4"/>
                  </a:lnTo>
                  <a:lnTo>
                    <a:pt x="2098" y="4"/>
                  </a:lnTo>
                  <a:lnTo>
                    <a:pt x="2098" y="4"/>
                  </a:lnTo>
                  <a:lnTo>
                    <a:pt x="2106" y="4"/>
                  </a:lnTo>
                  <a:lnTo>
                    <a:pt x="2106" y="4"/>
                  </a:lnTo>
                  <a:lnTo>
                    <a:pt x="2108" y="4"/>
                  </a:lnTo>
                  <a:lnTo>
                    <a:pt x="2108" y="4"/>
                  </a:lnTo>
                  <a:lnTo>
                    <a:pt x="2114" y="4"/>
                  </a:lnTo>
                  <a:lnTo>
                    <a:pt x="2114" y="4"/>
                  </a:lnTo>
                  <a:lnTo>
                    <a:pt x="2116" y="4"/>
                  </a:lnTo>
                  <a:lnTo>
                    <a:pt x="2116" y="4"/>
                  </a:lnTo>
                  <a:lnTo>
                    <a:pt x="2118" y="4"/>
                  </a:lnTo>
                  <a:lnTo>
                    <a:pt x="2118" y="4"/>
                  </a:lnTo>
                  <a:lnTo>
                    <a:pt x="2124" y="4"/>
                  </a:lnTo>
                  <a:lnTo>
                    <a:pt x="2124" y="4"/>
                  </a:lnTo>
                  <a:lnTo>
                    <a:pt x="2132" y="4"/>
                  </a:lnTo>
                  <a:lnTo>
                    <a:pt x="2132" y="4"/>
                  </a:lnTo>
                  <a:lnTo>
                    <a:pt x="2134" y="4"/>
                  </a:lnTo>
                  <a:lnTo>
                    <a:pt x="2134" y="4"/>
                  </a:lnTo>
                  <a:lnTo>
                    <a:pt x="2134" y="4"/>
                  </a:lnTo>
                  <a:lnTo>
                    <a:pt x="2134" y="4"/>
                  </a:lnTo>
                  <a:lnTo>
                    <a:pt x="2134" y="4"/>
                  </a:lnTo>
                  <a:lnTo>
                    <a:pt x="2134" y="4"/>
                  </a:lnTo>
                  <a:lnTo>
                    <a:pt x="2136" y="4"/>
                  </a:lnTo>
                  <a:lnTo>
                    <a:pt x="2136" y="4"/>
                  </a:lnTo>
                  <a:lnTo>
                    <a:pt x="2136" y="4"/>
                  </a:lnTo>
                  <a:lnTo>
                    <a:pt x="2136" y="4"/>
                  </a:lnTo>
                  <a:lnTo>
                    <a:pt x="2138" y="4"/>
                  </a:lnTo>
                  <a:lnTo>
                    <a:pt x="2138" y="4"/>
                  </a:lnTo>
                  <a:lnTo>
                    <a:pt x="2144" y="4"/>
                  </a:lnTo>
                  <a:lnTo>
                    <a:pt x="2144" y="4"/>
                  </a:lnTo>
                  <a:lnTo>
                    <a:pt x="2146" y="4"/>
                  </a:lnTo>
                  <a:lnTo>
                    <a:pt x="2146" y="4"/>
                  </a:lnTo>
                  <a:lnTo>
                    <a:pt x="2150" y="4"/>
                  </a:lnTo>
                  <a:lnTo>
                    <a:pt x="2150" y="4"/>
                  </a:lnTo>
                  <a:lnTo>
                    <a:pt x="2154" y="4"/>
                  </a:lnTo>
                  <a:lnTo>
                    <a:pt x="2154" y="4"/>
                  </a:lnTo>
                  <a:lnTo>
                    <a:pt x="2156" y="4"/>
                  </a:lnTo>
                  <a:lnTo>
                    <a:pt x="2156" y="4"/>
                  </a:lnTo>
                  <a:lnTo>
                    <a:pt x="2160" y="4"/>
                  </a:lnTo>
                  <a:lnTo>
                    <a:pt x="2160" y="4"/>
                  </a:lnTo>
                  <a:lnTo>
                    <a:pt x="2164" y="4"/>
                  </a:lnTo>
                  <a:lnTo>
                    <a:pt x="2164" y="4"/>
                  </a:lnTo>
                  <a:lnTo>
                    <a:pt x="2168" y="4"/>
                  </a:lnTo>
                  <a:lnTo>
                    <a:pt x="2168" y="4"/>
                  </a:lnTo>
                  <a:lnTo>
                    <a:pt x="2168" y="4"/>
                  </a:lnTo>
                  <a:lnTo>
                    <a:pt x="2168" y="4"/>
                  </a:lnTo>
                  <a:lnTo>
                    <a:pt x="2172" y="4"/>
                  </a:lnTo>
                  <a:lnTo>
                    <a:pt x="2172" y="4"/>
                  </a:lnTo>
                  <a:lnTo>
                    <a:pt x="2178" y="4"/>
                  </a:lnTo>
                  <a:lnTo>
                    <a:pt x="2178" y="4"/>
                  </a:lnTo>
                  <a:lnTo>
                    <a:pt x="2182" y="4"/>
                  </a:lnTo>
                  <a:lnTo>
                    <a:pt x="2182" y="4"/>
                  </a:lnTo>
                  <a:lnTo>
                    <a:pt x="2184" y="4"/>
                  </a:lnTo>
                  <a:lnTo>
                    <a:pt x="2184" y="4"/>
                  </a:lnTo>
                  <a:lnTo>
                    <a:pt x="2184" y="4"/>
                  </a:lnTo>
                  <a:lnTo>
                    <a:pt x="2184" y="4"/>
                  </a:lnTo>
                  <a:lnTo>
                    <a:pt x="2186" y="4"/>
                  </a:lnTo>
                  <a:lnTo>
                    <a:pt x="2186" y="4"/>
                  </a:lnTo>
                  <a:lnTo>
                    <a:pt x="2186" y="4"/>
                  </a:lnTo>
                  <a:lnTo>
                    <a:pt x="2186" y="4"/>
                  </a:lnTo>
                  <a:lnTo>
                    <a:pt x="2186" y="4"/>
                  </a:lnTo>
                  <a:lnTo>
                    <a:pt x="2186" y="4"/>
                  </a:lnTo>
                  <a:lnTo>
                    <a:pt x="2188" y="4"/>
                  </a:lnTo>
                  <a:lnTo>
                    <a:pt x="2188" y="4"/>
                  </a:lnTo>
                  <a:lnTo>
                    <a:pt x="2190" y="2"/>
                  </a:lnTo>
                  <a:lnTo>
                    <a:pt x="2190" y="2"/>
                  </a:lnTo>
                  <a:lnTo>
                    <a:pt x="2196" y="2"/>
                  </a:lnTo>
                  <a:lnTo>
                    <a:pt x="2196" y="2"/>
                  </a:lnTo>
                  <a:lnTo>
                    <a:pt x="2202" y="4"/>
                  </a:lnTo>
                  <a:lnTo>
                    <a:pt x="2202" y="4"/>
                  </a:lnTo>
                  <a:lnTo>
                    <a:pt x="2202" y="4"/>
                  </a:lnTo>
                  <a:lnTo>
                    <a:pt x="2202" y="4"/>
                  </a:lnTo>
                  <a:lnTo>
                    <a:pt x="2206" y="4"/>
                  </a:lnTo>
                  <a:lnTo>
                    <a:pt x="2206" y="4"/>
                  </a:lnTo>
                  <a:lnTo>
                    <a:pt x="2210" y="4"/>
                  </a:lnTo>
                  <a:lnTo>
                    <a:pt x="2210" y="4"/>
                  </a:lnTo>
                  <a:lnTo>
                    <a:pt x="2216" y="2"/>
                  </a:lnTo>
                  <a:lnTo>
                    <a:pt x="2216" y="2"/>
                  </a:lnTo>
                  <a:lnTo>
                    <a:pt x="2224" y="4"/>
                  </a:lnTo>
                  <a:lnTo>
                    <a:pt x="2224" y="4"/>
                  </a:lnTo>
                  <a:lnTo>
                    <a:pt x="2226" y="2"/>
                  </a:lnTo>
                  <a:lnTo>
                    <a:pt x="2230" y="4"/>
                  </a:lnTo>
                  <a:lnTo>
                    <a:pt x="2230" y="4"/>
                  </a:lnTo>
                  <a:lnTo>
                    <a:pt x="2232" y="2"/>
                  </a:lnTo>
                  <a:lnTo>
                    <a:pt x="2232" y="2"/>
                  </a:lnTo>
                  <a:lnTo>
                    <a:pt x="2234" y="2"/>
                  </a:lnTo>
                  <a:lnTo>
                    <a:pt x="2234" y="2"/>
                  </a:lnTo>
                  <a:lnTo>
                    <a:pt x="2236" y="2"/>
                  </a:lnTo>
                  <a:lnTo>
                    <a:pt x="2236" y="2"/>
                  </a:lnTo>
                  <a:lnTo>
                    <a:pt x="2240" y="2"/>
                  </a:lnTo>
                  <a:lnTo>
                    <a:pt x="2240" y="2"/>
                  </a:lnTo>
                  <a:lnTo>
                    <a:pt x="2248" y="4"/>
                  </a:lnTo>
                  <a:lnTo>
                    <a:pt x="2248" y="4"/>
                  </a:lnTo>
                  <a:lnTo>
                    <a:pt x="2252" y="2"/>
                  </a:lnTo>
                  <a:lnTo>
                    <a:pt x="2252" y="2"/>
                  </a:lnTo>
                  <a:lnTo>
                    <a:pt x="2256" y="4"/>
                  </a:lnTo>
                  <a:lnTo>
                    <a:pt x="2256" y="4"/>
                  </a:lnTo>
                  <a:lnTo>
                    <a:pt x="2256" y="4"/>
                  </a:lnTo>
                  <a:lnTo>
                    <a:pt x="2256" y="4"/>
                  </a:lnTo>
                  <a:lnTo>
                    <a:pt x="2256" y="4"/>
                  </a:lnTo>
                  <a:lnTo>
                    <a:pt x="2256" y="4"/>
                  </a:lnTo>
                  <a:lnTo>
                    <a:pt x="2258" y="4"/>
                  </a:lnTo>
                  <a:lnTo>
                    <a:pt x="2258" y="4"/>
                  </a:lnTo>
                  <a:lnTo>
                    <a:pt x="2258" y="4"/>
                  </a:lnTo>
                  <a:lnTo>
                    <a:pt x="2258" y="4"/>
                  </a:lnTo>
                  <a:lnTo>
                    <a:pt x="2262" y="2"/>
                  </a:lnTo>
                  <a:lnTo>
                    <a:pt x="2262" y="2"/>
                  </a:lnTo>
                  <a:lnTo>
                    <a:pt x="2266" y="4"/>
                  </a:lnTo>
                  <a:lnTo>
                    <a:pt x="2266" y="4"/>
                  </a:lnTo>
                  <a:lnTo>
                    <a:pt x="2270" y="4"/>
                  </a:lnTo>
                  <a:lnTo>
                    <a:pt x="2270" y="4"/>
                  </a:lnTo>
                  <a:lnTo>
                    <a:pt x="2270" y="4"/>
                  </a:lnTo>
                  <a:lnTo>
                    <a:pt x="2270" y="4"/>
                  </a:lnTo>
                  <a:lnTo>
                    <a:pt x="2274" y="4"/>
                  </a:lnTo>
                  <a:lnTo>
                    <a:pt x="2274" y="4"/>
                  </a:lnTo>
                  <a:lnTo>
                    <a:pt x="2274" y="4"/>
                  </a:lnTo>
                  <a:lnTo>
                    <a:pt x="2274" y="4"/>
                  </a:lnTo>
                  <a:lnTo>
                    <a:pt x="2282" y="4"/>
                  </a:lnTo>
                  <a:lnTo>
                    <a:pt x="2282" y="4"/>
                  </a:lnTo>
                  <a:lnTo>
                    <a:pt x="2286" y="4"/>
                  </a:lnTo>
                  <a:lnTo>
                    <a:pt x="2286" y="4"/>
                  </a:lnTo>
                  <a:lnTo>
                    <a:pt x="2288" y="4"/>
                  </a:lnTo>
                  <a:lnTo>
                    <a:pt x="2288" y="4"/>
                  </a:lnTo>
                  <a:lnTo>
                    <a:pt x="2288" y="4"/>
                  </a:lnTo>
                  <a:lnTo>
                    <a:pt x="2288" y="4"/>
                  </a:lnTo>
                  <a:lnTo>
                    <a:pt x="2290" y="4"/>
                  </a:lnTo>
                  <a:lnTo>
                    <a:pt x="2290" y="4"/>
                  </a:lnTo>
                  <a:lnTo>
                    <a:pt x="2292" y="2"/>
                  </a:lnTo>
                  <a:lnTo>
                    <a:pt x="2296" y="2"/>
                  </a:lnTo>
                  <a:lnTo>
                    <a:pt x="2296" y="2"/>
                  </a:lnTo>
                  <a:lnTo>
                    <a:pt x="2298" y="2"/>
                  </a:lnTo>
                  <a:lnTo>
                    <a:pt x="2298" y="2"/>
                  </a:lnTo>
                  <a:lnTo>
                    <a:pt x="2304" y="2"/>
                  </a:lnTo>
                  <a:lnTo>
                    <a:pt x="2304" y="2"/>
                  </a:lnTo>
                  <a:lnTo>
                    <a:pt x="2306" y="2"/>
                  </a:lnTo>
                  <a:lnTo>
                    <a:pt x="2306" y="2"/>
                  </a:lnTo>
                  <a:lnTo>
                    <a:pt x="2310" y="2"/>
                  </a:lnTo>
                  <a:lnTo>
                    <a:pt x="2310" y="2"/>
                  </a:lnTo>
                  <a:lnTo>
                    <a:pt x="2310" y="2"/>
                  </a:lnTo>
                  <a:lnTo>
                    <a:pt x="2310" y="2"/>
                  </a:lnTo>
                  <a:lnTo>
                    <a:pt x="2316" y="2"/>
                  </a:lnTo>
                  <a:lnTo>
                    <a:pt x="2316" y="2"/>
                  </a:lnTo>
                  <a:lnTo>
                    <a:pt x="2318" y="2"/>
                  </a:lnTo>
                  <a:lnTo>
                    <a:pt x="2318" y="2"/>
                  </a:lnTo>
                  <a:lnTo>
                    <a:pt x="2322" y="2"/>
                  </a:lnTo>
                  <a:lnTo>
                    <a:pt x="2322" y="2"/>
                  </a:lnTo>
                  <a:lnTo>
                    <a:pt x="2328" y="2"/>
                  </a:lnTo>
                  <a:lnTo>
                    <a:pt x="2328" y="2"/>
                  </a:lnTo>
                  <a:lnTo>
                    <a:pt x="2330" y="2"/>
                  </a:lnTo>
                  <a:lnTo>
                    <a:pt x="2330" y="2"/>
                  </a:lnTo>
                  <a:lnTo>
                    <a:pt x="2334" y="4"/>
                  </a:lnTo>
                  <a:lnTo>
                    <a:pt x="2334" y="4"/>
                  </a:lnTo>
                  <a:lnTo>
                    <a:pt x="2338" y="2"/>
                  </a:lnTo>
                  <a:lnTo>
                    <a:pt x="2338" y="2"/>
                  </a:lnTo>
                  <a:lnTo>
                    <a:pt x="2344" y="2"/>
                  </a:lnTo>
                  <a:lnTo>
                    <a:pt x="2344" y="2"/>
                  </a:lnTo>
                  <a:lnTo>
                    <a:pt x="2348" y="2"/>
                  </a:lnTo>
                  <a:lnTo>
                    <a:pt x="2348" y="2"/>
                  </a:lnTo>
                  <a:lnTo>
                    <a:pt x="2348" y="2"/>
                  </a:lnTo>
                  <a:lnTo>
                    <a:pt x="2348" y="2"/>
                  </a:lnTo>
                  <a:lnTo>
                    <a:pt x="2350" y="2"/>
                  </a:lnTo>
                  <a:lnTo>
                    <a:pt x="2350" y="2"/>
                  </a:lnTo>
                  <a:lnTo>
                    <a:pt x="2350" y="2"/>
                  </a:lnTo>
                  <a:lnTo>
                    <a:pt x="2350" y="2"/>
                  </a:lnTo>
                  <a:lnTo>
                    <a:pt x="2352" y="2"/>
                  </a:lnTo>
                  <a:lnTo>
                    <a:pt x="2352" y="2"/>
                  </a:lnTo>
                  <a:lnTo>
                    <a:pt x="2352" y="2"/>
                  </a:lnTo>
                  <a:lnTo>
                    <a:pt x="2352" y="2"/>
                  </a:lnTo>
                  <a:lnTo>
                    <a:pt x="2354" y="2"/>
                  </a:lnTo>
                  <a:lnTo>
                    <a:pt x="2354" y="2"/>
                  </a:lnTo>
                  <a:lnTo>
                    <a:pt x="2354" y="2"/>
                  </a:lnTo>
                  <a:lnTo>
                    <a:pt x="2354" y="2"/>
                  </a:lnTo>
                  <a:lnTo>
                    <a:pt x="2364" y="2"/>
                  </a:lnTo>
                  <a:lnTo>
                    <a:pt x="2364" y="2"/>
                  </a:lnTo>
                  <a:lnTo>
                    <a:pt x="2366" y="4"/>
                  </a:lnTo>
                  <a:lnTo>
                    <a:pt x="2366" y="4"/>
                  </a:lnTo>
                  <a:lnTo>
                    <a:pt x="2368" y="4"/>
                  </a:lnTo>
                  <a:lnTo>
                    <a:pt x="2368" y="4"/>
                  </a:lnTo>
                  <a:lnTo>
                    <a:pt x="2370" y="4"/>
                  </a:lnTo>
                  <a:lnTo>
                    <a:pt x="2370" y="4"/>
                  </a:lnTo>
                  <a:lnTo>
                    <a:pt x="2374" y="2"/>
                  </a:lnTo>
                  <a:lnTo>
                    <a:pt x="2374" y="2"/>
                  </a:lnTo>
                  <a:lnTo>
                    <a:pt x="2378" y="2"/>
                  </a:lnTo>
                  <a:lnTo>
                    <a:pt x="2378" y="2"/>
                  </a:lnTo>
                  <a:lnTo>
                    <a:pt x="2380" y="2"/>
                  </a:lnTo>
                  <a:lnTo>
                    <a:pt x="2384" y="2"/>
                  </a:lnTo>
                  <a:lnTo>
                    <a:pt x="2384" y="2"/>
                  </a:lnTo>
                  <a:lnTo>
                    <a:pt x="2388" y="2"/>
                  </a:lnTo>
                  <a:lnTo>
                    <a:pt x="2390" y="2"/>
                  </a:lnTo>
                  <a:lnTo>
                    <a:pt x="2390" y="2"/>
                  </a:lnTo>
                  <a:lnTo>
                    <a:pt x="2398" y="2"/>
                  </a:lnTo>
                  <a:lnTo>
                    <a:pt x="2398" y="2"/>
                  </a:lnTo>
                  <a:lnTo>
                    <a:pt x="2402" y="2"/>
                  </a:lnTo>
                  <a:lnTo>
                    <a:pt x="2402" y="2"/>
                  </a:lnTo>
                  <a:lnTo>
                    <a:pt x="2404" y="2"/>
                  </a:lnTo>
                  <a:lnTo>
                    <a:pt x="2404" y="2"/>
                  </a:lnTo>
                  <a:lnTo>
                    <a:pt x="2406" y="2"/>
                  </a:lnTo>
                  <a:lnTo>
                    <a:pt x="2406" y="2"/>
                  </a:lnTo>
                  <a:lnTo>
                    <a:pt x="2410" y="2"/>
                  </a:lnTo>
                  <a:lnTo>
                    <a:pt x="2410" y="2"/>
                  </a:lnTo>
                  <a:lnTo>
                    <a:pt x="2414" y="4"/>
                  </a:lnTo>
                  <a:lnTo>
                    <a:pt x="2414" y="4"/>
                  </a:lnTo>
                  <a:lnTo>
                    <a:pt x="2414" y="6"/>
                  </a:lnTo>
                  <a:lnTo>
                    <a:pt x="2414" y="6"/>
                  </a:lnTo>
                  <a:lnTo>
                    <a:pt x="2418" y="4"/>
                  </a:lnTo>
                  <a:lnTo>
                    <a:pt x="2418" y="4"/>
                  </a:lnTo>
                  <a:lnTo>
                    <a:pt x="2420" y="6"/>
                  </a:lnTo>
                  <a:lnTo>
                    <a:pt x="2420" y="6"/>
                  </a:lnTo>
                  <a:lnTo>
                    <a:pt x="2420" y="6"/>
                  </a:lnTo>
                  <a:lnTo>
                    <a:pt x="2420" y="6"/>
                  </a:lnTo>
                  <a:lnTo>
                    <a:pt x="2422" y="6"/>
                  </a:lnTo>
                  <a:lnTo>
                    <a:pt x="2422" y="6"/>
                  </a:lnTo>
                  <a:lnTo>
                    <a:pt x="2428" y="6"/>
                  </a:lnTo>
                  <a:lnTo>
                    <a:pt x="2434" y="6"/>
                  </a:lnTo>
                  <a:lnTo>
                    <a:pt x="2434" y="6"/>
                  </a:lnTo>
                  <a:lnTo>
                    <a:pt x="2436" y="6"/>
                  </a:lnTo>
                  <a:lnTo>
                    <a:pt x="2436" y="6"/>
                  </a:lnTo>
                  <a:lnTo>
                    <a:pt x="2442" y="4"/>
                  </a:lnTo>
                  <a:lnTo>
                    <a:pt x="2442" y="4"/>
                  </a:lnTo>
                  <a:lnTo>
                    <a:pt x="2446" y="4"/>
                  </a:lnTo>
                  <a:lnTo>
                    <a:pt x="2446" y="4"/>
                  </a:lnTo>
                  <a:lnTo>
                    <a:pt x="2446" y="4"/>
                  </a:lnTo>
                  <a:lnTo>
                    <a:pt x="2446" y="4"/>
                  </a:lnTo>
                  <a:lnTo>
                    <a:pt x="2448" y="4"/>
                  </a:lnTo>
                  <a:lnTo>
                    <a:pt x="2448" y="4"/>
                  </a:lnTo>
                  <a:lnTo>
                    <a:pt x="2448" y="4"/>
                  </a:lnTo>
                  <a:lnTo>
                    <a:pt x="2448" y="4"/>
                  </a:lnTo>
                  <a:lnTo>
                    <a:pt x="2450" y="4"/>
                  </a:lnTo>
                  <a:lnTo>
                    <a:pt x="2450" y="4"/>
                  </a:lnTo>
                  <a:lnTo>
                    <a:pt x="2452" y="4"/>
                  </a:lnTo>
                  <a:lnTo>
                    <a:pt x="2452" y="4"/>
                  </a:lnTo>
                  <a:lnTo>
                    <a:pt x="2460" y="4"/>
                  </a:lnTo>
                  <a:lnTo>
                    <a:pt x="2460" y="4"/>
                  </a:lnTo>
                  <a:lnTo>
                    <a:pt x="2462" y="6"/>
                  </a:lnTo>
                  <a:lnTo>
                    <a:pt x="2462" y="6"/>
                  </a:lnTo>
                  <a:lnTo>
                    <a:pt x="2462" y="6"/>
                  </a:lnTo>
                  <a:lnTo>
                    <a:pt x="2464" y="8"/>
                  </a:lnTo>
                  <a:lnTo>
                    <a:pt x="2464" y="8"/>
                  </a:lnTo>
                  <a:lnTo>
                    <a:pt x="2468" y="6"/>
                  </a:lnTo>
                  <a:lnTo>
                    <a:pt x="2474" y="4"/>
                  </a:lnTo>
                  <a:lnTo>
                    <a:pt x="2474" y="4"/>
                  </a:lnTo>
                  <a:lnTo>
                    <a:pt x="2476" y="6"/>
                  </a:lnTo>
                  <a:lnTo>
                    <a:pt x="2476" y="6"/>
                  </a:lnTo>
                  <a:lnTo>
                    <a:pt x="2478" y="6"/>
                  </a:lnTo>
                  <a:lnTo>
                    <a:pt x="2478" y="6"/>
                  </a:lnTo>
                  <a:lnTo>
                    <a:pt x="2484" y="6"/>
                  </a:lnTo>
                  <a:lnTo>
                    <a:pt x="2484" y="6"/>
                  </a:lnTo>
                  <a:lnTo>
                    <a:pt x="2486" y="6"/>
                  </a:lnTo>
                  <a:lnTo>
                    <a:pt x="2486" y="6"/>
                  </a:lnTo>
                  <a:lnTo>
                    <a:pt x="2492" y="6"/>
                  </a:lnTo>
                  <a:lnTo>
                    <a:pt x="2492" y="6"/>
                  </a:lnTo>
                  <a:lnTo>
                    <a:pt x="2498" y="6"/>
                  </a:lnTo>
                  <a:lnTo>
                    <a:pt x="2498" y="6"/>
                  </a:lnTo>
                  <a:lnTo>
                    <a:pt x="2498" y="6"/>
                  </a:lnTo>
                  <a:lnTo>
                    <a:pt x="2498" y="6"/>
                  </a:lnTo>
                  <a:lnTo>
                    <a:pt x="2498" y="6"/>
                  </a:lnTo>
                  <a:lnTo>
                    <a:pt x="2498" y="6"/>
                  </a:lnTo>
                  <a:lnTo>
                    <a:pt x="2498" y="6"/>
                  </a:lnTo>
                  <a:lnTo>
                    <a:pt x="2498" y="6"/>
                  </a:lnTo>
                  <a:lnTo>
                    <a:pt x="2498" y="6"/>
                  </a:lnTo>
                  <a:lnTo>
                    <a:pt x="2498" y="6"/>
                  </a:lnTo>
                  <a:lnTo>
                    <a:pt x="2502" y="6"/>
                  </a:lnTo>
                  <a:lnTo>
                    <a:pt x="2502" y="6"/>
                  </a:lnTo>
                  <a:lnTo>
                    <a:pt x="2504" y="6"/>
                  </a:lnTo>
                  <a:lnTo>
                    <a:pt x="2504" y="6"/>
                  </a:lnTo>
                  <a:lnTo>
                    <a:pt x="2506" y="6"/>
                  </a:lnTo>
                  <a:lnTo>
                    <a:pt x="2506" y="6"/>
                  </a:lnTo>
                  <a:lnTo>
                    <a:pt x="2506" y="6"/>
                  </a:lnTo>
                  <a:lnTo>
                    <a:pt x="2506" y="6"/>
                  </a:lnTo>
                  <a:lnTo>
                    <a:pt x="2506" y="4"/>
                  </a:lnTo>
                  <a:lnTo>
                    <a:pt x="2506" y="4"/>
                  </a:lnTo>
                  <a:lnTo>
                    <a:pt x="2518" y="4"/>
                  </a:lnTo>
                  <a:lnTo>
                    <a:pt x="2518" y="4"/>
                  </a:lnTo>
                  <a:lnTo>
                    <a:pt x="2522" y="6"/>
                  </a:lnTo>
                  <a:lnTo>
                    <a:pt x="2522" y="6"/>
                  </a:lnTo>
                  <a:lnTo>
                    <a:pt x="2524" y="6"/>
                  </a:lnTo>
                  <a:lnTo>
                    <a:pt x="2524" y="6"/>
                  </a:lnTo>
                  <a:lnTo>
                    <a:pt x="2526" y="4"/>
                  </a:lnTo>
                  <a:lnTo>
                    <a:pt x="2526" y="4"/>
                  </a:lnTo>
                  <a:lnTo>
                    <a:pt x="2526" y="4"/>
                  </a:lnTo>
                  <a:lnTo>
                    <a:pt x="2526" y="4"/>
                  </a:lnTo>
                  <a:lnTo>
                    <a:pt x="2526" y="4"/>
                  </a:lnTo>
                  <a:lnTo>
                    <a:pt x="2526" y="4"/>
                  </a:lnTo>
                  <a:lnTo>
                    <a:pt x="2528" y="4"/>
                  </a:lnTo>
                  <a:lnTo>
                    <a:pt x="2528" y="4"/>
                  </a:lnTo>
                  <a:lnTo>
                    <a:pt x="2536" y="4"/>
                  </a:lnTo>
                  <a:lnTo>
                    <a:pt x="2536" y="4"/>
                  </a:lnTo>
                  <a:lnTo>
                    <a:pt x="2538" y="4"/>
                  </a:lnTo>
                  <a:lnTo>
                    <a:pt x="2538" y="4"/>
                  </a:lnTo>
                  <a:lnTo>
                    <a:pt x="2540" y="4"/>
                  </a:lnTo>
                  <a:lnTo>
                    <a:pt x="2540" y="4"/>
                  </a:lnTo>
                  <a:lnTo>
                    <a:pt x="2540" y="4"/>
                  </a:lnTo>
                  <a:lnTo>
                    <a:pt x="2540" y="4"/>
                  </a:lnTo>
                  <a:lnTo>
                    <a:pt x="2542" y="4"/>
                  </a:lnTo>
                  <a:lnTo>
                    <a:pt x="2542" y="4"/>
                  </a:lnTo>
                  <a:lnTo>
                    <a:pt x="2542" y="4"/>
                  </a:lnTo>
                  <a:lnTo>
                    <a:pt x="2542" y="4"/>
                  </a:lnTo>
                  <a:lnTo>
                    <a:pt x="2546" y="4"/>
                  </a:lnTo>
                  <a:lnTo>
                    <a:pt x="2546" y="4"/>
                  </a:lnTo>
                  <a:lnTo>
                    <a:pt x="2546" y="4"/>
                  </a:lnTo>
                  <a:lnTo>
                    <a:pt x="2546" y="4"/>
                  </a:lnTo>
                  <a:lnTo>
                    <a:pt x="2552" y="6"/>
                  </a:lnTo>
                  <a:lnTo>
                    <a:pt x="2552" y="6"/>
                  </a:lnTo>
                  <a:lnTo>
                    <a:pt x="2554" y="6"/>
                  </a:lnTo>
                  <a:lnTo>
                    <a:pt x="2554" y="6"/>
                  </a:lnTo>
                  <a:lnTo>
                    <a:pt x="2554" y="6"/>
                  </a:lnTo>
                  <a:lnTo>
                    <a:pt x="2554" y="6"/>
                  </a:lnTo>
                  <a:lnTo>
                    <a:pt x="2556" y="6"/>
                  </a:lnTo>
                  <a:lnTo>
                    <a:pt x="2556" y="6"/>
                  </a:lnTo>
                  <a:lnTo>
                    <a:pt x="2556" y="6"/>
                  </a:lnTo>
                  <a:lnTo>
                    <a:pt x="2556" y="6"/>
                  </a:lnTo>
                  <a:lnTo>
                    <a:pt x="2560" y="6"/>
                  </a:lnTo>
                  <a:lnTo>
                    <a:pt x="2560" y="6"/>
                  </a:lnTo>
                  <a:lnTo>
                    <a:pt x="2562" y="6"/>
                  </a:lnTo>
                  <a:lnTo>
                    <a:pt x="2562" y="6"/>
                  </a:lnTo>
                  <a:lnTo>
                    <a:pt x="2564" y="6"/>
                  </a:lnTo>
                  <a:lnTo>
                    <a:pt x="2564" y="6"/>
                  </a:lnTo>
                  <a:lnTo>
                    <a:pt x="2564" y="6"/>
                  </a:lnTo>
                  <a:lnTo>
                    <a:pt x="2564" y="6"/>
                  </a:lnTo>
                  <a:lnTo>
                    <a:pt x="2564" y="6"/>
                  </a:lnTo>
                  <a:lnTo>
                    <a:pt x="2564" y="6"/>
                  </a:lnTo>
                  <a:lnTo>
                    <a:pt x="2564" y="6"/>
                  </a:lnTo>
                  <a:lnTo>
                    <a:pt x="2564" y="6"/>
                  </a:lnTo>
                  <a:lnTo>
                    <a:pt x="2570" y="4"/>
                  </a:lnTo>
                  <a:lnTo>
                    <a:pt x="2570" y="4"/>
                  </a:lnTo>
                  <a:lnTo>
                    <a:pt x="2574" y="4"/>
                  </a:lnTo>
                  <a:lnTo>
                    <a:pt x="2574" y="4"/>
                  </a:lnTo>
                  <a:lnTo>
                    <a:pt x="2576" y="4"/>
                  </a:lnTo>
                  <a:lnTo>
                    <a:pt x="2576" y="4"/>
                  </a:lnTo>
                  <a:lnTo>
                    <a:pt x="2576" y="4"/>
                  </a:lnTo>
                  <a:lnTo>
                    <a:pt x="2576" y="4"/>
                  </a:lnTo>
                  <a:lnTo>
                    <a:pt x="2576" y="4"/>
                  </a:lnTo>
                  <a:lnTo>
                    <a:pt x="2576" y="4"/>
                  </a:lnTo>
                  <a:lnTo>
                    <a:pt x="2576" y="4"/>
                  </a:lnTo>
                  <a:lnTo>
                    <a:pt x="2576" y="4"/>
                  </a:lnTo>
                  <a:lnTo>
                    <a:pt x="2578" y="4"/>
                  </a:lnTo>
                  <a:lnTo>
                    <a:pt x="2578" y="4"/>
                  </a:lnTo>
                  <a:lnTo>
                    <a:pt x="2580" y="4"/>
                  </a:lnTo>
                  <a:lnTo>
                    <a:pt x="2580" y="4"/>
                  </a:lnTo>
                  <a:lnTo>
                    <a:pt x="2580" y="6"/>
                  </a:lnTo>
                  <a:lnTo>
                    <a:pt x="2580" y="6"/>
                  </a:lnTo>
                  <a:lnTo>
                    <a:pt x="2584" y="6"/>
                  </a:lnTo>
                  <a:lnTo>
                    <a:pt x="2584" y="6"/>
                  </a:lnTo>
                  <a:lnTo>
                    <a:pt x="2590" y="6"/>
                  </a:lnTo>
                  <a:lnTo>
                    <a:pt x="2590" y="6"/>
                  </a:lnTo>
                  <a:lnTo>
                    <a:pt x="2592" y="6"/>
                  </a:lnTo>
                  <a:lnTo>
                    <a:pt x="2592" y="6"/>
                  </a:lnTo>
                  <a:lnTo>
                    <a:pt x="2592" y="6"/>
                  </a:lnTo>
                  <a:lnTo>
                    <a:pt x="2592" y="6"/>
                  </a:lnTo>
                  <a:lnTo>
                    <a:pt x="2594" y="6"/>
                  </a:lnTo>
                  <a:lnTo>
                    <a:pt x="2594" y="6"/>
                  </a:lnTo>
                  <a:lnTo>
                    <a:pt x="2596" y="6"/>
                  </a:lnTo>
                  <a:lnTo>
                    <a:pt x="2596" y="6"/>
                  </a:lnTo>
                  <a:lnTo>
                    <a:pt x="2600" y="6"/>
                  </a:lnTo>
                  <a:lnTo>
                    <a:pt x="2600" y="6"/>
                  </a:lnTo>
                  <a:lnTo>
                    <a:pt x="2608" y="6"/>
                  </a:lnTo>
                  <a:lnTo>
                    <a:pt x="2608" y="6"/>
                  </a:lnTo>
                  <a:lnTo>
                    <a:pt x="2612" y="6"/>
                  </a:lnTo>
                  <a:lnTo>
                    <a:pt x="2612" y="6"/>
                  </a:lnTo>
                  <a:lnTo>
                    <a:pt x="2614" y="6"/>
                  </a:lnTo>
                  <a:lnTo>
                    <a:pt x="2614" y="6"/>
                  </a:lnTo>
                  <a:lnTo>
                    <a:pt x="2614" y="6"/>
                  </a:lnTo>
                  <a:lnTo>
                    <a:pt x="2614" y="6"/>
                  </a:lnTo>
                  <a:lnTo>
                    <a:pt x="2618" y="8"/>
                  </a:lnTo>
                  <a:lnTo>
                    <a:pt x="2618" y="8"/>
                  </a:lnTo>
                  <a:lnTo>
                    <a:pt x="2620" y="8"/>
                  </a:lnTo>
                  <a:lnTo>
                    <a:pt x="2620" y="8"/>
                  </a:lnTo>
                  <a:lnTo>
                    <a:pt x="2626" y="6"/>
                  </a:lnTo>
                  <a:lnTo>
                    <a:pt x="2626" y="6"/>
                  </a:lnTo>
                  <a:lnTo>
                    <a:pt x="2628" y="8"/>
                  </a:lnTo>
                  <a:lnTo>
                    <a:pt x="2628" y="8"/>
                  </a:lnTo>
                  <a:lnTo>
                    <a:pt x="2630" y="8"/>
                  </a:lnTo>
                  <a:lnTo>
                    <a:pt x="2630" y="8"/>
                  </a:lnTo>
                  <a:lnTo>
                    <a:pt x="2632" y="10"/>
                  </a:lnTo>
                  <a:lnTo>
                    <a:pt x="2632" y="10"/>
                  </a:lnTo>
                  <a:lnTo>
                    <a:pt x="2632" y="10"/>
                  </a:lnTo>
                  <a:lnTo>
                    <a:pt x="2636" y="12"/>
                  </a:lnTo>
                  <a:lnTo>
                    <a:pt x="2636" y="12"/>
                  </a:lnTo>
                  <a:lnTo>
                    <a:pt x="2636" y="10"/>
                  </a:lnTo>
                  <a:lnTo>
                    <a:pt x="2636" y="10"/>
                  </a:lnTo>
                  <a:lnTo>
                    <a:pt x="2640" y="8"/>
                  </a:lnTo>
                  <a:lnTo>
                    <a:pt x="2640" y="8"/>
                  </a:lnTo>
                  <a:lnTo>
                    <a:pt x="2640" y="8"/>
                  </a:lnTo>
                  <a:lnTo>
                    <a:pt x="2640" y="8"/>
                  </a:lnTo>
                  <a:lnTo>
                    <a:pt x="2642" y="8"/>
                  </a:lnTo>
                  <a:lnTo>
                    <a:pt x="2642" y="8"/>
                  </a:lnTo>
                  <a:lnTo>
                    <a:pt x="2642" y="8"/>
                  </a:lnTo>
                  <a:lnTo>
                    <a:pt x="2642" y="8"/>
                  </a:lnTo>
                  <a:lnTo>
                    <a:pt x="2644" y="6"/>
                  </a:lnTo>
                  <a:lnTo>
                    <a:pt x="2644" y="6"/>
                  </a:lnTo>
                  <a:lnTo>
                    <a:pt x="2646" y="6"/>
                  </a:lnTo>
                  <a:lnTo>
                    <a:pt x="2646" y="6"/>
                  </a:lnTo>
                  <a:lnTo>
                    <a:pt x="2654" y="6"/>
                  </a:lnTo>
                  <a:lnTo>
                    <a:pt x="2654" y="6"/>
                  </a:lnTo>
                  <a:lnTo>
                    <a:pt x="2654" y="6"/>
                  </a:lnTo>
                  <a:lnTo>
                    <a:pt x="2654" y="6"/>
                  </a:lnTo>
                  <a:lnTo>
                    <a:pt x="2656" y="6"/>
                  </a:lnTo>
                  <a:lnTo>
                    <a:pt x="2656" y="6"/>
                  </a:lnTo>
                  <a:lnTo>
                    <a:pt x="2656" y="6"/>
                  </a:lnTo>
                  <a:lnTo>
                    <a:pt x="2656" y="6"/>
                  </a:lnTo>
                  <a:lnTo>
                    <a:pt x="2658" y="6"/>
                  </a:lnTo>
                  <a:lnTo>
                    <a:pt x="2658" y="6"/>
                  </a:lnTo>
                  <a:lnTo>
                    <a:pt x="2658" y="6"/>
                  </a:lnTo>
                  <a:lnTo>
                    <a:pt x="2658" y="6"/>
                  </a:lnTo>
                  <a:lnTo>
                    <a:pt x="2660" y="6"/>
                  </a:lnTo>
                  <a:lnTo>
                    <a:pt x="2660" y="6"/>
                  </a:lnTo>
                  <a:lnTo>
                    <a:pt x="2662" y="6"/>
                  </a:lnTo>
                  <a:lnTo>
                    <a:pt x="2662" y="6"/>
                  </a:lnTo>
                  <a:lnTo>
                    <a:pt x="2664" y="4"/>
                  </a:lnTo>
                  <a:lnTo>
                    <a:pt x="2664" y="4"/>
                  </a:lnTo>
                  <a:lnTo>
                    <a:pt x="2666" y="4"/>
                  </a:lnTo>
                  <a:lnTo>
                    <a:pt x="2666" y="4"/>
                  </a:lnTo>
                  <a:lnTo>
                    <a:pt x="2666" y="4"/>
                  </a:lnTo>
                  <a:lnTo>
                    <a:pt x="2666" y="4"/>
                  </a:lnTo>
                  <a:lnTo>
                    <a:pt x="2666" y="4"/>
                  </a:lnTo>
                  <a:lnTo>
                    <a:pt x="2666" y="4"/>
                  </a:lnTo>
                  <a:lnTo>
                    <a:pt x="2674" y="4"/>
                  </a:lnTo>
                  <a:lnTo>
                    <a:pt x="2674" y="4"/>
                  </a:lnTo>
                  <a:lnTo>
                    <a:pt x="2678" y="4"/>
                  </a:lnTo>
                  <a:lnTo>
                    <a:pt x="2678" y="4"/>
                  </a:lnTo>
                  <a:lnTo>
                    <a:pt x="2682" y="4"/>
                  </a:lnTo>
                  <a:lnTo>
                    <a:pt x="2682" y="4"/>
                  </a:lnTo>
                  <a:lnTo>
                    <a:pt x="2684" y="4"/>
                  </a:lnTo>
                  <a:lnTo>
                    <a:pt x="2684" y="4"/>
                  </a:lnTo>
                  <a:lnTo>
                    <a:pt x="2684" y="4"/>
                  </a:lnTo>
                  <a:lnTo>
                    <a:pt x="2684" y="4"/>
                  </a:lnTo>
                  <a:lnTo>
                    <a:pt x="2684" y="4"/>
                  </a:lnTo>
                  <a:lnTo>
                    <a:pt x="2684" y="4"/>
                  </a:lnTo>
                  <a:lnTo>
                    <a:pt x="2684" y="4"/>
                  </a:lnTo>
                  <a:lnTo>
                    <a:pt x="2684" y="4"/>
                  </a:lnTo>
                  <a:lnTo>
                    <a:pt x="2684" y="4"/>
                  </a:lnTo>
                  <a:lnTo>
                    <a:pt x="2684" y="4"/>
                  </a:lnTo>
                  <a:lnTo>
                    <a:pt x="2690" y="2"/>
                  </a:lnTo>
                  <a:lnTo>
                    <a:pt x="2690" y="2"/>
                  </a:lnTo>
                  <a:lnTo>
                    <a:pt x="2692" y="4"/>
                  </a:lnTo>
                  <a:lnTo>
                    <a:pt x="2692" y="4"/>
                  </a:lnTo>
                  <a:lnTo>
                    <a:pt x="2698" y="4"/>
                  </a:lnTo>
                  <a:lnTo>
                    <a:pt x="2698" y="4"/>
                  </a:lnTo>
                  <a:lnTo>
                    <a:pt x="2704" y="4"/>
                  </a:lnTo>
                  <a:lnTo>
                    <a:pt x="2704" y="4"/>
                  </a:lnTo>
                  <a:lnTo>
                    <a:pt x="2712" y="2"/>
                  </a:lnTo>
                  <a:lnTo>
                    <a:pt x="2712" y="2"/>
                  </a:lnTo>
                  <a:lnTo>
                    <a:pt x="2714" y="4"/>
                  </a:lnTo>
                  <a:lnTo>
                    <a:pt x="2714" y="4"/>
                  </a:lnTo>
                  <a:lnTo>
                    <a:pt x="2718" y="4"/>
                  </a:lnTo>
                  <a:lnTo>
                    <a:pt x="2718" y="4"/>
                  </a:lnTo>
                  <a:lnTo>
                    <a:pt x="2724" y="4"/>
                  </a:lnTo>
                  <a:lnTo>
                    <a:pt x="2724" y="4"/>
                  </a:lnTo>
                  <a:lnTo>
                    <a:pt x="2728" y="4"/>
                  </a:lnTo>
                  <a:lnTo>
                    <a:pt x="2728" y="4"/>
                  </a:lnTo>
                  <a:lnTo>
                    <a:pt x="2732" y="4"/>
                  </a:lnTo>
                  <a:lnTo>
                    <a:pt x="2732" y="4"/>
                  </a:lnTo>
                  <a:lnTo>
                    <a:pt x="2740" y="4"/>
                  </a:lnTo>
                  <a:lnTo>
                    <a:pt x="2740" y="4"/>
                  </a:lnTo>
                  <a:lnTo>
                    <a:pt x="2742" y="4"/>
                  </a:lnTo>
                  <a:lnTo>
                    <a:pt x="2742" y="4"/>
                  </a:lnTo>
                  <a:lnTo>
                    <a:pt x="2748" y="2"/>
                  </a:lnTo>
                  <a:lnTo>
                    <a:pt x="2748" y="2"/>
                  </a:lnTo>
                  <a:lnTo>
                    <a:pt x="2754" y="2"/>
                  </a:lnTo>
                  <a:lnTo>
                    <a:pt x="2754" y="2"/>
                  </a:lnTo>
                  <a:lnTo>
                    <a:pt x="2758" y="4"/>
                  </a:lnTo>
                  <a:lnTo>
                    <a:pt x="2758" y="4"/>
                  </a:lnTo>
                  <a:lnTo>
                    <a:pt x="2766" y="2"/>
                  </a:lnTo>
                  <a:lnTo>
                    <a:pt x="2766" y="2"/>
                  </a:lnTo>
                  <a:lnTo>
                    <a:pt x="2766" y="2"/>
                  </a:lnTo>
                  <a:lnTo>
                    <a:pt x="2766" y="2"/>
                  </a:lnTo>
                  <a:lnTo>
                    <a:pt x="2766" y="2"/>
                  </a:lnTo>
                  <a:lnTo>
                    <a:pt x="2768" y="2"/>
                  </a:lnTo>
                  <a:lnTo>
                    <a:pt x="2768" y="2"/>
                  </a:lnTo>
                  <a:lnTo>
                    <a:pt x="2772" y="4"/>
                  </a:lnTo>
                  <a:lnTo>
                    <a:pt x="2772" y="4"/>
                  </a:lnTo>
                  <a:lnTo>
                    <a:pt x="2774" y="4"/>
                  </a:lnTo>
                  <a:lnTo>
                    <a:pt x="2774" y="4"/>
                  </a:lnTo>
                  <a:lnTo>
                    <a:pt x="2774" y="4"/>
                  </a:lnTo>
                  <a:lnTo>
                    <a:pt x="2774" y="4"/>
                  </a:lnTo>
                  <a:lnTo>
                    <a:pt x="2774" y="4"/>
                  </a:lnTo>
                  <a:lnTo>
                    <a:pt x="2774" y="4"/>
                  </a:lnTo>
                  <a:lnTo>
                    <a:pt x="2776" y="4"/>
                  </a:lnTo>
                  <a:lnTo>
                    <a:pt x="2776" y="4"/>
                  </a:lnTo>
                  <a:lnTo>
                    <a:pt x="2782" y="2"/>
                  </a:lnTo>
                  <a:lnTo>
                    <a:pt x="2782" y="2"/>
                  </a:lnTo>
                  <a:lnTo>
                    <a:pt x="2784" y="4"/>
                  </a:lnTo>
                  <a:lnTo>
                    <a:pt x="2784" y="4"/>
                  </a:lnTo>
                  <a:lnTo>
                    <a:pt x="2784" y="2"/>
                  </a:lnTo>
                  <a:lnTo>
                    <a:pt x="2784" y="2"/>
                  </a:lnTo>
                  <a:lnTo>
                    <a:pt x="2796" y="4"/>
                  </a:lnTo>
                  <a:lnTo>
                    <a:pt x="2796" y="4"/>
                  </a:lnTo>
                  <a:lnTo>
                    <a:pt x="2802" y="4"/>
                  </a:lnTo>
                  <a:lnTo>
                    <a:pt x="2802" y="4"/>
                  </a:lnTo>
                  <a:lnTo>
                    <a:pt x="2806" y="4"/>
                  </a:lnTo>
                  <a:lnTo>
                    <a:pt x="2806" y="4"/>
                  </a:lnTo>
                  <a:lnTo>
                    <a:pt x="2810" y="4"/>
                  </a:lnTo>
                  <a:lnTo>
                    <a:pt x="2810" y="4"/>
                  </a:lnTo>
                  <a:lnTo>
                    <a:pt x="2814" y="4"/>
                  </a:lnTo>
                  <a:lnTo>
                    <a:pt x="2814" y="4"/>
                  </a:lnTo>
                  <a:lnTo>
                    <a:pt x="2818" y="4"/>
                  </a:lnTo>
                  <a:lnTo>
                    <a:pt x="2818" y="4"/>
                  </a:lnTo>
                  <a:lnTo>
                    <a:pt x="2824" y="4"/>
                  </a:lnTo>
                  <a:lnTo>
                    <a:pt x="2824" y="4"/>
                  </a:lnTo>
                  <a:lnTo>
                    <a:pt x="2824" y="4"/>
                  </a:lnTo>
                  <a:lnTo>
                    <a:pt x="2824" y="4"/>
                  </a:lnTo>
                  <a:lnTo>
                    <a:pt x="2826" y="4"/>
                  </a:lnTo>
                  <a:lnTo>
                    <a:pt x="2826" y="4"/>
                  </a:lnTo>
                  <a:lnTo>
                    <a:pt x="2828" y="4"/>
                  </a:lnTo>
                  <a:lnTo>
                    <a:pt x="2828" y="4"/>
                  </a:lnTo>
                  <a:lnTo>
                    <a:pt x="2830" y="4"/>
                  </a:lnTo>
                  <a:lnTo>
                    <a:pt x="2830" y="4"/>
                  </a:lnTo>
                  <a:lnTo>
                    <a:pt x="2838" y="4"/>
                  </a:lnTo>
                  <a:lnTo>
                    <a:pt x="2838" y="4"/>
                  </a:lnTo>
                  <a:lnTo>
                    <a:pt x="2838" y="4"/>
                  </a:lnTo>
                  <a:lnTo>
                    <a:pt x="2838" y="4"/>
                  </a:lnTo>
                  <a:lnTo>
                    <a:pt x="2842" y="6"/>
                  </a:lnTo>
                  <a:lnTo>
                    <a:pt x="2842" y="6"/>
                  </a:lnTo>
                  <a:lnTo>
                    <a:pt x="2848" y="6"/>
                  </a:lnTo>
                  <a:lnTo>
                    <a:pt x="2852" y="6"/>
                  </a:lnTo>
                  <a:lnTo>
                    <a:pt x="2852" y="6"/>
                  </a:lnTo>
                  <a:lnTo>
                    <a:pt x="2854" y="4"/>
                  </a:lnTo>
                  <a:lnTo>
                    <a:pt x="2854" y="4"/>
                  </a:lnTo>
                  <a:lnTo>
                    <a:pt x="2856" y="4"/>
                  </a:lnTo>
                  <a:lnTo>
                    <a:pt x="2856" y="4"/>
                  </a:lnTo>
                  <a:lnTo>
                    <a:pt x="2858" y="6"/>
                  </a:lnTo>
                  <a:lnTo>
                    <a:pt x="2858" y="6"/>
                  </a:lnTo>
                  <a:lnTo>
                    <a:pt x="2858" y="4"/>
                  </a:lnTo>
                  <a:lnTo>
                    <a:pt x="2858" y="4"/>
                  </a:lnTo>
                  <a:lnTo>
                    <a:pt x="2858" y="6"/>
                  </a:lnTo>
                  <a:lnTo>
                    <a:pt x="2858" y="6"/>
                  </a:lnTo>
                  <a:lnTo>
                    <a:pt x="2858" y="4"/>
                  </a:lnTo>
                  <a:lnTo>
                    <a:pt x="2858" y="4"/>
                  </a:lnTo>
                  <a:lnTo>
                    <a:pt x="2858" y="6"/>
                  </a:lnTo>
                  <a:lnTo>
                    <a:pt x="2858" y="6"/>
                  </a:lnTo>
                  <a:lnTo>
                    <a:pt x="2858" y="4"/>
                  </a:lnTo>
                  <a:lnTo>
                    <a:pt x="2858" y="4"/>
                  </a:lnTo>
                  <a:lnTo>
                    <a:pt x="2862" y="6"/>
                  </a:lnTo>
                  <a:lnTo>
                    <a:pt x="2862" y="6"/>
                  </a:lnTo>
                  <a:lnTo>
                    <a:pt x="2864" y="6"/>
                  </a:lnTo>
                  <a:lnTo>
                    <a:pt x="2864" y="6"/>
                  </a:lnTo>
                  <a:lnTo>
                    <a:pt x="2864" y="6"/>
                  </a:lnTo>
                  <a:lnTo>
                    <a:pt x="2864" y="6"/>
                  </a:lnTo>
                  <a:lnTo>
                    <a:pt x="2866" y="6"/>
                  </a:lnTo>
                  <a:lnTo>
                    <a:pt x="2866" y="6"/>
                  </a:lnTo>
                  <a:lnTo>
                    <a:pt x="2868" y="6"/>
                  </a:lnTo>
                  <a:lnTo>
                    <a:pt x="2868" y="6"/>
                  </a:lnTo>
                  <a:lnTo>
                    <a:pt x="2870" y="6"/>
                  </a:lnTo>
                  <a:lnTo>
                    <a:pt x="2870" y="6"/>
                  </a:lnTo>
                  <a:lnTo>
                    <a:pt x="2870" y="6"/>
                  </a:lnTo>
                  <a:lnTo>
                    <a:pt x="2870" y="6"/>
                  </a:lnTo>
                  <a:lnTo>
                    <a:pt x="2870" y="6"/>
                  </a:lnTo>
                  <a:lnTo>
                    <a:pt x="2870" y="6"/>
                  </a:lnTo>
                  <a:lnTo>
                    <a:pt x="2874" y="6"/>
                  </a:lnTo>
                  <a:lnTo>
                    <a:pt x="2874" y="6"/>
                  </a:lnTo>
                  <a:lnTo>
                    <a:pt x="2876" y="6"/>
                  </a:lnTo>
                  <a:lnTo>
                    <a:pt x="2876" y="6"/>
                  </a:lnTo>
                  <a:lnTo>
                    <a:pt x="2876" y="6"/>
                  </a:lnTo>
                  <a:lnTo>
                    <a:pt x="2876" y="6"/>
                  </a:lnTo>
                  <a:lnTo>
                    <a:pt x="2880" y="6"/>
                  </a:lnTo>
                  <a:lnTo>
                    <a:pt x="2880" y="6"/>
                  </a:lnTo>
                  <a:lnTo>
                    <a:pt x="2882" y="6"/>
                  </a:lnTo>
                  <a:lnTo>
                    <a:pt x="2882" y="6"/>
                  </a:lnTo>
                  <a:lnTo>
                    <a:pt x="2888" y="6"/>
                  </a:lnTo>
                  <a:lnTo>
                    <a:pt x="2888" y="6"/>
                  </a:lnTo>
                  <a:lnTo>
                    <a:pt x="2892" y="6"/>
                  </a:lnTo>
                  <a:lnTo>
                    <a:pt x="2892" y="6"/>
                  </a:lnTo>
                  <a:lnTo>
                    <a:pt x="2898" y="6"/>
                  </a:lnTo>
                  <a:lnTo>
                    <a:pt x="2898" y="6"/>
                  </a:lnTo>
                  <a:lnTo>
                    <a:pt x="2906" y="6"/>
                  </a:lnTo>
                  <a:lnTo>
                    <a:pt x="2914" y="6"/>
                  </a:lnTo>
                  <a:lnTo>
                    <a:pt x="2914" y="6"/>
                  </a:lnTo>
                  <a:lnTo>
                    <a:pt x="2914" y="6"/>
                  </a:lnTo>
                  <a:lnTo>
                    <a:pt x="2914" y="6"/>
                  </a:lnTo>
                  <a:lnTo>
                    <a:pt x="2914" y="6"/>
                  </a:lnTo>
                  <a:lnTo>
                    <a:pt x="2914" y="6"/>
                  </a:lnTo>
                  <a:lnTo>
                    <a:pt x="2916" y="6"/>
                  </a:lnTo>
                  <a:lnTo>
                    <a:pt x="2916" y="6"/>
                  </a:lnTo>
                  <a:lnTo>
                    <a:pt x="2916" y="6"/>
                  </a:lnTo>
                  <a:lnTo>
                    <a:pt x="2916" y="6"/>
                  </a:lnTo>
                  <a:lnTo>
                    <a:pt x="2918" y="6"/>
                  </a:lnTo>
                  <a:lnTo>
                    <a:pt x="2918" y="6"/>
                  </a:lnTo>
                  <a:lnTo>
                    <a:pt x="2918" y="6"/>
                  </a:lnTo>
                  <a:lnTo>
                    <a:pt x="2918" y="6"/>
                  </a:lnTo>
                  <a:lnTo>
                    <a:pt x="2918" y="6"/>
                  </a:lnTo>
                  <a:lnTo>
                    <a:pt x="2918" y="6"/>
                  </a:lnTo>
                  <a:lnTo>
                    <a:pt x="2920" y="6"/>
                  </a:lnTo>
                  <a:lnTo>
                    <a:pt x="2920" y="6"/>
                  </a:lnTo>
                  <a:lnTo>
                    <a:pt x="2928" y="6"/>
                  </a:lnTo>
                  <a:lnTo>
                    <a:pt x="2928" y="6"/>
                  </a:lnTo>
                  <a:lnTo>
                    <a:pt x="2932" y="6"/>
                  </a:lnTo>
                  <a:lnTo>
                    <a:pt x="2932" y="6"/>
                  </a:lnTo>
                  <a:lnTo>
                    <a:pt x="2932" y="6"/>
                  </a:lnTo>
                  <a:lnTo>
                    <a:pt x="2932" y="6"/>
                  </a:lnTo>
                  <a:lnTo>
                    <a:pt x="2932" y="6"/>
                  </a:lnTo>
                  <a:lnTo>
                    <a:pt x="2932" y="6"/>
                  </a:lnTo>
                  <a:lnTo>
                    <a:pt x="2932" y="6"/>
                  </a:lnTo>
                  <a:lnTo>
                    <a:pt x="2932" y="6"/>
                  </a:lnTo>
                  <a:lnTo>
                    <a:pt x="2932" y="6"/>
                  </a:lnTo>
                  <a:lnTo>
                    <a:pt x="2932" y="6"/>
                  </a:lnTo>
                  <a:lnTo>
                    <a:pt x="2934" y="6"/>
                  </a:lnTo>
                  <a:lnTo>
                    <a:pt x="2934" y="6"/>
                  </a:lnTo>
                  <a:lnTo>
                    <a:pt x="2934" y="6"/>
                  </a:lnTo>
                  <a:lnTo>
                    <a:pt x="2934" y="6"/>
                  </a:lnTo>
                  <a:lnTo>
                    <a:pt x="2934" y="6"/>
                  </a:lnTo>
                  <a:lnTo>
                    <a:pt x="2934" y="6"/>
                  </a:lnTo>
                  <a:lnTo>
                    <a:pt x="2938" y="6"/>
                  </a:lnTo>
                  <a:lnTo>
                    <a:pt x="2938" y="6"/>
                  </a:lnTo>
                  <a:lnTo>
                    <a:pt x="2944" y="4"/>
                  </a:lnTo>
                  <a:lnTo>
                    <a:pt x="2944" y="4"/>
                  </a:lnTo>
                  <a:lnTo>
                    <a:pt x="2948" y="6"/>
                  </a:lnTo>
                  <a:lnTo>
                    <a:pt x="2948" y="6"/>
                  </a:lnTo>
                  <a:lnTo>
                    <a:pt x="2950" y="6"/>
                  </a:lnTo>
                  <a:lnTo>
                    <a:pt x="2950" y="6"/>
                  </a:lnTo>
                  <a:lnTo>
                    <a:pt x="2956" y="6"/>
                  </a:lnTo>
                  <a:lnTo>
                    <a:pt x="2956" y="6"/>
                  </a:lnTo>
                  <a:lnTo>
                    <a:pt x="2960" y="6"/>
                  </a:lnTo>
                  <a:lnTo>
                    <a:pt x="2960" y="6"/>
                  </a:lnTo>
                  <a:lnTo>
                    <a:pt x="2960" y="6"/>
                  </a:lnTo>
                  <a:lnTo>
                    <a:pt x="2960" y="6"/>
                  </a:lnTo>
                  <a:lnTo>
                    <a:pt x="2962" y="6"/>
                  </a:lnTo>
                  <a:lnTo>
                    <a:pt x="2962" y="6"/>
                  </a:lnTo>
                  <a:lnTo>
                    <a:pt x="2968" y="8"/>
                  </a:lnTo>
                  <a:lnTo>
                    <a:pt x="2974" y="8"/>
                  </a:lnTo>
                  <a:lnTo>
                    <a:pt x="2974" y="8"/>
                  </a:lnTo>
                  <a:lnTo>
                    <a:pt x="2980" y="8"/>
                  </a:lnTo>
                  <a:lnTo>
                    <a:pt x="2980" y="8"/>
                  </a:lnTo>
                  <a:lnTo>
                    <a:pt x="2984" y="8"/>
                  </a:lnTo>
                  <a:lnTo>
                    <a:pt x="2984" y="8"/>
                  </a:lnTo>
                  <a:lnTo>
                    <a:pt x="2988" y="8"/>
                  </a:lnTo>
                  <a:lnTo>
                    <a:pt x="2988" y="8"/>
                  </a:lnTo>
                  <a:lnTo>
                    <a:pt x="2994" y="8"/>
                  </a:lnTo>
                  <a:lnTo>
                    <a:pt x="2994" y="8"/>
                  </a:lnTo>
                  <a:lnTo>
                    <a:pt x="2998" y="6"/>
                  </a:lnTo>
                  <a:lnTo>
                    <a:pt x="2998" y="6"/>
                  </a:lnTo>
                  <a:lnTo>
                    <a:pt x="3000" y="6"/>
                  </a:lnTo>
                  <a:lnTo>
                    <a:pt x="3000" y="6"/>
                  </a:lnTo>
                  <a:lnTo>
                    <a:pt x="3002" y="6"/>
                  </a:lnTo>
                  <a:lnTo>
                    <a:pt x="3002" y="6"/>
                  </a:lnTo>
                  <a:lnTo>
                    <a:pt x="3008" y="6"/>
                  </a:lnTo>
                  <a:lnTo>
                    <a:pt x="3008" y="6"/>
                  </a:lnTo>
                  <a:lnTo>
                    <a:pt x="3012" y="6"/>
                  </a:lnTo>
                  <a:lnTo>
                    <a:pt x="3012" y="6"/>
                  </a:lnTo>
                  <a:lnTo>
                    <a:pt x="3012" y="6"/>
                  </a:lnTo>
                  <a:lnTo>
                    <a:pt x="3012" y="6"/>
                  </a:lnTo>
                  <a:lnTo>
                    <a:pt x="3014" y="6"/>
                  </a:lnTo>
                  <a:lnTo>
                    <a:pt x="3014" y="6"/>
                  </a:lnTo>
                  <a:lnTo>
                    <a:pt x="3020" y="6"/>
                  </a:lnTo>
                  <a:lnTo>
                    <a:pt x="3020" y="6"/>
                  </a:lnTo>
                  <a:lnTo>
                    <a:pt x="3020" y="6"/>
                  </a:lnTo>
                  <a:lnTo>
                    <a:pt x="3020" y="6"/>
                  </a:lnTo>
                  <a:lnTo>
                    <a:pt x="3022" y="8"/>
                  </a:lnTo>
                  <a:lnTo>
                    <a:pt x="3022" y="8"/>
                  </a:lnTo>
                  <a:lnTo>
                    <a:pt x="3024" y="8"/>
                  </a:lnTo>
                  <a:lnTo>
                    <a:pt x="3024" y="8"/>
                  </a:lnTo>
                  <a:lnTo>
                    <a:pt x="3024" y="6"/>
                  </a:lnTo>
                  <a:lnTo>
                    <a:pt x="3024" y="6"/>
                  </a:lnTo>
                  <a:lnTo>
                    <a:pt x="3028" y="8"/>
                  </a:lnTo>
                  <a:lnTo>
                    <a:pt x="3032" y="8"/>
                  </a:lnTo>
                  <a:lnTo>
                    <a:pt x="3032" y="8"/>
                  </a:lnTo>
                  <a:lnTo>
                    <a:pt x="3036" y="8"/>
                  </a:lnTo>
                  <a:lnTo>
                    <a:pt x="3036" y="8"/>
                  </a:lnTo>
                  <a:lnTo>
                    <a:pt x="3040" y="8"/>
                  </a:lnTo>
                  <a:lnTo>
                    <a:pt x="3040" y="8"/>
                  </a:lnTo>
                  <a:lnTo>
                    <a:pt x="3044" y="8"/>
                  </a:lnTo>
                  <a:lnTo>
                    <a:pt x="3044" y="8"/>
                  </a:lnTo>
                  <a:lnTo>
                    <a:pt x="3048" y="8"/>
                  </a:lnTo>
                  <a:lnTo>
                    <a:pt x="3048" y="8"/>
                  </a:lnTo>
                  <a:lnTo>
                    <a:pt x="3048" y="8"/>
                  </a:lnTo>
                  <a:lnTo>
                    <a:pt x="3048" y="8"/>
                  </a:lnTo>
                  <a:lnTo>
                    <a:pt x="3048" y="8"/>
                  </a:lnTo>
                  <a:lnTo>
                    <a:pt x="3048" y="8"/>
                  </a:lnTo>
                  <a:lnTo>
                    <a:pt x="3052" y="8"/>
                  </a:lnTo>
                  <a:lnTo>
                    <a:pt x="3052" y="8"/>
                  </a:lnTo>
                  <a:lnTo>
                    <a:pt x="3052" y="8"/>
                  </a:lnTo>
                  <a:lnTo>
                    <a:pt x="3052" y="8"/>
                  </a:lnTo>
                  <a:lnTo>
                    <a:pt x="3056" y="8"/>
                  </a:lnTo>
                  <a:lnTo>
                    <a:pt x="3056" y="8"/>
                  </a:lnTo>
                  <a:lnTo>
                    <a:pt x="3058" y="6"/>
                  </a:lnTo>
                  <a:lnTo>
                    <a:pt x="3058" y="6"/>
                  </a:lnTo>
                  <a:lnTo>
                    <a:pt x="3060" y="8"/>
                  </a:lnTo>
                  <a:lnTo>
                    <a:pt x="3060" y="8"/>
                  </a:lnTo>
                  <a:lnTo>
                    <a:pt x="3060" y="8"/>
                  </a:lnTo>
                  <a:lnTo>
                    <a:pt x="3060" y="8"/>
                  </a:lnTo>
                  <a:lnTo>
                    <a:pt x="3064" y="8"/>
                  </a:lnTo>
                  <a:lnTo>
                    <a:pt x="3064" y="8"/>
                  </a:lnTo>
                  <a:lnTo>
                    <a:pt x="3066" y="8"/>
                  </a:lnTo>
                  <a:lnTo>
                    <a:pt x="3066" y="8"/>
                  </a:lnTo>
                  <a:lnTo>
                    <a:pt x="3070" y="8"/>
                  </a:lnTo>
                  <a:lnTo>
                    <a:pt x="3070" y="8"/>
                  </a:lnTo>
                  <a:lnTo>
                    <a:pt x="3070" y="8"/>
                  </a:lnTo>
                  <a:lnTo>
                    <a:pt x="3070" y="8"/>
                  </a:lnTo>
                  <a:lnTo>
                    <a:pt x="3072" y="8"/>
                  </a:lnTo>
                  <a:lnTo>
                    <a:pt x="3072" y="8"/>
                  </a:lnTo>
                  <a:lnTo>
                    <a:pt x="3074" y="8"/>
                  </a:lnTo>
                  <a:lnTo>
                    <a:pt x="3074" y="8"/>
                  </a:lnTo>
                  <a:lnTo>
                    <a:pt x="3078" y="6"/>
                  </a:lnTo>
                  <a:lnTo>
                    <a:pt x="3078" y="6"/>
                  </a:lnTo>
                  <a:lnTo>
                    <a:pt x="3082" y="8"/>
                  </a:lnTo>
                  <a:lnTo>
                    <a:pt x="3082" y="8"/>
                  </a:lnTo>
                  <a:lnTo>
                    <a:pt x="3082" y="8"/>
                  </a:lnTo>
                  <a:lnTo>
                    <a:pt x="3082" y="8"/>
                  </a:lnTo>
                  <a:lnTo>
                    <a:pt x="3082" y="8"/>
                  </a:lnTo>
                  <a:lnTo>
                    <a:pt x="3082" y="8"/>
                  </a:lnTo>
                  <a:lnTo>
                    <a:pt x="3084" y="8"/>
                  </a:lnTo>
                  <a:lnTo>
                    <a:pt x="3084" y="8"/>
                  </a:lnTo>
                  <a:lnTo>
                    <a:pt x="3084" y="8"/>
                  </a:lnTo>
                  <a:lnTo>
                    <a:pt x="3084" y="8"/>
                  </a:lnTo>
                  <a:lnTo>
                    <a:pt x="3088" y="6"/>
                  </a:lnTo>
                  <a:lnTo>
                    <a:pt x="3088" y="6"/>
                  </a:lnTo>
                  <a:lnTo>
                    <a:pt x="3090" y="8"/>
                  </a:lnTo>
                  <a:lnTo>
                    <a:pt x="3090" y="8"/>
                  </a:lnTo>
                  <a:lnTo>
                    <a:pt x="3090" y="6"/>
                  </a:lnTo>
                  <a:lnTo>
                    <a:pt x="3090" y="6"/>
                  </a:lnTo>
                  <a:lnTo>
                    <a:pt x="3092" y="8"/>
                  </a:lnTo>
                  <a:lnTo>
                    <a:pt x="3092" y="8"/>
                  </a:lnTo>
                  <a:lnTo>
                    <a:pt x="3094" y="8"/>
                  </a:lnTo>
                  <a:lnTo>
                    <a:pt x="3094" y="8"/>
                  </a:lnTo>
                  <a:lnTo>
                    <a:pt x="3098" y="8"/>
                  </a:lnTo>
                  <a:lnTo>
                    <a:pt x="3098" y="8"/>
                  </a:lnTo>
                  <a:lnTo>
                    <a:pt x="3100" y="8"/>
                  </a:lnTo>
                  <a:lnTo>
                    <a:pt x="3100" y="8"/>
                  </a:lnTo>
                  <a:lnTo>
                    <a:pt x="3108" y="8"/>
                  </a:lnTo>
                  <a:lnTo>
                    <a:pt x="3108" y="8"/>
                  </a:lnTo>
                  <a:lnTo>
                    <a:pt x="3110" y="8"/>
                  </a:lnTo>
                  <a:lnTo>
                    <a:pt x="3110" y="8"/>
                  </a:lnTo>
                  <a:lnTo>
                    <a:pt x="3114" y="8"/>
                  </a:lnTo>
                  <a:lnTo>
                    <a:pt x="3114" y="8"/>
                  </a:lnTo>
                  <a:lnTo>
                    <a:pt x="3120" y="8"/>
                  </a:lnTo>
                  <a:lnTo>
                    <a:pt x="3120" y="8"/>
                  </a:lnTo>
                  <a:lnTo>
                    <a:pt x="3124" y="8"/>
                  </a:lnTo>
                  <a:lnTo>
                    <a:pt x="3124" y="8"/>
                  </a:lnTo>
                  <a:lnTo>
                    <a:pt x="3132" y="8"/>
                  </a:lnTo>
                  <a:lnTo>
                    <a:pt x="3132" y="8"/>
                  </a:lnTo>
                  <a:lnTo>
                    <a:pt x="3140" y="8"/>
                  </a:lnTo>
                  <a:lnTo>
                    <a:pt x="3140" y="8"/>
                  </a:lnTo>
                  <a:lnTo>
                    <a:pt x="3142" y="8"/>
                  </a:lnTo>
                  <a:lnTo>
                    <a:pt x="3142" y="8"/>
                  </a:lnTo>
                  <a:lnTo>
                    <a:pt x="3148" y="10"/>
                  </a:lnTo>
                  <a:lnTo>
                    <a:pt x="3148" y="10"/>
                  </a:lnTo>
                  <a:lnTo>
                    <a:pt x="3158" y="10"/>
                  </a:lnTo>
                  <a:lnTo>
                    <a:pt x="3158" y="10"/>
                  </a:lnTo>
                  <a:lnTo>
                    <a:pt x="3158" y="10"/>
                  </a:lnTo>
                  <a:lnTo>
                    <a:pt x="3158" y="10"/>
                  </a:lnTo>
                  <a:lnTo>
                    <a:pt x="3160" y="8"/>
                  </a:lnTo>
                  <a:lnTo>
                    <a:pt x="3160" y="8"/>
                  </a:lnTo>
                  <a:lnTo>
                    <a:pt x="3162" y="8"/>
                  </a:lnTo>
                  <a:lnTo>
                    <a:pt x="3162" y="8"/>
                  </a:lnTo>
                  <a:lnTo>
                    <a:pt x="3162" y="8"/>
                  </a:lnTo>
                  <a:lnTo>
                    <a:pt x="3162" y="8"/>
                  </a:lnTo>
                  <a:lnTo>
                    <a:pt x="3164" y="8"/>
                  </a:lnTo>
                  <a:lnTo>
                    <a:pt x="3164" y="8"/>
                  </a:lnTo>
                  <a:lnTo>
                    <a:pt x="3168" y="8"/>
                  </a:lnTo>
                  <a:lnTo>
                    <a:pt x="3168" y="8"/>
                  </a:lnTo>
                  <a:lnTo>
                    <a:pt x="3168" y="10"/>
                  </a:lnTo>
                  <a:lnTo>
                    <a:pt x="3168" y="10"/>
                  </a:lnTo>
                  <a:lnTo>
                    <a:pt x="3170" y="8"/>
                  </a:lnTo>
                  <a:lnTo>
                    <a:pt x="3170" y="8"/>
                  </a:lnTo>
                  <a:lnTo>
                    <a:pt x="3172" y="10"/>
                  </a:lnTo>
                  <a:lnTo>
                    <a:pt x="3172" y="10"/>
                  </a:lnTo>
                  <a:lnTo>
                    <a:pt x="3174" y="10"/>
                  </a:lnTo>
                  <a:lnTo>
                    <a:pt x="3174" y="10"/>
                  </a:lnTo>
                  <a:lnTo>
                    <a:pt x="3176" y="10"/>
                  </a:lnTo>
                  <a:lnTo>
                    <a:pt x="3176" y="10"/>
                  </a:lnTo>
                  <a:lnTo>
                    <a:pt x="3178" y="10"/>
                  </a:lnTo>
                  <a:lnTo>
                    <a:pt x="3178" y="10"/>
                  </a:lnTo>
                  <a:lnTo>
                    <a:pt x="3178" y="8"/>
                  </a:lnTo>
                  <a:lnTo>
                    <a:pt x="3178" y="8"/>
                  </a:lnTo>
                  <a:lnTo>
                    <a:pt x="3178" y="10"/>
                  </a:lnTo>
                  <a:lnTo>
                    <a:pt x="3178" y="10"/>
                  </a:lnTo>
                  <a:lnTo>
                    <a:pt x="3182" y="8"/>
                  </a:lnTo>
                  <a:lnTo>
                    <a:pt x="3182" y="8"/>
                  </a:lnTo>
                  <a:lnTo>
                    <a:pt x="3186" y="8"/>
                  </a:lnTo>
                  <a:lnTo>
                    <a:pt x="3186" y="8"/>
                  </a:lnTo>
                  <a:lnTo>
                    <a:pt x="3188" y="10"/>
                  </a:lnTo>
                  <a:lnTo>
                    <a:pt x="3188" y="10"/>
                  </a:lnTo>
                  <a:lnTo>
                    <a:pt x="3194" y="10"/>
                  </a:lnTo>
                  <a:lnTo>
                    <a:pt x="3194" y="10"/>
                  </a:lnTo>
                  <a:lnTo>
                    <a:pt x="3198" y="8"/>
                  </a:lnTo>
                  <a:lnTo>
                    <a:pt x="3198" y="8"/>
                  </a:lnTo>
                  <a:lnTo>
                    <a:pt x="3202" y="8"/>
                  </a:lnTo>
                  <a:lnTo>
                    <a:pt x="3202" y="8"/>
                  </a:lnTo>
                  <a:lnTo>
                    <a:pt x="3206" y="8"/>
                  </a:lnTo>
                  <a:lnTo>
                    <a:pt x="3206" y="8"/>
                  </a:lnTo>
                  <a:lnTo>
                    <a:pt x="3210" y="10"/>
                  </a:lnTo>
                  <a:lnTo>
                    <a:pt x="3210" y="10"/>
                  </a:lnTo>
                  <a:lnTo>
                    <a:pt x="3214" y="10"/>
                  </a:lnTo>
                  <a:lnTo>
                    <a:pt x="3214" y="10"/>
                  </a:lnTo>
                  <a:lnTo>
                    <a:pt x="3218" y="10"/>
                  </a:lnTo>
                  <a:lnTo>
                    <a:pt x="3218" y="10"/>
                  </a:lnTo>
                  <a:lnTo>
                    <a:pt x="3220" y="10"/>
                  </a:lnTo>
                  <a:lnTo>
                    <a:pt x="3220" y="10"/>
                  </a:lnTo>
                  <a:lnTo>
                    <a:pt x="3220" y="10"/>
                  </a:lnTo>
                  <a:lnTo>
                    <a:pt x="3220" y="10"/>
                  </a:lnTo>
                  <a:lnTo>
                    <a:pt x="3220" y="10"/>
                  </a:lnTo>
                  <a:lnTo>
                    <a:pt x="3220" y="10"/>
                  </a:lnTo>
                  <a:lnTo>
                    <a:pt x="3222" y="10"/>
                  </a:lnTo>
                  <a:lnTo>
                    <a:pt x="3222" y="10"/>
                  </a:lnTo>
                  <a:lnTo>
                    <a:pt x="3224" y="10"/>
                  </a:lnTo>
                  <a:lnTo>
                    <a:pt x="3224" y="10"/>
                  </a:lnTo>
                  <a:lnTo>
                    <a:pt x="3224" y="10"/>
                  </a:lnTo>
                  <a:lnTo>
                    <a:pt x="3224" y="10"/>
                  </a:lnTo>
                  <a:lnTo>
                    <a:pt x="3226" y="10"/>
                  </a:lnTo>
                  <a:lnTo>
                    <a:pt x="3226" y="10"/>
                  </a:lnTo>
                  <a:lnTo>
                    <a:pt x="3226" y="10"/>
                  </a:lnTo>
                  <a:lnTo>
                    <a:pt x="3226" y="10"/>
                  </a:lnTo>
                  <a:lnTo>
                    <a:pt x="3228" y="10"/>
                  </a:lnTo>
                  <a:lnTo>
                    <a:pt x="3228" y="10"/>
                  </a:lnTo>
                  <a:lnTo>
                    <a:pt x="3228" y="10"/>
                  </a:lnTo>
                  <a:lnTo>
                    <a:pt x="3228" y="10"/>
                  </a:lnTo>
                  <a:lnTo>
                    <a:pt x="3228" y="10"/>
                  </a:lnTo>
                  <a:lnTo>
                    <a:pt x="3228" y="10"/>
                  </a:lnTo>
                  <a:lnTo>
                    <a:pt x="3230" y="10"/>
                  </a:lnTo>
                  <a:lnTo>
                    <a:pt x="3230" y="10"/>
                  </a:lnTo>
                  <a:lnTo>
                    <a:pt x="3230" y="10"/>
                  </a:lnTo>
                  <a:lnTo>
                    <a:pt x="3230" y="10"/>
                  </a:lnTo>
                  <a:lnTo>
                    <a:pt x="3230" y="10"/>
                  </a:lnTo>
                  <a:lnTo>
                    <a:pt x="3230" y="10"/>
                  </a:lnTo>
                  <a:lnTo>
                    <a:pt x="3232" y="10"/>
                  </a:lnTo>
                  <a:lnTo>
                    <a:pt x="3232" y="10"/>
                  </a:lnTo>
                  <a:lnTo>
                    <a:pt x="3232" y="12"/>
                  </a:lnTo>
                  <a:lnTo>
                    <a:pt x="3232" y="12"/>
                  </a:lnTo>
                  <a:lnTo>
                    <a:pt x="3232" y="12"/>
                  </a:lnTo>
                  <a:lnTo>
                    <a:pt x="3232" y="12"/>
                  </a:lnTo>
                  <a:lnTo>
                    <a:pt x="3236" y="12"/>
                  </a:lnTo>
                  <a:lnTo>
                    <a:pt x="3236" y="12"/>
                  </a:lnTo>
                  <a:lnTo>
                    <a:pt x="3238" y="12"/>
                  </a:lnTo>
                  <a:lnTo>
                    <a:pt x="3238" y="12"/>
                  </a:lnTo>
                  <a:lnTo>
                    <a:pt x="3240" y="10"/>
                  </a:lnTo>
                  <a:lnTo>
                    <a:pt x="3240" y="10"/>
                  </a:lnTo>
                  <a:lnTo>
                    <a:pt x="3246" y="12"/>
                  </a:lnTo>
                  <a:lnTo>
                    <a:pt x="3246" y="12"/>
                  </a:lnTo>
                  <a:lnTo>
                    <a:pt x="3248" y="12"/>
                  </a:lnTo>
                  <a:lnTo>
                    <a:pt x="3248" y="12"/>
                  </a:lnTo>
                  <a:lnTo>
                    <a:pt x="3252" y="12"/>
                  </a:lnTo>
                  <a:lnTo>
                    <a:pt x="3256" y="12"/>
                  </a:lnTo>
                  <a:lnTo>
                    <a:pt x="3256" y="12"/>
                  </a:lnTo>
                  <a:lnTo>
                    <a:pt x="3258" y="12"/>
                  </a:lnTo>
                  <a:lnTo>
                    <a:pt x="3258" y="12"/>
                  </a:lnTo>
                  <a:lnTo>
                    <a:pt x="3260" y="12"/>
                  </a:lnTo>
                  <a:lnTo>
                    <a:pt x="3260" y="12"/>
                  </a:lnTo>
                  <a:lnTo>
                    <a:pt x="3262" y="12"/>
                  </a:lnTo>
                  <a:lnTo>
                    <a:pt x="3262" y="12"/>
                  </a:lnTo>
                  <a:lnTo>
                    <a:pt x="3262" y="14"/>
                  </a:lnTo>
                  <a:lnTo>
                    <a:pt x="3262" y="14"/>
                  </a:lnTo>
                  <a:lnTo>
                    <a:pt x="3262" y="14"/>
                  </a:lnTo>
                  <a:lnTo>
                    <a:pt x="3262" y="14"/>
                  </a:lnTo>
                  <a:lnTo>
                    <a:pt x="3262" y="14"/>
                  </a:lnTo>
                  <a:lnTo>
                    <a:pt x="3262" y="14"/>
                  </a:lnTo>
                  <a:lnTo>
                    <a:pt x="3262" y="14"/>
                  </a:lnTo>
                  <a:lnTo>
                    <a:pt x="3262" y="16"/>
                  </a:lnTo>
                  <a:lnTo>
                    <a:pt x="3262" y="16"/>
                  </a:lnTo>
                  <a:lnTo>
                    <a:pt x="3264" y="16"/>
                  </a:lnTo>
                  <a:lnTo>
                    <a:pt x="3264" y="16"/>
                  </a:lnTo>
                  <a:lnTo>
                    <a:pt x="3264" y="16"/>
                  </a:lnTo>
                  <a:lnTo>
                    <a:pt x="3264" y="18"/>
                  </a:lnTo>
                  <a:lnTo>
                    <a:pt x="3264" y="18"/>
                  </a:lnTo>
                  <a:lnTo>
                    <a:pt x="3266" y="16"/>
                  </a:lnTo>
                  <a:lnTo>
                    <a:pt x="3266" y="16"/>
                  </a:lnTo>
                  <a:lnTo>
                    <a:pt x="3266" y="16"/>
                  </a:lnTo>
                  <a:lnTo>
                    <a:pt x="3266" y="16"/>
                  </a:lnTo>
                  <a:lnTo>
                    <a:pt x="3264" y="16"/>
                  </a:lnTo>
                  <a:lnTo>
                    <a:pt x="3264" y="16"/>
                  </a:lnTo>
                  <a:lnTo>
                    <a:pt x="3268" y="14"/>
                  </a:lnTo>
                  <a:lnTo>
                    <a:pt x="3268" y="14"/>
                  </a:lnTo>
                  <a:lnTo>
                    <a:pt x="3268" y="12"/>
                  </a:lnTo>
                  <a:lnTo>
                    <a:pt x="3268" y="12"/>
                  </a:lnTo>
                  <a:lnTo>
                    <a:pt x="3272" y="14"/>
                  </a:lnTo>
                  <a:lnTo>
                    <a:pt x="3272" y="14"/>
                  </a:lnTo>
                  <a:lnTo>
                    <a:pt x="3272" y="14"/>
                  </a:lnTo>
                  <a:lnTo>
                    <a:pt x="3272" y="14"/>
                  </a:lnTo>
                  <a:lnTo>
                    <a:pt x="3274" y="14"/>
                  </a:lnTo>
                  <a:lnTo>
                    <a:pt x="3274" y="14"/>
                  </a:lnTo>
                  <a:lnTo>
                    <a:pt x="3276" y="14"/>
                  </a:lnTo>
                  <a:lnTo>
                    <a:pt x="3276" y="14"/>
                  </a:lnTo>
                  <a:lnTo>
                    <a:pt x="3276" y="14"/>
                  </a:lnTo>
                  <a:lnTo>
                    <a:pt x="3276" y="14"/>
                  </a:lnTo>
                  <a:lnTo>
                    <a:pt x="3278" y="14"/>
                  </a:lnTo>
                  <a:lnTo>
                    <a:pt x="3278" y="14"/>
                  </a:lnTo>
                  <a:lnTo>
                    <a:pt x="3280" y="14"/>
                  </a:lnTo>
                  <a:lnTo>
                    <a:pt x="3280" y="14"/>
                  </a:lnTo>
                  <a:lnTo>
                    <a:pt x="3282" y="14"/>
                  </a:lnTo>
                  <a:lnTo>
                    <a:pt x="3282" y="14"/>
                  </a:lnTo>
                  <a:lnTo>
                    <a:pt x="3284" y="14"/>
                  </a:lnTo>
                  <a:lnTo>
                    <a:pt x="3284" y="14"/>
                  </a:lnTo>
                  <a:lnTo>
                    <a:pt x="3290" y="12"/>
                  </a:lnTo>
                  <a:lnTo>
                    <a:pt x="3290" y="12"/>
                  </a:lnTo>
                  <a:lnTo>
                    <a:pt x="3294" y="12"/>
                  </a:lnTo>
                  <a:lnTo>
                    <a:pt x="3298" y="12"/>
                  </a:lnTo>
                  <a:lnTo>
                    <a:pt x="3298" y="12"/>
                  </a:lnTo>
                  <a:lnTo>
                    <a:pt x="3300" y="12"/>
                  </a:lnTo>
                  <a:lnTo>
                    <a:pt x="3300" y="12"/>
                  </a:lnTo>
                  <a:lnTo>
                    <a:pt x="3300" y="12"/>
                  </a:lnTo>
                  <a:lnTo>
                    <a:pt x="3300" y="12"/>
                  </a:lnTo>
                  <a:lnTo>
                    <a:pt x="3302" y="12"/>
                  </a:lnTo>
                  <a:lnTo>
                    <a:pt x="3302" y="12"/>
                  </a:lnTo>
                  <a:lnTo>
                    <a:pt x="3304" y="12"/>
                  </a:lnTo>
                  <a:lnTo>
                    <a:pt x="3304" y="12"/>
                  </a:lnTo>
                  <a:lnTo>
                    <a:pt x="3306" y="12"/>
                  </a:lnTo>
                  <a:lnTo>
                    <a:pt x="3306" y="12"/>
                  </a:lnTo>
                  <a:lnTo>
                    <a:pt x="3306" y="12"/>
                  </a:lnTo>
                  <a:lnTo>
                    <a:pt x="3306" y="12"/>
                  </a:lnTo>
                  <a:lnTo>
                    <a:pt x="3308" y="12"/>
                  </a:lnTo>
                  <a:lnTo>
                    <a:pt x="3308" y="12"/>
                  </a:lnTo>
                  <a:lnTo>
                    <a:pt x="3308" y="12"/>
                  </a:lnTo>
                  <a:lnTo>
                    <a:pt x="3308" y="12"/>
                  </a:lnTo>
                  <a:lnTo>
                    <a:pt x="3312" y="12"/>
                  </a:lnTo>
                  <a:lnTo>
                    <a:pt x="3312" y="12"/>
                  </a:lnTo>
                  <a:lnTo>
                    <a:pt x="3312" y="12"/>
                  </a:lnTo>
                  <a:lnTo>
                    <a:pt x="3312" y="12"/>
                  </a:lnTo>
                  <a:lnTo>
                    <a:pt x="3312" y="12"/>
                  </a:lnTo>
                  <a:lnTo>
                    <a:pt x="3312" y="12"/>
                  </a:lnTo>
                  <a:lnTo>
                    <a:pt x="3314" y="12"/>
                  </a:lnTo>
                  <a:lnTo>
                    <a:pt x="3314" y="12"/>
                  </a:lnTo>
                  <a:lnTo>
                    <a:pt x="3314" y="12"/>
                  </a:lnTo>
                  <a:lnTo>
                    <a:pt x="3314" y="12"/>
                  </a:lnTo>
                  <a:lnTo>
                    <a:pt x="3316" y="12"/>
                  </a:lnTo>
                  <a:lnTo>
                    <a:pt x="3316" y="12"/>
                  </a:lnTo>
                  <a:lnTo>
                    <a:pt x="3322" y="12"/>
                  </a:lnTo>
                  <a:lnTo>
                    <a:pt x="3322" y="12"/>
                  </a:lnTo>
                  <a:lnTo>
                    <a:pt x="3324" y="14"/>
                  </a:lnTo>
                  <a:lnTo>
                    <a:pt x="3324" y="14"/>
                  </a:lnTo>
                  <a:lnTo>
                    <a:pt x="3328" y="14"/>
                  </a:lnTo>
                  <a:lnTo>
                    <a:pt x="3328" y="14"/>
                  </a:lnTo>
                  <a:lnTo>
                    <a:pt x="3330" y="12"/>
                  </a:lnTo>
                  <a:lnTo>
                    <a:pt x="3330" y="12"/>
                  </a:lnTo>
                  <a:lnTo>
                    <a:pt x="3330" y="12"/>
                  </a:lnTo>
                  <a:lnTo>
                    <a:pt x="3330" y="12"/>
                  </a:lnTo>
                  <a:lnTo>
                    <a:pt x="3334" y="12"/>
                  </a:lnTo>
                  <a:lnTo>
                    <a:pt x="3334" y="12"/>
                  </a:lnTo>
                  <a:lnTo>
                    <a:pt x="3340" y="12"/>
                  </a:lnTo>
                  <a:lnTo>
                    <a:pt x="3340" y="12"/>
                  </a:lnTo>
                  <a:lnTo>
                    <a:pt x="3344" y="12"/>
                  </a:lnTo>
                  <a:lnTo>
                    <a:pt x="3344" y="12"/>
                  </a:lnTo>
                  <a:lnTo>
                    <a:pt x="3346" y="12"/>
                  </a:lnTo>
                  <a:lnTo>
                    <a:pt x="3346" y="12"/>
                  </a:lnTo>
                  <a:lnTo>
                    <a:pt x="3348" y="12"/>
                  </a:lnTo>
                  <a:lnTo>
                    <a:pt x="3348" y="12"/>
                  </a:lnTo>
                  <a:lnTo>
                    <a:pt x="3352" y="12"/>
                  </a:lnTo>
                  <a:lnTo>
                    <a:pt x="3352" y="12"/>
                  </a:lnTo>
                  <a:lnTo>
                    <a:pt x="3362" y="12"/>
                  </a:lnTo>
                  <a:lnTo>
                    <a:pt x="3362" y="12"/>
                  </a:lnTo>
                  <a:lnTo>
                    <a:pt x="3366" y="12"/>
                  </a:lnTo>
                  <a:lnTo>
                    <a:pt x="3366" y="12"/>
                  </a:lnTo>
                  <a:lnTo>
                    <a:pt x="3372" y="12"/>
                  </a:lnTo>
                  <a:lnTo>
                    <a:pt x="3372" y="12"/>
                  </a:lnTo>
                  <a:lnTo>
                    <a:pt x="3374" y="14"/>
                  </a:lnTo>
                  <a:lnTo>
                    <a:pt x="3374" y="14"/>
                  </a:lnTo>
                  <a:lnTo>
                    <a:pt x="3378" y="14"/>
                  </a:lnTo>
                  <a:lnTo>
                    <a:pt x="3378" y="14"/>
                  </a:lnTo>
                  <a:lnTo>
                    <a:pt x="3382" y="14"/>
                  </a:lnTo>
                  <a:lnTo>
                    <a:pt x="3384" y="14"/>
                  </a:lnTo>
                  <a:lnTo>
                    <a:pt x="3384" y="14"/>
                  </a:lnTo>
                  <a:lnTo>
                    <a:pt x="3392" y="12"/>
                  </a:lnTo>
                  <a:lnTo>
                    <a:pt x="3392" y="12"/>
                  </a:lnTo>
                  <a:lnTo>
                    <a:pt x="3396" y="14"/>
                  </a:lnTo>
                  <a:lnTo>
                    <a:pt x="3396" y="14"/>
                  </a:lnTo>
                  <a:lnTo>
                    <a:pt x="3408" y="12"/>
                  </a:lnTo>
                  <a:lnTo>
                    <a:pt x="3408" y="12"/>
                  </a:lnTo>
                  <a:lnTo>
                    <a:pt x="3412" y="12"/>
                  </a:lnTo>
                  <a:lnTo>
                    <a:pt x="3412" y="12"/>
                  </a:lnTo>
                  <a:lnTo>
                    <a:pt x="3418" y="12"/>
                  </a:lnTo>
                  <a:lnTo>
                    <a:pt x="3418" y="12"/>
                  </a:lnTo>
                  <a:lnTo>
                    <a:pt x="3418" y="12"/>
                  </a:lnTo>
                  <a:lnTo>
                    <a:pt x="3418" y="12"/>
                  </a:lnTo>
                  <a:lnTo>
                    <a:pt x="3418" y="12"/>
                  </a:lnTo>
                  <a:lnTo>
                    <a:pt x="3418" y="12"/>
                  </a:lnTo>
                  <a:lnTo>
                    <a:pt x="3422" y="12"/>
                  </a:lnTo>
                  <a:lnTo>
                    <a:pt x="3422" y="12"/>
                  </a:lnTo>
                  <a:lnTo>
                    <a:pt x="3422" y="12"/>
                  </a:lnTo>
                  <a:lnTo>
                    <a:pt x="3422" y="12"/>
                  </a:lnTo>
                  <a:lnTo>
                    <a:pt x="3422" y="12"/>
                  </a:lnTo>
                  <a:lnTo>
                    <a:pt x="3422" y="12"/>
                  </a:lnTo>
                  <a:lnTo>
                    <a:pt x="3422" y="12"/>
                  </a:lnTo>
                  <a:lnTo>
                    <a:pt x="3422" y="12"/>
                  </a:lnTo>
                  <a:lnTo>
                    <a:pt x="3424" y="12"/>
                  </a:lnTo>
                  <a:lnTo>
                    <a:pt x="3424" y="12"/>
                  </a:lnTo>
                  <a:lnTo>
                    <a:pt x="3426" y="12"/>
                  </a:lnTo>
                  <a:lnTo>
                    <a:pt x="3426" y="12"/>
                  </a:lnTo>
                  <a:lnTo>
                    <a:pt x="3426" y="12"/>
                  </a:lnTo>
                  <a:lnTo>
                    <a:pt x="3426" y="12"/>
                  </a:lnTo>
                  <a:lnTo>
                    <a:pt x="3428" y="12"/>
                  </a:lnTo>
                  <a:lnTo>
                    <a:pt x="3428" y="12"/>
                  </a:lnTo>
                  <a:lnTo>
                    <a:pt x="3428" y="12"/>
                  </a:lnTo>
                  <a:lnTo>
                    <a:pt x="3432" y="12"/>
                  </a:lnTo>
                  <a:lnTo>
                    <a:pt x="3432" y="12"/>
                  </a:lnTo>
                  <a:lnTo>
                    <a:pt x="3434" y="12"/>
                  </a:lnTo>
                  <a:lnTo>
                    <a:pt x="3434" y="12"/>
                  </a:lnTo>
                  <a:lnTo>
                    <a:pt x="3438" y="12"/>
                  </a:lnTo>
                  <a:lnTo>
                    <a:pt x="3438" y="12"/>
                  </a:lnTo>
                  <a:lnTo>
                    <a:pt x="3440" y="12"/>
                  </a:lnTo>
                  <a:lnTo>
                    <a:pt x="3440" y="12"/>
                  </a:lnTo>
                  <a:lnTo>
                    <a:pt x="3442" y="12"/>
                  </a:lnTo>
                  <a:lnTo>
                    <a:pt x="3442" y="12"/>
                  </a:lnTo>
                  <a:lnTo>
                    <a:pt x="3444" y="12"/>
                  </a:lnTo>
                  <a:lnTo>
                    <a:pt x="3444" y="12"/>
                  </a:lnTo>
                  <a:lnTo>
                    <a:pt x="3446" y="12"/>
                  </a:lnTo>
                  <a:lnTo>
                    <a:pt x="3446" y="12"/>
                  </a:lnTo>
                  <a:lnTo>
                    <a:pt x="3448" y="12"/>
                  </a:lnTo>
                  <a:lnTo>
                    <a:pt x="3448" y="12"/>
                  </a:lnTo>
                  <a:lnTo>
                    <a:pt x="3450" y="12"/>
                  </a:lnTo>
                  <a:lnTo>
                    <a:pt x="3450" y="12"/>
                  </a:lnTo>
                  <a:lnTo>
                    <a:pt x="3450" y="12"/>
                  </a:lnTo>
                  <a:lnTo>
                    <a:pt x="3450" y="12"/>
                  </a:lnTo>
                  <a:lnTo>
                    <a:pt x="3452" y="14"/>
                  </a:lnTo>
                  <a:lnTo>
                    <a:pt x="3452" y="14"/>
                  </a:lnTo>
                  <a:lnTo>
                    <a:pt x="3452" y="14"/>
                  </a:lnTo>
                  <a:lnTo>
                    <a:pt x="3454" y="16"/>
                  </a:lnTo>
                  <a:lnTo>
                    <a:pt x="3454" y="16"/>
                  </a:lnTo>
                  <a:lnTo>
                    <a:pt x="3456" y="16"/>
                  </a:lnTo>
                  <a:lnTo>
                    <a:pt x="3456" y="16"/>
                  </a:lnTo>
                  <a:lnTo>
                    <a:pt x="3456" y="16"/>
                  </a:lnTo>
                  <a:lnTo>
                    <a:pt x="3456" y="16"/>
                  </a:lnTo>
                  <a:lnTo>
                    <a:pt x="3456" y="16"/>
                  </a:lnTo>
                  <a:lnTo>
                    <a:pt x="3456" y="16"/>
                  </a:lnTo>
                  <a:lnTo>
                    <a:pt x="3456" y="18"/>
                  </a:lnTo>
                  <a:lnTo>
                    <a:pt x="3456" y="18"/>
                  </a:lnTo>
                  <a:lnTo>
                    <a:pt x="3456" y="18"/>
                  </a:lnTo>
                  <a:lnTo>
                    <a:pt x="3458" y="18"/>
                  </a:lnTo>
                  <a:lnTo>
                    <a:pt x="3458" y="18"/>
                  </a:lnTo>
                  <a:lnTo>
                    <a:pt x="3470" y="18"/>
                  </a:lnTo>
                  <a:lnTo>
                    <a:pt x="3470" y="18"/>
                  </a:lnTo>
                  <a:lnTo>
                    <a:pt x="3478" y="16"/>
                  </a:lnTo>
                  <a:lnTo>
                    <a:pt x="3478" y="16"/>
                  </a:lnTo>
                  <a:lnTo>
                    <a:pt x="3480" y="16"/>
                  </a:lnTo>
                  <a:lnTo>
                    <a:pt x="3480" y="16"/>
                  </a:lnTo>
                  <a:lnTo>
                    <a:pt x="3482" y="16"/>
                  </a:lnTo>
                  <a:lnTo>
                    <a:pt x="3482" y="16"/>
                  </a:lnTo>
                  <a:lnTo>
                    <a:pt x="3482" y="16"/>
                  </a:lnTo>
                  <a:lnTo>
                    <a:pt x="3482" y="16"/>
                  </a:lnTo>
                  <a:lnTo>
                    <a:pt x="3484" y="14"/>
                  </a:lnTo>
                  <a:lnTo>
                    <a:pt x="3484" y="14"/>
                  </a:lnTo>
                  <a:lnTo>
                    <a:pt x="3484" y="14"/>
                  </a:lnTo>
                  <a:lnTo>
                    <a:pt x="3484" y="14"/>
                  </a:lnTo>
                  <a:lnTo>
                    <a:pt x="3484" y="14"/>
                  </a:lnTo>
                  <a:lnTo>
                    <a:pt x="3488" y="14"/>
                  </a:lnTo>
                  <a:lnTo>
                    <a:pt x="3488" y="14"/>
                  </a:lnTo>
                  <a:lnTo>
                    <a:pt x="3490" y="14"/>
                  </a:lnTo>
                  <a:lnTo>
                    <a:pt x="3490" y="14"/>
                  </a:lnTo>
                  <a:lnTo>
                    <a:pt x="3494" y="14"/>
                  </a:lnTo>
                  <a:lnTo>
                    <a:pt x="3494" y="14"/>
                  </a:lnTo>
                  <a:lnTo>
                    <a:pt x="3498" y="12"/>
                  </a:lnTo>
                  <a:lnTo>
                    <a:pt x="3500" y="14"/>
                  </a:lnTo>
                  <a:lnTo>
                    <a:pt x="3500" y="14"/>
                  </a:lnTo>
                  <a:lnTo>
                    <a:pt x="3502" y="14"/>
                  </a:lnTo>
                  <a:lnTo>
                    <a:pt x="3502" y="14"/>
                  </a:lnTo>
                  <a:lnTo>
                    <a:pt x="3502" y="14"/>
                  </a:lnTo>
                  <a:lnTo>
                    <a:pt x="3502" y="14"/>
                  </a:lnTo>
                  <a:lnTo>
                    <a:pt x="3504" y="14"/>
                  </a:lnTo>
                  <a:lnTo>
                    <a:pt x="3504" y="14"/>
                  </a:lnTo>
                  <a:lnTo>
                    <a:pt x="3504" y="14"/>
                  </a:lnTo>
                  <a:lnTo>
                    <a:pt x="3504" y="14"/>
                  </a:lnTo>
                  <a:lnTo>
                    <a:pt x="3506" y="14"/>
                  </a:lnTo>
                  <a:lnTo>
                    <a:pt x="3506" y="14"/>
                  </a:lnTo>
                  <a:lnTo>
                    <a:pt x="3508" y="14"/>
                  </a:lnTo>
                  <a:lnTo>
                    <a:pt x="3508" y="14"/>
                  </a:lnTo>
                  <a:lnTo>
                    <a:pt x="3508" y="14"/>
                  </a:lnTo>
                  <a:lnTo>
                    <a:pt x="3508" y="14"/>
                  </a:lnTo>
                  <a:lnTo>
                    <a:pt x="3510" y="14"/>
                  </a:lnTo>
                  <a:lnTo>
                    <a:pt x="3510" y="14"/>
                  </a:lnTo>
                  <a:lnTo>
                    <a:pt x="3514" y="16"/>
                  </a:lnTo>
                  <a:lnTo>
                    <a:pt x="3514" y="16"/>
                  </a:lnTo>
                  <a:lnTo>
                    <a:pt x="3520" y="16"/>
                  </a:lnTo>
                  <a:lnTo>
                    <a:pt x="3520" y="16"/>
                  </a:lnTo>
                  <a:lnTo>
                    <a:pt x="3520" y="16"/>
                  </a:lnTo>
                  <a:lnTo>
                    <a:pt x="3520" y="16"/>
                  </a:lnTo>
                  <a:lnTo>
                    <a:pt x="3522" y="16"/>
                  </a:lnTo>
                  <a:lnTo>
                    <a:pt x="3524" y="18"/>
                  </a:lnTo>
                  <a:lnTo>
                    <a:pt x="3524" y="18"/>
                  </a:lnTo>
                  <a:lnTo>
                    <a:pt x="3524" y="18"/>
                  </a:lnTo>
                  <a:lnTo>
                    <a:pt x="3524" y="18"/>
                  </a:lnTo>
                  <a:lnTo>
                    <a:pt x="3526" y="18"/>
                  </a:lnTo>
                  <a:lnTo>
                    <a:pt x="3526" y="18"/>
                  </a:lnTo>
                  <a:lnTo>
                    <a:pt x="3530" y="18"/>
                  </a:lnTo>
                  <a:lnTo>
                    <a:pt x="3530" y="18"/>
                  </a:lnTo>
                  <a:lnTo>
                    <a:pt x="3530" y="16"/>
                  </a:lnTo>
                  <a:lnTo>
                    <a:pt x="3530" y="16"/>
                  </a:lnTo>
                  <a:lnTo>
                    <a:pt x="3530" y="16"/>
                  </a:lnTo>
                  <a:lnTo>
                    <a:pt x="3530" y="16"/>
                  </a:lnTo>
                  <a:lnTo>
                    <a:pt x="3532" y="16"/>
                  </a:lnTo>
                  <a:lnTo>
                    <a:pt x="3532" y="16"/>
                  </a:lnTo>
                  <a:lnTo>
                    <a:pt x="3534" y="14"/>
                  </a:lnTo>
                  <a:lnTo>
                    <a:pt x="3534" y="14"/>
                  </a:lnTo>
                  <a:lnTo>
                    <a:pt x="3540" y="12"/>
                  </a:lnTo>
                  <a:lnTo>
                    <a:pt x="3540" y="12"/>
                  </a:lnTo>
                  <a:lnTo>
                    <a:pt x="3554" y="14"/>
                  </a:lnTo>
                  <a:lnTo>
                    <a:pt x="3554" y="14"/>
                  </a:lnTo>
                  <a:lnTo>
                    <a:pt x="3556" y="14"/>
                  </a:lnTo>
                  <a:lnTo>
                    <a:pt x="3556" y="14"/>
                  </a:lnTo>
                  <a:lnTo>
                    <a:pt x="3560" y="14"/>
                  </a:lnTo>
                  <a:lnTo>
                    <a:pt x="3560" y="14"/>
                  </a:lnTo>
                  <a:lnTo>
                    <a:pt x="3566" y="14"/>
                  </a:lnTo>
                  <a:lnTo>
                    <a:pt x="3572" y="14"/>
                  </a:lnTo>
                  <a:lnTo>
                    <a:pt x="3572" y="14"/>
                  </a:lnTo>
                  <a:lnTo>
                    <a:pt x="3576" y="14"/>
                  </a:lnTo>
                  <a:lnTo>
                    <a:pt x="3582" y="14"/>
                  </a:lnTo>
                  <a:lnTo>
                    <a:pt x="3582" y="14"/>
                  </a:lnTo>
                  <a:lnTo>
                    <a:pt x="3588" y="14"/>
                  </a:lnTo>
                  <a:lnTo>
                    <a:pt x="3588" y="14"/>
                  </a:lnTo>
                  <a:lnTo>
                    <a:pt x="3592" y="16"/>
                  </a:lnTo>
                  <a:lnTo>
                    <a:pt x="3592" y="16"/>
                  </a:lnTo>
                  <a:lnTo>
                    <a:pt x="3600" y="16"/>
                  </a:lnTo>
                  <a:lnTo>
                    <a:pt x="3600" y="16"/>
                  </a:lnTo>
                  <a:lnTo>
                    <a:pt x="3602" y="16"/>
                  </a:lnTo>
                  <a:lnTo>
                    <a:pt x="3602" y="16"/>
                  </a:lnTo>
                  <a:lnTo>
                    <a:pt x="3602" y="16"/>
                  </a:lnTo>
                  <a:lnTo>
                    <a:pt x="3602" y="16"/>
                  </a:lnTo>
                  <a:lnTo>
                    <a:pt x="3604" y="18"/>
                  </a:lnTo>
                  <a:lnTo>
                    <a:pt x="3604" y="18"/>
                  </a:lnTo>
                  <a:lnTo>
                    <a:pt x="3614" y="16"/>
                  </a:lnTo>
                  <a:lnTo>
                    <a:pt x="3614" y="16"/>
                  </a:lnTo>
                  <a:lnTo>
                    <a:pt x="3616" y="16"/>
                  </a:lnTo>
                  <a:lnTo>
                    <a:pt x="3616" y="16"/>
                  </a:lnTo>
                  <a:lnTo>
                    <a:pt x="3618" y="16"/>
                  </a:lnTo>
                  <a:lnTo>
                    <a:pt x="3618" y="16"/>
                  </a:lnTo>
                  <a:lnTo>
                    <a:pt x="3618" y="16"/>
                  </a:lnTo>
                  <a:lnTo>
                    <a:pt x="3618" y="16"/>
                  </a:lnTo>
                  <a:lnTo>
                    <a:pt x="3618" y="14"/>
                  </a:lnTo>
                  <a:lnTo>
                    <a:pt x="3618" y="14"/>
                  </a:lnTo>
                  <a:lnTo>
                    <a:pt x="3620" y="16"/>
                  </a:lnTo>
                  <a:lnTo>
                    <a:pt x="3620" y="16"/>
                  </a:lnTo>
                  <a:lnTo>
                    <a:pt x="3620" y="16"/>
                  </a:lnTo>
                  <a:lnTo>
                    <a:pt x="3620" y="16"/>
                  </a:lnTo>
                  <a:lnTo>
                    <a:pt x="3620" y="14"/>
                  </a:lnTo>
                  <a:lnTo>
                    <a:pt x="3620" y="14"/>
                  </a:lnTo>
                  <a:lnTo>
                    <a:pt x="3620" y="16"/>
                  </a:lnTo>
                  <a:lnTo>
                    <a:pt x="3620" y="16"/>
                  </a:lnTo>
                  <a:lnTo>
                    <a:pt x="3622" y="14"/>
                  </a:lnTo>
                  <a:lnTo>
                    <a:pt x="3622" y="14"/>
                  </a:lnTo>
                  <a:lnTo>
                    <a:pt x="3622" y="16"/>
                  </a:lnTo>
                  <a:lnTo>
                    <a:pt x="3622" y="16"/>
                  </a:lnTo>
                  <a:lnTo>
                    <a:pt x="3624" y="16"/>
                  </a:lnTo>
                  <a:lnTo>
                    <a:pt x="3624" y="16"/>
                  </a:lnTo>
                  <a:lnTo>
                    <a:pt x="3624" y="16"/>
                  </a:lnTo>
                  <a:lnTo>
                    <a:pt x="3624" y="16"/>
                  </a:lnTo>
                  <a:lnTo>
                    <a:pt x="3630" y="16"/>
                  </a:lnTo>
                  <a:lnTo>
                    <a:pt x="3630" y="16"/>
                  </a:lnTo>
                  <a:lnTo>
                    <a:pt x="3630" y="16"/>
                  </a:lnTo>
                  <a:lnTo>
                    <a:pt x="3630" y="16"/>
                  </a:lnTo>
                  <a:lnTo>
                    <a:pt x="3630" y="16"/>
                  </a:lnTo>
                  <a:lnTo>
                    <a:pt x="3630" y="16"/>
                  </a:lnTo>
                  <a:lnTo>
                    <a:pt x="3630" y="16"/>
                  </a:lnTo>
                  <a:lnTo>
                    <a:pt x="3630" y="16"/>
                  </a:lnTo>
                  <a:lnTo>
                    <a:pt x="3634" y="16"/>
                  </a:lnTo>
                  <a:lnTo>
                    <a:pt x="3634" y="16"/>
                  </a:lnTo>
                  <a:lnTo>
                    <a:pt x="3634" y="16"/>
                  </a:lnTo>
                  <a:lnTo>
                    <a:pt x="3634" y="16"/>
                  </a:lnTo>
                  <a:lnTo>
                    <a:pt x="3634" y="16"/>
                  </a:lnTo>
                  <a:lnTo>
                    <a:pt x="3634" y="16"/>
                  </a:lnTo>
                  <a:lnTo>
                    <a:pt x="3634" y="16"/>
                  </a:lnTo>
                  <a:lnTo>
                    <a:pt x="3634"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8" y="16"/>
                  </a:lnTo>
                  <a:lnTo>
                    <a:pt x="3638" y="16"/>
                  </a:lnTo>
                  <a:lnTo>
                    <a:pt x="3638" y="16"/>
                  </a:lnTo>
                  <a:lnTo>
                    <a:pt x="3638" y="16"/>
                  </a:lnTo>
                  <a:lnTo>
                    <a:pt x="3638" y="16"/>
                  </a:lnTo>
                  <a:lnTo>
                    <a:pt x="3638" y="16"/>
                  </a:lnTo>
                  <a:lnTo>
                    <a:pt x="3638" y="16"/>
                  </a:lnTo>
                  <a:lnTo>
                    <a:pt x="3638" y="16"/>
                  </a:lnTo>
                  <a:lnTo>
                    <a:pt x="3642" y="16"/>
                  </a:lnTo>
                  <a:lnTo>
                    <a:pt x="3642" y="16"/>
                  </a:lnTo>
                  <a:lnTo>
                    <a:pt x="3642" y="16"/>
                  </a:lnTo>
                  <a:lnTo>
                    <a:pt x="3642" y="16"/>
                  </a:lnTo>
                  <a:lnTo>
                    <a:pt x="3642" y="16"/>
                  </a:lnTo>
                  <a:lnTo>
                    <a:pt x="3642" y="16"/>
                  </a:lnTo>
                  <a:lnTo>
                    <a:pt x="3646" y="18"/>
                  </a:lnTo>
                  <a:lnTo>
                    <a:pt x="3646" y="18"/>
                  </a:lnTo>
                  <a:lnTo>
                    <a:pt x="3646" y="18"/>
                  </a:lnTo>
                  <a:lnTo>
                    <a:pt x="3646" y="18"/>
                  </a:lnTo>
                  <a:lnTo>
                    <a:pt x="3648" y="16"/>
                  </a:lnTo>
                  <a:lnTo>
                    <a:pt x="3648" y="16"/>
                  </a:lnTo>
                  <a:lnTo>
                    <a:pt x="3648" y="16"/>
                  </a:lnTo>
                  <a:lnTo>
                    <a:pt x="3648" y="16"/>
                  </a:lnTo>
                  <a:lnTo>
                    <a:pt x="3650" y="16"/>
                  </a:lnTo>
                  <a:lnTo>
                    <a:pt x="3650" y="16"/>
                  </a:lnTo>
                  <a:lnTo>
                    <a:pt x="3652" y="16"/>
                  </a:lnTo>
                  <a:lnTo>
                    <a:pt x="3652" y="16"/>
                  </a:lnTo>
                  <a:lnTo>
                    <a:pt x="3652" y="16"/>
                  </a:lnTo>
                  <a:lnTo>
                    <a:pt x="3652" y="16"/>
                  </a:lnTo>
                  <a:lnTo>
                    <a:pt x="3654" y="16"/>
                  </a:lnTo>
                  <a:lnTo>
                    <a:pt x="3654" y="16"/>
                  </a:lnTo>
                  <a:lnTo>
                    <a:pt x="3654" y="16"/>
                  </a:lnTo>
                  <a:lnTo>
                    <a:pt x="3654" y="16"/>
                  </a:lnTo>
                  <a:lnTo>
                    <a:pt x="3656" y="14"/>
                  </a:lnTo>
                  <a:lnTo>
                    <a:pt x="3658" y="14"/>
                  </a:lnTo>
                  <a:lnTo>
                    <a:pt x="3658" y="14"/>
                  </a:lnTo>
                  <a:lnTo>
                    <a:pt x="3658" y="16"/>
                  </a:lnTo>
                  <a:lnTo>
                    <a:pt x="3658" y="16"/>
                  </a:lnTo>
                  <a:lnTo>
                    <a:pt x="3658" y="16"/>
                  </a:lnTo>
                  <a:lnTo>
                    <a:pt x="3662" y="20"/>
                  </a:lnTo>
                  <a:lnTo>
                    <a:pt x="3662" y="20"/>
                  </a:lnTo>
                  <a:lnTo>
                    <a:pt x="3668" y="20"/>
                  </a:lnTo>
                  <a:lnTo>
                    <a:pt x="3672" y="20"/>
                  </a:lnTo>
                  <a:lnTo>
                    <a:pt x="3672" y="20"/>
                  </a:lnTo>
                  <a:lnTo>
                    <a:pt x="3678" y="22"/>
                  </a:lnTo>
                  <a:lnTo>
                    <a:pt x="3684" y="22"/>
                  </a:lnTo>
                  <a:lnTo>
                    <a:pt x="3684" y="22"/>
                  </a:lnTo>
                  <a:lnTo>
                    <a:pt x="3688" y="20"/>
                  </a:lnTo>
                  <a:lnTo>
                    <a:pt x="3688" y="20"/>
                  </a:lnTo>
                  <a:lnTo>
                    <a:pt x="3690" y="20"/>
                  </a:lnTo>
                  <a:lnTo>
                    <a:pt x="3690" y="20"/>
                  </a:lnTo>
                  <a:lnTo>
                    <a:pt x="3692" y="18"/>
                  </a:lnTo>
                  <a:lnTo>
                    <a:pt x="3692" y="18"/>
                  </a:lnTo>
                  <a:lnTo>
                    <a:pt x="3692" y="18"/>
                  </a:lnTo>
                  <a:lnTo>
                    <a:pt x="3692" y="18"/>
                  </a:lnTo>
                  <a:lnTo>
                    <a:pt x="3692" y="18"/>
                  </a:lnTo>
                  <a:lnTo>
                    <a:pt x="3692" y="18"/>
                  </a:lnTo>
                  <a:lnTo>
                    <a:pt x="3692" y="18"/>
                  </a:lnTo>
                  <a:lnTo>
                    <a:pt x="3692" y="18"/>
                  </a:lnTo>
                  <a:lnTo>
                    <a:pt x="3694" y="18"/>
                  </a:lnTo>
                  <a:lnTo>
                    <a:pt x="3694" y="18"/>
                  </a:lnTo>
                  <a:lnTo>
                    <a:pt x="3698" y="18"/>
                  </a:lnTo>
                  <a:lnTo>
                    <a:pt x="3698" y="18"/>
                  </a:lnTo>
                  <a:lnTo>
                    <a:pt x="3702" y="16"/>
                  </a:lnTo>
                  <a:lnTo>
                    <a:pt x="3702" y="16"/>
                  </a:lnTo>
                  <a:lnTo>
                    <a:pt x="3708" y="18"/>
                  </a:lnTo>
                  <a:lnTo>
                    <a:pt x="3708" y="18"/>
                  </a:lnTo>
                  <a:lnTo>
                    <a:pt x="3710" y="18"/>
                  </a:lnTo>
                  <a:lnTo>
                    <a:pt x="3710" y="18"/>
                  </a:lnTo>
                  <a:lnTo>
                    <a:pt x="3714" y="18"/>
                  </a:lnTo>
                  <a:lnTo>
                    <a:pt x="3714" y="18"/>
                  </a:lnTo>
                  <a:lnTo>
                    <a:pt x="3716" y="18"/>
                  </a:lnTo>
                  <a:lnTo>
                    <a:pt x="3716" y="18"/>
                  </a:lnTo>
                  <a:lnTo>
                    <a:pt x="3720" y="18"/>
                  </a:lnTo>
                  <a:lnTo>
                    <a:pt x="3720" y="18"/>
                  </a:lnTo>
                  <a:lnTo>
                    <a:pt x="3726" y="18"/>
                  </a:lnTo>
                  <a:lnTo>
                    <a:pt x="3726" y="18"/>
                  </a:lnTo>
                  <a:lnTo>
                    <a:pt x="3732" y="18"/>
                  </a:lnTo>
                  <a:lnTo>
                    <a:pt x="3732" y="18"/>
                  </a:lnTo>
                  <a:lnTo>
                    <a:pt x="3734" y="18"/>
                  </a:lnTo>
                  <a:lnTo>
                    <a:pt x="3734" y="18"/>
                  </a:lnTo>
                  <a:lnTo>
                    <a:pt x="3740" y="18"/>
                  </a:lnTo>
                  <a:lnTo>
                    <a:pt x="3740" y="18"/>
                  </a:lnTo>
                  <a:lnTo>
                    <a:pt x="3748" y="18"/>
                  </a:lnTo>
                  <a:lnTo>
                    <a:pt x="3748" y="18"/>
                  </a:lnTo>
                  <a:lnTo>
                    <a:pt x="3756" y="18"/>
                  </a:lnTo>
                  <a:lnTo>
                    <a:pt x="3756" y="18"/>
                  </a:lnTo>
                  <a:lnTo>
                    <a:pt x="3760" y="20"/>
                  </a:lnTo>
                  <a:lnTo>
                    <a:pt x="3760" y="20"/>
                  </a:lnTo>
                  <a:lnTo>
                    <a:pt x="3764" y="20"/>
                  </a:lnTo>
                  <a:lnTo>
                    <a:pt x="3764" y="20"/>
                  </a:lnTo>
                  <a:lnTo>
                    <a:pt x="3770" y="20"/>
                  </a:lnTo>
                  <a:lnTo>
                    <a:pt x="3770" y="20"/>
                  </a:lnTo>
                  <a:lnTo>
                    <a:pt x="3772" y="20"/>
                  </a:lnTo>
                  <a:lnTo>
                    <a:pt x="3772" y="20"/>
                  </a:lnTo>
                  <a:lnTo>
                    <a:pt x="3776" y="20"/>
                  </a:lnTo>
                  <a:lnTo>
                    <a:pt x="3776" y="20"/>
                  </a:lnTo>
                  <a:lnTo>
                    <a:pt x="3778" y="20"/>
                  </a:lnTo>
                  <a:lnTo>
                    <a:pt x="3780" y="20"/>
                  </a:lnTo>
                  <a:lnTo>
                    <a:pt x="3780" y="20"/>
                  </a:lnTo>
                  <a:lnTo>
                    <a:pt x="3782" y="20"/>
                  </a:lnTo>
                  <a:lnTo>
                    <a:pt x="3782" y="20"/>
                  </a:lnTo>
                  <a:lnTo>
                    <a:pt x="3784" y="20"/>
                  </a:lnTo>
                  <a:lnTo>
                    <a:pt x="3784" y="20"/>
                  </a:lnTo>
                  <a:lnTo>
                    <a:pt x="3784" y="20"/>
                  </a:lnTo>
                  <a:lnTo>
                    <a:pt x="3784" y="20"/>
                  </a:lnTo>
                  <a:lnTo>
                    <a:pt x="3786" y="20"/>
                  </a:lnTo>
                  <a:lnTo>
                    <a:pt x="3786" y="20"/>
                  </a:lnTo>
                  <a:lnTo>
                    <a:pt x="3786" y="20"/>
                  </a:lnTo>
                  <a:lnTo>
                    <a:pt x="3786" y="20"/>
                  </a:lnTo>
                  <a:lnTo>
                    <a:pt x="3788" y="20"/>
                  </a:lnTo>
                  <a:lnTo>
                    <a:pt x="3788" y="20"/>
                  </a:lnTo>
                  <a:lnTo>
                    <a:pt x="3790" y="22"/>
                  </a:lnTo>
                  <a:lnTo>
                    <a:pt x="3790" y="22"/>
                  </a:lnTo>
                  <a:lnTo>
                    <a:pt x="3794" y="22"/>
                  </a:lnTo>
                  <a:lnTo>
                    <a:pt x="3794" y="22"/>
                  </a:lnTo>
                  <a:lnTo>
                    <a:pt x="3796" y="22"/>
                  </a:lnTo>
                  <a:lnTo>
                    <a:pt x="3796" y="22"/>
                  </a:lnTo>
                  <a:lnTo>
                    <a:pt x="3796" y="22"/>
                  </a:lnTo>
                  <a:lnTo>
                    <a:pt x="3796" y="22"/>
                  </a:lnTo>
                  <a:lnTo>
                    <a:pt x="3796" y="22"/>
                  </a:lnTo>
                  <a:lnTo>
                    <a:pt x="3796" y="22"/>
                  </a:lnTo>
                  <a:lnTo>
                    <a:pt x="3798" y="20"/>
                  </a:lnTo>
                  <a:lnTo>
                    <a:pt x="3798" y="20"/>
                  </a:lnTo>
                  <a:lnTo>
                    <a:pt x="3802" y="22"/>
                  </a:lnTo>
                  <a:lnTo>
                    <a:pt x="3802" y="22"/>
                  </a:lnTo>
                  <a:lnTo>
                    <a:pt x="3802" y="20"/>
                  </a:lnTo>
                  <a:lnTo>
                    <a:pt x="3802" y="20"/>
                  </a:lnTo>
                  <a:lnTo>
                    <a:pt x="3804" y="20"/>
                  </a:lnTo>
                  <a:lnTo>
                    <a:pt x="3804" y="20"/>
                  </a:lnTo>
                  <a:lnTo>
                    <a:pt x="3804" y="22"/>
                  </a:lnTo>
                  <a:lnTo>
                    <a:pt x="3804" y="22"/>
                  </a:lnTo>
                  <a:lnTo>
                    <a:pt x="3806" y="22"/>
                  </a:lnTo>
                  <a:lnTo>
                    <a:pt x="3806" y="22"/>
                  </a:lnTo>
                  <a:lnTo>
                    <a:pt x="3806" y="22"/>
                  </a:lnTo>
                  <a:lnTo>
                    <a:pt x="3806" y="22"/>
                  </a:lnTo>
                  <a:lnTo>
                    <a:pt x="3808" y="22"/>
                  </a:lnTo>
                  <a:lnTo>
                    <a:pt x="3808" y="22"/>
                  </a:lnTo>
                  <a:lnTo>
                    <a:pt x="3808" y="22"/>
                  </a:lnTo>
                  <a:lnTo>
                    <a:pt x="3808" y="22"/>
                  </a:lnTo>
                  <a:lnTo>
                    <a:pt x="3808" y="22"/>
                  </a:lnTo>
                  <a:lnTo>
                    <a:pt x="3808" y="22"/>
                  </a:lnTo>
                  <a:lnTo>
                    <a:pt x="3808" y="22"/>
                  </a:lnTo>
                  <a:lnTo>
                    <a:pt x="3808" y="22"/>
                  </a:lnTo>
                  <a:lnTo>
                    <a:pt x="3808" y="22"/>
                  </a:lnTo>
                  <a:lnTo>
                    <a:pt x="3808" y="22"/>
                  </a:lnTo>
                  <a:lnTo>
                    <a:pt x="3810" y="22"/>
                  </a:lnTo>
                  <a:lnTo>
                    <a:pt x="3810" y="22"/>
                  </a:lnTo>
                  <a:lnTo>
                    <a:pt x="3810" y="22"/>
                  </a:lnTo>
                  <a:lnTo>
                    <a:pt x="3810" y="22"/>
                  </a:lnTo>
                  <a:lnTo>
                    <a:pt x="3810" y="22"/>
                  </a:lnTo>
                  <a:lnTo>
                    <a:pt x="3810" y="22"/>
                  </a:lnTo>
                  <a:lnTo>
                    <a:pt x="3810" y="22"/>
                  </a:lnTo>
                  <a:lnTo>
                    <a:pt x="3810" y="22"/>
                  </a:lnTo>
                  <a:lnTo>
                    <a:pt x="3810" y="22"/>
                  </a:lnTo>
                  <a:lnTo>
                    <a:pt x="3810" y="22"/>
                  </a:lnTo>
                  <a:lnTo>
                    <a:pt x="3812" y="22"/>
                  </a:lnTo>
                  <a:lnTo>
                    <a:pt x="3812" y="22"/>
                  </a:lnTo>
                  <a:lnTo>
                    <a:pt x="3814" y="22"/>
                  </a:lnTo>
                  <a:lnTo>
                    <a:pt x="3814" y="22"/>
                  </a:lnTo>
                  <a:lnTo>
                    <a:pt x="3816" y="22"/>
                  </a:lnTo>
                  <a:lnTo>
                    <a:pt x="3816" y="22"/>
                  </a:lnTo>
                  <a:lnTo>
                    <a:pt x="3818" y="22"/>
                  </a:lnTo>
                  <a:lnTo>
                    <a:pt x="3818" y="22"/>
                  </a:lnTo>
                  <a:lnTo>
                    <a:pt x="3822" y="22"/>
                  </a:lnTo>
                  <a:lnTo>
                    <a:pt x="3822" y="22"/>
                  </a:lnTo>
                  <a:lnTo>
                    <a:pt x="3824" y="22"/>
                  </a:lnTo>
                  <a:lnTo>
                    <a:pt x="3824" y="22"/>
                  </a:lnTo>
                  <a:lnTo>
                    <a:pt x="3828" y="24"/>
                  </a:lnTo>
                  <a:lnTo>
                    <a:pt x="3828" y="24"/>
                  </a:lnTo>
                  <a:lnTo>
                    <a:pt x="3828" y="22"/>
                  </a:lnTo>
                  <a:lnTo>
                    <a:pt x="3828" y="22"/>
                  </a:lnTo>
                  <a:lnTo>
                    <a:pt x="3830" y="24"/>
                  </a:lnTo>
                  <a:lnTo>
                    <a:pt x="3830" y="24"/>
                  </a:lnTo>
                  <a:lnTo>
                    <a:pt x="3832" y="24"/>
                  </a:lnTo>
                  <a:lnTo>
                    <a:pt x="3832" y="24"/>
                  </a:lnTo>
                  <a:lnTo>
                    <a:pt x="3834" y="24"/>
                  </a:lnTo>
                  <a:lnTo>
                    <a:pt x="3834" y="24"/>
                  </a:lnTo>
                  <a:lnTo>
                    <a:pt x="3836" y="24"/>
                  </a:lnTo>
                  <a:lnTo>
                    <a:pt x="3836" y="24"/>
                  </a:lnTo>
                  <a:lnTo>
                    <a:pt x="3838" y="24"/>
                  </a:lnTo>
                  <a:lnTo>
                    <a:pt x="3838" y="24"/>
                  </a:lnTo>
                  <a:lnTo>
                    <a:pt x="3838" y="24"/>
                  </a:lnTo>
                  <a:lnTo>
                    <a:pt x="3838" y="24"/>
                  </a:lnTo>
                  <a:lnTo>
                    <a:pt x="3840" y="24"/>
                  </a:lnTo>
                  <a:lnTo>
                    <a:pt x="3840" y="24"/>
                  </a:lnTo>
                  <a:lnTo>
                    <a:pt x="3840" y="24"/>
                  </a:lnTo>
                  <a:lnTo>
                    <a:pt x="3840" y="24"/>
                  </a:lnTo>
                  <a:lnTo>
                    <a:pt x="3846" y="24"/>
                  </a:lnTo>
                  <a:lnTo>
                    <a:pt x="3846" y="24"/>
                  </a:lnTo>
                  <a:lnTo>
                    <a:pt x="3850" y="26"/>
                  </a:lnTo>
                  <a:lnTo>
                    <a:pt x="3850" y="26"/>
                  </a:lnTo>
                  <a:lnTo>
                    <a:pt x="3860" y="26"/>
                  </a:lnTo>
                  <a:lnTo>
                    <a:pt x="3860" y="26"/>
                  </a:lnTo>
                  <a:lnTo>
                    <a:pt x="3864" y="24"/>
                  </a:lnTo>
                  <a:lnTo>
                    <a:pt x="3864" y="24"/>
                  </a:lnTo>
                  <a:lnTo>
                    <a:pt x="3868" y="26"/>
                  </a:lnTo>
                  <a:lnTo>
                    <a:pt x="3868" y="26"/>
                  </a:lnTo>
                  <a:lnTo>
                    <a:pt x="3876" y="26"/>
                  </a:lnTo>
                  <a:lnTo>
                    <a:pt x="3876" y="26"/>
                  </a:lnTo>
                  <a:lnTo>
                    <a:pt x="3878" y="26"/>
                  </a:lnTo>
                  <a:lnTo>
                    <a:pt x="3878" y="26"/>
                  </a:lnTo>
                  <a:lnTo>
                    <a:pt x="3890" y="28"/>
                  </a:lnTo>
                  <a:lnTo>
                    <a:pt x="3890" y="28"/>
                  </a:lnTo>
                  <a:lnTo>
                    <a:pt x="3892" y="28"/>
                  </a:lnTo>
                  <a:lnTo>
                    <a:pt x="3892" y="28"/>
                  </a:lnTo>
                  <a:lnTo>
                    <a:pt x="3902" y="28"/>
                  </a:lnTo>
                  <a:lnTo>
                    <a:pt x="3902" y="28"/>
                  </a:lnTo>
                  <a:lnTo>
                    <a:pt x="3904" y="30"/>
                  </a:lnTo>
                  <a:lnTo>
                    <a:pt x="3904" y="30"/>
                  </a:lnTo>
                  <a:lnTo>
                    <a:pt x="3908" y="28"/>
                  </a:lnTo>
                  <a:lnTo>
                    <a:pt x="3908" y="28"/>
                  </a:lnTo>
                  <a:lnTo>
                    <a:pt x="3910" y="28"/>
                  </a:lnTo>
                  <a:lnTo>
                    <a:pt x="3910" y="28"/>
                  </a:lnTo>
                  <a:lnTo>
                    <a:pt x="3912" y="28"/>
                  </a:lnTo>
                  <a:lnTo>
                    <a:pt x="3912" y="28"/>
                  </a:lnTo>
                  <a:lnTo>
                    <a:pt x="3918" y="30"/>
                  </a:lnTo>
                  <a:lnTo>
                    <a:pt x="3918" y="30"/>
                  </a:lnTo>
                  <a:lnTo>
                    <a:pt x="3922" y="30"/>
                  </a:lnTo>
                  <a:lnTo>
                    <a:pt x="3922" y="30"/>
                  </a:lnTo>
                  <a:lnTo>
                    <a:pt x="3924" y="30"/>
                  </a:lnTo>
                  <a:lnTo>
                    <a:pt x="3924" y="30"/>
                  </a:lnTo>
                  <a:lnTo>
                    <a:pt x="3924" y="30"/>
                  </a:lnTo>
                  <a:lnTo>
                    <a:pt x="3924" y="30"/>
                  </a:lnTo>
                  <a:lnTo>
                    <a:pt x="3926" y="30"/>
                  </a:lnTo>
                  <a:lnTo>
                    <a:pt x="3926" y="30"/>
                  </a:lnTo>
                  <a:lnTo>
                    <a:pt x="3926" y="30"/>
                  </a:lnTo>
                  <a:lnTo>
                    <a:pt x="3926" y="30"/>
                  </a:lnTo>
                  <a:lnTo>
                    <a:pt x="3930" y="32"/>
                  </a:lnTo>
                  <a:lnTo>
                    <a:pt x="3930" y="32"/>
                  </a:lnTo>
                  <a:lnTo>
                    <a:pt x="3906" y="32"/>
                  </a:lnTo>
                  <a:lnTo>
                    <a:pt x="3906" y="32"/>
                  </a:lnTo>
                  <a:lnTo>
                    <a:pt x="3906" y="32"/>
                  </a:lnTo>
                  <a:lnTo>
                    <a:pt x="3906" y="32"/>
                  </a:lnTo>
                  <a:lnTo>
                    <a:pt x="3906" y="32"/>
                  </a:lnTo>
                  <a:lnTo>
                    <a:pt x="3904" y="32"/>
                  </a:lnTo>
                  <a:lnTo>
                    <a:pt x="3904" y="32"/>
                  </a:lnTo>
                  <a:lnTo>
                    <a:pt x="3904" y="32"/>
                  </a:lnTo>
                  <a:lnTo>
                    <a:pt x="3904" y="32"/>
                  </a:lnTo>
                  <a:lnTo>
                    <a:pt x="3904" y="32"/>
                  </a:lnTo>
                  <a:lnTo>
                    <a:pt x="3904" y="32"/>
                  </a:lnTo>
                  <a:lnTo>
                    <a:pt x="3898" y="34"/>
                  </a:lnTo>
                  <a:lnTo>
                    <a:pt x="3898" y="34"/>
                  </a:lnTo>
                  <a:lnTo>
                    <a:pt x="3892" y="36"/>
                  </a:lnTo>
                  <a:lnTo>
                    <a:pt x="3892" y="36"/>
                  </a:lnTo>
                  <a:lnTo>
                    <a:pt x="3890" y="36"/>
                  </a:lnTo>
                  <a:lnTo>
                    <a:pt x="3890" y="36"/>
                  </a:lnTo>
                  <a:lnTo>
                    <a:pt x="3888" y="36"/>
                  </a:lnTo>
                  <a:lnTo>
                    <a:pt x="3888" y="36"/>
                  </a:lnTo>
                  <a:lnTo>
                    <a:pt x="3886" y="36"/>
                  </a:lnTo>
                  <a:lnTo>
                    <a:pt x="3886" y="36"/>
                  </a:lnTo>
                  <a:lnTo>
                    <a:pt x="3886" y="36"/>
                  </a:lnTo>
                  <a:lnTo>
                    <a:pt x="3886" y="36"/>
                  </a:lnTo>
                  <a:lnTo>
                    <a:pt x="3886" y="36"/>
                  </a:lnTo>
                  <a:lnTo>
                    <a:pt x="3886" y="36"/>
                  </a:lnTo>
                  <a:lnTo>
                    <a:pt x="3884" y="36"/>
                  </a:lnTo>
                  <a:lnTo>
                    <a:pt x="3884" y="36"/>
                  </a:lnTo>
                  <a:lnTo>
                    <a:pt x="3882" y="36"/>
                  </a:lnTo>
                  <a:lnTo>
                    <a:pt x="3882" y="36"/>
                  </a:lnTo>
                  <a:lnTo>
                    <a:pt x="3882" y="36"/>
                  </a:lnTo>
                  <a:lnTo>
                    <a:pt x="3882" y="36"/>
                  </a:lnTo>
                  <a:lnTo>
                    <a:pt x="3882" y="36"/>
                  </a:lnTo>
                  <a:lnTo>
                    <a:pt x="3882" y="36"/>
                  </a:lnTo>
                  <a:lnTo>
                    <a:pt x="3882" y="36"/>
                  </a:lnTo>
                  <a:lnTo>
                    <a:pt x="3882" y="36"/>
                  </a:lnTo>
                  <a:lnTo>
                    <a:pt x="3878" y="36"/>
                  </a:lnTo>
                  <a:lnTo>
                    <a:pt x="3878" y="36"/>
                  </a:lnTo>
                  <a:lnTo>
                    <a:pt x="3878" y="36"/>
                  </a:lnTo>
                  <a:lnTo>
                    <a:pt x="3878" y="36"/>
                  </a:lnTo>
                  <a:lnTo>
                    <a:pt x="3878" y="36"/>
                  </a:lnTo>
                  <a:lnTo>
                    <a:pt x="3878" y="36"/>
                  </a:lnTo>
                  <a:lnTo>
                    <a:pt x="3876" y="36"/>
                  </a:lnTo>
                  <a:lnTo>
                    <a:pt x="3876" y="36"/>
                  </a:lnTo>
                  <a:lnTo>
                    <a:pt x="3874" y="36"/>
                  </a:lnTo>
                  <a:lnTo>
                    <a:pt x="3874" y="36"/>
                  </a:lnTo>
                  <a:lnTo>
                    <a:pt x="3874" y="36"/>
                  </a:lnTo>
                  <a:lnTo>
                    <a:pt x="3874" y="36"/>
                  </a:lnTo>
                  <a:lnTo>
                    <a:pt x="3874" y="36"/>
                  </a:lnTo>
                  <a:lnTo>
                    <a:pt x="3874" y="38"/>
                  </a:lnTo>
                  <a:lnTo>
                    <a:pt x="3874" y="38"/>
                  </a:lnTo>
                  <a:lnTo>
                    <a:pt x="3870" y="38"/>
                  </a:lnTo>
                  <a:lnTo>
                    <a:pt x="3870" y="38"/>
                  </a:lnTo>
                  <a:lnTo>
                    <a:pt x="3864" y="38"/>
                  </a:lnTo>
                  <a:lnTo>
                    <a:pt x="3864" y="38"/>
                  </a:lnTo>
                  <a:lnTo>
                    <a:pt x="3854" y="38"/>
                  </a:lnTo>
                  <a:lnTo>
                    <a:pt x="3854" y="38"/>
                  </a:lnTo>
                  <a:lnTo>
                    <a:pt x="3850" y="36"/>
                  </a:lnTo>
                  <a:lnTo>
                    <a:pt x="3850" y="36"/>
                  </a:lnTo>
                  <a:lnTo>
                    <a:pt x="3846" y="34"/>
                  </a:lnTo>
                  <a:lnTo>
                    <a:pt x="3846" y="34"/>
                  </a:lnTo>
                  <a:lnTo>
                    <a:pt x="3846" y="34"/>
                  </a:lnTo>
                  <a:lnTo>
                    <a:pt x="3846" y="34"/>
                  </a:lnTo>
                  <a:lnTo>
                    <a:pt x="3842" y="34"/>
                  </a:lnTo>
                  <a:lnTo>
                    <a:pt x="3842" y="34"/>
                  </a:lnTo>
                  <a:lnTo>
                    <a:pt x="3842" y="36"/>
                  </a:lnTo>
                  <a:lnTo>
                    <a:pt x="3842" y="36"/>
                  </a:lnTo>
                  <a:lnTo>
                    <a:pt x="3842" y="36"/>
                  </a:lnTo>
                  <a:lnTo>
                    <a:pt x="3842" y="36"/>
                  </a:lnTo>
                  <a:lnTo>
                    <a:pt x="3842" y="36"/>
                  </a:lnTo>
                  <a:lnTo>
                    <a:pt x="3842" y="36"/>
                  </a:lnTo>
                  <a:lnTo>
                    <a:pt x="3842" y="36"/>
                  </a:lnTo>
                  <a:lnTo>
                    <a:pt x="3840" y="38"/>
                  </a:lnTo>
                  <a:lnTo>
                    <a:pt x="3840" y="38"/>
                  </a:lnTo>
                  <a:lnTo>
                    <a:pt x="3832" y="38"/>
                  </a:lnTo>
                  <a:lnTo>
                    <a:pt x="3832" y="38"/>
                  </a:lnTo>
                  <a:lnTo>
                    <a:pt x="3830" y="38"/>
                  </a:lnTo>
                  <a:lnTo>
                    <a:pt x="3830" y="38"/>
                  </a:lnTo>
                  <a:lnTo>
                    <a:pt x="3828" y="38"/>
                  </a:lnTo>
                  <a:lnTo>
                    <a:pt x="3828" y="38"/>
                  </a:lnTo>
                  <a:lnTo>
                    <a:pt x="3826" y="38"/>
                  </a:lnTo>
                  <a:lnTo>
                    <a:pt x="3826" y="38"/>
                  </a:lnTo>
                  <a:lnTo>
                    <a:pt x="3824" y="38"/>
                  </a:lnTo>
                  <a:lnTo>
                    <a:pt x="3824" y="38"/>
                  </a:lnTo>
                  <a:lnTo>
                    <a:pt x="3824" y="38"/>
                  </a:lnTo>
                  <a:lnTo>
                    <a:pt x="3824" y="38"/>
                  </a:lnTo>
                  <a:lnTo>
                    <a:pt x="3824" y="38"/>
                  </a:lnTo>
                  <a:lnTo>
                    <a:pt x="3824" y="38"/>
                  </a:lnTo>
                  <a:lnTo>
                    <a:pt x="3822" y="38"/>
                  </a:lnTo>
                  <a:lnTo>
                    <a:pt x="3822" y="38"/>
                  </a:lnTo>
                  <a:lnTo>
                    <a:pt x="3820" y="38"/>
                  </a:lnTo>
                  <a:lnTo>
                    <a:pt x="3820" y="38"/>
                  </a:lnTo>
                  <a:lnTo>
                    <a:pt x="3820" y="38"/>
                  </a:lnTo>
                  <a:lnTo>
                    <a:pt x="3820" y="38"/>
                  </a:lnTo>
                  <a:lnTo>
                    <a:pt x="3812" y="40"/>
                  </a:lnTo>
                  <a:lnTo>
                    <a:pt x="3812" y="40"/>
                  </a:lnTo>
                  <a:lnTo>
                    <a:pt x="3810" y="40"/>
                  </a:lnTo>
                  <a:lnTo>
                    <a:pt x="3810" y="40"/>
                  </a:lnTo>
                  <a:lnTo>
                    <a:pt x="3810" y="40"/>
                  </a:lnTo>
                  <a:lnTo>
                    <a:pt x="3810" y="40"/>
                  </a:lnTo>
                  <a:lnTo>
                    <a:pt x="3810" y="40"/>
                  </a:lnTo>
                  <a:lnTo>
                    <a:pt x="3810" y="40"/>
                  </a:lnTo>
                  <a:lnTo>
                    <a:pt x="3808" y="40"/>
                  </a:lnTo>
                  <a:lnTo>
                    <a:pt x="3808" y="40"/>
                  </a:lnTo>
                  <a:lnTo>
                    <a:pt x="3808" y="40"/>
                  </a:lnTo>
                  <a:lnTo>
                    <a:pt x="3808" y="40"/>
                  </a:lnTo>
                  <a:lnTo>
                    <a:pt x="3808" y="40"/>
                  </a:lnTo>
                  <a:lnTo>
                    <a:pt x="3808" y="40"/>
                  </a:lnTo>
                  <a:lnTo>
                    <a:pt x="3806" y="42"/>
                  </a:lnTo>
                  <a:lnTo>
                    <a:pt x="3806" y="42"/>
                  </a:lnTo>
                  <a:lnTo>
                    <a:pt x="3806" y="42"/>
                  </a:lnTo>
                  <a:lnTo>
                    <a:pt x="3806" y="42"/>
                  </a:lnTo>
                  <a:lnTo>
                    <a:pt x="3802" y="42"/>
                  </a:lnTo>
                  <a:lnTo>
                    <a:pt x="3802" y="42"/>
                  </a:lnTo>
                  <a:lnTo>
                    <a:pt x="3800" y="42"/>
                  </a:lnTo>
                  <a:lnTo>
                    <a:pt x="3800" y="42"/>
                  </a:lnTo>
                  <a:lnTo>
                    <a:pt x="3794" y="42"/>
                  </a:lnTo>
                  <a:lnTo>
                    <a:pt x="3794" y="42"/>
                  </a:lnTo>
                  <a:lnTo>
                    <a:pt x="3794" y="42"/>
                  </a:lnTo>
                  <a:lnTo>
                    <a:pt x="3794" y="42"/>
                  </a:lnTo>
                  <a:lnTo>
                    <a:pt x="3794" y="42"/>
                  </a:lnTo>
                  <a:lnTo>
                    <a:pt x="3794" y="42"/>
                  </a:lnTo>
                  <a:lnTo>
                    <a:pt x="3790" y="42"/>
                  </a:lnTo>
                  <a:lnTo>
                    <a:pt x="3790" y="42"/>
                  </a:lnTo>
                  <a:lnTo>
                    <a:pt x="3790" y="42"/>
                  </a:lnTo>
                  <a:lnTo>
                    <a:pt x="3790" y="42"/>
                  </a:lnTo>
                  <a:lnTo>
                    <a:pt x="3788" y="42"/>
                  </a:lnTo>
                  <a:lnTo>
                    <a:pt x="3788" y="42"/>
                  </a:lnTo>
                  <a:lnTo>
                    <a:pt x="3782" y="42"/>
                  </a:lnTo>
                  <a:lnTo>
                    <a:pt x="3782" y="42"/>
                  </a:lnTo>
                  <a:lnTo>
                    <a:pt x="3780" y="42"/>
                  </a:lnTo>
                  <a:lnTo>
                    <a:pt x="3780" y="42"/>
                  </a:lnTo>
                  <a:lnTo>
                    <a:pt x="3772" y="42"/>
                  </a:lnTo>
                  <a:lnTo>
                    <a:pt x="3772" y="42"/>
                  </a:lnTo>
                  <a:lnTo>
                    <a:pt x="3762" y="40"/>
                  </a:lnTo>
                  <a:lnTo>
                    <a:pt x="3762" y="40"/>
                  </a:lnTo>
                  <a:lnTo>
                    <a:pt x="3758" y="42"/>
                  </a:lnTo>
                  <a:lnTo>
                    <a:pt x="3758" y="42"/>
                  </a:lnTo>
                  <a:lnTo>
                    <a:pt x="3750" y="42"/>
                  </a:lnTo>
                  <a:lnTo>
                    <a:pt x="3750" y="42"/>
                  </a:lnTo>
                  <a:lnTo>
                    <a:pt x="3750" y="42"/>
                  </a:lnTo>
                  <a:lnTo>
                    <a:pt x="3750" y="42"/>
                  </a:lnTo>
                  <a:lnTo>
                    <a:pt x="3750" y="42"/>
                  </a:lnTo>
                  <a:lnTo>
                    <a:pt x="3750" y="42"/>
                  </a:lnTo>
                  <a:lnTo>
                    <a:pt x="3748" y="42"/>
                  </a:lnTo>
                  <a:lnTo>
                    <a:pt x="3748" y="42"/>
                  </a:lnTo>
                  <a:lnTo>
                    <a:pt x="3748" y="42"/>
                  </a:lnTo>
                  <a:lnTo>
                    <a:pt x="3748" y="42"/>
                  </a:lnTo>
                  <a:lnTo>
                    <a:pt x="3748" y="42"/>
                  </a:lnTo>
                  <a:lnTo>
                    <a:pt x="3748" y="42"/>
                  </a:lnTo>
                  <a:lnTo>
                    <a:pt x="3746" y="42"/>
                  </a:lnTo>
                  <a:lnTo>
                    <a:pt x="3746" y="42"/>
                  </a:lnTo>
                  <a:lnTo>
                    <a:pt x="3744" y="42"/>
                  </a:lnTo>
                  <a:lnTo>
                    <a:pt x="3744" y="42"/>
                  </a:lnTo>
                  <a:lnTo>
                    <a:pt x="3744" y="42"/>
                  </a:lnTo>
                  <a:lnTo>
                    <a:pt x="3744" y="42"/>
                  </a:lnTo>
                  <a:lnTo>
                    <a:pt x="3742" y="42"/>
                  </a:lnTo>
                  <a:lnTo>
                    <a:pt x="3742" y="42"/>
                  </a:lnTo>
                  <a:lnTo>
                    <a:pt x="3740" y="42"/>
                  </a:lnTo>
                  <a:lnTo>
                    <a:pt x="3740" y="42"/>
                  </a:lnTo>
                  <a:lnTo>
                    <a:pt x="3738" y="42"/>
                  </a:lnTo>
                  <a:lnTo>
                    <a:pt x="3738" y="42"/>
                  </a:lnTo>
                  <a:lnTo>
                    <a:pt x="3736" y="42"/>
                  </a:lnTo>
                  <a:lnTo>
                    <a:pt x="3736" y="42"/>
                  </a:lnTo>
                  <a:lnTo>
                    <a:pt x="3730" y="42"/>
                  </a:lnTo>
                  <a:lnTo>
                    <a:pt x="3730" y="42"/>
                  </a:lnTo>
                  <a:lnTo>
                    <a:pt x="3728" y="42"/>
                  </a:lnTo>
                  <a:lnTo>
                    <a:pt x="3728" y="42"/>
                  </a:lnTo>
                  <a:lnTo>
                    <a:pt x="3724" y="42"/>
                  </a:lnTo>
                  <a:lnTo>
                    <a:pt x="3724" y="42"/>
                  </a:lnTo>
                  <a:lnTo>
                    <a:pt x="3720" y="42"/>
                  </a:lnTo>
                  <a:lnTo>
                    <a:pt x="3720" y="42"/>
                  </a:lnTo>
                  <a:lnTo>
                    <a:pt x="3718" y="42"/>
                  </a:lnTo>
                  <a:lnTo>
                    <a:pt x="3718" y="42"/>
                  </a:lnTo>
                  <a:lnTo>
                    <a:pt x="3714" y="42"/>
                  </a:lnTo>
                  <a:lnTo>
                    <a:pt x="3714" y="42"/>
                  </a:lnTo>
                  <a:lnTo>
                    <a:pt x="3710" y="44"/>
                  </a:lnTo>
                  <a:lnTo>
                    <a:pt x="3710" y="44"/>
                  </a:lnTo>
                  <a:lnTo>
                    <a:pt x="3710" y="44"/>
                  </a:lnTo>
                  <a:lnTo>
                    <a:pt x="3710" y="44"/>
                  </a:lnTo>
                  <a:lnTo>
                    <a:pt x="3708" y="44"/>
                  </a:lnTo>
                  <a:lnTo>
                    <a:pt x="3708" y="44"/>
                  </a:lnTo>
                  <a:lnTo>
                    <a:pt x="3708" y="44"/>
                  </a:lnTo>
                  <a:lnTo>
                    <a:pt x="3708" y="44"/>
                  </a:lnTo>
                  <a:lnTo>
                    <a:pt x="3708" y="44"/>
                  </a:lnTo>
                  <a:lnTo>
                    <a:pt x="3708" y="44"/>
                  </a:lnTo>
                  <a:lnTo>
                    <a:pt x="3706" y="44"/>
                  </a:lnTo>
                  <a:lnTo>
                    <a:pt x="3706" y="44"/>
                  </a:lnTo>
                  <a:lnTo>
                    <a:pt x="3704" y="44"/>
                  </a:lnTo>
                  <a:lnTo>
                    <a:pt x="3704" y="44"/>
                  </a:lnTo>
                  <a:lnTo>
                    <a:pt x="3704" y="44"/>
                  </a:lnTo>
                  <a:lnTo>
                    <a:pt x="3704" y="44"/>
                  </a:lnTo>
                  <a:lnTo>
                    <a:pt x="3698" y="46"/>
                  </a:lnTo>
                  <a:lnTo>
                    <a:pt x="3698" y="46"/>
                  </a:lnTo>
                  <a:lnTo>
                    <a:pt x="3698" y="46"/>
                  </a:lnTo>
                  <a:lnTo>
                    <a:pt x="3698" y="46"/>
                  </a:lnTo>
                  <a:lnTo>
                    <a:pt x="3690" y="46"/>
                  </a:lnTo>
                  <a:lnTo>
                    <a:pt x="3690" y="46"/>
                  </a:lnTo>
                  <a:lnTo>
                    <a:pt x="3688" y="46"/>
                  </a:lnTo>
                  <a:lnTo>
                    <a:pt x="3688" y="46"/>
                  </a:lnTo>
                  <a:lnTo>
                    <a:pt x="3684" y="46"/>
                  </a:lnTo>
                  <a:lnTo>
                    <a:pt x="3684" y="46"/>
                  </a:lnTo>
                  <a:lnTo>
                    <a:pt x="3680" y="46"/>
                  </a:lnTo>
                  <a:lnTo>
                    <a:pt x="3680" y="46"/>
                  </a:lnTo>
                  <a:lnTo>
                    <a:pt x="3678" y="46"/>
                  </a:lnTo>
                  <a:lnTo>
                    <a:pt x="3678" y="46"/>
                  </a:lnTo>
                  <a:lnTo>
                    <a:pt x="3678" y="46"/>
                  </a:lnTo>
                  <a:lnTo>
                    <a:pt x="3678" y="46"/>
                  </a:lnTo>
                  <a:lnTo>
                    <a:pt x="3676" y="46"/>
                  </a:lnTo>
                  <a:lnTo>
                    <a:pt x="3676" y="46"/>
                  </a:lnTo>
                  <a:lnTo>
                    <a:pt x="3676" y="46"/>
                  </a:lnTo>
                  <a:lnTo>
                    <a:pt x="3676" y="46"/>
                  </a:lnTo>
                  <a:lnTo>
                    <a:pt x="3676" y="46"/>
                  </a:lnTo>
                  <a:lnTo>
                    <a:pt x="3676" y="46"/>
                  </a:lnTo>
                  <a:lnTo>
                    <a:pt x="3674" y="46"/>
                  </a:lnTo>
                  <a:lnTo>
                    <a:pt x="3674" y="46"/>
                  </a:lnTo>
                  <a:lnTo>
                    <a:pt x="3670" y="48"/>
                  </a:lnTo>
                  <a:lnTo>
                    <a:pt x="3670" y="48"/>
                  </a:lnTo>
                  <a:lnTo>
                    <a:pt x="3664" y="46"/>
                  </a:lnTo>
                  <a:lnTo>
                    <a:pt x="3664" y="46"/>
                  </a:lnTo>
                  <a:lnTo>
                    <a:pt x="3660" y="44"/>
                  </a:lnTo>
                  <a:lnTo>
                    <a:pt x="3660" y="44"/>
                  </a:lnTo>
                  <a:lnTo>
                    <a:pt x="3658" y="44"/>
                  </a:lnTo>
                  <a:lnTo>
                    <a:pt x="3658" y="44"/>
                  </a:lnTo>
                  <a:lnTo>
                    <a:pt x="3656" y="44"/>
                  </a:lnTo>
                  <a:lnTo>
                    <a:pt x="3656" y="44"/>
                  </a:lnTo>
                  <a:lnTo>
                    <a:pt x="3652" y="46"/>
                  </a:lnTo>
                  <a:lnTo>
                    <a:pt x="3652" y="46"/>
                  </a:lnTo>
                  <a:lnTo>
                    <a:pt x="3650" y="48"/>
                  </a:lnTo>
                  <a:lnTo>
                    <a:pt x="3650" y="48"/>
                  </a:lnTo>
                  <a:lnTo>
                    <a:pt x="3648" y="48"/>
                  </a:lnTo>
                  <a:lnTo>
                    <a:pt x="3648" y="48"/>
                  </a:lnTo>
                  <a:lnTo>
                    <a:pt x="3648" y="48"/>
                  </a:lnTo>
                  <a:lnTo>
                    <a:pt x="3648" y="48"/>
                  </a:lnTo>
                  <a:lnTo>
                    <a:pt x="3646" y="48"/>
                  </a:lnTo>
                  <a:lnTo>
                    <a:pt x="3646" y="48"/>
                  </a:lnTo>
                  <a:lnTo>
                    <a:pt x="3646" y="48"/>
                  </a:lnTo>
                  <a:lnTo>
                    <a:pt x="3646" y="48"/>
                  </a:lnTo>
                  <a:lnTo>
                    <a:pt x="3644" y="48"/>
                  </a:lnTo>
                  <a:lnTo>
                    <a:pt x="3644" y="48"/>
                  </a:lnTo>
                  <a:lnTo>
                    <a:pt x="3644" y="48"/>
                  </a:lnTo>
                  <a:lnTo>
                    <a:pt x="3644" y="48"/>
                  </a:lnTo>
                  <a:lnTo>
                    <a:pt x="3642" y="48"/>
                  </a:lnTo>
                  <a:lnTo>
                    <a:pt x="3642" y="48"/>
                  </a:lnTo>
                  <a:lnTo>
                    <a:pt x="3638" y="48"/>
                  </a:lnTo>
                  <a:lnTo>
                    <a:pt x="3638" y="48"/>
                  </a:lnTo>
                  <a:lnTo>
                    <a:pt x="3638" y="46"/>
                  </a:lnTo>
                  <a:lnTo>
                    <a:pt x="3638" y="46"/>
                  </a:lnTo>
                  <a:lnTo>
                    <a:pt x="3634" y="46"/>
                  </a:lnTo>
                  <a:lnTo>
                    <a:pt x="3634" y="46"/>
                  </a:lnTo>
                  <a:lnTo>
                    <a:pt x="3634" y="46"/>
                  </a:lnTo>
                  <a:lnTo>
                    <a:pt x="3634" y="46"/>
                  </a:lnTo>
                  <a:lnTo>
                    <a:pt x="3634" y="46"/>
                  </a:lnTo>
                  <a:lnTo>
                    <a:pt x="3634" y="46"/>
                  </a:lnTo>
                  <a:lnTo>
                    <a:pt x="3630" y="46"/>
                  </a:lnTo>
                  <a:lnTo>
                    <a:pt x="3630" y="46"/>
                  </a:lnTo>
                  <a:lnTo>
                    <a:pt x="3630" y="46"/>
                  </a:lnTo>
                  <a:lnTo>
                    <a:pt x="3630" y="46"/>
                  </a:lnTo>
                  <a:lnTo>
                    <a:pt x="3628" y="46"/>
                  </a:lnTo>
                  <a:lnTo>
                    <a:pt x="3628" y="46"/>
                  </a:lnTo>
                  <a:lnTo>
                    <a:pt x="3626" y="46"/>
                  </a:lnTo>
                  <a:lnTo>
                    <a:pt x="3626" y="46"/>
                  </a:lnTo>
                  <a:lnTo>
                    <a:pt x="3624" y="46"/>
                  </a:lnTo>
                  <a:lnTo>
                    <a:pt x="3624" y="46"/>
                  </a:lnTo>
                  <a:lnTo>
                    <a:pt x="3620" y="48"/>
                  </a:lnTo>
                  <a:lnTo>
                    <a:pt x="3620" y="48"/>
                  </a:lnTo>
                  <a:lnTo>
                    <a:pt x="3610" y="48"/>
                  </a:lnTo>
                  <a:lnTo>
                    <a:pt x="3610" y="48"/>
                  </a:lnTo>
                  <a:lnTo>
                    <a:pt x="3608" y="48"/>
                  </a:lnTo>
                  <a:lnTo>
                    <a:pt x="3608" y="48"/>
                  </a:lnTo>
                  <a:lnTo>
                    <a:pt x="3606" y="48"/>
                  </a:lnTo>
                  <a:lnTo>
                    <a:pt x="3606" y="48"/>
                  </a:lnTo>
                  <a:lnTo>
                    <a:pt x="3604" y="48"/>
                  </a:lnTo>
                  <a:lnTo>
                    <a:pt x="3604" y="48"/>
                  </a:lnTo>
                  <a:lnTo>
                    <a:pt x="3602" y="48"/>
                  </a:lnTo>
                  <a:lnTo>
                    <a:pt x="3602" y="48"/>
                  </a:lnTo>
                  <a:lnTo>
                    <a:pt x="3598" y="48"/>
                  </a:lnTo>
                  <a:lnTo>
                    <a:pt x="3598" y="48"/>
                  </a:lnTo>
                  <a:lnTo>
                    <a:pt x="3596" y="46"/>
                  </a:lnTo>
                  <a:lnTo>
                    <a:pt x="3596" y="46"/>
                  </a:lnTo>
                  <a:lnTo>
                    <a:pt x="3592" y="48"/>
                  </a:lnTo>
                  <a:lnTo>
                    <a:pt x="3592" y="48"/>
                  </a:lnTo>
                  <a:lnTo>
                    <a:pt x="3592" y="48"/>
                  </a:lnTo>
                  <a:lnTo>
                    <a:pt x="3592" y="48"/>
                  </a:lnTo>
                  <a:lnTo>
                    <a:pt x="3590" y="48"/>
                  </a:lnTo>
                  <a:lnTo>
                    <a:pt x="3590" y="48"/>
                  </a:lnTo>
                  <a:lnTo>
                    <a:pt x="3588" y="48"/>
                  </a:lnTo>
                  <a:lnTo>
                    <a:pt x="3588" y="48"/>
                  </a:lnTo>
                  <a:lnTo>
                    <a:pt x="3586" y="48"/>
                  </a:lnTo>
                  <a:lnTo>
                    <a:pt x="3586" y="48"/>
                  </a:lnTo>
                  <a:lnTo>
                    <a:pt x="3582" y="48"/>
                  </a:lnTo>
                  <a:lnTo>
                    <a:pt x="3582" y="48"/>
                  </a:lnTo>
                  <a:lnTo>
                    <a:pt x="3576" y="48"/>
                  </a:lnTo>
                  <a:lnTo>
                    <a:pt x="3576" y="48"/>
                  </a:lnTo>
                  <a:lnTo>
                    <a:pt x="3572" y="48"/>
                  </a:lnTo>
                  <a:lnTo>
                    <a:pt x="3570" y="48"/>
                  </a:lnTo>
                  <a:lnTo>
                    <a:pt x="3570" y="48"/>
                  </a:lnTo>
                  <a:lnTo>
                    <a:pt x="3568" y="50"/>
                  </a:lnTo>
                  <a:lnTo>
                    <a:pt x="3568" y="50"/>
                  </a:lnTo>
                  <a:lnTo>
                    <a:pt x="3566" y="50"/>
                  </a:lnTo>
                  <a:lnTo>
                    <a:pt x="3566" y="50"/>
                  </a:lnTo>
                  <a:lnTo>
                    <a:pt x="3566" y="50"/>
                  </a:lnTo>
                  <a:lnTo>
                    <a:pt x="3566" y="50"/>
                  </a:lnTo>
                  <a:lnTo>
                    <a:pt x="3566" y="50"/>
                  </a:lnTo>
                  <a:lnTo>
                    <a:pt x="3566" y="50"/>
                  </a:lnTo>
                  <a:lnTo>
                    <a:pt x="3566" y="50"/>
                  </a:lnTo>
                  <a:lnTo>
                    <a:pt x="3566" y="50"/>
                  </a:lnTo>
                  <a:lnTo>
                    <a:pt x="3564" y="50"/>
                  </a:lnTo>
                  <a:lnTo>
                    <a:pt x="3564" y="50"/>
                  </a:lnTo>
                  <a:lnTo>
                    <a:pt x="3564" y="50"/>
                  </a:lnTo>
                  <a:lnTo>
                    <a:pt x="3564" y="50"/>
                  </a:lnTo>
                  <a:lnTo>
                    <a:pt x="3564" y="50"/>
                  </a:lnTo>
                  <a:lnTo>
                    <a:pt x="3564" y="50"/>
                  </a:lnTo>
                  <a:lnTo>
                    <a:pt x="3562" y="48"/>
                  </a:lnTo>
                  <a:lnTo>
                    <a:pt x="3562" y="48"/>
                  </a:lnTo>
                  <a:lnTo>
                    <a:pt x="3562" y="50"/>
                  </a:lnTo>
                  <a:lnTo>
                    <a:pt x="3562" y="50"/>
                  </a:lnTo>
                  <a:lnTo>
                    <a:pt x="3562" y="48"/>
                  </a:lnTo>
                  <a:lnTo>
                    <a:pt x="3562" y="48"/>
                  </a:lnTo>
                  <a:lnTo>
                    <a:pt x="3560" y="48"/>
                  </a:lnTo>
                  <a:lnTo>
                    <a:pt x="3560" y="48"/>
                  </a:lnTo>
                  <a:lnTo>
                    <a:pt x="3558" y="48"/>
                  </a:lnTo>
                  <a:lnTo>
                    <a:pt x="3558" y="48"/>
                  </a:lnTo>
                  <a:lnTo>
                    <a:pt x="3558" y="48"/>
                  </a:lnTo>
                  <a:lnTo>
                    <a:pt x="3558" y="48"/>
                  </a:lnTo>
                  <a:lnTo>
                    <a:pt x="3558" y="48"/>
                  </a:lnTo>
                  <a:lnTo>
                    <a:pt x="3558" y="48"/>
                  </a:lnTo>
                  <a:lnTo>
                    <a:pt x="3556" y="48"/>
                  </a:lnTo>
                  <a:lnTo>
                    <a:pt x="3556" y="48"/>
                  </a:lnTo>
                  <a:lnTo>
                    <a:pt x="3556" y="48"/>
                  </a:lnTo>
                  <a:lnTo>
                    <a:pt x="3556" y="48"/>
                  </a:lnTo>
                  <a:lnTo>
                    <a:pt x="3554" y="48"/>
                  </a:lnTo>
                  <a:lnTo>
                    <a:pt x="3554" y="48"/>
                  </a:lnTo>
                  <a:lnTo>
                    <a:pt x="3554" y="48"/>
                  </a:lnTo>
                  <a:lnTo>
                    <a:pt x="3554" y="48"/>
                  </a:lnTo>
                  <a:lnTo>
                    <a:pt x="3552" y="48"/>
                  </a:lnTo>
                  <a:lnTo>
                    <a:pt x="3552" y="48"/>
                  </a:lnTo>
                  <a:lnTo>
                    <a:pt x="3552" y="48"/>
                  </a:lnTo>
                  <a:lnTo>
                    <a:pt x="3552" y="48"/>
                  </a:lnTo>
                  <a:lnTo>
                    <a:pt x="3550" y="48"/>
                  </a:lnTo>
                  <a:lnTo>
                    <a:pt x="3550" y="48"/>
                  </a:lnTo>
                  <a:lnTo>
                    <a:pt x="3550" y="48"/>
                  </a:lnTo>
                  <a:lnTo>
                    <a:pt x="3550" y="48"/>
                  </a:lnTo>
                  <a:lnTo>
                    <a:pt x="3550" y="46"/>
                  </a:lnTo>
                  <a:lnTo>
                    <a:pt x="3550" y="46"/>
                  </a:lnTo>
                  <a:lnTo>
                    <a:pt x="3548" y="48"/>
                  </a:lnTo>
                  <a:lnTo>
                    <a:pt x="3548" y="48"/>
                  </a:lnTo>
                  <a:lnTo>
                    <a:pt x="3548" y="46"/>
                  </a:lnTo>
                  <a:lnTo>
                    <a:pt x="3548" y="46"/>
                  </a:lnTo>
                  <a:lnTo>
                    <a:pt x="3546" y="46"/>
                  </a:lnTo>
                  <a:lnTo>
                    <a:pt x="3546" y="46"/>
                  </a:lnTo>
                  <a:lnTo>
                    <a:pt x="3544" y="46"/>
                  </a:lnTo>
                  <a:lnTo>
                    <a:pt x="3544" y="46"/>
                  </a:lnTo>
                  <a:lnTo>
                    <a:pt x="3544" y="46"/>
                  </a:lnTo>
                  <a:lnTo>
                    <a:pt x="3544" y="46"/>
                  </a:lnTo>
                  <a:lnTo>
                    <a:pt x="3544" y="46"/>
                  </a:lnTo>
                  <a:lnTo>
                    <a:pt x="3544" y="46"/>
                  </a:lnTo>
                  <a:lnTo>
                    <a:pt x="3542" y="46"/>
                  </a:lnTo>
                  <a:lnTo>
                    <a:pt x="3542" y="46"/>
                  </a:lnTo>
                  <a:lnTo>
                    <a:pt x="3542" y="48"/>
                  </a:lnTo>
                  <a:lnTo>
                    <a:pt x="3542" y="48"/>
                  </a:lnTo>
                  <a:lnTo>
                    <a:pt x="3542" y="46"/>
                  </a:lnTo>
                  <a:lnTo>
                    <a:pt x="3542" y="46"/>
                  </a:lnTo>
                  <a:lnTo>
                    <a:pt x="3536" y="48"/>
                  </a:lnTo>
                  <a:lnTo>
                    <a:pt x="3536" y="48"/>
                  </a:lnTo>
                  <a:lnTo>
                    <a:pt x="3534" y="48"/>
                  </a:lnTo>
                  <a:lnTo>
                    <a:pt x="3534" y="48"/>
                  </a:lnTo>
                  <a:lnTo>
                    <a:pt x="3526" y="48"/>
                  </a:lnTo>
                  <a:lnTo>
                    <a:pt x="3526" y="48"/>
                  </a:lnTo>
                  <a:lnTo>
                    <a:pt x="3524" y="48"/>
                  </a:lnTo>
                  <a:lnTo>
                    <a:pt x="3524" y="48"/>
                  </a:lnTo>
                  <a:lnTo>
                    <a:pt x="3522" y="48"/>
                  </a:lnTo>
                  <a:lnTo>
                    <a:pt x="3522" y="48"/>
                  </a:lnTo>
                  <a:lnTo>
                    <a:pt x="3522" y="48"/>
                  </a:lnTo>
                  <a:lnTo>
                    <a:pt x="3522" y="48"/>
                  </a:lnTo>
                  <a:lnTo>
                    <a:pt x="3522" y="48"/>
                  </a:lnTo>
                  <a:lnTo>
                    <a:pt x="3522" y="48"/>
                  </a:lnTo>
                  <a:lnTo>
                    <a:pt x="3520" y="48"/>
                  </a:lnTo>
                  <a:lnTo>
                    <a:pt x="3520" y="48"/>
                  </a:lnTo>
                  <a:lnTo>
                    <a:pt x="3518" y="48"/>
                  </a:lnTo>
                  <a:lnTo>
                    <a:pt x="3518" y="48"/>
                  </a:lnTo>
                  <a:lnTo>
                    <a:pt x="3518" y="48"/>
                  </a:lnTo>
                  <a:lnTo>
                    <a:pt x="3518" y="48"/>
                  </a:lnTo>
                  <a:lnTo>
                    <a:pt x="3518" y="48"/>
                  </a:lnTo>
                  <a:lnTo>
                    <a:pt x="3518" y="48"/>
                  </a:lnTo>
                  <a:lnTo>
                    <a:pt x="3518" y="50"/>
                  </a:lnTo>
                  <a:lnTo>
                    <a:pt x="3518" y="50"/>
                  </a:lnTo>
                  <a:lnTo>
                    <a:pt x="3512" y="48"/>
                  </a:lnTo>
                  <a:lnTo>
                    <a:pt x="3508" y="50"/>
                  </a:lnTo>
                  <a:lnTo>
                    <a:pt x="3508" y="50"/>
                  </a:lnTo>
                  <a:lnTo>
                    <a:pt x="3502" y="48"/>
                  </a:lnTo>
                  <a:lnTo>
                    <a:pt x="3502" y="48"/>
                  </a:lnTo>
                  <a:lnTo>
                    <a:pt x="3494" y="48"/>
                  </a:lnTo>
                  <a:lnTo>
                    <a:pt x="3494" y="48"/>
                  </a:lnTo>
                  <a:lnTo>
                    <a:pt x="3490" y="48"/>
                  </a:lnTo>
                  <a:lnTo>
                    <a:pt x="3490" y="48"/>
                  </a:lnTo>
                  <a:lnTo>
                    <a:pt x="3488" y="48"/>
                  </a:lnTo>
                  <a:lnTo>
                    <a:pt x="3488" y="48"/>
                  </a:lnTo>
                  <a:lnTo>
                    <a:pt x="3486" y="48"/>
                  </a:lnTo>
                  <a:lnTo>
                    <a:pt x="3486" y="48"/>
                  </a:lnTo>
                  <a:lnTo>
                    <a:pt x="3478" y="48"/>
                  </a:lnTo>
                  <a:lnTo>
                    <a:pt x="3478" y="48"/>
                  </a:lnTo>
                  <a:lnTo>
                    <a:pt x="3478" y="48"/>
                  </a:lnTo>
                  <a:lnTo>
                    <a:pt x="3478" y="48"/>
                  </a:lnTo>
                  <a:lnTo>
                    <a:pt x="3476" y="48"/>
                  </a:lnTo>
                  <a:lnTo>
                    <a:pt x="3476" y="48"/>
                  </a:lnTo>
                  <a:lnTo>
                    <a:pt x="3474" y="48"/>
                  </a:lnTo>
                  <a:lnTo>
                    <a:pt x="3474" y="48"/>
                  </a:lnTo>
                  <a:lnTo>
                    <a:pt x="3472" y="48"/>
                  </a:lnTo>
                  <a:lnTo>
                    <a:pt x="3472" y="48"/>
                  </a:lnTo>
                  <a:lnTo>
                    <a:pt x="3470" y="48"/>
                  </a:lnTo>
                  <a:lnTo>
                    <a:pt x="3470" y="48"/>
                  </a:lnTo>
                  <a:lnTo>
                    <a:pt x="3468" y="48"/>
                  </a:lnTo>
                  <a:lnTo>
                    <a:pt x="3468" y="48"/>
                  </a:lnTo>
                  <a:lnTo>
                    <a:pt x="3468" y="48"/>
                  </a:lnTo>
                  <a:lnTo>
                    <a:pt x="3468" y="48"/>
                  </a:lnTo>
                  <a:lnTo>
                    <a:pt x="3468" y="48"/>
                  </a:lnTo>
                  <a:lnTo>
                    <a:pt x="3468" y="48"/>
                  </a:lnTo>
                  <a:lnTo>
                    <a:pt x="3464" y="48"/>
                  </a:lnTo>
                  <a:lnTo>
                    <a:pt x="3464" y="48"/>
                  </a:lnTo>
                  <a:lnTo>
                    <a:pt x="3464" y="48"/>
                  </a:lnTo>
                  <a:lnTo>
                    <a:pt x="3464" y="48"/>
                  </a:lnTo>
                  <a:lnTo>
                    <a:pt x="3464" y="48"/>
                  </a:lnTo>
                  <a:lnTo>
                    <a:pt x="3464" y="48"/>
                  </a:lnTo>
                  <a:lnTo>
                    <a:pt x="3462" y="48"/>
                  </a:lnTo>
                  <a:lnTo>
                    <a:pt x="3462" y="48"/>
                  </a:lnTo>
                  <a:lnTo>
                    <a:pt x="3460" y="48"/>
                  </a:lnTo>
                  <a:lnTo>
                    <a:pt x="3460" y="48"/>
                  </a:lnTo>
                  <a:lnTo>
                    <a:pt x="3456" y="48"/>
                  </a:lnTo>
                  <a:lnTo>
                    <a:pt x="3456" y="48"/>
                  </a:lnTo>
                  <a:lnTo>
                    <a:pt x="3452" y="48"/>
                  </a:lnTo>
                  <a:lnTo>
                    <a:pt x="3452" y="48"/>
                  </a:lnTo>
                  <a:lnTo>
                    <a:pt x="3448" y="48"/>
                  </a:lnTo>
                  <a:lnTo>
                    <a:pt x="3448" y="48"/>
                  </a:lnTo>
                  <a:lnTo>
                    <a:pt x="3446" y="48"/>
                  </a:lnTo>
                  <a:lnTo>
                    <a:pt x="3446" y="48"/>
                  </a:lnTo>
                  <a:lnTo>
                    <a:pt x="3442" y="48"/>
                  </a:lnTo>
                  <a:lnTo>
                    <a:pt x="3442" y="48"/>
                  </a:lnTo>
                  <a:lnTo>
                    <a:pt x="3440" y="48"/>
                  </a:lnTo>
                  <a:lnTo>
                    <a:pt x="3440" y="48"/>
                  </a:lnTo>
                  <a:lnTo>
                    <a:pt x="3438" y="48"/>
                  </a:lnTo>
                  <a:lnTo>
                    <a:pt x="3438" y="48"/>
                  </a:lnTo>
                  <a:lnTo>
                    <a:pt x="3436" y="48"/>
                  </a:lnTo>
                  <a:lnTo>
                    <a:pt x="3436" y="48"/>
                  </a:lnTo>
                  <a:lnTo>
                    <a:pt x="3434" y="46"/>
                  </a:lnTo>
                  <a:lnTo>
                    <a:pt x="3434" y="46"/>
                  </a:lnTo>
                  <a:lnTo>
                    <a:pt x="3430" y="46"/>
                  </a:lnTo>
                  <a:lnTo>
                    <a:pt x="3430" y="46"/>
                  </a:lnTo>
                  <a:lnTo>
                    <a:pt x="3422" y="46"/>
                  </a:lnTo>
                  <a:lnTo>
                    <a:pt x="3422" y="46"/>
                  </a:lnTo>
                  <a:lnTo>
                    <a:pt x="3420" y="48"/>
                  </a:lnTo>
                  <a:lnTo>
                    <a:pt x="3420" y="48"/>
                  </a:lnTo>
                  <a:lnTo>
                    <a:pt x="3418" y="48"/>
                  </a:lnTo>
                  <a:lnTo>
                    <a:pt x="3418" y="48"/>
                  </a:lnTo>
                  <a:lnTo>
                    <a:pt x="3412" y="48"/>
                  </a:lnTo>
                  <a:lnTo>
                    <a:pt x="3412" y="48"/>
                  </a:lnTo>
                  <a:lnTo>
                    <a:pt x="3408" y="48"/>
                  </a:lnTo>
                  <a:lnTo>
                    <a:pt x="3408" y="48"/>
                  </a:lnTo>
                  <a:lnTo>
                    <a:pt x="3406" y="48"/>
                  </a:lnTo>
                  <a:lnTo>
                    <a:pt x="3406" y="48"/>
                  </a:lnTo>
                  <a:lnTo>
                    <a:pt x="3404" y="46"/>
                  </a:lnTo>
                  <a:lnTo>
                    <a:pt x="3404" y="46"/>
                  </a:lnTo>
                  <a:lnTo>
                    <a:pt x="3398" y="48"/>
                  </a:lnTo>
                  <a:lnTo>
                    <a:pt x="3398" y="48"/>
                  </a:lnTo>
                  <a:lnTo>
                    <a:pt x="3396" y="48"/>
                  </a:lnTo>
                  <a:lnTo>
                    <a:pt x="3396" y="48"/>
                  </a:lnTo>
                  <a:lnTo>
                    <a:pt x="3396" y="48"/>
                  </a:lnTo>
                  <a:lnTo>
                    <a:pt x="3396" y="48"/>
                  </a:lnTo>
                  <a:lnTo>
                    <a:pt x="3388" y="46"/>
                  </a:lnTo>
                  <a:lnTo>
                    <a:pt x="3388" y="46"/>
                  </a:lnTo>
                  <a:lnTo>
                    <a:pt x="3386" y="48"/>
                  </a:lnTo>
                  <a:lnTo>
                    <a:pt x="3386" y="48"/>
                  </a:lnTo>
                  <a:lnTo>
                    <a:pt x="3382" y="48"/>
                  </a:lnTo>
                  <a:lnTo>
                    <a:pt x="3382" y="48"/>
                  </a:lnTo>
                  <a:lnTo>
                    <a:pt x="3380" y="50"/>
                  </a:lnTo>
                  <a:lnTo>
                    <a:pt x="3380" y="50"/>
                  </a:lnTo>
                  <a:lnTo>
                    <a:pt x="3376" y="50"/>
                  </a:lnTo>
                  <a:lnTo>
                    <a:pt x="3376" y="50"/>
                  </a:lnTo>
                  <a:lnTo>
                    <a:pt x="3376" y="50"/>
                  </a:lnTo>
                  <a:lnTo>
                    <a:pt x="3376" y="50"/>
                  </a:lnTo>
                  <a:lnTo>
                    <a:pt x="3374" y="50"/>
                  </a:lnTo>
                  <a:lnTo>
                    <a:pt x="3374" y="50"/>
                  </a:lnTo>
                  <a:lnTo>
                    <a:pt x="3374" y="50"/>
                  </a:lnTo>
                  <a:lnTo>
                    <a:pt x="3374" y="50"/>
                  </a:lnTo>
                  <a:lnTo>
                    <a:pt x="3374" y="50"/>
                  </a:lnTo>
                  <a:lnTo>
                    <a:pt x="3374" y="50"/>
                  </a:lnTo>
                  <a:lnTo>
                    <a:pt x="3372" y="50"/>
                  </a:lnTo>
                  <a:lnTo>
                    <a:pt x="3372" y="50"/>
                  </a:lnTo>
                  <a:lnTo>
                    <a:pt x="3370" y="50"/>
                  </a:lnTo>
                  <a:lnTo>
                    <a:pt x="3370" y="50"/>
                  </a:lnTo>
                  <a:lnTo>
                    <a:pt x="3366" y="50"/>
                  </a:lnTo>
                  <a:lnTo>
                    <a:pt x="3366" y="50"/>
                  </a:lnTo>
                  <a:lnTo>
                    <a:pt x="3362" y="50"/>
                  </a:lnTo>
                  <a:lnTo>
                    <a:pt x="3362" y="50"/>
                  </a:lnTo>
                  <a:lnTo>
                    <a:pt x="3362" y="50"/>
                  </a:lnTo>
                  <a:lnTo>
                    <a:pt x="3362" y="50"/>
                  </a:lnTo>
                  <a:lnTo>
                    <a:pt x="3360" y="50"/>
                  </a:lnTo>
                  <a:lnTo>
                    <a:pt x="3360" y="50"/>
                  </a:lnTo>
                  <a:lnTo>
                    <a:pt x="3358" y="50"/>
                  </a:lnTo>
                  <a:lnTo>
                    <a:pt x="3356" y="50"/>
                  </a:lnTo>
                  <a:lnTo>
                    <a:pt x="3356" y="50"/>
                  </a:lnTo>
                  <a:lnTo>
                    <a:pt x="3350" y="48"/>
                  </a:lnTo>
                  <a:lnTo>
                    <a:pt x="3350" y="48"/>
                  </a:lnTo>
                  <a:lnTo>
                    <a:pt x="3350" y="48"/>
                  </a:lnTo>
                  <a:lnTo>
                    <a:pt x="3350" y="48"/>
                  </a:lnTo>
                  <a:lnTo>
                    <a:pt x="3344" y="48"/>
                  </a:lnTo>
                  <a:lnTo>
                    <a:pt x="3344" y="48"/>
                  </a:lnTo>
                  <a:lnTo>
                    <a:pt x="3344" y="48"/>
                  </a:lnTo>
                  <a:lnTo>
                    <a:pt x="3344" y="48"/>
                  </a:lnTo>
                  <a:lnTo>
                    <a:pt x="3344" y="48"/>
                  </a:lnTo>
                  <a:lnTo>
                    <a:pt x="3344" y="48"/>
                  </a:lnTo>
                  <a:lnTo>
                    <a:pt x="3340" y="48"/>
                  </a:lnTo>
                  <a:lnTo>
                    <a:pt x="3340" y="48"/>
                  </a:lnTo>
                  <a:lnTo>
                    <a:pt x="3332" y="48"/>
                  </a:lnTo>
                  <a:lnTo>
                    <a:pt x="3332" y="48"/>
                  </a:lnTo>
                  <a:lnTo>
                    <a:pt x="3328" y="46"/>
                  </a:lnTo>
                  <a:lnTo>
                    <a:pt x="3328" y="46"/>
                  </a:lnTo>
                  <a:lnTo>
                    <a:pt x="3324" y="44"/>
                  </a:lnTo>
                  <a:lnTo>
                    <a:pt x="3324" y="44"/>
                  </a:lnTo>
                  <a:lnTo>
                    <a:pt x="3322" y="44"/>
                  </a:lnTo>
                  <a:lnTo>
                    <a:pt x="3322" y="44"/>
                  </a:lnTo>
                  <a:lnTo>
                    <a:pt x="3322" y="44"/>
                  </a:lnTo>
                  <a:lnTo>
                    <a:pt x="3318" y="44"/>
                  </a:lnTo>
                  <a:lnTo>
                    <a:pt x="3318" y="44"/>
                  </a:lnTo>
                  <a:lnTo>
                    <a:pt x="3318" y="46"/>
                  </a:lnTo>
                  <a:lnTo>
                    <a:pt x="3318" y="46"/>
                  </a:lnTo>
                  <a:lnTo>
                    <a:pt x="3318" y="46"/>
                  </a:lnTo>
                  <a:lnTo>
                    <a:pt x="3318" y="46"/>
                  </a:lnTo>
                  <a:lnTo>
                    <a:pt x="3318" y="46"/>
                  </a:lnTo>
                  <a:lnTo>
                    <a:pt x="3318" y="46"/>
                  </a:lnTo>
                  <a:lnTo>
                    <a:pt x="3316" y="46"/>
                  </a:lnTo>
                  <a:lnTo>
                    <a:pt x="3316" y="46"/>
                  </a:lnTo>
                  <a:lnTo>
                    <a:pt x="3312" y="48"/>
                  </a:lnTo>
                  <a:lnTo>
                    <a:pt x="3312" y="48"/>
                  </a:lnTo>
                  <a:lnTo>
                    <a:pt x="3312" y="48"/>
                  </a:lnTo>
                  <a:lnTo>
                    <a:pt x="3312" y="48"/>
                  </a:lnTo>
                  <a:lnTo>
                    <a:pt x="3312" y="48"/>
                  </a:lnTo>
                  <a:lnTo>
                    <a:pt x="3312" y="48"/>
                  </a:lnTo>
                  <a:lnTo>
                    <a:pt x="3310" y="48"/>
                  </a:lnTo>
                  <a:lnTo>
                    <a:pt x="3310" y="48"/>
                  </a:lnTo>
                  <a:lnTo>
                    <a:pt x="3310" y="48"/>
                  </a:lnTo>
                  <a:lnTo>
                    <a:pt x="3310" y="48"/>
                  </a:lnTo>
                  <a:lnTo>
                    <a:pt x="3310" y="48"/>
                  </a:lnTo>
                  <a:lnTo>
                    <a:pt x="3310" y="48"/>
                  </a:lnTo>
                  <a:lnTo>
                    <a:pt x="3308" y="48"/>
                  </a:lnTo>
                  <a:lnTo>
                    <a:pt x="3308" y="48"/>
                  </a:lnTo>
                  <a:lnTo>
                    <a:pt x="3306" y="48"/>
                  </a:lnTo>
                  <a:lnTo>
                    <a:pt x="3306" y="48"/>
                  </a:lnTo>
                  <a:lnTo>
                    <a:pt x="3304" y="48"/>
                  </a:lnTo>
                  <a:lnTo>
                    <a:pt x="3304" y="48"/>
                  </a:lnTo>
                  <a:lnTo>
                    <a:pt x="3304" y="48"/>
                  </a:lnTo>
                  <a:lnTo>
                    <a:pt x="3304" y="48"/>
                  </a:lnTo>
                  <a:lnTo>
                    <a:pt x="3302" y="46"/>
                  </a:lnTo>
                  <a:lnTo>
                    <a:pt x="3302" y="46"/>
                  </a:lnTo>
                  <a:lnTo>
                    <a:pt x="3302" y="48"/>
                  </a:lnTo>
                  <a:lnTo>
                    <a:pt x="3302" y="48"/>
                  </a:lnTo>
                  <a:lnTo>
                    <a:pt x="3298" y="46"/>
                  </a:lnTo>
                  <a:lnTo>
                    <a:pt x="3298" y="46"/>
                  </a:lnTo>
                  <a:lnTo>
                    <a:pt x="3294" y="44"/>
                  </a:lnTo>
                  <a:lnTo>
                    <a:pt x="3290" y="44"/>
                  </a:lnTo>
                  <a:lnTo>
                    <a:pt x="3282" y="46"/>
                  </a:lnTo>
                  <a:lnTo>
                    <a:pt x="3282" y="46"/>
                  </a:lnTo>
                  <a:lnTo>
                    <a:pt x="3276" y="44"/>
                  </a:lnTo>
                  <a:lnTo>
                    <a:pt x="3276" y="44"/>
                  </a:lnTo>
                  <a:lnTo>
                    <a:pt x="3268" y="44"/>
                  </a:lnTo>
                  <a:lnTo>
                    <a:pt x="3268" y="44"/>
                  </a:lnTo>
                  <a:lnTo>
                    <a:pt x="3266" y="44"/>
                  </a:lnTo>
                  <a:lnTo>
                    <a:pt x="3266" y="44"/>
                  </a:lnTo>
                  <a:lnTo>
                    <a:pt x="3262" y="44"/>
                  </a:lnTo>
                  <a:lnTo>
                    <a:pt x="3262" y="44"/>
                  </a:lnTo>
                  <a:lnTo>
                    <a:pt x="3262" y="44"/>
                  </a:lnTo>
                  <a:lnTo>
                    <a:pt x="3262" y="44"/>
                  </a:lnTo>
                  <a:lnTo>
                    <a:pt x="3262" y="44"/>
                  </a:lnTo>
                  <a:lnTo>
                    <a:pt x="3262" y="44"/>
                  </a:lnTo>
                  <a:lnTo>
                    <a:pt x="3260" y="44"/>
                  </a:lnTo>
                  <a:lnTo>
                    <a:pt x="3260" y="44"/>
                  </a:lnTo>
                  <a:lnTo>
                    <a:pt x="3260" y="44"/>
                  </a:lnTo>
                  <a:lnTo>
                    <a:pt x="3260" y="44"/>
                  </a:lnTo>
                  <a:lnTo>
                    <a:pt x="3256" y="44"/>
                  </a:lnTo>
                  <a:lnTo>
                    <a:pt x="3256" y="44"/>
                  </a:lnTo>
                  <a:lnTo>
                    <a:pt x="3254" y="44"/>
                  </a:lnTo>
                  <a:lnTo>
                    <a:pt x="3254" y="44"/>
                  </a:lnTo>
                  <a:lnTo>
                    <a:pt x="3250" y="42"/>
                  </a:lnTo>
                  <a:lnTo>
                    <a:pt x="3248" y="42"/>
                  </a:lnTo>
                  <a:lnTo>
                    <a:pt x="3248" y="42"/>
                  </a:lnTo>
                  <a:lnTo>
                    <a:pt x="3246" y="44"/>
                  </a:lnTo>
                  <a:lnTo>
                    <a:pt x="3246" y="44"/>
                  </a:lnTo>
                  <a:lnTo>
                    <a:pt x="3244" y="44"/>
                  </a:lnTo>
                  <a:lnTo>
                    <a:pt x="3244" y="44"/>
                  </a:lnTo>
                  <a:lnTo>
                    <a:pt x="3238" y="44"/>
                  </a:lnTo>
                  <a:lnTo>
                    <a:pt x="3238" y="44"/>
                  </a:lnTo>
                  <a:lnTo>
                    <a:pt x="3234" y="44"/>
                  </a:lnTo>
                  <a:lnTo>
                    <a:pt x="3234" y="44"/>
                  </a:lnTo>
                  <a:lnTo>
                    <a:pt x="3230" y="44"/>
                  </a:lnTo>
                  <a:lnTo>
                    <a:pt x="3230" y="44"/>
                  </a:lnTo>
                  <a:lnTo>
                    <a:pt x="3226" y="44"/>
                  </a:lnTo>
                  <a:lnTo>
                    <a:pt x="3226" y="44"/>
                  </a:lnTo>
                  <a:lnTo>
                    <a:pt x="3222" y="46"/>
                  </a:lnTo>
                  <a:lnTo>
                    <a:pt x="3222" y="46"/>
                  </a:lnTo>
                  <a:lnTo>
                    <a:pt x="3218" y="44"/>
                  </a:lnTo>
                  <a:lnTo>
                    <a:pt x="3218" y="44"/>
                  </a:lnTo>
                  <a:lnTo>
                    <a:pt x="3212" y="44"/>
                  </a:lnTo>
                  <a:lnTo>
                    <a:pt x="3212" y="44"/>
                  </a:lnTo>
                  <a:lnTo>
                    <a:pt x="3202" y="46"/>
                  </a:lnTo>
                  <a:lnTo>
                    <a:pt x="3202" y="46"/>
                  </a:lnTo>
                  <a:lnTo>
                    <a:pt x="3198" y="44"/>
                  </a:lnTo>
                  <a:lnTo>
                    <a:pt x="3198" y="44"/>
                  </a:lnTo>
                  <a:lnTo>
                    <a:pt x="3194" y="44"/>
                  </a:lnTo>
                  <a:lnTo>
                    <a:pt x="3194" y="44"/>
                  </a:lnTo>
                  <a:lnTo>
                    <a:pt x="3190" y="44"/>
                  </a:lnTo>
                  <a:lnTo>
                    <a:pt x="3190" y="44"/>
                  </a:lnTo>
                  <a:lnTo>
                    <a:pt x="3186" y="44"/>
                  </a:lnTo>
                  <a:lnTo>
                    <a:pt x="3186" y="44"/>
                  </a:lnTo>
                  <a:lnTo>
                    <a:pt x="3180" y="44"/>
                  </a:lnTo>
                  <a:lnTo>
                    <a:pt x="3180" y="44"/>
                  </a:lnTo>
                  <a:lnTo>
                    <a:pt x="3176" y="42"/>
                  </a:lnTo>
                  <a:lnTo>
                    <a:pt x="3176" y="42"/>
                  </a:lnTo>
                  <a:lnTo>
                    <a:pt x="3176" y="42"/>
                  </a:lnTo>
                  <a:lnTo>
                    <a:pt x="3176" y="42"/>
                  </a:lnTo>
                  <a:lnTo>
                    <a:pt x="3172" y="42"/>
                  </a:lnTo>
                  <a:lnTo>
                    <a:pt x="3172" y="42"/>
                  </a:lnTo>
                  <a:lnTo>
                    <a:pt x="3168" y="40"/>
                  </a:lnTo>
                  <a:lnTo>
                    <a:pt x="3168" y="40"/>
                  </a:lnTo>
                  <a:lnTo>
                    <a:pt x="3162" y="38"/>
                  </a:lnTo>
                  <a:lnTo>
                    <a:pt x="3162" y="38"/>
                  </a:lnTo>
                  <a:lnTo>
                    <a:pt x="3158" y="40"/>
                  </a:lnTo>
                  <a:lnTo>
                    <a:pt x="3158" y="40"/>
                  </a:lnTo>
                  <a:lnTo>
                    <a:pt x="3156" y="40"/>
                  </a:lnTo>
                  <a:lnTo>
                    <a:pt x="3156" y="40"/>
                  </a:lnTo>
                  <a:lnTo>
                    <a:pt x="3154" y="40"/>
                  </a:lnTo>
                  <a:lnTo>
                    <a:pt x="3154" y="40"/>
                  </a:lnTo>
                  <a:lnTo>
                    <a:pt x="3152" y="40"/>
                  </a:lnTo>
                  <a:lnTo>
                    <a:pt x="3152" y="40"/>
                  </a:lnTo>
                  <a:lnTo>
                    <a:pt x="3146" y="40"/>
                  </a:lnTo>
                  <a:lnTo>
                    <a:pt x="3146" y="40"/>
                  </a:lnTo>
                  <a:lnTo>
                    <a:pt x="3146" y="40"/>
                  </a:lnTo>
                  <a:lnTo>
                    <a:pt x="3146" y="40"/>
                  </a:lnTo>
                  <a:lnTo>
                    <a:pt x="3146" y="38"/>
                  </a:lnTo>
                  <a:lnTo>
                    <a:pt x="3146" y="38"/>
                  </a:lnTo>
                  <a:lnTo>
                    <a:pt x="3146" y="36"/>
                  </a:lnTo>
                  <a:lnTo>
                    <a:pt x="3144" y="36"/>
                  </a:lnTo>
                  <a:lnTo>
                    <a:pt x="3144" y="36"/>
                  </a:lnTo>
                  <a:lnTo>
                    <a:pt x="3138" y="36"/>
                  </a:lnTo>
                  <a:lnTo>
                    <a:pt x="3138" y="36"/>
                  </a:lnTo>
                  <a:lnTo>
                    <a:pt x="3136" y="38"/>
                  </a:lnTo>
                  <a:lnTo>
                    <a:pt x="3136" y="38"/>
                  </a:lnTo>
                  <a:lnTo>
                    <a:pt x="3134" y="38"/>
                  </a:lnTo>
                  <a:lnTo>
                    <a:pt x="3134" y="38"/>
                  </a:lnTo>
                  <a:lnTo>
                    <a:pt x="3130" y="38"/>
                  </a:lnTo>
                  <a:lnTo>
                    <a:pt x="3130" y="38"/>
                  </a:lnTo>
                  <a:lnTo>
                    <a:pt x="3128" y="38"/>
                  </a:lnTo>
                  <a:lnTo>
                    <a:pt x="3128" y="38"/>
                  </a:lnTo>
                  <a:lnTo>
                    <a:pt x="3120" y="40"/>
                  </a:lnTo>
                  <a:lnTo>
                    <a:pt x="3120" y="40"/>
                  </a:lnTo>
                  <a:lnTo>
                    <a:pt x="3112" y="40"/>
                  </a:lnTo>
                  <a:lnTo>
                    <a:pt x="3112" y="40"/>
                  </a:lnTo>
                  <a:lnTo>
                    <a:pt x="3110" y="42"/>
                  </a:lnTo>
                  <a:lnTo>
                    <a:pt x="3110" y="42"/>
                  </a:lnTo>
                  <a:lnTo>
                    <a:pt x="3108" y="42"/>
                  </a:lnTo>
                  <a:lnTo>
                    <a:pt x="3108" y="42"/>
                  </a:lnTo>
                  <a:lnTo>
                    <a:pt x="3106" y="42"/>
                  </a:lnTo>
                  <a:lnTo>
                    <a:pt x="3106" y="42"/>
                  </a:lnTo>
                  <a:lnTo>
                    <a:pt x="3106" y="44"/>
                  </a:lnTo>
                  <a:lnTo>
                    <a:pt x="3106" y="44"/>
                  </a:lnTo>
                  <a:lnTo>
                    <a:pt x="3104" y="42"/>
                  </a:lnTo>
                  <a:lnTo>
                    <a:pt x="3104" y="42"/>
                  </a:lnTo>
                  <a:lnTo>
                    <a:pt x="3102" y="44"/>
                  </a:lnTo>
                  <a:lnTo>
                    <a:pt x="3102" y="44"/>
                  </a:lnTo>
                  <a:lnTo>
                    <a:pt x="3102" y="42"/>
                  </a:lnTo>
                  <a:lnTo>
                    <a:pt x="3102" y="42"/>
                  </a:lnTo>
                  <a:lnTo>
                    <a:pt x="3100" y="42"/>
                  </a:lnTo>
                  <a:lnTo>
                    <a:pt x="3100" y="42"/>
                  </a:lnTo>
                  <a:lnTo>
                    <a:pt x="3096" y="42"/>
                  </a:lnTo>
                  <a:lnTo>
                    <a:pt x="3096" y="42"/>
                  </a:lnTo>
                  <a:lnTo>
                    <a:pt x="3094" y="42"/>
                  </a:lnTo>
                  <a:lnTo>
                    <a:pt x="3090" y="42"/>
                  </a:lnTo>
                  <a:lnTo>
                    <a:pt x="3090" y="42"/>
                  </a:lnTo>
                  <a:lnTo>
                    <a:pt x="3090" y="42"/>
                  </a:lnTo>
                  <a:lnTo>
                    <a:pt x="3090" y="42"/>
                  </a:lnTo>
                  <a:lnTo>
                    <a:pt x="3090" y="42"/>
                  </a:lnTo>
                  <a:lnTo>
                    <a:pt x="3090" y="42"/>
                  </a:lnTo>
                  <a:lnTo>
                    <a:pt x="3088" y="42"/>
                  </a:lnTo>
                  <a:lnTo>
                    <a:pt x="3088" y="42"/>
                  </a:lnTo>
                  <a:lnTo>
                    <a:pt x="3086" y="42"/>
                  </a:lnTo>
                  <a:lnTo>
                    <a:pt x="3086" y="42"/>
                  </a:lnTo>
                  <a:lnTo>
                    <a:pt x="3082" y="42"/>
                  </a:lnTo>
                  <a:lnTo>
                    <a:pt x="3082" y="42"/>
                  </a:lnTo>
                  <a:lnTo>
                    <a:pt x="3080" y="40"/>
                  </a:lnTo>
                  <a:lnTo>
                    <a:pt x="3080" y="40"/>
                  </a:lnTo>
                  <a:lnTo>
                    <a:pt x="3078" y="42"/>
                  </a:lnTo>
                  <a:lnTo>
                    <a:pt x="3078" y="42"/>
                  </a:lnTo>
                  <a:lnTo>
                    <a:pt x="3076" y="42"/>
                  </a:lnTo>
                  <a:lnTo>
                    <a:pt x="3076" y="42"/>
                  </a:lnTo>
                  <a:lnTo>
                    <a:pt x="3076" y="42"/>
                  </a:lnTo>
                  <a:lnTo>
                    <a:pt x="3076" y="42"/>
                  </a:lnTo>
                  <a:lnTo>
                    <a:pt x="3072" y="42"/>
                  </a:lnTo>
                  <a:lnTo>
                    <a:pt x="3072" y="42"/>
                  </a:lnTo>
                  <a:lnTo>
                    <a:pt x="3070" y="42"/>
                  </a:lnTo>
                  <a:lnTo>
                    <a:pt x="3070" y="42"/>
                  </a:lnTo>
                  <a:lnTo>
                    <a:pt x="3070" y="42"/>
                  </a:lnTo>
                  <a:lnTo>
                    <a:pt x="3070" y="42"/>
                  </a:lnTo>
                  <a:lnTo>
                    <a:pt x="3066" y="40"/>
                  </a:lnTo>
                  <a:lnTo>
                    <a:pt x="3066" y="40"/>
                  </a:lnTo>
                  <a:lnTo>
                    <a:pt x="3058" y="42"/>
                  </a:lnTo>
                  <a:lnTo>
                    <a:pt x="3052" y="40"/>
                  </a:lnTo>
                  <a:lnTo>
                    <a:pt x="3052" y="40"/>
                  </a:lnTo>
                  <a:lnTo>
                    <a:pt x="3050" y="40"/>
                  </a:lnTo>
                  <a:lnTo>
                    <a:pt x="3050" y="40"/>
                  </a:lnTo>
                  <a:lnTo>
                    <a:pt x="3044" y="42"/>
                  </a:lnTo>
                  <a:lnTo>
                    <a:pt x="3044" y="42"/>
                  </a:lnTo>
                  <a:lnTo>
                    <a:pt x="3044" y="42"/>
                  </a:lnTo>
                  <a:lnTo>
                    <a:pt x="3044" y="42"/>
                  </a:lnTo>
                  <a:lnTo>
                    <a:pt x="3044" y="42"/>
                  </a:lnTo>
                  <a:lnTo>
                    <a:pt x="3044" y="42"/>
                  </a:lnTo>
                  <a:lnTo>
                    <a:pt x="3042" y="42"/>
                  </a:lnTo>
                  <a:lnTo>
                    <a:pt x="3042" y="42"/>
                  </a:lnTo>
                  <a:lnTo>
                    <a:pt x="3042" y="42"/>
                  </a:lnTo>
                  <a:lnTo>
                    <a:pt x="3042" y="42"/>
                  </a:lnTo>
                  <a:lnTo>
                    <a:pt x="3040" y="42"/>
                  </a:lnTo>
                  <a:lnTo>
                    <a:pt x="3040" y="42"/>
                  </a:lnTo>
                  <a:lnTo>
                    <a:pt x="3040" y="40"/>
                  </a:lnTo>
                  <a:lnTo>
                    <a:pt x="3040" y="40"/>
                  </a:lnTo>
                  <a:lnTo>
                    <a:pt x="3036" y="42"/>
                  </a:lnTo>
                  <a:lnTo>
                    <a:pt x="3036" y="42"/>
                  </a:lnTo>
                  <a:lnTo>
                    <a:pt x="3032" y="42"/>
                  </a:lnTo>
                  <a:lnTo>
                    <a:pt x="3032" y="42"/>
                  </a:lnTo>
                  <a:lnTo>
                    <a:pt x="3030" y="42"/>
                  </a:lnTo>
                  <a:lnTo>
                    <a:pt x="3030" y="42"/>
                  </a:lnTo>
                  <a:lnTo>
                    <a:pt x="3024" y="42"/>
                  </a:lnTo>
                  <a:lnTo>
                    <a:pt x="3024" y="42"/>
                  </a:lnTo>
                  <a:lnTo>
                    <a:pt x="3024" y="42"/>
                  </a:lnTo>
                  <a:lnTo>
                    <a:pt x="3022" y="42"/>
                  </a:lnTo>
                  <a:lnTo>
                    <a:pt x="3022" y="42"/>
                  </a:lnTo>
                  <a:lnTo>
                    <a:pt x="3020" y="42"/>
                  </a:lnTo>
                  <a:lnTo>
                    <a:pt x="3020" y="42"/>
                  </a:lnTo>
                  <a:lnTo>
                    <a:pt x="3014" y="42"/>
                  </a:lnTo>
                  <a:lnTo>
                    <a:pt x="3008" y="42"/>
                  </a:lnTo>
                  <a:lnTo>
                    <a:pt x="3008" y="42"/>
                  </a:lnTo>
                  <a:lnTo>
                    <a:pt x="3006" y="40"/>
                  </a:lnTo>
                  <a:lnTo>
                    <a:pt x="3004" y="42"/>
                  </a:lnTo>
                  <a:lnTo>
                    <a:pt x="3004" y="42"/>
                  </a:lnTo>
                  <a:lnTo>
                    <a:pt x="3002" y="40"/>
                  </a:lnTo>
                  <a:lnTo>
                    <a:pt x="3002" y="40"/>
                  </a:lnTo>
                  <a:lnTo>
                    <a:pt x="2998" y="40"/>
                  </a:lnTo>
                  <a:lnTo>
                    <a:pt x="2996" y="40"/>
                  </a:lnTo>
                  <a:lnTo>
                    <a:pt x="2996" y="40"/>
                  </a:lnTo>
                  <a:lnTo>
                    <a:pt x="2994" y="38"/>
                  </a:lnTo>
                  <a:lnTo>
                    <a:pt x="2994" y="38"/>
                  </a:lnTo>
                  <a:lnTo>
                    <a:pt x="2986" y="38"/>
                  </a:lnTo>
                  <a:lnTo>
                    <a:pt x="2986" y="38"/>
                  </a:lnTo>
                  <a:lnTo>
                    <a:pt x="2980" y="38"/>
                  </a:lnTo>
                  <a:lnTo>
                    <a:pt x="2976" y="38"/>
                  </a:lnTo>
                  <a:lnTo>
                    <a:pt x="2976" y="38"/>
                  </a:lnTo>
                  <a:lnTo>
                    <a:pt x="2972" y="38"/>
                  </a:lnTo>
                  <a:lnTo>
                    <a:pt x="2972" y="38"/>
                  </a:lnTo>
                  <a:lnTo>
                    <a:pt x="2970" y="38"/>
                  </a:lnTo>
                  <a:lnTo>
                    <a:pt x="2970" y="38"/>
                  </a:lnTo>
                  <a:lnTo>
                    <a:pt x="2962" y="40"/>
                  </a:lnTo>
                  <a:lnTo>
                    <a:pt x="2962" y="40"/>
                  </a:lnTo>
                  <a:lnTo>
                    <a:pt x="2954" y="38"/>
                  </a:lnTo>
                  <a:lnTo>
                    <a:pt x="2954" y="38"/>
                  </a:lnTo>
                  <a:lnTo>
                    <a:pt x="2946" y="40"/>
                  </a:lnTo>
                  <a:lnTo>
                    <a:pt x="2946" y="40"/>
                  </a:lnTo>
                  <a:lnTo>
                    <a:pt x="2942" y="38"/>
                  </a:lnTo>
                  <a:lnTo>
                    <a:pt x="2942" y="38"/>
                  </a:lnTo>
                  <a:lnTo>
                    <a:pt x="2940" y="38"/>
                  </a:lnTo>
                  <a:lnTo>
                    <a:pt x="2940" y="38"/>
                  </a:lnTo>
                  <a:lnTo>
                    <a:pt x="2934" y="36"/>
                  </a:lnTo>
                  <a:lnTo>
                    <a:pt x="2934" y="36"/>
                  </a:lnTo>
                  <a:lnTo>
                    <a:pt x="2934" y="36"/>
                  </a:lnTo>
                  <a:lnTo>
                    <a:pt x="2934" y="36"/>
                  </a:lnTo>
                  <a:lnTo>
                    <a:pt x="2934" y="36"/>
                  </a:lnTo>
                  <a:lnTo>
                    <a:pt x="2934" y="36"/>
                  </a:lnTo>
                  <a:lnTo>
                    <a:pt x="2932" y="36"/>
                  </a:lnTo>
                  <a:lnTo>
                    <a:pt x="2932" y="36"/>
                  </a:lnTo>
                  <a:lnTo>
                    <a:pt x="2930" y="36"/>
                  </a:lnTo>
                  <a:lnTo>
                    <a:pt x="2930" y="36"/>
                  </a:lnTo>
                  <a:lnTo>
                    <a:pt x="2926" y="36"/>
                  </a:lnTo>
                  <a:lnTo>
                    <a:pt x="2926" y="36"/>
                  </a:lnTo>
                  <a:lnTo>
                    <a:pt x="2920" y="36"/>
                  </a:lnTo>
                  <a:lnTo>
                    <a:pt x="2920" y="36"/>
                  </a:lnTo>
                  <a:lnTo>
                    <a:pt x="2920" y="36"/>
                  </a:lnTo>
                  <a:lnTo>
                    <a:pt x="2920" y="36"/>
                  </a:lnTo>
                  <a:lnTo>
                    <a:pt x="2918" y="38"/>
                  </a:lnTo>
                  <a:lnTo>
                    <a:pt x="2918" y="38"/>
                  </a:lnTo>
                  <a:lnTo>
                    <a:pt x="2914" y="38"/>
                  </a:lnTo>
                  <a:lnTo>
                    <a:pt x="2914" y="38"/>
                  </a:lnTo>
                  <a:lnTo>
                    <a:pt x="2910" y="36"/>
                  </a:lnTo>
                  <a:lnTo>
                    <a:pt x="2910" y="36"/>
                  </a:lnTo>
                  <a:lnTo>
                    <a:pt x="2904" y="36"/>
                  </a:lnTo>
                  <a:lnTo>
                    <a:pt x="2904" y="36"/>
                  </a:lnTo>
                  <a:lnTo>
                    <a:pt x="2902" y="36"/>
                  </a:lnTo>
                  <a:lnTo>
                    <a:pt x="2902" y="36"/>
                  </a:lnTo>
                  <a:lnTo>
                    <a:pt x="2902" y="36"/>
                  </a:lnTo>
                  <a:lnTo>
                    <a:pt x="2902" y="36"/>
                  </a:lnTo>
                  <a:lnTo>
                    <a:pt x="2900" y="36"/>
                  </a:lnTo>
                  <a:lnTo>
                    <a:pt x="2900" y="36"/>
                  </a:lnTo>
                  <a:lnTo>
                    <a:pt x="2898" y="36"/>
                  </a:lnTo>
                  <a:lnTo>
                    <a:pt x="2898" y="36"/>
                  </a:lnTo>
                  <a:lnTo>
                    <a:pt x="2898" y="36"/>
                  </a:lnTo>
                  <a:lnTo>
                    <a:pt x="2898" y="36"/>
                  </a:lnTo>
                  <a:lnTo>
                    <a:pt x="2898" y="34"/>
                  </a:lnTo>
                  <a:lnTo>
                    <a:pt x="2898" y="34"/>
                  </a:lnTo>
                  <a:lnTo>
                    <a:pt x="2896" y="34"/>
                  </a:lnTo>
                  <a:lnTo>
                    <a:pt x="2896" y="34"/>
                  </a:lnTo>
                  <a:lnTo>
                    <a:pt x="2892" y="34"/>
                  </a:lnTo>
                  <a:lnTo>
                    <a:pt x="2892" y="34"/>
                  </a:lnTo>
                  <a:lnTo>
                    <a:pt x="2892" y="34"/>
                  </a:lnTo>
                  <a:lnTo>
                    <a:pt x="2892" y="36"/>
                  </a:lnTo>
                  <a:lnTo>
                    <a:pt x="2892" y="36"/>
                  </a:lnTo>
                  <a:lnTo>
                    <a:pt x="2892" y="36"/>
                  </a:lnTo>
                  <a:lnTo>
                    <a:pt x="2892" y="36"/>
                  </a:lnTo>
                  <a:lnTo>
                    <a:pt x="2892" y="36"/>
                  </a:lnTo>
                  <a:lnTo>
                    <a:pt x="2890" y="36"/>
                  </a:lnTo>
                  <a:lnTo>
                    <a:pt x="2890" y="36"/>
                  </a:lnTo>
                  <a:lnTo>
                    <a:pt x="2888" y="36"/>
                  </a:lnTo>
                  <a:lnTo>
                    <a:pt x="2888" y="36"/>
                  </a:lnTo>
                  <a:lnTo>
                    <a:pt x="2886" y="36"/>
                  </a:lnTo>
                  <a:lnTo>
                    <a:pt x="2886" y="36"/>
                  </a:lnTo>
                  <a:lnTo>
                    <a:pt x="2884" y="36"/>
                  </a:lnTo>
                  <a:lnTo>
                    <a:pt x="2884" y="36"/>
                  </a:lnTo>
                  <a:lnTo>
                    <a:pt x="2878" y="36"/>
                  </a:lnTo>
                  <a:lnTo>
                    <a:pt x="2878" y="36"/>
                  </a:lnTo>
                  <a:lnTo>
                    <a:pt x="2874" y="34"/>
                  </a:lnTo>
                  <a:lnTo>
                    <a:pt x="2874" y="34"/>
                  </a:lnTo>
                  <a:lnTo>
                    <a:pt x="2872" y="34"/>
                  </a:lnTo>
                  <a:lnTo>
                    <a:pt x="2872" y="34"/>
                  </a:lnTo>
                  <a:lnTo>
                    <a:pt x="2870" y="34"/>
                  </a:lnTo>
                  <a:lnTo>
                    <a:pt x="2870" y="34"/>
                  </a:lnTo>
                  <a:lnTo>
                    <a:pt x="2866" y="34"/>
                  </a:lnTo>
                  <a:lnTo>
                    <a:pt x="2866" y="34"/>
                  </a:lnTo>
                  <a:lnTo>
                    <a:pt x="2864" y="34"/>
                  </a:lnTo>
                  <a:lnTo>
                    <a:pt x="2864" y="34"/>
                  </a:lnTo>
                  <a:lnTo>
                    <a:pt x="2862" y="34"/>
                  </a:lnTo>
                  <a:lnTo>
                    <a:pt x="2862" y="34"/>
                  </a:lnTo>
                  <a:lnTo>
                    <a:pt x="2862" y="34"/>
                  </a:lnTo>
                  <a:lnTo>
                    <a:pt x="2862" y="34"/>
                  </a:lnTo>
                  <a:lnTo>
                    <a:pt x="2860" y="34"/>
                  </a:lnTo>
                  <a:lnTo>
                    <a:pt x="2860" y="34"/>
                  </a:lnTo>
                  <a:lnTo>
                    <a:pt x="2860" y="34"/>
                  </a:lnTo>
                  <a:lnTo>
                    <a:pt x="2860" y="34"/>
                  </a:lnTo>
                  <a:lnTo>
                    <a:pt x="2858" y="34"/>
                  </a:lnTo>
                  <a:lnTo>
                    <a:pt x="2858" y="34"/>
                  </a:lnTo>
                  <a:lnTo>
                    <a:pt x="2858" y="36"/>
                  </a:lnTo>
                  <a:lnTo>
                    <a:pt x="2858" y="36"/>
                  </a:lnTo>
                  <a:lnTo>
                    <a:pt x="2858" y="36"/>
                  </a:lnTo>
                  <a:lnTo>
                    <a:pt x="2858" y="36"/>
                  </a:lnTo>
                  <a:lnTo>
                    <a:pt x="2858" y="36"/>
                  </a:lnTo>
                  <a:lnTo>
                    <a:pt x="2858" y="38"/>
                  </a:lnTo>
                  <a:lnTo>
                    <a:pt x="2858" y="38"/>
                  </a:lnTo>
                  <a:lnTo>
                    <a:pt x="2852" y="38"/>
                  </a:lnTo>
                  <a:lnTo>
                    <a:pt x="2852" y="38"/>
                  </a:lnTo>
                  <a:lnTo>
                    <a:pt x="2844" y="38"/>
                  </a:lnTo>
                  <a:lnTo>
                    <a:pt x="2844" y="38"/>
                  </a:lnTo>
                  <a:lnTo>
                    <a:pt x="2842" y="38"/>
                  </a:lnTo>
                  <a:lnTo>
                    <a:pt x="2842" y="38"/>
                  </a:lnTo>
                  <a:lnTo>
                    <a:pt x="2842" y="38"/>
                  </a:lnTo>
                  <a:lnTo>
                    <a:pt x="2842" y="38"/>
                  </a:lnTo>
                  <a:lnTo>
                    <a:pt x="2840" y="38"/>
                  </a:lnTo>
                  <a:lnTo>
                    <a:pt x="2840" y="38"/>
                  </a:lnTo>
                  <a:lnTo>
                    <a:pt x="2834" y="38"/>
                  </a:lnTo>
                  <a:lnTo>
                    <a:pt x="2834" y="38"/>
                  </a:lnTo>
                  <a:lnTo>
                    <a:pt x="2832" y="38"/>
                  </a:lnTo>
                  <a:lnTo>
                    <a:pt x="2832" y="38"/>
                  </a:lnTo>
                  <a:lnTo>
                    <a:pt x="2832" y="38"/>
                  </a:lnTo>
                  <a:lnTo>
                    <a:pt x="2832" y="38"/>
                  </a:lnTo>
                  <a:lnTo>
                    <a:pt x="2830" y="38"/>
                  </a:lnTo>
                  <a:lnTo>
                    <a:pt x="2830" y="38"/>
                  </a:lnTo>
                  <a:lnTo>
                    <a:pt x="2830" y="38"/>
                  </a:lnTo>
                  <a:lnTo>
                    <a:pt x="2830" y="38"/>
                  </a:lnTo>
                  <a:lnTo>
                    <a:pt x="2828" y="38"/>
                  </a:lnTo>
                  <a:lnTo>
                    <a:pt x="2828" y="38"/>
                  </a:lnTo>
                  <a:lnTo>
                    <a:pt x="2826" y="38"/>
                  </a:lnTo>
                  <a:lnTo>
                    <a:pt x="2826" y="38"/>
                  </a:lnTo>
                  <a:lnTo>
                    <a:pt x="2826" y="38"/>
                  </a:lnTo>
                  <a:lnTo>
                    <a:pt x="2826" y="38"/>
                  </a:lnTo>
                  <a:lnTo>
                    <a:pt x="2826" y="38"/>
                  </a:lnTo>
                  <a:lnTo>
                    <a:pt x="2826" y="38"/>
                  </a:lnTo>
                  <a:lnTo>
                    <a:pt x="2824" y="38"/>
                  </a:lnTo>
                  <a:lnTo>
                    <a:pt x="2824" y="38"/>
                  </a:lnTo>
                  <a:lnTo>
                    <a:pt x="2820" y="38"/>
                  </a:lnTo>
                  <a:lnTo>
                    <a:pt x="2816" y="38"/>
                  </a:lnTo>
                  <a:lnTo>
                    <a:pt x="2816" y="38"/>
                  </a:lnTo>
                  <a:lnTo>
                    <a:pt x="2814" y="38"/>
                  </a:lnTo>
                  <a:lnTo>
                    <a:pt x="2814" y="38"/>
                  </a:lnTo>
                  <a:lnTo>
                    <a:pt x="2806" y="38"/>
                  </a:lnTo>
                  <a:lnTo>
                    <a:pt x="2806" y="38"/>
                  </a:lnTo>
                  <a:lnTo>
                    <a:pt x="2804" y="38"/>
                  </a:lnTo>
                  <a:lnTo>
                    <a:pt x="2804" y="38"/>
                  </a:lnTo>
                  <a:lnTo>
                    <a:pt x="2796" y="38"/>
                  </a:lnTo>
                  <a:lnTo>
                    <a:pt x="2796" y="38"/>
                  </a:lnTo>
                  <a:lnTo>
                    <a:pt x="2794" y="38"/>
                  </a:lnTo>
                  <a:lnTo>
                    <a:pt x="2794" y="38"/>
                  </a:lnTo>
                  <a:lnTo>
                    <a:pt x="2792" y="38"/>
                  </a:lnTo>
                  <a:lnTo>
                    <a:pt x="2792" y="38"/>
                  </a:lnTo>
                  <a:lnTo>
                    <a:pt x="2792" y="38"/>
                  </a:lnTo>
                  <a:lnTo>
                    <a:pt x="2792" y="38"/>
                  </a:lnTo>
                  <a:lnTo>
                    <a:pt x="2790" y="38"/>
                  </a:lnTo>
                  <a:lnTo>
                    <a:pt x="2790" y="38"/>
                  </a:lnTo>
                  <a:lnTo>
                    <a:pt x="2790" y="38"/>
                  </a:lnTo>
                  <a:lnTo>
                    <a:pt x="2790" y="38"/>
                  </a:lnTo>
                  <a:lnTo>
                    <a:pt x="2786" y="38"/>
                  </a:lnTo>
                  <a:lnTo>
                    <a:pt x="2784" y="38"/>
                  </a:lnTo>
                  <a:lnTo>
                    <a:pt x="2784" y="38"/>
                  </a:lnTo>
                  <a:lnTo>
                    <a:pt x="2782" y="38"/>
                  </a:lnTo>
                  <a:lnTo>
                    <a:pt x="2782" y="38"/>
                  </a:lnTo>
                  <a:lnTo>
                    <a:pt x="2780" y="38"/>
                  </a:lnTo>
                  <a:lnTo>
                    <a:pt x="2780" y="38"/>
                  </a:lnTo>
                  <a:lnTo>
                    <a:pt x="2776" y="38"/>
                  </a:lnTo>
                  <a:lnTo>
                    <a:pt x="2776" y="38"/>
                  </a:lnTo>
                  <a:lnTo>
                    <a:pt x="2772" y="38"/>
                  </a:lnTo>
                  <a:lnTo>
                    <a:pt x="2772" y="38"/>
                  </a:lnTo>
                  <a:lnTo>
                    <a:pt x="2772" y="38"/>
                  </a:lnTo>
                  <a:lnTo>
                    <a:pt x="2772" y="38"/>
                  </a:lnTo>
                  <a:lnTo>
                    <a:pt x="2770" y="38"/>
                  </a:lnTo>
                  <a:lnTo>
                    <a:pt x="2770" y="38"/>
                  </a:lnTo>
                  <a:lnTo>
                    <a:pt x="2770" y="38"/>
                  </a:lnTo>
                  <a:lnTo>
                    <a:pt x="2770" y="38"/>
                  </a:lnTo>
                  <a:lnTo>
                    <a:pt x="2768" y="38"/>
                  </a:lnTo>
                  <a:lnTo>
                    <a:pt x="2768" y="38"/>
                  </a:lnTo>
                  <a:lnTo>
                    <a:pt x="2764" y="38"/>
                  </a:lnTo>
                  <a:lnTo>
                    <a:pt x="2764" y="38"/>
                  </a:lnTo>
                  <a:lnTo>
                    <a:pt x="2762" y="38"/>
                  </a:lnTo>
                  <a:lnTo>
                    <a:pt x="2762" y="38"/>
                  </a:lnTo>
                  <a:lnTo>
                    <a:pt x="2762" y="36"/>
                  </a:lnTo>
                  <a:lnTo>
                    <a:pt x="2762" y="36"/>
                  </a:lnTo>
                  <a:lnTo>
                    <a:pt x="2762" y="36"/>
                  </a:lnTo>
                  <a:lnTo>
                    <a:pt x="2762" y="36"/>
                  </a:lnTo>
                  <a:lnTo>
                    <a:pt x="2760" y="36"/>
                  </a:lnTo>
                  <a:lnTo>
                    <a:pt x="2760" y="36"/>
                  </a:lnTo>
                  <a:lnTo>
                    <a:pt x="2754" y="36"/>
                  </a:lnTo>
                  <a:lnTo>
                    <a:pt x="2754" y="36"/>
                  </a:lnTo>
                  <a:lnTo>
                    <a:pt x="2750" y="36"/>
                  </a:lnTo>
                  <a:lnTo>
                    <a:pt x="2750" y="36"/>
                  </a:lnTo>
                  <a:lnTo>
                    <a:pt x="2750" y="36"/>
                  </a:lnTo>
                  <a:lnTo>
                    <a:pt x="2750" y="36"/>
                  </a:lnTo>
                  <a:lnTo>
                    <a:pt x="2748" y="36"/>
                  </a:lnTo>
                  <a:lnTo>
                    <a:pt x="2748" y="36"/>
                  </a:lnTo>
                  <a:lnTo>
                    <a:pt x="2746" y="36"/>
                  </a:lnTo>
                  <a:lnTo>
                    <a:pt x="2746" y="36"/>
                  </a:lnTo>
                  <a:lnTo>
                    <a:pt x="2744" y="38"/>
                  </a:lnTo>
                  <a:lnTo>
                    <a:pt x="2744" y="38"/>
                  </a:lnTo>
                  <a:lnTo>
                    <a:pt x="2742" y="38"/>
                  </a:lnTo>
                  <a:lnTo>
                    <a:pt x="2738" y="38"/>
                  </a:lnTo>
                  <a:lnTo>
                    <a:pt x="2738" y="38"/>
                  </a:lnTo>
                  <a:lnTo>
                    <a:pt x="2738" y="38"/>
                  </a:lnTo>
                  <a:lnTo>
                    <a:pt x="2738" y="38"/>
                  </a:lnTo>
                  <a:lnTo>
                    <a:pt x="2736" y="38"/>
                  </a:lnTo>
                  <a:lnTo>
                    <a:pt x="2736" y="38"/>
                  </a:lnTo>
                  <a:lnTo>
                    <a:pt x="2728" y="38"/>
                  </a:lnTo>
                  <a:lnTo>
                    <a:pt x="2728" y="38"/>
                  </a:lnTo>
                  <a:lnTo>
                    <a:pt x="2724" y="38"/>
                  </a:lnTo>
                  <a:lnTo>
                    <a:pt x="2724" y="38"/>
                  </a:lnTo>
                  <a:lnTo>
                    <a:pt x="2720" y="36"/>
                  </a:lnTo>
                  <a:lnTo>
                    <a:pt x="2720" y="36"/>
                  </a:lnTo>
                  <a:lnTo>
                    <a:pt x="2720" y="36"/>
                  </a:lnTo>
                  <a:lnTo>
                    <a:pt x="2720" y="36"/>
                  </a:lnTo>
                  <a:lnTo>
                    <a:pt x="2716" y="38"/>
                  </a:lnTo>
                  <a:lnTo>
                    <a:pt x="2716" y="38"/>
                  </a:lnTo>
                  <a:lnTo>
                    <a:pt x="2712" y="38"/>
                  </a:lnTo>
                  <a:lnTo>
                    <a:pt x="2712" y="38"/>
                  </a:lnTo>
                  <a:lnTo>
                    <a:pt x="2710" y="38"/>
                  </a:lnTo>
                  <a:lnTo>
                    <a:pt x="2706" y="38"/>
                  </a:lnTo>
                  <a:lnTo>
                    <a:pt x="2706" y="38"/>
                  </a:lnTo>
                  <a:lnTo>
                    <a:pt x="2700" y="38"/>
                  </a:lnTo>
                  <a:lnTo>
                    <a:pt x="2700" y="38"/>
                  </a:lnTo>
                  <a:lnTo>
                    <a:pt x="2694" y="38"/>
                  </a:lnTo>
                  <a:lnTo>
                    <a:pt x="2694" y="38"/>
                  </a:lnTo>
                  <a:lnTo>
                    <a:pt x="2692" y="36"/>
                  </a:lnTo>
                  <a:lnTo>
                    <a:pt x="2692" y="36"/>
                  </a:lnTo>
                  <a:lnTo>
                    <a:pt x="2688" y="36"/>
                  </a:lnTo>
                  <a:lnTo>
                    <a:pt x="2688" y="36"/>
                  </a:lnTo>
                  <a:lnTo>
                    <a:pt x="2686" y="36"/>
                  </a:lnTo>
                  <a:lnTo>
                    <a:pt x="2686" y="36"/>
                  </a:lnTo>
                  <a:lnTo>
                    <a:pt x="2684" y="36"/>
                  </a:lnTo>
                  <a:lnTo>
                    <a:pt x="2684" y="36"/>
                  </a:lnTo>
                  <a:lnTo>
                    <a:pt x="2682" y="36"/>
                  </a:lnTo>
                  <a:lnTo>
                    <a:pt x="2682" y="36"/>
                  </a:lnTo>
                  <a:lnTo>
                    <a:pt x="2682" y="36"/>
                  </a:lnTo>
                  <a:lnTo>
                    <a:pt x="2682" y="36"/>
                  </a:lnTo>
                  <a:lnTo>
                    <a:pt x="2680" y="36"/>
                  </a:lnTo>
                  <a:lnTo>
                    <a:pt x="2680" y="36"/>
                  </a:lnTo>
                  <a:lnTo>
                    <a:pt x="2680" y="36"/>
                  </a:lnTo>
                  <a:lnTo>
                    <a:pt x="2680" y="36"/>
                  </a:lnTo>
                  <a:lnTo>
                    <a:pt x="2678" y="36"/>
                  </a:lnTo>
                  <a:lnTo>
                    <a:pt x="2678" y="36"/>
                  </a:lnTo>
                  <a:lnTo>
                    <a:pt x="2678" y="36"/>
                  </a:lnTo>
                  <a:lnTo>
                    <a:pt x="2678" y="36"/>
                  </a:lnTo>
                  <a:lnTo>
                    <a:pt x="2678" y="36"/>
                  </a:lnTo>
                  <a:lnTo>
                    <a:pt x="2678" y="36"/>
                  </a:lnTo>
                  <a:lnTo>
                    <a:pt x="2676" y="36"/>
                  </a:lnTo>
                  <a:lnTo>
                    <a:pt x="2676" y="36"/>
                  </a:lnTo>
                  <a:lnTo>
                    <a:pt x="2670" y="36"/>
                  </a:lnTo>
                  <a:lnTo>
                    <a:pt x="2670" y="36"/>
                  </a:lnTo>
                  <a:lnTo>
                    <a:pt x="2664" y="38"/>
                  </a:lnTo>
                  <a:lnTo>
                    <a:pt x="2664" y="38"/>
                  </a:lnTo>
                  <a:lnTo>
                    <a:pt x="2660" y="38"/>
                  </a:lnTo>
                  <a:lnTo>
                    <a:pt x="2660" y="38"/>
                  </a:lnTo>
                  <a:lnTo>
                    <a:pt x="2656" y="38"/>
                  </a:lnTo>
                  <a:lnTo>
                    <a:pt x="2656" y="38"/>
                  </a:lnTo>
                  <a:lnTo>
                    <a:pt x="2656" y="38"/>
                  </a:lnTo>
                  <a:lnTo>
                    <a:pt x="2656" y="38"/>
                  </a:lnTo>
                  <a:lnTo>
                    <a:pt x="2654" y="38"/>
                  </a:lnTo>
                  <a:lnTo>
                    <a:pt x="2654" y="38"/>
                  </a:lnTo>
                  <a:lnTo>
                    <a:pt x="2648" y="38"/>
                  </a:lnTo>
                  <a:lnTo>
                    <a:pt x="2648" y="38"/>
                  </a:lnTo>
                  <a:lnTo>
                    <a:pt x="2644" y="38"/>
                  </a:lnTo>
                  <a:lnTo>
                    <a:pt x="2644" y="38"/>
                  </a:lnTo>
                  <a:lnTo>
                    <a:pt x="2642" y="38"/>
                  </a:lnTo>
                  <a:lnTo>
                    <a:pt x="2642" y="38"/>
                  </a:lnTo>
                  <a:lnTo>
                    <a:pt x="2640" y="38"/>
                  </a:lnTo>
                  <a:lnTo>
                    <a:pt x="2640" y="38"/>
                  </a:lnTo>
                  <a:lnTo>
                    <a:pt x="2636" y="40"/>
                  </a:lnTo>
                  <a:lnTo>
                    <a:pt x="2636" y="40"/>
                  </a:lnTo>
                  <a:lnTo>
                    <a:pt x="2634" y="40"/>
                  </a:lnTo>
                  <a:lnTo>
                    <a:pt x="2634" y="40"/>
                  </a:lnTo>
                  <a:lnTo>
                    <a:pt x="2632" y="40"/>
                  </a:lnTo>
                  <a:lnTo>
                    <a:pt x="2632" y="40"/>
                  </a:lnTo>
                  <a:lnTo>
                    <a:pt x="2630" y="40"/>
                  </a:lnTo>
                  <a:lnTo>
                    <a:pt x="2630" y="40"/>
                  </a:lnTo>
                  <a:lnTo>
                    <a:pt x="2630" y="40"/>
                  </a:lnTo>
                  <a:lnTo>
                    <a:pt x="2630" y="40"/>
                  </a:lnTo>
                  <a:lnTo>
                    <a:pt x="2628" y="40"/>
                  </a:lnTo>
                  <a:lnTo>
                    <a:pt x="2628" y="40"/>
                  </a:lnTo>
                  <a:lnTo>
                    <a:pt x="2624" y="40"/>
                  </a:lnTo>
                  <a:lnTo>
                    <a:pt x="2624" y="40"/>
                  </a:lnTo>
                  <a:lnTo>
                    <a:pt x="2624" y="38"/>
                  </a:lnTo>
                  <a:lnTo>
                    <a:pt x="2624" y="38"/>
                  </a:lnTo>
                  <a:lnTo>
                    <a:pt x="2618" y="38"/>
                  </a:lnTo>
                  <a:lnTo>
                    <a:pt x="2618" y="38"/>
                  </a:lnTo>
                  <a:lnTo>
                    <a:pt x="2616" y="38"/>
                  </a:lnTo>
                  <a:lnTo>
                    <a:pt x="2616" y="38"/>
                  </a:lnTo>
                  <a:lnTo>
                    <a:pt x="2614" y="38"/>
                  </a:lnTo>
                  <a:lnTo>
                    <a:pt x="2614" y="38"/>
                  </a:lnTo>
                  <a:lnTo>
                    <a:pt x="2614" y="38"/>
                  </a:lnTo>
                  <a:lnTo>
                    <a:pt x="2614" y="38"/>
                  </a:lnTo>
                  <a:lnTo>
                    <a:pt x="2612" y="38"/>
                  </a:lnTo>
                  <a:lnTo>
                    <a:pt x="2612" y="38"/>
                  </a:lnTo>
                  <a:lnTo>
                    <a:pt x="2608" y="38"/>
                  </a:lnTo>
                  <a:lnTo>
                    <a:pt x="2608" y="38"/>
                  </a:lnTo>
                  <a:lnTo>
                    <a:pt x="2604" y="38"/>
                  </a:lnTo>
                  <a:lnTo>
                    <a:pt x="2604" y="38"/>
                  </a:lnTo>
                  <a:lnTo>
                    <a:pt x="2602" y="36"/>
                  </a:lnTo>
                  <a:lnTo>
                    <a:pt x="2602" y="36"/>
                  </a:lnTo>
                  <a:lnTo>
                    <a:pt x="2600" y="36"/>
                  </a:lnTo>
                  <a:lnTo>
                    <a:pt x="2600" y="36"/>
                  </a:lnTo>
                  <a:lnTo>
                    <a:pt x="2600" y="36"/>
                  </a:lnTo>
                  <a:lnTo>
                    <a:pt x="2600" y="36"/>
                  </a:lnTo>
                  <a:lnTo>
                    <a:pt x="2598" y="34"/>
                  </a:lnTo>
                  <a:lnTo>
                    <a:pt x="2598" y="34"/>
                  </a:lnTo>
                  <a:lnTo>
                    <a:pt x="2596" y="34"/>
                  </a:lnTo>
                  <a:lnTo>
                    <a:pt x="2596" y="34"/>
                  </a:lnTo>
                  <a:lnTo>
                    <a:pt x="2588" y="34"/>
                  </a:lnTo>
                  <a:lnTo>
                    <a:pt x="2588" y="34"/>
                  </a:lnTo>
                  <a:lnTo>
                    <a:pt x="2584" y="34"/>
                  </a:lnTo>
                  <a:lnTo>
                    <a:pt x="2584" y="34"/>
                  </a:lnTo>
                  <a:lnTo>
                    <a:pt x="2570" y="34"/>
                  </a:lnTo>
                  <a:lnTo>
                    <a:pt x="2570" y="34"/>
                  </a:lnTo>
                  <a:lnTo>
                    <a:pt x="2568" y="34"/>
                  </a:lnTo>
                  <a:lnTo>
                    <a:pt x="2568" y="34"/>
                  </a:lnTo>
                  <a:lnTo>
                    <a:pt x="2566" y="34"/>
                  </a:lnTo>
                  <a:lnTo>
                    <a:pt x="2566" y="34"/>
                  </a:lnTo>
                  <a:lnTo>
                    <a:pt x="2562" y="36"/>
                  </a:lnTo>
                  <a:lnTo>
                    <a:pt x="2562" y="36"/>
                  </a:lnTo>
                  <a:lnTo>
                    <a:pt x="2556" y="36"/>
                  </a:lnTo>
                  <a:lnTo>
                    <a:pt x="2556" y="36"/>
                  </a:lnTo>
                  <a:lnTo>
                    <a:pt x="2552" y="34"/>
                  </a:lnTo>
                  <a:lnTo>
                    <a:pt x="2552" y="34"/>
                  </a:lnTo>
                  <a:lnTo>
                    <a:pt x="2544" y="34"/>
                  </a:lnTo>
                  <a:lnTo>
                    <a:pt x="2544" y="34"/>
                  </a:lnTo>
                  <a:lnTo>
                    <a:pt x="2542" y="34"/>
                  </a:lnTo>
                  <a:lnTo>
                    <a:pt x="2542" y="34"/>
                  </a:lnTo>
                  <a:lnTo>
                    <a:pt x="2536" y="34"/>
                  </a:lnTo>
                  <a:lnTo>
                    <a:pt x="2536" y="34"/>
                  </a:lnTo>
                  <a:lnTo>
                    <a:pt x="2532" y="36"/>
                  </a:lnTo>
                  <a:lnTo>
                    <a:pt x="2532" y="36"/>
                  </a:lnTo>
                  <a:lnTo>
                    <a:pt x="2528" y="36"/>
                  </a:lnTo>
                  <a:lnTo>
                    <a:pt x="2528" y="36"/>
                  </a:lnTo>
                  <a:lnTo>
                    <a:pt x="2526" y="36"/>
                  </a:lnTo>
                  <a:lnTo>
                    <a:pt x="2526" y="36"/>
                  </a:lnTo>
                  <a:lnTo>
                    <a:pt x="2524" y="36"/>
                  </a:lnTo>
                  <a:lnTo>
                    <a:pt x="2524" y="36"/>
                  </a:lnTo>
                  <a:lnTo>
                    <a:pt x="2520" y="36"/>
                  </a:lnTo>
                  <a:lnTo>
                    <a:pt x="2520" y="36"/>
                  </a:lnTo>
                  <a:lnTo>
                    <a:pt x="2516" y="38"/>
                  </a:lnTo>
                  <a:lnTo>
                    <a:pt x="2516" y="38"/>
                  </a:lnTo>
                  <a:lnTo>
                    <a:pt x="2516" y="38"/>
                  </a:lnTo>
                  <a:lnTo>
                    <a:pt x="2516" y="38"/>
                  </a:lnTo>
                  <a:lnTo>
                    <a:pt x="2516" y="38"/>
                  </a:lnTo>
                  <a:lnTo>
                    <a:pt x="2516" y="38"/>
                  </a:lnTo>
                  <a:lnTo>
                    <a:pt x="2516" y="38"/>
                  </a:lnTo>
                  <a:lnTo>
                    <a:pt x="2516" y="38"/>
                  </a:lnTo>
                  <a:lnTo>
                    <a:pt x="2512" y="38"/>
                  </a:lnTo>
                  <a:lnTo>
                    <a:pt x="2512" y="38"/>
                  </a:lnTo>
                  <a:lnTo>
                    <a:pt x="2512" y="36"/>
                  </a:lnTo>
                  <a:lnTo>
                    <a:pt x="2512" y="36"/>
                  </a:lnTo>
                  <a:lnTo>
                    <a:pt x="2510" y="36"/>
                  </a:lnTo>
                  <a:lnTo>
                    <a:pt x="2510" y="36"/>
                  </a:lnTo>
                  <a:lnTo>
                    <a:pt x="2508" y="36"/>
                  </a:lnTo>
                  <a:lnTo>
                    <a:pt x="2508" y="36"/>
                  </a:lnTo>
                  <a:lnTo>
                    <a:pt x="2506" y="36"/>
                  </a:lnTo>
                  <a:lnTo>
                    <a:pt x="2506" y="36"/>
                  </a:lnTo>
                  <a:lnTo>
                    <a:pt x="2504" y="36"/>
                  </a:lnTo>
                  <a:lnTo>
                    <a:pt x="2504" y="36"/>
                  </a:lnTo>
                  <a:lnTo>
                    <a:pt x="2504" y="36"/>
                  </a:lnTo>
                  <a:lnTo>
                    <a:pt x="2504" y="36"/>
                  </a:lnTo>
                  <a:lnTo>
                    <a:pt x="2504" y="36"/>
                  </a:lnTo>
                  <a:lnTo>
                    <a:pt x="2504" y="36"/>
                  </a:lnTo>
                  <a:lnTo>
                    <a:pt x="2504" y="36"/>
                  </a:lnTo>
                  <a:lnTo>
                    <a:pt x="2504" y="36"/>
                  </a:lnTo>
                  <a:lnTo>
                    <a:pt x="2500" y="36"/>
                  </a:lnTo>
                  <a:lnTo>
                    <a:pt x="2500" y="36"/>
                  </a:lnTo>
                  <a:lnTo>
                    <a:pt x="2496" y="36"/>
                  </a:lnTo>
                  <a:lnTo>
                    <a:pt x="2496" y="36"/>
                  </a:lnTo>
                  <a:lnTo>
                    <a:pt x="2492" y="36"/>
                  </a:lnTo>
                  <a:lnTo>
                    <a:pt x="2492" y="36"/>
                  </a:lnTo>
                  <a:lnTo>
                    <a:pt x="2488" y="36"/>
                  </a:lnTo>
                  <a:lnTo>
                    <a:pt x="2488" y="36"/>
                  </a:lnTo>
                  <a:lnTo>
                    <a:pt x="2488" y="36"/>
                  </a:lnTo>
                  <a:lnTo>
                    <a:pt x="2488" y="36"/>
                  </a:lnTo>
                  <a:lnTo>
                    <a:pt x="2484" y="36"/>
                  </a:lnTo>
                  <a:lnTo>
                    <a:pt x="2484" y="36"/>
                  </a:lnTo>
                  <a:lnTo>
                    <a:pt x="2482" y="36"/>
                  </a:lnTo>
                  <a:lnTo>
                    <a:pt x="2482" y="36"/>
                  </a:lnTo>
                  <a:lnTo>
                    <a:pt x="2482" y="36"/>
                  </a:lnTo>
                  <a:lnTo>
                    <a:pt x="2482" y="36"/>
                  </a:lnTo>
                  <a:lnTo>
                    <a:pt x="2482" y="36"/>
                  </a:lnTo>
                  <a:lnTo>
                    <a:pt x="2482" y="36"/>
                  </a:lnTo>
                  <a:lnTo>
                    <a:pt x="2480" y="36"/>
                  </a:lnTo>
                  <a:lnTo>
                    <a:pt x="2480" y="36"/>
                  </a:lnTo>
                  <a:lnTo>
                    <a:pt x="2480" y="36"/>
                  </a:lnTo>
                  <a:lnTo>
                    <a:pt x="2480" y="36"/>
                  </a:lnTo>
                  <a:lnTo>
                    <a:pt x="2474" y="36"/>
                  </a:lnTo>
                  <a:lnTo>
                    <a:pt x="2474" y="36"/>
                  </a:lnTo>
                  <a:lnTo>
                    <a:pt x="2470" y="36"/>
                  </a:lnTo>
                  <a:lnTo>
                    <a:pt x="2470" y="36"/>
                  </a:lnTo>
                  <a:lnTo>
                    <a:pt x="2466" y="38"/>
                  </a:lnTo>
                  <a:lnTo>
                    <a:pt x="2466" y="38"/>
                  </a:lnTo>
                  <a:lnTo>
                    <a:pt x="2464" y="36"/>
                  </a:lnTo>
                  <a:lnTo>
                    <a:pt x="2464" y="36"/>
                  </a:lnTo>
                  <a:lnTo>
                    <a:pt x="2458" y="38"/>
                  </a:lnTo>
                  <a:lnTo>
                    <a:pt x="2458" y="38"/>
                  </a:lnTo>
                  <a:lnTo>
                    <a:pt x="2458" y="38"/>
                  </a:lnTo>
                  <a:lnTo>
                    <a:pt x="2458" y="38"/>
                  </a:lnTo>
                  <a:lnTo>
                    <a:pt x="2456" y="38"/>
                  </a:lnTo>
                  <a:lnTo>
                    <a:pt x="2456" y="38"/>
                  </a:lnTo>
                  <a:lnTo>
                    <a:pt x="2456" y="38"/>
                  </a:lnTo>
                  <a:lnTo>
                    <a:pt x="2456" y="38"/>
                  </a:lnTo>
                  <a:lnTo>
                    <a:pt x="2452" y="36"/>
                  </a:lnTo>
                  <a:lnTo>
                    <a:pt x="2452" y="36"/>
                  </a:lnTo>
                  <a:lnTo>
                    <a:pt x="2448" y="38"/>
                  </a:lnTo>
                  <a:lnTo>
                    <a:pt x="2448" y="38"/>
                  </a:lnTo>
                  <a:lnTo>
                    <a:pt x="2446" y="38"/>
                  </a:lnTo>
                  <a:lnTo>
                    <a:pt x="2446" y="38"/>
                  </a:lnTo>
                  <a:lnTo>
                    <a:pt x="2442" y="40"/>
                  </a:lnTo>
                  <a:lnTo>
                    <a:pt x="2442" y="40"/>
                  </a:lnTo>
                  <a:lnTo>
                    <a:pt x="2438" y="40"/>
                  </a:lnTo>
                  <a:lnTo>
                    <a:pt x="2438" y="40"/>
                  </a:lnTo>
                  <a:lnTo>
                    <a:pt x="2432" y="38"/>
                  </a:lnTo>
                  <a:lnTo>
                    <a:pt x="2432" y="38"/>
                  </a:lnTo>
                  <a:lnTo>
                    <a:pt x="2432" y="38"/>
                  </a:lnTo>
                  <a:lnTo>
                    <a:pt x="2432" y="38"/>
                  </a:lnTo>
                  <a:lnTo>
                    <a:pt x="2430" y="36"/>
                  </a:lnTo>
                  <a:lnTo>
                    <a:pt x="2430" y="36"/>
                  </a:lnTo>
                  <a:lnTo>
                    <a:pt x="2428" y="36"/>
                  </a:lnTo>
                  <a:lnTo>
                    <a:pt x="2428" y="36"/>
                  </a:lnTo>
                  <a:lnTo>
                    <a:pt x="2424" y="34"/>
                  </a:lnTo>
                  <a:lnTo>
                    <a:pt x="2424" y="34"/>
                  </a:lnTo>
                  <a:lnTo>
                    <a:pt x="2420" y="34"/>
                  </a:lnTo>
                  <a:lnTo>
                    <a:pt x="2420" y="34"/>
                  </a:lnTo>
                  <a:lnTo>
                    <a:pt x="2416" y="36"/>
                  </a:lnTo>
                  <a:lnTo>
                    <a:pt x="2416" y="36"/>
                  </a:lnTo>
                  <a:lnTo>
                    <a:pt x="2414" y="36"/>
                  </a:lnTo>
                  <a:lnTo>
                    <a:pt x="2414" y="36"/>
                  </a:lnTo>
                  <a:lnTo>
                    <a:pt x="2412" y="36"/>
                  </a:lnTo>
                  <a:lnTo>
                    <a:pt x="2412" y="36"/>
                  </a:lnTo>
                  <a:lnTo>
                    <a:pt x="2408" y="36"/>
                  </a:lnTo>
                  <a:lnTo>
                    <a:pt x="2408" y="36"/>
                  </a:lnTo>
                  <a:lnTo>
                    <a:pt x="2406" y="36"/>
                  </a:lnTo>
                  <a:lnTo>
                    <a:pt x="2406" y="36"/>
                  </a:lnTo>
                  <a:lnTo>
                    <a:pt x="2402" y="36"/>
                  </a:lnTo>
                  <a:lnTo>
                    <a:pt x="2402" y="36"/>
                  </a:lnTo>
                  <a:lnTo>
                    <a:pt x="2402" y="38"/>
                  </a:lnTo>
                  <a:lnTo>
                    <a:pt x="2402" y="38"/>
                  </a:lnTo>
                  <a:lnTo>
                    <a:pt x="2402" y="38"/>
                  </a:lnTo>
                  <a:lnTo>
                    <a:pt x="2402" y="38"/>
                  </a:lnTo>
                  <a:lnTo>
                    <a:pt x="2402" y="38"/>
                  </a:lnTo>
                  <a:lnTo>
                    <a:pt x="2402" y="38"/>
                  </a:lnTo>
                  <a:lnTo>
                    <a:pt x="2400" y="38"/>
                  </a:lnTo>
                  <a:lnTo>
                    <a:pt x="2400" y="38"/>
                  </a:lnTo>
                  <a:lnTo>
                    <a:pt x="2400" y="38"/>
                  </a:lnTo>
                  <a:lnTo>
                    <a:pt x="2400" y="38"/>
                  </a:lnTo>
                  <a:lnTo>
                    <a:pt x="2400" y="38"/>
                  </a:lnTo>
                  <a:lnTo>
                    <a:pt x="2400" y="38"/>
                  </a:lnTo>
                  <a:lnTo>
                    <a:pt x="2398" y="38"/>
                  </a:lnTo>
                  <a:lnTo>
                    <a:pt x="2398" y="38"/>
                  </a:lnTo>
                  <a:lnTo>
                    <a:pt x="2396" y="36"/>
                  </a:lnTo>
                  <a:lnTo>
                    <a:pt x="2396" y="36"/>
                  </a:lnTo>
                  <a:lnTo>
                    <a:pt x="2394" y="36"/>
                  </a:lnTo>
                  <a:lnTo>
                    <a:pt x="2394" y="36"/>
                  </a:lnTo>
                  <a:lnTo>
                    <a:pt x="2392" y="36"/>
                  </a:lnTo>
                  <a:lnTo>
                    <a:pt x="2392" y="36"/>
                  </a:lnTo>
                  <a:lnTo>
                    <a:pt x="2388" y="36"/>
                  </a:lnTo>
                  <a:lnTo>
                    <a:pt x="2388" y="36"/>
                  </a:lnTo>
                  <a:lnTo>
                    <a:pt x="2384" y="34"/>
                  </a:lnTo>
                  <a:lnTo>
                    <a:pt x="2384" y="34"/>
                  </a:lnTo>
                  <a:lnTo>
                    <a:pt x="2380" y="36"/>
                  </a:lnTo>
                  <a:lnTo>
                    <a:pt x="2380" y="36"/>
                  </a:lnTo>
                  <a:lnTo>
                    <a:pt x="2374" y="36"/>
                  </a:lnTo>
                  <a:lnTo>
                    <a:pt x="2374" y="36"/>
                  </a:lnTo>
                  <a:lnTo>
                    <a:pt x="2372" y="38"/>
                  </a:lnTo>
                  <a:lnTo>
                    <a:pt x="2372" y="38"/>
                  </a:lnTo>
                  <a:lnTo>
                    <a:pt x="2368" y="38"/>
                  </a:lnTo>
                  <a:lnTo>
                    <a:pt x="2368" y="38"/>
                  </a:lnTo>
                  <a:lnTo>
                    <a:pt x="2366" y="38"/>
                  </a:lnTo>
                  <a:lnTo>
                    <a:pt x="2366" y="38"/>
                  </a:lnTo>
                  <a:lnTo>
                    <a:pt x="2366" y="38"/>
                  </a:lnTo>
                  <a:lnTo>
                    <a:pt x="2366" y="38"/>
                  </a:lnTo>
                  <a:lnTo>
                    <a:pt x="2364" y="36"/>
                  </a:lnTo>
                  <a:lnTo>
                    <a:pt x="2364" y="36"/>
                  </a:lnTo>
                  <a:lnTo>
                    <a:pt x="2356" y="36"/>
                  </a:lnTo>
                  <a:lnTo>
                    <a:pt x="2356" y="36"/>
                  </a:lnTo>
                  <a:lnTo>
                    <a:pt x="2354" y="34"/>
                  </a:lnTo>
                  <a:lnTo>
                    <a:pt x="2354" y="34"/>
                  </a:lnTo>
                  <a:lnTo>
                    <a:pt x="2352" y="34"/>
                  </a:lnTo>
                  <a:lnTo>
                    <a:pt x="2352" y="34"/>
                  </a:lnTo>
                  <a:lnTo>
                    <a:pt x="2350" y="34"/>
                  </a:lnTo>
                  <a:lnTo>
                    <a:pt x="2350" y="34"/>
                  </a:lnTo>
                  <a:lnTo>
                    <a:pt x="2344" y="34"/>
                  </a:lnTo>
                  <a:lnTo>
                    <a:pt x="2344" y="34"/>
                  </a:lnTo>
                  <a:lnTo>
                    <a:pt x="2342" y="36"/>
                  </a:lnTo>
                  <a:lnTo>
                    <a:pt x="2342" y="36"/>
                  </a:lnTo>
                  <a:lnTo>
                    <a:pt x="2338" y="36"/>
                  </a:lnTo>
                  <a:lnTo>
                    <a:pt x="2338" y="36"/>
                  </a:lnTo>
                  <a:lnTo>
                    <a:pt x="2334" y="38"/>
                  </a:lnTo>
                  <a:lnTo>
                    <a:pt x="2334" y="38"/>
                  </a:lnTo>
                  <a:lnTo>
                    <a:pt x="2328" y="36"/>
                  </a:lnTo>
                  <a:lnTo>
                    <a:pt x="2328" y="36"/>
                  </a:lnTo>
                  <a:lnTo>
                    <a:pt x="2328" y="36"/>
                  </a:lnTo>
                  <a:lnTo>
                    <a:pt x="2328" y="36"/>
                  </a:lnTo>
                  <a:lnTo>
                    <a:pt x="2326" y="36"/>
                  </a:lnTo>
                  <a:lnTo>
                    <a:pt x="2326" y="36"/>
                  </a:lnTo>
                  <a:lnTo>
                    <a:pt x="2324" y="34"/>
                  </a:lnTo>
                  <a:lnTo>
                    <a:pt x="2324" y="34"/>
                  </a:lnTo>
                  <a:lnTo>
                    <a:pt x="2320" y="34"/>
                  </a:lnTo>
                  <a:lnTo>
                    <a:pt x="2320" y="34"/>
                  </a:lnTo>
                  <a:lnTo>
                    <a:pt x="2318" y="34"/>
                  </a:lnTo>
                  <a:lnTo>
                    <a:pt x="2318" y="34"/>
                  </a:lnTo>
                  <a:lnTo>
                    <a:pt x="2312" y="34"/>
                  </a:lnTo>
                  <a:lnTo>
                    <a:pt x="2312" y="34"/>
                  </a:lnTo>
                  <a:lnTo>
                    <a:pt x="2306" y="34"/>
                  </a:lnTo>
                  <a:lnTo>
                    <a:pt x="2306" y="34"/>
                  </a:lnTo>
                  <a:lnTo>
                    <a:pt x="2300" y="34"/>
                  </a:lnTo>
                  <a:lnTo>
                    <a:pt x="2300" y="34"/>
                  </a:lnTo>
                  <a:lnTo>
                    <a:pt x="2294" y="36"/>
                  </a:lnTo>
                  <a:lnTo>
                    <a:pt x="2294" y="36"/>
                  </a:lnTo>
                  <a:lnTo>
                    <a:pt x="2294" y="36"/>
                  </a:lnTo>
                  <a:lnTo>
                    <a:pt x="2294" y="36"/>
                  </a:lnTo>
                  <a:lnTo>
                    <a:pt x="2292" y="36"/>
                  </a:lnTo>
                  <a:lnTo>
                    <a:pt x="2292" y="36"/>
                  </a:lnTo>
                  <a:lnTo>
                    <a:pt x="2290" y="34"/>
                  </a:lnTo>
                  <a:lnTo>
                    <a:pt x="2290" y="34"/>
                  </a:lnTo>
                  <a:lnTo>
                    <a:pt x="2286" y="34"/>
                  </a:lnTo>
                  <a:lnTo>
                    <a:pt x="2286" y="34"/>
                  </a:lnTo>
                  <a:lnTo>
                    <a:pt x="2284" y="34"/>
                  </a:lnTo>
                  <a:lnTo>
                    <a:pt x="2284" y="34"/>
                  </a:lnTo>
                  <a:lnTo>
                    <a:pt x="2282" y="32"/>
                  </a:lnTo>
                  <a:lnTo>
                    <a:pt x="2282" y="32"/>
                  </a:lnTo>
                  <a:lnTo>
                    <a:pt x="2276" y="34"/>
                  </a:lnTo>
                  <a:lnTo>
                    <a:pt x="2276" y="34"/>
                  </a:lnTo>
                  <a:lnTo>
                    <a:pt x="2272" y="36"/>
                  </a:lnTo>
                  <a:lnTo>
                    <a:pt x="2272" y="36"/>
                  </a:lnTo>
                  <a:lnTo>
                    <a:pt x="2262" y="36"/>
                  </a:lnTo>
                  <a:lnTo>
                    <a:pt x="2262" y="36"/>
                  </a:lnTo>
                  <a:lnTo>
                    <a:pt x="2258" y="34"/>
                  </a:lnTo>
                  <a:lnTo>
                    <a:pt x="2258" y="34"/>
                  </a:lnTo>
                  <a:lnTo>
                    <a:pt x="2254" y="36"/>
                  </a:lnTo>
                  <a:lnTo>
                    <a:pt x="2254" y="36"/>
                  </a:lnTo>
                  <a:lnTo>
                    <a:pt x="2252" y="36"/>
                  </a:lnTo>
                  <a:lnTo>
                    <a:pt x="2248" y="34"/>
                  </a:lnTo>
                  <a:lnTo>
                    <a:pt x="2248" y="34"/>
                  </a:lnTo>
                  <a:lnTo>
                    <a:pt x="2244" y="34"/>
                  </a:lnTo>
                  <a:lnTo>
                    <a:pt x="2244" y="34"/>
                  </a:lnTo>
                  <a:lnTo>
                    <a:pt x="2244" y="34"/>
                  </a:lnTo>
                  <a:lnTo>
                    <a:pt x="2244" y="34"/>
                  </a:lnTo>
                  <a:lnTo>
                    <a:pt x="2242" y="34"/>
                  </a:lnTo>
                  <a:lnTo>
                    <a:pt x="2242" y="34"/>
                  </a:lnTo>
                  <a:lnTo>
                    <a:pt x="2238" y="36"/>
                  </a:lnTo>
                  <a:lnTo>
                    <a:pt x="2238" y="36"/>
                  </a:lnTo>
                  <a:lnTo>
                    <a:pt x="2238" y="36"/>
                  </a:lnTo>
                  <a:lnTo>
                    <a:pt x="2238" y="36"/>
                  </a:lnTo>
                  <a:lnTo>
                    <a:pt x="2234" y="36"/>
                  </a:lnTo>
                  <a:lnTo>
                    <a:pt x="2234" y="36"/>
                  </a:lnTo>
                  <a:lnTo>
                    <a:pt x="2234" y="36"/>
                  </a:lnTo>
                  <a:lnTo>
                    <a:pt x="2234" y="36"/>
                  </a:lnTo>
                  <a:lnTo>
                    <a:pt x="2234" y="36"/>
                  </a:lnTo>
                  <a:lnTo>
                    <a:pt x="2234" y="36"/>
                  </a:lnTo>
                  <a:lnTo>
                    <a:pt x="2226" y="38"/>
                  </a:lnTo>
                  <a:lnTo>
                    <a:pt x="2226" y="38"/>
                  </a:lnTo>
                  <a:lnTo>
                    <a:pt x="2218" y="38"/>
                  </a:lnTo>
                  <a:lnTo>
                    <a:pt x="2218" y="38"/>
                  </a:lnTo>
                  <a:lnTo>
                    <a:pt x="2216" y="40"/>
                  </a:lnTo>
                  <a:lnTo>
                    <a:pt x="2216" y="40"/>
                  </a:lnTo>
                  <a:lnTo>
                    <a:pt x="2212" y="40"/>
                  </a:lnTo>
                  <a:lnTo>
                    <a:pt x="2212" y="40"/>
                  </a:lnTo>
                  <a:lnTo>
                    <a:pt x="2210" y="38"/>
                  </a:lnTo>
                  <a:lnTo>
                    <a:pt x="2210" y="38"/>
                  </a:lnTo>
                  <a:lnTo>
                    <a:pt x="2208" y="36"/>
                  </a:lnTo>
                  <a:lnTo>
                    <a:pt x="2208" y="36"/>
                  </a:lnTo>
                  <a:lnTo>
                    <a:pt x="2204" y="36"/>
                  </a:lnTo>
                  <a:lnTo>
                    <a:pt x="2200" y="36"/>
                  </a:lnTo>
                  <a:lnTo>
                    <a:pt x="2200" y="36"/>
                  </a:lnTo>
                  <a:lnTo>
                    <a:pt x="2194" y="36"/>
                  </a:lnTo>
                  <a:lnTo>
                    <a:pt x="2194" y="36"/>
                  </a:lnTo>
                  <a:lnTo>
                    <a:pt x="2194" y="36"/>
                  </a:lnTo>
                  <a:lnTo>
                    <a:pt x="2194" y="36"/>
                  </a:lnTo>
                  <a:lnTo>
                    <a:pt x="2190" y="36"/>
                  </a:lnTo>
                  <a:lnTo>
                    <a:pt x="2190" y="36"/>
                  </a:lnTo>
                  <a:lnTo>
                    <a:pt x="2186" y="36"/>
                  </a:lnTo>
                  <a:lnTo>
                    <a:pt x="2186" y="36"/>
                  </a:lnTo>
                  <a:lnTo>
                    <a:pt x="2184" y="36"/>
                  </a:lnTo>
                  <a:lnTo>
                    <a:pt x="2184" y="36"/>
                  </a:lnTo>
                  <a:lnTo>
                    <a:pt x="2178" y="36"/>
                  </a:lnTo>
                  <a:lnTo>
                    <a:pt x="2178" y="36"/>
                  </a:lnTo>
                  <a:lnTo>
                    <a:pt x="2170" y="36"/>
                  </a:lnTo>
                  <a:lnTo>
                    <a:pt x="2170" y="36"/>
                  </a:lnTo>
                  <a:lnTo>
                    <a:pt x="2168" y="38"/>
                  </a:lnTo>
                  <a:lnTo>
                    <a:pt x="2168" y="38"/>
                  </a:lnTo>
                  <a:lnTo>
                    <a:pt x="2164" y="38"/>
                  </a:lnTo>
                  <a:lnTo>
                    <a:pt x="2164" y="38"/>
                  </a:lnTo>
                  <a:lnTo>
                    <a:pt x="2162" y="38"/>
                  </a:lnTo>
                  <a:lnTo>
                    <a:pt x="2162" y="38"/>
                  </a:lnTo>
                  <a:lnTo>
                    <a:pt x="2158" y="38"/>
                  </a:lnTo>
                  <a:lnTo>
                    <a:pt x="2158" y="38"/>
                  </a:lnTo>
                  <a:lnTo>
                    <a:pt x="2154" y="36"/>
                  </a:lnTo>
                  <a:lnTo>
                    <a:pt x="2154" y="36"/>
                  </a:lnTo>
                  <a:lnTo>
                    <a:pt x="2148" y="38"/>
                  </a:lnTo>
                  <a:lnTo>
                    <a:pt x="2148" y="38"/>
                  </a:lnTo>
                  <a:lnTo>
                    <a:pt x="2144" y="36"/>
                  </a:lnTo>
                  <a:lnTo>
                    <a:pt x="2144" y="36"/>
                  </a:lnTo>
                  <a:lnTo>
                    <a:pt x="2140" y="36"/>
                  </a:lnTo>
                  <a:lnTo>
                    <a:pt x="2140" y="36"/>
                  </a:lnTo>
                  <a:lnTo>
                    <a:pt x="2130" y="36"/>
                  </a:lnTo>
                  <a:lnTo>
                    <a:pt x="2130" y="36"/>
                  </a:lnTo>
                  <a:lnTo>
                    <a:pt x="2128" y="36"/>
                  </a:lnTo>
                  <a:lnTo>
                    <a:pt x="2128" y="36"/>
                  </a:lnTo>
                  <a:lnTo>
                    <a:pt x="2124" y="36"/>
                  </a:lnTo>
                  <a:lnTo>
                    <a:pt x="2118" y="36"/>
                  </a:lnTo>
                  <a:lnTo>
                    <a:pt x="2118" y="36"/>
                  </a:lnTo>
                  <a:lnTo>
                    <a:pt x="2114" y="36"/>
                  </a:lnTo>
                  <a:lnTo>
                    <a:pt x="2110" y="38"/>
                  </a:lnTo>
                  <a:lnTo>
                    <a:pt x="2110" y="38"/>
                  </a:lnTo>
                  <a:lnTo>
                    <a:pt x="2102" y="38"/>
                  </a:lnTo>
                  <a:lnTo>
                    <a:pt x="2102" y="38"/>
                  </a:lnTo>
                  <a:lnTo>
                    <a:pt x="2100" y="36"/>
                  </a:lnTo>
                  <a:lnTo>
                    <a:pt x="2100" y="36"/>
                  </a:lnTo>
                  <a:lnTo>
                    <a:pt x="2096" y="36"/>
                  </a:lnTo>
                  <a:lnTo>
                    <a:pt x="2092" y="36"/>
                  </a:lnTo>
                  <a:lnTo>
                    <a:pt x="2092" y="36"/>
                  </a:lnTo>
                  <a:lnTo>
                    <a:pt x="2090" y="38"/>
                  </a:lnTo>
                  <a:lnTo>
                    <a:pt x="2090" y="38"/>
                  </a:lnTo>
                  <a:lnTo>
                    <a:pt x="2088" y="38"/>
                  </a:lnTo>
                  <a:lnTo>
                    <a:pt x="2088" y="38"/>
                  </a:lnTo>
                  <a:lnTo>
                    <a:pt x="2082" y="38"/>
                  </a:lnTo>
                  <a:lnTo>
                    <a:pt x="2082" y="38"/>
                  </a:lnTo>
                  <a:lnTo>
                    <a:pt x="2078" y="40"/>
                  </a:lnTo>
                  <a:lnTo>
                    <a:pt x="2078" y="40"/>
                  </a:lnTo>
                  <a:lnTo>
                    <a:pt x="2078" y="40"/>
                  </a:lnTo>
                  <a:lnTo>
                    <a:pt x="2078" y="40"/>
                  </a:lnTo>
                  <a:lnTo>
                    <a:pt x="2074" y="40"/>
                  </a:lnTo>
                  <a:lnTo>
                    <a:pt x="2074" y="40"/>
                  </a:lnTo>
                  <a:lnTo>
                    <a:pt x="2074" y="40"/>
                  </a:lnTo>
                  <a:lnTo>
                    <a:pt x="2074" y="40"/>
                  </a:lnTo>
                  <a:lnTo>
                    <a:pt x="2074" y="40"/>
                  </a:lnTo>
                  <a:lnTo>
                    <a:pt x="2074" y="40"/>
                  </a:lnTo>
                  <a:lnTo>
                    <a:pt x="2072" y="40"/>
                  </a:lnTo>
                  <a:lnTo>
                    <a:pt x="2072" y="40"/>
                  </a:lnTo>
                  <a:lnTo>
                    <a:pt x="2068" y="40"/>
                  </a:lnTo>
                  <a:lnTo>
                    <a:pt x="2068" y="40"/>
                  </a:lnTo>
                  <a:lnTo>
                    <a:pt x="2062" y="40"/>
                  </a:lnTo>
                  <a:lnTo>
                    <a:pt x="2058" y="38"/>
                  </a:lnTo>
                  <a:lnTo>
                    <a:pt x="2058" y="38"/>
                  </a:lnTo>
                  <a:lnTo>
                    <a:pt x="2052" y="38"/>
                  </a:lnTo>
                  <a:lnTo>
                    <a:pt x="2052" y="38"/>
                  </a:lnTo>
                  <a:lnTo>
                    <a:pt x="2046" y="40"/>
                  </a:lnTo>
                  <a:lnTo>
                    <a:pt x="2042" y="40"/>
                  </a:lnTo>
                  <a:lnTo>
                    <a:pt x="2042" y="40"/>
                  </a:lnTo>
                  <a:lnTo>
                    <a:pt x="2040" y="40"/>
                  </a:lnTo>
                  <a:lnTo>
                    <a:pt x="2040" y="40"/>
                  </a:lnTo>
                  <a:lnTo>
                    <a:pt x="2036" y="40"/>
                  </a:lnTo>
                  <a:lnTo>
                    <a:pt x="2036" y="40"/>
                  </a:lnTo>
                  <a:lnTo>
                    <a:pt x="2030" y="40"/>
                  </a:lnTo>
                  <a:lnTo>
                    <a:pt x="2030" y="40"/>
                  </a:lnTo>
                  <a:lnTo>
                    <a:pt x="2024" y="40"/>
                  </a:lnTo>
                  <a:lnTo>
                    <a:pt x="2024" y="40"/>
                  </a:lnTo>
                  <a:lnTo>
                    <a:pt x="2020" y="40"/>
                  </a:lnTo>
                  <a:lnTo>
                    <a:pt x="2020" y="40"/>
                  </a:lnTo>
                  <a:lnTo>
                    <a:pt x="2018" y="40"/>
                  </a:lnTo>
                  <a:lnTo>
                    <a:pt x="2018" y="40"/>
                  </a:lnTo>
                  <a:lnTo>
                    <a:pt x="2016" y="40"/>
                  </a:lnTo>
                  <a:lnTo>
                    <a:pt x="2016" y="40"/>
                  </a:lnTo>
                  <a:lnTo>
                    <a:pt x="2016" y="40"/>
                  </a:lnTo>
                  <a:lnTo>
                    <a:pt x="2016" y="40"/>
                  </a:lnTo>
                  <a:lnTo>
                    <a:pt x="2016" y="38"/>
                  </a:lnTo>
                  <a:lnTo>
                    <a:pt x="2016" y="38"/>
                  </a:lnTo>
                  <a:lnTo>
                    <a:pt x="2010" y="40"/>
                  </a:lnTo>
                  <a:lnTo>
                    <a:pt x="2010" y="40"/>
                  </a:lnTo>
                  <a:lnTo>
                    <a:pt x="2010" y="40"/>
                  </a:lnTo>
                  <a:lnTo>
                    <a:pt x="2010" y="40"/>
                  </a:lnTo>
                  <a:lnTo>
                    <a:pt x="2008" y="40"/>
                  </a:lnTo>
                  <a:lnTo>
                    <a:pt x="2008" y="40"/>
                  </a:lnTo>
                  <a:lnTo>
                    <a:pt x="2006" y="40"/>
                  </a:lnTo>
                  <a:lnTo>
                    <a:pt x="2006" y="40"/>
                  </a:lnTo>
                  <a:lnTo>
                    <a:pt x="2000" y="40"/>
                  </a:lnTo>
                  <a:lnTo>
                    <a:pt x="2000" y="40"/>
                  </a:lnTo>
                  <a:lnTo>
                    <a:pt x="1998" y="40"/>
                  </a:lnTo>
                  <a:lnTo>
                    <a:pt x="1998" y="40"/>
                  </a:lnTo>
                  <a:lnTo>
                    <a:pt x="1996" y="40"/>
                  </a:lnTo>
                  <a:lnTo>
                    <a:pt x="1996" y="40"/>
                  </a:lnTo>
                  <a:lnTo>
                    <a:pt x="1994" y="40"/>
                  </a:lnTo>
                  <a:lnTo>
                    <a:pt x="1994" y="40"/>
                  </a:lnTo>
                  <a:lnTo>
                    <a:pt x="1988" y="38"/>
                  </a:lnTo>
                  <a:lnTo>
                    <a:pt x="1988" y="38"/>
                  </a:lnTo>
                  <a:lnTo>
                    <a:pt x="1984" y="38"/>
                  </a:lnTo>
                  <a:lnTo>
                    <a:pt x="1984" y="38"/>
                  </a:lnTo>
                  <a:lnTo>
                    <a:pt x="1976" y="38"/>
                  </a:lnTo>
                  <a:lnTo>
                    <a:pt x="1976" y="38"/>
                  </a:lnTo>
                  <a:lnTo>
                    <a:pt x="1972" y="38"/>
                  </a:lnTo>
                  <a:lnTo>
                    <a:pt x="1972" y="38"/>
                  </a:lnTo>
                  <a:lnTo>
                    <a:pt x="1968" y="40"/>
                  </a:lnTo>
                  <a:lnTo>
                    <a:pt x="1968" y="40"/>
                  </a:lnTo>
                  <a:lnTo>
                    <a:pt x="1964" y="40"/>
                  </a:lnTo>
                  <a:lnTo>
                    <a:pt x="1964" y="40"/>
                  </a:lnTo>
                  <a:lnTo>
                    <a:pt x="1960" y="40"/>
                  </a:lnTo>
                  <a:lnTo>
                    <a:pt x="1960" y="40"/>
                  </a:lnTo>
                  <a:lnTo>
                    <a:pt x="1958" y="40"/>
                  </a:lnTo>
                  <a:lnTo>
                    <a:pt x="1958" y="40"/>
                  </a:lnTo>
                  <a:lnTo>
                    <a:pt x="1950" y="40"/>
                  </a:lnTo>
                  <a:lnTo>
                    <a:pt x="1950" y="40"/>
                  </a:lnTo>
                  <a:lnTo>
                    <a:pt x="1948" y="40"/>
                  </a:lnTo>
                  <a:lnTo>
                    <a:pt x="1948" y="40"/>
                  </a:lnTo>
                  <a:lnTo>
                    <a:pt x="1948" y="40"/>
                  </a:lnTo>
                  <a:lnTo>
                    <a:pt x="1948" y="40"/>
                  </a:lnTo>
                  <a:lnTo>
                    <a:pt x="1948" y="40"/>
                  </a:lnTo>
                  <a:lnTo>
                    <a:pt x="1948" y="40"/>
                  </a:lnTo>
                  <a:lnTo>
                    <a:pt x="1948" y="40"/>
                  </a:lnTo>
                  <a:lnTo>
                    <a:pt x="1948" y="40"/>
                  </a:lnTo>
                  <a:lnTo>
                    <a:pt x="1946" y="40"/>
                  </a:lnTo>
                  <a:lnTo>
                    <a:pt x="1946" y="40"/>
                  </a:lnTo>
                  <a:lnTo>
                    <a:pt x="1944" y="40"/>
                  </a:lnTo>
                  <a:lnTo>
                    <a:pt x="1944" y="40"/>
                  </a:lnTo>
                  <a:lnTo>
                    <a:pt x="1944" y="40"/>
                  </a:lnTo>
                  <a:lnTo>
                    <a:pt x="1944" y="40"/>
                  </a:lnTo>
                  <a:lnTo>
                    <a:pt x="1944" y="40"/>
                  </a:lnTo>
                  <a:lnTo>
                    <a:pt x="1944" y="40"/>
                  </a:lnTo>
                  <a:lnTo>
                    <a:pt x="1942" y="40"/>
                  </a:lnTo>
                  <a:lnTo>
                    <a:pt x="1942" y="40"/>
                  </a:lnTo>
                  <a:lnTo>
                    <a:pt x="1942" y="40"/>
                  </a:lnTo>
                  <a:lnTo>
                    <a:pt x="1942" y="40"/>
                  </a:lnTo>
                  <a:lnTo>
                    <a:pt x="1934" y="40"/>
                  </a:lnTo>
                  <a:lnTo>
                    <a:pt x="1934" y="40"/>
                  </a:lnTo>
                  <a:lnTo>
                    <a:pt x="1932" y="40"/>
                  </a:lnTo>
                  <a:lnTo>
                    <a:pt x="1932" y="40"/>
                  </a:lnTo>
                  <a:lnTo>
                    <a:pt x="1932" y="40"/>
                  </a:lnTo>
                  <a:lnTo>
                    <a:pt x="1932" y="40"/>
                  </a:lnTo>
                  <a:lnTo>
                    <a:pt x="1932" y="40"/>
                  </a:lnTo>
                  <a:lnTo>
                    <a:pt x="1928" y="40"/>
                  </a:lnTo>
                  <a:lnTo>
                    <a:pt x="1924" y="40"/>
                  </a:lnTo>
                  <a:lnTo>
                    <a:pt x="1924" y="40"/>
                  </a:lnTo>
                  <a:lnTo>
                    <a:pt x="1924" y="40"/>
                  </a:lnTo>
                  <a:lnTo>
                    <a:pt x="1924" y="40"/>
                  </a:lnTo>
                  <a:lnTo>
                    <a:pt x="1922" y="40"/>
                  </a:lnTo>
                  <a:lnTo>
                    <a:pt x="1922" y="40"/>
                  </a:lnTo>
                  <a:lnTo>
                    <a:pt x="1918" y="40"/>
                  </a:lnTo>
                  <a:lnTo>
                    <a:pt x="1918" y="40"/>
                  </a:lnTo>
                  <a:lnTo>
                    <a:pt x="1914" y="40"/>
                  </a:lnTo>
                  <a:lnTo>
                    <a:pt x="1914" y="40"/>
                  </a:lnTo>
                  <a:lnTo>
                    <a:pt x="1910" y="40"/>
                  </a:lnTo>
                  <a:lnTo>
                    <a:pt x="1910" y="40"/>
                  </a:lnTo>
                  <a:lnTo>
                    <a:pt x="1908" y="40"/>
                  </a:lnTo>
                  <a:lnTo>
                    <a:pt x="1908" y="40"/>
                  </a:lnTo>
                  <a:lnTo>
                    <a:pt x="1906" y="42"/>
                  </a:lnTo>
                  <a:lnTo>
                    <a:pt x="1906" y="42"/>
                  </a:lnTo>
                  <a:lnTo>
                    <a:pt x="1900" y="42"/>
                  </a:lnTo>
                  <a:lnTo>
                    <a:pt x="1900" y="42"/>
                  </a:lnTo>
                  <a:lnTo>
                    <a:pt x="1900" y="42"/>
                  </a:lnTo>
                  <a:lnTo>
                    <a:pt x="1900" y="42"/>
                  </a:lnTo>
                  <a:lnTo>
                    <a:pt x="1896" y="42"/>
                  </a:lnTo>
                  <a:lnTo>
                    <a:pt x="1896" y="42"/>
                  </a:lnTo>
                  <a:lnTo>
                    <a:pt x="1896" y="42"/>
                  </a:lnTo>
                  <a:lnTo>
                    <a:pt x="1896" y="42"/>
                  </a:lnTo>
                  <a:lnTo>
                    <a:pt x="1894" y="42"/>
                  </a:lnTo>
                  <a:lnTo>
                    <a:pt x="1894" y="42"/>
                  </a:lnTo>
                  <a:lnTo>
                    <a:pt x="1888" y="42"/>
                  </a:lnTo>
                  <a:lnTo>
                    <a:pt x="1888" y="42"/>
                  </a:lnTo>
                  <a:lnTo>
                    <a:pt x="1886" y="42"/>
                  </a:lnTo>
                  <a:lnTo>
                    <a:pt x="1886" y="42"/>
                  </a:lnTo>
                  <a:lnTo>
                    <a:pt x="1886" y="42"/>
                  </a:lnTo>
                  <a:lnTo>
                    <a:pt x="1886" y="42"/>
                  </a:lnTo>
                  <a:lnTo>
                    <a:pt x="1884" y="40"/>
                  </a:lnTo>
                  <a:lnTo>
                    <a:pt x="1884" y="40"/>
                  </a:lnTo>
                  <a:lnTo>
                    <a:pt x="1882" y="42"/>
                  </a:lnTo>
                  <a:lnTo>
                    <a:pt x="1882" y="42"/>
                  </a:lnTo>
                  <a:lnTo>
                    <a:pt x="1882" y="40"/>
                  </a:lnTo>
                  <a:lnTo>
                    <a:pt x="1882" y="40"/>
                  </a:lnTo>
                  <a:lnTo>
                    <a:pt x="1882" y="40"/>
                  </a:lnTo>
                  <a:lnTo>
                    <a:pt x="1882" y="40"/>
                  </a:lnTo>
                  <a:lnTo>
                    <a:pt x="1880" y="40"/>
                  </a:lnTo>
                  <a:lnTo>
                    <a:pt x="1880" y="40"/>
                  </a:lnTo>
                  <a:lnTo>
                    <a:pt x="1876" y="40"/>
                  </a:lnTo>
                  <a:lnTo>
                    <a:pt x="1876" y="40"/>
                  </a:lnTo>
                  <a:lnTo>
                    <a:pt x="1874" y="42"/>
                  </a:lnTo>
                  <a:lnTo>
                    <a:pt x="1874" y="42"/>
                  </a:lnTo>
                  <a:lnTo>
                    <a:pt x="1870" y="42"/>
                  </a:lnTo>
                  <a:lnTo>
                    <a:pt x="1870" y="42"/>
                  </a:lnTo>
                  <a:lnTo>
                    <a:pt x="1866" y="44"/>
                  </a:lnTo>
                  <a:lnTo>
                    <a:pt x="1866" y="44"/>
                  </a:lnTo>
                  <a:lnTo>
                    <a:pt x="1860" y="42"/>
                  </a:lnTo>
                  <a:lnTo>
                    <a:pt x="1860" y="42"/>
                  </a:lnTo>
                  <a:lnTo>
                    <a:pt x="1856" y="42"/>
                  </a:lnTo>
                  <a:lnTo>
                    <a:pt x="1856" y="42"/>
                  </a:lnTo>
                  <a:lnTo>
                    <a:pt x="1848" y="42"/>
                  </a:lnTo>
                  <a:lnTo>
                    <a:pt x="1848" y="42"/>
                  </a:lnTo>
                  <a:lnTo>
                    <a:pt x="1846" y="42"/>
                  </a:lnTo>
                  <a:lnTo>
                    <a:pt x="1846" y="42"/>
                  </a:lnTo>
                  <a:lnTo>
                    <a:pt x="1842" y="42"/>
                  </a:lnTo>
                  <a:lnTo>
                    <a:pt x="1842" y="42"/>
                  </a:lnTo>
                  <a:lnTo>
                    <a:pt x="1842" y="42"/>
                  </a:lnTo>
                  <a:lnTo>
                    <a:pt x="1842" y="42"/>
                  </a:lnTo>
                  <a:lnTo>
                    <a:pt x="1840" y="42"/>
                  </a:lnTo>
                  <a:lnTo>
                    <a:pt x="1840" y="42"/>
                  </a:lnTo>
                  <a:lnTo>
                    <a:pt x="1840" y="42"/>
                  </a:lnTo>
                  <a:lnTo>
                    <a:pt x="1840" y="42"/>
                  </a:lnTo>
                  <a:lnTo>
                    <a:pt x="1836" y="42"/>
                  </a:lnTo>
                  <a:lnTo>
                    <a:pt x="1832" y="42"/>
                  </a:lnTo>
                  <a:lnTo>
                    <a:pt x="1832" y="42"/>
                  </a:lnTo>
                  <a:lnTo>
                    <a:pt x="1832" y="38"/>
                  </a:lnTo>
                  <a:lnTo>
                    <a:pt x="1832" y="38"/>
                  </a:lnTo>
                  <a:lnTo>
                    <a:pt x="1830" y="38"/>
                  </a:lnTo>
                  <a:lnTo>
                    <a:pt x="1830" y="38"/>
                  </a:lnTo>
                  <a:lnTo>
                    <a:pt x="1828" y="40"/>
                  </a:lnTo>
                  <a:lnTo>
                    <a:pt x="1828" y="40"/>
                  </a:lnTo>
                  <a:lnTo>
                    <a:pt x="1826" y="40"/>
                  </a:lnTo>
                  <a:lnTo>
                    <a:pt x="1826" y="40"/>
                  </a:lnTo>
                  <a:lnTo>
                    <a:pt x="1820" y="40"/>
                  </a:lnTo>
                  <a:lnTo>
                    <a:pt x="1820" y="40"/>
                  </a:lnTo>
                  <a:lnTo>
                    <a:pt x="1820" y="40"/>
                  </a:lnTo>
                  <a:lnTo>
                    <a:pt x="1820" y="40"/>
                  </a:lnTo>
                  <a:lnTo>
                    <a:pt x="1816" y="38"/>
                  </a:lnTo>
                  <a:lnTo>
                    <a:pt x="1816" y="38"/>
                  </a:lnTo>
                  <a:lnTo>
                    <a:pt x="1814" y="38"/>
                  </a:lnTo>
                  <a:lnTo>
                    <a:pt x="1812" y="40"/>
                  </a:lnTo>
                  <a:lnTo>
                    <a:pt x="1812" y="40"/>
                  </a:lnTo>
                  <a:lnTo>
                    <a:pt x="1812" y="42"/>
                  </a:lnTo>
                  <a:lnTo>
                    <a:pt x="1812" y="42"/>
                  </a:lnTo>
                  <a:lnTo>
                    <a:pt x="1804" y="42"/>
                  </a:lnTo>
                  <a:lnTo>
                    <a:pt x="1804" y="42"/>
                  </a:lnTo>
                  <a:lnTo>
                    <a:pt x="1798" y="42"/>
                  </a:lnTo>
                  <a:lnTo>
                    <a:pt x="1798" y="42"/>
                  </a:lnTo>
                  <a:lnTo>
                    <a:pt x="1790" y="44"/>
                  </a:lnTo>
                  <a:lnTo>
                    <a:pt x="1790" y="44"/>
                  </a:lnTo>
                  <a:lnTo>
                    <a:pt x="1786" y="44"/>
                  </a:lnTo>
                  <a:lnTo>
                    <a:pt x="1782" y="44"/>
                  </a:lnTo>
                  <a:lnTo>
                    <a:pt x="1782" y="44"/>
                  </a:lnTo>
                  <a:lnTo>
                    <a:pt x="1778" y="44"/>
                  </a:lnTo>
                  <a:lnTo>
                    <a:pt x="1778" y="44"/>
                  </a:lnTo>
                  <a:lnTo>
                    <a:pt x="1774" y="44"/>
                  </a:lnTo>
                  <a:lnTo>
                    <a:pt x="1774" y="44"/>
                  </a:lnTo>
                  <a:lnTo>
                    <a:pt x="1772" y="44"/>
                  </a:lnTo>
                  <a:lnTo>
                    <a:pt x="1768" y="44"/>
                  </a:lnTo>
                  <a:lnTo>
                    <a:pt x="1768" y="44"/>
                  </a:lnTo>
                  <a:lnTo>
                    <a:pt x="1766" y="44"/>
                  </a:lnTo>
                  <a:lnTo>
                    <a:pt x="1766" y="44"/>
                  </a:lnTo>
                  <a:lnTo>
                    <a:pt x="1762" y="44"/>
                  </a:lnTo>
                  <a:lnTo>
                    <a:pt x="1762" y="44"/>
                  </a:lnTo>
                  <a:lnTo>
                    <a:pt x="1756" y="44"/>
                  </a:lnTo>
                  <a:lnTo>
                    <a:pt x="1756" y="44"/>
                  </a:lnTo>
                  <a:lnTo>
                    <a:pt x="1752" y="44"/>
                  </a:lnTo>
                  <a:lnTo>
                    <a:pt x="1752" y="44"/>
                  </a:lnTo>
                  <a:lnTo>
                    <a:pt x="1748" y="44"/>
                  </a:lnTo>
                  <a:lnTo>
                    <a:pt x="1748" y="44"/>
                  </a:lnTo>
                  <a:lnTo>
                    <a:pt x="1746" y="44"/>
                  </a:lnTo>
                  <a:lnTo>
                    <a:pt x="1746" y="44"/>
                  </a:lnTo>
                  <a:lnTo>
                    <a:pt x="1744" y="44"/>
                  </a:lnTo>
                  <a:lnTo>
                    <a:pt x="1744" y="44"/>
                  </a:lnTo>
                  <a:lnTo>
                    <a:pt x="1742" y="44"/>
                  </a:lnTo>
                  <a:lnTo>
                    <a:pt x="1742" y="44"/>
                  </a:lnTo>
                  <a:lnTo>
                    <a:pt x="1738" y="44"/>
                  </a:lnTo>
                  <a:lnTo>
                    <a:pt x="1738" y="44"/>
                  </a:lnTo>
                  <a:lnTo>
                    <a:pt x="1734" y="44"/>
                  </a:lnTo>
                  <a:lnTo>
                    <a:pt x="1734" y="44"/>
                  </a:lnTo>
                  <a:lnTo>
                    <a:pt x="1734" y="44"/>
                  </a:lnTo>
                  <a:lnTo>
                    <a:pt x="1734" y="44"/>
                  </a:lnTo>
                  <a:lnTo>
                    <a:pt x="1732" y="44"/>
                  </a:lnTo>
                  <a:lnTo>
                    <a:pt x="1732" y="44"/>
                  </a:lnTo>
                  <a:lnTo>
                    <a:pt x="1724" y="44"/>
                  </a:lnTo>
                  <a:lnTo>
                    <a:pt x="1718" y="46"/>
                  </a:lnTo>
                  <a:lnTo>
                    <a:pt x="1718" y="46"/>
                  </a:lnTo>
                  <a:lnTo>
                    <a:pt x="1718" y="44"/>
                  </a:lnTo>
                  <a:lnTo>
                    <a:pt x="1718" y="44"/>
                  </a:lnTo>
                  <a:lnTo>
                    <a:pt x="1716" y="44"/>
                  </a:lnTo>
                  <a:lnTo>
                    <a:pt x="1716" y="44"/>
                  </a:lnTo>
                  <a:lnTo>
                    <a:pt x="1706" y="44"/>
                  </a:lnTo>
                  <a:lnTo>
                    <a:pt x="1706" y="44"/>
                  </a:lnTo>
                  <a:lnTo>
                    <a:pt x="1702" y="44"/>
                  </a:lnTo>
                  <a:lnTo>
                    <a:pt x="1702" y="44"/>
                  </a:lnTo>
                  <a:lnTo>
                    <a:pt x="1698" y="44"/>
                  </a:lnTo>
                  <a:lnTo>
                    <a:pt x="1698" y="44"/>
                  </a:lnTo>
                  <a:lnTo>
                    <a:pt x="1694" y="44"/>
                  </a:lnTo>
                  <a:lnTo>
                    <a:pt x="1694" y="44"/>
                  </a:lnTo>
                  <a:lnTo>
                    <a:pt x="1694" y="44"/>
                  </a:lnTo>
                  <a:lnTo>
                    <a:pt x="1694" y="44"/>
                  </a:lnTo>
                  <a:lnTo>
                    <a:pt x="1690" y="44"/>
                  </a:lnTo>
                  <a:lnTo>
                    <a:pt x="1690" y="44"/>
                  </a:lnTo>
                  <a:lnTo>
                    <a:pt x="1686" y="44"/>
                  </a:lnTo>
                  <a:lnTo>
                    <a:pt x="1686" y="44"/>
                  </a:lnTo>
                  <a:lnTo>
                    <a:pt x="1686" y="44"/>
                  </a:lnTo>
                  <a:lnTo>
                    <a:pt x="1686" y="44"/>
                  </a:lnTo>
                  <a:lnTo>
                    <a:pt x="1682" y="44"/>
                  </a:lnTo>
                  <a:lnTo>
                    <a:pt x="1682" y="44"/>
                  </a:lnTo>
                  <a:lnTo>
                    <a:pt x="1678" y="44"/>
                  </a:lnTo>
                  <a:lnTo>
                    <a:pt x="1678" y="44"/>
                  </a:lnTo>
                  <a:lnTo>
                    <a:pt x="1672" y="44"/>
                  </a:lnTo>
                  <a:lnTo>
                    <a:pt x="1672" y="44"/>
                  </a:lnTo>
                  <a:lnTo>
                    <a:pt x="1670" y="44"/>
                  </a:lnTo>
                  <a:lnTo>
                    <a:pt x="1670" y="44"/>
                  </a:lnTo>
                  <a:lnTo>
                    <a:pt x="1668" y="44"/>
                  </a:lnTo>
                  <a:lnTo>
                    <a:pt x="1668" y="44"/>
                  </a:lnTo>
                  <a:lnTo>
                    <a:pt x="1668" y="44"/>
                  </a:lnTo>
                  <a:lnTo>
                    <a:pt x="1668" y="44"/>
                  </a:lnTo>
                  <a:lnTo>
                    <a:pt x="1664" y="44"/>
                  </a:lnTo>
                  <a:lnTo>
                    <a:pt x="1664" y="44"/>
                  </a:lnTo>
                  <a:lnTo>
                    <a:pt x="1658" y="46"/>
                  </a:lnTo>
                  <a:lnTo>
                    <a:pt x="1652" y="46"/>
                  </a:lnTo>
                  <a:lnTo>
                    <a:pt x="1652" y="46"/>
                  </a:lnTo>
                  <a:lnTo>
                    <a:pt x="1652" y="46"/>
                  </a:lnTo>
                  <a:lnTo>
                    <a:pt x="1652" y="46"/>
                  </a:lnTo>
                  <a:lnTo>
                    <a:pt x="1650" y="46"/>
                  </a:lnTo>
                  <a:lnTo>
                    <a:pt x="1650" y="46"/>
                  </a:lnTo>
                  <a:lnTo>
                    <a:pt x="1642" y="44"/>
                  </a:lnTo>
                  <a:lnTo>
                    <a:pt x="1642" y="44"/>
                  </a:lnTo>
                  <a:lnTo>
                    <a:pt x="1638" y="44"/>
                  </a:lnTo>
                  <a:lnTo>
                    <a:pt x="1638" y="44"/>
                  </a:lnTo>
                  <a:lnTo>
                    <a:pt x="1634" y="46"/>
                  </a:lnTo>
                  <a:lnTo>
                    <a:pt x="1634" y="46"/>
                  </a:lnTo>
                  <a:lnTo>
                    <a:pt x="1626" y="46"/>
                  </a:lnTo>
                  <a:lnTo>
                    <a:pt x="1626" y="46"/>
                  </a:lnTo>
                  <a:lnTo>
                    <a:pt x="1622" y="46"/>
                  </a:lnTo>
                  <a:lnTo>
                    <a:pt x="1622" y="46"/>
                  </a:lnTo>
                  <a:lnTo>
                    <a:pt x="1620" y="44"/>
                  </a:lnTo>
                  <a:lnTo>
                    <a:pt x="1620" y="44"/>
                  </a:lnTo>
                  <a:lnTo>
                    <a:pt x="1612" y="44"/>
                  </a:lnTo>
                  <a:lnTo>
                    <a:pt x="1612" y="44"/>
                  </a:lnTo>
                  <a:lnTo>
                    <a:pt x="1608" y="44"/>
                  </a:lnTo>
                  <a:lnTo>
                    <a:pt x="1608" y="44"/>
                  </a:lnTo>
                  <a:lnTo>
                    <a:pt x="1600" y="46"/>
                  </a:lnTo>
                  <a:lnTo>
                    <a:pt x="1600" y="46"/>
                  </a:lnTo>
                  <a:lnTo>
                    <a:pt x="1596" y="46"/>
                  </a:lnTo>
                  <a:lnTo>
                    <a:pt x="1596" y="46"/>
                  </a:lnTo>
                  <a:lnTo>
                    <a:pt x="1592" y="46"/>
                  </a:lnTo>
                  <a:lnTo>
                    <a:pt x="1592" y="46"/>
                  </a:lnTo>
                  <a:lnTo>
                    <a:pt x="1588" y="46"/>
                  </a:lnTo>
                  <a:lnTo>
                    <a:pt x="1588" y="46"/>
                  </a:lnTo>
                  <a:lnTo>
                    <a:pt x="1586" y="46"/>
                  </a:lnTo>
                  <a:lnTo>
                    <a:pt x="1586" y="46"/>
                  </a:lnTo>
                  <a:lnTo>
                    <a:pt x="1584" y="46"/>
                  </a:lnTo>
                  <a:lnTo>
                    <a:pt x="1584" y="46"/>
                  </a:lnTo>
                  <a:lnTo>
                    <a:pt x="1580" y="46"/>
                  </a:lnTo>
                  <a:lnTo>
                    <a:pt x="1580" y="46"/>
                  </a:lnTo>
                  <a:lnTo>
                    <a:pt x="1580" y="46"/>
                  </a:lnTo>
                  <a:lnTo>
                    <a:pt x="1580" y="46"/>
                  </a:lnTo>
                  <a:lnTo>
                    <a:pt x="1576" y="46"/>
                  </a:lnTo>
                  <a:lnTo>
                    <a:pt x="1570" y="48"/>
                  </a:lnTo>
                  <a:lnTo>
                    <a:pt x="1570" y="48"/>
                  </a:lnTo>
                  <a:lnTo>
                    <a:pt x="1568" y="46"/>
                  </a:lnTo>
                  <a:lnTo>
                    <a:pt x="1568" y="46"/>
                  </a:lnTo>
                  <a:lnTo>
                    <a:pt x="1566" y="48"/>
                  </a:lnTo>
                  <a:lnTo>
                    <a:pt x="1566" y="48"/>
                  </a:lnTo>
                  <a:lnTo>
                    <a:pt x="1560" y="48"/>
                  </a:lnTo>
                  <a:lnTo>
                    <a:pt x="1560" y="48"/>
                  </a:lnTo>
                  <a:lnTo>
                    <a:pt x="1560" y="48"/>
                  </a:lnTo>
                  <a:lnTo>
                    <a:pt x="1560" y="48"/>
                  </a:lnTo>
                  <a:lnTo>
                    <a:pt x="1558" y="46"/>
                  </a:lnTo>
                  <a:lnTo>
                    <a:pt x="1558" y="46"/>
                  </a:lnTo>
                  <a:lnTo>
                    <a:pt x="1554" y="44"/>
                  </a:lnTo>
                  <a:lnTo>
                    <a:pt x="1554" y="44"/>
                  </a:lnTo>
                  <a:lnTo>
                    <a:pt x="1550" y="46"/>
                  </a:lnTo>
                  <a:lnTo>
                    <a:pt x="1550" y="46"/>
                  </a:lnTo>
                  <a:lnTo>
                    <a:pt x="1546" y="46"/>
                  </a:lnTo>
                  <a:lnTo>
                    <a:pt x="1546" y="46"/>
                  </a:lnTo>
                  <a:lnTo>
                    <a:pt x="1544" y="46"/>
                  </a:lnTo>
                  <a:lnTo>
                    <a:pt x="1544" y="46"/>
                  </a:lnTo>
                  <a:lnTo>
                    <a:pt x="1540" y="48"/>
                  </a:lnTo>
                  <a:lnTo>
                    <a:pt x="1540" y="48"/>
                  </a:lnTo>
                  <a:lnTo>
                    <a:pt x="1538" y="46"/>
                  </a:lnTo>
                  <a:lnTo>
                    <a:pt x="1538" y="46"/>
                  </a:lnTo>
                  <a:lnTo>
                    <a:pt x="1536" y="44"/>
                  </a:lnTo>
                  <a:lnTo>
                    <a:pt x="1536" y="44"/>
                  </a:lnTo>
                  <a:lnTo>
                    <a:pt x="1534" y="44"/>
                  </a:lnTo>
                  <a:lnTo>
                    <a:pt x="1534" y="44"/>
                  </a:lnTo>
                  <a:lnTo>
                    <a:pt x="1532" y="44"/>
                  </a:lnTo>
                  <a:lnTo>
                    <a:pt x="1532" y="44"/>
                  </a:lnTo>
                  <a:lnTo>
                    <a:pt x="1532" y="44"/>
                  </a:lnTo>
                  <a:lnTo>
                    <a:pt x="1532" y="44"/>
                  </a:lnTo>
                  <a:lnTo>
                    <a:pt x="1526" y="46"/>
                  </a:lnTo>
                  <a:lnTo>
                    <a:pt x="1526" y="46"/>
                  </a:lnTo>
                  <a:lnTo>
                    <a:pt x="1520" y="46"/>
                  </a:lnTo>
                  <a:lnTo>
                    <a:pt x="1520" y="46"/>
                  </a:lnTo>
                  <a:lnTo>
                    <a:pt x="1518" y="46"/>
                  </a:lnTo>
                  <a:lnTo>
                    <a:pt x="1518" y="46"/>
                  </a:lnTo>
                  <a:lnTo>
                    <a:pt x="1516" y="46"/>
                  </a:lnTo>
                  <a:lnTo>
                    <a:pt x="1516" y="46"/>
                  </a:lnTo>
                  <a:lnTo>
                    <a:pt x="1514" y="46"/>
                  </a:lnTo>
                  <a:lnTo>
                    <a:pt x="1514" y="46"/>
                  </a:lnTo>
                  <a:lnTo>
                    <a:pt x="1514" y="46"/>
                  </a:lnTo>
                  <a:lnTo>
                    <a:pt x="1514" y="46"/>
                  </a:lnTo>
                  <a:lnTo>
                    <a:pt x="1512" y="46"/>
                  </a:lnTo>
                  <a:lnTo>
                    <a:pt x="1512" y="46"/>
                  </a:lnTo>
                  <a:lnTo>
                    <a:pt x="1506" y="44"/>
                  </a:lnTo>
                  <a:lnTo>
                    <a:pt x="1504" y="46"/>
                  </a:lnTo>
                  <a:lnTo>
                    <a:pt x="1504" y="46"/>
                  </a:lnTo>
                  <a:lnTo>
                    <a:pt x="1500" y="46"/>
                  </a:lnTo>
                  <a:lnTo>
                    <a:pt x="1500" y="46"/>
                  </a:lnTo>
                  <a:lnTo>
                    <a:pt x="1492" y="46"/>
                  </a:lnTo>
                  <a:lnTo>
                    <a:pt x="1492" y="46"/>
                  </a:lnTo>
                  <a:lnTo>
                    <a:pt x="1492" y="46"/>
                  </a:lnTo>
                  <a:lnTo>
                    <a:pt x="1492" y="46"/>
                  </a:lnTo>
                  <a:lnTo>
                    <a:pt x="1490" y="46"/>
                  </a:lnTo>
                  <a:lnTo>
                    <a:pt x="1490" y="46"/>
                  </a:lnTo>
                  <a:lnTo>
                    <a:pt x="1488" y="46"/>
                  </a:lnTo>
                  <a:lnTo>
                    <a:pt x="1488" y="46"/>
                  </a:lnTo>
                  <a:lnTo>
                    <a:pt x="1486" y="46"/>
                  </a:lnTo>
                  <a:lnTo>
                    <a:pt x="1486" y="46"/>
                  </a:lnTo>
                  <a:lnTo>
                    <a:pt x="1484" y="46"/>
                  </a:lnTo>
                  <a:lnTo>
                    <a:pt x="1484" y="46"/>
                  </a:lnTo>
                  <a:lnTo>
                    <a:pt x="1480" y="46"/>
                  </a:lnTo>
                  <a:lnTo>
                    <a:pt x="1480" y="46"/>
                  </a:lnTo>
                  <a:lnTo>
                    <a:pt x="1480" y="44"/>
                  </a:lnTo>
                  <a:lnTo>
                    <a:pt x="1480" y="44"/>
                  </a:lnTo>
                  <a:lnTo>
                    <a:pt x="1476" y="44"/>
                  </a:lnTo>
                  <a:lnTo>
                    <a:pt x="1476" y="44"/>
                  </a:lnTo>
                  <a:lnTo>
                    <a:pt x="1470" y="46"/>
                  </a:lnTo>
                  <a:lnTo>
                    <a:pt x="1470" y="46"/>
                  </a:lnTo>
                  <a:lnTo>
                    <a:pt x="1466" y="44"/>
                  </a:lnTo>
                  <a:lnTo>
                    <a:pt x="1466" y="44"/>
                  </a:lnTo>
                  <a:lnTo>
                    <a:pt x="1464" y="44"/>
                  </a:lnTo>
                  <a:lnTo>
                    <a:pt x="1464" y="44"/>
                  </a:lnTo>
                  <a:lnTo>
                    <a:pt x="1462" y="44"/>
                  </a:lnTo>
                  <a:lnTo>
                    <a:pt x="1462" y="44"/>
                  </a:lnTo>
                  <a:lnTo>
                    <a:pt x="1458" y="44"/>
                  </a:lnTo>
                  <a:lnTo>
                    <a:pt x="1458" y="44"/>
                  </a:lnTo>
                  <a:lnTo>
                    <a:pt x="1456" y="44"/>
                  </a:lnTo>
                  <a:lnTo>
                    <a:pt x="1456" y="44"/>
                  </a:lnTo>
                  <a:lnTo>
                    <a:pt x="1452" y="44"/>
                  </a:lnTo>
                  <a:lnTo>
                    <a:pt x="1452" y="44"/>
                  </a:lnTo>
                  <a:lnTo>
                    <a:pt x="1450" y="44"/>
                  </a:lnTo>
                  <a:lnTo>
                    <a:pt x="1450" y="44"/>
                  </a:lnTo>
                  <a:lnTo>
                    <a:pt x="1442" y="44"/>
                  </a:lnTo>
                  <a:lnTo>
                    <a:pt x="1442" y="44"/>
                  </a:lnTo>
                  <a:lnTo>
                    <a:pt x="1438" y="42"/>
                  </a:lnTo>
                  <a:lnTo>
                    <a:pt x="1438" y="42"/>
                  </a:lnTo>
                  <a:lnTo>
                    <a:pt x="1434" y="42"/>
                  </a:lnTo>
                  <a:lnTo>
                    <a:pt x="1434" y="42"/>
                  </a:lnTo>
                  <a:lnTo>
                    <a:pt x="1430" y="44"/>
                  </a:lnTo>
                  <a:lnTo>
                    <a:pt x="1430" y="44"/>
                  </a:lnTo>
                  <a:lnTo>
                    <a:pt x="1430" y="44"/>
                  </a:lnTo>
                  <a:lnTo>
                    <a:pt x="1430" y="44"/>
                  </a:lnTo>
                  <a:lnTo>
                    <a:pt x="1430" y="44"/>
                  </a:lnTo>
                  <a:lnTo>
                    <a:pt x="1430" y="44"/>
                  </a:lnTo>
                  <a:lnTo>
                    <a:pt x="1424" y="42"/>
                  </a:lnTo>
                  <a:lnTo>
                    <a:pt x="1424" y="42"/>
                  </a:lnTo>
                  <a:lnTo>
                    <a:pt x="1420" y="44"/>
                  </a:lnTo>
                  <a:lnTo>
                    <a:pt x="1420" y="44"/>
                  </a:lnTo>
                  <a:lnTo>
                    <a:pt x="1414" y="42"/>
                  </a:lnTo>
                  <a:lnTo>
                    <a:pt x="1414" y="42"/>
                  </a:lnTo>
                  <a:lnTo>
                    <a:pt x="1412" y="44"/>
                  </a:lnTo>
                  <a:lnTo>
                    <a:pt x="1412" y="44"/>
                  </a:lnTo>
                  <a:lnTo>
                    <a:pt x="1406" y="42"/>
                  </a:lnTo>
                  <a:lnTo>
                    <a:pt x="1406" y="42"/>
                  </a:lnTo>
                  <a:lnTo>
                    <a:pt x="1398" y="42"/>
                  </a:lnTo>
                  <a:lnTo>
                    <a:pt x="1398" y="42"/>
                  </a:lnTo>
                  <a:lnTo>
                    <a:pt x="1396" y="44"/>
                  </a:lnTo>
                  <a:lnTo>
                    <a:pt x="1396" y="44"/>
                  </a:lnTo>
                  <a:lnTo>
                    <a:pt x="1394" y="42"/>
                  </a:lnTo>
                  <a:lnTo>
                    <a:pt x="1394" y="42"/>
                  </a:lnTo>
                  <a:lnTo>
                    <a:pt x="1394" y="42"/>
                  </a:lnTo>
                  <a:lnTo>
                    <a:pt x="1394" y="42"/>
                  </a:lnTo>
                  <a:lnTo>
                    <a:pt x="1390" y="44"/>
                  </a:lnTo>
                  <a:lnTo>
                    <a:pt x="1386" y="44"/>
                  </a:lnTo>
                  <a:lnTo>
                    <a:pt x="1386" y="44"/>
                  </a:lnTo>
                  <a:lnTo>
                    <a:pt x="1384" y="44"/>
                  </a:lnTo>
                  <a:lnTo>
                    <a:pt x="1384" y="44"/>
                  </a:lnTo>
                  <a:lnTo>
                    <a:pt x="1380" y="44"/>
                  </a:lnTo>
                  <a:lnTo>
                    <a:pt x="1380" y="44"/>
                  </a:lnTo>
                  <a:lnTo>
                    <a:pt x="1378" y="44"/>
                  </a:lnTo>
                  <a:lnTo>
                    <a:pt x="1378" y="44"/>
                  </a:lnTo>
                  <a:lnTo>
                    <a:pt x="1374" y="44"/>
                  </a:lnTo>
                  <a:lnTo>
                    <a:pt x="1374" y="44"/>
                  </a:lnTo>
                  <a:lnTo>
                    <a:pt x="1372" y="44"/>
                  </a:lnTo>
                  <a:lnTo>
                    <a:pt x="1372" y="44"/>
                  </a:lnTo>
                  <a:lnTo>
                    <a:pt x="1370" y="44"/>
                  </a:lnTo>
                  <a:lnTo>
                    <a:pt x="1370" y="44"/>
                  </a:lnTo>
                  <a:lnTo>
                    <a:pt x="1366" y="44"/>
                  </a:lnTo>
                  <a:lnTo>
                    <a:pt x="1366" y="44"/>
                  </a:lnTo>
                  <a:lnTo>
                    <a:pt x="1364" y="44"/>
                  </a:lnTo>
                  <a:lnTo>
                    <a:pt x="1364" y="44"/>
                  </a:lnTo>
                  <a:lnTo>
                    <a:pt x="1362" y="44"/>
                  </a:lnTo>
                  <a:lnTo>
                    <a:pt x="1362" y="44"/>
                  </a:lnTo>
                  <a:lnTo>
                    <a:pt x="1354" y="44"/>
                  </a:lnTo>
                  <a:lnTo>
                    <a:pt x="1354" y="44"/>
                  </a:lnTo>
                  <a:lnTo>
                    <a:pt x="1350" y="44"/>
                  </a:lnTo>
                  <a:lnTo>
                    <a:pt x="1350" y="44"/>
                  </a:lnTo>
                  <a:lnTo>
                    <a:pt x="1348" y="44"/>
                  </a:lnTo>
                  <a:lnTo>
                    <a:pt x="1348" y="44"/>
                  </a:lnTo>
                  <a:lnTo>
                    <a:pt x="1344" y="44"/>
                  </a:lnTo>
                  <a:lnTo>
                    <a:pt x="1344" y="44"/>
                  </a:lnTo>
                  <a:lnTo>
                    <a:pt x="1340" y="46"/>
                  </a:lnTo>
                  <a:lnTo>
                    <a:pt x="1340" y="46"/>
                  </a:lnTo>
                  <a:lnTo>
                    <a:pt x="1336" y="46"/>
                  </a:lnTo>
                  <a:lnTo>
                    <a:pt x="1336" y="46"/>
                  </a:lnTo>
                  <a:lnTo>
                    <a:pt x="1328" y="46"/>
                  </a:lnTo>
                  <a:lnTo>
                    <a:pt x="1328" y="46"/>
                  </a:lnTo>
                  <a:lnTo>
                    <a:pt x="1326" y="44"/>
                  </a:lnTo>
                  <a:lnTo>
                    <a:pt x="1326" y="44"/>
                  </a:lnTo>
                  <a:lnTo>
                    <a:pt x="1318" y="44"/>
                  </a:lnTo>
                  <a:lnTo>
                    <a:pt x="1318" y="44"/>
                  </a:lnTo>
                  <a:lnTo>
                    <a:pt x="1316" y="44"/>
                  </a:lnTo>
                  <a:lnTo>
                    <a:pt x="1316" y="44"/>
                  </a:lnTo>
                  <a:lnTo>
                    <a:pt x="1312" y="44"/>
                  </a:lnTo>
                  <a:lnTo>
                    <a:pt x="1312" y="44"/>
                  </a:lnTo>
                  <a:lnTo>
                    <a:pt x="1306" y="46"/>
                  </a:lnTo>
                  <a:lnTo>
                    <a:pt x="1306" y="46"/>
                  </a:lnTo>
                  <a:lnTo>
                    <a:pt x="1302" y="46"/>
                  </a:lnTo>
                  <a:lnTo>
                    <a:pt x="1296" y="46"/>
                  </a:lnTo>
                  <a:lnTo>
                    <a:pt x="1296" y="46"/>
                  </a:lnTo>
                  <a:lnTo>
                    <a:pt x="1290" y="46"/>
                  </a:lnTo>
                  <a:lnTo>
                    <a:pt x="1290" y="46"/>
                  </a:lnTo>
                  <a:lnTo>
                    <a:pt x="1288" y="46"/>
                  </a:lnTo>
                  <a:lnTo>
                    <a:pt x="1288" y="46"/>
                  </a:lnTo>
                  <a:lnTo>
                    <a:pt x="1284" y="44"/>
                  </a:lnTo>
                  <a:lnTo>
                    <a:pt x="1284" y="44"/>
                  </a:lnTo>
                  <a:lnTo>
                    <a:pt x="1282" y="46"/>
                  </a:lnTo>
                  <a:lnTo>
                    <a:pt x="1282" y="46"/>
                  </a:lnTo>
                  <a:lnTo>
                    <a:pt x="1276" y="46"/>
                  </a:lnTo>
                  <a:lnTo>
                    <a:pt x="1276" y="46"/>
                  </a:lnTo>
                  <a:lnTo>
                    <a:pt x="1274" y="46"/>
                  </a:lnTo>
                  <a:lnTo>
                    <a:pt x="1274" y="46"/>
                  </a:lnTo>
                  <a:lnTo>
                    <a:pt x="1272" y="46"/>
                  </a:lnTo>
                  <a:lnTo>
                    <a:pt x="1272" y="46"/>
                  </a:lnTo>
                  <a:lnTo>
                    <a:pt x="1266" y="44"/>
                  </a:lnTo>
                  <a:lnTo>
                    <a:pt x="1266" y="44"/>
                  </a:lnTo>
                  <a:lnTo>
                    <a:pt x="1262" y="44"/>
                  </a:lnTo>
                  <a:lnTo>
                    <a:pt x="1262" y="44"/>
                  </a:lnTo>
                  <a:lnTo>
                    <a:pt x="1260" y="44"/>
                  </a:lnTo>
                  <a:lnTo>
                    <a:pt x="1260" y="44"/>
                  </a:lnTo>
                  <a:lnTo>
                    <a:pt x="1258" y="46"/>
                  </a:lnTo>
                  <a:lnTo>
                    <a:pt x="1258" y="46"/>
                  </a:lnTo>
                  <a:lnTo>
                    <a:pt x="1254" y="46"/>
                  </a:lnTo>
                  <a:lnTo>
                    <a:pt x="1254" y="46"/>
                  </a:lnTo>
                  <a:lnTo>
                    <a:pt x="1250" y="48"/>
                  </a:lnTo>
                  <a:lnTo>
                    <a:pt x="1250" y="48"/>
                  </a:lnTo>
                  <a:lnTo>
                    <a:pt x="1248" y="46"/>
                  </a:lnTo>
                  <a:lnTo>
                    <a:pt x="1248" y="46"/>
                  </a:lnTo>
                  <a:lnTo>
                    <a:pt x="1248" y="48"/>
                  </a:lnTo>
                  <a:lnTo>
                    <a:pt x="1248" y="48"/>
                  </a:lnTo>
                  <a:lnTo>
                    <a:pt x="1246" y="46"/>
                  </a:lnTo>
                  <a:lnTo>
                    <a:pt x="1246" y="46"/>
                  </a:lnTo>
                  <a:lnTo>
                    <a:pt x="1244" y="46"/>
                  </a:lnTo>
                  <a:lnTo>
                    <a:pt x="1244" y="46"/>
                  </a:lnTo>
                  <a:lnTo>
                    <a:pt x="1240" y="48"/>
                  </a:lnTo>
                  <a:lnTo>
                    <a:pt x="1240" y="48"/>
                  </a:lnTo>
                  <a:lnTo>
                    <a:pt x="1236" y="44"/>
                  </a:lnTo>
                  <a:lnTo>
                    <a:pt x="1236" y="44"/>
                  </a:lnTo>
                  <a:lnTo>
                    <a:pt x="1230" y="46"/>
                  </a:lnTo>
                  <a:lnTo>
                    <a:pt x="1224" y="46"/>
                  </a:lnTo>
                  <a:lnTo>
                    <a:pt x="1224" y="46"/>
                  </a:lnTo>
                  <a:lnTo>
                    <a:pt x="1222" y="46"/>
                  </a:lnTo>
                  <a:lnTo>
                    <a:pt x="1218" y="46"/>
                  </a:lnTo>
                  <a:lnTo>
                    <a:pt x="1218" y="46"/>
                  </a:lnTo>
                  <a:lnTo>
                    <a:pt x="1216" y="44"/>
                  </a:lnTo>
                  <a:lnTo>
                    <a:pt x="1214" y="44"/>
                  </a:lnTo>
                  <a:lnTo>
                    <a:pt x="1214" y="44"/>
                  </a:lnTo>
                  <a:lnTo>
                    <a:pt x="1204" y="44"/>
                  </a:lnTo>
                  <a:lnTo>
                    <a:pt x="1204" y="44"/>
                  </a:lnTo>
                  <a:lnTo>
                    <a:pt x="1200" y="42"/>
                  </a:lnTo>
                  <a:lnTo>
                    <a:pt x="1200" y="42"/>
                  </a:lnTo>
                  <a:lnTo>
                    <a:pt x="1196" y="42"/>
                  </a:lnTo>
                  <a:lnTo>
                    <a:pt x="1196" y="42"/>
                  </a:lnTo>
                  <a:lnTo>
                    <a:pt x="1188" y="44"/>
                  </a:lnTo>
                  <a:lnTo>
                    <a:pt x="1188" y="44"/>
                  </a:lnTo>
                  <a:lnTo>
                    <a:pt x="1186" y="44"/>
                  </a:lnTo>
                  <a:lnTo>
                    <a:pt x="1186" y="44"/>
                  </a:lnTo>
                  <a:lnTo>
                    <a:pt x="1180" y="44"/>
                  </a:lnTo>
                  <a:lnTo>
                    <a:pt x="1180" y="44"/>
                  </a:lnTo>
                  <a:lnTo>
                    <a:pt x="1180" y="42"/>
                  </a:lnTo>
                  <a:lnTo>
                    <a:pt x="1180" y="42"/>
                  </a:lnTo>
                  <a:lnTo>
                    <a:pt x="1176" y="42"/>
                  </a:lnTo>
                  <a:lnTo>
                    <a:pt x="1176" y="42"/>
                  </a:lnTo>
                  <a:lnTo>
                    <a:pt x="1174" y="42"/>
                  </a:lnTo>
                  <a:lnTo>
                    <a:pt x="1174" y="42"/>
                  </a:lnTo>
                  <a:lnTo>
                    <a:pt x="1170" y="44"/>
                  </a:lnTo>
                  <a:lnTo>
                    <a:pt x="1170" y="44"/>
                  </a:lnTo>
                  <a:lnTo>
                    <a:pt x="1164" y="42"/>
                  </a:lnTo>
                  <a:lnTo>
                    <a:pt x="1164" y="42"/>
                  </a:lnTo>
                  <a:lnTo>
                    <a:pt x="1156" y="42"/>
                  </a:lnTo>
                  <a:lnTo>
                    <a:pt x="1156" y="42"/>
                  </a:lnTo>
                  <a:lnTo>
                    <a:pt x="1152" y="42"/>
                  </a:lnTo>
                  <a:lnTo>
                    <a:pt x="1152" y="42"/>
                  </a:lnTo>
                  <a:lnTo>
                    <a:pt x="1148" y="44"/>
                  </a:lnTo>
                  <a:lnTo>
                    <a:pt x="1148" y="44"/>
                  </a:lnTo>
                  <a:lnTo>
                    <a:pt x="1146" y="44"/>
                  </a:lnTo>
                  <a:lnTo>
                    <a:pt x="1144" y="44"/>
                  </a:lnTo>
                  <a:lnTo>
                    <a:pt x="1142" y="44"/>
                  </a:lnTo>
                  <a:lnTo>
                    <a:pt x="1142" y="44"/>
                  </a:lnTo>
                  <a:lnTo>
                    <a:pt x="1140" y="42"/>
                  </a:lnTo>
                  <a:lnTo>
                    <a:pt x="1140" y="42"/>
                  </a:lnTo>
                  <a:lnTo>
                    <a:pt x="1140" y="42"/>
                  </a:lnTo>
                  <a:lnTo>
                    <a:pt x="1140" y="42"/>
                  </a:lnTo>
                  <a:lnTo>
                    <a:pt x="1138" y="42"/>
                  </a:lnTo>
                  <a:lnTo>
                    <a:pt x="1138" y="42"/>
                  </a:lnTo>
                  <a:lnTo>
                    <a:pt x="1138" y="40"/>
                  </a:lnTo>
                  <a:lnTo>
                    <a:pt x="1138" y="40"/>
                  </a:lnTo>
                  <a:lnTo>
                    <a:pt x="1138" y="40"/>
                  </a:lnTo>
                  <a:lnTo>
                    <a:pt x="1138" y="40"/>
                  </a:lnTo>
                  <a:lnTo>
                    <a:pt x="1136" y="40"/>
                  </a:lnTo>
                  <a:lnTo>
                    <a:pt x="1136" y="40"/>
                  </a:lnTo>
                  <a:lnTo>
                    <a:pt x="1134" y="40"/>
                  </a:lnTo>
                  <a:lnTo>
                    <a:pt x="1134" y="40"/>
                  </a:lnTo>
                  <a:lnTo>
                    <a:pt x="1132" y="40"/>
                  </a:lnTo>
                  <a:lnTo>
                    <a:pt x="1132" y="40"/>
                  </a:lnTo>
                  <a:lnTo>
                    <a:pt x="1128" y="38"/>
                  </a:lnTo>
                  <a:lnTo>
                    <a:pt x="1128" y="38"/>
                  </a:lnTo>
                  <a:lnTo>
                    <a:pt x="1124" y="38"/>
                  </a:lnTo>
                  <a:lnTo>
                    <a:pt x="1124" y="38"/>
                  </a:lnTo>
                  <a:lnTo>
                    <a:pt x="1124" y="38"/>
                  </a:lnTo>
                  <a:lnTo>
                    <a:pt x="1124" y="38"/>
                  </a:lnTo>
                  <a:lnTo>
                    <a:pt x="1122" y="38"/>
                  </a:lnTo>
                  <a:lnTo>
                    <a:pt x="1122" y="38"/>
                  </a:lnTo>
                  <a:lnTo>
                    <a:pt x="1120" y="40"/>
                  </a:lnTo>
                  <a:lnTo>
                    <a:pt x="1120" y="40"/>
                  </a:lnTo>
                  <a:lnTo>
                    <a:pt x="1114" y="42"/>
                  </a:lnTo>
                  <a:lnTo>
                    <a:pt x="1114" y="42"/>
                  </a:lnTo>
                  <a:lnTo>
                    <a:pt x="1112" y="44"/>
                  </a:lnTo>
                  <a:lnTo>
                    <a:pt x="1112" y="44"/>
                  </a:lnTo>
                  <a:lnTo>
                    <a:pt x="1104" y="42"/>
                  </a:lnTo>
                  <a:lnTo>
                    <a:pt x="1104" y="42"/>
                  </a:lnTo>
                  <a:lnTo>
                    <a:pt x="1102" y="44"/>
                  </a:lnTo>
                  <a:lnTo>
                    <a:pt x="1102" y="44"/>
                  </a:lnTo>
                  <a:lnTo>
                    <a:pt x="1096" y="44"/>
                  </a:lnTo>
                  <a:lnTo>
                    <a:pt x="1096" y="44"/>
                  </a:lnTo>
                  <a:lnTo>
                    <a:pt x="1094" y="42"/>
                  </a:lnTo>
                  <a:lnTo>
                    <a:pt x="1094" y="42"/>
                  </a:lnTo>
                  <a:lnTo>
                    <a:pt x="1090" y="44"/>
                  </a:lnTo>
                  <a:lnTo>
                    <a:pt x="1090" y="44"/>
                  </a:lnTo>
                  <a:lnTo>
                    <a:pt x="1088" y="44"/>
                  </a:lnTo>
                  <a:lnTo>
                    <a:pt x="1088" y="44"/>
                  </a:lnTo>
                  <a:lnTo>
                    <a:pt x="1088" y="44"/>
                  </a:lnTo>
                  <a:lnTo>
                    <a:pt x="1088" y="44"/>
                  </a:lnTo>
                  <a:lnTo>
                    <a:pt x="1080" y="44"/>
                  </a:lnTo>
                  <a:lnTo>
                    <a:pt x="1080" y="44"/>
                  </a:lnTo>
                  <a:lnTo>
                    <a:pt x="1078" y="44"/>
                  </a:lnTo>
                  <a:lnTo>
                    <a:pt x="1078" y="44"/>
                  </a:lnTo>
                  <a:lnTo>
                    <a:pt x="1072" y="44"/>
                  </a:lnTo>
                  <a:lnTo>
                    <a:pt x="1072" y="44"/>
                  </a:lnTo>
                  <a:lnTo>
                    <a:pt x="1068" y="44"/>
                  </a:lnTo>
                  <a:lnTo>
                    <a:pt x="1068" y="44"/>
                  </a:lnTo>
                  <a:lnTo>
                    <a:pt x="1066" y="42"/>
                  </a:lnTo>
                  <a:lnTo>
                    <a:pt x="1066" y="42"/>
                  </a:lnTo>
                  <a:lnTo>
                    <a:pt x="1064" y="42"/>
                  </a:lnTo>
                  <a:lnTo>
                    <a:pt x="1062" y="44"/>
                  </a:lnTo>
                  <a:lnTo>
                    <a:pt x="1062" y="44"/>
                  </a:lnTo>
                  <a:lnTo>
                    <a:pt x="1056" y="44"/>
                  </a:lnTo>
                  <a:lnTo>
                    <a:pt x="1056" y="44"/>
                  </a:lnTo>
                  <a:lnTo>
                    <a:pt x="1054" y="44"/>
                  </a:lnTo>
                  <a:lnTo>
                    <a:pt x="1054" y="44"/>
                  </a:lnTo>
                  <a:lnTo>
                    <a:pt x="1052" y="46"/>
                  </a:lnTo>
                  <a:lnTo>
                    <a:pt x="1052" y="46"/>
                  </a:lnTo>
                  <a:lnTo>
                    <a:pt x="1050" y="44"/>
                  </a:lnTo>
                  <a:lnTo>
                    <a:pt x="1050" y="44"/>
                  </a:lnTo>
                  <a:lnTo>
                    <a:pt x="1050" y="46"/>
                  </a:lnTo>
                  <a:lnTo>
                    <a:pt x="1050" y="46"/>
                  </a:lnTo>
                  <a:lnTo>
                    <a:pt x="1046" y="44"/>
                  </a:lnTo>
                  <a:lnTo>
                    <a:pt x="1046" y="44"/>
                  </a:lnTo>
                  <a:lnTo>
                    <a:pt x="1044" y="44"/>
                  </a:lnTo>
                  <a:lnTo>
                    <a:pt x="1044" y="44"/>
                  </a:lnTo>
                  <a:lnTo>
                    <a:pt x="1042" y="46"/>
                  </a:lnTo>
                  <a:lnTo>
                    <a:pt x="1042" y="46"/>
                  </a:lnTo>
                  <a:lnTo>
                    <a:pt x="1038" y="46"/>
                  </a:lnTo>
                  <a:lnTo>
                    <a:pt x="1038" y="46"/>
                  </a:lnTo>
                  <a:lnTo>
                    <a:pt x="1038" y="46"/>
                  </a:lnTo>
                  <a:lnTo>
                    <a:pt x="1038" y="46"/>
                  </a:lnTo>
                  <a:lnTo>
                    <a:pt x="1032" y="46"/>
                  </a:lnTo>
                  <a:lnTo>
                    <a:pt x="1032" y="46"/>
                  </a:lnTo>
                  <a:lnTo>
                    <a:pt x="1032" y="46"/>
                  </a:lnTo>
                  <a:lnTo>
                    <a:pt x="1032" y="46"/>
                  </a:lnTo>
                  <a:lnTo>
                    <a:pt x="1030" y="46"/>
                  </a:lnTo>
                  <a:lnTo>
                    <a:pt x="1030" y="46"/>
                  </a:lnTo>
                  <a:lnTo>
                    <a:pt x="1028" y="46"/>
                  </a:lnTo>
                  <a:lnTo>
                    <a:pt x="1028" y="46"/>
                  </a:lnTo>
                  <a:lnTo>
                    <a:pt x="1022" y="44"/>
                  </a:lnTo>
                  <a:lnTo>
                    <a:pt x="1022" y="44"/>
                  </a:lnTo>
                  <a:lnTo>
                    <a:pt x="1018" y="42"/>
                  </a:lnTo>
                  <a:lnTo>
                    <a:pt x="1018" y="42"/>
                  </a:lnTo>
                  <a:lnTo>
                    <a:pt x="1014" y="42"/>
                  </a:lnTo>
                  <a:lnTo>
                    <a:pt x="1014" y="42"/>
                  </a:lnTo>
                  <a:lnTo>
                    <a:pt x="1012" y="42"/>
                  </a:lnTo>
                  <a:lnTo>
                    <a:pt x="1012" y="42"/>
                  </a:lnTo>
                  <a:lnTo>
                    <a:pt x="1010" y="42"/>
                  </a:lnTo>
                  <a:lnTo>
                    <a:pt x="1010" y="42"/>
                  </a:lnTo>
                  <a:lnTo>
                    <a:pt x="1008" y="44"/>
                  </a:lnTo>
                  <a:lnTo>
                    <a:pt x="1008" y="44"/>
                  </a:lnTo>
                  <a:lnTo>
                    <a:pt x="1008" y="44"/>
                  </a:lnTo>
                  <a:lnTo>
                    <a:pt x="1006" y="44"/>
                  </a:lnTo>
                  <a:lnTo>
                    <a:pt x="1006" y="44"/>
                  </a:lnTo>
                  <a:lnTo>
                    <a:pt x="1002" y="44"/>
                  </a:lnTo>
                  <a:lnTo>
                    <a:pt x="1000" y="44"/>
                  </a:lnTo>
                  <a:lnTo>
                    <a:pt x="1000" y="44"/>
                  </a:lnTo>
                  <a:lnTo>
                    <a:pt x="996" y="44"/>
                  </a:lnTo>
                  <a:lnTo>
                    <a:pt x="996" y="44"/>
                  </a:lnTo>
                  <a:lnTo>
                    <a:pt x="996" y="42"/>
                  </a:lnTo>
                  <a:lnTo>
                    <a:pt x="996" y="42"/>
                  </a:lnTo>
                  <a:lnTo>
                    <a:pt x="992" y="42"/>
                  </a:lnTo>
                  <a:lnTo>
                    <a:pt x="992" y="42"/>
                  </a:lnTo>
                  <a:lnTo>
                    <a:pt x="992" y="40"/>
                  </a:lnTo>
                  <a:lnTo>
                    <a:pt x="992" y="40"/>
                  </a:lnTo>
                  <a:lnTo>
                    <a:pt x="992" y="40"/>
                  </a:lnTo>
                  <a:lnTo>
                    <a:pt x="992" y="40"/>
                  </a:lnTo>
                  <a:lnTo>
                    <a:pt x="990" y="40"/>
                  </a:lnTo>
                  <a:lnTo>
                    <a:pt x="990" y="40"/>
                  </a:lnTo>
                  <a:lnTo>
                    <a:pt x="988" y="40"/>
                  </a:lnTo>
                  <a:lnTo>
                    <a:pt x="988" y="40"/>
                  </a:lnTo>
                  <a:lnTo>
                    <a:pt x="982" y="42"/>
                  </a:lnTo>
                  <a:lnTo>
                    <a:pt x="982" y="42"/>
                  </a:lnTo>
                  <a:lnTo>
                    <a:pt x="980" y="40"/>
                  </a:lnTo>
                  <a:lnTo>
                    <a:pt x="980" y="40"/>
                  </a:lnTo>
                  <a:lnTo>
                    <a:pt x="974" y="42"/>
                  </a:lnTo>
                  <a:lnTo>
                    <a:pt x="968" y="42"/>
                  </a:lnTo>
                  <a:lnTo>
                    <a:pt x="968" y="42"/>
                  </a:lnTo>
                  <a:lnTo>
                    <a:pt x="966" y="42"/>
                  </a:lnTo>
                  <a:lnTo>
                    <a:pt x="966" y="42"/>
                  </a:lnTo>
                  <a:lnTo>
                    <a:pt x="966" y="40"/>
                  </a:lnTo>
                  <a:lnTo>
                    <a:pt x="966" y="40"/>
                  </a:lnTo>
                  <a:lnTo>
                    <a:pt x="964" y="40"/>
                  </a:lnTo>
                  <a:lnTo>
                    <a:pt x="964" y="40"/>
                  </a:lnTo>
                  <a:lnTo>
                    <a:pt x="960" y="42"/>
                  </a:lnTo>
                  <a:lnTo>
                    <a:pt x="960" y="42"/>
                  </a:lnTo>
                  <a:lnTo>
                    <a:pt x="956" y="44"/>
                  </a:lnTo>
                  <a:lnTo>
                    <a:pt x="956" y="44"/>
                  </a:lnTo>
                  <a:lnTo>
                    <a:pt x="956" y="44"/>
                  </a:lnTo>
                  <a:lnTo>
                    <a:pt x="956" y="44"/>
                  </a:lnTo>
                  <a:lnTo>
                    <a:pt x="952" y="44"/>
                  </a:lnTo>
                  <a:lnTo>
                    <a:pt x="952" y="44"/>
                  </a:lnTo>
                  <a:lnTo>
                    <a:pt x="950" y="46"/>
                  </a:lnTo>
                  <a:lnTo>
                    <a:pt x="950" y="46"/>
                  </a:lnTo>
                  <a:lnTo>
                    <a:pt x="950" y="46"/>
                  </a:lnTo>
                  <a:lnTo>
                    <a:pt x="950" y="46"/>
                  </a:lnTo>
                  <a:lnTo>
                    <a:pt x="948" y="46"/>
                  </a:lnTo>
                  <a:lnTo>
                    <a:pt x="948" y="46"/>
                  </a:lnTo>
                  <a:lnTo>
                    <a:pt x="942" y="46"/>
                  </a:lnTo>
                  <a:lnTo>
                    <a:pt x="942" y="46"/>
                  </a:lnTo>
                  <a:lnTo>
                    <a:pt x="936" y="44"/>
                  </a:lnTo>
                  <a:lnTo>
                    <a:pt x="936" y="44"/>
                  </a:lnTo>
                  <a:lnTo>
                    <a:pt x="934" y="42"/>
                  </a:lnTo>
                  <a:lnTo>
                    <a:pt x="934" y="42"/>
                  </a:lnTo>
                  <a:lnTo>
                    <a:pt x="930" y="42"/>
                  </a:lnTo>
                  <a:lnTo>
                    <a:pt x="930" y="42"/>
                  </a:lnTo>
                  <a:lnTo>
                    <a:pt x="930" y="40"/>
                  </a:lnTo>
                  <a:lnTo>
                    <a:pt x="930" y="40"/>
                  </a:lnTo>
                  <a:lnTo>
                    <a:pt x="922" y="42"/>
                  </a:lnTo>
                  <a:lnTo>
                    <a:pt x="912" y="42"/>
                  </a:lnTo>
                  <a:lnTo>
                    <a:pt x="912" y="42"/>
                  </a:lnTo>
                  <a:lnTo>
                    <a:pt x="910" y="44"/>
                  </a:lnTo>
                  <a:lnTo>
                    <a:pt x="910" y="44"/>
                  </a:lnTo>
                  <a:lnTo>
                    <a:pt x="908" y="44"/>
                  </a:lnTo>
                  <a:lnTo>
                    <a:pt x="908" y="44"/>
                  </a:lnTo>
                  <a:lnTo>
                    <a:pt x="908" y="44"/>
                  </a:lnTo>
                  <a:lnTo>
                    <a:pt x="908" y="44"/>
                  </a:lnTo>
                  <a:lnTo>
                    <a:pt x="902" y="46"/>
                  </a:lnTo>
                  <a:lnTo>
                    <a:pt x="902" y="46"/>
                  </a:lnTo>
                  <a:lnTo>
                    <a:pt x="900" y="44"/>
                  </a:lnTo>
                  <a:lnTo>
                    <a:pt x="900" y="44"/>
                  </a:lnTo>
                  <a:lnTo>
                    <a:pt x="896" y="44"/>
                  </a:lnTo>
                  <a:lnTo>
                    <a:pt x="892" y="44"/>
                  </a:lnTo>
                  <a:lnTo>
                    <a:pt x="892" y="44"/>
                  </a:lnTo>
                  <a:lnTo>
                    <a:pt x="890" y="44"/>
                  </a:lnTo>
                  <a:lnTo>
                    <a:pt x="890" y="44"/>
                  </a:lnTo>
                  <a:lnTo>
                    <a:pt x="888" y="46"/>
                  </a:lnTo>
                  <a:lnTo>
                    <a:pt x="888" y="46"/>
                  </a:lnTo>
                  <a:lnTo>
                    <a:pt x="882" y="44"/>
                  </a:lnTo>
                  <a:lnTo>
                    <a:pt x="882" y="44"/>
                  </a:lnTo>
                  <a:lnTo>
                    <a:pt x="876" y="42"/>
                  </a:lnTo>
                  <a:lnTo>
                    <a:pt x="876" y="42"/>
                  </a:lnTo>
                  <a:lnTo>
                    <a:pt x="874" y="42"/>
                  </a:lnTo>
                  <a:lnTo>
                    <a:pt x="870" y="42"/>
                  </a:lnTo>
                  <a:lnTo>
                    <a:pt x="870" y="42"/>
                  </a:lnTo>
                  <a:lnTo>
                    <a:pt x="866" y="44"/>
                  </a:lnTo>
                  <a:lnTo>
                    <a:pt x="866" y="44"/>
                  </a:lnTo>
                  <a:lnTo>
                    <a:pt x="862" y="46"/>
                  </a:lnTo>
                  <a:lnTo>
                    <a:pt x="862" y="46"/>
                  </a:lnTo>
                  <a:lnTo>
                    <a:pt x="858" y="46"/>
                  </a:lnTo>
                  <a:lnTo>
                    <a:pt x="858" y="46"/>
                  </a:lnTo>
                  <a:lnTo>
                    <a:pt x="856" y="44"/>
                  </a:lnTo>
                  <a:lnTo>
                    <a:pt x="856" y="44"/>
                  </a:lnTo>
                  <a:lnTo>
                    <a:pt x="852" y="44"/>
                  </a:lnTo>
                  <a:lnTo>
                    <a:pt x="852" y="44"/>
                  </a:lnTo>
                  <a:lnTo>
                    <a:pt x="850" y="44"/>
                  </a:lnTo>
                  <a:lnTo>
                    <a:pt x="850" y="44"/>
                  </a:lnTo>
                  <a:lnTo>
                    <a:pt x="848" y="40"/>
                  </a:lnTo>
                  <a:lnTo>
                    <a:pt x="846" y="40"/>
                  </a:lnTo>
                  <a:lnTo>
                    <a:pt x="846" y="40"/>
                  </a:lnTo>
                  <a:lnTo>
                    <a:pt x="844" y="42"/>
                  </a:lnTo>
                  <a:lnTo>
                    <a:pt x="844" y="42"/>
                  </a:lnTo>
                  <a:lnTo>
                    <a:pt x="840" y="42"/>
                  </a:lnTo>
                  <a:lnTo>
                    <a:pt x="836" y="40"/>
                  </a:lnTo>
                  <a:lnTo>
                    <a:pt x="836" y="40"/>
                  </a:lnTo>
                  <a:lnTo>
                    <a:pt x="834" y="38"/>
                  </a:lnTo>
                  <a:lnTo>
                    <a:pt x="834" y="38"/>
                  </a:lnTo>
                  <a:lnTo>
                    <a:pt x="830" y="40"/>
                  </a:lnTo>
                  <a:lnTo>
                    <a:pt x="828" y="38"/>
                  </a:lnTo>
                  <a:lnTo>
                    <a:pt x="828" y="38"/>
                  </a:lnTo>
                  <a:lnTo>
                    <a:pt x="820" y="40"/>
                  </a:lnTo>
                  <a:lnTo>
                    <a:pt x="820" y="40"/>
                  </a:lnTo>
                  <a:lnTo>
                    <a:pt x="820" y="40"/>
                  </a:lnTo>
                  <a:lnTo>
                    <a:pt x="820" y="40"/>
                  </a:lnTo>
                  <a:lnTo>
                    <a:pt x="816" y="42"/>
                  </a:lnTo>
                  <a:lnTo>
                    <a:pt x="816" y="42"/>
                  </a:lnTo>
                  <a:lnTo>
                    <a:pt x="812" y="40"/>
                  </a:lnTo>
                  <a:lnTo>
                    <a:pt x="812" y="40"/>
                  </a:lnTo>
                  <a:lnTo>
                    <a:pt x="808" y="40"/>
                  </a:lnTo>
                  <a:lnTo>
                    <a:pt x="808" y="40"/>
                  </a:lnTo>
                  <a:lnTo>
                    <a:pt x="806" y="40"/>
                  </a:lnTo>
                  <a:lnTo>
                    <a:pt x="806" y="40"/>
                  </a:lnTo>
                  <a:lnTo>
                    <a:pt x="804" y="40"/>
                  </a:lnTo>
                  <a:lnTo>
                    <a:pt x="804" y="40"/>
                  </a:lnTo>
                  <a:lnTo>
                    <a:pt x="802" y="38"/>
                  </a:lnTo>
                  <a:lnTo>
                    <a:pt x="802" y="38"/>
                  </a:lnTo>
                  <a:lnTo>
                    <a:pt x="800" y="40"/>
                  </a:lnTo>
                  <a:lnTo>
                    <a:pt x="800" y="40"/>
                  </a:lnTo>
                  <a:lnTo>
                    <a:pt x="800" y="40"/>
                  </a:lnTo>
                  <a:lnTo>
                    <a:pt x="794" y="42"/>
                  </a:lnTo>
                  <a:lnTo>
                    <a:pt x="794" y="42"/>
                  </a:lnTo>
                  <a:lnTo>
                    <a:pt x="792" y="40"/>
                  </a:lnTo>
                  <a:lnTo>
                    <a:pt x="792" y="40"/>
                  </a:lnTo>
                  <a:lnTo>
                    <a:pt x="790" y="40"/>
                  </a:lnTo>
                  <a:lnTo>
                    <a:pt x="790" y="40"/>
                  </a:lnTo>
                  <a:lnTo>
                    <a:pt x="790" y="40"/>
                  </a:lnTo>
                  <a:lnTo>
                    <a:pt x="788" y="42"/>
                  </a:lnTo>
                  <a:lnTo>
                    <a:pt x="788" y="42"/>
                  </a:lnTo>
                  <a:lnTo>
                    <a:pt x="786" y="42"/>
                  </a:lnTo>
                  <a:lnTo>
                    <a:pt x="786" y="42"/>
                  </a:lnTo>
                  <a:lnTo>
                    <a:pt x="782" y="40"/>
                  </a:lnTo>
                  <a:lnTo>
                    <a:pt x="782" y="40"/>
                  </a:lnTo>
                  <a:lnTo>
                    <a:pt x="778" y="40"/>
                  </a:lnTo>
                  <a:lnTo>
                    <a:pt x="778" y="40"/>
                  </a:lnTo>
                  <a:lnTo>
                    <a:pt x="776" y="42"/>
                  </a:lnTo>
                  <a:lnTo>
                    <a:pt x="772" y="42"/>
                  </a:lnTo>
                  <a:lnTo>
                    <a:pt x="772" y="42"/>
                  </a:lnTo>
                  <a:lnTo>
                    <a:pt x="770" y="42"/>
                  </a:lnTo>
                  <a:lnTo>
                    <a:pt x="770" y="42"/>
                  </a:lnTo>
                  <a:lnTo>
                    <a:pt x="766" y="40"/>
                  </a:lnTo>
                  <a:lnTo>
                    <a:pt x="766" y="40"/>
                  </a:lnTo>
                  <a:lnTo>
                    <a:pt x="764" y="40"/>
                  </a:lnTo>
                  <a:lnTo>
                    <a:pt x="764" y="40"/>
                  </a:lnTo>
                  <a:lnTo>
                    <a:pt x="762" y="42"/>
                  </a:lnTo>
                  <a:lnTo>
                    <a:pt x="762" y="42"/>
                  </a:lnTo>
                  <a:lnTo>
                    <a:pt x="758" y="42"/>
                  </a:lnTo>
                  <a:lnTo>
                    <a:pt x="758" y="42"/>
                  </a:lnTo>
                  <a:lnTo>
                    <a:pt x="756" y="42"/>
                  </a:lnTo>
                  <a:lnTo>
                    <a:pt x="756" y="42"/>
                  </a:lnTo>
                  <a:lnTo>
                    <a:pt x="752" y="42"/>
                  </a:lnTo>
                  <a:lnTo>
                    <a:pt x="752" y="42"/>
                  </a:lnTo>
                  <a:lnTo>
                    <a:pt x="744" y="44"/>
                  </a:lnTo>
                  <a:lnTo>
                    <a:pt x="744" y="44"/>
                  </a:lnTo>
                  <a:lnTo>
                    <a:pt x="738" y="42"/>
                  </a:lnTo>
                  <a:lnTo>
                    <a:pt x="738" y="42"/>
                  </a:lnTo>
                  <a:lnTo>
                    <a:pt x="734" y="40"/>
                  </a:lnTo>
                  <a:lnTo>
                    <a:pt x="734" y="40"/>
                  </a:lnTo>
                  <a:lnTo>
                    <a:pt x="732" y="42"/>
                  </a:lnTo>
                  <a:lnTo>
                    <a:pt x="732" y="42"/>
                  </a:lnTo>
                  <a:lnTo>
                    <a:pt x="728" y="42"/>
                  </a:lnTo>
                  <a:lnTo>
                    <a:pt x="726" y="42"/>
                  </a:lnTo>
                  <a:lnTo>
                    <a:pt x="726" y="42"/>
                  </a:lnTo>
                  <a:lnTo>
                    <a:pt x="724" y="42"/>
                  </a:lnTo>
                  <a:lnTo>
                    <a:pt x="724" y="42"/>
                  </a:lnTo>
                  <a:lnTo>
                    <a:pt x="720" y="42"/>
                  </a:lnTo>
                  <a:lnTo>
                    <a:pt x="720" y="42"/>
                  </a:lnTo>
                  <a:lnTo>
                    <a:pt x="718" y="42"/>
                  </a:lnTo>
                  <a:lnTo>
                    <a:pt x="718" y="42"/>
                  </a:lnTo>
                  <a:lnTo>
                    <a:pt x="712" y="42"/>
                  </a:lnTo>
                  <a:lnTo>
                    <a:pt x="712" y="42"/>
                  </a:lnTo>
                  <a:lnTo>
                    <a:pt x="710" y="42"/>
                  </a:lnTo>
                  <a:lnTo>
                    <a:pt x="710" y="42"/>
                  </a:lnTo>
                  <a:lnTo>
                    <a:pt x="706" y="42"/>
                  </a:lnTo>
                  <a:lnTo>
                    <a:pt x="706" y="42"/>
                  </a:lnTo>
                  <a:lnTo>
                    <a:pt x="704" y="44"/>
                  </a:lnTo>
                  <a:lnTo>
                    <a:pt x="704" y="44"/>
                  </a:lnTo>
                  <a:lnTo>
                    <a:pt x="702" y="42"/>
                  </a:lnTo>
                  <a:lnTo>
                    <a:pt x="702" y="42"/>
                  </a:lnTo>
                  <a:lnTo>
                    <a:pt x="696" y="44"/>
                  </a:lnTo>
                  <a:lnTo>
                    <a:pt x="696" y="44"/>
                  </a:lnTo>
                  <a:lnTo>
                    <a:pt x="692" y="44"/>
                  </a:lnTo>
                  <a:lnTo>
                    <a:pt x="692" y="44"/>
                  </a:lnTo>
                  <a:lnTo>
                    <a:pt x="690" y="44"/>
                  </a:lnTo>
                  <a:lnTo>
                    <a:pt x="690" y="44"/>
                  </a:lnTo>
                  <a:lnTo>
                    <a:pt x="688" y="44"/>
                  </a:lnTo>
                  <a:lnTo>
                    <a:pt x="688" y="44"/>
                  </a:lnTo>
                  <a:lnTo>
                    <a:pt x="686" y="44"/>
                  </a:lnTo>
                  <a:lnTo>
                    <a:pt x="686" y="44"/>
                  </a:lnTo>
                  <a:lnTo>
                    <a:pt x="680" y="44"/>
                  </a:lnTo>
                  <a:lnTo>
                    <a:pt x="680" y="44"/>
                  </a:lnTo>
                  <a:lnTo>
                    <a:pt x="676" y="44"/>
                  </a:lnTo>
                  <a:lnTo>
                    <a:pt x="676" y="44"/>
                  </a:lnTo>
                  <a:lnTo>
                    <a:pt x="668" y="44"/>
                  </a:lnTo>
                  <a:lnTo>
                    <a:pt x="660" y="42"/>
                  </a:lnTo>
                  <a:lnTo>
                    <a:pt x="660" y="42"/>
                  </a:lnTo>
                  <a:lnTo>
                    <a:pt x="658" y="42"/>
                  </a:lnTo>
                  <a:lnTo>
                    <a:pt x="658" y="42"/>
                  </a:lnTo>
                  <a:lnTo>
                    <a:pt x="654" y="42"/>
                  </a:lnTo>
                  <a:lnTo>
                    <a:pt x="652" y="42"/>
                  </a:lnTo>
                  <a:lnTo>
                    <a:pt x="652" y="42"/>
                  </a:lnTo>
                  <a:lnTo>
                    <a:pt x="648" y="42"/>
                  </a:lnTo>
                  <a:lnTo>
                    <a:pt x="648" y="42"/>
                  </a:lnTo>
                  <a:lnTo>
                    <a:pt x="646" y="42"/>
                  </a:lnTo>
                  <a:lnTo>
                    <a:pt x="646" y="42"/>
                  </a:lnTo>
                  <a:lnTo>
                    <a:pt x="636" y="42"/>
                  </a:lnTo>
                  <a:lnTo>
                    <a:pt x="636" y="42"/>
                  </a:lnTo>
                  <a:lnTo>
                    <a:pt x="636" y="42"/>
                  </a:lnTo>
                  <a:lnTo>
                    <a:pt x="636" y="42"/>
                  </a:lnTo>
                  <a:lnTo>
                    <a:pt x="636" y="42"/>
                  </a:lnTo>
                  <a:lnTo>
                    <a:pt x="636" y="42"/>
                  </a:lnTo>
                  <a:lnTo>
                    <a:pt x="636" y="42"/>
                  </a:lnTo>
                  <a:lnTo>
                    <a:pt x="636" y="42"/>
                  </a:lnTo>
                  <a:lnTo>
                    <a:pt x="634" y="42"/>
                  </a:lnTo>
                  <a:lnTo>
                    <a:pt x="634" y="42"/>
                  </a:lnTo>
                  <a:lnTo>
                    <a:pt x="630" y="42"/>
                  </a:lnTo>
                  <a:lnTo>
                    <a:pt x="630" y="42"/>
                  </a:lnTo>
                  <a:lnTo>
                    <a:pt x="628" y="42"/>
                  </a:lnTo>
                  <a:lnTo>
                    <a:pt x="628" y="42"/>
                  </a:lnTo>
                  <a:lnTo>
                    <a:pt x="622" y="42"/>
                  </a:lnTo>
                  <a:lnTo>
                    <a:pt x="622" y="42"/>
                  </a:lnTo>
                  <a:lnTo>
                    <a:pt x="614" y="42"/>
                  </a:lnTo>
                  <a:lnTo>
                    <a:pt x="614" y="42"/>
                  </a:lnTo>
                  <a:lnTo>
                    <a:pt x="612" y="42"/>
                  </a:lnTo>
                  <a:lnTo>
                    <a:pt x="608" y="42"/>
                  </a:lnTo>
                  <a:lnTo>
                    <a:pt x="608" y="42"/>
                  </a:lnTo>
                  <a:lnTo>
                    <a:pt x="608" y="42"/>
                  </a:lnTo>
                  <a:lnTo>
                    <a:pt x="608" y="42"/>
                  </a:lnTo>
                  <a:lnTo>
                    <a:pt x="606" y="42"/>
                  </a:lnTo>
                  <a:lnTo>
                    <a:pt x="606" y="42"/>
                  </a:lnTo>
                  <a:lnTo>
                    <a:pt x="604" y="42"/>
                  </a:lnTo>
                  <a:lnTo>
                    <a:pt x="604" y="42"/>
                  </a:lnTo>
                  <a:lnTo>
                    <a:pt x="600" y="42"/>
                  </a:lnTo>
                  <a:lnTo>
                    <a:pt x="600" y="42"/>
                  </a:lnTo>
                  <a:lnTo>
                    <a:pt x="596" y="42"/>
                  </a:lnTo>
                  <a:lnTo>
                    <a:pt x="596" y="42"/>
                  </a:lnTo>
                  <a:lnTo>
                    <a:pt x="594" y="42"/>
                  </a:lnTo>
                  <a:lnTo>
                    <a:pt x="594" y="42"/>
                  </a:lnTo>
                  <a:lnTo>
                    <a:pt x="588" y="42"/>
                  </a:lnTo>
                  <a:lnTo>
                    <a:pt x="588" y="42"/>
                  </a:lnTo>
                  <a:lnTo>
                    <a:pt x="586" y="42"/>
                  </a:lnTo>
                  <a:lnTo>
                    <a:pt x="586" y="42"/>
                  </a:lnTo>
                  <a:lnTo>
                    <a:pt x="582" y="42"/>
                  </a:lnTo>
                  <a:lnTo>
                    <a:pt x="582" y="42"/>
                  </a:lnTo>
                  <a:lnTo>
                    <a:pt x="580" y="42"/>
                  </a:lnTo>
                  <a:lnTo>
                    <a:pt x="580" y="42"/>
                  </a:lnTo>
                  <a:lnTo>
                    <a:pt x="576" y="42"/>
                  </a:lnTo>
                  <a:lnTo>
                    <a:pt x="576" y="42"/>
                  </a:lnTo>
                  <a:lnTo>
                    <a:pt x="574" y="42"/>
                  </a:lnTo>
                  <a:lnTo>
                    <a:pt x="574" y="42"/>
                  </a:lnTo>
                  <a:lnTo>
                    <a:pt x="570" y="42"/>
                  </a:lnTo>
                  <a:lnTo>
                    <a:pt x="570" y="42"/>
                  </a:lnTo>
                  <a:lnTo>
                    <a:pt x="566" y="42"/>
                  </a:lnTo>
                  <a:lnTo>
                    <a:pt x="566" y="42"/>
                  </a:lnTo>
                  <a:lnTo>
                    <a:pt x="564" y="42"/>
                  </a:lnTo>
                  <a:lnTo>
                    <a:pt x="564" y="42"/>
                  </a:lnTo>
                  <a:lnTo>
                    <a:pt x="560" y="42"/>
                  </a:lnTo>
                  <a:lnTo>
                    <a:pt x="560" y="42"/>
                  </a:lnTo>
                  <a:lnTo>
                    <a:pt x="542" y="42"/>
                  </a:lnTo>
                  <a:lnTo>
                    <a:pt x="542" y="42"/>
                  </a:lnTo>
                  <a:lnTo>
                    <a:pt x="540" y="44"/>
                  </a:lnTo>
                  <a:lnTo>
                    <a:pt x="540" y="44"/>
                  </a:lnTo>
                  <a:lnTo>
                    <a:pt x="536" y="42"/>
                  </a:lnTo>
                  <a:lnTo>
                    <a:pt x="532" y="44"/>
                  </a:lnTo>
                  <a:lnTo>
                    <a:pt x="532" y="44"/>
                  </a:lnTo>
                  <a:lnTo>
                    <a:pt x="528" y="42"/>
                  </a:lnTo>
                  <a:lnTo>
                    <a:pt x="528" y="42"/>
                  </a:lnTo>
                  <a:lnTo>
                    <a:pt x="528" y="42"/>
                  </a:lnTo>
                  <a:lnTo>
                    <a:pt x="526" y="44"/>
                  </a:lnTo>
                  <a:lnTo>
                    <a:pt x="526" y="44"/>
                  </a:lnTo>
                  <a:lnTo>
                    <a:pt x="518" y="44"/>
                  </a:lnTo>
                  <a:lnTo>
                    <a:pt x="518" y="44"/>
                  </a:lnTo>
                  <a:lnTo>
                    <a:pt x="514" y="46"/>
                  </a:lnTo>
                  <a:lnTo>
                    <a:pt x="514" y="46"/>
                  </a:lnTo>
                  <a:lnTo>
                    <a:pt x="510" y="46"/>
                  </a:lnTo>
                  <a:lnTo>
                    <a:pt x="510" y="46"/>
                  </a:lnTo>
                  <a:lnTo>
                    <a:pt x="508" y="46"/>
                  </a:lnTo>
                  <a:lnTo>
                    <a:pt x="508" y="46"/>
                  </a:lnTo>
                  <a:lnTo>
                    <a:pt x="504" y="46"/>
                  </a:lnTo>
                  <a:lnTo>
                    <a:pt x="504" y="46"/>
                  </a:lnTo>
                  <a:lnTo>
                    <a:pt x="500" y="46"/>
                  </a:lnTo>
                  <a:lnTo>
                    <a:pt x="500" y="46"/>
                  </a:lnTo>
                  <a:lnTo>
                    <a:pt x="500" y="46"/>
                  </a:lnTo>
                  <a:lnTo>
                    <a:pt x="500" y="46"/>
                  </a:lnTo>
                  <a:lnTo>
                    <a:pt x="498" y="46"/>
                  </a:lnTo>
                  <a:lnTo>
                    <a:pt x="498" y="46"/>
                  </a:lnTo>
                  <a:lnTo>
                    <a:pt x="498" y="46"/>
                  </a:lnTo>
                  <a:lnTo>
                    <a:pt x="498" y="46"/>
                  </a:lnTo>
                  <a:lnTo>
                    <a:pt x="498" y="46"/>
                  </a:lnTo>
                  <a:lnTo>
                    <a:pt x="498" y="46"/>
                  </a:lnTo>
                  <a:lnTo>
                    <a:pt x="496" y="46"/>
                  </a:lnTo>
                  <a:lnTo>
                    <a:pt x="496" y="46"/>
                  </a:lnTo>
                  <a:lnTo>
                    <a:pt x="494" y="46"/>
                  </a:lnTo>
                  <a:lnTo>
                    <a:pt x="494" y="46"/>
                  </a:lnTo>
                  <a:lnTo>
                    <a:pt x="490" y="46"/>
                  </a:lnTo>
                  <a:lnTo>
                    <a:pt x="490" y="46"/>
                  </a:lnTo>
                  <a:lnTo>
                    <a:pt x="486" y="44"/>
                  </a:lnTo>
                  <a:lnTo>
                    <a:pt x="486" y="44"/>
                  </a:lnTo>
                  <a:lnTo>
                    <a:pt x="484" y="44"/>
                  </a:lnTo>
                  <a:lnTo>
                    <a:pt x="484" y="44"/>
                  </a:lnTo>
                  <a:lnTo>
                    <a:pt x="482" y="44"/>
                  </a:lnTo>
                  <a:lnTo>
                    <a:pt x="482" y="44"/>
                  </a:lnTo>
                  <a:lnTo>
                    <a:pt x="478" y="44"/>
                  </a:lnTo>
                  <a:lnTo>
                    <a:pt x="478" y="44"/>
                  </a:lnTo>
                  <a:lnTo>
                    <a:pt x="476" y="44"/>
                  </a:lnTo>
                  <a:lnTo>
                    <a:pt x="476" y="44"/>
                  </a:lnTo>
                  <a:lnTo>
                    <a:pt x="472" y="46"/>
                  </a:lnTo>
                  <a:lnTo>
                    <a:pt x="468" y="44"/>
                  </a:lnTo>
                  <a:lnTo>
                    <a:pt x="468" y="44"/>
                  </a:lnTo>
                  <a:lnTo>
                    <a:pt x="466" y="46"/>
                  </a:lnTo>
                  <a:lnTo>
                    <a:pt x="464" y="46"/>
                  </a:lnTo>
                  <a:lnTo>
                    <a:pt x="464" y="46"/>
                  </a:lnTo>
                  <a:lnTo>
                    <a:pt x="464" y="44"/>
                  </a:lnTo>
                  <a:lnTo>
                    <a:pt x="464" y="44"/>
                  </a:lnTo>
                  <a:lnTo>
                    <a:pt x="462" y="44"/>
                  </a:lnTo>
                  <a:lnTo>
                    <a:pt x="462" y="44"/>
                  </a:lnTo>
                  <a:lnTo>
                    <a:pt x="462" y="42"/>
                  </a:lnTo>
                  <a:lnTo>
                    <a:pt x="462" y="42"/>
                  </a:lnTo>
                  <a:lnTo>
                    <a:pt x="456" y="42"/>
                  </a:lnTo>
                  <a:lnTo>
                    <a:pt x="456" y="42"/>
                  </a:lnTo>
                  <a:lnTo>
                    <a:pt x="450" y="42"/>
                  </a:lnTo>
                  <a:lnTo>
                    <a:pt x="450" y="42"/>
                  </a:lnTo>
                  <a:lnTo>
                    <a:pt x="448" y="44"/>
                  </a:lnTo>
                  <a:lnTo>
                    <a:pt x="448" y="44"/>
                  </a:lnTo>
                  <a:lnTo>
                    <a:pt x="442" y="44"/>
                  </a:lnTo>
                  <a:lnTo>
                    <a:pt x="442" y="44"/>
                  </a:lnTo>
                  <a:lnTo>
                    <a:pt x="438" y="44"/>
                  </a:lnTo>
                  <a:lnTo>
                    <a:pt x="438" y="44"/>
                  </a:lnTo>
                  <a:lnTo>
                    <a:pt x="436" y="46"/>
                  </a:lnTo>
                  <a:lnTo>
                    <a:pt x="436" y="46"/>
                  </a:lnTo>
                  <a:lnTo>
                    <a:pt x="432" y="44"/>
                  </a:lnTo>
                  <a:lnTo>
                    <a:pt x="432" y="44"/>
                  </a:lnTo>
                  <a:lnTo>
                    <a:pt x="428" y="44"/>
                  </a:lnTo>
                  <a:lnTo>
                    <a:pt x="428" y="44"/>
                  </a:lnTo>
                  <a:lnTo>
                    <a:pt x="428" y="44"/>
                  </a:lnTo>
                  <a:lnTo>
                    <a:pt x="428" y="44"/>
                  </a:lnTo>
                  <a:lnTo>
                    <a:pt x="426" y="44"/>
                  </a:lnTo>
                  <a:lnTo>
                    <a:pt x="426" y="44"/>
                  </a:lnTo>
                  <a:lnTo>
                    <a:pt x="426" y="44"/>
                  </a:lnTo>
                  <a:lnTo>
                    <a:pt x="426" y="44"/>
                  </a:lnTo>
                  <a:lnTo>
                    <a:pt x="420" y="42"/>
                  </a:lnTo>
                  <a:lnTo>
                    <a:pt x="420" y="42"/>
                  </a:lnTo>
                  <a:lnTo>
                    <a:pt x="418" y="44"/>
                  </a:lnTo>
                  <a:lnTo>
                    <a:pt x="418" y="44"/>
                  </a:lnTo>
                  <a:lnTo>
                    <a:pt x="416" y="42"/>
                  </a:lnTo>
                  <a:lnTo>
                    <a:pt x="416" y="40"/>
                  </a:lnTo>
                  <a:lnTo>
                    <a:pt x="416" y="40"/>
                  </a:lnTo>
                  <a:lnTo>
                    <a:pt x="412" y="40"/>
                  </a:lnTo>
                  <a:lnTo>
                    <a:pt x="412" y="40"/>
                  </a:lnTo>
                  <a:lnTo>
                    <a:pt x="412" y="42"/>
                  </a:lnTo>
                  <a:lnTo>
                    <a:pt x="412" y="42"/>
                  </a:lnTo>
                  <a:lnTo>
                    <a:pt x="410" y="44"/>
                  </a:lnTo>
                  <a:lnTo>
                    <a:pt x="410" y="44"/>
                  </a:lnTo>
                  <a:lnTo>
                    <a:pt x="404" y="44"/>
                  </a:lnTo>
                  <a:lnTo>
                    <a:pt x="404" y="44"/>
                  </a:lnTo>
                  <a:lnTo>
                    <a:pt x="400" y="44"/>
                  </a:lnTo>
                  <a:lnTo>
                    <a:pt x="400" y="44"/>
                  </a:lnTo>
                  <a:lnTo>
                    <a:pt x="396" y="42"/>
                  </a:lnTo>
                  <a:lnTo>
                    <a:pt x="396" y="42"/>
                  </a:lnTo>
                  <a:lnTo>
                    <a:pt x="394" y="44"/>
                  </a:lnTo>
                  <a:lnTo>
                    <a:pt x="394" y="44"/>
                  </a:lnTo>
                  <a:lnTo>
                    <a:pt x="390" y="44"/>
                  </a:lnTo>
                  <a:lnTo>
                    <a:pt x="390" y="44"/>
                  </a:lnTo>
                  <a:lnTo>
                    <a:pt x="386" y="42"/>
                  </a:lnTo>
                  <a:lnTo>
                    <a:pt x="386" y="42"/>
                  </a:lnTo>
                  <a:lnTo>
                    <a:pt x="376" y="44"/>
                  </a:lnTo>
                  <a:lnTo>
                    <a:pt x="376" y="44"/>
                  </a:lnTo>
                  <a:lnTo>
                    <a:pt x="374" y="42"/>
                  </a:lnTo>
                  <a:lnTo>
                    <a:pt x="374" y="42"/>
                  </a:lnTo>
                  <a:lnTo>
                    <a:pt x="368" y="42"/>
                  </a:lnTo>
                  <a:lnTo>
                    <a:pt x="368" y="42"/>
                  </a:lnTo>
                  <a:lnTo>
                    <a:pt x="366" y="42"/>
                  </a:lnTo>
                  <a:lnTo>
                    <a:pt x="366" y="42"/>
                  </a:lnTo>
                  <a:lnTo>
                    <a:pt x="362" y="42"/>
                  </a:lnTo>
                  <a:lnTo>
                    <a:pt x="362" y="42"/>
                  </a:lnTo>
                  <a:lnTo>
                    <a:pt x="362" y="42"/>
                  </a:lnTo>
                  <a:lnTo>
                    <a:pt x="362" y="42"/>
                  </a:lnTo>
                  <a:lnTo>
                    <a:pt x="362" y="42"/>
                  </a:lnTo>
                  <a:lnTo>
                    <a:pt x="362" y="42"/>
                  </a:lnTo>
                  <a:lnTo>
                    <a:pt x="360" y="42"/>
                  </a:lnTo>
                  <a:lnTo>
                    <a:pt x="360" y="42"/>
                  </a:lnTo>
                  <a:lnTo>
                    <a:pt x="358" y="42"/>
                  </a:lnTo>
                  <a:lnTo>
                    <a:pt x="358" y="42"/>
                  </a:lnTo>
                  <a:lnTo>
                    <a:pt x="352" y="44"/>
                  </a:lnTo>
                  <a:lnTo>
                    <a:pt x="352" y="44"/>
                  </a:lnTo>
                  <a:lnTo>
                    <a:pt x="344" y="42"/>
                  </a:lnTo>
                  <a:lnTo>
                    <a:pt x="344" y="42"/>
                  </a:lnTo>
                  <a:lnTo>
                    <a:pt x="342" y="44"/>
                  </a:lnTo>
                  <a:lnTo>
                    <a:pt x="342" y="44"/>
                  </a:lnTo>
                  <a:lnTo>
                    <a:pt x="338" y="42"/>
                  </a:lnTo>
                  <a:lnTo>
                    <a:pt x="338" y="42"/>
                  </a:lnTo>
                  <a:lnTo>
                    <a:pt x="330" y="44"/>
                  </a:lnTo>
                  <a:lnTo>
                    <a:pt x="330" y="44"/>
                  </a:lnTo>
                  <a:lnTo>
                    <a:pt x="328" y="44"/>
                  </a:lnTo>
                  <a:lnTo>
                    <a:pt x="328" y="44"/>
                  </a:lnTo>
                  <a:lnTo>
                    <a:pt x="322" y="42"/>
                  </a:lnTo>
                  <a:lnTo>
                    <a:pt x="322" y="42"/>
                  </a:lnTo>
                  <a:lnTo>
                    <a:pt x="316" y="42"/>
                  </a:lnTo>
                  <a:lnTo>
                    <a:pt x="316" y="42"/>
                  </a:lnTo>
                  <a:lnTo>
                    <a:pt x="316" y="42"/>
                  </a:lnTo>
                  <a:lnTo>
                    <a:pt x="316" y="42"/>
                  </a:lnTo>
                  <a:lnTo>
                    <a:pt x="316" y="42"/>
                  </a:lnTo>
                  <a:lnTo>
                    <a:pt x="316" y="42"/>
                  </a:lnTo>
                  <a:lnTo>
                    <a:pt x="314" y="42"/>
                  </a:lnTo>
                  <a:lnTo>
                    <a:pt x="314" y="42"/>
                  </a:lnTo>
                  <a:lnTo>
                    <a:pt x="310" y="42"/>
                  </a:lnTo>
                  <a:lnTo>
                    <a:pt x="310" y="42"/>
                  </a:lnTo>
                  <a:lnTo>
                    <a:pt x="310" y="40"/>
                  </a:lnTo>
                  <a:lnTo>
                    <a:pt x="310" y="40"/>
                  </a:lnTo>
                  <a:lnTo>
                    <a:pt x="308" y="40"/>
                  </a:lnTo>
                  <a:lnTo>
                    <a:pt x="308" y="42"/>
                  </a:lnTo>
                  <a:lnTo>
                    <a:pt x="308" y="42"/>
                  </a:lnTo>
                  <a:lnTo>
                    <a:pt x="306" y="42"/>
                  </a:lnTo>
                  <a:lnTo>
                    <a:pt x="306" y="42"/>
                  </a:lnTo>
                  <a:lnTo>
                    <a:pt x="298" y="42"/>
                  </a:lnTo>
                  <a:lnTo>
                    <a:pt x="298" y="42"/>
                  </a:lnTo>
                  <a:lnTo>
                    <a:pt x="296" y="42"/>
                  </a:lnTo>
                  <a:lnTo>
                    <a:pt x="296" y="42"/>
                  </a:lnTo>
                  <a:lnTo>
                    <a:pt x="294" y="42"/>
                  </a:lnTo>
                  <a:lnTo>
                    <a:pt x="294" y="42"/>
                  </a:lnTo>
                  <a:lnTo>
                    <a:pt x="290" y="42"/>
                  </a:lnTo>
                  <a:lnTo>
                    <a:pt x="290" y="42"/>
                  </a:lnTo>
                  <a:lnTo>
                    <a:pt x="288" y="42"/>
                  </a:lnTo>
                  <a:lnTo>
                    <a:pt x="288" y="42"/>
                  </a:lnTo>
                  <a:lnTo>
                    <a:pt x="286" y="42"/>
                  </a:lnTo>
                  <a:lnTo>
                    <a:pt x="286" y="42"/>
                  </a:lnTo>
                  <a:lnTo>
                    <a:pt x="286" y="40"/>
                  </a:lnTo>
                  <a:lnTo>
                    <a:pt x="286" y="40"/>
                  </a:lnTo>
                  <a:lnTo>
                    <a:pt x="282" y="42"/>
                  </a:lnTo>
                  <a:lnTo>
                    <a:pt x="282" y="42"/>
                  </a:lnTo>
                  <a:lnTo>
                    <a:pt x="278" y="40"/>
                  </a:lnTo>
                  <a:lnTo>
                    <a:pt x="278" y="40"/>
                  </a:lnTo>
                  <a:lnTo>
                    <a:pt x="276" y="40"/>
                  </a:lnTo>
                  <a:lnTo>
                    <a:pt x="274" y="40"/>
                  </a:lnTo>
                  <a:lnTo>
                    <a:pt x="274" y="40"/>
                  </a:lnTo>
                  <a:lnTo>
                    <a:pt x="270" y="40"/>
                  </a:lnTo>
                  <a:lnTo>
                    <a:pt x="270" y="40"/>
                  </a:lnTo>
                  <a:lnTo>
                    <a:pt x="268" y="42"/>
                  </a:lnTo>
                  <a:lnTo>
                    <a:pt x="268" y="42"/>
                  </a:lnTo>
                  <a:lnTo>
                    <a:pt x="264" y="40"/>
                  </a:lnTo>
                  <a:lnTo>
                    <a:pt x="264" y="40"/>
                  </a:lnTo>
                  <a:lnTo>
                    <a:pt x="260" y="40"/>
                  </a:lnTo>
                  <a:lnTo>
                    <a:pt x="260" y="40"/>
                  </a:lnTo>
                  <a:lnTo>
                    <a:pt x="258" y="40"/>
                  </a:lnTo>
                  <a:lnTo>
                    <a:pt x="258" y="40"/>
                  </a:lnTo>
                  <a:lnTo>
                    <a:pt x="252" y="40"/>
                  </a:lnTo>
                  <a:lnTo>
                    <a:pt x="252" y="40"/>
                  </a:lnTo>
                  <a:lnTo>
                    <a:pt x="246" y="40"/>
                  </a:lnTo>
                  <a:lnTo>
                    <a:pt x="242" y="40"/>
                  </a:lnTo>
                  <a:lnTo>
                    <a:pt x="242" y="40"/>
                  </a:lnTo>
                  <a:lnTo>
                    <a:pt x="238" y="40"/>
                  </a:lnTo>
                  <a:lnTo>
                    <a:pt x="234" y="40"/>
                  </a:lnTo>
                  <a:lnTo>
                    <a:pt x="234" y="40"/>
                  </a:lnTo>
                  <a:lnTo>
                    <a:pt x="234" y="40"/>
                  </a:lnTo>
                  <a:lnTo>
                    <a:pt x="234" y="40"/>
                  </a:lnTo>
                  <a:lnTo>
                    <a:pt x="230" y="40"/>
                  </a:lnTo>
                  <a:lnTo>
                    <a:pt x="230" y="40"/>
                  </a:lnTo>
                  <a:lnTo>
                    <a:pt x="228" y="40"/>
                  </a:lnTo>
                  <a:lnTo>
                    <a:pt x="228" y="40"/>
                  </a:lnTo>
                  <a:lnTo>
                    <a:pt x="224" y="40"/>
                  </a:lnTo>
                  <a:lnTo>
                    <a:pt x="224" y="40"/>
                  </a:lnTo>
                  <a:lnTo>
                    <a:pt x="222" y="40"/>
                  </a:lnTo>
                  <a:lnTo>
                    <a:pt x="222" y="40"/>
                  </a:lnTo>
                  <a:lnTo>
                    <a:pt x="218" y="40"/>
                  </a:lnTo>
                  <a:lnTo>
                    <a:pt x="218" y="40"/>
                  </a:lnTo>
                  <a:lnTo>
                    <a:pt x="216" y="40"/>
                  </a:lnTo>
                  <a:lnTo>
                    <a:pt x="216" y="40"/>
                  </a:lnTo>
                  <a:lnTo>
                    <a:pt x="212" y="42"/>
                  </a:lnTo>
                  <a:lnTo>
                    <a:pt x="212" y="42"/>
                  </a:lnTo>
                  <a:lnTo>
                    <a:pt x="208" y="40"/>
                  </a:lnTo>
                  <a:lnTo>
                    <a:pt x="208" y="40"/>
                  </a:lnTo>
                  <a:lnTo>
                    <a:pt x="204" y="42"/>
                  </a:lnTo>
                  <a:lnTo>
                    <a:pt x="204" y="42"/>
                  </a:lnTo>
                  <a:lnTo>
                    <a:pt x="200" y="40"/>
                  </a:lnTo>
                  <a:lnTo>
                    <a:pt x="200" y="40"/>
                  </a:lnTo>
                  <a:lnTo>
                    <a:pt x="190" y="40"/>
                  </a:lnTo>
                  <a:lnTo>
                    <a:pt x="190" y="40"/>
                  </a:lnTo>
                  <a:lnTo>
                    <a:pt x="188" y="40"/>
                  </a:lnTo>
                  <a:lnTo>
                    <a:pt x="188" y="40"/>
                  </a:lnTo>
                  <a:lnTo>
                    <a:pt x="176" y="40"/>
                  </a:lnTo>
                  <a:lnTo>
                    <a:pt x="176" y="40"/>
                  </a:lnTo>
                  <a:lnTo>
                    <a:pt x="172" y="42"/>
                  </a:lnTo>
                  <a:lnTo>
                    <a:pt x="172" y="42"/>
                  </a:lnTo>
                  <a:lnTo>
                    <a:pt x="170" y="42"/>
                  </a:lnTo>
                  <a:lnTo>
                    <a:pt x="170" y="42"/>
                  </a:lnTo>
                  <a:lnTo>
                    <a:pt x="166" y="42"/>
                  </a:lnTo>
                  <a:lnTo>
                    <a:pt x="166" y="42"/>
                  </a:lnTo>
                  <a:lnTo>
                    <a:pt x="162" y="42"/>
                  </a:lnTo>
                  <a:lnTo>
                    <a:pt x="158" y="42"/>
                  </a:lnTo>
                  <a:lnTo>
                    <a:pt x="158" y="42"/>
                  </a:lnTo>
                  <a:lnTo>
                    <a:pt x="158" y="40"/>
                  </a:lnTo>
                  <a:lnTo>
                    <a:pt x="158" y="40"/>
                  </a:lnTo>
                  <a:lnTo>
                    <a:pt x="156" y="40"/>
                  </a:lnTo>
                  <a:lnTo>
                    <a:pt x="156" y="40"/>
                  </a:lnTo>
                  <a:lnTo>
                    <a:pt x="156" y="38"/>
                  </a:lnTo>
                  <a:lnTo>
                    <a:pt x="156" y="38"/>
                  </a:lnTo>
                  <a:lnTo>
                    <a:pt x="148" y="38"/>
                  </a:lnTo>
                  <a:lnTo>
                    <a:pt x="148" y="38"/>
                  </a:lnTo>
                  <a:lnTo>
                    <a:pt x="148" y="38"/>
                  </a:lnTo>
                  <a:lnTo>
                    <a:pt x="148" y="38"/>
                  </a:lnTo>
                  <a:lnTo>
                    <a:pt x="146" y="38"/>
                  </a:lnTo>
                  <a:lnTo>
                    <a:pt x="146" y="38"/>
                  </a:lnTo>
                  <a:lnTo>
                    <a:pt x="142" y="38"/>
                  </a:lnTo>
                  <a:lnTo>
                    <a:pt x="140" y="40"/>
                  </a:lnTo>
                  <a:lnTo>
                    <a:pt x="140" y="40"/>
                  </a:lnTo>
                  <a:lnTo>
                    <a:pt x="138" y="40"/>
                  </a:lnTo>
                  <a:lnTo>
                    <a:pt x="138" y="40"/>
                  </a:lnTo>
                  <a:lnTo>
                    <a:pt x="134" y="40"/>
                  </a:lnTo>
                  <a:lnTo>
                    <a:pt x="134" y="40"/>
                  </a:lnTo>
                  <a:lnTo>
                    <a:pt x="130" y="40"/>
                  </a:lnTo>
                  <a:lnTo>
                    <a:pt x="130" y="40"/>
                  </a:lnTo>
                  <a:lnTo>
                    <a:pt x="126" y="38"/>
                  </a:lnTo>
                  <a:lnTo>
                    <a:pt x="126" y="38"/>
                  </a:lnTo>
                  <a:lnTo>
                    <a:pt x="124" y="38"/>
                  </a:lnTo>
                  <a:lnTo>
                    <a:pt x="124" y="38"/>
                  </a:lnTo>
                  <a:lnTo>
                    <a:pt x="122" y="38"/>
                  </a:lnTo>
                  <a:lnTo>
                    <a:pt x="118" y="38"/>
                  </a:lnTo>
                  <a:lnTo>
                    <a:pt x="118" y="38"/>
                  </a:lnTo>
                  <a:lnTo>
                    <a:pt x="116" y="38"/>
                  </a:lnTo>
                  <a:lnTo>
                    <a:pt x="116" y="38"/>
                  </a:lnTo>
                  <a:lnTo>
                    <a:pt x="112" y="38"/>
                  </a:lnTo>
                  <a:lnTo>
                    <a:pt x="112" y="38"/>
                  </a:lnTo>
                  <a:lnTo>
                    <a:pt x="106" y="40"/>
                  </a:lnTo>
                  <a:lnTo>
                    <a:pt x="106" y="40"/>
                  </a:lnTo>
                  <a:lnTo>
                    <a:pt x="104" y="38"/>
                  </a:lnTo>
                  <a:lnTo>
                    <a:pt x="104" y="38"/>
                  </a:lnTo>
                  <a:lnTo>
                    <a:pt x="104" y="38"/>
                  </a:lnTo>
                  <a:lnTo>
                    <a:pt x="104" y="38"/>
                  </a:lnTo>
                  <a:lnTo>
                    <a:pt x="102" y="38"/>
                  </a:lnTo>
                  <a:lnTo>
                    <a:pt x="102" y="38"/>
                  </a:lnTo>
                  <a:lnTo>
                    <a:pt x="98" y="36"/>
                  </a:lnTo>
                  <a:lnTo>
                    <a:pt x="98" y="36"/>
                  </a:lnTo>
                  <a:lnTo>
                    <a:pt x="92" y="38"/>
                  </a:lnTo>
                  <a:lnTo>
                    <a:pt x="92" y="38"/>
                  </a:lnTo>
                  <a:lnTo>
                    <a:pt x="90" y="36"/>
                  </a:lnTo>
                  <a:lnTo>
                    <a:pt x="90" y="36"/>
                  </a:lnTo>
                  <a:lnTo>
                    <a:pt x="86" y="38"/>
                  </a:lnTo>
                  <a:lnTo>
                    <a:pt x="86" y="38"/>
                  </a:lnTo>
                  <a:lnTo>
                    <a:pt x="82" y="36"/>
                  </a:lnTo>
                  <a:lnTo>
                    <a:pt x="82" y="36"/>
                  </a:lnTo>
                  <a:lnTo>
                    <a:pt x="76" y="36"/>
                  </a:lnTo>
                  <a:lnTo>
                    <a:pt x="76" y="36"/>
                  </a:lnTo>
                  <a:lnTo>
                    <a:pt x="74" y="38"/>
                  </a:lnTo>
                  <a:lnTo>
                    <a:pt x="74" y="38"/>
                  </a:lnTo>
                  <a:lnTo>
                    <a:pt x="70" y="38"/>
                  </a:lnTo>
                  <a:lnTo>
                    <a:pt x="70" y="38"/>
                  </a:lnTo>
                  <a:lnTo>
                    <a:pt x="66" y="36"/>
                  </a:lnTo>
                  <a:lnTo>
                    <a:pt x="66" y="36"/>
                  </a:lnTo>
                  <a:lnTo>
                    <a:pt x="64" y="36"/>
                  </a:lnTo>
                  <a:lnTo>
                    <a:pt x="64" y="36"/>
                  </a:lnTo>
                  <a:lnTo>
                    <a:pt x="56" y="36"/>
                  </a:lnTo>
                  <a:lnTo>
                    <a:pt x="56" y="36"/>
                  </a:lnTo>
                  <a:lnTo>
                    <a:pt x="54" y="38"/>
                  </a:lnTo>
                  <a:lnTo>
                    <a:pt x="54" y="38"/>
                  </a:lnTo>
                  <a:lnTo>
                    <a:pt x="50" y="38"/>
                  </a:lnTo>
                  <a:lnTo>
                    <a:pt x="50" y="38"/>
                  </a:lnTo>
                  <a:lnTo>
                    <a:pt x="50" y="38"/>
                  </a:lnTo>
                  <a:lnTo>
                    <a:pt x="50" y="38"/>
                  </a:lnTo>
                  <a:lnTo>
                    <a:pt x="46" y="38"/>
                  </a:lnTo>
                  <a:lnTo>
                    <a:pt x="46" y="38"/>
                  </a:lnTo>
                  <a:lnTo>
                    <a:pt x="42" y="38"/>
                  </a:lnTo>
                  <a:lnTo>
                    <a:pt x="42" y="38"/>
                  </a:lnTo>
                  <a:lnTo>
                    <a:pt x="40" y="36"/>
                  </a:lnTo>
                  <a:lnTo>
                    <a:pt x="40" y="36"/>
                  </a:lnTo>
                  <a:lnTo>
                    <a:pt x="38" y="36"/>
                  </a:lnTo>
                  <a:lnTo>
                    <a:pt x="38" y="36"/>
                  </a:lnTo>
                  <a:lnTo>
                    <a:pt x="36" y="34"/>
                  </a:lnTo>
                  <a:lnTo>
                    <a:pt x="36" y="34"/>
                  </a:lnTo>
                  <a:lnTo>
                    <a:pt x="28" y="34"/>
                  </a:lnTo>
                  <a:lnTo>
                    <a:pt x="28" y="34"/>
                  </a:lnTo>
                  <a:lnTo>
                    <a:pt x="26" y="34"/>
                  </a:lnTo>
                  <a:lnTo>
                    <a:pt x="26" y="34"/>
                  </a:lnTo>
                  <a:lnTo>
                    <a:pt x="24" y="34"/>
                  </a:lnTo>
                  <a:lnTo>
                    <a:pt x="24" y="34"/>
                  </a:lnTo>
                  <a:lnTo>
                    <a:pt x="20" y="34"/>
                  </a:lnTo>
                  <a:lnTo>
                    <a:pt x="20" y="34"/>
                  </a:lnTo>
                  <a:lnTo>
                    <a:pt x="8" y="34"/>
                  </a:lnTo>
                  <a:lnTo>
                    <a:pt x="8" y="34"/>
                  </a:lnTo>
                  <a:lnTo>
                    <a:pt x="4" y="34"/>
                  </a:lnTo>
                  <a:lnTo>
                    <a:pt x="4" y="34"/>
                  </a:lnTo>
                  <a:lnTo>
                    <a:pt x="2" y="32"/>
                  </a:lnTo>
                  <a:lnTo>
                    <a:pt x="2" y="32"/>
                  </a:lnTo>
                  <a:lnTo>
                    <a:pt x="2" y="30"/>
                  </a:lnTo>
                  <a:lnTo>
                    <a:pt x="2" y="30"/>
                  </a:lnTo>
                  <a:lnTo>
                    <a:pt x="2" y="28"/>
                  </a:lnTo>
                  <a:lnTo>
                    <a:pt x="2" y="28"/>
                  </a:lnTo>
                  <a:lnTo>
                    <a:pt x="2" y="28"/>
                  </a:lnTo>
                  <a:lnTo>
                    <a:pt x="2" y="28"/>
                  </a:lnTo>
                  <a:lnTo>
                    <a:pt x="2" y="26"/>
                  </a:lnTo>
                  <a:lnTo>
                    <a:pt x="2" y="26"/>
                  </a:lnTo>
                  <a:lnTo>
                    <a:pt x="2" y="26"/>
                  </a:lnTo>
                  <a:lnTo>
                    <a:pt x="2" y="26"/>
                  </a:lnTo>
                  <a:lnTo>
                    <a:pt x="2" y="24"/>
                  </a:lnTo>
                  <a:lnTo>
                    <a:pt x="2" y="24"/>
                  </a:lnTo>
                  <a:lnTo>
                    <a:pt x="2" y="24"/>
                  </a:lnTo>
                  <a:lnTo>
                    <a:pt x="2" y="24"/>
                  </a:lnTo>
                  <a:lnTo>
                    <a:pt x="2" y="24"/>
                  </a:lnTo>
                  <a:lnTo>
                    <a:pt x="2" y="24"/>
                  </a:lnTo>
                  <a:lnTo>
                    <a:pt x="2" y="24"/>
                  </a:lnTo>
                  <a:lnTo>
                    <a:pt x="0" y="20"/>
                  </a:lnTo>
                  <a:lnTo>
                    <a:pt x="0" y="20"/>
                  </a:lnTo>
                  <a:lnTo>
                    <a:pt x="0" y="18"/>
                  </a:lnTo>
                  <a:lnTo>
                    <a:pt x="0" y="18"/>
                  </a:lnTo>
                  <a:lnTo>
                    <a:pt x="0" y="18"/>
                  </a:lnTo>
                  <a:lnTo>
                    <a:pt x="2" y="16"/>
                  </a:lnTo>
                  <a:lnTo>
                    <a:pt x="2" y="16"/>
                  </a:lnTo>
                  <a:lnTo>
                    <a:pt x="2" y="16"/>
                  </a:lnTo>
                  <a:lnTo>
                    <a:pt x="2" y="16"/>
                  </a:lnTo>
                  <a:lnTo>
                    <a:pt x="2" y="16"/>
                  </a:lnTo>
                  <a:lnTo>
                    <a:pt x="2" y="14"/>
                  </a:lnTo>
                  <a:lnTo>
                    <a:pt x="2" y="14"/>
                  </a:lnTo>
                  <a:lnTo>
                    <a:pt x="2" y="14"/>
                  </a:lnTo>
                  <a:lnTo>
                    <a:pt x="2" y="14"/>
                  </a:lnTo>
                  <a:lnTo>
                    <a:pt x="2" y="14"/>
                  </a:lnTo>
                  <a:lnTo>
                    <a:pt x="2" y="1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ndParaRPr>
            </a:p>
          </p:txBody>
        </p:sp>
        <p:sp>
          <p:nvSpPr>
            <p:cNvPr id="10" name="Freeform 6"/>
            <p:cNvSpPr>
              <a:spLocks noEditPoints="1"/>
            </p:cNvSpPr>
            <p:nvPr userDrawn="1"/>
          </p:nvSpPr>
          <p:spPr bwMode="gray">
            <a:xfrm>
              <a:off x="377760" y="6195126"/>
              <a:ext cx="8418958" cy="60192"/>
            </a:xfrm>
            <a:custGeom>
              <a:avLst/>
              <a:gdLst>
                <a:gd name="T0" fmla="*/ 3752 w 3916"/>
                <a:gd name="T1" fmla="*/ 12 h 28"/>
                <a:gd name="T2" fmla="*/ 3576 w 3916"/>
                <a:gd name="T3" fmla="*/ 14 h 28"/>
                <a:gd name="T4" fmla="*/ 3450 w 3916"/>
                <a:gd name="T5" fmla="*/ 14 h 28"/>
                <a:gd name="T6" fmla="*/ 3348 w 3916"/>
                <a:gd name="T7" fmla="*/ 12 h 28"/>
                <a:gd name="T8" fmla="*/ 3206 w 3916"/>
                <a:gd name="T9" fmla="*/ 12 h 28"/>
                <a:gd name="T10" fmla="*/ 3108 w 3916"/>
                <a:gd name="T11" fmla="*/ 10 h 28"/>
                <a:gd name="T12" fmla="*/ 2950 w 3916"/>
                <a:gd name="T13" fmla="*/ 12 h 28"/>
                <a:gd name="T14" fmla="*/ 2916 w 3916"/>
                <a:gd name="T15" fmla="*/ 10 h 28"/>
                <a:gd name="T16" fmla="*/ 2826 w 3916"/>
                <a:gd name="T17" fmla="*/ 10 h 28"/>
                <a:gd name="T18" fmla="*/ 2684 w 3916"/>
                <a:gd name="T19" fmla="*/ 8 h 28"/>
                <a:gd name="T20" fmla="*/ 2550 w 3916"/>
                <a:gd name="T21" fmla="*/ 6 h 28"/>
                <a:gd name="T22" fmla="*/ 2400 w 3916"/>
                <a:gd name="T23" fmla="*/ 4 h 28"/>
                <a:gd name="T24" fmla="*/ 2252 w 3916"/>
                <a:gd name="T25" fmla="*/ 6 h 28"/>
                <a:gd name="T26" fmla="*/ 2078 w 3916"/>
                <a:gd name="T27" fmla="*/ 4 h 28"/>
                <a:gd name="T28" fmla="*/ 1694 w 3916"/>
                <a:gd name="T29" fmla="*/ 4 h 28"/>
                <a:gd name="T30" fmla="*/ 1488 w 3916"/>
                <a:gd name="T31" fmla="*/ 4 h 28"/>
                <a:gd name="T32" fmla="*/ 1294 w 3916"/>
                <a:gd name="T33" fmla="*/ 6 h 28"/>
                <a:gd name="T34" fmla="*/ 1254 w 3916"/>
                <a:gd name="T35" fmla="*/ 10 h 28"/>
                <a:gd name="T36" fmla="*/ 1126 w 3916"/>
                <a:gd name="T37" fmla="*/ 10 h 28"/>
                <a:gd name="T38" fmla="*/ 1048 w 3916"/>
                <a:gd name="T39" fmla="*/ 8 h 28"/>
                <a:gd name="T40" fmla="*/ 1044 w 3916"/>
                <a:gd name="T41" fmla="*/ 8 h 28"/>
                <a:gd name="T42" fmla="*/ 900 w 3916"/>
                <a:gd name="T43" fmla="*/ 8 h 28"/>
                <a:gd name="T44" fmla="*/ 720 w 3916"/>
                <a:gd name="T45" fmla="*/ 6 h 28"/>
                <a:gd name="T46" fmla="*/ 480 w 3916"/>
                <a:gd name="T47" fmla="*/ 6 h 28"/>
                <a:gd name="T48" fmla="*/ 338 w 3916"/>
                <a:gd name="T49" fmla="*/ 2 h 28"/>
                <a:gd name="T50" fmla="*/ 194 w 3916"/>
                <a:gd name="T51" fmla="*/ 0 h 28"/>
                <a:gd name="T52" fmla="*/ 56 w 3916"/>
                <a:gd name="T53" fmla="*/ 2 h 28"/>
                <a:gd name="T54" fmla="*/ 0 w 3916"/>
                <a:gd name="T55" fmla="*/ 10 h 28"/>
                <a:gd name="T56" fmla="*/ 64 w 3916"/>
                <a:gd name="T57" fmla="*/ 10 h 28"/>
                <a:gd name="T58" fmla="*/ 192 w 3916"/>
                <a:gd name="T59" fmla="*/ 10 h 28"/>
                <a:gd name="T60" fmla="*/ 294 w 3916"/>
                <a:gd name="T61" fmla="*/ 10 h 28"/>
                <a:gd name="T62" fmla="*/ 390 w 3916"/>
                <a:gd name="T63" fmla="*/ 12 h 28"/>
                <a:gd name="T64" fmla="*/ 610 w 3916"/>
                <a:gd name="T65" fmla="*/ 12 h 28"/>
                <a:gd name="T66" fmla="*/ 778 w 3916"/>
                <a:gd name="T67" fmla="*/ 14 h 28"/>
                <a:gd name="T68" fmla="*/ 884 w 3916"/>
                <a:gd name="T69" fmla="*/ 12 h 28"/>
                <a:gd name="T70" fmla="*/ 962 w 3916"/>
                <a:gd name="T71" fmla="*/ 14 h 28"/>
                <a:gd name="T72" fmla="*/ 1062 w 3916"/>
                <a:gd name="T73" fmla="*/ 16 h 28"/>
                <a:gd name="T74" fmla="*/ 1214 w 3916"/>
                <a:gd name="T75" fmla="*/ 16 h 28"/>
                <a:gd name="T76" fmla="*/ 1338 w 3916"/>
                <a:gd name="T77" fmla="*/ 18 h 28"/>
                <a:gd name="T78" fmla="*/ 1394 w 3916"/>
                <a:gd name="T79" fmla="*/ 18 h 28"/>
                <a:gd name="T80" fmla="*/ 1782 w 3916"/>
                <a:gd name="T81" fmla="*/ 20 h 28"/>
                <a:gd name="T82" fmla="*/ 1952 w 3916"/>
                <a:gd name="T83" fmla="*/ 20 h 28"/>
                <a:gd name="T84" fmla="*/ 2142 w 3916"/>
                <a:gd name="T85" fmla="*/ 22 h 28"/>
                <a:gd name="T86" fmla="*/ 2328 w 3916"/>
                <a:gd name="T87" fmla="*/ 22 h 28"/>
                <a:gd name="T88" fmla="*/ 2476 w 3916"/>
                <a:gd name="T89" fmla="*/ 22 h 28"/>
                <a:gd name="T90" fmla="*/ 2586 w 3916"/>
                <a:gd name="T91" fmla="*/ 22 h 28"/>
                <a:gd name="T92" fmla="*/ 2840 w 3916"/>
                <a:gd name="T93" fmla="*/ 22 h 28"/>
                <a:gd name="T94" fmla="*/ 2984 w 3916"/>
                <a:gd name="T95" fmla="*/ 24 h 28"/>
                <a:gd name="T96" fmla="*/ 3156 w 3916"/>
                <a:gd name="T97" fmla="*/ 24 h 28"/>
                <a:gd name="T98" fmla="*/ 3214 w 3916"/>
                <a:gd name="T99" fmla="*/ 24 h 28"/>
                <a:gd name="T100" fmla="*/ 3334 w 3916"/>
                <a:gd name="T101" fmla="*/ 26 h 28"/>
                <a:gd name="T102" fmla="*/ 3470 w 3916"/>
                <a:gd name="T103" fmla="*/ 26 h 28"/>
                <a:gd name="T104" fmla="*/ 3578 w 3916"/>
                <a:gd name="T105" fmla="*/ 26 h 28"/>
                <a:gd name="T106" fmla="*/ 3658 w 3916"/>
                <a:gd name="T107" fmla="*/ 26 h 28"/>
                <a:gd name="T108" fmla="*/ 3810 w 3916"/>
                <a:gd name="T109" fmla="*/ 28 h 28"/>
                <a:gd name="T110" fmla="*/ 3832 w 3916"/>
                <a:gd name="T111" fmla="*/ 26 h 28"/>
                <a:gd name="T112" fmla="*/ 3878 w 3916"/>
                <a:gd name="T113" fmla="*/ 24 h 28"/>
                <a:gd name="T114" fmla="*/ 3916 w 3916"/>
                <a:gd name="T115" fmla="*/ 18 h 28"/>
                <a:gd name="T116" fmla="*/ 3844 w 3916"/>
                <a:gd name="T117" fmla="*/ 14 h 28"/>
                <a:gd name="T118" fmla="*/ 746 w 3916"/>
                <a:gd name="T119" fmla="*/ 8 h 28"/>
                <a:gd name="T120" fmla="*/ 2876 w 3916"/>
                <a:gd name="T121" fmla="*/ 18 h 28"/>
                <a:gd name="T122" fmla="*/ 3162 w 3916"/>
                <a:gd name="T12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16" h="28">
                  <a:moveTo>
                    <a:pt x="3820" y="12"/>
                  </a:moveTo>
                  <a:lnTo>
                    <a:pt x="3820" y="12"/>
                  </a:lnTo>
                  <a:lnTo>
                    <a:pt x="3816" y="14"/>
                  </a:lnTo>
                  <a:lnTo>
                    <a:pt x="3816" y="14"/>
                  </a:lnTo>
                  <a:lnTo>
                    <a:pt x="3796" y="14"/>
                  </a:lnTo>
                  <a:lnTo>
                    <a:pt x="3796" y="14"/>
                  </a:lnTo>
                  <a:lnTo>
                    <a:pt x="3752" y="12"/>
                  </a:lnTo>
                  <a:lnTo>
                    <a:pt x="3752" y="12"/>
                  </a:lnTo>
                  <a:lnTo>
                    <a:pt x="3738" y="14"/>
                  </a:lnTo>
                  <a:lnTo>
                    <a:pt x="3738" y="14"/>
                  </a:lnTo>
                  <a:lnTo>
                    <a:pt x="3684" y="14"/>
                  </a:lnTo>
                  <a:lnTo>
                    <a:pt x="3634" y="14"/>
                  </a:lnTo>
                  <a:lnTo>
                    <a:pt x="3634" y="14"/>
                  </a:lnTo>
                  <a:lnTo>
                    <a:pt x="3604" y="14"/>
                  </a:lnTo>
                  <a:lnTo>
                    <a:pt x="3576" y="14"/>
                  </a:lnTo>
                  <a:lnTo>
                    <a:pt x="3576" y="14"/>
                  </a:lnTo>
                  <a:lnTo>
                    <a:pt x="3562" y="14"/>
                  </a:lnTo>
                  <a:lnTo>
                    <a:pt x="3548" y="12"/>
                  </a:lnTo>
                  <a:lnTo>
                    <a:pt x="3548" y="12"/>
                  </a:lnTo>
                  <a:lnTo>
                    <a:pt x="3530" y="12"/>
                  </a:lnTo>
                  <a:lnTo>
                    <a:pt x="3530" y="12"/>
                  </a:lnTo>
                  <a:lnTo>
                    <a:pt x="3488" y="12"/>
                  </a:lnTo>
                  <a:lnTo>
                    <a:pt x="3468" y="12"/>
                  </a:lnTo>
                  <a:lnTo>
                    <a:pt x="3450" y="14"/>
                  </a:lnTo>
                  <a:lnTo>
                    <a:pt x="3450" y="14"/>
                  </a:lnTo>
                  <a:lnTo>
                    <a:pt x="3440" y="12"/>
                  </a:lnTo>
                  <a:lnTo>
                    <a:pt x="3430" y="12"/>
                  </a:lnTo>
                  <a:lnTo>
                    <a:pt x="3410" y="12"/>
                  </a:lnTo>
                  <a:lnTo>
                    <a:pt x="3410" y="12"/>
                  </a:lnTo>
                  <a:lnTo>
                    <a:pt x="3380" y="12"/>
                  </a:lnTo>
                  <a:lnTo>
                    <a:pt x="3348" y="12"/>
                  </a:lnTo>
                  <a:lnTo>
                    <a:pt x="3348" y="12"/>
                  </a:lnTo>
                  <a:lnTo>
                    <a:pt x="3332" y="12"/>
                  </a:lnTo>
                  <a:lnTo>
                    <a:pt x="3316" y="14"/>
                  </a:lnTo>
                  <a:lnTo>
                    <a:pt x="3316" y="14"/>
                  </a:lnTo>
                  <a:lnTo>
                    <a:pt x="3266" y="12"/>
                  </a:lnTo>
                  <a:lnTo>
                    <a:pt x="3216" y="12"/>
                  </a:lnTo>
                  <a:lnTo>
                    <a:pt x="3216" y="12"/>
                  </a:lnTo>
                  <a:lnTo>
                    <a:pt x="3206" y="12"/>
                  </a:lnTo>
                  <a:lnTo>
                    <a:pt x="3206" y="12"/>
                  </a:lnTo>
                  <a:lnTo>
                    <a:pt x="3198" y="14"/>
                  </a:lnTo>
                  <a:lnTo>
                    <a:pt x="3198" y="14"/>
                  </a:lnTo>
                  <a:lnTo>
                    <a:pt x="3170" y="12"/>
                  </a:lnTo>
                  <a:lnTo>
                    <a:pt x="3156" y="12"/>
                  </a:lnTo>
                  <a:lnTo>
                    <a:pt x="3142" y="14"/>
                  </a:lnTo>
                  <a:lnTo>
                    <a:pt x="3142" y="14"/>
                  </a:lnTo>
                  <a:lnTo>
                    <a:pt x="3124" y="12"/>
                  </a:lnTo>
                  <a:lnTo>
                    <a:pt x="3108" y="10"/>
                  </a:lnTo>
                  <a:lnTo>
                    <a:pt x="3074" y="12"/>
                  </a:lnTo>
                  <a:lnTo>
                    <a:pt x="3074" y="12"/>
                  </a:lnTo>
                  <a:lnTo>
                    <a:pt x="3064" y="10"/>
                  </a:lnTo>
                  <a:lnTo>
                    <a:pt x="3064" y="10"/>
                  </a:lnTo>
                  <a:lnTo>
                    <a:pt x="3012" y="10"/>
                  </a:lnTo>
                  <a:lnTo>
                    <a:pt x="2960" y="10"/>
                  </a:lnTo>
                  <a:lnTo>
                    <a:pt x="2960" y="10"/>
                  </a:lnTo>
                  <a:lnTo>
                    <a:pt x="2950" y="12"/>
                  </a:lnTo>
                  <a:lnTo>
                    <a:pt x="2950" y="12"/>
                  </a:lnTo>
                  <a:lnTo>
                    <a:pt x="2944" y="10"/>
                  </a:lnTo>
                  <a:lnTo>
                    <a:pt x="2944" y="10"/>
                  </a:lnTo>
                  <a:lnTo>
                    <a:pt x="2936" y="12"/>
                  </a:lnTo>
                  <a:lnTo>
                    <a:pt x="2936" y="12"/>
                  </a:lnTo>
                  <a:lnTo>
                    <a:pt x="2932" y="10"/>
                  </a:lnTo>
                  <a:lnTo>
                    <a:pt x="2932" y="10"/>
                  </a:lnTo>
                  <a:lnTo>
                    <a:pt x="2916" y="10"/>
                  </a:lnTo>
                  <a:lnTo>
                    <a:pt x="2902" y="10"/>
                  </a:lnTo>
                  <a:lnTo>
                    <a:pt x="2902" y="10"/>
                  </a:lnTo>
                  <a:lnTo>
                    <a:pt x="2882" y="10"/>
                  </a:lnTo>
                  <a:lnTo>
                    <a:pt x="2858" y="10"/>
                  </a:lnTo>
                  <a:lnTo>
                    <a:pt x="2858" y="10"/>
                  </a:lnTo>
                  <a:lnTo>
                    <a:pt x="2844" y="10"/>
                  </a:lnTo>
                  <a:lnTo>
                    <a:pt x="2834" y="10"/>
                  </a:lnTo>
                  <a:lnTo>
                    <a:pt x="2826" y="10"/>
                  </a:lnTo>
                  <a:lnTo>
                    <a:pt x="2826" y="10"/>
                  </a:lnTo>
                  <a:lnTo>
                    <a:pt x="2788" y="8"/>
                  </a:lnTo>
                  <a:lnTo>
                    <a:pt x="2750" y="8"/>
                  </a:lnTo>
                  <a:lnTo>
                    <a:pt x="2750" y="8"/>
                  </a:lnTo>
                  <a:lnTo>
                    <a:pt x="2728" y="8"/>
                  </a:lnTo>
                  <a:lnTo>
                    <a:pt x="2706" y="8"/>
                  </a:lnTo>
                  <a:lnTo>
                    <a:pt x="2706" y="8"/>
                  </a:lnTo>
                  <a:lnTo>
                    <a:pt x="2684" y="8"/>
                  </a:lnTo>
                  <a:lnTo>
                    <a:pt x="2662" y="8"/>
                  </a:lnTo>
                  <a:lnTo>
                    <a:pt x="2662" y="8"/>
                  </a:lnTo>
                  <a:lnTo>
                    <a:pt x="2596" y="6"/>
                  </a:lnTo>
                  <a:lnTo>
                    <a:pt x="2596" y="6"/>
                  </a:lnTo>
                  <a:lnTo>
                    <a:pt x="2578" y="8"/>
                  </a:lnTo>
                  <a:lnTo>
                    <a:pt x="2578" y="8"/>
                  </a:lnTo>
                  <a:lnTo>
                    <a:pt x="2560" y="6"/>
                  </a:lnTo>
                  <a:lnTo>
                    <a:pt x="2550" y="6"/>
                  </a:lnTo>
                  <a:lnTo>
                    <a:pt x="2542" y="8"/>
                  </a:lnTo>
                  <a:lnTo>
                    <a:pt x="2542" y="8"/>
                  </a:lnTo>
                  <a:lnTo>
                    <a:pt x="2538" y="6"/>
                  </a:lnTo>
                  <a:lnTo>
                    <a:pt x="2534" y="6"/>
                  </a:lnTo>
                  <a:lnTo>
                    <a:pt x="2526" y="6"/>
                  </a:lnTo>
                  <a:lnTo>
                    <a:pt x="2526" y="6"/>
                  </a:lnTo>
                  <a:lnTo>
                    <a:pt x="2442" y="6"/>
                  </a:lnTo>
                  <a:lnTo>
                    <a:pt x="2400" y="4"/>
                  </a:lnTo>
                  <a:lnTo>
                    <a:pt x="2358" y="4"/>
                  </a:lnTo>
                  <a:lnTo>
                    <a:pt x="2358" y="4"/>
                  </a:lnTo>
                  <a:lnTo>
                    <a:pt x="2344" y="6"/>
                  </a:lnTo>
                  <a:lnTo>
                    <a:pt x="2328" y="6"/>
                  </a:lnTo>
                  <a:lnTo>
                    <a:pt x="2328" y="6"/>
                  </a:lnTo>
                  <a:lnTo>
                    <a:pt x="2280" y="6"/>
                  </a:lnTo>
                  <a:lnTo>
                    <a:pt x="2280" y="6"/>
                  </a:lnTo>
                  <a:lnTo>
                    <a:pt x="2252" y="6"/>
                  </a:lnTo>
                  <a:lnTo>
                    <a:pt x="2224" y="6"/>
                  </a:lnTo>
                  <a:lnTo>
                    <a:pt x="2224" y="6"/>
                  </a:lnTo>
                  <a:lnTo>
                    <a:pt x="2174" y="6"/>
                  </a:lnTo>
                  <a:lnTo>
                    <a:pt x="2122" y="4"/>
                  </a:lnTo>
                  <a:lnTo>
                    <a:pt x="2122" y="4"/>
                  </a:lnTo>
                  <a:lnTo>
                    <a:pt x="2100" y="6"/>
                  </a:lnTo>
                  <a:lnTo>
                    <a:pt x="2088" y="6"/>
                  </a:lnTo>
                  <a:lnTo>
                    <a:pt x="2078" y="4"/>
                  </a:lnTo>
                  <a:lnTo>
                    <a:pt x="2078" y="4"/>
                  </a:lnTo>
                  <a:lnTo>
                    <a:pt x="2042" y="4"/>
                  </a:lnTo>
                  <a:lnTo>
                    <a:pt x="2004" y="4"/>
                  </a:lnTo>
                  <a:lnTo>
                    <a:pt x="2004" y="4"/>
                  </a:lnTo>
                  <a:lnTo>
                    <a:pt x="1888" y="4"/>
                  </a:lnTo>
                  <a:lnTo>
                    <a:pt x="1888" y="4"/>
                  </a:lnTo>
                  <a:lnTo>
                    <a:pt x="1792" y="4"/>
                  </a:lnTo>
                  <a:lnTo>
                    <a:pt x="1694" y="4"/>
                  </a:lnTo>
                  <a:lnTo>
                    <a:pt x="1694" y="4"/>
                  </a:lnTo>
                  <a:lnTo>
                    <a:pt x="1634" y="4"/>
                  </a:lnTo>
                  <a:lnTo>
                    <a:pt x="1604" y="4"/>
                  </a:lnTo>
                  <a:lnTo>
                    <a:pt x="1574" y="6"/>
                  </a:lnTo>
                  <a:lnTo>
                    <a:pt x="1574" y="6"/>
                  </a:lnTo>
                  <a:lnTo>
                    <a:pt x="1552" y="4"/>
                  </a:lnTo>
                  <a:lnTo>
                    <a:pt x="1532" y="4"/>
                  </a:lnTo>
                  <a:lnTo>
                    <a:pt x="1488" y="4"/>
                  </a:lnTo>
                  <a:lnTo>
                    <a:pt x="1488" y="4"/>
                  </a:lnTo>
                  <a:lnTo>
                    <a:pt x="1462" y="6"/>
                  </a:lnTo>
                  <a:lnTo>
                    <a:pt x="1462" y="6"/>
                  </a:lnTo>
                  <a:lnTo>
                    <a:pt x="1416" y="6"/>
                  </a:lnTo>
                  <a:lnTo>
                    <a:pt x="1370" y="6"/>
                  </a:lnTo>
                  <a:lnTo>
                    <a:pt x="1370" y="6"/>
                  </a:lnTo>
                  <a:lnTo>
                    <a:pt x="1332" y="6"/>
                  </a:lnTo>
                  <a:lnTo>
                    <a:pt x="1294" y="6"/>
                  </a:lnTo>
                  <a:lnTo>
                    <a:pt x="1294" y="6"/>
                  </a:lnTo>
                  <a:lnTo>
                    <a:pt x="1280" y="6"/>
                  </a:lnTo>
                  <a:lnTo>
                    <a:pt x="1266" y="10"/>
                  </a:lnTo>
                  <a:lnTo>
                    <a:pt x="1266" y="10"/>
                  </a:lnTo>
                  <a:lnTo>
                    <a:pt x="1264" y="8"/>
                  </a:lnTo>
                  <a:lnTo>
                    <a:pt x="1260" y="8"/>
                  </a:lnTo>
                  <a:lnTo>
                    <a:pt x="1256" y="8"/>
                  </a:lnTo>
                  <a:lnTo>
                    <a:pt x="1254" y="10"/>
                  </a:lnTo>
                  <a:lnTo>
                    <a:pt x="1254" y="10"/>
                  </a:lnTo>
                  <a:lnTo>
                    <a:pt x="1232" y="8"/>
                  </a:lnTo>
                  <a:lnTo>
                    <a:pt x="1212" y="8"/>
                  </a:lnTo>
                  <a:lnTo>
                    <a:pt x="1192" y="8"/>
                  </a:lnTo>
                  <a:lnTo>
                    <a:pt x="1170" y="8"/>
                  </a:lnTo>
                  <a:lnTo>
                    <a:pt x="1170" y="8"/>
                  </a:lnTo>
                  <a:lnTo>
                    <a:pt x="1148" y="8"/>
                  </a:lnTo>
                  <a:lnTo>
                    <a:pt x="1126" y="10"/>
                  </a:lnTo>
                  <a:lnTo>
                    <a:pt x="1126" y="10"/>
                  </a:lnTo>
                  <a:lnTo>
                    <a:pt x="1114" y="8"/>
                  </a:lnTo>
                  <a:lnTo>
                    <a:pt x="1102" y="8"/>
                  </a:lnTo>
                  <a:lnTo>
                    <a:pt x="1076" y="10"/>
                  </a:lnTo>
                  <a:lnTo>
                    <a:pt x="1076" y="10"/>
                  </a:lnTo>
                  <a:lnTo>
                    <a:pt x="1064" y="8"/>
                  </a:lnTo>
                  <a:lnTo>
                    <a:pt x="1056" y="6"/>
                  </a:lnTo>
                  <a:lnTo>
                    <a:pt x="1048" y="8"/>
                  </a:lnTo>
                  <a:lnTo>
                    <a:pt x="1048" y="8"/>
                  </a:lnTo>
                  <a:lnTo>
                    <a:pt x="1046" y="8"/>
                  </a:lnTo>
                  <a:lnTo>
                    <a:pt x="1046" y="12"/>
                  </a:lnTo>
                  <a:lnTo>
                    <a:pt x="1046" y="12"/>
                  </a:lnTo>
                  <a:lnTo>
                    <a:pt x="1046" y="10"/>
                  </a:lnTo>
                  <a:lnTo>
                    <a:pt x="1046" y="10"/>
                  </a:lnTo>
                  <a:lnTo>
                    <a:pt x="1046" y="8"/>
                  </a:lnTo>
                  <a:lnTo>
                    <a:pt x="1044" y="8"/>
                  </a:lnTo>
                  <a:lnTo>
                    <a:pt x="1044" y="8"/>
                  </a:lnTo>
                  <a:lnTo>
                    <a:pt x="1000" y="8"/>
                  </a:lnTo>
                  <a:lnTo>
                    <a:pt x="958" y="8"/>
                  </a:lnTo>
                  <a:lnTo>
                    <a:pt x="958" y="8"/>
                  </a:lnTo>
                  <a:lnTo>
                    <a:pt x="928" y="6"/>
                  </a:lnTo>
                  <a:lnTo>
                    <a:pt x="914" y="6"/>
                  </a:lnTo>
                  <a:lnTo>
                    <a:pt x="900" y="8"/>
                  </a:lnTo>
                  <a:lnTo>
                    <a:pt x="900" y="8"/>
                  </a:lnTo>
                  <a:lnTo>
                    <a:pt x="900" y="8"/>
                  </a:lnTo>
                  <a:lnTo>
                    <a:pt x="900" y="6"/>
                  </a:lnTo>
                  <a:lnTo>
                    <a:pt x="898" y="6"/>
                  </a:lnTo>
                  <a:lnTo>
                    <a:pt x="898" y="6"/>
                  </a:lnTo>
                  <a:lnTo>
                    <a:pt x="898" y="6"/>
                  </a:lnTo>
                  <a:lnTo>
                    <a:pt x="838" y="4"/>
                  </a:lnTo>
                  <a:lnTo>
                    <a:pt x="780" y="4"/>
                  </a:lnTo>
                  <a:lnTo>
                    <a:pt x="720" y="6"/>
                  </a:lnTo>
                  <a:lnTo>
                    <a:pt x="662" y="6"/>
                  </a:lnTo>
                  <a:lnTo>
                    <a:pt x="662" y="6"/>
                  </a:lnTo>
                  <a:lnTo>
                    <a:pt x="630" y="6"/>
                  </a:lnTo>
                  <a:lnTo>
                    <a:pt x="630" y="6"/>
                  </a:lnTo>
                  <a:lnTo>
                    <a:pt x="508" y="4"/>
                  </a:lnTo>
                  <a:lnTo>
                    <a:pt x="508" y="4"/>
                  </a:lnTo>
                  <a:lnTo>
                    <a:pt x="480" y="6"/>
                  </a:lnTo>
                  <a:lnTo>
                    <a:pt x="480" y="6"/>
                  </a:lnTo>
                  <a:lnTo>
                    <a:pt x="444" y="4"/>
                  </a:lnTo>
                  <a:lnTo>
                    <a:pt x="408" y="4"/>
                  </a:lnTo>
                  <a:lnTo>
                    <a:pt x="408" y="4"/>
                  </a:lnTo>
                  <a:lnTo>
                    <a:pt x="372" y="4"/>
                  </a:lnTo>
                  <a:lnTo>
                    <a:pt x="372" y="4"/>
                  </a:lnTo>
                  <a:lnTo>
                    <a:pt x="356" y="2"/>
                  </a:lnTo>
                  <a:lnTo>
                    <a:pt x="338" y="2"/>
                  </a:lnTo>
                  <a:lnTo>
                    <a:pt x="338" y="2"/>
                  </a:lnTo>
                  <a:lnTo>
                    <a:pt x="326" y="4"/>
                  </a:lnTo>
                  <a:lnTo>
                    <a:pt x="326" y="4"/>
                  </a:lnTo>
                  <a:lnTo>
                    <a:pt x="300" y="2"/>
                  </a:lnTo>
                  <a:lnTo>
                    <a:pt x="300" y="2"/>
                  </a:lnTo>
                  <a:lnTo>
                    <a:pt x="268" y="2"/>
                  </a:lnTo>
                  <a:lnTo>
                    <a:pt x="236" y="2"/>
                  </a:lnTo>
                  <a:lnTo>
                    <a:pt x="236" y="2"/>
                  </a:lnTo>
                  <a:lnTo>
                    <a:pt x="194" y="0"/>
                  </a:lnTo>
                  <a:lnTo>
                    <a:pt x="194" y="0"/>
                  </a:lnTo>
                  <a:lnTo>
                    <a:pt x="180" y="2"/>
                  </a:lnTo>
                  <a:lnTo>
                    <a:pt x="180" y="2"/>
                  </a:lnTo>
                  <a:lnTo>
                    <a:pt x="158" y="2"/>
                  </a:lnTo>
                  <a:lnTo>
                    <a:pt x="138" y="0"/>
                  </a:lnTo>
                  <a:lnTo>
                    <a:pt x="138" y="0"/>
                  </a:lnTo>
                  <a:lnTo>
                    <a:pt x="56" y="2"/>
                  </a:lnTo>
                  <a:lnTo>
                    <a:pt x="56" y="2"/>
                  </a:lnTo>
                  <a:lnTo>
                    <a:pt x="42" y="0"/>
                  </a:lnTo>
                  <a:lnTo>
                    <a:pt x="42" y="0"/>
                  </a:lnTo>
                  <a:lnTo>
                    <a:pt x="20" y="2"/>
                  </a:lnTo>
                  <a:lnTo>
                    <a:pt x="10" y="4"/>
                  </a:lnTo>
                  <a:lnTo>
                    <a:pt x="0" y="8"/>
                  </a:lnTo>
                  <a:lnTo>
                    <a:pt x="0" y="8"/>
                  </a:lnTo>
                  <a:lnTo>
                    <a:pt x="0" y="10"/>
                  </a:lnTo>
                  <a:lnTo>
                    <a:pt x="0" y="10"/>
                  </a:lnTo>
                  <a:lnTo>
                    <a:pt x="6" y="10"/>
                  </a:lnTo>
                  <a:lnTo>
                    <a:pt x="12" y="10"/>
                  </a:lnTo>
                  <a:lnTo>
                    <a:pt x="26" y="10"/>
                  </a:lnTo>
                  <a:lnTo>
                    <a:pt x="26" y="10"/>
                  </a:lnTo>
                  <a:lnTo>
                    <a:pt x="40" y="10"/>
                  </a:lnTo>
                  <a:lnTo>
                    <a:pt x="40" y="10"/>
                  </a:lnTo>
                  <a:lnTo>
                    <a:pt x="64" y="10"/>
                  </a:lnTo>
                  <a:lnTo>
                    <a:pt x="64" y="10"/>
                  </a:lnTo>
                  <a:lnTo>
                    <a:pt x="98" y="10"/>
                  </a:lnTo>
                  <a:lnTo>
                    <a:pt x="136" y="10"/>
                  </a:lnTo>
                  <a:lnTo>
                    <a:pt x="136" y="10"/>
                  </a:lnTo>
                  <a:lnTo>
                    <a:pt x="166" y="12"/>
                  </a:lnTo>
                  <a:lnTo>
                    <a:pt x="166" y="12"/>
                  </a:lnTo>
                  <a:lnTo>
                    <a:pt x="180" y="10"/>
                  </a:lnTo>
                  <a:lnTo>
                    <a:pt x="192" y="10"/>
                  </a:lnTo>
                  <a:lnTo>
                    <a:pt x="192" y="10"/>
                  </a:lnTo>
                  <a:lnTo>
                    <a:pt x="200" y="12"/>
                  </a:lnTo>
                  <a:lnTo>
                    <a:pt x="200" y="12"/>
                  </a:lnTo>
                  <a:lnTo>
                    <a:pt x="222" y="12"/>
                  </a:lnTo>
                  <a:lnTo>
                    <a:pt x="244" y="10"/>
                  </a:lnTo>
                  <a:lnTo>
                    <a:pt x="244" y="10"/>
                  </a:lnTo>
                  <a:lnTo>
                    <a:pt x="280" y="10"/>
                  </a:lnTo>
                  <a:lnTo>
                    <a:pt x="280" y="10"/>
                  </a:lnTo>
                  <a:lnTo>
                    <a:pt x="294" y="10"/>
                  </a:lnTo>
                  <a:lnTo>
                    <a:pt x="310" y="12"/>
                  </a:lnTo>
                  <a:lnTo>
                    <a:pt x="310" y="12"/>
                  </a:lnTo>
                  <a:lnTo>
                    <a:pt x="326" y="10"/>
                  </a:lnTo>
                  <a:lnTo>
                    <a:pt x="342" y="10"/>
                  </a:lnTo>
                  <a:lnTo>
                    <a:pt x="342" y="10"/>
                  </a:lnTo>
                  <a:lnTo>
                    <a:pt x="352" y="12"/>
                  </a:lnTo>
                  <a:lnTo>
                    <a:pt x="352" y="12"/>
                  </a:lnTo>
                  <a:lnTo>
                    <a:pt x="390" y="12"/>
                  </a:lnTo>
                  <a:lnTo>
                    <a:pt x="430" y="12"/>
                  </a:lnTo>
                  <a:lnTo>
                    <a:pt x="430" y="12"/>
                  </a:lnTo>
                  <a:lnTo>
                    <a:pt x="452" y="12"/>
                  </a:lnTo>
                  <a:lnTo>
                    <a:pt x="472" y="12"/>
                  </a:lnTo>
                  <a:lnTo>
                    <a:pt x="494" y="12"/>
                  </a:lnTo>
                  <a:lnTo>
                    <a:pt x="516" y="14"/>
                  </a:lnTo>
                  <a:lnTo>
                    <a:pt x="516" y="14"/>
                  </a:lnTo>
                  <a:lnTo>
                    <a:pt x="610" y="12"/>
                  </a:lnTo>
                  <a:lnTo>
                    <a:pt x="706" y="14"/>
                  </a:lnTo>
                  <a:lnTo>
                    <a:pt x="706" y="14"/>
                  </a:lnTo>
                  <a:lnTo>
                    <a:pt x="712" y="12"/>
                  </a:lnTo>
                  <a:lnTo>
                    <a:pt x="720" y="12"/>
                  </a:lnTo>
                  <a:lnTo>
                    <a:pt x="720" y="12"/>
                  </a:lnTo>
                  <a:lnTo>
                    <a:pt x="750" y="12"/>
                  </a:lnTo>
                  <a:lnTo>
                    <a:pt x="778" y="14"/>
                  </a:lnTo>
                  <a:lnTo>
                    <a:pt x="778" y="14"/>
                  </a:lnTo>
                  <a:lnTo>
                    <a:pt x="794" y="12"/>
                  </a:lnTo>
                  <a:lnTo>
                    <a:pt x="810" y="12"/>
                  </a:lnTo>
                  <a:lnTo>
                    <a:pt x="826" y="12"/>
                  </a:lnTo>
                  <a:lnTo>
                    <a:pt x="840" y="10"/>
                  </a:lnTo>
                  <a:lnTo>
                    <a:pt x="840" y="10"/>
                  </a:lnTo>
                  <a:lnTo>
                    <a:pt x="850" y="12"/>
                  </a:lnTo>
                  <a:lnTo>
                    <a:pt x="862" y="12"/>
                  </a:lnTo>
                  <a:lnTo>
                    <a:pt x="884" y="12"/>
                  </a:lnTo>
                  <a:lnTo>
                    <a:pt x="884" y="12"/>
                  </a:lnTo>
                  <a:lnTo>
                    <a:pt x="906" y="14"/>
                  </a:lnTo>
                  <a:lnTo>
                    <a:pt x="928" y="14"/>
                  </a:lnTo>
                  <a:lnTo>
                    <a:pt x="928" y="14"/>
                  </a:lnTo>
                  <a:lnTo>
                    <a:pt x="934" y="14"/>
                  </a:lnTo>
                  <a:lnTo>
                    <a:pt x="940" y="12"/>
                  </a:lnTo>
                  <a:lnTo>
                    <a:pt x="940" y="12"/>
                  </a:lnTo>
                  <a:lnTo>
                    <a:pt x="962" y="14"/>
                  </a:lnTo>
                  <a:lnTo>
                    <a:pt x="982" y="14"/>
                  </a:lnTo>
                  <a:lnTo>
                    <a:pt x="1020" y="14"/>
                  </a:lnTo>
                  <a:lnTo>
                    <a:pt x="1020" y="14"/>
                  </a:lnTo>
                  <a:lnTo>
                    <a:pt x="1032" y="14"/>
                  </a:lnTo>
                  <a:lnTo>
                    <a:pt x="1042" y="14"/>
                  </a:lnTo>
                  <a:lnTo>
                    <a:pt x="1052" y="14"/>
                  </a:lnTo>
                  <a:lnTo>
                    <a:pt x="1062" y="16"/>
                  </a:lnTo>
                  <a:lnTo>
                    <a:pt x="1062" y="16"/>
                  </a:lnTo>
                  <a:lnTo>
                    <a:pt x="1096" y="16"/>
                  </a:lnTo>
                  <a:lnTo>
                    <a:pt x="1126" y="16"/>
                  </a:lnTo>
                  <a:lnTo>
                    <a:pt x="1160" y="16"/>
                  </a:lnTo>
                  <a:lnTo>
                    <a:pt x="1194" y="14"/>
                  </a:lnTo>
                  <a:lnTo>
                    <a:pt x="1194" y="14"/>
                  </a:lnTo>
                  <a:lnTo>
                    <a:pt x="1198" y="16"/>
                  </a:lnTo>
                  <a:lnTo>
                    <a:pt x="1202" y="16"/>
                  </a:lnTo>
                  <a:lnTo>
                    <a:pt x="1214" y="16"/>
                  </a:lnTo>
                  <a:lnTo>
                    <a:pt x="1214" y="16"/>
                  </a:lnTo>
                  <a:lnTo>
                    <a:pt x="1252" y="16"/>
                  </a:lnTo>
                  <a:lnTo>
                    <a:pt x="1270" y="16"/>
                  </a:lnTo>
                  <a:lnTo>
                    <a:pt x="1290" y="16"/>
                  </a:lnTo>
                  <a:lnTo>
                    <a:pt x="1290" y="16"/>
                  </a:lnTo>
                  <a:lnTo>
                    <a:pt x="1302" y="14"/>
                  </a:lnTo>
                  <a:lnTo>
                    <a:pt x="1314" y="16"/>
                  </a:lnTo>
                  <a:lnTo>
                    <a:pt x="1338" y="18"/>
                  </a:lnTo>
                  <a:lnTo>
                    <a:pt x="1338" y="18"/>
                  </a:lnTo>
                  <a:lnTo>
                    <a:pt x="1346" y="16"/>
                  </a:lnTo>
                  <a:lnTo>
                    <a:pt x="1346" y="16"/>
                  </a:lnTo>
                  <a:lnTo>
                    <a:pt x="1364" y="16"/>
                  </a:lnTo>
                  <a:lnTo>
                    <a:pt x="1364" y="16"/>
                  </a:lnTo>
                  <a:lnTo>
                    <a:pt x="1380" y="18"/>
                  </a:lnTo>
                  <a:lnTo>
                    <a:pt x="1394" y="18"/>
                  </a:lnTo>
                  <a:lnTo>
                    <a:pt x="1394" y="18"/>
                  </a:lnTo>
                  <a:lnTo>
                    <a:pt x="1404" y="18"/>
                  </a:lnTo>
                  <a:lnTo>
                    <a:pt x="1404" y="18"/>
                  </a:lnTo>
                  <a:lnTo>
                    <a:pt x="1504" y="18"/>
                  </a:lnTo>
                  <a:lnTo>
                    <a:pt x="1504" y="18"/>
                  </a:lnTo>
                  <a:lnTo>
                    <a:pt x="1740" y="18"/>
                  </a:lnTo>
                  <a:lnTo>
                    <a:pt x="1740" y="18"/>
                  </a:lnTo>
                  <a:lnTo>
                    <a:pt x="1760" y="20"/>
                  </a:lnTo>
                  <a:lnTo>
                    <a:pt x="1782" y="20"/>
                  </a:lnTo>
                  <a:lnTo>
                    <a:pt x="1804" y="20"/>
                  </a:lnTo>
                  <a:lnTo>
                    <a:pt x="1826" y="22"/>
                  </a:lnTo>
                  <a:lnTo>
                    <a:pt x="1826" y="22"/>
                  </a:lnTo>
                  <a:lnTo>
                    <a:pt x="1832" y="20"/>
                  </a:lnTo>
                  <a:lnTo>
                    <a:pt x="1838" y="20"/>
                  </a:lnTo>
                  <a:lnTo>
                    <a:pt x="1838" y="20"/>
                  </a:lnTo>
                  <a:lnTo>
                    <a:pt x="1894" y="20"/>
                  </a:lnTo>
                  <a:lnTo>
                    <a:pt x="1952" y="20"/>
                  </a:lnTo>
                  <a:lnTo>
                    <a:pt x="1952" y="20"/>
                  </a:lnTo>
                  <a:lnTo>
                    <a:pt x="2008" y="20"/>
                  </a:lnTo>
                  <a:lnTo>
                    <a:pt x="2064" y="20"/>
                  </a:lnTo>
                  <a:lnTo>
                    <a:pt x="2064" y="20"/>
                  </a:lnTo>
                  <a:lnTo>
                    <a:pt x="2082" y="20"/>
                  </a:lnTo>
                  <a:lnTo>
                    <a:pt x="2102" y="20"/>
                  </a:lnTo>
                  <a:lnTo>
                    <a:pt x="2122" y="20"/>
                  </a:lnTo>
                  <a:lnTo>
                    <a:pt x="2142" y="22"/>
                  </a:lnTo>
                  <a:lnTo>
                    <a:pt x="2142" y="22"/>
                  </a:lnTo>
                  <a:lnTo>
                    <a:pt x="2220" y="20"/>
                  </a:lnTo>
                  <a:lnTo>
                    <a:pt x="2300" y="22"/>
                  </a:lnTo>
                  <a:lnTo>
                    <a:pt x="2300" y="22"/>
                  </a:lnTo>
                  <a:lnTo>
                    <a:pt x="2320" y="20"/>
                  </a:lnTo>
                  <a:lnTo>
                    <a:pt x="2320" y="20"/>
                  </a:lnTo>
                  <a:lnTo>
                    <a:pt x="2328" y="22"/>
                  </a:lnTo>
                  <a:lnTo>
                    <a:pt x="2328" y="22"/>
                  </a:lnTo>
                  <a:lnTo>
                    <a:pt x="2334" y="20"/>
                  </a:lnTo>
                  <a:lnTo>
                    <a:pt x="2340" y="20"/>
                  </a:lnTo>
                  <a:lnTo>
                    <a:pt x="2340" y="20"/>
                  </a:lnTo>
                  <a:lnTo>
                    <a:pt x="2404" y="20"/>
                  </a:lnTo>
                  <a:lnTo>
                    <a:pt x="2438" y="20"/>
                  </a:lnTo>
                  <a:lnTo>
                    <a:pt x="2468" y="24"/>
                  </a:lnTo>
                  <a:lnTo>
                    <a:pt x="2468" y="24"/>
                  </a:lnTo>
                  <a:lnTo>
                    <a:pt x="2476" y="22"/>
                  </a:lnTo>
                  <a:lnTo>
                    <a:pt x="2486" y="22"/>
                  </a:lnTo>
                  <a:lnTo>
                    <a:pt x="2502" y="22"/>
                  </a:lnTo>
                  <a:lnTo>
                    <a:pt x="2502" y="22"/>
                  </a:lnTo>
                  <a:lnTo>
                    <a:pt x="2534" y="22"/>
                  </a:lnTo>
                  <a:lnTo>
                    <a:pt x="2568" y="20"/>
                  </a:lnTo>
                  <a:lnTo>
                    <a:pt x="2568" y="20"/>
                  </a:lnTo>
                  <a:lnTo>
                    <a:pt x="2586" y="22"/>
                  </a:lnTo>
                  <a:lnTo>
                    <a:pt x="2586" y="22"/>
                  </a:lnTo>
                  <a:lnTo>
                    <a:pt x="2624" y="22"/>
                  </a:lnTo>
                  <a:lnTo>
                    <a:pt x="2624" y="22"/>
                  </a:lnTo>
                  <a:lnTo>
                    <a:pt x="2642" y="20"/>
                  </a:lnTo>
                  <a:lnTo>
                    <a:pt x="2642" y="20"/>
                  </a:lnTo>
                  <a:lnTo>
                    <a:pt x="2706" y="22"/>
                  </a:lnTo>
                  <a:lnTo>
                    <a:pt x="2764" y="22"/>
                  </a:lnTo>
                  <a:lnTo>
                    <a:pt x="2764" y="22"/>
                  </a:lnTo>
                  <a:lnTo>
                    <a:pt x="2840" y="22"/>
                  </a:lnTo>
                  <a:lnTo>
                    <a:pt x="2840" y="22"/>
                  </a:lnTo>
                  <a:lnTo>
                    <a:pt x="2888" y="24"/>
                  </a:lnTo>
                  <a:lnTo>
                    <a:pt x="2910" y="24"/>
                  </a:lnTo>
                  <a:lnTo>
                    <a:pt x="2932" y="22"/>
                  </a:lnTo>
                  <a:lnTo>
                    <a:pt x="2932" y="22"/>
                  </a:lnTo>
                  <a:lnTo>
                    <a:pt x="2946" y="24"/>
                  </a:lnTo>
                  <a:lnTo>
                    <a:pt x="2960" y="24"/>
                  </a:lnTo>
                  <a:lnTo>
                    <a:pt x="2984" y="24"/>
                  </a:lnTo>
                  <a:lnTo>
                    <a:pt x="2984" y="24"/>
                  </a:lnTo>
                  <a:lnTo>
                    <a:pt x="3024" y="24"/>
                  </a:lnTo>
                  <a:lnTo>
                    <a:pt x="3024" y="24"/>
                  </a:lnTo>
                  <a:lnTo>
                    <a:pt x="3088" y="24"/>
                  </a:lnTo>
                  <a:lnTo>
                    <a:pt x="3088" y="24"/>
                  </a:lnTo>
                  <a:lnTo>
                    <a:pt x="3132" y="24"/>
                  </a:lnTo>
                  <a:lnTo>
                    <a:pt x="3132" y="24"/>
                  </a:lnTo>
                  <a:lnTo>
                    <a:pt x="3156" y="24"/>
                  </a:lnTo>
                  <a:lnTo>
                    <a:pt x="3178" y="24"/>
                  </a:lnTo>
                  <a:lnTo>
                    <a:pt x="3178" y="24"/>
                  </a:lnTo>
                  <a:lnTo>
                    <a:pt x="3190" y="24"/>
                  </a:lnTo>
                  <a:lnTo>
                    <a:pt x="3202" y="26"/>
                  </a:lnTo>
                  <a:lnTo>
                    <a:pt x="3202" y="26"/>
                  </a:lnTo>
                  <a:lnTo>
                    <a:pt x="3208" y="24"/>
                  </a:lnTo>
                  <a:lnTo>
                    <a:pt x="3208" y="24"/>
                  </a:lnTo>
                  <a:lnTo>
                    <a:pt x="3214" y="24"/>
                  </a:lnTo>
                  <a:lnTo>
                    <a:pt x="3222" y="26"/>
                  </a:lnTo>
                  <a:lnTo>
                    <a:pt x="3222" y="26"/>
                  </a:lnTo>
                  <a:lnTo>
                    <a:pt x="3246" y="26"/>
                  </a:lnTo>
                  <a:lnTo>
                    <a:pt x="3268" y="24"/>
                  </a:lnTo>
                  <a:lnTo>
                    <a:pt x="3268" y="24"/>
                  </a:lnTo>
                  <a:lnTo>
                    <a:pt x="3278" y="26"/>
                  </a:lnTo>
                  <a:lnTo>
                    <a:pt x="3278" y="26"/>
                  </a:lnTo>
                  <a:lnTo>
                    <a:pt x="3334" y="26"/>
                  </a:lnTo>
                  <a:lnTo>
                    <a:pt x="3390" y="26"/>
                  </a:lnTo>
                  <a:lnTo>
                    <a:pt x="3390" y="26"/>
                  </a:lnTo>
                  <a:lnTo>
                    <a:pt x="3404" y="26"/>
                  </a:lnTo>
                  <a:lnTo>
                    <a:pt x="3418" y="24"/>
                  </a:lnTo>
                  <a:lnTo>
                    <a:pt x="3418" y="24"/>
                  </a:lnTo>
                  <a:lnTo>
                    <a:pt x="3446" y="24"/>
                  </a:lnTo>
                  <a:lnTo>
                    <a:pt x="3470" y="26"/>
                  </a:lnTo>
                  <a:lnTo>
                    <a:pt x="3470" y="26"/>
                  </a:lnTo>
                  <a:lnTo>
                    <a:pt x="3496" y="26"/>
                  </a:lnTo>
                  <a:lnTo>
                    <a:pt x="3496" y="26"/>
                  </a:lnTo>
                  <a:lnTo>
                    <a:pt x="3532" y="24"/>
                  </a:lnTo>
                  <a:lnTo>
                    <a:pt x="3532" y="24"/>
                  </a:lnTo>
                  <a:lnTo>
                    <a:pt x="3544" y="24"/>
                  </a:lnTo>
                  <a:lnTo>
                    <a:pt x="3556" y="26"/>
                  </a:lnTo>
                  <a:lnTo>
                    <a:pt x="3556" y="26"/>
                  </a:lnTo>
                  <a:lnTo>
                    <a:pt x="3578" y="26"/>
                  </a:lnTo>
                  <a:lnTo>
                    <a:pt x="3598" y="26"/>
                  </a:lnTo>
                  <a:lnTo>
                    <a:pt x="3598" y="26"/>
                  </a:lnTo>
                  <a:lnTo>
                    <a:pt x="3622" y="26"/>
                  </a:lnTo>
                  <a:lnTo>
                    <a:pt x="3622" y="26"/>
                  </a:lnTo>
                  <a:lnTo>
                    <a:pt x="3634" y="26"/>
                  </a:lnTo>
                  <a:lnTo>
                    <a:pt x="3646" y="26"/>
                  </a:lnTo>
                  <a:lnTo>
                    <a:pt x="3646" y="26"/>
                  </a:lnTo>
                  <a:lnTo>
                    <a:pt x="3658" y="26"/>
                  </a:lnTo>
                  <a:lnTo>
                    <a:pt x="3670" y="26"/>
                  </a:lnTo>
                  <a:lnTo>
                    <a:pt x="3670" y="26"/>
                  </a:lnTo>
                  <a:lnTo>
                    <a:pt x="3706" y="26"/>
                  </a:lnTo>
                  <a:lnTo>
                    <a:pt x="3742" y="26"/>
                  </a:lnTo>
                  <a:lnTo>
                    <a:pt x="3742" y="26"/>
                  </a:lnTo>
                  <a:lnTo>
                    <a:pt x="3788" y="26"/>
                  </a:lnTo>
                  <a:lnTo>
                    <a:pt x="3788" y="26"/>
                  </a:lnTo>
                  <a:lnTo>
                    <a:pt x="3810" y="28"/>
                  </a:lnTo>
                  <a:lnTo>
                    <a:pt x="3810" y="28"/>
                  </a:lnTo>
                  <a:lnTo>
                    <a:pt x="3816" y="26"/>
                  </a:lnTo>
                  <a:lnTo>
                    <a:pt x="3816" y="26"/>
                  </a:lnTo>
                  <a:lnTo>
                    <a:pt x="3820" y="26"/>
                  </a:lnTo>
                  <a:lnTo>
                    <a:pt x="3824" y="28"/>
                  </a:lnTo>
                  <a:lnTo>
                    <a:pt x="3824" y="28"/>
                  </a:lnTo>
                  <a:lnTo>
                    <a:pt x="3832" y="26"/>
                  </a:lnTo>
                  <a:lnTo>
                    <a:pt x="3832" y="26"/>
                  </a:lnTo>
                  <a:lnTo>
                    <a:pt x="3846" y="24"/>
                  </a:lnTo>
                  <a:lnTo>
                    <a:pt x="3846" y="24"/>
                  </a:lnTo>
                  <a:lnTo>
                    <a:pt x="3850" y="24"/>
                  </a:lnTo>
                  <a:lnTo>
                    <a:pt x="3850" y="24"/>
                  </a:lnTo>
                  <a:lnTo>
                    <a:pt x="3856" y="26"/>
                  </a:lnTo>
                  <a:lnTo>
                    <a:pt x="3864" y="26"/>
                  </a:lnTo>
                  <a:lnTo>
                    <a:pt x="3878" y="24"/>
                  </a:lnTo>
                  <a:lnTo>
                    <a:pt x="3878" y="24"/>
                  </a:lnTo>
                  <a:lnTo>
                    <a:pt x="3890" y="24"/>
                  </a:lnTo>
                  <a:lnTo>
                    <a:pt x="3890" y="24"/>
                  </a:lnTo>
                  <a:lnTo>
                    <a:pt x="3900" y="24"/>
                  </a:lnTo>
                  <a:lnTo>
                    <a:pt x="3906" y="22"/>
                  </a:lnTo>
                  <a:lnTo>
                    <a:pt x="3910" y="20"/>
                  </a:lnTo>
                  <a:lnTo>
                    <a:pt x="3910" y="20"/>
                  </a:lnTo>
                  <a:lnTo>
                    <a:pt x="3914" y="20"/>
                  </a:lnTo>
                  <a:lnTo>
                    <a:pt x="3916" y="18"/>
                  </a:lnTo>
                  <a:lnTo>
                    <a:pt x="3916" y="18"/>
                  </a:lnTo>
                  <a:lnTo>
                    <a:pt x="3916" y="18"/>
                  </a:lnTo>
                  <a:lnTo>
                    <a:pt x="3916" y="18"/>
                  </a:lnTo>
                  <a:lnTo>
                    <a:pt x="3916" y="16"/>
                  </a:lnTo>
                  <a:lnTo>
                    <a:pt x="3916" y="14"/>
                  </a:lnTo>
                  <a:lnTo>
                    <a:pt x="3916" y="14"/>
                  </a:lnTo>
                  <a:lnTo>
                    <a:pt x="3868" y="14"/>
                  </a:lnTo>
                  <a:lnTo>
                    <a:pt x="3844" y="14"/>
                  </a:lnTo>
                  <a:lnTo>
                    <a:pt x="3820" y="12"/>
                  </a:lnTo>
                  <a:lnTo>
                    <a:pt x="3820" y="12"/>
                  </a:lnTo>
                  <a:close/>
                  <a:moveTo>
                    <a:pt x="744" y="10"/>
                  </a:moveTo>
                  <a:lnTo>
                    <a:pt x="744" y="10"/>
                  </a:lnTo>
                  <a:lnTo>
                    <a:pt x="744" y="8"/>
                  </a:lnTo>
                  <a:lnTo>
                    <a:pt x="744" y="8"/>
                  </a:lnTo>
                  <a:lnTo>
                    <a:pt x="744" y="8"/>
                  </a:lnTo>
                  <a:lnTo>
                    <a:pt x="746" y="8"/>
                  </a:lnTo>
                  <a:lnTo>
                    <a:pt x="744" y="10"/>
                  </a:lnTo>
                  <a:lnTo>
                    <a:pt x="744" y="10"/>
                  </a:lnTo>
                  <a:close/>
                  <a:moveTo>
                    <a:pt x="2874" y="18"/>
                  </a:moveTo>
                  <a:lnTo>
                    <a:pt x="2874" y="18"/>
                  </a:lnTo>
                  <a:lnTo>
                    <a:pt x="2874" y="16"/>
                  </a:lnTo>
                  <a:lnTo>
                    <a:pt x="2874" y="16"/>
                  </a:lnTo>
                  <a:lnTo>
                    <a:pt x="2876" y="18"/>
                  </a:lnTo>
                  <a:lnTo>
                    <a:pt x="2876" y="18"/>
                  </a:lnTo>
                  <a:lnTo>
                    <a:pt x="2874" y="18"/>
                  </a:lnTo>
                  <a:lnTo>
                    <a:pt x="2874" y="18"/>
                  </a:lnTo>
                  <a:close/>
                  <a:moveTo>
                    <a:pt x="3160" y="18"/>
                  </a:moveTo>
                  <a:lnTo>
                    <a:pt x="3160" y="18"/>
                  </a:lnTo>
                  <a:lnTo>
                    <a:pt x="3160" y="16"/>
                  </a:lnTo>
                  <a:lnTo>
                    <a:pt x="3160" y="16"/>
                  </a:lnTo>
                  <a:lnTo>
                    <a:pt x="3162" y="16"/>
                  </a:lnTo>
                  <a:lnTo>
                    <a:pt x="3162" y="16"/>
                  </a:lnTo>
                  <a:lnTo>
                    <a:pt x="3162" y="16"/>
                  </a:lnTo>
                  <a:lnTo>
                    <a:pt x="3160" y="18"/>
                  </a:lnTo>
                  <a:lnTo>
                    <a:pt x="3160"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ndParaRPr>
            </a:p>
          </p:txBody>
        </p:sp>
      </p:grpSp>
    </p:spTree>
    <p:extLst>
      <p:ext uri="{BB962C8B-B14F-4D97-AF65-F5344CB8AC3E}">
        <p14:creationId xmlns:p14="http://schemas.microsoft.com/office/powerpoint/2010/main" val="16493908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49250" y="3629025"/>
            <a:ext cx="4587875" cy="1639661"/>
          </a:xfrm>
        </p:spPr>
        <p:txBody>
          <a:bodyPr lIns="0" tIns="0" rIns="0" bIns="0"/>
          <a:lstStyle>
            <a:lvl1pPr marL="228600" indent="-228600" algn="l">
              <a:lnSpc>
                <a:spcPct val="100000"/>
              </a:lnSpc>
              <a:spcAft>
                <a:spcPts val="0"/>
              </a:spcAft>
              <a:buFont typeface="Wingdings" pitchFamily="2" charset="2"/>
              <a:buNone/>
              <a:defRPr sz="2200">
                <a:solidFill>
                  <a:schemeClr val="tx1"/>
                </a:solidFill>
              </a:defRPr>
            </a:lvl1pPr>
            <a:lvl2pPr marL="300038" indent="0">
              <a:buFontTx/>
              <a:buNone/>
              <a:defRPr sz="2200">
                <a:solidFill>
                  <a:schemeClr val="tx1">
                    <a:lumMod val="65000"/>
                    <a:lumOff val="35000"/>
                  </a:schemeClr>
                </a:solidFill>
              </a:defRPr>
            </a:lvl2pPr>
            <a:lvl3pPr marL="638175" indent="0">
              <a:buFontTx/>
              <a:buNone/>
              <a:defRPr sz="2200">
                <a:solidFill>
                  <a:schemeClr val="tx1">
                    <a:lumMod val="65000"/>
                    <a:lumOff val="35000"/>
                  </a:schemeClr>
                </a:solidFill>
              </a:defRPr>
            </a:lvl3pPr>
            <a:lvl4pPr marL="928688" indent="0">
              <a:buFontTx/>
              <a:buNone/>
              <a:defRPr sz="2200">
                <a:solidFill>
                  <a:schemeClr val="tx1">
                    <a:lumMod val="65000"/>
                    <a:lumOff val="35000"/>
                  </a:schemeClr>
                </a:solidFill>
              </a:defRPr>
            </a:lvl4pPr>
            <a:lvl5pPr marL="1238250" indent="0">
              <a:buFontTx/>
              <a:buNone/>
              <a:defRPr sz="2200">
                <a:solidFill>
                  <a:schemeClr val="tx1">
                    <a:lumMod val="65000"/>
                    <a:lumOff val="35000"/>
                  </a:schemeClr>
                </a:solidFill>
              </a:defRPr>
            </a:lvl5pPr>
          </a:lstStyle>
          <a:p>
            <a:pPr lvl="0"/>
            <a:r>
              <a:rPr lang="en-US" dirty="0"/>
              <a:t>Click to edit Master text styles</a:t>
            </a:r>
          </a:p>
        </p:txBody>
      </p:sp>
      <p:sp>
        <p:nvSpPr>
          <p:cNvPr id="6" name="Rectangle 6"/>
          <p:cNvSpPr>
            <a:spLocks noGrp="1" noChangeArrowheads="1"/>
          </p:cNvSpPr>
          <p:nvPr>
            <p:ph type="sldNum" sz="quarter" idx="10"/>
          </p:nvPr>
        </p:nvSpPr>
        <p:spPr/>
        <p:txBody>
          <a:bodyPr/>
          <a:lstStyle>
            <a:lvl1pPr>
              <a:defRPr/>
            </a:lvl1pPr>
          </a:lstStyle>
          <a:p>
            <a:pPr>
              <a:defRPr/>
            </a:pPr>
            <a:fld id="{4ED3660A-DD26-4D68-AB4C-4AE07E173604}" type="slidenum">
              <a:rPr lang="en-US">
                <a:solidFill>
                  <a:srgbClr val="000000"/>
                </a:solidFill>
              </a:rPr>
              <a:pPr>
                <a:defRPr/>
              </a:pPr>
              <a:t>‹#›</a:t>
            </a:fld>
            <a:endParaRPr lang="en-US">
              <a:solidFill>
                <a:srgbClr val="000000"/>
              </a:solidFill>
            </a:endParaRPr>
          </a:p>
        </p:txBody>
      </p:sp>
      <p:sp>
        <p:nvSpPr>
          <p:cNvPr id="7" name="Rectangle 71"/>
          <p:cNvSpPr>
            <a:spLocks noGrp="1" noChangeArrowheads="1"/>
          </p:cNvSpPr>
          <p:nvPr>
            <p:ph type="ftr" sz="quarter" idx="11"/>
          </p:nvPr>
        </p:nvSpPr>
        <p:spPr/>
        <p:txBody>
          <a:bodyPr/>
          <a:lstStyle>
            <a:lvl1pPr>
              <a:defRPr/>
            </a:lvl1pPr>
          </a:lstStyle>
          <a:p>
            <a:pPr>
              <a:defRPr/>
            </a:pPr>
            <a:r>
              <a:rPr lang="en-US">
                <a:solidFill>
                  <a:srgbClr val="000000"/>
                </a:solidFill>
              </a:rPr>
              <a:t>NetApp Confidential - Limited Use</a:t>
            </a:r>
          </a:p>
        </p:txBody>
      </p:sp>
      <p:sp>
        <p:nvSpPr>
          <p:cNvPr id="9" name="Title 6"/>
          <p:cNvSpPr>
            <a:spLocks noGrp="1"/>
          </p:cNvSpPr>
          <p:nvPr userDrawn="1">
            <p:ph type="title"/>
          </p:nvPr>
        </p:nvSpPr>
        <p:spPr>
          <a:xfrm>
            <a:off x="349250" y="1736726"/>
            <a:ext cx="4587875" cy="1765300"/>
          </a:xfrm>
        </p:spPr>
        <p:txBody>
          <a:bodyPr lIns="0" anchor="b"/>
          <a:lstStyle>
            <a:lvl1pPr algn="l">
              <a:lnSpc>
                <a:spcPts val="4000"/>
              </a:lnSpc>
              <a:defRPr sz="3800" b="0">
                <a:solidFill>
                  <a:schemeClr val="accent3"/>
                </a:solidFill>
              </a:defRPr>
            </a:lvl1pPr>
          </a:lstStyle>
          <a:p>
            <a:endParaRPr lang="en-US" dirty="0"/>
          </a:p>
        </p:txBody>
      </p:sp>
      <p:pic>
        <p:nvPicPr>
          <p:cNvPr id="8" name="Picture 7" descr="Shapes_2_HiRes.jpg"/>
          <p:cNvPicPr>
            <a:picLocks noChangeAspect="1"/>
          </p:cNvPicPr>
          <p:nvPr userDrawn="1"/>
        </p:nvPicPr>
        <p:blipFill>
          <a:blip r:embed="rId2" cstate="print"/>
          <a:stretch>
            <a:fillRect/>
          </a:stretch>
        </p:blipFill>
        <p:spPr>
          <a:xfrm>
            <a:off x="5181600" y="2452121"/>
            <a:ext cx="3613150" cy="2197748"/>
          </a:xfrm>
          <a:prstGeom prst="rect">
            <a:avLst/>
          </a:prstGeom>
        </p:spPr>
      </p:pic>
    </p:spTree>
    <p:extLst>
      <p:ext uri="{BB962C8B-B14F-4D97-AF65-F5344CB8AC3E}">
        <p14:creationId xmlns:p14="http://schemas.microsoft.com/office/powerpoint/2010/main" val="1162889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a:defRPr/>
            </a:pPr>
            <a:fld id="{FAAF964B-F1A5-7A46-8CB1-4A276667945A}" type="slidenum">
              <a:rPr lang="en-US"/>
              <a:pPr>
                <a:defRPr/>
              </a:pPr>
              <a:t>‹#›</a:t>
            </a:fld>
            <a:r>
              <a:rPr lang="en-US"/>
              <a:t> of 12</a:t>
            </a:r>
          </a:p>
        </p:txBody>
      </p:sp>
    </p:spTree>
    <p:extLst>
      <p:ext uri="{BB962C8B-B14F-4D97-AF65-F5344CB8AC3E}">
        <p14:creationId xmlns:p14="http://schemas.microsoft.com/office/powerpoint/2010/main" val="298261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49251" y="3628572"/>
            <a:ext cx="4587874" cy="1642675"/>
          </a:xfrm>
        </p:spPr>
        <p:txBody>
          <a:bodyPr lIns="0" tIns="0" rIns="0" bIns="0"/>
          <a:lstStyle>
            <a:lvl1pPr marL="0" indent="0" algn="l">
              <a:lnSpc>
                <a:spcPct val="100000"/>
              </a:lnSpc>
              <a:spcAft>
                <a:spcPts val="0"/>
              </a:spcAft>
              <a:buFont typeface="Wingdings" pitchFamily="2" charset="2"/>
              <a:buNone/>
              <a:defRPr sz="2200">
                <a:solidFill>
                  <a:schemeClr val="tx1"/>
                </a:solidFill>
              </a:defRPr>
            </a:lvl1pPr>
            <a:lvl2pPr marL="300038" indent="0">
              <a:buFontTx/>
              <a:buNone/>
              <a:defRPr sz="2200">
                <a:solidFill>
                  <a:schemeClr val="tx1">
                    <a:lumMod val="65000"/>
                    <a:lumOff val="35000"/>
                  </a:schemeClr>
                </a:solidFill>
              </a:defRPr>
            </a:lvl2pPr>
            <a:lvl3pPr marL="638175" indent="0">
              <a:buFontTx/>
              <a:buNone/>
              <a:defRPr sz="2200">
                <a:solidFill>
                  <a:schemeClr val="tx1">
                    <a:lumMod val="65000"/>
                    <a:lumOff val="35000"/>
                  </a:schemeClr>
                </a:solidFill>
              </a:defRPr>
            </a:lvl3pPr>
            <a:lvl4pPr marL="928688" indent="0">
              <a:buFontTx/>
              <a:buNone/>
              <a:defRPr sz="2200">
                <a:solidFill>
                  <a:schemeClr val="tx1">
                    <a:lumMod val="65000"/>
                    <a:lumOff val="35000"/>
                  </a:schemeClr>
                </a:solidFill>
              </a:defRPr>
            </a:lvl4pPr>
            <a:lvl5pPr marL="1238250" indent="0">
              <a:buFontTx/>
              <a:buNone/>
              <a:defRPr sz="2200">
                <a:solidFill>
                  <a:schemeClr val="tx1">
                    <a:lumMod val="65000"/>
                    <a:lumOff val="35000"/>
                  </a:schemeClr>
                </a:solidFill>
              </a:defRPr>
            </a:lvl5pPr>
          </a:lstStyle>
          <a:p>
            <a:pPr lvl="0"/>
            <a:r>
              <a:rPr lang="en-US" dirty="0"/>
              <a:t>Click to edit Master text styles</a:t>
            </a:r>
          </a:p>
        </p:txBody>
      </p:sp>
      <p:sp>
        <p:nvSpPr>
          <p:cNvPr id="6" name="Rectangle 6"/>
          <p:cNvSpPr>
            <a:spLocks noGrp="1" noChangeArrowheads="1"/>
          </p:cNvSpPr>
          <p:nvPr>
            <p:ph type="sldNum" sz="quarter" idx="10"/>
          </p:nvPr>
        </p:nvSpPr>
        <p:spPr/>
        <p:txBody>
          <a:bodyPr/>
          <a:lstStyle>
            <a:lvl1pPr>
              <a:defRPr/>
            </a:lvl1pPr>
          </a:lstStyle>
          <a:p>
            <a:pPr>
              <a:defRPr/>
            </a:pPr>
            <a:fld id="{4ED3660A-DD26-4D68-AB4C-4AE07E173604}" type="slidenum">
              <a:rPr lang="en-US">
                <a:solidFill>
                  <a:srgbClr val="000000"/>
                </a:solidFill>
              </a:rPr>
              <a:pPr>
                <a:defRPr/>
              </a:pPr>
              <a:t>‹#›</a:t>
            </a:fld>
            <a:endParaRPr lang="en-US">
              <a:solidFill>
                <a:srgbClr val="000000"/>
              </a:solidFill>
            </a:endParaRPr>
          </a:p>
        </p:txBody>
      </p:sp>
      <p:sp>
        <p:nvSpPr>
          <p:cNvPr id="7" name="Rectangle 71"/>
          <p:cNvSpPr>
            <a:spLocks noGrp="1" noChangeArrowheads="1"/>
          </p:cNvSpPr>
          <p:nvPr>
            <p:ph type="ftr" sz="quarter" idx="11"/>
          </p:nvPr>
        </p:nvSpPr>
        <p:spPr/>
        <p:txBody>
          <a:bodyPr/>
          <a:lstStyle>
            <a:lvl1pPr>
              <a:defRPr/>
            </a:lvl1pPr>
          </a:lstStyle>
          <a:p>
            <a:pPr>
              <a:defRPr/>
            </a:pPr>
            <a:r>
              <a:rPr lang="en-US">
                <a:solidFill>
                  <a:srgbClr val="000000"/>
                </a:solidFill>
              </a:rPr>
              <a:t>NetApp Confidential - Limited Use</a:t>
            </a:r>
          </a:p>
        </p:txBody>
      </p:sp>
      <p:sp>
        <p:nvSpPr>
          <p:cNvPr id="9" name="Title 6"/>
          <p:cNvSpPr>
            <a:spLocks noGrp="1"/>
          </p:cNvSpPr>
          <p:nvPr>
            <p:ph type="title"/>
          </p:nvPr>
        </p:nvSpPr>
        <p:spPr>
          <a:xfrm>
            <a:off x="349250" y="1736725"/>
            <a:ext cx="4587875" cy="1766207"/>
          </a:xfrm>
        </p:spPr>
        <p:txBody>
          <a:bodyPr lIns="0" anchor="b"/>
          <a:lstStyle>
            <a:lvl1pPr algn="l">
              <a:lnSpc>
                <a:spcPts val="4000"/>
              </a:lnSpc>
              <a:defRPr sz="3800" b="0">
                <a:solidFill>
                  <a:schemeClr val="accent3"/>
                </a:solidFill>
              </a:defRPr>
            </a:lvl1pPr>
          </a:lstStyle>
          <a:p>
            <a:endParaRPr lang="en-US" dirty="0"/>
          </a:p>
        </p:txBody>
      </p:sp>
      <p:pic>
        <p:nvPicPr>
          <p:cNvPr id="8" name="Picture 7" descr="Shapes_2_HiRes.jpg"/>
          <p:cNvPicPr>
            <a:picLocks noChangeAspect="1"/>
          </p:cNvPicPr>
          <p:nvPr userDrawn="1"/>
        </p:nvPicPr>
        <p:blipFill>
          <a:blip r:embed="rId2" cstate="print"/>
          <a:stretch>
            <a:fillRect/>
          </a:stretch>
        </p:blipFill>
        <p:spPr>
          <a:xfrm>
            <a:off x="5181600" y="2452121"/>
            <a:ext cx="3613150" cy="2197748"/>
          </a:xfrm>
          <a:prstGeom prst="rect">
            <a:avLst/>
          </a:prstGeom>
        </p:spPr>
      </p:pic>
    </p:spTree>
    <p:extLst>
      <p:ext uri="{BB962C8B-B14F-4D97-AF65-F5344CB8AC3E}">
        <p14:creationId xmlns:p14="http://schemas.microsoft.com/office/powerpoint/2010/main" val="30828031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10"/>
          </p:nvPr>
        </p:nvSpPr>
        <p:spPr>
          <a:ln/>
        </p:spPr>
        <p:txBody>
          <a:bodyPr/>
          <a:lstStyle>
            <a:lvl1pPr>
              <a:defRPr/>
            </a:lvl1pPr>
          </a:lstStyle>
          <a:p>
            <a:pPr>
              <a:defRPr/>
            </a:pPr>
            <a:fld id="{D3FA020B-04BE-426D-AE2C-2E6EF2F1CA2C}" type="slidenum">
              <a:rPr lang="en-US">
                <a:solidFill>
                  <a:srgbClr val="000000"/>
                </a:solidFill>
              </a:rPr>
              <a:pPr>
                <a:defRPr/>
              </a:pPr>
              <a:t>‹#›</a:t>
            </a:fld>
            <a:endParaRPr lang="en-US">
              <a:solidFill>
                <a:srgbClr val="000000"/>
              </a:solidFill>
            </a:endParaRPr>
          </a:p>
        </p:txBody>
      </p:sp>
      <p:sp>
        <p:nvSpPr>
          <p:cNvPr id="4" name="Rectangle 71"/>
          <p:cNvSpPr>
            <a:spLocks noGrp="1" noChangeArrowheads="1"/>
          </p:cNvSpPr>
          <p:nvPr>
            <p:ph type="ftr" sz="quarter" idx="11"/>
          </p:nvPr>
        </p:nvSpPr>
        <p:spPr>
          <a:ln/>
        </p:spPr>
        <p:txBody>
          <a:bodyPr/>
          <a:lstStyle>
            <a:lvl1pPr>
              <a:defRPr/>
            </a:lvl1pPr>
          </a:lstStyle>
          <a:p>
            <a:pPr>
              <a:defRPr/>
            </a:pPr>
            <a:r>
              <a:rPr lang="en-US">
                <a:solidFill>
                  <a:srgbClr val="000000"/>
                </a:solidFill>
              </a:rPr>
              <a:t>NetApp Confidential - Limited Use</a:t>
            </a:r>
          </a:p>
        </p:txBody>
      </p:sp>
      <p:grpSp>
        <p:nvGrpSpPr>
          <p:cNvPr id="8" name="Group 7"/>
          <p:cNvGrpSpPr/>
          <p:nvPr userDrawn="1"/>
        </p:nvGrpSpPr>
        <p:grpSpPr bwMode="gray">
          <a:xfrm>
            <a:off x="347662" y="6445714"/>
            <a:ext cx="8449056" cy="107486"/>
            <a:chOff x="347662" y="6160730"/>
            <a:chExt cx="8449056" cy="107486"/>
          </a:xfrm>
        </p:grpSpPr>
        <p:sp>
          <p:nvSpPr>
            <p:cNvPr id="9" name="Freeform 5"/>
            <p:cNvSpPr>
              <a:spLocks/>
            </p:cNvSpPr>
            <p:nvPr userDrawn="1"/>
          </p:nvSpPr>
          <p:spPr bwMode="gray">
            <a:xfrm>
              <a:off x="347662" y="6160730"/>
              <a:ext cx="8449056" cy="107486"/>
            </a:xfrm>
            <a:custGeom>
              <a:avLst/>
              <a:gdLst>
                <a:gd name="T0" fmla="*/ 116 w 3930"/>
                <a:gd name="T1" fmla="*/ 4 h 50"/>
                <a:gd name="T2" fmla="*/ 258 w 3930"/>
                <a:gd name="T3" fmla="*/ 2 h 50"/>
                <a:gd name="T4" fmla="*/ 376 w 3930"/>
                <a:gd name="T5" fmla="*/ 2 h 50"/>
                <a:gd name="T6" fmla="*/ 494 w 3930"/>
                <a:gd name="T7" fmla="*/ 6 h 50"/>
                <a:gd name="T8" fmla="*/ 628 w 3930"/>
                <a:gd name="T9" fmla="*/ 8 h 50"/>
                <a:gd name="T10" fmla="*/ 774 w 3930"/>
                <a:gd name="T11" fmla="*/ 6 h 50"/>
                <a:gd name="T12" fmla="*/ 894 w 3930"/>
                <a:gd name="T13" fmla="*/ 4 h 50"/>
                <a:gd name="T14" fmla="*/ 1038 w 3930"/>
                <a:gd name="T15" fmla="*/ 4 h 50"/>
                <a:gd name="T16" fmla="*/ 1196 w 3930"/>
                <a:gd name="T17" fmla="*/ 2 h 50"/>
                <a:gd name="T18" fmla="*/ 1326 w 3930"/>
                <a:gd name="T19" fmla="*/ 4 h 50"/>
                <a:gd name="T20" fmla="*/ 1428 w 3930"/>
                <a:gd name="T21" fmla="*/ 4 h 50"/>
                <a:gd name="T22" fmla="*/ 1568 w 3930"/>
                <a:gd name="T23" fmla="*/ 6 h 50"/>
                <a:gd name="T24" fmla="*/ 1710 w 3930"/>
                <a:gd name="T25" fmla="*/ 6 h 50"/>
                <a:gd name="T26" fmla="*/ 1826 w 3930"/>
                <a:gd name="T27" fmla="*/ 8 h 50"/>
                <a:gd name="T28" fmla="*/ 1950 w 3930"/>
                <a:gd name="T29" fmla="*/ 4 h 50"/>
                <a:gd name="T30" fmla="*/ 2106 w 3930"/>
                <a:gd name="T31" fmla="*/ 4 h 50"/>
                <a:gd name="T32" fmla="*/ 2234 w 3930"/>
                <a:gd name="T33" fmla="*/ 2 h 50"/>
                <a:gd name="T34" fmla="*/ 2354 w 3930"/>
                <a:gd name="T35" fmla="*/ 2 h 50"/>
                <a:gd name="T36" fmla="*/ 2498 w 3930"/>
                <a:gd name="T37" fmla="*/ 6 h 50"/>
                <a:gd name="T38" fmla="*/ 2580 w 3930"/>
                <a:gd name="T39" fmla="*/ 4 h 50"/>
                <a:gd name="T40" fmla="*/ 2684 w 3930"/>
                <a:gd name="T41" fmla="*/ 4 h 50"/>
                <a:gd name="T42" fmla="*/ 2830 w 3930"/>
                <a:gd name="T43" fmla="*/ 4 h 50"/>
                <a:gd name="T44" fmla="*/ 2932 w 3930"/>
                <a:gd name="T45" fmla="*/ 6 h 50"/>
                <a:gd name="T46" fmla="*/ 3058 w 3930"/>
                <a:gd name="T47" fmla="*/ 6 h 50"/>
                <a:gd name="T48" fmla="*/ 3176 w 3930"/>
                <a:gd name="T49" fmla="*/ 10 h 50"/>
                <a:gd name="T50" fmla="*/ 3262 w 3930"/>
                <a:gd name="T51" fmla="*/ 14 h 50"/>
                <a:gd name="T52" fmla="*/ 3340 w 3930"/>
                <a:gd name="T53" fmla="*/ 12 h 50"/>
                <a:gd name="T54" fmla="*/ 3456 w 3930"/>
                <a:gd name="T55" fmla="*/ 18 h 50"/>
                <a:gd name="T56" fmla="*/ 3592 w 3930"/>
                <a:gd name="T57" fmla="*/ 16 h 50"/>
                <a:gd name="T58" fmla="*/ 3648 w 3930"/>
                <a:gd name="T59" fmla="*/ 16 h 50"/>
                <a:gd name="T60" fmla="*/ 3784 w 3930"/>
                <a:gd name="T61" fmla="*/ 20 h 50"/>
                <a:gd name="T62" fmla="*/ 3846 w 3930"/>
                <a:gd name="T63" fmla="*/ 24 h 50"/>
                <a:gd name="T64" fmla="*/ 3874 w 3930"/>
                <a:gd name="T65" fmla="*/ 36 h 50"/>
                <a:gd name="T66" fmla="*/ 3782 w 3930"/>
                <a:gd name="T67" fmla="*/ 42 h 50"/>
                <a:gd name="T68" fmla="*/ 3676 w 3930"/>
                <a:gd name="T69" fmla="*/ 46 h 50"/>
                <a:gd name="T70" fmla="*/ 3570 w 3930"/>
                <a:gd name="T71" fmla="*/ 48 h 50"/>
                <a:gd name="T72" fmla="*/ 3518 w 3930"/>
                <a:gd name="T73" fmla="*/ 48 h 50"/>
                <a:gd name="T74" fmla="*/ 3396 w 3930"/>
                <a:gd name="T75" fmla="*/ 48 h 50"/>
                <a:gd name="T76" fmla="*/ 3304 w 3930"/>
                <a:gd name="T77" fmla="*/ 48 h 50"/>
                <a:gd name="T78" fmla="*/ 3152 w 3930"/>
                <a:gd name="T79" fmla="*/ 40 h 50"/>
                <a:gd name="T80" fmla="*/ 3042 w 3930"/>
                <a:gd name="T81" fmla="*/ 42 h 50"/>
                <a:gd name="T82" fmla="*/ 2898 w 3930"/>
                <a:gd name="T83" fmla="*/ 36 h 50"/>
                <a:gd name="T84" fmla="*/ 2814 w 3930"/>
                <a:gd name="T85" fmla="*/ 38 h 50"/>
                <a:gd name="T86" fmla="*/ 2692 w 3930"/>
                <a:gd name="T87" fmla="*/ 36 h 50"/>
                <a:gd name="T88" fmla="*/ 2588 w 3930"/>
                <a:gd name="T89" fmla="*/ 34 h 50"/>
                <a:gd name="T90" fmla="*/ 2466 w 3930"/>
                <a:gd name="T91" fmla="*/ 38 h 50"/>
                <a:gd name="T92" fmla="*/ 2356 w 3930"/>
                <a:gd name="T93" fmla="*/ 36 h 50"/>
                <a:gd name="T94" fmla="*/ 2212 w 3930"/>
                <a:gd name="T95" fmla="*/ 40 h 50"/>
                <a:gd name="T96" fmla="*/ 2040 w 3930"/>
                <a:gd name="T97" fmla="*/ 40 h 50"/>
                <a:gd name="T98" fmla="*/ 1922 w 3930"/>
                <a:gd name="T99" fmla="*/ 40 h 50"/>
                <a:gd name="T100" fmla="*/ 1804 w 3930"/>
                <a:gd name="T101" fmla="*/ 42 h 50"/>
                <a:gd name="T102" fmla="*/ 1642 w 3930"/>
                <a:gd name="T103" fmla="*/ 44 h 50"/>
                <a:gd name="T104" fmla="*/ 1492 w 3930"/>
                <a:gd name="T105" fmla="*/ 46 h 50"/>
                <a:gd name="T106" fmla="*/ 1354 w 3930"/>
                <a:gd name="T107" fmla="*/ 44 h 50"/>
                <a:gd name="T108" fmla="*/ 1180 w 3930"/>
                <a:gd name="T109" fmla="*/ 44 h 50"/>
                <a:gd name="T110" fmla="*/ 1052 w 3930"/>
                <a:gd name="T111" fmla="*/ 46 h 50"/>
                <a:gd name="T112" fmla="*/ 936 w 3930"/>
                <a:gd name="T113" fmla="*/ 44 h 50"/>
                <a:gd name="T114" fmla="*/ 790 w 3930"/>
                <a:gd name="T115" fmla="*/ 40 h 50"/>
                <a:gd name="T116" fmla="*/ 636 w 3930"/>
                <a:gd name="T117" fmla="*/ 42 h 50"/>
                <a:gd name="T118" fmla="*/ 494 w 3930"/>
                <a:gd name="T119" fmla="*/ 46 h 50"/>
                <a:gd name="T120" fmla="*/ 362 w 3930"/>
                <a:gd name="T121" fmla="*/ 42 h 50"/>
                <a:gd name="T122" fmla="*/ 222 w 3930"/>
                <a:gd name="T123" fmla="*/ 40 h 50"/>
                <a:gd name="T124" fmla="*/ 70 w 3930"/>
                <a:gd name="T125"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0" h="50">
                  <a:moveTo>
                    <a:pt x="2" y="14"/>
                  </a:moveTo>
                  <a:lnTo>
                    <a:pt x="2" y="14"/>
                  </a:lnTo>
                  <a:lnTo>
                    <a:pt x="0" y="14"/>
                  </a:lnTo>
                  <a:lnTo>
                    <a:pt x="0" y="14"/>
                  </a:lnTo>
                  <a:lnTo>
                    <a:pt x="2" y="10"/>
                  </a:lnTo>
                  <a:lnTo>
                    <a:pt x="2" y="10"/>
                  </a:lnTo>
                  <a:lnTo>
                    <a:pt x="2" y="8"/>
                  </a:lnTo>
                  <a:lnTo>
                    <a:pt x="2" y="8"/>
                  </a:lnTo>
                  <a:lnTo>
                    <a:pt x="4" y="8"/>
                  </a:lnTo>
                  <a:lnTo>
                    <a:pt x="4" y="8"/>
                  </a:lnTo>
                  <a:lnTo>
                    <a:pt x="4" y="6"/>
                  </a:lnTo>
                  <a:lnTo>
                    <a:pt x="4" y="6"/>
                  </a:lnTo>
                  <a:lnTo>
                    <a:pt x="8" y="4"/>
                  </a:lnTo>
                  <a:lnTo>
                    <a:pt x="8" y="4"/>
                  </a:lnTo>
                  <a:lnTo>
                    <a:pt x="8" y="4"/>
                  </a:lnTo>
                  <a:lnTo>
                    <a:pt x="8" y="4"/>
                  </a:lnTo>
                  <a:lnTo>
                    <a:pt x="10" y="2"/>
                  </a:lnTo>
                  <a:lnTo>
                    <a:pt x="10" y="2"/>
                  </a:lnTo>
                  <a:lnTo>
                    <a:pt x="14" y="2"/>
                  </a:lnTo>
                  <a:lnTo>
                    <a:pt x="14" y="2"/>
                  </a:lnTo>
                  <a:lnTo>
                    <a:pt x="16" y="2"/>
                  </a:lnTo>
                  <a:lnTo>
                    <a:pt x="16" y="2"/>
                  </a:lnTo>
                  <a:lnTo>
                    <a:pt x="18" y="2"/>
                  </a:lnTo>
                  <a:lnTo>
                    <a:pt x="18" y="2"/>
                  </a:lnTo>
                  <a:lnTo>
                    <a:pt x="20" y="0"/>
                  </a:lnTo>
                  <a:lnTo>
                    <a:pt x="20" y="0"/>
                  </a:lnTo>
                  <a:lnTo>
                    <a:pt x="26" y="2"/>
                  </a:lnTo>
                  <a:lnTo>
                    <a:pt x="26" y="2"/>
                  </a:lnTo>
                  <a:lnTo>
                    <a:pt x="28" y="2"/>
                  </a:lnTo>
                  <a:lnTo>
                    <a:pt x="28" y="2"/>
                  </a:lnTo>
                  <a:lnTo>
                    <a:pt x="30" y="2"/>
                  </a:lnTo>
                  <a:lnTo>
                    <a:pt x="30" y="2"/>
                  </a:lnTo>
                  <a:lnTo>
                    <a:pt x="32" y="2"/>
                  </a:lnTo>
                  <a:lnTo>
                    <a:pt x="32" y="2"/>
                  </a:lnTo>
                  <a:lnTo>
                    <a:pt x="34" y="2"/>
                  </a:lnTo>
                  <a:lnTo>
                    <a:pt x="34" y="2"/>
                  </a:lnTo>
                  <a:lnTo>
                    <a:pt x="36" y="2"/>
                  </a:lnTo>
                  <a:lnTo>
                    <a:pt x="36" y="2"/>
                  </a:lnTo>
                  <a:lnTo>
                    <a:pt x="38" y="2"/>
                  </a:lnTo>
                  <a:lnTo>
                    <a:pt x="38" y="2"/>
                  </a:lnTo>
                  <a:lnTo>
                    <a:pt x="40" y="2"/>
                  </a:lnTo>
                  <a:lnTo>
                    <a:pt x="40" y="2"/>
                  </a:lnTo>
                  <a:lnTo>
                    <a:pt x="46" y="2"/>
                  </a:lnTo>
                  <a:lnTo>
                    <a:pt x="46" y="2"/>
                  </a:lnTo>
                  <a:lnTo>
                    <a:pt x="48" y="2"/>
                  </a:lnTo>
                  <a:lnTo>
                    <a:pt x="48" y="2"/>
                  </a:lnTo>
                  <a:lnTo>
                    <a:pt x="50" y="2"/>
                  </a:lnTo>
                  <a:lnTo>
                    <a:pt x="50" y="2"/>
                  </a:lnTo>
                  <a:lnTo>
                    <a:pt x="60" y="0"/>
                  </a:lnTo>
                  <a:lnTo>
                    <a:pt x="60" y="0"/>
                  </a:lnTo>
                  <a:lnTo>
                    <a:pt x="62" y="0"/>
                  </a:lnTo>
                  <a:lnTo>
                    <a:pt x="62" y="0"/>
                  </a:lnTo>
                  <a:lnTo>
                    <a:pt x="66" y="0"/>
                  </a:lnTo>
                  <a:lnTo>
                    <a:pt x="66" y="0"/>
                  </a:lnTo>
                  <a:lnTo>
                    <a:pt x="70" y="2"/>
                  </a:lnTo>
                  <a:lnTo>
                    <a:pt x="70" y="2"/>
                  </a:lnTo>
                  <a:lnTo>
                    <a:pt x="72" y="2"/>
                  </a:lnTo>
                  <a:lnTo>
                    <a:pt x="76" y="2"/>
                  </a:lnTo>
                  <a:lnTo>
                    <a:pt x="76" y="2"/>
                  </a:lnTo>
                  <a:lnTo>
                    <a:pt x="80" y="4"/>
                  </a:lnTo>
                  <a:lnTo>
                    <a:pt x="80" y="4"/>
                  </a:lnTo>
                  <a:lnTo>
                    <a:pt x="82" y="2"/>
                  </a:lnTo>
                  <a:lnTo>
                    <a:pt x="84" y="2"/>
                  </a:lnTo>
                  <a:lnTo>
                    <a:pt x="84" y="2"/>
                  </a:lnTo>
                  <a:lnTo>
                    <a:pt x="86" y="2"/>
                  </a:lnTo>
                  <a:lnTo>
                    <a:pt x="86" y="2"/>
                  </a:lnTo>
                  <a:lnTo>
                    <a:pt x="90" y="4"/>
                  </a:lnTo>
                  <a:lnTo>
                    <a:pt x="90" y="4"/>
                  </a:lnTo>
                  <a:lnTo>
                    <a:pt x="92" y="4"/>
                  </a:lnTo>
                  <a:lnTo>
                    <a:pt x="92" y="4"/>
                  </a:lnTo>
                  <a:lnTo>
                    <a:pt x="94" y="4"/>
                  </a:lnTo>
                  <a:lnTo>
                    <a:pt x="94" y="4"/>
                  </a:lnTo>
                  <a:lnTo>
                    <a:pt x="98" y="2"/>
                  </a:lnTo>
                  <a:lnTo>
                    <a:pt x="98" y="2"/>
                  </a:lnTo>
                  <a:lnTo>
                    <a:pt x="102" y="4"/>
                  </a:lnTo>
                  <a:lnTo>
                    <a:pt x="106" y="4"/>
                  </a:lnTo>
                  <a:lnTo>
                    <a:pt x="106" y="4"/>
                  </a:lnTo>
                  <a:lnTo>
                    <a:pt x="108" y="4"/>
                  </a:lnTo>
                  <a:lnTo>
                    <a:pt x="108" y="4"/>
                  </a:lnTo>
                  <a:lnTo>
                    <a:pt x="110" y="4"/>
                  </a:lnTo>
                  <a:lnTo>
                    <a:pt x="112" y="6"/>
                  </a:lnTo>
                  <a:lnTo>
                    <a:pt x="112" y="6"/>
                  </a:lnTo>
                  <a:lnTo>
                    <a:pt x="116" y="4"/>
                  </a:lnTo>
                  <a:lnTo>
                    <a:pt x="116" y="4"/>
                  </a:lnTo>
                  <a:lnTo>
                    <a:pt x="120" y="4"/>
                  </a:lnTo>
                  <a:lnTo>
                    <a:pt x="120" y="4"/>
                  </a:lnTo>
                  <a:lnTo>
                    <a:pt x="124" y="4"/>
                  </a:lnTo>
                  <a:lnTo>
                    <a:pt x="124" y="4"/>
                  </a:lnTo>
                  <a:lnTo>
                    <a:pt x="128" y="4"/>
                  </a:lnTo>
                  <a:lnTo>
                    <a:pt x="134" y="4"/>
                  </a:lnTo>
                  <a:lnTo>
                    <a:pt x="134" y="4"/>
                  </a:lnTo>
                  <a:lnTo>
                    <a:pt x="136" y="4"/>
                  </a:lnTo>
                  <a:lnTo>
                    <a:pt x="136" y="4"/>
                  </a:lnTo>
                  <a:lnTo>
                    <a:pt x="138" y="2"/>
                  </a:lnTo>
                  <a:lnTo>
                    <a:pt x="138" y="2"/>
                  </a:lnTo>
                  <a:lnTo>
                    <a:pt x="142" y="4"/>
                  </a:lnTo>
                  <a:lnTo>
                    <a:pt x="142" y="4"/>
                  </a:lnTo>
                  <a:lnTo>
                    <a:pt x="146" y="2"/>
                  </a:lnTo>
                  <a:lnTo>
                    <a:pt x="146" y="2"/>
                  </a:lnTo>
                  <a:lnTo>
                    <a:pt x="148" y="2"/>
                  </a:lnTo>
                  <a:lnTo>
                    <a:pt x="148" y="2"/>
                  </a:lnTo>
                  <a:lnTo>
                    <a:pt x="150" y="2"/>
                  </a:lnTo>
                  <a:lnTo>
                    <a:pt x="150" y="2"/>
                  </a:lnTo>
                  <a:lnTo>
                    <a:pt x="156" y="4"/>
                  </a:lnTo>
                  <a:lnTo>
                    <a:pt x="156" y="4"/>
                  </a:lnTo>
                  <a:lnTo>
                    <a:pt x="158" y="2"/>
                  </a:lnTo>
                  <a:lnTo>
                    <a:pt x="158" y="2"/>
                  </a:lnTo>
                  <a:lnTo>
                    <a:pt x="164" y="2"/>
                  </a:lnTo>
                  <a:lnTo>
                    <a:pt x="164" y="2"/>
                  </a:lnTo>
                  <a:lnTo>
                    <a:pt x="168" y="2"/>
                  </a:lnTo>
                  <a:lnTo>
                    <a:pt x="174" y="4"/>
                  </a:lnTo>
                  <a:lnTo>
                    <a:pt x="174" y="4"/>
                  </a:lnTo>
                  <a:lnTo>
                    <a:pt x="178" y="2"/>
                  </a:lnTo>
                  <a:lnTo>
                    <a:pt x="178" y="2"/>
                  </a:lnTo>
                  <a:lnTo>
                    <a:pt x="180" y="4"/>
                  </a:lnTo>
                  <a:lnTo>
                    <a:pt x="180" y="4"/>
                  </a:lnTo>
                  <a:lnTo>
                    <a:pt x="182" y="2"/>
                  </a:lnTo>
                  <a:lnTo>
                    <a:pt x="182" y="2"/>
                  </a:lnTo>
                  <a:lnTo>
                    <a:pt x="186" y="2"/>
                  </a:lnTo>
                  <a:lnTo>
                    <a:pt x="186" y="2"/>
                  </a:lnTo>
                  <a:lnTo>
                    <a:pt x="188" y="4"/>
                  </a:lnTo>
                  <a:lnTo>
                    <a:pt x="188" y="4"/>
                  </a:lnTo>
                  <a:lnTo>
                    <a:pt x="190" y="2"/>
                  </a:lnTo>
                  <a:lnTo>
                    <a:pt x="190" y="2"/>
                  </a:lnTo>
                  <a:lnTo>
                    <a:pt x="192" y="2"/>
                  </a:lnTo>
                  <a:lnTo>
                    <a:pt x="192" y="2"/>
                  </a:lnTo>
                  <a:lnTo>
                    <a:pt x="194" y="2"/>
                  </a:lnTo>
                  <a:lnTo>
                    <a:pt x="194" y="2"/>
                  </a:lnTo>
                  <a:lnTo>
                    <a:pt x="196" y="2"/>
                  </a:lnTo>
                  <a:lnTo>
                    <a:pt x="196" y="2"/>
                  </a:lnTo>
                  <a:lnTo>
                    <a:pt x="200" y="2"/>
                  </a:lnTo>
                  <a:lnTo>
                    <a:pt x="200" y="2"/>
                  </a:lnTo>
                  <a:lnTo>
                    <a:pt x="204" y="4"/>
                  </a:lnTo>
                  <a:lnTo>
                    <a:pt x="204" y="4"/>
                  </a:lnTo>
                  <a:lnTo>
                    <a:pt x="210" y="2"/>
                  </a:lnTo>
                  <a:lnTo>
                    <a:pt x="210" y="2"/>
                  </a:lnTo>
                  <a:lnTo>
                    <a:pt x="212" y="2"/>
                  </a:lnTo>
                  <a:lnTo>
                    <a:pt x="212" y="2"/>
                  </a:lnTo>
                  <a:lnTo>
                    <a:pt x="214" y="2"/>
                  </a:lnTo>
                  <a:lnTo>
                    <a:pt x="214" y="2"/>
                  </a:lnTo>
                  <a:lnTo>
                    <a:pt x="214" y="2"/>
                  </a:lnTo>
                  <a:lnTo>
                    <a:pt x="214" y="2"/>
                  </a:lnTo>
                  <a:lnTo>
                    <a:pt x="214" y="4"/>
                  </a:lnTo>
                  <a:lnTo>
                    <a:pt x="214" y="4"/>
                  </a:lnTo>
                  <a:lnTo>
                    <a:pt x="216" y="4"/>
                  </a:lnTo>
                  <a:lnTo>
                    <a:pt x="216" y="4"/>
                  </a:lnTo>
                  <a:lnTo>
                    <a:pt x="218" y="4"/>
                  </a:lnTo>
                  <a:lnTo>
                    <a:pt x="218" y="4"/>
                  </a:lnTo>
                  <a:lnTo>
                    <a:pt x="224" y="4"/>
                  </a:lnTo>
                  <a:lnTo>
                    <a:pt x="224" y="4"/>
                  </a:lnTo>
                  <a:lnTo>
                    <a:pt x="226" y="0"/>
                  </a:lnTo>
                  <a:lnTo>
                    <a:pt x="226" y="0"/>
                  </a:lnTo>
                  <a:lnTo>
                    <a:pt x="232" y="0"/>
                  </a:lnTo>
                  <a:lnTo>
                    <a:pt x="232" y="0"/>
                  </a:lnTo>
                  <a:lnTo>
                    <a:pt x="234" y="0"/>
                  </a:lnTo>
                  <a:lnTo>
                    <a:pt x="234" y="0"/>
                  </a:lnTo>
                  <a:lnTo>
                    <a:pt x="238" y="2"/>
                  </a:lnTo>
                  <a:lnTo>
                    <a:pt x="238" y="2"/>
                  </a:lnTo>
                  <a:lnTo>
                    <a:pt x="244" y="2"/>
                  </a:lnTo>
                  <a:lnTo>
                    <a:pt x="244" y="2"/>
                  </a:lnTo>
                  <a:lnTo>
                    <a:pt x="248" y="2"/>
                  </a:lnTo>
                  <a:lnTo>
                    <a:pt x="248" y="2"/>
                  </a:lnTo>
                  <a:lnTo>
                    <a:pt x="252" y="2"/>
                  </a:lnTo>
                  <a:lnTo>
                    <a:pt x="252" y="2"/>
                  </a:lnTo>
                  <a:lnTo>
                    <a:pt x="256" y="2"/>
                  </a:lnTo>
                  <a:lnTo>
                    <a:pt x="256" y="2"/>
                  </a:lnTo>
                  <a:lnTo>
                    <a:pt x="258" y="2"/>
                  </a:lnTo>
                  <a:lnTo>
                    <a:pt x="258" y="2"/>
                  </a:lnTo>
                  <a:lnTo>
                    <a:pt x="258" y="2"/>
                  </a:lnTo>
                  <a:lnTo>
                    <a:pt x="258" y="2"/>
                  </a:lnTo>
                  <a:lnTo>
                    <a:pt x="258" y="2"/>
                  </a:lnTo>
                  <a:lnTo>
                    <a:pt x="258" y="2"/>
                  </a:lnTo>
                  <a:lnTo>
                    <a:pt x="260" y="2"/>
                  </a:lnTo>
                  <a:lnTo>
                    <a:pt x="260" y="2"/>
                  </a:lnTo>
                  <a:lnTo>
                    <a:pt x="262" y="2"/>
                  </a:lnTo>
                  <a:lnTo>
                    <a:pt x="262" y="2"/>
                  </a:lnTo>
                  <a:lnTo>
                    <a:pt x="268" y="2"/>
                  </a:lnTo>
                  <a:lnTo>
                    <a:pt x="268" y="2"/>
                  </a:lnTo>
                  <a:lnTo>
                    <a:pt x="268" y="2"/>
                  </a:lnTo>
                  <a:lnTo>
                    <a:pt x="268" y="2"/>
                  </a:lnTo>
                  <a:lnTo>
                    <a:pt x="270" y="2"/>
                  </a:lnTo>
                  <a:lnTo>
                    <a:pt x="270" y="2"/>
                  </a:lnTo>
                  <a:lnTo>
                    <a:pt x="276" y="2"/>
                  </a:lnTo>
                  <a:lnTo>
                    <a:pt x="276" y="2"/>
                  </a:lnTo>
                  <a:lnTo>
                    <a:pt x="276" y="2"/>
                  </a:lnTo>
                  <a:lnTo>
                    <a:pt x="276" y="2"/>
                  </a:lnTo>
                  <a:lnTo>
                    <a:pt x="278" y="2"/>
                  </a:lnTo>
                  <a:lnTo>
                    <a:pt x="278" y="2"/>
                  </a:lnTo>
                  <a:lnTo>
                    <a:pt x="280" y="2"/>
                  </a:lnTo>
                  <a:lnTo>
                    <a:pt x="280" y="2"/>
                  </a:lnTo>
                  <a:lnTo>
                    <a:pt x="280" y="4"/>
                  </a:lnTo>
                  <a:lnTo>
                    <a:pt x="280" y="4"/>
                  </a:lnTo>
                  <a:lnTo>
                    <a:pt x="282" y="2"/>
                  </a:lnTo>
                  <a:lnTo>
                    <a:pt x="282" y="2"/>
                  </a:lnTo>
                  <a:lnTo>
                    <a:pt x="288" y="2"/>
                  </a:lnTo>
                  <a:lnTo>
                    <a:pt x="288" y="2"/>
                  </a:lnTo>
                  <a:lnTo>
                    <a:pt x="290" y="2"/>
                  </a:lnTo>
                  <a:lnTo>
                    <a:pt x="290" y="2"/>
                  </a:lnTo>
                  <a:lnTo>
                    <a:pt x="296" y="2"/>
                  </a:lnTo>
                  <a:lnTo>
                    <a:pt x="296" y="2"/>
                  </a:lnTo>
                  <a:lnTo>
                    <a:pt x="298" y="2"/>
                  </a:lnTo>
                  <a:lnTo>
                    <a:pt x="298" y="2"/>
                  </a:lnTo>
                  <a:lnTo>
                    <a:pt x="298" y="2"/>
                  </a:lnTo>
                  <a:lnTo>
                    <a:pt x="298" y="2"/>
                  </a:lnTo>
                  <a:lnTo>
                    <a:pt x="302" y="2"/>
                  </a:lnTo>
                  <a:lnTo>
                    <a:pt x="302" y="2"/>
                  </a:lnTo>
                  <a:lnTo>
                    <a:pt x="306" y="2"/>
                  </a:lnTo>
                  <a:lnTo>
                    <a:pt x="306" y="2"/>
                  </a:lnTo>
                  <a:lnTo>
                    <a:pt x="310" y="2"/>
                  </a:lnTo>
                  <a:lnTo>
                    <a:pt x="312" y="2"/>
                  </a:lnTo>
                  <a:lnTo>
                    <a:pt x="312" y="2"/>
                  </a:lnTo>
                  <a:lnTo>
                    <a:pt x="318" y="2"/>
                  </a:lnTo>
                  <a:lnTo>
                    <a:pt x="322" y="2"/>
                  </a:lnTo>
                  <a:lnTo>
                    <a:pt x="322" y="2"/>
                  </a:lnTo>
                  <a:lnTo>
                    <a:pt x="324" y="4"/>
                  </a:lnTo>
                  <a:lnTo>
                    <a:pt x="324" y="4"/>
                  </a:lnTo>
                  <a:lnTo>
                    <a:pt x="324" y="2"/>
                  </a:lnTo>
                  <a:lnTo>
                    <a:pt x="326" y="2"/>
                  </a:lnTo>
                  <a:lnTo>
                    <a:pt x="326" y="2"/>
                  </a:lnTo>
                  <a:lnTo>
                    <a:pt x="332" y="2"/>
                  </a:lnTo>
                  <a:lnTo>
                    <a:pt x="332" y="2"/>
                  </a:lnTo>
                  <a:lnTo>
                    <a:pt x="336" y="2"/>
                  </a:lnTo>
                  <a:lnTo>
                    <a:pt x="342" y="2"/>
                  </a:lnTo>
                  <a:lnTo>
                    <a:pt x="342" y="2"/>
                  </a:lnTo>
                  <a:lnTo>
                    <a:pt x="344" y="2"/>
                  </a:lnTo>
                  <a:lnTo>
                    <a:pt x="348" y="2"/>
                  </a:lnTo>
                  <a:lnTo>
                    <a:pt x="348" y="2"/>
                  </a:lnTo>
                  <a:lnTo>
                    <a:pt x="352" y="2"/>
                  </a:lnTo>
                  <a:lnTo>
                    <a:pt x="352" y="2"/>
                  </a:lnTo>
                  <a:lnTo>
                    <a:pt x="354" y="2"/>
                  </a:lnTo>
                  <a:lnTo>
                    <a:pt x="354" y="2"/>
                  </a:lnTo>
                  <a:lnTo>
                    <a:pt x="358" y="2"/>
                  </a:lnTo>
                  <a:lnTo>
                    <a:pt x="360" y="2"/>
                  </a:lnTo>
                  <a:lnTo>
                    <a:pt x="360" y="2"/>
                  </a:lnTo>
                  <a:lnTo>
                    <a:pt x="360" y="4"/>
                  </a:lnTo>
                  <a:lnTo>
                    <a:pt x="360" y="6"/>
                  </a:lnTo>
                  <a:lnTo>
                    <a:pt x="360" y="6"/>
                  </a:lnTo>
                  <a:lnTo>
                    <a:pt x="362" y="4"/>
                  </a:lnTo>
                  <a:lnTo>
                    <a:pt x="364" y="2"/>
                  </a:lnTo>
                  <a:lnTo>
                    <a:pt x="364" y="2"/>
                  </a:lnTo>
                  <a:lnTo>
                    <a:pt x="370" y="2"/>
                  </a:lnTo>
                  <a:lnTo>
                    <a:pt x="370" y="2"/>
                  </a:lnTo>
                  <a:lnTo>
                    <a:pt x="370" y="2"/>
                  </a:lnTo>
                  <a:lnTo>
                    <a:pt x="370" y="2"/>
                  </a:lnTo>
                  <a:lnTo>
                    <a:pt x="370" y="2"/>
                  </a:lnTo>
                  <a:lnTo>
                    <a:pt x="370" y="2"/>
                  </a:lnTo>
                  <a:lnTo>
                    <a:pt x="370" y="2"/>
                  </a:lnTo>
                  <a:lnTo>
                    <a:pt x="370" y="2"/>
                  </a:lnTo>
                  <a:lnTo>
                    <a:pt x="374" y="4"/>
                  </a:lnTo>
                  <a:lnTo>
                    <a:pt x="374" y="4"/>
                  </a:lnTo>
                  <a:lnTo>
                    <a:pt x="376" y="2"/>
                  </a:lnTo>
                  <a:lnTo>
                    <a:pt x="376" y="2"/>
                  </a:lnTo>
                  <a:lnTo>
                    <a:pt x="378" y="4"/>
                  </a:lnTo>
                  <a:lnTo>
                    <a:pt x="378" y="4"/>
                  </a:lnTo>
                  <a:lnTo>
                    <a:pt x="384" y="4"/>
                  </a:lnTo>
                  <a:lnTo>
                    <a:pt x="384" y="4"/>
                  </a:lnTo>
                  <a:lnTo>
                    <a:pt x="386" y="4"/>
                  </a:lnTo>
                  <a:lnTo>
                    <a:pt x="386" y="4"/>
                  </a:lnTo>
                  <a:lnTo>
                    <a:pt x="390" y="4"/>
                  </a:lnTo>
                  <a:lnTo>
                    <a:pt x="390" y="4"/>
                  </a:lnTo>
                  <a:lnTo>
                    <a:pt x="392" y="4"/>
                  </a:lnTo>
                  <a:lnTo>
                    <a:pt x="392" y="4"/>
                  </a:lnTo>
                  <a:lnTo>
                    <a:pt x="392" y="4"/>
                  </a:lnTo>
                  <a:lnTo>
                    <a:pt x="392" y="4"/>
                  </a:lnTo>
                  <a:lnTo>
                    <a:pt x="394" y="4"/>
                  </a:lnTo>
                  <a:lnTo>
                    <a:pt x="394" y="4"/>
                  </a:lnTo>
                  <a:lnTo>
                    <a:pt x="394" y="4"/>
                  </a:lnTo>
                  <a:lnTo>
                    <a:pt x="394" y="4"/>
                  </a:lnTo>
                  <a:lnTo>
                    <a:pt x="396" y="6"/>
                  </a:lnTo>
                  <a:lnTo>
                    <a:pt x="396" y="6"/>
                  </a:lnTo>
                  <a:lnTo>
                    <a:pt x="398" y="6"/>
                  </a:lnTo>
                  <a:lnTo>
                    <a:pt x="398" y="6"/>
                  </a:lnTo>
                  <a:lnTo>
                    <a:pt x="398" y="6"/>
                  </a:lnTo>
                  <a:lnTo>
                    <a:pt x="398" y="6"/>
                  </a:lnTo>
                  <a:lnTo>
                    <a:pt x="402" y="4"/>
                  </a:lnTo>
                  <a:lnTo>
                    <a:pt x="402" y="4"/>
                  </a:lnTo>
                  <a:lnTo>
                    <a:pt x="406" y="6"/>
                  </a:lnTo>
                  <a:lnTo>
                    <a:pt x="406" y="6"/>
                  </a:lnTo>
                  <a:lnTo>
                    <a:pt x="408" y="4"/>
                  </a:lnTo>
                  <a:lnTo>
                    <a:pt x="408" y="4"/>
                  </a:lnTo>
                  <a:lnTo>
                    <a:pt x="410" y="6"/>
                  </a:lnTo>
                  <a:lnTo>
                    <a:pt x="410" y="6"/>
                  </a:lnTo>
                  <a:lnTo>
                    <a:pt x="410" y="6"/>
                  </a:lnTo>
                  <a:lnTo>
                    <a:pt x="412" y="6"/>
                  </a:lnTo>
                  <a:lnTo>
                    <a:pt x="412" y="4"/>
                  </a:lnTo>
                  <a:lnTo>
                    <a:pt x="412" y="4"/>
                  </a:lnTo>
                  <a:lnTo>
                    <a:pt x="420" y="4"/>
                  </a:lnTo>
                  <a:lnTo>
                    <a:pt x="420" y="4"/>
                  </a:lnTo>
                  <a:lnTo>
                    <a:pt x="424" y="4"/>
                  </a:lnTo>
                  <a:lnTo>
                    <a:pt x="424" y="4"/>
                  </a:lnTo>
                  <a:lnTo>
                    <a:pt x="428" y="6"/>
                  </a:lnTo>
                  <a:lnTo>
                    <a:pt x="428" y="6"/>
                  </a:lnTo>
                  <a:lnTo>
                    <a:pt x="430" y="4"/>
                  </a:lnTo>
                  <a:lnTo>
                    <a:pt x="430" y="4"/>
                  </a:lnTo>
                  <a:lnTo>
                    <a:pt x="432" y="6"/>
                  </a:lnTo>
                  <a:lnTo>
                    <a:pt x="432" y="6"/>
                  </a:lnTo>
                  <a:lnTo>
                    <a:pt x="436" y="4"/>
                  </a:lnTo>
                  <a:lnTo>
                    <a:pt x="436" y="4"/>
                  </a:lnTo>
                  <a:lnTo>
                    <a:pt x="442" y="4"/>
                  </a:lnTo>
                  <a:lnTo>
                    <a:pt x="442" y="4"/>
                  </a:lnTo>
                  <a:lnTo>
                    <a:pt x="446" y="4"/>
                  </a:lnTo>
                  <a:lnTo>
                    <a:pt x="446" y="4"/>
                  </a:lnTo>
                  <a:lnTo>
                    <a:pt x="448" y="4"/>
                  </a:lnTo>
                  <a:lnTo>
                    <a:pt x="448" y="4"/>
                  </a:lnTo>
                  <a:lnTo>
                    <a:pt x="450" y="6"/>
                  </a:lnTo>
                  <a:lnTo>
                    <a:pt x="450" y="6"/>
                  </a:lnTo>
                  <a:lnTo>
                    <a:pt x="452" y="6"/>
                  </a:lnTo>
                  <a:lnTo>
                    <a:pt x="452" y="6"/>
                  </a:lnTo>
                  <a:lnTo>
                    <a:pt x="452" y="6"/>
                  </a:lnTo>
                  <a:lnTo>
                    <a:pt x="452" y="6"/>
                  </a:lnTo>
                  <a:lnTo>
                    <a:pt x="458" y="6"/>
                  </a:lnTo>
                  <a:lnTo>
                    <a:pt x="458" y="6"/>
                  </a:lnTo>
                  <a:lnTo>
                    <a:pt x="458" y="8"/>
                  </a:lnTo>
                  <a:lnTo>
                    <a:pt x="458" y="8"/>
                  </a:lnTo>
                  <a:lnTo>
                    <a:pt x="460" y="6"/>
                  </a:lnTo>
                  <a:lnTo>
                    <a:pt x="460" y="6"/>
                  </a:lnTo>
                  <a:lnTo>
                    <a:pt x="464" y="8"/>
                  </a:lnTo>
                  <a:lnTo>
                    <a:pt x="464" y="8"/>
                  </a:lnTo>
                  <a:lnTo>
                    <a:pt x="468" y="6"/>
                  </a:lnTo>
                  <a:lnTo>
                    <a:pt x="468" y="6"/>
                  </a:lnTo>
                  <a:lnTo>
                    <a:pt x="472" y="6"/>
                  </a:lnTo>
                  <a:lnTo>
                    <a:pt x="472" y="6"/>
                  </a:lnTo>
                  <a:lnTo>
                    <a:pt x="476" y="6"/>
                  </a:lnTo>
                  <a:lnTo>
                    <a:pt x="476" y="6"/>
                  </a:lnTo>
                  <a:lnTo>
                    <a:pt x="478" y="6"/>
                  </a:lnTo>
                  <a:lnTo>
                    <a:pt x="478" y="6"/>
                  </a:lnTo>
                  <a:lnTo>
                    <a:pt x="482" y="6"/>
                  </a:lnTo>
                  <a:lnTo>
                    <a:pt x="482" y="6"/>
                  </a:lnTo>
                  <a:lnTo>
                    <a:pt x="484" y="6"/>
                  </a:lnTo>
                  <a:lnTo>
                    <a:pt x="484" y="6"/>
                  </a:lnTo>
                  <a:lnTo>
                    <a:pt x="490" y="4"/>
                  </a:lnTo>
                  <a:lnTo>
                    <a:pt x="490" y="4"/>
                  </a:lnTo>
                  <a:lnTo>
                    <a:pt x="490" y="6"/>
                  </a:lnTo>
                  <a:lnTo>
                    <a:pt x="490" y="6"/>
                  </a:lnTo>
                  <a:lnTo>
                    <a:pt x="494" y="6"/>
                  </a:lnTo>
                  <a:lnTo>
                    <a:pt x="494" y="6"/>
                  </a:lnTo>
                  <a:lnTo>
                    <a:pt x="498" y="6"/>
                  </a:lnTo>
                  <a:lnTo>
                    <a:pt x="498" y="6"/>
                  </a:lnTo>
                  <a:lnTo>
                    <a:pt x="506" y="6"/>
                  </a:lnTo>
                  <a:lnTo>
                    <a:pt x="516" y="6"/>
                  </a:lnTo>
                  <a:lnTo>
                    <a:pt x="516" y="6"/>
                  </a:lnTo>
                  <a:lnTo>
                    <a:pt x="518" y="6"/>
                  </a:lnTo>
                  <a:lnTo>
                    <a:pt x="518" y="6"/>
                  </a:lnTo>
                  <a:lnTo>
                    <a:pt x="522" y="6"/>
                  </a:lnTo>
                  <a:lnTo>
                    <a:pt x="522" y="6"/>
                  </a:lnTo>
                  <a:lnTo>
                    <a:pt x="522" y="6"/>
                  </a:lnTo>
                  <a:lnTo>
                    <a:pt x="524" y="6"/>
                  </a:lnTo>
                  <a:lnTo>
                    <a:pt x="524" y="6"/>
                  </a:lnTo>
                  <a:lnTo>
                    <a:pt x="526" y="6"/>
                  </a:lnTo>
                  <a:lnTo>
                    <a:pt x="526" y="6"/>
                  </a:lnTo>
                  <a:lnTo>
                    <a:pt x="528" y="6"/>
                  </a:lnTo>
                  <a:lnTo>
                    <a:pt x="528" y="6"/>
                  </a:lnTo>
                  <a:lnTo>
                    <a:pt x="530" y="6"/>
                  </a:lnTo>
                  <a:lnTo>
                    <a:pt x="530" y="6"/>
                  </a:lnTo>
                  <a:lnTo>
                    <a:pt x="532" y="6"/>
                  </a:lnTo>
                  <a:lnTo>
                    <a:pt x="532" y="6"/>
                  </a:lnTo>
                  <a:lnTo>
                    <a:pt x="534" y="6"/>
                  </a:lnTo>
                  <a:lnTo>
                    <a:pt x="534" y="6"/>
                  </a:lnTo>
                  <a:lnTo>
                    <a:pt x="536" y="6"/>
                  </a:lnTo>
                  <a:lnTo>
                    <a:pt x="536" y="6"/>
                  </a:lnTo>
                  <a:lnTo>
                    <a:pt x="540" y="4"/>
                  </a:lnTo>
                  <a:lnTo>
                    <a:pt x="540" y="4"/>
                  </a:lnTo>
                  <a:lnTo>
                    <a:pt x="542" y="4"/>
                  </a:lnTo>
                  <a:lnTo>
                    <a:pt x="542" y="4"/>
                  </a:lnTo>
                  <a:lnTo>
                    <a:pt x="544" y="4"/>
                  </a:lnTo>
                  <a:lnTo>
                    <a:pt x="544" y="4"/>
                  </a:lnTo>
                  <a:lnTo>
                    <a:pt x="548" y="4"/>
                  </a:lnTo>
                  <a:lnTo>
                    <a:pt x="548" y="4"/>
                  </a:lnTo>
                  <a:lnTo>
                    <a:pt x="550" y="4"/>
                  </a:lnTo>
                  <a:lnTo>
                    <a:pt x="550" y="4"/>
                  </a:lnTo>
                  <a:lnTo>
                    <a:pt x="556" y="4"/>
                  </a:lnTo>
                  <a:lnTo>
                    <a:pt x="560" y="4"/>
                  </a:lnTo>
                  <a:lnTo>
                    <a:pt x="560" y="4"/>
                  </a:lnTo>
                  <a:lnTo>
                    <a:pt x="562" y="6"/>
                  </a:lnTo>
                  <a:lnTo>
                    <a:pt x="562" y="6"/>
                  </a:lnTo>
                  <a:lnTo>
                    <a:pt x="568" y="6"/>
                  </a:lnTo>
                  <a:lnTo>
                    <a:pt x="568" y="6"/>
                  </a:lnTo>
                  <a:lnTo>
                    <a:pt x="570" y="4"/>
                  </a:lnTo>
                  <a:lnTo>
                    <a:pt x="570" y="4"/>
                  </a:lnTo>
                  <a:lnTo>
                    <a:pt x="572" y="4"/>
                  </a:lnTo>
                  <a:lnTo>
                    <a:pt x="572" y="4"/>
                  </a:lnTo>
                  <a:lnTo>
                    <a:pt x="574" y="4"/>
                  </a:lnTo>
                  <a:lnTo>
                    <a:pt x="574" y="4"/>
                  </a:lnTo>
                  <a:lnTo>
                    <a:pt x="574" y="4"/>
                  </a:lnTo>
                  <a:lnTo>
                    <a:pt x="578" y="6"/>
                  </a:lnTo>
                  <a:lnTo>
                    <a:pt x="578" y="6"/>
                  </a:lnTo>
                  <a:lnTo>
                    <a:pt x="582" y="6"/>
                  </a:lnTo>
                  <a:lnTo>
                    <a:pt x="582" y="6"/>
                  </a:lnTo>
                  <a:lnTo>
                    <a:pt x="582" y="6"/>
                  </a:lnTo>
                  <a:lnTo>
                    <a:pt x="582" y="6"/>
                  </a:lnTo>
                  <a:lnTo>
                    <a:pt x="582" y="6"/>
                  </a:lnTo>
                  <a:lnTo>
                    <a:pt x="582" y="6"/>
                  </a:lnTo>
                  <a:lnTo>
                    <a:pt x="582" y="6"/>
                  </a:lnTo>
                  <a:lnTo>
                    <a:pt x="582" y="6"/>
                  </a:lnTo>
                  <a:lnTo>
                    <a:pt x="586" y="6"/>
                  </a:lnTo>
                  <a:lnTo>
                    <a:pt x="586" y="6"/>
                  </a:lnTo>
                  <a:lnTo>
                    <a:pt x="590" y="6"/>
                  </a:lnTo>
                  <a:lnTo>
                    <a:pt x="590" y="6"/>
                  </a:lnTo>
                  <a:lnTo>
                    <a:pt x="592" y="4"/>
                  </a:lnTo>
                  <a:lnTo>
                    <a:pt x="592" y="4"/>
                  </a:lnTo>
                  <a:lnTo>
                    <a:pt x="594" y="4"/>
                  </a:lnTo>
                  <a:lnTo>
                    <a:pt x="596" y="6"/>
                  </a:lnTo>
                  <a:lnTo>
                    <a:pt x="596" y="6"/>
                  </a:lnTo>
                  <a:lnTo>
                    <a:pt x="600" y="8"/>
                  </a:lnTo>
                  <a:lnTo>
                    <a:pt x="600" y="8"/>
                  </a:lnTo>
                  <a:lnTo>
                    <a:pt x="602" y="8"/>
                  </a:lnTo>
                  <a:lnTo>
                    <a:pt x="604" y="8"/>
                  </a:lnTo>
                  <a:lnTo>
                    <a:pt x="604" y="8"/>
                  </a:lnTo>
                  <a:lnTo>
                    <a:pt x="606" y="8"/>
                  </a:lnTo>
                  <a:lnTo>
                    <a:pt x="606" y="8"/>
                  </a:lnTo>
                  <a:lnTo>
                    <a:pt x="612" y="8"/>
                  </a:lnTo>
                  <a:lnTo>
                    <a:pt x="612" y="8"/>
                  </a:lnTo>
                  <a:lnTo>
                    <a:pt x="616" y="6"/>
                  </a:lnTo>
                  <a:lnTo>
                    <a:pt x="616" y="6"/>
                  </a:lnTo>
                  <a:lnTo>
                    <a:pt x="618" y="8"/>
                  </a:lnTo>
                  <a:lnTo>
                    <a:pt x="618" y="8"/>
                  </a:lnTo>
                  <a:lnTo>
                    <a:pt x="618" y="8"/>
                  </a:lnTo>
                  <a:lnTo>
                    <a:pt x="620" y="10"/>
                  </a:lnTo>
                  <a:lnTo>
                    <a:pt x="620" y="10"/>
                  </a:lnTo>
                  <a:lnTo>
                    <a:pt x="628" y="8"/>
                  </a:lnTo>
                  <a:lnTo>
                    <a:pt x="628" y="8"/>
                  </a:lnTo>
                  <a:lnTo>
                    <a:pt x="630" y="6"/>
                  </a:lnTo>
                  <a:lnTo>
                    <a:pt x="630" y="6"/>
                  </a:lnTo>
                  <a:lnTo>
                    <a:pt x="634" y="8"/>
                  </a:lnTo>
                  <a:lnTo>
                    <a:pt x="634" y="8"/>
                  </a:lnTo>
                  <a:lnTo>
                    <a:pt x="636" y="6"/>
                  </a:lnTo>
                  <a:lnTo>
                    <a:pt x="636" y="6"/>
                  </a:lnTo>
                  <a:lnTo>
                    <a:pt x="644" y="6"/>
                  </a:lnTo>
                  <a:lnTo>
                    <a:pt x="644" y="6"/>
                  </a:lnTo>
                  <a:lnTo>
                    <a:pt x="646" y="6"/>
                  </a:lnTo>
                  <a:lnTo>
                    <a:pt x="646" y="6"/>
                  </a:lnTo>
                  <a:lnTo>
                    <a:pt x="650" y="4"/>
                  </a:lnTo>
                  <a:lnTo>
                    <a:pt x="650" y="4"/>
                  </a:lnTo>
                  <a:lnTo>
                    <a:pt x="652" y="6"/>
                  </a:lnTo>
                  <a:lnTo>
                    <a:pt x="652" y="6"/>
                  </a:lnTo>
                  <a:lnTo>
                    <a:pt x="658" y="6"/>
                  </a:lnTo>
                  <a:lnTo>
                    <a:pt x="658" y="6"/>
                  </a:lnTo>
                  <a:lnTo>
                    <a:pt x="660" y="6"/>
                  </a:lnTo>
                  <a:lnTo>
                    <a:pt x="660" y="6"/>
                  </a:lnTo>
                  <a:lnTo>
                    <a:pt x="664" y="4"/>
                  </a:lnTo>
                  <a:lnTo>
                    <a:pt x="664" y="4"/>
                  </a:lnTo>
                  <a:lnTo>
                    <a:pt x="664" y="6"/>
                  </a:lnTo>
                  <a:lnTo>
                    <a:pt x="664" y="6"/>
                  </a:lnTo>
                  <a:lnTo>
                    <a:pt x="668" y="6"/>
                  </a:lnTo>
                  <a:lnTo>
                    <a:pt x="668" y="6"/>
                  </a:lnTo>
                  <a:lnTo>
                    <a:pt x="670" y="6"/>
                  </a:lnTo>
                  <a:lnTo>
                    <a:pt x="670" y="6"/>
                  </a:lnTo>
                  <a:lnTo>
                    <a:pt x="674" y="6"/>
                  </a:lnTo>
                  <a:lnTo>
                    <a:pt x="674" y="6"/>
                  </a:lnTo>
                  <a:lnTo>
                    <a:pt x="676" y="6"/>
                  </a:lnTo>
                  <a:lnTo>
                    <a:pt x="678" y="6"/>
                  </a:lnTo>
                  <a:lnTo>
                    <a:pt x="678" y="6"/>
                  </a:lnTo>
                  <a:lnTo>
                    <a:pt x="682" y="4"/>
                  </a:lnTo>
                  <a:lnTo>
                    <a:pt x="682" y="4"/>
                  </a:lnTo>
                  <a:lnTo>
                    <a:pt x="684" y="4"/>
                  </a:lnTo>
                  <a:lnTo>
                    <a:pt x="684" y="4"/>
                  </a:lnTo>
                  <a:lnTo>
                    <a:pt x="686" y="4"/>
                  </a:lnTo>
                  <a:lnTo>
                    <a:pt x="686" y="4"/>
                  </a:lnTo>
                  <a:lnTo>
                    <a:pt x="688" y="4"/>
                  </a:lnTo>
                  <a:lnTo>
                    <a:pt x="688" y="4"/>
                  </a:lnTo>
                  <a:lnTo>
                    <a:pt x="690" y="6"/>
                  </a:lnTo>
                  <a:lnTo>
                    <a:pt x="690" y="6"/>
                  </a:lnTo>
                  <a:lnTo>
                    <a:pt x="692" y="6"/>
                  </a:lnTo>
                  <a:lnTo>
                    <a:pt x="692" y="6"/>
                  </a:lnTo>
                  <a:lnTo>
                    <a:pt x="696" y="6"/>
                  </a:lnTo>
                  <a:lnTo>
                    <a:pt x="696" y="6"/>
                  </a:lnTo>
                  <a:lnTo>
                    <a:pt x="700" y="6"/>
                  </a:lnTo>
                  <a:lnTo>
                    <a:pt x="700" y="6"/>
                  </a:lnTo>
                  <a:lnTo>
                    <a:pt x="706" y="6"/>
                  </a:lnTo>
                  <a:lnTo>
                    <a:pt x="706" y="6"/>
                  </a:lnTo>
                  <a:lnTo>
                    <a:pt x="706" y="8"/>
                  </a:lnTo>
                  <a:lnTo>
                    <a:pt x="706" y="8"/>
                  </a:lnTo>
                  <a:lnTo>
                    <a:pt x="708" y="10"/>
                  </a:lnTo>
                  <a:lnTo>
                    <a:pt x="708" y="10"/>
                  </a:lnTo>
                  <a:lnTo>
                    <a:pt x="712" y="10"/>
                  </a:lnTo>
                  <a:lnTo>
                    <a:pt x="712" y="10"/>
                  </a:lnTo>
                  <a:lnTo>
                    <a:pt x="716" y="8"/>
                  </a:lnTo>
                  <a:lnTo>
                    <a:pt x="716" y="8"/>
                  </a:lnTo>
                  <a:lnTo>
                    <a:pt x="722" y="8"/>
                  </a:lnTo>
                  <a:lnTo>
                    <a:pt x="722" y="8"/>
                  </a:lnTo>
                  <a:lnTo>
                    <a:pt x="728" y="6"/>
                  </a:lnTo>
                  <a:lnTo>
                    <a:pt x="728" y="6"/>
                  </a:lnTo>
                  <a:lnTo>
                    <a:pt x="728" y="6"/>
                  </a:lnTo>
                  <a:lnTo>
                    <a:pt x="728" y="6"/>
                  </a:lnTo>
                  <a:lnTo>
                    <a:pt x="734" y="4"/>
                  </a:lnTo>
                  <a:lnTo>
                    <a:pt x="734" y="4"/>
                  </a:lnTo>
                  <a:lnTo>
                    <a:pt x="746" y="4"/>
                  </a:lnTo>
                  <a:lnTo>
                    <a:pt x="746" y="4"/>
                  </a:lnTo>
                  <a:lnTo>
                    <a:pt x="746" y="6"/>
                  </a:lnTo>
                  <a:lnTo>
                    <a:pt x="746" y="6"/>
                  </a:lnTo>
                  <a:lnTo>
                    <a:pt x="750" y="6"/>
                  </a:lnTo>
                  <a:lnTo>
                    <a:pt x="754" y="6"/>
                  </a:lnTo>
                  <a:lnTo>
                    <a:pt x="754" y="6"/>
                  </a:lnTo>
                  <a:lnTo>
                    <a:pt x="764" y="6"/>
                  </a:lnTo>
                  <a:lnTo>
                    <a:pt x="764" y="6"/>
                  </a:lnTo>
                  <a:lnTo>
                    <a:pt x="766" y="6"/>
                  </a:lnTo>
                  <a:lnTo>
                    <a:pt x="766" y="6"/>
                  </a:lnTo>
                  <a:lnTo>
                    <a:pt x="766" y="6"/>
                  </a:lnTo>
                  <a:lnTo>
                    <a:pt x="770" y="6"/>
                  </a:lnTo>
                  <a:lnTo>
                    <a:pt x="770" y="6"/>
                  </a:lnTo>
                  <a:lnTo>
                    <a:pt x="774" y="6"/>
                  </a:lnTo>
                  <a:lnTo>
                    <a:pt x="774" y="6"/>
                  </a:lnTo>
                  <a:lnTo>
                    <a:pt x="774" y="6"/>
                  </a:lnTo>
                  <a:lnTo>
                    <a:pt x="774" y="6"/>
                  </a:lnTo>
                  <a:lnTo>
                    <a:pt x="776" y="6"/>
                  </a:lnTo>
                  <a:lnTo>
                    <a:pt x="776" y="6"/>
                  </a:lnTo>
                  <a:lnTo>
                    <a:pt x="776" y="6"/>
                  </a:lnTo>
                  <a:lnTo>
                    <a:pt x="776" y="6"/>
                  </a:lnTo>
                  <a:lnTo>
                    <a:pt x="778" y="8"/>
                  </a:lnTo>
                  <a:lnTo>
                    <a:pt x="778" y="8"/>
                  </a:lnTo>
                  <a:lnTo>
                    <a:pt x="780" y="8"/>
                  </a:lnTo>
                  <a:lnTo>
                    <a:pt x="780" y="8"/>
                  </a:lnTo>
                  <a:lnTo>
                    <a:pt x="780" y="6"/>
                  </a:lnTo>
                  <a:lnTo>
                    <a:pt x="780" y="6"/>
                  </a:lnTo>
                  <a:lnTo>
                    <a:pt x="784" y="6"/>
                  </a:lnTo>
                  <a:lnTo>
                    <a:pt x="786" y="6"/>
                  </a:lnTo>
                  <a:lnTo>
                    <a:pt x="786" y="6"/>
                  </a:lnTo>
                  <a:lnTo>
                    <a:pt x="788" y="8"/>
                  </a:lnTo>
                  <a:lnTo>
                    <a:pt x="788" y="8"/>
                  </a:lnTo>
                  <a:lnTo>
                    <a:pt x="790" y="8"/>
                  </a:lnTo>
                  <a:lnTo>
                    <a:pt x="790" y="8"/>
                  </a:lnTo>
                  <a:lnTo>
                    <a:pt x="790" y="6"/>
                  </a:lnTo>
                  <a:lnTo>
                    <a:pt x="790" y="6"/>
                  </a:lnTo>
                  <a:lnTo>
                    <a:pt x="790" y="6"/>
                  </a:lnTo>
                  <a:lnTo>
                    <a:pt x="798" y="6"/>
                  </a:lnTo>
                  <a:lnTo>
                    <a:pt x="798" y="6"/>
                  </a:lnTo>
                  <a:lnTo>
                    <a:pt x="800" y="6"/>
                  </a:lnTo>
                  <a:lnTo>
                    <a:pt x="800" y="6"/>
                  </a:lnTo>
                  <a:lnTo>
                    <a:pt x="806" y="6"/>
                  </a:lnTo>
                  <a:lnTo>
                    <a:pt x="806" y="6"/>
                  </a:lnTo>
                  <a:lnTo>
                    <a:pt x="806" y="6"/>
                  </a:lnTo>
                  <a:lnTo>
                    <a:pt x="806" y="6"/>
                  </a:lnTo>
                  <a:lnTo>
                    <a:pt x="808" y="6"/>
                  </a:lnTo>
                  <a:lnTo>
                    <a:pt x="808" y="6"/>
                  </a:lnTo>
                  <a:lnTo>
                    <a:pt x="810" y="6"/>
                  </a:lnTo>
                  <a:lnTo>
                    <a:pt x="810" y="6"/>
                  </a:lnTo>
                  <a:lnTo>
                    <a:pt x="812" y="4"/>
                  </a:lnTo>
                  <a:lnTo>
                    <a:pt x="812" y="4"/>
                  </a:lnTo>
                  <a:lnTo>
                    <a:pt x="816" y="4"/>
                  </a:lnTo>
                  <a:lnTo>
                    <a:pt x="816" y="4"/>
                  </a:lnTo>
                  <a:lnTo>
                    <a:pt x="818" y="4"/>
                  </a:lnTo>
                  <a:lnTo>
                    <a:pt x="818" y="4"/>
                  </a:lnTo>
                  <a:lnTo>
                    <a:pt x="818" y="4"/>
                  </a:lnTo>
                  <a:lnTo>
                    <a:pt x="818" y="4"/>
                  </a:lnTo>
                  <a:lnTo>
                    <a:pt x="818" y="4"/>
                  </a:lnTo>
                  <a:lnTo>
                    <a:pt x="818" y="4"/>
                  </a:lnTo>
                  <a:lnTo>
                    <a:pt x="818" y="4"/>
                  </a:lnTo>
                  <a:lnTo>
                    <a:pt x="818" y="4"/>
                  </a:lnTo>
                  <a:lnTo>
                    <a:pt x="820" y="4"/>
                  </a:lnTo>
                  <a:lnTo>
                    <a:pt x="820" y="4"/>
                  </a:lnTo>
                  <a:lnTo>
                    <a:pt x="822" y="4"/>
                  </a:lnTo>
                  <a:lnTo>
                    <a:pt x="822" y="4"/>
                  </a:lnTo>
                  <a:lnTo>
                    <a:pt x="826" y="4"/>
                  </a:lnTo>
                  <a:lnTo>
                    <a:pt x="826" y="4"/>
                  </a:lnTo>
                  <a:lnTo>
                    <a:pt x="832" y="4"/>
                  </a:lnTo>
                  <a:lnTo>
                    <a:pt x="832" y="4"/>
                  </a:lnTo>
                  <a:lnTo>
                    <a:pt x="834" y="4"/>
                  </a:lnTo>
                  <a:lnTo>
                    <a:pt x="834" y="4"/>
                  </a:lnTo>
                  <a:lnTo>
                    <a:pt x="838" y="4"/>
                  </a:lnTo>
                  <a:lnTo>
                    <a:pt x="838" y="4"/>
                  </a:lnTo>
                  <a:lnTo>
                    <a:pt x="840" y="4"/>
                  </a:lnTo>
                  <a:lnTo>
                    <a:pt x="840" y="4"/>
                  </a:lnTo>
                  <a:lnTo>
                    <a:pt x="848" y="4"/>
                  </a:lnTo>
                  <a:lnTo>
                    <a:pt x="848" y="4"/>
                  </a:lnTo>
                  <a:lnTo>
                    <a:pt x="850" y="6"/>
                  </a:lnTo>
                  <a:lnTo>
                    <a:pt x="850" y="6"/>
                  </a:lnTo>
                  <a:lnTo>
                    <a:pt x="852" y="6"/>
                  </a:lnTo>
                  <a:lnTo>
                    <a:pt x="852" y="6"/>
                  </a:lnTo>
                  <a:lnTo>
                    <a:pt x="854" y="6"/>
                  </a:lnTo>
                  <a:lnTo>
                    <a:pt x="854" y="6"/>
                  </a:lnTo>
                  <a:lnTo>
                    <a:pt x="856" y="6"/>
                  </a:lnTo>
                  <a:lnTo>
                    <a:pt x="856" y="6"/>
                  </a:lnTo>
                  <a:lnTo>
                    <a:pt x="860" y="6"/>
                  </a:lnTo>
                  <a:lnTo>
                    <a:pt x="860" y="6"/>
                  </a:lnTo>
                  <a:lnTo>
                    <a:pt x="860" y="6"/>
                  </a:lnTo>
                  <a:lnTo>
                    <a:pt x="860" y="6"/>
                  </a:lnTo>
                  <a:lnTo>
                    <a:pt x="860" y="6"/>
                  </a:lnTo>
                  <a:lnTo>
                    <a:pt x="860" y="6"/>
                  </a:lnTo>
                  <a:lnTo>
                    <a:pt x="864" y="4"/>
                  </a:lnTo>
                  <a:lnTo>
                    <a:pt x="864" y="4"/>
                  </a:lnTo>
                  <a:lnTo>
                    <a:pt x="868" y="4"/>
                  </a:lnTo>
                  <a:lnTo>
                    <a:pt x="868" y="4"/>
                  </a:lnTo>
                  <a:lnTo>
                    <a:pt x="874" y="4"/>
                  </a:lnTo>
                  <a:lnTo>
                    <a:pt x="880" y="4"/>
                  </a:lnTo>
                  <a:lnTo>
                    <a:pt x="880" y="4"/>
                  </a:lnTo>
                  <a:lnTo>
                    <a:pt x="888" y="4"/>
                  </a:lnTo>
                  <a:lnTo>
                    <a:pt x="888" y="4"/>
                  </a:lnTo>
                  <a:lnTo>
                    <a:pt x="894" y="4"/>
                  </a:lnTo>
                  <a:lnTo>
                    <a:pt x="894" y="4"/>
                  </a:lnTo>
                  <a:lnTo>
                    <a:pt x="896" y="4"/>
                  </a:lnTo>
                  <a:lnTo>
                    <a:pt x="896" y="4"/>
                  </a:lnTo>
                  <a:lnTo>
                    <a:pt x="912" y="4"/>
                  </a:lnTo>
                  <a:lnTo>
                    <a:pt x="912" y="4"/>
                  </a:lnTo>
                  <a:lnTo>
                    <a:pt x="914" y="6"/>
                  </a:lnTo>
                  <a:lnTo>
                    <a:pt x="914" y="6"/>
                  </a:lnTo>
                  <a:lnTo>
                    <a:pt x="928" y="6"/>
                  </a:lnTo>
                  <a:lnTo>
                    <a:pt x="928" y="6"/>
                  </a:lnTo>
                  <a:lnTo>
                    <a:pt x="930" y="6"/>
                  </a:lnTo>
                  <a:lnTo>
                    <a:pt x="930" y="6"/>
                  </a:lnTo>
                  <a:lnTo>
                    <a:pt x="932" y="4"/>
                  </a:lnTo>
                  <a:lnTo>
                    <a:pt x="932" y="4"/>
                  </a:lnTo>
                  <a:lnTo>
                    <a:pt x="936" y="6"/>
                  </a:lnTo>
                  <a:lnTo>
                    <a:pt x="936" y="6"/>
                  </a:lnTo>
                  <a:lnTo>
                    <a:pt x="942" y="4"/>
                  </a:lnTo>
                  <a:lnTo>
                    <a:pt x="942" y="4"/>
                  </a:lnTo>
                  <a:lnTo>
                    <a:pt x="948" y="4"/>
                  </a:lnTo>
                  <a:lnTo>
                    <a:pt x="948" y="4"/>
                  </a:lnTo>
                  <a:lnTo>
                    <a:pt x="950" y="4"/>
                  </a:lnTo>
                  <a:lnTo>
                    <a:pt x="950" y="4"/>
                  </a:lnTo>
                  <a:lnTo>
                    <a:pt x="950" y="4"/>
                  </a:lnTo>
                  <a:lnTo>
                    <a:pt x="950" y="4"/>
                  </a:lnTo>
                  <a:lnTo>
                    <a:pt x="952" y="4"/>
                  </a:lnTo>
                  <a:lnTo>
                    <a:pt x="952" y="4"/>
                  </a:lnTo>
                  <a:lnTo>
                    <a:pt x="954" y="4"/>
                  </a:lnTo>
                  <a:lnTo>
                    <a:pt x="954" y="4"/>
                  </a:lnTo>
                  <a:lnTo>
                    <a:pt x="956" y="4"/>
                  </a:lnTo>
                  <a:lnTo>
                    <a:pt x="960" y="4"/>
                  </a:lnTo>
                  <a:lnTo>
                    <a:pt x="960" y="4"/>
                  </a:lnTo>
                  <a:lnTo>
                    <a:pt x="962" y="4"/>
                  </a:lnTo>
                  <a:lnTo>
                    <a:pt x="962" y="4"/>
                  </a:lnTo>
                  <a:lnTo>
                    <a:pt x="968" y="4"/>
                  </a:lnTo>
                  <a:lnTo>
                    <a:pt x="968" y="4"/>
                  </a:lnTo>
                  <a:lnTo>
                    <a:pt x="968" y="4"/>
                  </a:lnTo>
                  <a:lnTo>
                    <a:pt x="968" y="2"/>
                  </a:lnTo>
                  <a:lnTo>
                    <a:pt x="968" y="2"/>
                  </a:lnTo>
                  <a:lnTo>
                    <a:pt x="980" y="6"/>
                  </a:lnTo>
                  <a:lnTo>
                    <a:pt x="980" y="6"/>
                  </a:lnTo>
                  <a:lnTo>
                    <a:pt x="984" y="6"/>
                  </a:lnTo>
                  <a:lnTo>
                    <a:pt x="988" y="6"/>
                  </a:lnTo>
                  <a:lnTo>
                    <a:pt x="988" y="6"/>
                  </a:lnTo>
                  <a:lnTo>
                    <a:pt x="990" y="4"/>
                  </a:lnTo>
                  <a:lnTo>
                    <a:pt x="990" y="4"/>
                  </a:lnTo>
                  <a:lnTo>
                    <a:pt x="994" y="4"/>
                  </a:lnTo>
                  <a:lnTo>
                    <a:pt x="994" y="4"/>
                  </a:lnTo>
                  <a:lnTo>
                    <a:pt x="996" y="4"/>
                  </a:lnTo>
                  <a:lnTo>
                    <a:pt x="996" y="4"/>
                  </a:lnTo>
                  <a:lnTo>
                    <a:pt x="998" y="6"/>
                  </a:lnTo>
                  <a:lnTo>
                    <a:pt x="998" y="6"/>
                  </a:lnTo>
                  <a:lnTo>
                    <a:pt x="1000" y="6"/>
                  </a:lnTo>
                  <a:lnTo>
                    <a:pt x="1000" y="6"/>
                  </a:lnTo>
                  <a:lnTo>
                    <a:pt x="1000" y="6"/>
                  </a:lnTo>
                  <a:lnTo>
                    <a:pt x="1000" y="6"/>
                  </a:lnTo>
                  <a:lnTo>
                    <a:pt x="1002" y="4"/>
                  </a:lnTo>
                  <a:lnTo>
                    <a:pt x="1002" y="4"/>
                  </a:lnTo>
                  <a:lnTo>
                    <a:pt x="1004" y="4"/>
                  </a:lnTo>
                  <a:lnTo>
                    <a:pt x="1004" y="4"/>
                  </a:lnTo>
                  <a:lnTo>
                    <a:pt x="1008" y="4"/>
                  </a:lnTo>
                  <a:lnTo>
                    <a:pt x="1008" y="4"/>
                  </a:lnTo>
                  <a:lnTo>
                    <a:pt x="1010" y="4"/>
                  </a:lnTo>
                  <a:lnTo>
                    <a:pt x="1010" y="4"/>
                  </a:lnTo>
                  <a:lnTo>
                    <a:pt x="1014" y="2"/>
                  </a:lnTo>
                  <a:lnTo>
                    <a:pt x="1014" y="2"/>
                  </a:lnTo>
                  <a:lnTo>
                    <a:pt x="1018" y="2"/>
                  </a:lnTo>
                  <a:lnTo>
                    <a:pt x="1018" y="2"/>
                  </a:lnTo>
                  <a:lnTo>
                    <a:pt x="1020" y="2"/>
                  </a:lnTo>
                  <a:lnTo>
                    <a:pt x="1024" y="4"/>
                  </a:lnTo>
                  <a:lnTo>
                    <a:pt x="1024" y="4"/>
                  </a:lnTo>
                  <a:lnTo>
                    <a:pt x="1026" y="2"/>
                  </a:lnTo>
                  <a:lnTo>
                    <a:pt x="1026" y="2"/>
                  </a:lnTo>
                  <a:lnTo>
                    <a:pt x="1030" y="4"/>
                  </a:lnTo>
                  <a:lnTo>
                    <a:pt x="1030" y="4"/>
                  </a:lnTo>
                  <a:lnTo>
                    <a:pt x="1032" y="4"/>
                  </a:lnTo>
                  <a:lnTo>
                    <a:pt x="1032" y="4"/>
                  </a:lnTo>
                  <a:lnTo>
                    <a:pt x="1032" y="4"/>
                  </a:lnTo>
                  <a:lnTo>
                    <a:pt x="1032" y="4"/>
                  </a:lnTo>
                  <a:lnTo>
                    <a:pt x="1034" y="6"/>
                  </a:lnTo>
                  <a:lnTo>
                    <a:pt x="1034" y="6"/>
                  </a:lnTo>
                  <a:lnTo>
                    <a:pt x="1036" y="6"/>
                  </a:lnTo>
                  <a:lnTo>
                    <a:pt x="1036" y="6"/>
                  </a:lnTo>
                  <a:lnTo>
                    <a:pt x="1038" y="6"/>
                  </a:lnTo>
                  <a:lnTo>
                    <a:pt x="1038" y="6"/>
                  </a:lnTo>
                  <a:lnTo>
                    <a:pt x="1038" y="4"/>
                  </a:lnTo>
                  <a:lnTo>
                    <a:pt x="1038" y="4"/>
                  </a:lnTo>
                  <a:lnTo>
                    <a:pt x="1042" y="4"/>
                  </a:lnTo>
                  <a:lnTo>
                    <a:pt x="1042" y="4"/>
                  </a:lnTo>
                  <a:lnTo>
                    <a:pt x="1046" y="2"/>
                  </a:lnTo>
                  <a:lnTo>
                    <a:pt x="1046" y="2"/>
                  </a:lnTo>
                  <a:lnTo>
                    <a:pt x="1058" y="6"/>
                  </a:lnTo>
                  <a:lnTo>
                    <a:pt x="1058" y="6"/>
                  </a:lnTo>
                  <a:lnTo>
                    <a:pt x="1060" y="4"/>
                  </a:lnTo>
                  <a:lnTo>
                    <a:pt x="1060" y="4"/>
                  </a:lnTo>
                  <a:lnTo>
                    <a:pt x="1066" y="4"/>
                  </a:lnTo>
                  <a:lnTo>
                    <a:pt x="1066" y="4"/>
                  </a:lnTo>
                  <a:lnTo>
                    <a:pt x="1068" y="6"/>
                  </a:lnTo>
                  <a:lnTo>
                    <a:pt x="1068" y="6"/>
                  </a:lnTo>
                  <a:lnTo>
                    <a:pt x="1070" y="4"/>
                  </a:lnTo>
                  <a:lnTo>
                    <a:pt x="1070" y="4"/>
                  </a:lnTo>
                  <a:lnTo>
                    <a:pt x="1070" y="4"/>
                  </a:lnTo>
                  <a:lnTo>
                    <a:pt x="1076" y="4"/>
                  </a:lnTo>
                  <a:lnTo>
                    <a:pt x="1080" y="6"/>
                  </a:lnTo>
                  <a:lnTo>
                    <a:pt x="1080" y="6"/>
                  </a:lnTo>
                  <a:lnTo>
                    <a:pt x="1082" y="4"/>
                  </a:lnTo>
                  <a:lnTo>
                    <a:pt x="1082" y="4"/>
                  </a:lnTo>
                  <a:lnTo>
                    <a:pt x="1082" y="4"/>
                  </a:lnTo>
                  <a:lnTo>
                    <a:pt x="1082" y="4"/>
                  </a:lnTo>
                  <a:lnTo>
                    <a:pt x="1088" y="4"/>
                  </a:lnTo>
                  <a:lnTo>
                    <a:pt x="1088" y="4"/>
                  </a:lnTo>
                  <a:lnTo>
                    <a:pt x="1092" y="2"/>
                  </a:lnTo>
                  <a:lnTo>
                    <a:pt x="1092" y="2"/>
                  </a:lnTo>
                  <a:lnTo>
                    <a:pt x="1098" y="2"/>
                  </a:lnTo>
                  <a:lnTo>
                    <a:pt x="1098" y="2"/>
                  </a:lnTo>
                  <a:lnTo>
                    <a:pt x="1102" y="2"/>
                  </a:lnTo>
                  <a:lnTo>
                    <a:pt x="1102" y="2"/>
                  </a:lnTo>
                  <a:lnTo>
                    <a:pt x="1104" y="2"/>
                  </a:lnTo>
                  <a:lnTo>
                    <a:pt x="1104" y="2"/>
                  </a:lnTo>
                  <a:lnTo>
                    <a:pt x="1108" y="2"/>
                  </a:lnTo>
                  <a:lnTo>
                    <a:pt x="1108" y="2"/>
                  </a:lnTo>
                  <a:lnTo>
                    <a:pt x="1112" y="2"/>
                  </a:lnTo>
                  <a:lnTo>
                    <a:pt x="1112" y="2"/>
                  </a:lnTo>
                  <a:lnTo>
                    <a:pt x="1112" y="2"/>
                  </a:lnTo>
                  <a:lnTo>
                    <a:pt x="1112" y="2"/>
                  </a:lnTo>
                  <a:lnTo>
                    <a:pt x="1118" y="0"/>
                  </a:lnTo>
                  <a:lnTo>
                    <a:pt x="1118" y="0"/>
                  </a:lnTo>
                  <a:lnTo>
                    <a:pt x="1122" y="2"/>
                  </a:lnTo>
                  <a:lnTo>
                    <a:pt x="1122" y="2"/>
                  </a:lnTo>
                  <a:lnTo>
                    <a:pt x="1122" y="2"/>
                  </a:lnTo>
                  <a:lnTo>
                    <a:pt x="1122" y="2"/>
                  </a:lnTo>
                  <a:lnTo>
                    <a:pt x="1126" y="2"/>
                  </a:lnTo>
                  <a:lnTo>
                    <a:pt x="1126" y="2"/>
                  </a:lnTo>
                  <a:lnTo>
                    <a:pt x="1126" y="2"/>
                  </a:lnTo>
                  <a:lnTo>
                    <a:pt x="1126" y="2"/>
                  </a:lnTo>
                  <a:lnTo>
                    <a:pt x="1130" y="0"/>
                  </a:lnTo>
                  <a:lnTo>
                    <a:pt x="1130" y="0"/>
                  </a:lnTo>
                  <a:lnTo>
                    <a:pt x="1136" y="0"/>
                  </a:lnTo>
                  <a:lnTo>
                    <a:pt x="1136" y="0"/>
                  </a:lnTo>
                  <a:lnTo>
                    <a:pt x="1140" y="0"/>
                  </a:lnTo>
                  <a:lnTo>
                    <a:pt x="1140" y="0"/>
                  </a:lnTo>
                  <a:lnTo>
                    <a:pt x="1146" y="0"/>
                  </a:lnTo>
                  <a:lnTo>
                    <a:pt x="1146" y="0"/>
                  </a:lnTo>
                  <a:lnTo>
                    <a:pt x="1152" y="0"/>
                  </a:lnTo>
                  <a:lnTo>
                    <a:pt x="1152" y="0"/>
                  </a:lnTo>
                  <a:lnTo>
                    <a:pt x="1156" y="0"/>
                  </a:lnTo>
                  <a:lnTo>
                    <a:pt x="1156" y="0"/>
                  </a:lnTo>
                  <a:lnTo>
                    <a:pt x="1158" y="0"/>
                  </a:lnTo>
                  <a:lnTo>
                    <a:pt x="1158" y="0"/>
                  </a:lnTo>
                  <a:lnTo>
                    <a:pt x="1162" y="0"/>
                  </a:lnTo>
                  <a:lnTo>
                    <a:pt x="1162" y="0"/>
                  </a:lnTo>
                  <a:lnTo>
                    <a:pt x="1166" y="0"/>
                  </a:lnTo>
                  <a:lnTo>
                    <a:pt x="1166" y="0"/>
                  </a:lnTo>
                  <a:lnTo>
                    <a:pt x="1172" y="0"/>
                  </a:lnTo>
                  <a:lnTo>
                    <a:pt x="1172" y="0"/>
                  </a:lnTo>
                  <a:lnTo>
                    <a:pt x="1174" y="0"/>
                  </a:lnTo>
                  <a:lnTo>
                    <a:pt x="1174" y="0"/>
                  </a:lnTo>
                  <a:lnTo>
                    <a:pt x="1178" y="2"/>
                  </a:lnTo>
                  <a:lnTo>
                    <a:pt x="1178" y="2"/>
                  </a:lnTo>
                  <a:lnTo>
                    <a:pt x="1186" y="2"/>
                  </a:lnTo>
                  <a:lnTo>
                    <a:pt x="1186" y="2"/>
                  </a:lnTo>
                  <a:lnTo>
                    <a:pt x="1190" y="2"/>
                  </a:lnTo>
                  <a:lnTo>
                    <a:pt x="1194" y="2"/>
                  </a:lnTo>
                  <a:lnTo>
                    <a:pt x="1194" y="2"/>
                  </a:lnTo>
                  <a:lnTo>
                    <a:pt x="1194" y="2"/>
                  </a:lnTo>
                  <a:lnTo>
                    <a:pt x="1194" y="2"/>
                  </a:lnTo>
                  <a:lnTo>
                    <a:pt x="1196" y="2"/>
                  </a:lnTo>
                  <a:lnTo>
                    <a:pt x="1196" y="2"/>
                  </a:lnTo>
                  <a:lnTo>
                    <a:pt x="1196" y="2"/>
                  </a:lnTo>
                  <a:lnTo>
                    <a:pt x="1196" y="2"/>
                  </a:lnTo>
                  <a:lnTo>
                    <a:pt x="1198" y="2"/>
                  </a:lnTo>
                  <a:lnTo>
                    <a:pt x="1198" y="2"/>
                  </a:lnTo>
                  <a:lnTo>
                    <a:pt x="1200" y="0"/>
                  </a:lnTo>
                  <a:lnTo>
                    <a:pt x="1200" y="0"/>
                  </a:lnTo>
                  <a:lnTo>
                    <a:pt x="1206" y="2"/>
                  </a:lnTo>
                  <a:lnTo>
                    <a:pt x="1206" y="2"/>
                  </a:lnTo>
                  <a:lnTo>
                    <a:pt x="1208" y="2"/>
                  </a:lnTo>
                  <a:lnTo>
                    <a:pt x="1208" y="2"/>
                  </a:lnTo>
                  <a:lnTo>
                    <a:pt x="1210" y="2"/>
                  </a:lnTo>
                  <a:lnTo>
                    <a:pt x="1210" y="2"/>
                  </a:lnTo>
                  <a:lnTo>
                    <a:pt x="1210" y="2"/>
                  </a:lnTo>
                  <a:lnTo>
                    <a:pt x="1210" y="2"/>
                  </a:lnTo>
                  <a:lnTo>
                    <a:pt x="1210" y="2"/>
                  </a:lnTo>
                  <a:lnTo>
                    <a:pt x="1210" y="2"/>
                  </a:lnTo>
                  <a:lnTo>
                    <a:pt x="1212" y="2"/>
                  </a:lnTo>
                  <a:lnTo>
                    <a:pt x="1212" y="2"/>
                  </a:lnTo>
                  <a:lnTo>
                    <a:pt x="1218" y="2"/>
                  </a:lnTo>
                  <a:lnTo>
                    <a:pt x="1218" y="2"/>
                  </a:lnTo>
                  <a:lnTo>
                    <a:pt x="1220" y="0"/>
                  </a:lnTo>
                  <a:lnTo>
                    <a:pt x="1220" y="0"/>
                  </a:lnTo>
                  <a:lnTo>
                    <a:pt x="1222" y="0"/>
                  </a:lnTo>
                  <a:lnTo>
                    <a:pt x="1222" y="0"/>
                  </a:lnTo>
                  <a:lnTo>
                    <a:pt x="1224" y="2"/>
                  </a:lnTo>
                  <a:lnTo>
                    <a:pt x="1224" y="2"/>
                  </a:lnTo>
                  <a:lnTo>
                    <a:pt x="1232" y="2"/>
                  </a:lnTo>
                  <a:lnTo>
                    <a:pt x="1232" y="2"/>
                  </a:lnTo>
                  <a:lnTo>
                    <a:pt x="1234" y="2"/>
                  </a:lnTo>
                  <a:lnTo>
                    <a:pt x="1234" y="2"/>
                  </a:lnTo>
                  <a:lnTo>
                    <a:pt x="1234" y="2"/>
                  </a:lnTo>
                  <a:lnTo>
                    <a:pt x="1234" y="2"/>
                  </a:lnTo>
                  <a:lnTo>
                    <a:pt x="1236" y="2"/>
                  </a:lnTo>
                  <a:lnTo>
                    <a:pt x="1236" y="2"/>
                  </a:lnTo>
                  <a:lnTo>
                    <a:pt x="1240" y="2"/>
                  </a:lnTo>
                  <a:lnTo>
                    <a:pt x="1240" y="2"/>
                  </a:lnTo>
                  <a:lnTo>
                    <a:pt x="1246" y="2"/>
                  </a:lnTo>
                  <a:lnTo>
                    <a:pt x="1246" y="2"/>
                  </a:lnTo>
                  <a:lnTo>
                    <a:pt x="1246" y="2"/>
                  </a:lnTo>
                  <a:lnTo>
                    <a:pt x="1246" y="2"/>
                  </a:lnTo>
                  <a:lnTo>
                    <a:pt x="1246" y="2"/>
                  </a:lnTo>
                  <a:lnTo>
                    <a:pt x="1246" y="2"/>
                  </a:lnTo>
                  <a:lnTo>
                    <a:pt x="1248" y="2"/>
                  </a:lnTo>
                  <a:lnTo>
                    <a:pt x="1248" y="2"/>
                  </a:lnTo>
                  <a:lnTo>
                    <a:pt x="1252" y="4"/>
                  </a:lnTo>
                  <a:lnTo>
                    <a:pt x="1252" y="4"/>
                  </a:lnTo>
                  <a:lnTo>
                    <a:pt x="1254" y="2"/>
                  </a:lnTo>
                  <a:lnTo>
                    <a:pt x="1254" y="2"/>
                  </a:lnTo>
                  <a:lnTo>
                    <a:pt x="1256" y="4"/>
                  </a:lnTo>
                  <a:lnTo>
                    <a:pt x="1256" y="4"/>
                  </a:lnTo>
                  <a:lnTo>
                    <a:pt x="1260" y="4"/>
                  </a:lnTo>
                  <a:lnTo>
                    <a:pt x="1260" y="4"/>
                  </a:lnTo>
                  <a:lnTo>
                    <a:pt x="1260" y="2"/>
                  </a:lnTo>
                  <a:lnTo>
                    <a:pt x="1260" y="2"/>
                  </a:lnTo>
                  <a:lnTo>
                    <a:pt x="1262" y="4"/>
                  </a:lnTo>
                  <a:lnTo>
                    <a:pt x="1262" y="4"/>
                  </a:lnTo>
                  <a:lnTo>
                    <a:pt x="1266" y="2"/>
                  </a:lnTo>
                  <a:lnTo>
                    <a:pt x="1266" y="2"/>
                  </a:lnTo>
                  <a:lnTo>
                    <a:pt x="1268" y="6"/>
                  </a:lnTo>
                  <a:lnTo>
                    <a:pt x="1268" y="6"/>
                  </a:lnTo>
                  <a:lnTo>
                    <a:pt x="1276" y="6"/>
                  </a:lnTo>
                  <a:lnTo>
                    <a:pt x="1276" y="6"/>
                  </a:lnTo>
                  <a:lnTo>
                    <a:pt x="1280" y="6"/>
                  </a:lnTo>
                  <a:lnTo>
                    <a:pt x="1282" y="4"/>
                  </a:lnTo>
                  <a:lnTo>
                    <a:pt x="1282" y="4"/>
                  </a:lnTo>
                  <a:lnTo>
                    <a:pt x="1286" y="4"/>
                  </a:lnTo>
                  <a:lnTo>
                    <a:pt x="1286" y="4"/>
                  </a:lnTo>
                  <a:lnTo>
                    <a:pt x="1288" y="4"/>
                  </a:lnTo>
                  <a:lnTo>
                    <a:pt x="1288" y="4"/>
                  </a:lnTo>
                  <a:lnTo>
                    <a:pt x="1294" y="4"/>
                  </a:lnTo>
                  <a:lnTo>
                    <a:pt x="1294" y="4"/>
                  </a:lnTo>
                  <a:lnTo>
                    <a:pt x="1300" y="2"/>
                  </a:lnTo>
                  <a:lnTo>
                    <a:pt x="1300" y="2"/>
                  </a:lnTo>
                  <a:lnTo>
                    <a:pt x="1302" y="4"/>
                  </a:lnTo>
                  <a:lnTo>
                    <a:pt x="1302" y="4"/>
                  </a:lnTo>
                  <a:lnTo>
                    <a:pt x="1304" y="4"/>
                  </a:lnTo>
                  <a:lnTo>
                    <a:pt x="1304" y="4"/>
                  </a:lnTo>
                  <a:lnTo>
                    <a:pt x="1314" y="2"/>
                  </a:lnTo>
                  <a:lnTo>
                    <a:pt x="1314" y="2"/>
                  </a:lnTo>
                  <a:lnTo>
                    <a:pt x="1318" y="4"/>
                  </a:lnTo>
                  <a:lnTo>
                    <a:pt x="1322" y="2"/>
                  </a:lnTo>
                  <a:lnTo>
                    <a:pt x="1322" y="2"/>
                  </a:lnTo>
                  <a:lnTo>
                    <a:pt x="1324" y="4"/>
                  </a:lnTo>
                  <a:lnTo>
                    <a:pt x="1324" y="4"/>
                  </a:lnTo>
                  <a:lnTo>
                    <a:pt x="1326" y="4"/>
                  </a:lnTo>
                  <a:lnTo>
                    <a:pt x="1326" y="4"/>
                  </a:lnTo>
                  <a:lnTo>
                    <a:pt x="1328" y="4"/>
                  </a:lnTo>
                  <a:lnTo>
                    <a:pt x="1328" y="4"/>
                  </a:lnTo>
                  <a:lnTo>
                    <a:pt x="1328" y="4"/>
                  </a:lnTo>
                  <a:lnTo>
                    <a:pt x="1328" y="4"/>
                  </a:lnTo>
                  <a:lnTo>
                    <a:pt x="1330" y="4"/>
                  </a:lnTo>
                  <a:lnTo>
                    <a:pt x="1330" y="4"/>
                  </a:lnTo>
                  <a:lnTo>
                    <a:pt x="1330" y="4"/>
                  </a:lnTo>
                  <a:lnTo>
                    <a:pt x="1330" y="4"/>
                  </a:lnTo>
                  <a:lnTo>
                    <a:pt x="1332" y="4"/>
                  </a:lnTo>
                  <a:lnTo>
                    <a:pt x="1332" y="4"/>
                  </a:lnTo>
                  <a:lnTo>
                    <a:pt x="1336" y="4"/>
                  </a:lnTo>
                  <a:lnTo>
                    <a:pt x="1336" y="4"/>
                  </a:lnTo>
                  <a:lnTo>
                    <a:pt x="1340" y="4"/>
                  </a:lnTo>
                  <a:lnTo>
                    <a:pt x="1344" y="4"/>
                  </a:lnTo>
                  <a:lnTo>
                    <a:pt x="1344" y="4"/>
                  </a:lnTo>
                  <a:lnTo>
                    <a:pt x="1346" y="4"/>
                  </a:lnTo>
                  <a:lnTo>
                    <a:pt x="1346" y="4"/>
                  </a:lnTo>
                  <a:lnTo>
                    <a:pt x="1348" y="4"/>
                  </a:lnTo>
                  <a:lnTo>
                    <a:pt x="1348" y="4"/>
                  </a:lnTo>
                  <a:lnTo>
                    <a:pt x="1352" y="4"/>
                  </a:lnTo>
                  <a:lnTo>
                    <a:pt x="1352" y="4"/>
                  </a:lnTo>
                  <a:lnTo>
                    <a:pt x="1356" y="4"/>
                  </a:lnTo>
                  <a:lnTo>
                    <a:pt x="1356" y="4"/>
                  </a:lnTo>
                  <a:lnTo>
                    <a:pt x="1360" y="4"/>
                  </a:lnTo>
                  <a:lnTo>
                    <a:pt x="1360" y="4"/>
                  </a:lnTo>
                  <a:lnTo>
                    <a:pt x="1362" y="4"/>
                  </a:lnTo>
                  <a:lnTo>
                    <a:pt x="1362" y="4"/>
                  </a:lnTo>
                  <a:lnTo>
                    <a:pt x="1366" y="6"/>
                  </a:lnTo>
                  <a:lnTo>
                    <a:pt x="1366" y="6"/>
                  </a:lnTo>
                  <a:lnTo>
                    <a:pt x="1366" y="8"/>
                  </a:lnTo>
                  <a:lnTo>
                    <a:pt x="1366" y="8"/>
                  </a:lnTo>
                  <a:lnTo>
                    <a:pt x="1368" y="8"/>
                  </a:lnTo>
                  <a:lnTo>
                    <a:pt x="1370" y="8"/>
                  </a:lnTo>
                  <a:lnTo>
                    <a:pt x="1370" y="8"/>
                  </a:lnTo>
                  <a:lnTo>
                    <a:pt x="1374" y="6"/>
                  </a:lnTo>
                  <a:lnTo>
                    <a:pt x="1374" y="6"/>
                  </a:lnTo>
                  <a:lnTo>
                    <a:pt x="1376" y="6"/>
                  </a:lnTo>
                  <a:lnTo>
                    <a:pt x="1376" y="6"/>
                  </a:lnTo>
                  <a:lnTo>
                    <a:pt x="1376" y="4"/>
                  </a:lnTo>
                  <a:lnTo>
                    <a:pt x="1376" y="4"/>
                  </a:lnTo>
                  <a:lnTo>
                    <a:pt x="1376" y="6"/>
                  </a:lnTo>
                  <a:lnTo>
                    <a:pt x="1376" y="6"/>
                  </a:lnTo>
                  <a:lnTo>
                    <a:pt x="1378" y="4"/>
                  </a:lnTo>
                  <a:lnTo>
                    <a:pt x="1378" y="4"/>
                  </a:lnTo>
                  <a:lnTo>
                    <a:pt x="1378" y="6"/>
                  </a:lnTo>
                  <a:lnTo>
                    <a:pt x="1378" y="6"/>
                  </a:lnTo>
                  <a:lnTo>
                    <a:pt x="1384" y="4"/>
                  </a:lnTo>
                  <a:lnTo>
                    <a:pt x="1384" y="4"/>
                  </a:lnTo>
                  <a:lnTo>
                    <a:pt x="1386" y="6"/>
                  </a:lnTo>
                  <a:lnTo>
                    <a:pt x="1386" y="6"/>
                  </a:lnTo>
                  <a:lnTo>
                    <a:pt x="1386" y="4"/>
                  </a:lnTo>
                  <a:lnTo>
                    <a:pt x="1386" y="4"/>
                  </a:lnTo>
                  <a:lnTo>
                    <a:pt x="1386" y="4"/>
                  </a:lnTo>
                  <a:lnTo>
                    <a:pt x="1386" y="4"/>
                  </a:lnTo>
                  <a:lnTo>
                    <a:pt x="1390" y="6"/>
                  </a:lnTo>
                  <a:lnTo>
                    <a:pt x="1390" y="6"/>
                  </a:lnTo>
                  <a:lnTo>
                    <a:pt x="1394" y="6"/>
                  </a:lnTo>
                  <a:lnTo>
                    <a:pt x="1394" y="6"/>
                  </a:lnTo>
                  <a:lnTo>
                    <a:pt x="1396" y="6"/>
                  </a:lnTo>
                  <a:lnTo>
                    <a:pt x="1396" y="6"/>
                  </a:lnTo>
                  <a:lnTo>
                    <a:pt x="1398" y="6"/>
                  </a:lnTo>
                  <a:lnTo>
                    <a:pt x="1398" y="6"/>
                  </a:lnTo>
                  <a:lnTo>
                    <a:pt x="1400" y="4"/>
                  </a:lnTo>
                  <a:lnTo>
                    <a:pt x="1400" y="4"/>
                  </a:lnTo>
                  <a:lnTo>
                    <a:pt x="1402" y="6"/>
                  </a:lnTo>
                  <a:lnTo>
                    <a:pt x="1402" y="6"/>
                  </a:lnTo>
                  <a:lnTo>
                    <a:pt x="1402" y="4"/>
                  </a:lnTo>
                  <a:lnTo>
                    <a:pt x="1402" y="4"/>
                  </a:lnTo>
                  <a:lnTo>
                    <a:pt x="1404" y="4"/>
                  </a:lnTo>
                  <a:lnTo>
                    <a:pt x="1404" y="4"/>
                  </a:lnTo>
                  <a:lnTo>
                    <a:pt x="1404" y="6"/>
                  </a:lnTo>
                  <a:lnTo>
                    <a:pt x="1404" y="6"/>
                  </a:lnTo>
                  <a:lnTo>
                    <a:pt x="1406" y="4"/>
                  </a:lnTo>
                  <a:lnTo>
                    <a:pt x="1406" y="4"/>
                  </a:lnTo>
                  <a:lnTo>
                    <a:pt x="1412" y="6"/>
                  </a:lnTo>
                  <a:lnTo>
                    <a:pt x="1412" y="6"/>
                  </a:lnTo>
                  <a:lnTo>
                    <a:pt x="1414" y="6"/>
                  </a:lnTo>
                  <a:lnTo>
                    <a:pt x="1414" y="6"/>
                  </a:lnTo>
                  <a:lnTo>
                    <a:pt x="1416" y="6"/>
                  </a:lnTo>
                  <a:lnTo>
                    <a:pt x="1416" y="6"/>
                  </a:lnTo>
                  <a:lnTo>
                    <a:pt x="1420" y="4"/>
                  </a:lnTo>
                  <a:lnTo>
                    <a:pt x="1420" y="4"/>
                  </a:lnTo>
                  <a:lnTo>
                    <a:pt x="1428" y="4"/>
                  </a:lnTo>
                  <a:lnTo>
                    <a:pt x="1428" y="4"/>
                  </a:lnTo>
                  <a:lnTo>
                    <a:pt x="1432" y="4"/>
                  </a:lnTo>
                  <a:lnTo>
                    <a:pt x="1432" y="4"/>
                  </a:lnTo>
                  <a:lnTo>
                    <a:pt x="1434" y="6"/>
                  </a:lnTo>
                  <a:lnTo>
                    <a:pt x="1434" y="6"/>
                  </a:lnTo>
                  <a:lnTo>
                    <a:pt x="1436" y="6"/>
                  </a:lnTo>
                  <a:lnTo>
                    <a:pt x="1436" y="6"/>
                  </a:lnTo>
                  <a:lnTo>
                    <a:pt x="1438" y="6"/>
                  </a:lnTo>
                  <a:lnTo>
                    <a:pt x="1438" y="6"/>
                  </a:lnTo>
                  <a:lnTo>
                    <a:pt x="1440" y="6"/>
                  </a:lnTo>
                  <a:lnTo>
                    <a:pt x="1440" y="6"/>
                  </a:lnTo>
                  <a:lnTo>
                    <a:pt x="1444" y="6"/>
                  </a:lnTo>
                  <a:lnTo>
                    <a:pt x="1444" y="6"/>
                  </a:lnTo>
                  <a:lnTo>
                    <a:pt x="1446" y="6"/>
                  </a:lnTo>
                  <a:lnTo>
                    <a:pt x="1446" y="6"/>
                  </a:lnTo>
                  <a:lnTo>
                    <a:pt x="1450" y="6"/>
                  </a:lnTo>
                  <a:lnTo>
                    <a:pt x="1450" y="6"/>
                  </a:lnTo>
                  <a:lnTo>
                    <a:pt x="1452" y="6"/>
                  </a:lnTo>
                  <a:lnTo>
                    <a:pt x="1452" y="6"/>
                  </a:lnTo>
                  <a:lnTo>
                    <a:pt x="1454" y="4"/>
                  </a:lnTo>
                  <a:lnTo>
                    <a:pt x="1454" y="4"/>
                  </a:lnTo>
                  <a:lnTo>
                    <a:pt x="1456" y="4"/>
                  </a:lnTo>
                  <a:lnTo>
                    <a:pt x="1456" y="4"/>
                  </a:lnTo>
                  <a:lnTo>
                    <a:pt x="1462" y="4"/>
                  </a:lnTo>
                  <a:lnTo>
                    <a:pt x="1462" y="4"/>
                  </a:lnTo>
                  <a:lnTo>
                    <a:pt x="1464" y="4"/>
                  </a:lnTo>
                  <a:lnTo>
                    <a:pt x="1464" y="4"/>
                  </a:lnTo>
                  <a:lnTo>
                    <a:pt x="1468" y="4"/>
                  </a:lnTo>
                  <a:lnTo>
                    <a:pt x="1468" y="4"/>
                  </a:lnTo>
                  <a:lnTo>
                    <a:pt x="1472" y="4"/>
                  </a:lnTo>
                  <a:lnTo>
                    <a:pt x="1472" y="4"/>
                  </a:lnTo>
                  <a:lnTo>
                    <a:pt x="1476" y="4"/>
                  </a:lnTo>
                  <a:lnTo>
                    <a:pt x="1476" y="4"/>
                  </a:lnTo>
                  <a:lnTo>
                    <a:pt x="1480" y="4"/>
                  </a:lnTo>
                  <a:lnTo>
                    <a:pt x="1480" y="4"/>
                  </a:lnTo>
                  <a:lnTo>
                    <a:pt x="1484" y="6"/>
                  </a:lnTo>
                  <a:lnTo>
                    <a:pt x="1484" y="6"/>
                  </a:lnTo>
                  <a:lnTo>
                    <a:pt x="1486" y="6"/>
                  </a:lnTo>
                  <a:lnTo>
                    <a:pt x="1486" y="6"/>
                  </a:lnTo>
                  <a:lnTo>
                    <a:pt x="1488" y="6"/>
                  </a:lnTo>
                  <a:lnTo>
                    <a:pt x="1488" y="6"/>
                  </a:lnTo>
                  <a:lnTo>
                    <a:pt x="1492" y="4"/>
                  </a:lnTo>
                  <a:lnTo>
                    <a:pt x="1492" y="4"/>
                  </a:lnTo>
                  <a:lnTo>
                    <a:pt x="1498" y="4"/>
                  </a:lnTo>
                  <a:lnTo>
                    <a:pt x="1498" y="4"/>
                  </a:lnTo>
                  <a:lnTo>
                    <a:pt x="1498" y="4"/>
                  </a:lnTo>
                  <a:lnTo>
                    <a:pt x="1498" y="4"/>
                  </a:lnTo>
                  <a:lnTo>
                    <a:pt x="1500" y="4"/>
                  </a:lnTo>
                  <a:lnTo>
                    <a:pt x="1500" y="4"/>
                  </a:lnTo>
                  <a:lnTo>
                    <a:pt x="1504" y="4"/>
                  </a:lnTo>
                  <a:lnTo>
                    <a:pt x="1504" y="4"/>
                  </a:lnTo>
                  <a:lnTo>
                    <a:pt x="1506" y="4"/>
                  </a:lnTo>
                  <a:lnTo>
                    <a:pt x="1506" y="4"/>
                  </a:lnTo>
                  <a:lnTo>
                    <a:pt x="1512" y="4"/>
                  </a:lnTo>
                  <a:lnTo>
                    <a:pt x="1512" y="4"/>
                  </a:lnTo>
                  <a:lnTo>
                    <a:pt x="1514" y="6"/>
                  </a:lnTo>
                  <a:lnTo>
                    <a:pt x="1514" y="6"/>
                  </a:lnTo>
                  <a:lnTo>
                    <a:pt x="1520" y="4"/>
                  </a:lnTo>
                  <a:lnTo>
                    <a:pt x="1526" y="4"/>
                  </a:lnTo>
                  <a:lnTo>
                    <a:pt x="1526" y="4"/>
                  </a:lnTo>
                  <a:lnTo>
                    <a:pt x="1526" y="4"/>
                  </a:lnTo>
                  <a:lnTo>
                    <a:pt x="1526" y="4"/>
                  </a:lnTo>
                  <a:lnTo>
                    <a:pt x="1526" y="4"/>
                  </a:lnTo>
                  <a:lnTo>
                    <a:pt x="1526" y="4"/>
                  </a:lnTo>
                  <a:lnTo>
                    <a:pt x="1528" y="4"/>
                  </a:lnTo>
                  <a:lnTo>
                    <a:pt x="1528" y="4"/>
                  </a:lnTo>
                  <a:lnTo>
                    <a:pt x="1532" y="4"/>
                  </a:lnTo>
                  <a:lnTo>
                    <a:pt x="1532" y="4"/>
                  </a:lnTo>
                  <a:lnTo>
                    <a:pt x="1540" y="4"/>
                  </a:lnTo>
                  <a:lnTo>
                    <a:pt x="1540" y="4"/>
                  </a:lnTo>
                  <a:lnTo>
                    <a:pt x="1542" y="4"/>
                  </a:lnTo>
                  <a:lnTo>
                    <a:pt x="1542" y="4"/>
                  </a:lnTo>
                  <a:lnTo>
                    <a:pt x="1546" y="4"/>
                  </a:lnTo>
                  <a:lnTo>
                    <a:pt x="1546" y="4"/>
                  </a:lnTo>
                  <a:lnTo>
                    <a:pt x="1546" y="4"/>
                  </a:lnTo>
                  <a:lnTo>
                    <a:pt x="1546" y="4"/>
                  </a:lnTo>
                  <a:lnTo>
                    <a:pt x="1550" y="6"/>
                  </a:lnTo>
                  <a:lnTo>
                    <a:pt x="1550" y="6"/>
                  </a:lnTo>
                  <a:lnTo>
                    <a:pt x="1556" y="4"/>
                  </a:lnTo>
                  <a:lnTo>
                    <a:pt x="1556" y="4"/>
                  </a:lnTo>
                  <a:lnTo>
                    <a:pt x="1560" y="6"/>
                  </a:lnTo>
                  <a:lnTo>
                    <a:pt x="1560" y="6"/>
                  </a:lnTo>
                  <a:lnTo>
                    <a:pt x="1564" y="4"/>
                  </a:lnTo>
                  <a:lnTo>
                    <a:pt x="1568" y="6"/>
                  </a:lnTo>
                  <a:lnTo>
                    <a:pt x="1568" y="6"/>
                  </a:lnTo>
                  <a:lnTo>
                    <a:pt x="1574" y="4"/>
                  </a:lnTo>
                  <a:lnTo>
                    <a:pt x="1574" y="4"/>
                  </a:lnTo>
                  <a:lnTo>
                    <a:pt x="1576" y="6"/>
                  </a:lnTo>
                  <a:lnTo>
                    <a:pt x="1576" y="6"/>
                  </a:lnTo>
                  <a:lnTo>
                    <a:pt x="1578" y="4"/>
                  </a:lnTo>
                  <a:lnTo>
                    <a:pt x="1578" y="4"/>
                  </a:lnTo>
                  <a:lnTo>
                    <a:pt x="1586" y="6"/>
                  </a:lnTo>
                  <a:lnTo>
                    <a:pt x="1586" y="6"/>
                  </a:lnTo>
                  <a:lnTo>
                    <a:pt x="1588" y="6"/>
                  </a:lnTo>
                  <a:lnTo>
                    <a:pt x="1588" y="6"/>
                  </a:lnTo>
                  <a:lnTo>
                    <a:pt x="1592" y="6"/>
                  </a:lnTo>
                  <a:lnTo>
                    <a:pt x="1592" y="6"/>
                  </a:lnTo>
                  <a:lnTo>
                    <a:pt x="1594" y="6"/>
                  </a:lnTo>
                  <a:lnTo>
                    <a:pt x="1594" y="6"/>
                  </a:lnTo>
                  <a:lnTo>
                    <a:pt x="1594" y="6"/>
                  </a:lnTo>
                  <a:lnTo>
                    <a:pt x="1596" y="4"/>
                  </a:lnTo>
                  <a:lnTo>
                    <a:pt x="1596" y="4"/>
                  </a:lnTo>
                  <a:lnTo>
                    <a:pt x="1602" y="4"/>
                  </a:lnTo>
                  <a:lnTo>
                    <a:pt x="1602" y="4"/>
                  </a:lnTo>
                  <a:lnTo>
                    <a:pt x="1608" y="4"/>
                  </a:lnTo>
                  <a:lnTo>
                    <a:pt x="1608" y="4"/>
                  </a:lnTo>
                  <a:lnTo>
                    <a:pt x="1610" y="4"/>
                  </a:lnTo>
                  <a:lnTo>
                    <a:pt x="1610" y="4"/>
                  </a:lnTo>
                  <a:lnTo>
                    <a:pt x="1612" y="4"/>
                  </a:lnTo>
                  <a:lnTo>
                    <a:pt x="1612" y="4"/>
                  </a:lnTo>
                  <a:lnTo>
                    <a:pt x="1616" y="4"/>
                  </a:lnTo>
                  <a:lnTo>
                    <a:pt x="1616" y="4"/>
                  </a:lnTo>
                  <a:lnTo>
                    <a:pt x="1618" y="4"/>
                  </a:lnTo>
                  <a:lnTo>
                    <a:pt x="1618" y="4"/>
                  </a:lnTo>
                  <a:lnTo>
                    <a:pt x="1624" y="4"/>
                  </a:lnTo>
                  <a:lnTo>
                    <a:pt x="1624" y="4"/>
                  </a:lnTo>
                  <a:lnTo>
                    <a:pt x="1626" y="4"/>
                  </a:lnTo>
                  <a:lnTo>
                    <a:pt x="1626" y="4"/>
                  </a:lnTo>
                  <a:lnTo>
                    <a:pt x="1628" y="4"/>
                  </a:lnTo>
                  <a:lnTo>
                    <a:pt x="1628" y="4"/>
                  </a:lnTo>
                  <a:lnTo>
                    <a:pt x="1632" y="4"/>
                  </a:lnTo>
                  <a:lnTo>
                    <a:pt x="1632" y="4"/>
                  </a:lnTo>
                  <a:lnTo>
                    <a:pt x="1634" y="4"/>
                  </a:lnTo>
                  <a:lnTo>
                    <a:pt x="1634" y="4"/>
                  </a:lnTo>
                  <a:lnTo>
                    <a:pt x="1640" y="4"/>
                  </a:lnTo>
                  <a:lnTo>
                    <a:pt x="1640" y="4"/>
                  </a:lnTo>
                  <a:lnTo>
                    <a:pt x="1642" y="4"/>
                  </a:lnTo>
                  <a:lnTo>
                    <a:pt x="1642" y="4"/>
                  </a:lnTo>
                  <a:lnTo>
                    <a:pt x="1644" y="4"/>
                  </a:lnTo>
                  <a:lnTo>
                    <a:pt x="1644" y="4"/>
                  </a:lnTo>
                  <a:lnTo>
                    <a:pt x="1648" y="4"/>
                  </a:lnTo>
                  <a:lnTo>
                    <a:pt x="1648" y="4"/>
                  </a:lnTo>
                  <a:lnTo>
                    <a:pt x="1650" y="4"/>
                  </a:lnTo>
                  <a:lnTo>
                    <a:pt x="1650" y="4"/>
                  </a:lnTo>
                  <a:lnTo>
                    <a:pt x="1656" y="4"/>
                  </a:lnTo>
                  <a:lnTo>
                    <a:pt x="1656" y="4"/>
                  </a:lnTo>
                  <a:lnTo>
                    <a:pt x="1658" y="4"/>
                  </a:lnTo>
                  <a:lnTo>
                    <a:pt x="1658" y="4"/>
                  </a:lnTo>
                  <a:lnTo>
                    <a:pt x="1662" y="4"/>
                  </a:lnTo>
                  <a:lnTo>
                    <a:pt x="1662" y="4"/>
                  </a:lnTo>
                  <a:lnTo>
                    <a:pt x="1664" y="4"/>
                  </a:lnTo>
                  <a:lnTo>
                    <a:pt x="1664" y="4"/>
                  </a:lnTo>
                  <a:lnTo>
                    <a:pt x="1668" y="4"/>
                  </a:lnTo>
                  <a:lnTo>
                    <a:pt x="1668" y="4"/>
                  </a:lnTo>
                  <a:lnTo>
                    <a:pt x="1670" y="4"/>
                  </a:lnTo>
                  <a:lnTo>
                    <a:pt x="1670" y="4"/>
                  </a:lnTo>
                  <a:lnTo>
                    <a:pt x="1680" y="4"/>
                  </a:lnTo>
                  <a:lnTo>
                    <a:pt x="1680" y="4"/>
                  </a:lnTo>
                  <a:lnTo>
                    <a:pt x="1688" y="6"/>
                  </a:lnTo>
                  <a:lnTo>
                    <a:pt x="1688" y="6"/>
                  </a:lnTo>
                  <a:lnTo>
                    <a:pt x="1690" y="6"/>
                  </a:lnTo>
                  <a:lnTo>
                    <a:pt x="1690" y="6"/>
                  </a:lnTo>
                  <a:lnTo>
                    <a:pt x="1692" y="6"/>
                  </a:lnTo>
                  <a:lnTo>
                    <a:pt x="1692" y="6"/>
                  </a:lnTo>
                  <a:lnTo>
                    <a:pt x="1692" y="6"/>
                  </a:lnTo>
                  <a:lnTo>
                    <a:pt x="1692" y="6"/>
                  </a:lnTo>
                  <a:lnTo>
                    <a:pt x="1696" y="4"/>
                  </a:lnTo>
                  <a:lnTo>
                    <a:pt x="1696" y="4"/>
                  </a:lnTo>
                  <a:lnTo>
                    <a:pt x="1702" y="6"/>
                  </a:lnTo>
                  <a:lnTo>
                    <a:pt x="1702" y="6"/>
                  </a:lnTo>
                  <a:lnTo>
                    <a:pt x="1704" y="8"/>
                  </a:lnTo>
                  <a:lnTo>
                    <a:pt x="1704" y="8"/>
                  </a:lnTo>
                  <a:lnTo>
                    <a:pt x="1706" y="6"/>
                  </a:lnTo>
                  <a:lnTo>
                    <a:pt x="1706" y="6"/>
                  </a:lnTo>
                  <a:lnTo>
                    <a:pt x="1706" y="6"/>
                  </a:lnTo>
                  <a:lnTo>
                    <a:pt x="1706" y="6"/>
                  </a:lnTo>
                  <a:lnTo>
                    <a:pt x="1706" y="6"/>
                  </a:lnTo>
                  <a:lnTo>
                    <a:pt x="1710" y="6"/>
                  </a:lnTo>
                  <a:lnTo>
                    <a:pt x="1710" y="6"/>
                  </a:lnTo>
                  <a:lnTo>
                    <a:pt x="1712" y="8"/>
                  </a:lnTo>
                  <a:lnTo>
                    <a:pt x="1712" y="8"/>
                  </a:lnTo>
                  <a:lnTo>
                    <a:pt x="1714" y="6"/>
                  </a:lnTo>
                  <a:lnTo>
                    <a:pt x="1718" y="6"/>
                  </a:lnTo>
                  <a:lnTo>
                    <a:pt x="1718" y="6"/>
                  </a:lnTo>
                  <a:lnTo>
                    <a:pt x="1722" y="6"/>
                  </a:lnTo>
                  <a:lnTo>
                    <a:pt x="1722" y="6"/>
                  </a:lnTo>
                  <a:lnTo>
                    <a:pt x="1724" y="6"/>
                  </a:lnTo>
                  <a:lnTo>
                    <a:pt x="1724" y="6"/>
                  </a:lnTo>
                  <a:lnTo>
                    <a:pt x="1724" y="6"/>
                  </a:lnTo>
                  <a:lnTo>
                    <a:pt x="1724" y="6"/>
                  </a:lnTo>
                  <a:lnTo>
                    <a:pt x="1726" y="8"/>
                  </a:lnTo>
                  <a:lnTo>
                    <a:pt x="1726" y="8"/>
                  </a:lnTo>
                  <a:lnTo>
                    <a:pt x="1728" y="8"/>
                  </a:lnTo>
                  <a:lnTo>
                    <a:pt x="1730" y="6"/>
                  </a:lnTo>
                  <a:lnTo>
                    <a:pt x="1730" y="6"/>
                  </a:lnTo>
                  <a:lnTo>
                    <a:pt x="1734" y="6"/>
                  </a:lnTo>
                  <a:lnTo>
                    <a:pt x="1734" y="6"/>
                  </a:lnTo>
                  <a:lnTo>
                    <a:pt x="1736" y="6"/>
                  </a:lnTo>
                  <a:lnTo>
                    <a:pt x="1736" y="6"/>
                  </a:lnTo>
                  <a:lnTo>
                    <a:pt x="1736" y="6"/>
                  </a:lnTo>
                  <a:lnTo>
                    <a:pt x="1736" y="6"/>
                  </a:lnTo>
                  <a:lnTo>
                    <a:pt x="1738" y="6"/>
                  </a:lnTo>
                  <a:lnTo>
                    <a:pt x="1738" y="6"/>
                  </a:lnTo>
                  <a:lnTo>
                    <a:pt x="1750" y="4"/>
                  </a:lnTo>
                  <a:lnTo>
                    <a:pt x="1750" y="4"/>
                  </a:lnTo>
                  <a:lnTo>
                    <a:pt x="1754" y="6"/>
                  </a:lnTo>
                  <a:lnTo>
                    <a:pt x="1754" y="6"/>
                  </a:lnTo>
                  <a:lnTo>
                    <a:pt x="1754" y="6"/>
                  </a:lnTo>
                  <a:lnTo>
                    <a:pt x="1754" y="6"/>
                  </a:lnTo>
                  <a:lnTo>
                    <a:pt x="1754" y="6"/>
                  </a:lnTo>
                  <a:lnTo>
                    <a:pt x="1758" y="6"/>
                  </a:lnTo>
                  <a:lnTo>
                    <a:pt x="1758" y="6"/>
                  </a:lnTo>
                  <a:lnTo>
                    <a:pt x="1762" y="6"/>
                  </a:lnTo>
                  <a:lnTo>
                    <a:pt x="1762" y="6"/>
                  </a:lnTo>
                  <a:lnTo>
                    <a:pt x="1764" y="4"/>
                  </a:lnTo>
                  <a:lnTo>
                    <a:pt x="1764" y="4"/>
                  </a:lnTo>
                  <a:lnTo>
                    <a:pt x="1766" y="6"/>
                  </a:lnTo>
                  <a:lnTo>
                    <a:pt x="1766" y="6"/>
                  </a:lnTo>
                  <a:lnTo>
                    <a:pt x="1770" y="4"/>
                  </a:lnTo>
                  <a:lnTo>
                    <a:pt x="1770" y="4"/>
                  </a:lnTo>
                  <a:lnTo>
                    <a:pt x="1772" y="6"/>
                  </a:lnTo>
                  <a:lnTo>
                    <a:pt x="1772" y="6"/>
                  </a:lnTo>
                  <a:lnTo>
                    <a:pt x="1776" y="4"/>
                  </a:lnTo>
                  <a:lnTo>
                    <a:pt x="1776" y="4"/>
                  </a:lnTo>
                  <a:lnTo>
                    <a:pt x="1782" y="4"/>
                  </a:lnTo>
                  <a:lnTo>
                    <a:pt x="1782" y="4"/>
                  </a:lnTo>
                  <a:lnTo>
                    <a:pt x="1782" y="4"/>
                  </a:lnTo>
                  <a:lnTo>
                    <a:pt x="1782" y="4"/>
                  </a:lnTo>
                  <a:lnTo>
                    <a:pt x="1784" y="6"/>
                  </a:lnTo>
                  <a:lnTo>
                    <a:pt x="1784" y="6"/>
                  </a:lnTo>
                  <a:lnTo>
                    <a:pt x="1792" y="6"/>
                  </a:lnTo>
                  <a:lnTo>
                    <a:pt x="1792" y="6"/>
                  </a:lnTo>
                  <a:lnTo>
                    <a:pt x="1794" y="4"/>
                  </a:lnTo>
                  <a:lnTo>
                    <a:pt x="1794" y="4"/>
                  </a:lnTo>
                  <a:lnTo>
                    <a:pt x="1798" y="6"/>
                  </a:lnTo>
                  <a:lnTo>
                    <a:pt x="1798" y="6"/>
                  </a:lnTo>
                  <a:lnTo>
                    <a:pt x="1800" y="6"/>
                  </a:lnTo>
                  <a:lnTo>
                    <a:pt x="1800" y="6"/>
                  </a:lnTo>
                  <a:lnTo>
                    <a:pt x="1800" y="6"/>
                  </a:lnTo>
                  <a:lnTo>
                    <a:pt x="1800" y="6"/>
                  </a:lnTo>
                  <a:lnTo>
                    <a:pt x="1802" y="4"/>
                  </a:lnTo>
                  <a:lnTo>
                    <a:pt x="1802" y="4"/>
                  </a:lnTo>
                  <a:lnTo>
                    <a:pt x="1802" y="6"/>
                  </a:lnTo>
                  <a:lnTo>
                    <a:pt x="1802" y="6"/>
                  </a:lnTo>
                  <a:lnTo>
                    <a:pt x="1804" y="4"/>
                  </a:lnTo>
                  <a:lnTo>
                    <a:pt x="1804" y="4"/>
                  </a:lnTo>
                  <a:lnTo>
                    <a:pt x="1804" y="6"/>
                  </a:lnTo>
                  <a:lnTo>
                    <a:pt x="1804" y="6"/>
                  </a:lnTo>
                  <a:lnTo>
                    <a:pt x="1812" y="6"/>
                  </a:lnTo>
                  <a:lnTo>
                    <a:pt x="1812" y="6"/>
                  </a:lnTo>
                  <a:lnTo>
                    <a:pt x="1814" y="6"/>
                  </a:lnTo>
                  <a:lnTo>
                    <a:pt x="1814" y="6"/>
                  </a:lnTo>
                  <a:lnTo>
                    <a:pt x="1816" y="6"/>
                  </a:lnTo>
                  <a:lnTo>
                    <a:pt x="1816" y="6"/>
                  </a:lnTo>
                  <a:lnTo>
                    <a:pt x="1820" y="6"/>
                  </a:lnTo>
                  <a:lnTo>
                    <a:pt x="1820" y="6"/>
                  </a:lnTo>
                  <a:lnTo>
                    <a:pt x="1820" y="6"/>
                  </a:lnTo>
                  <a:lnTo>
                    <a:pt x="1820" y="6"/>
                  </a:lnTo>
                  <a:lnTo>
                    <a:pt x="1824" y="6"/>
                  </a:lnTo>
                  <a:lnTo>
                    <a:pt x="1824" y="6"/>
                  </a:lnTo>
                  <a:lnTo>
                    <a:pt x="1826" y="6"/>
                  </a:lnTo>
                  <a:lnTo>
                    <a:pt x="1826" y="6"/>
                  </a:lnTo>
                  <a:lnTo>
                    <a:pt x="1826" y="8"/>
                  </a:lnTo>
                  <a:lnTo>
                    <a:pt x="1826" y="8"/>
                  </a:lnTo>
                  <a:lnTo>
                    <a:pt x="1828" y="8"/>
                  </a:lnTo>
                  <a:lnTo>
                    <a:pt x="1828" y="8"/>
                  </a:lnTo>
                  <a:lnTo>
                    <a:pt x="1832" y="8"/>
                  </a:lnTo>
                  <a:lnTo>
                    <a:pt x="1832" y="8"/>
                  </a:lnTo>
                  <a:lnTo>
                    <a:pt x="1836" y="6"/>
                  </a:lnTo>
                  <a:lnTo>
                    <a:pt x="1836" y="6"/>
                  </a:lnTo>
                  <a:lnTo>
                    <a:pt x="1838" y="6"/>
                  </a:lnTo>
                  <a:lnTo>
                    <a:pt x="1838" y="6"/>
                  </a:lnTo>
                  <a:lnTo>
                    <a:pt x="1840" y="6"/>
                  </a:lnTo>
                  <a:lnTo>
                    <a:pt x="1840" y="6"/>
                  </a:lnTo>
                  <a:lnTo>
                    <a:pt x="1842" y="6"/>
                  </a:lnTo>
                  <a:lnTo>
                    <a:pt x="1842" y="6"/>
                  </a:lnTo>
                  <a:lnTo>
                    <a:pt x="1842" y="6"/>
                  </a:lnTo>
                  <a:lnTo>
                    <a:pt x="1842" y="6"/>
                  </a:lnTo>
                  <a:lnTo>
                    <a:pt x="1842" y="6"/>
                  </a:lnTo>
                  <a:lnTo>
                    <a:pt x="1842" y="6"/>
                  </a:lnTo>
                  <a:lnTo>
                    <a:pt x="1844" y="6"/>
                  </a:lnTo>
                  <a:lnTo>
                    <a:pt x="1844" y="6"/>
                  </a:lnTo>
                  <a:lnTo>
                    <a:pt x="1846" y="6"/>
                  </a:lnTo>
                  <a:lnTo>
                    <a:pt x="1846" y="6"/>
                  </a:lnTo>
                  <a:lnTo>
                    <a:pt x="1848" y="6"/>
                  </a:lnTo>
                  <a:lnTo>
                    <a:pt x="1848" y="6"/>
                  </a:lnTo>
                  <a:lnTo>
                    <a:pt x="1850" y="6"/>
                  </a:lnTo>
                  <a:lnTo>
                    <a:pt x="1850" y="6"/>
                  </a:lnTo>
                  <a:lnTo>
                    <a:pt x="1850" y="6"/>
                  </a:lnTo>
                  <a:lnTo>
                    <a:pt x="1850" y="6"/>
                  </a:lnTo>
                  <a:lnTo>
                    <a:pt x="1852" y="6"/>
                  </a:lnTo>
                  <a:lnTo>
                    <a:pt x="1852" y="6"/>
                  </a:lnTo>
                  <a:lnTo>
                    <a:pt x="1854" y="6"/>
                  </a:lnTo>
                  <a:lnTo>
                    <a:pt x="1854" y="6"/>
                  </a:lnTo>
                  <a:lnTo>
                    <a:pt x="1858" y="6"/>
                  </a:lnTo>
                  <a:lnTo>
                    <a:pt x="1858" y="6"/>
                  </a:lnTo>
                  <a:lnTo>
                    <a:pt x="1860" y="6"/>
                  </a:lnTo>
                  <a:lnTo>
                    <a:pt x="1864" y="6"/>
                  </a:lnTo>
                  <a:lnTo>
                    <a:pt x="1864" y="6"/>
                  </a:lnTo>
                  <a:lnTo>
                    <a:pt x="1864" y="6"/>
                  </a:lnTo>
                  <a:lnTo>
                    <a:pt x="1864" y="6"/>
                  </a:lnTo>
                  <a:lnTo>
                    <a:pt x="1864" y="6"/>
                  </a:lnTo>
                  <a:lnTo>
                    <a:pt x="1864" y="6"/>
                  </a:lnTo>
                  <a:lnTo>
                    <a:pt x="1866" y="6"/>
                  </a:lnTo>
                  <a:lnTo>
                    <a:pt x="1866" y="6"/>
                  </a:lnTo>
                  <a:lnTo>
                    <a:pt x="1872" y="6"/>
                  </a:lnTo>
                  <a:lnTo>
                    <a:pt x="1872" y="6"/>
                  </a:lnTo>
                  <a:lnTo>
                    <a:pt x="1880" y="6"/>
                  </a:lnTo>
                  <a:lnTo>
                    <a:pt x="1880" y="6"/>
                  </a:lnTo>
                  <a:lnTo>
                    <a:pt x="1882" y="6"/>
                  </a:lnTo>
                  <a:lnTo>
                    <a:pt x="1882" y="6"/>
                  </a:lnTo>
                  <a:lnTo>
                    <a:pt x="1888" y="6"/>
                  </a:lnTo>
                  <a:lnTo>
                    <a:pt x="1888" y="6"/>
                  </a:lnTo>
                  <a:lnTo>
                    <a:pt x="1892" y="6"/>
                  </a:lnTo>
                  <a:lnTo>
                    <a:pt x="1892" y="6"/>
                  </a:lnTo>
                  <a:lnTo>
                    <a:pt x="1896" y="6"/>
                  </a:lnTo>
                  <a:lnTo>
                    <a:pt x="1896" y="6"/>
                  </a:lnTo>
                  <a:lnTo>
                    <a:pt x="1898" y="6"/>
                  </a:lnTo>
                  <a:lnTo>
                    <a:pt x="1898" y="6"/>
                  </a:lnTo>
                  <a:lnTo>
                    <a:pt x="1902" y="4"/>
                  </a:lnTo>
                  <a:lnTo>
                    <a:pt x="1902" y="4"/>
                  </a:lnTo>
                  <a:lnTo>
                    <a:pt x="1906" y="6"/>
                  </a:lnTo>
                  <a:lnTo>
                    <a:pt x="1906" y="6"/>
                  </a:lnTo>
                  <a:lnTo>
                    <a:pt x="1914" y="4"/>
                  </a:lnTo>
                  <a:lnTo>
                    <a:pt x="1914" y="4"/>
                  </a:lnTo>
                  <a:lnTo>
                    <a:pt x="1916" y="6"/>
                  </a:lnTo>
                  <a:lnTo>
                    <a:pt x="1916" y="6"/>
                  </a:lnTo>
                  <a:lnTo>
                    <a:pt x="1916" y="6"/>
                  </a:lnTo>
                  <a:lnTo>
                    <a:pt x="1916" y="6"/>
                  </a:lnTo>
                  <a:lnTo>
                    <a:pt x="1916" y="6"/>
                  </a:lnTo>
                  <a:lnTo>
                    <a:pt x="1916" y="6"/>
                  </a:lnTo>
                  <a:lnTo>
                    <a:pt x="1918" y="8"/>
                  </a:lnTo>
                  <a:lnTo>
                    <a:pt x="1918" y="8"/>
                  </a:lnTo>
                  <a:lnTo>
                    <a:pt x="1922" y="8"/>
                  </a:lnTo>
                  <a:lnTo>
                    <a:pt x="1926" y="8"/>
                  </a:lnTo>
                  <a:lnTo>
                    <a:pt x="1926" y="8"/>
                  </a:lnTo>
                  <a:lnTo>
                    <a:pt x="1928" y="10"/>
                  </a:lnTo>
                  <a:lnTo>
                    <a:pt x="1928" y="10"/>
                  </a:lnTo>
                  <a:lnTo>
                    <a:pt x="1934" y="8"/>
                  </a:lnTo>
                  <a:lnTo>
                    <a:pt x="1934" y="8"/>
                  </a:lnTo>
                  <a:lnTo>
                    <a:pt x="1944" y="6"/>
                  </a:lnTo>
                  <a:lnTo>
                    <a:pt x="1944" y="6"/>
                  </a:lnTo>
                  <a:lnTo>
                    <a:pt x="1946" y="6"/>
                  </a:lnTo>
                  <a:lnTo>
                    <a:pt x="1946" y="6"/>
                  </a:lnTo>
                  <a:lnTo>
                    <a:pt x="1948" y="4"/>
                  </a:lnTo>
                  <a:lnTo>
                    <a:pt x="1948" y="4"/>
                  </a:lnTo>
                  <a:lnTo>
                    <a:pt x="1950" y="4"/>
                  </a:lnTo>
                  <a:lnTo>
                    <a:pt x="1950" y="4"/>
                  </a:lnTo>
                  <a:lnTo>
                    <a:pt x="1950" y="6"/>
                  </a:lnTo>
                  <a:lnTo>
                    <a:pt x="1950" y="6"/>
                  </a:lnTo>
                  <a:lnTo>
                    <a:pt x="1954" y="6"/>
                  </a:lnTo>
                  <a:lnTo>
                    <a:pt x="1954" y="6"/>
                  </a:lnTo>
                  <a:lnTo>
                    <a:pt x="1960" y="6"/>
                  </a:lnTo>
                  <a:lnTo>
                    <a:pt x="1960" y="6"/>
                  </a:lnTo>
                  <a:lnTo>
                    <a:pt x="1960" y="4"/>
                  </a:lnTo>
                  <a:lnTo>
                    <a:pt x="1960" y="4"/>
                  </a:lnTo>
                  <a:lnTo>
                    <a:pt x="1962" y="4"/>
                  </a:lnTo>
                  <a:lnTo>
                    <a:pt x="1962" y="4"/>
                  </a:lnTo>
                  <a:lnTo>
                    <a:pt x="1968" y="6"/>
                  </a:lnTo>
                  <a:lnTo>
                    <a:pt x="1968" y="6"/>
                  </a:lnTo>
                  <a:lnTo>
                    <a:pt x="1970" y="6"/>
                  </a:lnTo>
                  <a:lnTo>
                    <a:pt x="1970" y="6"/>
                  </a:lnTo>
                  <a:lnTo>
                    <a:pt x="1972" y="6"/>
                  </a:lnTo>
                  <a:lnTo>
                    <a:pt x="1972" y="6"/>
                  </a:lnTo>
                  <a:lnTo>
                    <a:pt x="1974" y="6"/>
                  </a:lnTo>
                  <a:lnTo>
                    <a:pt x="1974" y="6"/>
                  </a:lnTo>
                  <a:lnTo>
                    <a:pt x="1974" y="6"/>
                  </a:lnTo>
                  <a:lnTo>
                    <a:pt x="1974" y="6"/>
                  </a:lnTo>
                  <a:lnTo>
                    <a:pt x="1976" y="6"/>
                  </a:lnTo>
                  <a:lnTo>
                    <a:pt x="1976" y="6"/>
                  </a:lnTo>
                  <a:lnTo>
                    <a:pt x="1978" y="8"/>
                  </a:lnTo>
                  <a:lnTo>
                    <a:pt x="1978" y="8"/>
                  </a:lnTo>
                  <a:lnTo>
                    <a:pt x="1978" y="6"/>
                  </a:lnTo>
                  <a:lnTo>
                    <a:pt x="1978" y="6"/>
                  </a:lnTo>
                  <a:lnTo>
                    <a:pt x="1982" y="6"/>
                  </a:lnTo>
                  <a:lnTo>
                    <a:pt x="1982" y="6"/>
                  </a:lnTo>
                  <a:lnTo>
                    <a:pt x="1986" y="8"/>
                  </a:lnTo>
                  <a:lnTo>
                    <a:pt x="1986" y="8"/>
                  </a:lnTo>
                  <a:lnTo>
                    <a:pt x="1994" y="8"/>
                  </a:lnTo>
                  <a:lnTo>
                    <a:pt x="1994" y="8"/>
                  </a:lnTo>
                  <a:lnTo>
                    <a:pt x="1996" y="6"/>
                  </a:lnTo>
                  <a:lnTo>
                    <a:pt x="1996" y="6"/>
                  </a:lnTo>
                  <a:lnTo>
                    <a:pt x="2000" y="6"/>
                  </a:lnTo>
                  <a:lnTo>
                    <a:pt x="2000" y="6"/>
                  </a:lnTo>
                  <a:lnTo>
                    <a:pt x="2002" y="4"/>
                  </a:lnTo>
                  <a:lnTo>
                    <a:pt x="2002" y="4"/>
                  </a:lnTo>
                  <a:lnTo>
                    <a:pt x="2010" y="4"/>
                  </a:lnTo>
                  <a:lnTo>
                    <a:pt x="2010" y="4"/>
                  </a:lnTo>
                  <a:lnTo>
                    <a:pt x="2012" y="4"/>
                  </a:lnTo>
                  <a:lnTo>
                    <a:pt x="2012" y="4"/>
                  </a:lnTo>
                  <a:lnTo>
                    <a:pt x="2014" y="4"/>
                  </a:lnTo>
                  <a:lnTo>
                    <a:pt x="2014" y="4"/>
                  </a:lnTo>
                  <a:lnTo>
                    <a:pt x="2016" y="4"/>
                  </a:lnTo>
                  <a:lnTo>
                    <a:pt x="2016" y="4"/>
                  </a:lnTo>
                  <a:lnTo>
                    <a:pt x="2018" y="4"/>
                  </a:lnTo>
                  <a:lnTo>
                    <a:pt x="2018" y="4"/>
                  </a:lnTo>
                  <a:lnTo>
                    <a:pt x="2032" y="4"/>
                  </a:lnTo>
                  <a:lnTo>
                    <a:pt x="2032" y="4"/>
                  </a:lnTo>
                  <a:lnTo>
                    <a:pt x="2040" y="4"/>
                  </a:lnTo>
                  <a:lnTo>
                    <a:pt x="2040" y="4"/>
                  </a:lnTo>
                  <a:lnTo>
                    <a:pt x="2050" y="4"/>
                  </a:lnTo>
                  <a:lnTo>
                    <a:pt x="2050" y="4"/>
                  </a:lnTo>
                  <a:lnTo>
                    <a:pt x="2052" y="4"/>
                  </a:lnTo>
                  <a:lnTo>
                    <a:pt x="2052" y="4"/>
                  </a:lnTo>
                  <a:lnTo>
                    <a:pt x="2054" y="4"/>
                  </a:lnTo>
                  <a:lnTo>
                    <a:pt x="2054" y="4"/>
                  </a:lnTo>
                  <a:lnTo>
                    <a:pt x="2058" y="4"/>
                  </a:lnTo>
                  <a:lnTo>
                    <a:pt x="2058" y="4"/>
                  </a:lnTo>
                  <a:lnTo>
                    <a:pt x="2060" y="4"/>
                  </a:lnTo>
                  <a:lnTo>
                    <a:pt x="2060" y="4"/>
                  </a:lnTo>
                  <a:lnTo>
                    <a:pt x="2066" y="4"/>
                  </a:lnTo>
                  <a:lnTo>
                    <a:pt x="2066" y="4"/>
                  </a:lnTo>
                  <a:lnTo>
                    <a:pt x="2070" y="4"/>
                  </a:lnTo>
                  <a:lnTo>
                    <a:pt x="2070" y="4"/>
                  </a:lnTo>
                  <a:lnTo>
                    <a:pt x="2072" y="4"/>
                  </a:lnTo>
                  <a:lnTo>
                    <a:pt x="2072" y="4"/>
                  </a:lnTo>
                  <a:lnTo>
                    <a:pt x="2074" y="6"/>
                  </a:lnTo>
                  <a:lnTo>
                    <a:pt x="2074" y="6"/>
                  </a:lnTo>
                  <a:lnTo>
                    <a:pt x="2080" y="4"/>
                  </a:lnTo>
                  <a:lnTo>
                    <a:pt x="2080" y="4"/>
                  </a:lnTo>
                  <a:lnTo>
                    <a:pt x="2086" y="4"/>
                  </a:lnTo>
                  <a:lnTo>
                    <a:pt x="2086" y="4"/>
                  </a:lnTo>
                  <a:lnTo>
                    <a:pt x="2088" y="4"/>
                  </a:lnTo>
                  <a:lnTo>
                    <a:pt x="2088" y="4"/>
                  </a:lnTo>
                  <a:lnTo>
                    <a:pt x="2092" y="4"/>
                  </a:lnTo>
                  <a:lnTo>
                    <a:pt x="2092" y="4"/>
                  </a:lnTo>
                  <a:lnTo>
                    <a:pt x="2096" y="4"/>
                  </a:lnTo>
                  <a:lnTo>
                    <a:pt x="2096" y="4"/>
                  </a:lnTo>
                  <a:lnTo>
                    <a:pt x="2098" y="4"/>
                  </a:lnTo>
                  <a:lnTo>
                    <a:pt x="2098" y="4"/>
                  </a:lnTo>
                  <a:lnTo>
                    <a:pt x="2106" y="4"/>
                  </a:lnTo>
                  <a:lnTo>
                    <a:pt x="2106" y="4"/>
                  </a:lnTo>
                  <a:lnTo>
                    <a:pt x="2108" y="4"/>
                  </a:lnTo>
                  <a:lnTo>
                    <a:pt x="2108" y="4"/>
                  </a:lnTo>
                  <a:lnTo>
                    <a:pt x="2114" y="4"/>
                  </a:lnTo>
                  <a:lnTo>
                    <a:pt x="2114" y="4"/>
                  </a:lnTo>
                  <a:lnTo>
                    <a:pt x="2116" y="4"/>
                  </a:lnTo>
                  <a:lnTo>
                    <a:pt x="2116" y="4"/>
                  </a:lnTo>
                  <a:lnTo>
                    <a:pt x="2118" y="4"/>
                  </a:lnTo>
                  <a:lnTo>
                    <a:pt x="2118" y="4"/>
                  </a:lnTo>
                  <a:lnTo>
                    <a:pt x="2124" y="4"/>
                  </a:lnTo>
                  <a:lnTo>
                    <a:pt x="2124" y="4"/>
                  </a:lnTo>
                  <a:lnTo>
                    <a:pt x="2132" y="4"/>
                  </a:lnTo>
                  <a:lnTo>
                    <a:pt x="2132" y="4"/>
                  </a:lnTo>
                  <a:lnTo>
                    <a:pt x="2134" y="4"/>
                  </a:lnTo>
                  <a:lnTo>
                    <a:pt x="2134" y="4"/>
                  </a:lnTo>
                  <a:lnTo>
                    <a:pt x="2134" y="4"/>
                  </a:lnTo>
                  <a:lnTo>
                    <a:pt x="2134" y="4"/>
                  </a:lnTo>
                  <a:lnTo>
                    <a:pt x="2134" y="4"/>
                  </a:lnTo>
                  <a:lnTo>
                    <a:pt x="2134" y="4"/>
                  </a:lnTo>
                  <a:lnTo>
                    <a:pt x="2136" y="4"/>
                  </a:lnTo>
                  <a:lnTo>
                    <a:pt x="2136" y="4"/>
                  </a:lnTo>
                  <a:lnTo>
                    <a:pt x="2136" y="4"/>
                  </a:lnTo>
                  <a:lnTo>
                    <a:pt x="2136" y="4"/>
                  </a:lnTo>
                  <a:lnTo>
                    <a:pt x="2138" y="4"/>
                  </a:lnTo>
                  <a:lnTo>
                    <a:pt x="2138" y="4"/>
                  </a:lnTo>
                  <a:lnTo>
                    <a:pt x="2144" y="4"/>
                  </a:lnTo>
                  <a:lnTo>
                    <a:pt x="2144" y="4"/>
                  </a:lnTo>
                  <a:lnTo>
                    <a:pt x="2146" y="4"/>
                  </a:lnTo>
                  <a:lnTo>
                    <a:pt x="2146" y="4"/>
                  </a:lnTo>
                  <a:lnTo>
                    <a:pt x="2150" y="4"/>
                  </a:lnTo>
                  <a:lnTo>
                    <a:pt x="2150" y="4"/>
                  </a:lnTo>
                  <a:lnTo>
                    <a:pt x="2154" y="4"/>
                  </a:lnTo>
                  <a:lnTo>
                    <a:pt x="2154" y="4"/>
                  </a:lnTo>
                  <a:lnTo>
                    <a:pt x="2156" y="4"/>
                  </a:lnTo>
                  <a:lnTo>
                    <a:pt x="2156" y="4"/>
                  </a:lnTo>
                  <a:lnTo>
                    <a:pt x="2160" y="4"/>
                  </a:lnTo>
                  <a:lnTo>
                    <a:pt x="2160" y="4"/>
                  </a:lnTo>
                  <a:lnTo>
                    <a:pt x="2164" y="4"/>
                  </a:lnTo>
                  <a:lnTo>
                    <a:pt x="2164" y="4"/>
                  </a:lnTo>
                  <a:lnTo>
                    <a:pt x="2168" y="4"/>
                  </a:lnTo>
                  <a:lnTo>
                    <a:pt x="2168" y="4"/>
                  </a:lnTo>
                  <a:lnTo>
                    <a:pt x="2168" y="4"/>
                  </a:lnTo>
                  <a:lnTo>
                    <a:pt x="2168" y="4"/>
                  </a:lnTo>
                  <a:lnTo>
                    <a:pt x="2172" y="4"/>
                  </a:lnTo>
                  <a:lnTo>
                    <a:pt x="2172" y="4"/>
                  </a:lnTo>
                  <a:lnTo>
                    <a:pt x="2178" y="4"/>
                  </a:lnTo>
                  <a:lnTo>
                    <a:pt x="2178" y="4"/>
                  </a:lnTo>
                  <a:lnTo>
                    <a:pt x="2182" y="4"/>
                  </a:lnTo>
                  <a:lnTo>
                    <a:pt x="2182" y="4"/>
                  </a:lnTo>
                  <a:lnTo>
                    <a:pt x="2184" y="4"/>
                  </a:lnTo>
                  <a:lnTo>
                    <a:pt x="2184" y="4"/>
                  </a:lnTo>
                  <a:lnTo>
                    <a:pt x="2184" y="4"/>
                  </a:lnTo>
                  <a:lnTo>
                    <a:pt x="2184" y="4"/>
                  </a:lnTo>
                  <a:lnTo>
                    <a:pt x="2186" y="4"/>
                  </a:lnTo>
                  <a:lnTo>
                    <a:pt x="2186" y="4"/>
                  </a:lnTo>
                  <a:lnTo>
                    <a:pt x="2186" y="4"/>
                  </a:lnTo>
                  <a:lnTo>
                    <a:pt x="2186" y="4"/>
                  </a:lnTo>
                  <a:lnTo>
                    <a:pt x="2186" y="4"/>
                  </a:lnTo>
                  <a:lnTo>
                    <a:pt x="2186" y="4"/>
                  </a:lnTo>
                  <a:lnTo>
                    <a:pt x="2188" y="4"/>
                  </a:lnTo>
                  <a:lnTo>
                    <a:pt x="2188" y="4"/>
                  </a:lnTo>
                  <a:lnTo>
                    <a:pt x="2190" y="2"/>
                  </a:lnTo>
                  <a:lnTo>
                    <a:pt x="2190" y="2"/>
                  </a:lnTo>
                  <a:lnTo>
                    <a:pt x="2196" y="2"/>
                  </a:lnTo>
                  <a:lnTo>
                    <a:pt x="2196" y="2"/>
                  </a:lnTo>
                  <a:lnTo>
                    <a:pt x="2202" y="4"/>
                  </a:lnTo>
                  <a:lnTo>
                    <a:pt x="2202" y="4"/>
                  </a:lnTo>
                  <a:lnTo>
                    <a:pt x="2202" y="4"/>
                  </a:lnTo>
                  <a:lnTo>
                    <a:pt x="2202" y="4"/>
                  </a:lnTo>
                  <a:lnTo>
                    <a:pt x="2206" y="4"/>
                  </a:lnTo>
                  <a:lnTo>
                    <a:pt x="2206" y="4"/>
                  </a:lnTo>
                  <a:lnTo>
                    <a:pt x="2210" y="4"/>
                  </a:lnTo>
                  <a:lnTo>
                    <a:pt x="2210" y="4"/>
                  </a:lnTo>
                  <a:lnTo>
                    <a:pt x="2216" y="2"/>
                  </a:lnTo>
                  <a:lnTo>
                    <a:pt x="2216" y="2"/>
                  </a:lnTo>
                  <a:lnTo>
                    <a:pt x="2224" y="4"/>
                  </a:lnTo>
                  <a:lnTo>
                    <a:pt x="2224" y="4"/>
                  </a:lnTo>
                  <a:lnTo>
                    <a:pt x="2226" y="2"/>
                  </a:lnTo>
                  <a:lnTo>
                    <a:pt x="2230" y="4"/>
                  </a:lnTo>
                  <a:lnTo>
                    <a:pt x="2230" y="4"/>
                  </a:lnTo>
                  <a:lnTo>
                    <a:pt x="2232" y="2"/>
                  </a:lnTo>
                  <a:lnTo>
                    <a:pt x="2232" y="2"/>
                  </a:lnTo>
                  <a:lnTo>
                    <a:pt x="2234" y="2"/>
                  </a:lnTo>
                  <a:lnTo>
                    <a:pt x="2234" y="2"/>
                  </a:lnTo>
                  <a:lnTo>
                    <a:pt x="2236" y="2"/>
                  </a:lnTo>
                  <a:lnTo>
                    <a:pt x="2236" y="2"/>
                  </a:lnTo>
                  <a:lnTo>
                    <a:pt x="2240" y="2"/>
                  </a:lnTo>
                  <a:lnTo>
                    <a:pt x="2240" y="2"/>
                  </a:lnTo>
                  <a:lnTo>
                    <a:pt x="2248" y="4"/>
                  </a:lnTo>
                  <a:lnTo>
                    <a:pt x="2248" y="4"/>
                  </a:lnTo>
                  <a:lnTo>
                    <a:pt x="2252" y="2"/>
                  </a:lnTo>
                  <a:lnTo>
                    <a:pt x="2252" y="2"/>
                  </a:lnTo>
                  <a:lnTo>
                    <a:pt x="2256" y="4"/>
                  </a:lnTo>
                  <a:lnTo>
                    <a:pt x="2256" y="4"/>
                  </a:lnTo>
                  <a:lnTo>
                    <a:pt x="2256" y="4"/>
                  </a:lnTo>
                  <a:lnTo>
                    <a:pt x="2256" y="4"/>
                  </a:lnTo>
                  <a:lnTo>
                    <a:pt x="2256" y="4"/>
                  </a:lnTo>
                  <a:lnTo>
                    <a:pt x="2256" y="4"/>
                  </a:lnTo>
                  <a:lnTo>
                    <a:pt x="2258" y="4"/>
                  </a:lnTo>
                  <a:lnTo>
                    <a:pt x="2258" y="4"/>
                  </a:lnTo>
                  <a:lnTo>
                    <a:pt x="2258" y="4"/>
                  </a:lnTo>
                  <a:lnTo>
                    <a:pt x="2258" y="4"/>
                  </a:lnTo>
                  <a:lnTo>
                    <a:pt x="2262" y="2"/>
                  </a:lnTo>
                  <a:lnTo>
                    <a:pt x="2262" y="2"/>
                  </a:lnTo>
                  <a:lnTo>
                    <a:pt x="2266" y="4"/>
                  </a:lnTo>
                  <a:lnTo>
                    <a:pt x="2266" y="4"/>
                  </a:lnTo>
                  <a:lnTo>
                    <a:pt x="2270" y="4"/>
                  </a:lnTo>
                  <a:lnTo>
                    <a:pt x="2270" y="4"/>
                  </a:lnTo>
                  <a:lnTo>
                    <a:pt x="2270" y="4"/>
                  </a:lnTo>
                  <a:lnTo>
                    <a:pt x="2270" y="4"/>
                  </a:lnTo>
                  <a:lnTo>
                    <a:pt x="2274" y="4"/>
                  </a:lnTo>
                  <a:lnTo>
                    <a:pt x="2274" y="4"/>
                  </a:lnTo>
                  <a:lnTo>
                    <a:pt x="2274" y="4"/>
                  </a:lnTo>
                  <a:lnTo>
                    <a:pt x="2274" y="4"/>
                  </a:lnTo>
                  <a:lnTo>
                    <a:pt x="2282" y="4"/>
                  </a:lnTo>
                  <a:lnTo>
                    <a:pt x="2282" y="4"/>
                  </a:lnTo>
                  <a:lnTo>
                    <a:pt x="2286" y="4"/>
                  </a:lnTo>
                  <a:lnTo>
                    <a:pt x="2286" y="4"/>
                  </a:lnTo>
                  <a:lnTo>
                    <a:pt x="2288" y="4"/>
                  </a:lnTo>
                  <a:lnTo>
                    <a:pt x="2288" y="4"/>
                  </a:lnTo>
                  <a:lnTo>
                    <a:pt x="2288" y="4"/>
                  </a:lnTo>
                  <a:lnTo>
                    <a:pt x="2288" y="4"/>
                  </a:lnTo>
                  <a:lnTo>
                    <a:pt x="2290" y="4"/>
                  </a:lnTo>
                  <a:lnTo>
                    <a:pt x="2290" y="4"/>
                  </a:lnTo>
                  <a:lnTo>
                    <a:pt x="2292" y="2"/>
                  </a:lnTo>
                  <a:lnTo>
                    <a:pt x="2296" y="2"/>
                  </a:lnTo>
                  <a:lnTo>
                    <a:pt x="2296" y="2"/>
                  </a:lnTo>
                  <a:lnTo>
                    <a:pt x="2298" y="2"/>
                  </a:lnTo>
                  <a:lnTo>
                    <a:pt x="2298" y="2"/>
                  </a:lnTo>
                  <a:lnTo>
                    <a:pt x="2304" y="2"/>
                  </a:lnTo>
                  <a:lnTo>
                    <a:pt x="2304" y="2"/>
                  </a:lnTo>
                  <a:lnTo>
                    <a:pt x="2306" y="2"/>
                  </a:lnTo>
                  <a:lnTo>
                    <a:pt x="2306" y="2"/>
                  </a:lnTo>
                  <a:lnTo>
                    <a:pt x="2310" y="2"/>
                  </a:lnTo>
                  <a:lnTo>
                    <a:pt x="2310" y="2"/>
                  </a:lnTo>
                  <a:lnTo>
                    <a:pt x="2310" y="2"/>
                  </a:lnTo>
                  <a:lnTo>
                    <a:pt x="2310" y="2"/>
                  </a:lnTo>
                  <a:lnTo>
                    <a:pt x="2316" y="2"/>
                  </a:lnTo>
                  <a:lnTo>
                    <a:pt x="2316" y="2"/>
                  </a:lnTo>
                  <a:lnTo>
                    <a:pt x="2318" y="2"/>
                  </a:lnTo>
                  <a:lnTo>
                    <a:pt x="2318" y="2"/>
                  </a:lnTo>
                  <a:lnTo>
                    <a:pt x="2322" y="2"/>
                  </a:lnTo>
                  <a:lnTo>
                    <a:pt x="2322" y="2"/>
                  </a:lnTo>
                  <a:lnTo>
                    <a:pt x="2328" y="2"/>
                  </a:lnTo>
                  <a:lnTo>
                    <a:pt x="2328" y="2"/>
                  </a:lnTo>
                  <a:lnTo>
                    <a:pt x="2330" y="2"/>
                  </a:lnTo>
                  <a:lnTo>
                    <a:pt x="2330" y="2"/>
                  </a:lnTo>
                  <a:lnTo>
                    <a:pt x="2334" y="4"/>
                  </a:lnTo>
                  <a:lnTo>
                    <a:pt x="2334" y="4"/>
                  </a:lnTo>
                  <a:lnTo>
                    <a:pt x="2338" y="2"/>
                  </a:lnTo>
                  <a:lnTo>
                    <a:pt x="2338" y="2"/>
                  </a:lnTo>
                  <a:lnTo>
                    <a:pt x="2344" y="2"/>
                  </a:lnTo>
                  <a:lnTo>
                    <a:pt x="2344" y="2"/>
                  </a:lnTo>
                  <a:lnTo>
                    <a:pt x="2348" y="2"/>
                  </a:lnTo>
                  <a:lnTo>
                    <a:pt x="2348" y="2"/>
                  </a:lnTo>
                  <a:lnTo>
                    <a:pt x="2348" y="2"/>
                  </a:lnTo>
                  <a:lnTo>
                    <a:pt x="2348" y="2"/>
                  </a:lnTo>
                  <a:lnTo>
                    <a:pt x="2350" y="2"/>
                  </a:lnTo>
                  <a:lnTo>
                    <a:pt x="2350" y="2"/>
                  </a:lnTo>
                  <a:lnTo>
                    <a:pt x="2350" y="2"/>
                  </a:lnTo>
                  <a:lnTo>
                    <a:pt x="2350" y="2"/>
                  </a:lnTo>
                  <a:lnTo>
                    <a:pt x="2352" y="2"/>
                  </a:lnTo>
                  <a:lnTo>
                    <a:pt x="2352" y="2"/>
                  </a:lnTo>
                  <a:lnTo>
                    <a:pt x="2352" y="2"/>
                  </a:lnTo>
                  <a:lnTo>
                    <a:pt x="2352" y="2"/>
                  </a:lnTo>
                  <a:lnTo>
                    <a:pt x="2354" y="2"/>
                  </a:lnTo>
                  <a:lnTo>
                    <a:pt x="2354" y="2"/>
                  </a:lnTo>
                  <a:lnTo>
                    <a:pt x="2354" y="2"/>
                  </a:lnTo>
                  <a:lnTo>
                    <a:pt x="2354" y="2"/>
                  </a:lnTo>
                  <a:lnTo>
                    <a:pt x="2364" y="2"/>
                  </a:lnTo>
                  <a:lnTo>
                    <a:pt x="2364" y="2"/>
                  </a:lnTo>
                  <a:lnTo>
                    <a:pt x="2366" y="4"/>
                  </a:lnTo>
                  <a:lnTo>
                    <a:pt x="2366" y="4"/>
                  </a:lnTo>
                  <a:lnTo>
                    <a:pt x="2368" y="4"/>
                  </a:lnTo>
                  <a:lnTo>
                    <a:pt x="2368" y="4"/>
                  </a:lnTo>
                  <a:lnTo>
                    <a:pt x="2370" y="4"/>
                  </a:lnTo>
                  <a:lnTo>
                    <a:pt x="2370" y="4"/>
                  </a:lnTo>
                  <a:lnTo>
                    <a:pt x="2374" y="2"/>
                  </a:lnTo>
                  <a:lnTo>
                    <a:pt x="2374" y="2"/>
                  </a:lnTo>
                  <a:lnTo>
                    <a:pt x="2378" y="2"/>
                  </a:lnTo>
                  <a:lnTo>
                    <a:pt x="2378" y="2"/>
                  </a:lnTo>
                  <a:lnTo>
                    <a:pt x="2380" y="2"/>
                  </a:lnTo>
                  <a:lnTo>
                    <a:pt x="2384" y="2"/>
                  </a:lnTo>
                  <a:lnTo>
                    <a:pt x="2384" y="2"/>
                  </a:lnTo>
                  <a:lnTo>
                    <a:pt x="2388" y="2"/>
                  </a:lnTo>
                  <a:lnTo>
                    <a:pt x="2390" y="2"/>
                  </a:lnTo>
                  <a:lnTo>
                    <a:pt x="2390" y="2"/>
                  </a:lnTo>
                  <a:lnTo>
                    <a:pt x="2398" y="2"/>
                  </a:lnTo>
                  <a:lnTo>
                    <a:pt x="2398" y="2"/>
                  </a:lnTo>
                  <a:lnTo>
                    <a:pt x="2402" y="2"/>
                  </a:lnTo>
                  <a:lnTo>
                    <a:pt x="2402" y="2"/>
                  </a:lnTo>
                  <a:lnTo>
                    <a:pt x="2404" y="2"/>
                  </a:lnTo>
                  <a:lnTo>
                    <a:pt x="2404" y="2"/>
                  </a:lnTo>
                  <a:lnTo>
                    <a:pt x="2406" y="2"/>
                  </a:lnTo>
                  <a:lnTo>
                    <a:pt x="2406" y="2"/>
                  </a:lnTo>
                  <a:lnTo>
                    <a:pt x="2410" y="2"/>
                  </a:lnTo>
                  <a:lnTo>
                    <a:pt x="2410" y="2"/>
                  </a:lnTo>
                  <a:lnTo>
                    <a:pt x="2414" y="4"/>
                  </a:lnTo>
                  <a:lnTo>
                    <a:pt x="2414" y="4"/>
                  </a:lnTo>
                  <a:lnTo>
                    <a:pt x="2414" y="6"/>
                  </a:lnTo>
                  <a:lnTo>
                    <a:pt x="2414" y="6"/>
                  </a:lnTo>
                  <a:lnTo>
                    <a:pt x="2418" y="4"/>
                  </a:lnTo>
                  <a:lnTo>
                    <a:pt x="2418" y="4"/>
                  </a:lnTo>
                  <a:lnTo>
                    <a:pt x="2420" y="6"/>
                  </a:lnTo>
                  <a:lnTo>
                    <a:pt x="2420" y="6"/>
                  </a:lnTo>
                  <a:lnTo>
                    <a:pt x="2420" y="6"/>
                  </a:lnTo>
                  <a:lnTo>
                    <a:pt x="2420" y="6"/>
                  </a:lnTo>
                  <a:lnTo>
                    <a:pt x="2422" y="6"/>
                  </a:lnTo>
                  <a:lnTo>
                    <a:pt x="2422" y="6"/>
                  </a:lnTo>
                  <a:lnTo>
                    <a:pt x="2428" y="6"/>
                  </a:lnTo>
                  <a:lnTo>
                    <a:pt x="2434" y="6"/>
                  </a:lnTo>
                  <a:lnTo>
                    <a:pt x="2434" y="6"/>
                  </a:lnTo>
                  <a:lnTo>
                    <a:pt x="2436" y="6"/>
                  </a:lnTo>
                  <a:lnTo>
                    <a:pt x="2436" y="6"/>
                  </a:lnTo>
                  <a:lnTo>
                    <a:pt x="2442" y="4"/>
                  </a:lnTo>
                  <a:lnTo>
                    <a:pt x="2442" y="4"/>
                  </a:lnTo>
                  <a:lnTo>
                    <a:pt x="2446" y="4"/>
                  </a:lnTo>
                  <a:lnTo>
                    <a:pt x="2446" y="4"/>
                  </a:lnTo>
                  <a:lnTo>
                    <a:pt x="2446" y="4"/>
                  </a:lnTo>
                  <a:lnTo>
                    <a:pt x="2446" y="4"/>
                  </a:lnTo>
                  <a:lnTo>
                    <a:pt x="2448" y="4"/>
                  </a:lnTo>
                  <a:lnTo>
                    <a:pt x="2448" y="4"/>
                  </a:lnTo>
                  <a:lnTo>
                    <a:pt x="2448" y="4"/>
                  </a:lnTo>
                  <a:lnTo>
                    <a:pt x="2448" y="4"/>
                  </a:lnTo>
                  <a:lnTo>
                    <a:pt x="2450" y="4"/>
                  </a:lnTo>
                  <a:lnTo>
                    <a:pt x="2450" y="4"/>
                  </a:lnTo>
                  <a:lnTo>
                    <a:pt x="2452" y="4"/>
                  </a:lnTo>
                  <a:lnTo>
                    <a:pt x="2452" y="4"/>
                  </a:lnTo>
                  <a:lnTo>
                    <a:pt x="2460" y="4"/>
                  </a:lnTo>
                  <a:lnTo>
                    <a:pt x="2460" y="4"/>
                  </a:lnTo>
                  <a:lnTo>
                    <a:pt x="2462" y="6"/>
                  </a:lnTo>
                  <a:lnTo>
                    <a:pt x="2462" y="6"/>
                  </a:lnTo>
                  <a:lnTo>
                    <a:pt x="2462" y="6"/>
                  </a:lnTo>
                  <a:lnTo>
                    <a:pt x="2464" y="8"/>
                  </a:lnTo>
                  <a:lnTo>
                    <a:pt x="2464" y="8"/>
                  </a:lnTo>
                  <a:lnTo>
                    <a:pt x="2468" y="6"/>
                  </a:lnTo>
                  <a:lnTo>
                    <a:pt x="2474" y="4"/>
                  </a:lnTo>
                  <a:lnTo>
                    <a:pt x="2474" y="4"/>
                  </a:lnTo>
                  <a:lnTo>
                    <a:pt x="2476" y="6"/>
                  </a:lnTo>
                  <a:lnTo>
                    <a:pt x="2476" y="6"/>
                  </a:lnTo>
                  <a:lnTo>
                    <a:pt x="2478" y="6"/>
                  </a:lnTo>
                  <a:lnTo>
                    <a:pt x="2478" y="6"/>
                  </a:lnTo>
                  <a:lnTo>
                    <a:pt x="2484" y="6"/>
                  </a:lnTo>
                  <a:lnTo>
                    <a:pt x="2484" y="6"/>
                  </a:lnTo>
                  <a:lnTo>
                    <a:pt x="2486" y="6"/>
                  </a:lnTo>
                  <a:lnTo>
                    <a:pt x="2486" y="6"/>
                  </a:lnTo>
                  <a:lnTo>
                    <a:pt x="2492" y="6"/>
                  </a:lnTo>
                  <a:lnTo>
                    <a:pt x="2492" y="6"/>
                  </a:lnTo>
                  <a:lnTo>
                    <a:pt x="2498" y="6"/>
                  </a:lnTo>
                  <a:lnTo>
                    <a:pt x="2498" y="6"/>
                  </a:lnTo>
                  <a:lnTo>
                    <a:pt x="2498" y="6"/>
                  </a:lnTo>
                  <a:lnTo>
                    <a:pt x="2498" y="6"/>
                  </a:lnTo>
                  <a:lnTo>
                    <a:pt x="2498" y="6"/>
                  </a:lnTo>
                  <a:lnTo>
                    <a:pt x="2498" y="6"/>
                  </a:lnTo>
                  <a:lnTo>
                    <a:pt x="2498" y="6"/>
                  </a:lnTo>
                  <a:lnTo>
                    <a:pt x="2498" y="6"/>
                  </a:lnTo>
                  <a:lnTo>
                    <a:pt x="2498" y="6"/>
                  </a:lnTo>
                  <a:lnTo>
                    <a:pt x="2498" y="6"/>
                  </a:lnTo>
                  <a:lnTo>
                    <a:pt x="2502" y="6"/>
                  </a:lnTo>
                  <a:lnTo>
                    <a:pt x="2502" y="6"/>
                  </a:lnTo>
                  <a:lnTo>
                    <a:pt x="2504" y="6"/>
                  </a:lnTo>
                  <a:lnTo>
                    <a:pt x="2504" y="6"/>
                  </a:lnTo>
                  <a:lnTo>
                    <a:pt x="2506" y="6"/>
                  </a:lnTo>
                  <a:lnTo>
                    <a:pt x="2506" y="6"/>
                  </a:lnTo>
                  <a:lnTo>
                    <a:pt x="2506" y="6"/>
                  </a:lnTo>
                  <a:lnTo>
                    <a:pt x="2506" y="6"/>
                  </a:lnTo>
                  <a:lnTo>
                    <a:pt x="2506" y="4"/>
                  </a:lnTo>
                  <a:lnTo>
                    <a:pt x="2506" y="4"/>
                  </a:lnTo>
                  <a:lnTo>
                    <a:pt x="2518" y="4"/>
                  </a:lnTo>
                  <a:lnTo>
                    <a:pt x="2518" y="4"/>
                  </a:lnTo>
                  <a:lnTo>
                    <a:pt x="2522" y="6"/>
                  </a:lnTo>
                  <a:lnTo>
                    <a:pt x="2522" y="6"/>
                  </a:lnTo>
                  <a:lnTo>
                    <a:pt x="2524" y="6"/>
                  </a:lnTo>
                  <a:lnTo>
                    <a:pt x="2524" y="6"/>
                  </a:lnTo>
                  <a:lnTo>
                    <a:pt x="2526" y="4"/>
                  </a:lnTo>
                  <a:lnTo>
                    <a:pt x="2526" y="4"/>
                  </a:lnTo>
                  <a:lnTo>
                    <a:pt x="2526" y="4"/>
                  </a:lnTo>
                  <a:lnTo>
                    <a:pt x="2526" y="4"/>
                  </a:lnTo>
                  <a:lnTo>
                    <a:pt x="2526" y="4"/>
                  </a:lnTo>
                  <a:lnTo>
                    <a:pt x="2526" y="4"/>
                  </a:lnTo>
                  <a:lnTo>
                    <a:pt x="2528" y="4"/>
                  </a:lnTo>
                  <a:lnTo>
                    <a:pt x="2528" y="4"/>
                  </a:lnTo>
                  <a:lnTo>
                    <a:pt x="2536" y="4"/>
                  </a:lnTo>
                  <a:lnTo>
                    <a:pt x="2536" y="4"/>
                  </a:lnTo>
                  <a:lnTo>
                    <a:pt x="2538" y="4"/>
                  </a:lnTo>
                  <a:lnTo>
                    <a:pt x="2538" y="4"/>
                  </a:lnTo>
                  <a:lnTo>
                    <a:pt x="2540" y="4"/>
                  </a:lnTo>
                  <a:lnTo>
                    <a:pt x="2540" y="4"/>
                  </a:lnTo>
                  <a:lnTo>
                    <a:pt x="2540" y="4"/>
                  </a:lnTo>
                  <a:lnTo>
                    <a:pt x="2540" y="4"/>
                  </a:lnTo>
                  <a:lnTo>
                    <a:pt x="2542" y="4"/>
                  </a:lnTo>
                  <a:lnTo>
                    <a:pt x="2542" y="4"/>
                  </a:lnTo>
                  <a:lnTo>
                    <a:pt x="2542" y="4"/>
                  </a:lnTo>
                  <a:lnTo>
                    <a:pt x="2542" y="4"/>
                  </a:lnTo>
                  <a:lnTo>
                    <a:pt x="2546" y="4"/>
                  </a:lnTo>
                  <a:lnTo>
                    <a:pt x="2546" y="4"/>
                  </a:lnTo>
                  <a:lnTo>
                    <a:pt x="2546" y="4"/>
                  </a:lnTo>
                  <a:lnTo>
                    <a:pt x="2546" y="4"/>
                  </a:lnTo>
                  <a:lnTo>
                    <a:pt x="2552" y="6"/>
                  </a:lnTo>
                  <a:lnTo>
                    <a:pt x="2552" y="6"/>
                  </a:lnTo>
                  <a:lnTo>
                    <a:pt x="2554" y="6"/>
                  </a:lnTo>
                  <a:lnTo>
                    <a:pt x="2554" y="6"/>
                  </a:lnTo>
                  <a:lnTo>
                    <a:pt x="2554" y="6"/>
                  </a:lnTo>
                  <a:lnTo>
                    <a:pt x="2554" y="6"/>
                  </a:lnTo>
                  <a:lnTo>
                    <a:pt x="2556" y="6"/>
                  </a:lnTo>
                  <a:lnTo>
                    <a:pt x="2556" y="6"/>
                  </a:lnTo>
                  <a:lnTo>
                    <a:pt x="2556" y="6"/>
                  </a:lnTo>
                  <a:lnTo>
                    <a:pt x="2556" y="6"/>
                  </a:lnTo>
                  <a:lnTo>
                    <a:pt x="2560" y="6"/>
                  </a:lnTo>
                  <a:lnTo>
                    <a:pt x="2560" y="6"/>
                  </a:lnTo>
                  <a:lnTo>
                    <a:pt x="2562" y="6"/>
                  </a:lnTo>
                  <a:lnTo>
                    <a:pt x="2562" y="6"/>
                  </a:lnTo>
                  <a:lnTo>
                    <a:pt x="2564" y="6"/>
                  </a:lnTo>
                  <a:lnTo>
                    <a:pt x="2564" y="6"/>
                  </a:lnTo>
                  <a:lnTo>
                    <a:pt x="2564" y="6"/>
                  </a:lnTo>
                  <a:lnTo>
                    <a:pt x="2564" y="6"/>
                  </a:lnTo>
                  <a:lnTo>
                    <a:pt x="2564" y="6"/>
                  </a:lnTo>
                  <a:lnTo>
                    <a:pt x="2564" y="6"/>
                  </a:lnTo>
                  <a:lnTo>
                    <a:pt x="2564" y="6"/>
                  </a:lnTo>
                  <a:lnTo>
                    <a:pt x="2564" y="6"/>
                  </a:lnTo>
                  <a:lnTo>
                    <a:pt x="2570" y="4"/>
                  </a:lnTo>
                  <a:lnTo>
                    <a:pt x="2570" y="4"/>
                  </a:lnTo>
                  <a:lnTo>
                    <a:pt x="2574" y="4"/>
                  </a:lnTo>
                  <a:lnTo>
                    <a:pt x="2574" y="4"/>
                  </a:lnTo>
                  <a:lnTo>
                    <a:pt x="2576" y="4"/>
                  </a:lnTo>
                  <a:lnTo>
                    <a:pt x="2576" y="4"/>
                  </a:lnTo>
                  <a:lnTo>
                    <a:pt x="2576" y="4"/>
                  </a:lnTo>
                  <a:lnTo>
                    <a:pt x="2576" y="4"/>
                  </a:lnTo>
                  <a:lnTo>
                    <a:pt x="2576" y="4"/>
                  </a:lnTo>
                  <a:lnTo>
                    <a:pt x="2576" y="4"/>
                  </a:lnTo>
                  <a:lnTo>
                    <a:pt x="2576" y="4"/>
                  </a:lnTo>
                  <a:lnTo>
                    <a:pt x="2576" y="4"/>
                  </a:lnTo>
                  <a:lnTo>
                    <a:pt x="2578" y="4"/>
                  </a:lnTo>
                  <a:lnTo>
                    <a:pt x="2578" y="4"/>
                  </a:lnTo>
                  <a:lnTo>
                    <a:pt x="2580" y="4"/>
                  </a:lnTo>
                  <a:lnTo>
                    <a:pt x="2580" y="4"/>
                  </a:lnTo>
                  <a:lnTo>
                    <a:pt x="2580" y="6"/>
                  </a:lnTo>
                  <a:lnTo>
                    <a:pt x="2580" y="6"/>
                  </a:lnTo>
                  <a:lnTo>
                    <a:pt x="2584" y="6"/>
                  </a:lnTo>
                  <a:lnTo>
                    <a:pt x="2584" y="6"/>
                  </a:lnTo>
                  <a:lnTo>
                    <a:pt x="2590" y="6"/>
                  </a:lnTo>
                  <a:lnTo>
                    <a:pt x="2590" y="6"/>
                  </a:lnTo>
                  <a:lnTo>
                    <a:pt x="2592" y="6"/>
                  </a:lnTo>
                  <a:lnTo>
                    <a:pt x="2592" y="6"/>
                  </a:lnTo>
                  <a:lnTo>
                    <a:pt x="2592" y="6"/>
                  </a:lnTo>
                  <a:lnTo>
                    <a:pt x="2592" y="6"/>
                  </a:lnTo>
                  <a:lnTo>
                    <a:pt x="2594" y="6"/>
                  </a:lnTo>
                  <a:lnTo>
                    <a:pt x="2594" y="6"/>
                  </a:lnTo>
                  <a:lnTo>
                    <a:pt x="2596" y="6"/>
                  </a:lnTo>
                  <a:lnTo>
                    <a:pt x="2596" y="6"/>
                  </a:lnTo>
                  <a:lnTo>
                    <a:pt x="2600" y="6"/>
                  </a:lnTo>
                  <a:lnTo>
                    <a:pt x="2600" y="6"/>
                  </a:lnTo>
                  <a:lnTo>
                    <a:pt x="2608" y="6"/>
                  </a:lnTo>
                  <a:lnTo>
                    <a:pt x="2608" y="6"/>
                  </a:lnTo>
                  <a:lnTo>
                    <a:pt x="2612" y="6"/>
                  </a:lnTo>
                  <a:lnTo>
                    <a:pt x="2612" y="6"/>
                  </a:lnTo>
                  <a:lnTo>
                    <a:pt x="2614" y="6"/>
                  </a:lnTo>
                  <a:lnTo>
                    <a:pt x="2614" y="6"/>
                  </a:lnTo>
                  <a:lnTo>
                    <a:pt x="2614" y="6"/>
                  </a:lnTo>
                  <a:lnTo>
                    <a:pt x="2614" y="6"/>
                  </a:lnTo>
                  <a:lnTo>
                    <a:pt x="2618" y="8"/>
                  </a:lnTo>
                  <a:lnTo>
                    <a:pt x="2618" y="8"/>
                  </a:lnTo>
                  <a:lnTo>
                    <a:pt x="2620" y="8"/>
                  </a:lnTo>
                  <a:lnTo>
                    <a:pt x="2620" y="8"/>
                  </a:lnTo>
                  <a:lnTo>
                    <a:pt x="2626" y="6"/>
                  </a:lnTo>
                  <a:lnTo>
                    <a:pt x="2626" y="6"/>
                  </a:lnTo>
                  <a:lnTo>
                    <a:pt x="2628" y="8"/>
                  </a:lnTo>
                  <a:lnTo>
                    <a:pt x="2628" y="8"/>
                  </a:lnTo>
                  <a:lnTo>
                    <a:pt x="2630" y="8"/>
                  </a:lnTo>
                  <a:lnTo>
                    <a:pt x="2630" y="8"/>
                  </a:lnTo>
                  <a:lnTo>
                    <a:pt x="2632" y="10"/>
                  </a:lnTo>
                  <a:lnTo>
                    <a:pt x="2632" y="10"/>
                  </a:lnTo>
                  <a:lnTo>
                    <a:pt x="2632" y="10"/>
                  </a:lnTo>
                  <a:lnTo>
                    <a:pt x="2636" y="12"/>
                  </a:lnTo>
                  <a:lnTo>
                    <a:pt x="2636" y="12"/>
                  </a:lnTo>
                  <a:lnTo>
                    <a:pt x="2636" y="10"/>
                  </a:lnTo>
                  <a:lnTo>
                    <a:pt x="2636" y="10"/>
                  </a:lnTo>
                  <a:lnTo>
                    <a:pt x="2640" y="8"/>
                  </a:lnTo>
                  <a:lnTo>
                    <a:pt x="2640" y="8"/>
                  </a:lnTo>
                  <a:lnTo>
                    <a:pt x="2640" y="8"/>
                  </a:lnTo>
                  <a:lnTo>
                    <a:pt x="2640" y="8"/>
                  </a:lnTo>
                  <a:lnTo>
                    <a:pt x="2642" y="8"/>
                  </a:lnTo>
                  <a:lnTo>
                    <a:pt x="2642" y="8"/>
                  </a:lnTo>
                  <a:lnTo>
                    <a:pt x="2642" y="8"/>
                  </a:lnTo>
                  <a:lnTo>
                    <a:pt x="2642" y="8"/>
                  </a:lnTo>
                  <a:lnTo>
                    <a:pt x="2644" y="6"/>
                  </a:lnTo>
                  <a:lnTo>
                    <a:pt x="2644" y="6"/>
                  </a:lnTo>
                  <a:lnTo>
                    <a:pt x="2646" y="6"/>
                  </a:lnTo>
                  <a:lnTo>
                    <a:pt x="2646" y="6"/>
                  </a:lnTo>
                  <a:lnTo>
                    <a:pt x="2654" y="6"/>
                  </a:lnTo>
                  <a:lnTo>
                    <a:pt x="2654" y="6"/>
                  </a:lnTo>
                  <a:lnTo>
                    <a:pt x="2654" y="6"/>
                  </a:lnTo>
                  <a:lnTo>
                    <a:pt x="2654" y="6"/>
                  </a:lnTo>
                  <a:lnTo>
                    <a:pt x="2656" y="6"/>
                  </a:lnTo>
                  <a:lnTo>
                    <a:pt x="2656" y="6"/>
                  </a:lnTo>
                  <a:lnTo>
                    <a:pt x="2656" y="6"/>
                  </a:lnTo>
                  <a:lnTo>
                    <a:pt x="2656" y="6"/>
                  </a:lnTo>
                  <a:lnTo>
                    <a:pt x="2658" y="6"/>
                  </a:lnTo>
                  <a:lnTo>
                    <a:pt x="2658" y="6"/>
                  </a:lnTo>
                  <a:lnTo>
                    <a:pt x="2658" y="6"/>
                  </a:lnTo>
                  <a:lnTo>
                    <a:pt x="2658" y="6"/>
                  </a:lnTo>
                  <a:lnTo>
                    <a:pt x="2660" y="6"/>
                  </a:lnTo>
                  <a:lnTo>
                    <a:pt x="2660" y="6"/>
                  </a:lnTo>
                  <a:lnTo>
                    <a:pt x="2662" y="6"/>
                  </a:lnTo>
                  <a:lnTo>
                    <a:pt x="2662" y="6"/>
                  </a:lnTo>
                  <a:lnTo>
                    <a:pt x="2664" y="4"/>
                  </a:lnTo>
                  <a:lnTo>
                    <a:pt x="2664" y="4"/>
                  </a:lnTo>
                  <a:lnTo>
                    <a:pt x="2666" y="4"/>
                  </a:lnTo>
                  <a:lnTo>
                    <a:pt x="2666" y="4"/>
                  </a:lnTo>
                  <a:lnTo>
                    <a:pt x="2666" y="4"/>
                  </a:lnTo>
                  <a:lnTo>
                    <a:pt x="2666" y="4"/>
                  </a:lnTo>
                  <a:lnTo>
                    <a:pt x="2666" y="4"/>
                  </a:lnTo>
                  <a:lnTo>
                    <a:pt x="2666" y="4"/>
                  </a:lnTo>
                  <a:lnTo>
                    <a:pt x="2674" y="4"/>
                  </a:lnTo>
                  <a:lnTo>
                    <a:pt x="2674" y="4"/>
                  </a:lnTo>
                  <a:lnTo>
                    <a:pt x="2678" y="4"/>
                  </a:lnTo>
                  <a:lnTo>
                    <a:pt x="2678" y="4"/>
                  </a:lnTo>
                  <a:lnTo>
                    <a:pt x="2682" y="4"/>
                  </a:lnTo>
                  <a:lnTo>
                    <a:pt x="2682" y="4"/>
                  </a:lnTo>
                  <a:lnTo>
                    <a:pt x="2684" y="4"/>
                  </a:lnTo>
                  <a:lnTo>
                    <a:pt x="2684" y="4"/>
                  </a:lnTo>
                  <a:lnTo>
                    <a:pt x="2684" y="4"/>
                  </a:lnTo>
                  <a:lnTo>
                    <a:pt x="2684" y="4"/>
                  </a:lnTo>
                  <a:lnTo>
                    <a:pt x="2684" y="4"/>
                  </a:lnTo>
                  <a:lnTo>
                    <a:pt x="2684" y="4"/>
                  </a:lnTo>
                  <a:lnTo>
                    <a:pt x="2684" y="4"/>
                  </a:lnTo>
                  <a:lnTo>
                    <a:pt x="2684" y="4"/>
                  </a:lnTo>
                  <a:lnTo>
                    <a:pt x="2684" y="4"/>
                  </a:lnTo>
                  <a:lnTo>
                    <a:pt x="2684" y="4"/>
                  </a:lnTo>
                  <a:lnTo>
                    <a:pt x="2690" y="2"/>
                  </a:lnTo>
                  <a:lnTo>
                    <a:pt x="2690" y="2"/>
                  </a:lnTo>
                  <a:lnTo>
                    <a:pt x="2692" y="4"/>
                  </a:lnTo>
                  <a:lnTo>
                    <a:pt x="2692" y="4"/>
                  </a:lnTo>
                  <a:lnTo>
                    <a:pt x="2698" y="4"/>
                  </a:lnTo>
                  <a:lnTo>
                    <a:pt x="2698" y="4"/>
                  </a:lnTo>
                  <a:lnTo>
                    <a:pt x="2704" y="4"/>
                  </a:lnTo>
                  <a:lnTo>
                    <a:pt x="2704" y="4"/>
                  </a:lnTo>
                  <a:lnTo>
                    <a:pt x="2712" y="2"/>
                  </a:lnTo>
                  <a:lnTo>
                    <a:pt x="2712" y="2"/>
                  </a:lnTo>
                  <a:lnTo>
                    <a:pt x="2714" y="4"/>
                  </a:lnTo>
                  <a:lnTo>
                    <a:pt x="2714" y="4"/>
                  </a:lnTo>
                  <a:lnTo>
                    <a:pt x="2718" y="4"/>
                  </a:lnTo>
                  <a:lnTo>
                    <a:pt x="2718" y="4"/>
                  </a:lnTo>
                  <a:lnTo>
                    <a:pt x="2724" y="4"/>
                  </a:lnTo>
                  <a:lnTo>
                    <a:pt x="2724" y="4"/>
                  </a:lnTo>
                  <a:lnTo>
                    <a:pt x="2728" y="4"/>
                  </a:lnTo>
                  <a:lnTo>
                    <a:pt x="2728" y="4"/>
                  </a:lnTo>
                  <a:lnTo>
                    <a:pt x="2732" y="4"/>
                  </a:lnTo>
                  <a:lnTo>
                    <a:pt x="2732" y="4"/>
                  </a:lnTo>
                  <a:lnTo>
                    <a:pt x="2740" y="4"/>
                  </a:lnTo>
                  <a:lnTo>
                    <a:pt x="2740" y="4"/>
                  </a:lnTo>
                  <a:lnTo>
                    <a:pt x="2742" y="4"/>
                  </a:lnTo>
                  <a:lnTo>
                    <a:pt x="2742" y="4"/>
                  </a:lnTo>
                  <a:lnTo>
                    <a:pt x="2748" y="2"/>
                  </a:lnTo>
                  <a:lnTo>
                    <a:pt x="2748" y="2"/>
                  </a:lnTo>
                  <a:lnTo>
                    <a:pt x="2754" y="2"/>
                  </a:lnTo>
                  <a:lnTo>
                    <a:pt x="2754" y="2"/>
                  </a:lnTo>
                  <a:lnTo>
                    <a:pt x="2758" y="4"/>
                  </a:lnTo>
                  <a:lnTo>
                    <a:pt x="2758" y="4"/>
                  </a:lnTo>
                  <a:lnTo>
                    <a:pt x="2766" y="2"/>
                  </a:lnTo>
                  <a:lnTo>
                    <a:pt x="2766" y="2"/>
                  </a:lnTo>
                  <a:lnTo>
                    <a:pt x="2766" y="2"/>
                  </a:lnTo>
                  <a:lnTo>
                    <a:pt x="2766" y="2"/>
                  </a:lnTo>
                  <a:lnTo>
                    <a:pt x="2766" y="2"/>
                  </a:lnTo>
                  <a:lnTo>
                    <a:pt x="2768" y="2"/>
                  </a:lnTo>
                  <a:lnTo>
                    <a:pt x="2768" y="2"/>
                  </a:lnTo>
                  <a:lnTo>
                    <a:pt x="2772" y="4"/>
                  </a:lnTo>
                  <a:lnTo>
                    <a:pt x="2772" y="4"/>
                  </a:lnTo>
                  <a:lnTo>
                    <a:pt x="2774" y="4"/>
                  </a:lnTo>
                  <a:lnTo>
                    <a:pt x="2774" y="4"/>
                  </a:lnTo>
                  <a:lnTo>
                    <a:pt x="2774" y="4"/>
                  </a:lnTo>
                  <a:lnTo>
                    <a:pt x="2774" y="4"/>
                  </a:lnTo>
                  <a:lnTo>
                    <a:pt x="2774" y="4"/>
                  </a:lnTo>
                  <a:lnTo>
                    <a:pt x="2774" y="4"/>
                  </a:lnTo>
                  <a:lnTo>
                    <a:pt x="2776" y="4"/>
                  </a:lnTo>
                  <a:lnTo>
                    <a:pt x="2776" y="4"/>
                  </a:lnTo>
                  <a:lnTo>
                    <a:pt x="2782" y="2"/>
                  </a:lnTo>
                  <a:lnTo>
                    <a:pt x="2782" y="2"/>
                  </a:lnTo>
                  <a:lnTo>
                    <a:pt x="2784" y="4"/>
                  </a:lnTo>
                  <a:lnTo>
                    <a:pt x="2784" y="4"/>
                  </a:lnTo>
                  <a:lnTo>
                    <a:pt x="2784" y="2"/>
                  </a:lnTo>
                  <a:lnTo>
                    <a:pt x="2784" y="2"/>
                  </a:lnTo>
                  <a:lnTo>
                    <a:pt x="2796" y="4"/>
                  </a:lnTo>
                  <a:lnTo>
                    <a:pt x="2796" y="4"/>
                  </a:lnTo>
                  <a:lnTo>
                    <a:pt x="2802" y="4"/>
                  </a:lnTo>
                  <a:lnTo>
                    <a:pt x="2802" y="4"/>
                  </a:lnTo>
                  <a:lnTo>
                    <a:pt x="2806" y="4"/>
                  </a:lnTo>
                  <a:lnTo>
                    <a:pt x="2806" y="4"/>
                  </a:lnTo>
                  <a:lnTo>
                    <a:pt x="2810" y="4"/>
                  </a:lnTo>
                  <a:lnTo>
                    <a:pt x="2810" y="4"/>
                  </a:lnTo>
                  <a:lnTo>
                    <a:pt x="2814" y="4"/>
                  </a:lnTo>
                  <a:lnTo>
                    <a:pt x="2814" y="4"/>
                  </a:lnTo>
                  <a:lnTo>
                    <a:pt x="2818" y="4"/>
                  </a:lnTo>
                  <a:lnTo>
                    <a:pt x="2818" y="4"/>
                  </a:lnTo>
                  <a:lnTo>
                    <a:pt x="2824" y="4"/>
                  </a:lnTo>
                  <a:lnTo>
                    <a:pt x="2824" y="4"/>
                  </a:lnTo>
                  <a:lnTo>
                    <a:pt x="2824" y="4"/>
                  </a:lnTo>
                  <a:lnTo>
                    <a:pt x="2824" y="4"/>
                  </a:lnTo>
                  <a:lnTo>
                    <a:pt x="2826" y="4"/>
                  </a:lnTo>
                  <a:lnTo>
                    <a:pt x="2826" y="4"/>
                  </a:lnTo>
                  <a:lnTo>
                    <a:pt x="2828" y="4"/>
                  </a:lnTo>
                  <a:lnTo>
                    <a:pt x="2828" y="4"/>
                  </a:lnTo>
                  <a:lnTo>
                    <a:pt x="2830" y="4"/>
                  </a:lnTo>
                  <a:lnTo>
                    <a:pt x="2830" y="4"/>
                  </a:lnTo>
                  <a:lnTo>
                    <a:pt x="2838" y="4"/>
                  </a:lnTo>
                  <a:lnTo>
                    <a:pt x="2838" y="4"/>
                  </a:lnTo>
                  <a:lnTo>
                    <a:pt x="2838" y="4"/>
                  </a:lnTo>
                  <a:lnTo>
                    <a:pt x="2838" y="4"/>
                  </a:lnTo>
                  <a:lnTo>
                    <a:pt x="2842" y="6"/>
                  </a:lnTo>
                  <a:lnTo>
                    <a:pt x="2842" y="6"/>
                  </a:lnTo>
                  <a:lnTo>
                    <a:pt x="2848" y="6"/>
                  </a:lnTo>
                  <a:lnTo>
                    <a:pt x="2852" y="6"/>
                  </a:lnTo>
                  <a:lnTo>
                    <a:pt x="2852" y="6"/>
                  </a:lnTo>
                  <a:lnTo>
                    <a:pt x="2854" y="4"/>
                  </a:lnTo>
                  <a:lnTo>
                    <a:pt x="2854" y="4"/>
                  </a:lnTo>
                  <a:lnTo>
                    <a:pt x="2856" y="4"/>
                  </a:lnTo>
                  <a:lnTo>
                    <a:pt x="2856" y="4"/>
                  </a:lnTo>
                  <a:lnTo>
                    <a:pt x="2858" y="6"/>
                  </a:lnTo>
                  <a:lnTo>
                    <a:pt x="2858" y="6"/>
                  </a:lnTo>
                  <a:lnTo>
                    <a:pt x="2858" y="4"/>
                  </a:lnTo>
                  <a:lnTo>
                    <a:pt x="2858" y="4"/>
                  </a:lnTo>
                  <a:lnTo>
                    <a:pt x="2858" y="6"/>
                  </a:lnTo>
                  <a:lnTo>
                    <a:pt x="2858" y="6"/>
                  </a:lnTo>
                  <a:lnTo>
                    <a:pt x="2858" y="4"/>
                  </a:lnTo>
                  <a:lnTo>
                    <a:pt x="2858" y="4"/>
                  </a:lnTo>
                  <a:lnTo>
                    <a:pt x="2858" y="6"/>
                  </a:lnTo>
                  <a:lnTo>
                    <a:pt x="2858" y="6"/>
                  </a:lnTo>
                  <a:lnTo>
                    <a:pt x="2858" y="4"/>
                  </a:lnTo>
                  <a:lnTo>
                    <a:pt x="2858" y="4"/>
                  </a:lnTo>
                  <a:lnTo>
                    <a:pt x="2862" y="6"/>
                  </a:lnTo>
                  <a:lnTo>
                    <a:pt x="2862" y="6"/>
                  </a:lnTo>
                  <a:lnTo>
                    <a:pt x="2864" y="6"/>
                  </a:lnTo>
                  <a:lnTo>
                    <a:pt x="2864" y="6"/>
                  </a:lnTo>
                  <a:lnTo>
                    <a:pt x="2864" y="6"/>
                  </a:lnTo>
                  <a:lnTo>
                    <a:pt x="2864" y="6"/>
                  </a:lnTo>
                  <a:lnTo>
                    <a:pt x="2866" y="6"/>
                  </a:lnTo>
                  <a:lnTo>
                    <a:pt x="2866" y="6"/>
                  </a:lnTo>
                  <a:lnTo>
                    <a:pt x="2868" y="6"/>
                  </a:lnTo>
                  <a:lnTo>
                    <a:pt x="2868" y="6"/>
                  </a:lnTo>
                  <a:lnTo>
                    <a:pt x="2870" y="6"/>
                  </a:lnTo>
                  <a:lnTo>
                    <a:pt x="2870" y="6"/>
                  </a:lnTo>
                  <a:lnTo>
                    <a:pt x="2870" y="6"/>
                  </a:lnTo>
                  <a:lnTo>
                    <a:pt x="2870" y="6"/>
                  </a:lnTo>
                  <a:lnTo>
                    <a:pt x="2870" y="6"/>
                  </a:lnTo>
                  <a:lnTo>
                    <a:pt x="2870" y="6"/>
                  </a:lnTo>
                  <a:lnTo>
                    <a:pt x="2874" y="6"/>
                  </a:lnTo>
                  <a:lnTo>
                    <a:pt x="2874" y="6"/>
                  </a:lnTo>
                  <a:lnTo>
                    <a:pt x="2876" y="6"/>
                  </a:lnTo>
                  <a:lnTo>
                    <a:pt x="2876" y="6"/>
                  </a:lnTo>
                  <a:lnTo>
                    <a:pt x="2876" y="6"/>
                  </a:lnTo>
                  <a:lnTo>
                    <a:pt x="2876" y="6"/>
                  </a:lnTo>
                  <a:lnTo>
                    <a:pt x="2880" y="6"/>
                  </a:lnTo>
                  <a:lnTo>
                    <a:pt x="2880" y="6"/>
                  </a:lnTo>
                  <a:lnTo>
                    <a:pt x="2882" y="6"/>
                  </a:lnTo>
                  <a:lnTo>
                    <a:pt x="2882" y="6"/>
                  </a:lnTo>
                  <a:lnTo>
                    <a:pt x="2888" y="6"/>
                  </a:lnTo>
                  <a:lnTo>
                    <a:pt x="2888" y="6"/>
                  </a:lnTo>
                  <a:lnTo>
                    <a:pt x="2892" y="6"/>
                  </a:lnTo>
                  <a:lnTo>
                    <a:pt x="2892" y="6"/>
                  </a:lnTo>
                  <a:lnTo>
                    <a:pt x="2898" y="6"/>
                  </a:lnTo>
                  <a:lnTo>
                    <a:pt x="2898" y="6"/>
                  </a:lnTo>
                  <a:lnTo>
                    <a:pt x="2906" y="6"/>
                  </a:lnTo>
                  <a:lnTo>
                    <a:pt x="2914" y="6"/>
                  </a:lnTo>
                  <a:lnTo>
                    <a:pt x="2914" y="6"/>
                  </a:lnTo>
                  <a:lnTo>
                    <a:pt x="2914" y="6"/>
                  </a:lnTo>
                  <a:lnTo>
                    <a:pt x="2914" y="6"/>
                  </a:lnTo>
                  <a:lnTo>
                    <a:pt x="2914" y="6"/>
                  </a:lnTo>
                  <a:lnTo>
                    <a:pt x="2914" y="6"/>
                  </a:lnTo>
                  <a:lnTo>
                    <a:pt x="2916" y="6"/>
                  </a:lnTo>
                  <a:lnTo>
                    <a:pt x="2916" y="6"/>
                  </a:lnTo>
                  <a:lnTo>
                    <a:pt x="2916" y="6"/>
                  </a:lnTo>
                  <a:lnTo>
                    <a:pt x="2916" y="6"/>
                  </a:lnTo>
                  <a:lnTo>
                    <a:pt x="2918" y="6"/>
                  </a:lnTo>
                  <a:lnTo>
                    <a:pt x="2918" y="6"/>
                  </a:lnTo>
                  <a:lnTo>
                    <a:pt x="2918" y="6"/>
                  </a:lnTo>
                  <a:lnTo>
                    <a:pt x="2918" y="6"/>
                  </a:lnTo>
                  <a:lnTo>
                    <a:pt x="2918" y="6"/>
                  </a:lnTo>
                  <a:lnTo>
                    <a:pt x="2918" y="6"/>
                  </a:lnTo>
                  <a:lnTo>
                    <a:pt x="2920" y="6"/>
                  </a:lnTo>
                  <a:lnTo>
                    <a:pt x="2920" y="6"/>
                  </a:lnTo>
                  <a:lnTo>
                    <a:pt x="2928" y="6"/>
                  </a:lnTo>
                  <a:lnTo>
                    <a:pt x="2928" y="6"/>
                  </a:lnTo>
                  <a:lnTo>
                    <a:pt x="2932" y="6"/>
                  </a:lnTo>
                  <a:lnTo>
                    <a:pt x="2932" y="6"/>
                  </a:lnTo>
                  <a:lnTo>
                    <a:pt x="2932" y="6"/>
                  </a:lnTo>
                  <a:lnTo>
                    <a:pt x="2932" y="6"/>
                  </a:lnTo>
                  <a:lnTo>
                    <a:pt x="2932" y="6"/>
                  </a:lnTo>
                  <a:lnTo>
                    <a:pt x="2932" y="6"/>
                  </a:lnTo>
                  <a:lnTo>
                    <a:pt x="2932" y="6"/>
                  </a:lnTo>
                  <a:lnTo>
                    <a:pt x="2932" y="6"/>
                  </a:lnTo>
                  <a:lnTo>
                    <a:pt x="2932" y="6"/>
                  </a:lnTo>
                  <a:lnTo>
                    <a:pt x="2932" y="6"/>
                  </a:lnTo>
                  <a:lnTo>
                    <a:pt x="2934" y="6"/>
                  </a:lnTo>
                  <a:lnTo>
                    <a:pt x="2934" y="6"/>
                  </a:lnTo>
                  <a:lnTo>
                    <a:pt x="2934" y="6"/>
                  </a:lnTo>
                  <a:lnTo>
                    <a:pt x="2934" y="6"/>
                  </a:lnTo>
                  <a:lnTo>
                    <a:pt x="2934" y="6"/>
                  </a:lnTo>
                  <a:lnTo>
                    <a:pt x="2934" y="6"/>
                  </a:lnTo>
                  <a:lnTo>
                    <a:pt x="2938" y="6"/>
                  </a:lnTo>
                  <a:lnTo>
                    <a:pt x="2938" y="6"/>
                  </a:lnTo>
                  <a:lnTo>
                    <a:pt x="2944" y="4"/>
                  </a:lnTo>
                  <a:lnTo>
                    <a:pt x="2944" y="4"/>
                  </a:lnTo>
                  <a:lnTo>
                    <a:pt x="2948" y="6"/>
                  </a:lnTo>
                  <a:lnTo>
                    <a:pt x="2948" y="6"/>
                  </a:lnTo>
                  <a:lnTo>
                    <a:pt x="2950" y="6"/>
                  </a:lnTo>
                  <a:lnTo>
                    <a:pt x="2950" y="6"/>
                  </a:lnTo>
                  <a:lnTo>
                    <a:pt x="2956" y="6"/>
                  </a:lnTo>
                  <a:lnTo>
                    <a:pt x="2956" y="6"/>
                  </a:lnTo>
                  <a:lnTo>
                    <a:pt x="2960" y="6"/>
                  </a:lnTo>
                  <a:lnTo>
                    <a:pt x="2960" y="6"/>
                  </a:lnTo>
                  <a:lnTo>
                    <a:pt x="2960" y="6"/>
                  </a:lnTo>
                  <a:lnTo>
                    <a:pt x="2960" y="6"/>
                  </a:lnTo>
                  <a:lnTo>
                    <a:pt x="2962" y="6"/>
                  </a:lnTo>
                  <a:lnTo>
                    <a:pt x="2962" y="6"/>
                  </a:lnTo>
                  <a:lnTo>
                    <a:pt x="2968" y="8"/>
                  </a:lnTo>
                  <a:lnTo>
                    <a:pt x="2974" y="8"/>
                  </a:lnTo>
                  <a:lnTo>
                    <a:pt x="2974" y="8"/>
                  </a:lnTo>
                  <a:lnTo>
                    <a:pt x="2980" y="8"/>
                  </a:lnTo>
                  <a:lnTo>
                    <a:pt x="2980" y="8"/>
                  </a:lnTo>
                  <a:lnTo>
                    <a:pt x="2984" y="8"/>
                  </a:lnTo>
                  <a:lnTo>
                    <a:pt x="2984" y="8"/>
                  </a:lnTo>
                  <a:lnTo>
                    <a:pt x="2988" y="8"/>
                  </a:lnTo>
                  <a:lnTo>
                    <a:pt x="2988" y="8"/>
                  </a:lnTo>
                  <a:lnTo>
                    <a:pt x="2994" y="8"/>
                  </a:lnTo>
                  <a:lnTo>
                    <a:pt x="2994" y="8"/>
                  </a:lnTo>
                  <a:lnTo>
                    <a:pt x="2998" y="6"/>
                  </a:lnTo>
                  <a:lnTo>
                    <a:pt x="2998" y="6"/>
                  </a:lnTo>
                  <a:lnTo>
                    <a:pt x="3000" y="6"/>
                  </a:lnTo>
                  <a:lnTo>
                    <a:pt x="3000" y="6"/>
                  </a:lnTo>
                  <a:lnTo>
                    <a:pt x="3002" y="6"/>
                  </a:lnTo>
                  <a:lnTo>
                    <a:pt x="3002" y="6"/>
                  </a:lnTo>
                  <a:lnTo>
                    <a:pt x="3008" y="6"/>
                  </a:lnTo>
                  <a:lnTo>
                    <a:pt x="3008" y="6"/>
                  </a:lnTo>
                  <a:lnTo>
                    <a:pt x="3012" y="6"/>
                  </a:lnTo>
                  <a:lnTo>
                    <a:pt x="3012" y="6"/>
                  </a:lnTo>
                  <a:lnTo>
                    <a:pt x="3012" y="6"/>
                  </a:lnTo>
                  <a:lnTo>
                    <a:pt x="3012" y="6"/>
                  </a:lnTo>
                  <a:lnTo>
                    <a:pt x="3014" y="6"/>
                  </a:lnTo>
                  <a:lnTo>
                    <a:pt x="3014" y="6"/>
                  </a:lnTo>
                  <a:lnTo>
                    <a:pt x="3020" y="6"/>
                  </a:lnTo>
                  <a:lnTo>
                    <a:pt x="3020" y="6"/>
                  </a:lnTo>
                  <a:lnTo>
                    <a:pt x="3020" y="6"/>
                  </a:lnTo>
                  <a:lnTo>
                    <a:pt x="3020" y="6"/>
                  </a:lnTo>
                  <a:lnTo>
                    <a:pt x="3022" y="8"/>
                  </a:lnTo>
                  <a:lnTo>
                    <a:pt x="3022" y="8"/>
                  </a:lnTo>
                  <a:lnTo>
                    <a:pt x="3024" y="8"/>
                  </a:lnTo>
                  <a:lnTo>
                    <a:pt x="3024" y="8"/>
                  </a:lnTo>
                  <a:lnTo>
                    <a:pt x="3024" y="6"/>
                  </a:lnTo>
                  <a:lnTo>
                    <a:pt x="3024" y="6"/>
                  </a:lnTo>
                  <a:lnTo>
                    <a:pt x="3028" y="8"/>
                  </a:lnTo>
                  <a:lnTo>
                    <a:pt x="3032" y="8"/>
                  </a:lnTo>
                  <a:lnTo>
                    <a:pt x="3032" y="8"/>
                  </a:lnTo>
                  <a:lnTo>
                    <a:pt x="3036" y="8"/>
                  </a:lnTo>
                  <a:lnTo>
                    <a:pt x="3036" y="8"/>
                  </a:lnTo>
                  <a:lnTo>
                    <a:pt x="3040" y="8"/>
                  </a:lnTo>
                  <a:lnTo>
                    <a:pt x="3040" y="8"/>
                  </a:lnTo>
                  <a:lnTo>
                    <a:pt x="3044" y="8"/>
                  </a:lnTo>
                  <a:lnTo>
                    <a:pt x="3044" y="8"/>
                  </a:lnTo>
                  <a:lnTo>
                    <a:pt x="3048" y="8"/>
                  </a:lnTo>
                  <a:lnTo>
                    <a:pt x="3048" y="8"/>
                  </a:lnTo>
                  <a:lnTo>
                    <a:pt x="3048" y="8"/>
                  </a:lnTo>
                  <a:lnTo>
                    <a:pt x="3048" y="8"/>
                  </a:lnTo>
                  <a:lnTo>
                    <a:pt x="3048" y="8"/>
                  </a:lnTo>
                  <a:lnTo>
                    <a:pt x="3048" y="8"/>
                  </a:lnTo>
                  <a:lnTo>
                    <a:pt x="3052" y="8"/>
                  </a:lnTo>
                  <a:lnTo>
                    <a:pt x="3052" y="8"/>
                  </a:lnTo>
                  <a:lnTo>
                    <a:pt x="3052" y="8"/>
                  </a:lnTo>
                  <a:lnTo>
                    <a:pt x="3052" y="8"/>
                  </a:lnTo>
                  <a:lnTo>
                    <a:pt x="3056" y="8"/>
                  </a:lnTo>
                  <a:lnTo>
                    <a:pt x="3056" y="8"/>
                  </a:lnTo>
                  <a:lnTo>
                    <a:pt x="3058" y="6"/>
                  </a:lnTo>
                  <a:lnTo>
                    <a:pt x="3058" y="6"/>
                  </a:lnTo>
                  <a:lnTo>
                    <a:pt x="3060" y="8"/>
                  </a:lnTo>
                  <a:lnTo>
                    <a:pt x="3060" y="8"/>
                  </a:lnTo>
                  <a:lnTo>
                    <a:pt x="3060" y="8"/>
                  </a:lnTo>
                  <a:lnTo>
                    <a:pt x="3060" y="8"/>
                  </a:lnTo>
                  <a:lnTo>
                    <a:pt x="3064" y="8"/>
                  </a:lnTo>
                  <a:lnTo>
                    <a:pt x="3064" y="8"/>
                  </a:lnTo>
                  <a:lnTo>
                    <a:pt x="3066" y="8"/>
                  </a:lnTo>
                  <a:lnTo>
                    <a:pt x="3066" y="8"/>
                  </a:lnTo>
                  <a:lnTo>
                    <a:pt x="3070" y="8"/>
                  </a:lnTo>
                  <a:lnTo>
                    <a:pt x="3070" y="8"/>
                  </a:lnTo>
                  <a:lnTo>
                    <a:pt x="3070" y="8"/>
                  </a:lnTo>
                  <a:lnTo>
                    <a:pt x="3070" y="8"/>
                  </a:lnTo>
                  <a:lnTo>
                    <a:pt x="3072" y="8"/>
                  </a:lnTo>
                  <a:lnTo>
                    <a:pt x="3072" y="8"/>
                  </a:lnTo>
                  <a:lnTo>
                    <a:pt x="3074" y="8"/>
                  </a:lnTo>
                  <a:lnTo>
                    <a:pt x="3074" y="8"/>
                  </a:lnTo>
                  <a:lnTo>
                    <a:pt x="3078" y="6"/>
                  </a:lnTo>
                  <a:lnTo>
                    <a:pt x="3078" y="6"/>
                  </a:lnTo>
                  <a:lnTo>
                    <a:pt x="3082" y="8"/>
                  </a:lnTo>
                  <a:lnTo>
                    <a:pt x="3082" y="8"/>
                  </a:lnTo>
                  <a:lnTo>
                    <a:pt x="3082" y="8"/>
                  </a:lnTo>
                  <a:lnTo>
                    <a:pt x="3082" y="8"/>
                  </a:lnTo>
                  <a:lnTo>
                    <a:pt x="3082" y="8"/>
                  </a:lnTo>
                  <a:lnTo>
                    <a:pt x="3082" y="8"/>
                  </a:lnTo>
                  <a:lnTo>
                    <a:pt x="3084" y="8"/>
                  </a:lnTo>
                  <a:lnTo>
                    <a:pt x="3084" y="8"/>
                  </a:lnTo>
                  <a:lnTo>
                    <a:pt x="3084" y="8"/>
                  </a:lnTo>
                  <a:lnTo>
                    <a:pt x="3084" y="8"/>
                  </a:lnTo>
                  <a:lnTo>
                    <a:pt x="3088" y="6"/>
                  </a:lnTo>
                  <a:lnTo>
                    <a:pt x="3088" y="6"/>
                  </a:lnTo>
                  <a:lnTo>
                    <a:pt x="3090" y="8"/>
                  </a:lnTo>
                  <a:lnTo>
                    <a:pt x="3090" y="8"/>
                  </a:lnTo>
                  <a:lnTo>
                    <a:pt x="3090" y="6"/>
                  </a:lnTo>
                  <a:lnTo>
                    <a:pt x="3090" y="6"/>
                  </a:lnTo>
                  <a:lnTo>
                    <a:pt x="3092" y="8"/>
                  </a:lnTo>
                  <a:lnTo>
                    <a:pt x="3092" y="8"/>
                  </a:lnTo>
                  <a:lnTo>
                    <a:pt x="3094" y="8"/>
                  </a:lnTo>
                  <a:lnTo>
                    <a:pt x="3094" y="8"/>
                  </a:lnTo>
                  <a:lnTo>
                    <a:pt x="3098" y="8"/>
                  </a:lnTo>
                  <a:lnTo>
                    <a:pt x="3098" y="8"/>
                  </a:lnTo>
                  <a:lnTo>
                    <a:pt x="3100" y="8"/>
                  </a:lnTo>
                  <a:lnTo>
                    <a:pt x="3100" y="8"/>
                  </a:lnTo>
                  <a:lnTo>
                    <a:pt x="3108" y="8"/>
                  </a:lnTo>
                  <a:lnTo>
                    <a:pt x="3108" y="8"/>
                  </a:lnTo>
                  <a:lnTo>
                    <a:pt x="3110" y="8"/>
                  </a:lnTo>
                  <a:lnTo>
                    <a:pt x="3110" y="8"/>
                  </a:lnTo>
                  <a:lnTo>
                    <a:pt x="3114" y="8"/>
                  </a:lnTo>
                  <a:lnTo>
                    <a:pt x="3114" y="8"/>
                  </a:lnTo>
                  <a:lnTo>
                    <a:pt x="3120" y="8"/>
                  </a:lnTo>
                  <a:lnTo>
                    <a:pt x="3120" y="8"/>
                  </a:lnTo>
                  <a:lnTo>
                    <a:pt x="3124" y="8"/>
                  </a:lnTo>
                  <a:lnTo>
                    <a:pt x="3124" y="8"/>
                  </a:lnTo>
                  <a:lnTo>
                    <a:pt x="3132" y="8"/>
                  </a:lnTo>
                  <a:lnTo>
                    <a:pt x="3132" y="8"/>
                  </a:lnTo>
                  <a:lnTo>
                    <a:pt x="3140" y="8"/>
                  </a:lnTo>
                  <a:lnTo>
                    <a:pt x="3140" y="8"/>
                  </a:lnTo>
                  <a:lnTo>
                    <a:pt x="3142" y="8"/>
                  </a:lnTo>
                  <a:lnTo>
                    <a:pt x="3142" y="8"/>
                  </a:lnTo>
                  <a:lnTo>
                    <a:pt x="3148" y="10"/>
                  </a:lnTo>
                  <a:lnTo>
                    <a:pt x="3148" y="10"/>
                  </a:lnTo>
                  <a:lnTo>
                    <a:pt x="3158" y="10"/>
                  </a:lnTo>
                  <a:lnTo>
                    <a:pt x="3158" y="10"/>
                  </a:lnTo>
                  <a:lnTo>
                    <a:pt x="3158" y="10"/>
                  </a:lnTo>
                  <a:lnTo>
                    <a:pt x="3158" y="10"/>
                  </a:lnTo>
                  <a:lnTo>
                    <a:pt x="3160" y="8"/>
                  </a:lnTo>
                  <a:lnTo>
                    <a:pt x="3160" y="8"/>
                  </a:lnTo>
                  <a:lnTo>
                    <a:pt x="3162" y="8"/>
                  </a:lnTo>
                  <a:lnTo>
                    <a:pt x="3162" y="8"/>
                  </a:lnTo>
                  <a:lnTo>
                    <a:pt x="3162" y="8"/>
                  </a:lnTo>
                  <a:lnTo>
                    <a:pt x="3162" y="8"/>
                  </a:lnTo>
                  <a:lnTo>
                    <a:pt x="3164" y="8"/>
                  </a:lnTo>
                  <a:lnTo>
                    <a:pt x="3164" y="8"/>
                  </a:lnTo>
                  <a:lnTo>
                    <a:pt x="3168" y="8"/>
                  </a:lnTo>
                  <a:lnTo>
                    <a:pt x="3168" y="8"/>
                  </a:lnTo>
                  <a:lnTo>
                    <a:pt x="3168" y="10"/>
                  </a:lnTo>
                  <a:lnTo>
                    <a:pt x="3168" y="10"/>
                  </a:lnTo>
                  <a:lnTo>
                    <a:pt x="3170" y="8"/>
                  </a:lnTo>
                  <a:lnTo>
                    <a:pt x="3170" y="8"/>
                  </a:lnTo>
                  <a:lnTo>
                    <a:pt x="3172" y="10"/>
                  </a:lnTo>
                  <a:lnTo>
                    <a:pt x="3172" y="10"/>
                  </a:lnTo>
                  <a:lnTo>
                    <a:pt x="3174" y="10"/>
                  </a:lnTo>
                  <a:lnTo>
                    <a:pt x="3174" y="10"/>
                  </a:lnTo>
                  <a:lnTo>
                    <a:pt x="3176" y="10"/>
                  </a:lnTo>
                  <a:lnTo>
                    <a:pt x="3176" y="10"/>
                  </a:lnTo>
                  <a:lnTo>
                    <a:pt x="3178" y="10"/>
                  </a:lnTo>
                  <a:lnTo>
                    <a:pt x="3178" y="10"/>
                  </a:lnTo>
                  <a:lnTo>
                    <a:pt x="3178" y="8"/>
                  </a:lnTo>
                  <a:lnTo>
                    <a:pt x="3178" y="8"/>
                  </a:lnTo>
                  <a:lnTo>
                    <a:pt x="3178" y="10"/>
                  </a:lnTo>
                  <a:lnTo>
                    <a:pt x="3178" y="10"/>
                  </a:lnTo>
                  <a:lnTo>
                    <a:pt x="3182" y="8"/>
                  </a:lnTo>
                  <a:lnTo>
                    <a:pt x="3182" y="8"/>
                  </a:lnTo>
                  <a:lnTo>
                    <a:pt x="3186" y="8"/>
                  </a:lnTo>
                  <a:lnTo>
                    <a:pt x="3186" y="8"/>
                  </a:lnTo>
                  <a:lnTo>
                    <a:pt x="3188" y="10"/>
                  </a:lnTo>
                  <a:lnTo>
                    <a:pt x="3188" y="10"/>
                  </a:lnTo>
                  <a:lnTo>
                    <a:pt x="3194" y="10"/>
                  </a:lnTo>
                  <a:lnTo>
                    <a:pt x="3194" y="10"/>
                  </a:lnTo>
                  <a:lnTo>
                    <a:pt x="3198" y="8"/>
                  </a:lnTo>
                  <a:lnTo>
                    <a:pt x="3198" y="8"/>
                  </a:lnTo>
                  <a:lnTo>
                    <a:pt x="3202" y="8"/>
                  </a:lnTo>
                  <a:lnTo>
                    <a:pt x="3202" y="8"/>
                  </a:lnTo>
                  <a:lnTo>
                    <a:pt x="3206" y="8"/>
                  </a:lnTo>
                  <a:lnTo>
                    <a:pt x="3206" y="8"/>
                  </a:lnTo>
                  <a:lnTo>
                    <a:pt x="3210" y="10"/>
                  </a:lnTo>
                  <a:lnTo>
                    <a:pt x="3210" y="10"/>
                  </a:lnTo>
                  <a:lnTo>
                    <a:pt x="3214" y="10"/>
                  </a:lnTo>
                  <a:lnTo>
                    <a:pt x="3214" y="10"/>
                  </a:lnTo>
                  <a:lnTo>
                    <a:pt x="3218" y="10"/>
                  </a:lnTo>
                  <a:lnTo>
                    <a:pt x="3218" y="10"/>
                  </a:lnTo>
                  <a:lnTo>
                    <a:pt x="3220" y="10"/>
                  </a:lnTo>
                  <a:lnTo>
                    <a:pt x="3220" y="10"/>
                  </a:lnTo>
                  <a:lnTo>
                    <a:pt x="3220" y="10"/>
                  </a:lnTo>
                  <a:lnTo>
                    <a:pt x="3220" y="10"/>
                  </a:lnTo>
                  <a:lnTo>
                    <a:pt x="3220" y="10"/>
                  </a:lnTo>
                  <a:lnTo>
                    <a:pt x="3220" y="10"/>
                  </a:lnTo>
                  <a:lnTo>
                    <a:pt x="3222" y="10"/>
                  </a:lnTo>
                  <a:lnTo>
                    <a:pt x="3222" y="10"/>
                  </a:lnTo>
                  <a:lnTo>
                    <a:pt x="3224" y="10"/>
                  </a:lnTo>
                  <a:lnTo>
                    <a:pt x="3224" y="10"/>
                  </a:lnTo>
                  <a:lnTo>
                    <a:pt x="3224" y="10"/>
                  </a:lnTo>
                  <a:lnTo>
                    <a:pt x="3224" y="10"/>
                  </a:lnTo>
                  <a:lnTo>
                    <a:pt x="3226" y="10"/>
                  </a:lnTo>
                  <a:lnTo>
                    <a:pt x="3226" y="10"/>
                  </a:lnTo>
                  <a:lnTo>
                    <a:pt x="3226" y="10"/>
                  </a:lnTo>
                  <a:lnTo>
                    <a:pt x="3226" y="10"/>
                  </a:lnTo>
                  <a:lnTo>
                    <a:pt x="3228" y="10"/>
                  </a:lnTo>
                  <a:lnTo>
                    <a:pt x="3228" y="10"/>
                  </a:lnTo>
                  <a:lnTo>
                    <a:pt x="3228" y="10"/>
                  </a:lnTo>
                  <a:lnTo>
                    <a:pt x="3228" y="10"/>
                  </a:lnTo>
                  <a:lnTo>
                    <a:pt x="3228" y="10"/>
                  </a:lnTo>
                  <a:lnTo>
                    <a:pt x="3228" y="10"/>
                  </a:lnTo>
                  <a:lnTo>
                    <a:pt x="3230" y="10"/>
                  </a:lnTo>
                  <a:lnTo>
                    <a:pt x="3230" y="10"/>
                  </a:lnTo>
                  <a:lnTo>
                    <a:pt x="3230" y="10"/>
                  </a:lnTo>
                  <a:lnTo>
                    <a:pt x="3230" y="10"/>
                  </a:lnTo>
                  <a:lnTo>
                    <a:pt x="3230" y="10"/>
                  </a:lnTo>
                  <a:lnTo>
                    <a:pt x="3230" y="10"/>
                  </a:lnTo>
                  <a:lnTo>
                    <a:pt x="3232" y="10"/>
                  </a:lnTo>
                  <a:lnTo>
                    <a:pt x="3232" y="10"/>
                  </a:lnTo>
                  <a:lnTo>
                    <a:pt x="3232" y="12"/>
                  </a:lnTo>
                  <a:lnTo>
                    <a:pt x="3232" y="12"/>
                  </a:lnTo>
                  <a:lnTo>
                    <a:pt x="3232" y="12"/>
                  </a:lnTo>
                  <a:lnTo>
                    <a:pt x="3232" y="12"/>
                  </a:lnTo>
                  <a:lnTo>
                    <a:pt x="3236" y="12"/>
                  </a:lnTo>
                  <a:lnTo>
                    <a:pt x="3236" y="12"/>
                  </a:lnTo>
                  <a:lnTo>
                    <a:pt x="3238" y="12"/>
                  </a:lnTo>
                  <a:lnTo>
                    <a:pt x="3238" y="12"/>
                  </a:lnTo>
                  <a:lnTo>
                    <a:pt x="3240" y="10"/>
                  </a:lnTo>
                  <a:lnTo>
                    <a:pt x="3240" y="10"/>
                  </a:lnTo>
                  <a:lnTo>
                    <a:pt x="3246" y="12"/>
                  </a:lnTo>
                  <a:lnTo>
                    <a:pt x="3246" y="12"/>
                  </a:lnTo>
                  <a:lnTo>
                    <a:pt x="3248" y="12"/>
                  </a:lnTo>
                  <a:lnTo>
                    <a:pt x="3248" y="12"/>
                  </a:lnTo>
                  <a:lnTo>
                    <a:pt x="3252" y="12"/>
                  </a:lnTo>
                  <a:lnTo>
                    <a:pt x="3256" y="12"/>
                  </a:lnTo>
                  <a:lnTo>
                    <a:pt x="3256" y="12"/>
                  </a:lnTo>
                  <a:lnTo>
                    <a:pt x="3258" y="12"/>
                  </a:lnTo>
                  <a:lnTo>
                    <a:pt x="3258" y="12"/>
                  </a:lnTo>
                  <a:lnTo>
                    <a:pt x="3260" y="12"/>
                  </a:lnTo>
                  <a:lnTo>
                    <a:pt x="3260" y="12"/>
                  </a:lnTo>
                  <a:lnTo>
                    <a:pt x="3262" y="12"/>
                  </a:lnTo>
                  <a:lnTo>
                    <a:pt x="3262" y="12"/>
                  </a:lnTo>
                  <a:lnTo>
                    <a:pt x="3262" y="14"/>
                  </a:lnTo>
                  <a:lnTo>
                    <a:pt x="3262" y="14"/>
                  </a:lnTo>
                  <a:lnTo>
                    <a:pt x="3262" y="14"/>
                  </a:lnTo>
                  <a:lnTo>
                    <a:pt x="3262" y="14"/>
                  </a:lnTo>
                  <a:lnTo>
                    <a:pt x="3262" y="14"/>
                  </a:lnTo>
                  <a:lnTo>
                    <a:pt x="3262" y="14"/>
                  </a:lnTo>
                  <a:lnTo>
                    <a:pt x="3262" y="14"/>
                  </a:lnTo>
                  <a:lnTo>
                    <a:pt x="3262" y="16"/>
                  </a:lnTo>
                  <a:lnTo>
                    <a:pt x="3262" y="16"/>
                  </a:lnTo>
                  <a:lnTo>
                    <a:pt x="3264" y="16"/>
                  </a:lnTo>
                  <a:lnTo>
                    <a:pt x="3264" y="16"/>
                  </a:lnTo>
                  <a:lnTo>
                    <a:pt x="3264" y="16"/>
                  </a:lnTo>
                  <a:lnTo>
                    <a:pt x="3264" y="18"/>
                  </a:lnTo>
                  <a:lnTo>
                    <a:pt x="3264" y="18"/>
                  </a:lnTo>
                  <a:lnTo>
                    <a:pt x="3266" y="16"/>
                  </a:lnTo>
                  <a:lnTo>
                    <a:pt x="3266" y="16"/>
                  </a:lnTo>
                  <a:lnTo>
                    <a:pt x="3266" y="16"/>
                  </a:lnTo>
                  <a:lnTo>
                    <a:pt x="3266" y="16"/>
                  </a:lnTo>
                  <a:lnTo>
                    <a:pt x="3264" y="16"/>
                  </a:lnTo>
                  <a:lnTo>
                    <a:pt x="3264" y="16"/>
                  </a:lnTo>
                  <a:lnTo>
                    <a:pt x="3268" y="14"/>
                  </a:lnTo>
                  <a:lnTo>
                    <a:pt x="3268" y="14"/>
                  </a:lnTo>
                  <a:lnTo>
                    <a:pt x="3268" y="12"/>
                  </a:lnTo>
                  <a:lnTo>
                    <a:pt x="3268" y="12"/>
                  </a:lnTo>
                  <a:lnTo>
                    <a:pt x="3272" y="14"/>
                  </a:lnTo>
                  <a:lnTo>
                    <a:pt x="3272" y="14"/>
                  </a:lnTo>
                  <a:lnTo>
                    <a:pt x="3272" y="14"/>
                  </a:lnTo>
                  <a:lnTo>
                    <a:pt x="3272" y="14"/>
                  </a:lnTo>
                  <a:lnTo>
                    <a:pt x="3274" y="14"/>
                  </a:lnTo>
                  <a:lnTo>
                    <a:pt x="3274" y="14"/>
                  </a:lnTo>
                  <a:lnTo>
                    <a:pt x="3276" y="14"/>
                  </a:lnTo>
                  <a:lnTo>
                    <a:pt x="3276" y="14"/>
                  </a:lnTo>
                  <a:lnTo>
                    <a:pt x="3276" y="14"/>
                  </a:lnTo>
                  <a:lnTo>
                    <a:pt x="3276" y="14"/>
                  </a:lnTo>
                  <a:lnTo>
                    <a:pt x="3278" y="14"/>
                  </a:lnTo>
                  <a:lnTo>
                    <a:pt x="3278" y="14"/>
                  </a:lnTo>
                  <a:lnTo>
                    <a:pt x="3280" y="14"/>
                  </a:lnTo>
                  <a:lnTo>
                    <a:pt x="3280" y="14"/>
                  </a:lnTo>
                  <a:lnTo>
                    <a:pt x="3282" y="14"/>
                  </a:lnTo>
                  <a:lnTo>
                    <a:pt x="3282" y="14"/>
                  </a:lnTo>
                  <a:lnTo>
                    <a:pt x="3284" y="14"/>
                  </a:lnTo>
                  <a:lnTo>
                    <a:pt x="3284" y="14"/>
                  </a:lnTo>
                  <a:lnTo>
                    <a:pt x="3290" y="12"/>
                  </a:lnTo>
                  <a:lnTo>
                    <a:pt x="3290" y="12"/>
                  </a:lnTo>
                  <a:lnTo>
                    <a:pt x="3294" y="12"/>
                  </a:lnTo>
                  <a:lnTo>
                    <a:pt x="3298" y="12"/>
                  </a:lnTo>
                  <a:lnTo>
                    <a:pt x="3298" y="12"/>
                  </a:lnTo>
                  <a:lnTo>
                    <a:pt x="3300" y="12"/>
                  </a:lnTo>
                  <a:lnTo>
                    <a:pt x="3300" y="12"/>
                  </a:lnTo>
                  <a:lnTo>
                    <a:pt x="3300" y="12"/>
                  </a:lnTo>
                  <a:lnTo>
                    <a:pt x="3300" y="12"/>
                  </a:lnTo>
                  <a:lnTo>
                    <a:pt x="3302" y="12"/>
                  </a:lnTo>
                  <a:lnTo>
                    <a:pt x="3302" y="12"/>
                  </a:lnTo>
                  <a:lnTo>
                    <a:pt x="3304" y="12"/>
                  </a:lnTo>
                  <a:lnTo>
                    <a:pt x="3304" y="12"/>
                  </a:lnTo>
                  <a:lnTo>
                    <a:pt x="3306" y="12"/>
                  </a:lnTo>
                  <a:lnTo>
                    <a:pt x="3306" y="12"/>
                  </a:lnTo>
                  <a:lnTo>
                    <a:pt x="3306" y="12"/>
                  </a:lnTo>
                  <a:lnTo>
                    <a:pt x="3306" y="12"/>
                  </a:lnTo>
                  <a:lnTo>
                    <a:pt x="3308" y="12"/>
                  </a:lnTo>
                  <a:lnTo>
                    <a:pt x="3308" y="12"/>
                  </a:lnTo>
                  <a:lnTo>
                    <a:pt x="3308" y="12"/>
                  </a:lnTo>
                  <a:lnTo>
                    <a:pt x="3308" y="12"/>
                  </a:lnTo>
                  <a:lnTo>
                    <a:pt x="3312" y="12"/>
                  </a:lnTo>
                  <a:lnTo>
                    <a:pt x="3312" y="12"/>
                  </a:lnTo>
                  <a:lnTo>
                    <a:pt x="3312" y="12"/>
                  </a:lnTo>
                  <a:lnTo>
                    <a:pt x="3312" y="12"/>
                  </a:lnTo>
                  <a:lnTo>
                    <a:pt x="3312" y="12"/>
                  </a:lnTo>
                  <a:lnTo>
                    <a:pt x="3312" y="12"/>
                  </a:lnTo>
                  <a:lnTo>
                    <a:pt x="3314" y="12"/>
                  </a:lnTo>
                  <a:lnTo>
                    <a:pt x="3314" y="12"/>
                  </a:lnTo>
                  <a:lnTo>
                    <a:pt x="3314" y="12"/>
                  </a:lnTo>
                  <a:lnTo>
                    <a:pt x="3314" y="12"/>
                  </a:lnTo>
                  <a:lnTo>
                    <a:pt x="3316" y="12"/>
                  </a:lnTo>
                  <a:lnTo>
                    <a:pt x="3316" y="12"/>
                  </a:lnTo>
                  <a:lnTo>
                    <a:pt x="3322" y="12"/>
                  </a:lnTo>
                  <a:lnTo>
                    <a:pt x="3322" y="12"/>
                  </a:lnTo>
                  <a:lnTo>
                    <a:pt x="3324" y="14"/>
                  </a:lnTo>
                  <a:lnTo>
                    <a:pt x="3324" y="14"/>
                  </a:lnTo>
                  <a:lnTo>
                    <a:pt x="3328" y="14"/>
                  </a:lnTo>
                  <a:lnTo>
                    <a:pt x="3328" y="14"/>
                  </a:lnTo>
                  <a:lnTo>
                    <a:pt x="3330" y="12"/>
                  </a:lnTo>
                  <a:lnTo>
                    <a:pt x="3330" y="12"/>
                  </a:lnTo>
                  <a:lnTo>
                    <a:pt x="3330" y="12"/>
                  </a:lnTo>
                  <a:lnTo>
                    <a:pt x="3330" y="12"/>
                  </a:lnTo>
                  <a:lnTo>
                    <a:pt x="3334" y="12"/>
                  </a:lnTo>
                  <a:lnTo>
                    <a:pt x="3334" y="12"/>
                  </a:lnTo>
                  <a:lnTo>
                    <a:pt x="3340" y="12"/>
                  </a:lnTo>
                  <a:lnTo>
                    <a:pt x="3340" y="12"/>
                  </a:lnTo>
                  <a:lnTo>
                    <a:pt x="3344" y="12"/>
                  </a:lnTo>
                  <a:lnTo>
                    <a:pt x="3344" y="12"/>
                  </a:lnTo>
                  <a:lnTo>
                    <a:pt x="3346" y="12"/>
                  </a:lnTo>
                  <a:lnTo>
                    <a:pt x="3346" y="12"/>
                  </a:lnTo>
                  <a:lnTo>
                    <a:pt x="3348" y="12"/>
                  </a:lnTo>
                  <a:lnTo>
                    <a:pt x="3348" y="12"/>
                  </a:lnTo>
                  <a:lnTo>
                    <a:pt x="3352" y="12"/>
                  </a:lnTo>
                  <a:lnTo>
                    <a:pt x="3352" y="12"/>
                  </a:lnTo>
                  <a:lnTo>
                    <a:pt x="3362" y="12"/>
                  </a:lnTo>
                  <a:lnTo>
                    <a:pt x="3362" y="12"/>
                  </a:lnTo>
                  <a:lnTo>
                    <a:pt x="3366" y="12"/>
                  </a:lnTo>
                  <a:lnTo>
                    <a:pt x="3366" y="12"/>
                  </a:lnTo>
                  <a:lnTo>
                    <a:pt x="3372" y="12"/>
                  </a:lnTo>
                  <a:lnTo>
                    <a:pt x="3372" y="12"/>
                  </a:lnTo>
                  <a:lnTo>
                    <a:pt x="3374" y="14"/>
                  </a:lnTo>
                  <a:lnTo>
                    <a:pt x="3374" y="14"/>
                  </a:lnTo>
                  <a:lnTo>
                    <a:pt x="3378" y="14"/>
                  </a:lnTo>
                  <a:lnTo>
                    <a:pt x="3378" y="14"/>
                  </a:lnTo>
                  <a:lnTo>
                    <a:pt x="3382" y="14"/>
                  </a:lnTo>
                  <a:lnTo>
                    <a:pt x="3384" y="14"/>
                  </a:lnTo>
                  <a:lnTo>
                    <a:pt x="3384" y="14"/>
                  </a:lnTo>
                  <a:lnTo>
                    <a:pt x="3392" y="12"/>
                  </a:lnTo>
                  <a:lnTo>
                    <a:pt x="3392" y="12"/>
                  </a:lnTo>
                  <a:lnTo>
                    <a:pt x="3396" y="14"/>
                  </a:lnTo>
                  <a:lnTo>
                    <a:pt x="3396" y="14"/>
                  </a:lnTo>
                  <a:lnTo>
                    <a:pt x="3408" y="12"/>
                  </a:lnTo>
                  <a:lnTo>
                    <a:pt x="3408" y="12"/>
                  </a:lnTo>
                  <a:lnTo>
                    <a:pt x="3412" y="12"/>
                  </a:lnTo>
                  <a:lnTo>
                    <a:pt x="3412" y="12"/>
                  </a:lnTo>
                  <a:lnTo>
                    <a:pt x="3418" y="12"/>
                  </a:lnTo>
                  <a:lnTo>
                    <a:pt x="3418" y="12"/>
                  </a:lnTo>
                  <a:lnTo>
                    <a:pt x="3418" y="12"/>
                  </a:lnTo>
                  <a:lnTo>
                    <a:pt x="3418" y="12"/>
                  </a:lnTo>
                  <a:lnTo>
                    <a:pt x="3418" y="12"/>
                  </a:lnTo>
                  <a:lnTo>
                    <a:pt x="3418" y="12"/>
                  </a:lnTo>
                  <a:lnTo>
                    <a:pt x="3422" y="12"/>
                  </a:lnTo>
                  <a:lnTo>
                    <a:pt x="3422" y="12"/>
                  </a:lnTo>
                  <a:lnTo>
                    <a:pt x="3422" y="12"/>
                  </a:lnTo>
                  <a:lnTo>
                    <a:pt x="3422" y="12"/>
                  </a:lnTo>
                  <a:lnTo>
                    <a:pt x="3422" y="12"/>
                  </a:lnTo>
                  <a:lnTo>
                    <a:pt x="3422" y="12"/>
                  </a:lnTo>
                  <a:lnTo>
                    <a:pt x="3422" y="12"/>
                  </a:lnTo>
                  <a:lnTo>
                    <a:pt x="3422" y="12"/>
                  </a:lnTo>
                  <a:lnTo>
                    <a:pt x="3424" y="12"/>
                  </a:lnTo>
                  <a:lnTo>
                    <a:pt x="3424" y="12"/>
                  </a:lnTo>
                  <a:lnTo>
                    <a:pt x="3426" y="12"/>
                  </a:lnTo>
                  <a:lnTo>
                    <a:pt x="3426" y="12"/>
                  </a:lnTo>
                  <a:lnTo>
                    <a:pt x="3426" y="12"/>
                  </a:lnTo>
                  <a:lnTo>
                    <a:pt x="3426" y="12"/>
                  </a:lnTo>
                  <a:lnTo>
                    <a:pt x="3428" y="12"/>
                  </a:lnTo>
                  <a:lnTo>
                    <a:pt x="3428" y="12"/>
                  </a:lnTo>
                  <a:lnTo>
                    <a:pt x="3428" y="12"/>
                  </a:lnTo>
                  <a:lnTo>
                    <a:pt x="3432" y="12"/>
                  </a:lnTo>
                  <a:lnTo>
                    <a:pt x="3432" y="12"/>
                  </a:lnTo>
                  <a:lnTo>
                    <a:pt x="3434" y="12"/>
                  </a:lnTo>
                  <a:lnTo>
                    <a:pt x="3434" y="12"/>
                  </a:lnTo>
                  <a:lnTo>
                    <a:pt x="3438" y="12"/>
                  </a:lnTo>
                  <a:lnTo>
                    <a:pt x="3438" y="12"/>
                  </a:lnTo>
                  <a:lnTo>
                    <a:pt x="3440" y="12"/>
                  </a:lnTo>
                  <a:lnTo>
                    <a:pt x="3440" y="12"/>
                  </a:lnTo>
                  <a:lnTo>
                    <a:pt x="3442" y="12"/>
                  </a:lnTo>
                  <a:lnTo>
                    <a:pt x="3442" y="12"/>
                  </a:lnTo>
                  <a:lnTo>
                    <a:pt x="3444" y="12"/>
                  </a:lnTo>
                  <a:lnTo>
                    <a:pt x="3444" y="12"/>
                  </a:lnTo>
                  <a:lnTo>
                    <a:pt x="3446" y="12"/>
                  </a:lnTo>
                  <a:lnTo>
                    <a:pt x="3446" y="12"/>
                  </a:lnTo>
                  <a:lnTo>
                    <a:pt x="3448" y="12"/>
                  </a:lnTo>
                  <a:lnTo>
                    <a:pt x="3448" y="12"/>
                  </a:lnTo>
                  <a:lnTo>
                    <a:pt x="3450" y="12"/>
                  </a:lnTo>
                  <a:lnTo>
                    <a:pt x="3450" y="12"/>
                  </a:lnTo>
                  <a:lnTo>
                    <a:pt x="3450" y="12"/>
                  </a:lnTo>
                  <a:lnTo>
                    <a:pt x="3450" y="12"/>
                  </a:lnTo>
                  <a:lnTo>
                    <a:pt x="3452" y="14"/>
                  </a:lnTo>
                  <a:lnTo>
                    <a:pt x="3452" y="14"/>
                  </a:lnTo>
                  <a:lnTo>
                    <a:pt x="3452" y="14"/>
                  </a:lnTo>
                  <a:lnTo>
                    <a:pt x="3454" y="16"/>
                  </a:lnTo>
                  <a:lnTo>
                    <a:pt x="3454" y="16"/>
                  </a:lnTo>
                  <a:lnTo>
                    <a:pt x="3456" y="16"/>
                  </a:lnTo>
                  <a:lnTo>
                    <a:pt x="3456" y="16"/>
                  </a:lnTo>
                  <a:lnTo>
                    <a:pt x="3456" y="16"/>
                  </a:lnTo>
                  <a:lnTo>
                    <a:pt x="3456" y="16"/>
                  </a:lnTo>
                  <a:lnTo>
                    <a:pt x="3456" y="16"/>
                  </a:lnTo>
                  <a:lnTo>
                    <a:pt x="3456" y="16"/>
                  </a:lnTo>
                  <a:lnTo>
                    <a:pt x="3456" y="18"/>
                  </a:lnTo>
                  <a:lnTo>
                    <a:pt x="3456" y="18"/>
                  </a:lnTo>
                  <a:lnTo>
                    <a:pt x="3456" y="18"/>
                  </a:lnTo>
                  <a:lnTo>
                    <a:pt x="3458" y="18"/>
                  </a:lnTo>
                  <a:lnTo>
                    <a:pt x="3458" y="18"/>
                  </a:lnTo>
                  <a:lnTo>
                    <a:pt x="3470" y="18"/>
                  </a:lnTo>
                  <a:lnTo>
                    <a:pt x="3470" y="18"/>
                  </a:lnTo>
                  <a:lnTo>
                    <a:pt x="3478" y="16"/>
                  </a:lnTo>
                  <a:lnTo>
                    <a:pt x="3478" y="16"/>
                  </a:lnTo>
                  <a:lnTo>
                    <a:pt x="3480" y="16"/>
                  </a:lnTo>
                  <a:lnTo>
                    <a:pt x="3480" y="16"/>
                  </a:lnTo>
                  <a:lnTo>
                    <a:pt x="3482" y="16"/>
                  </a:lnTo>
                  <a:lnTo>
                    <a:pt x="3482" y="16"/>
                  </a:lnTo>
                  <a:lnTo>
                    <a:pt x="3482" y="16"/>
                  </a:lnTo>
                  <a:lnTo>
                    <a:pt x="3482" y="16"/>
                  </a:lnTo>
                  <a:lnTo>
                    <a:pt x="3484" y="14"/>
                  </a:lnTo>
                  <a:lnTo>
                    <a:pt x="3484" y="14"/>
                  </a:lnTo>
                  <a:lnTo>
                    <a:pt x="3484" y="14"/>
                  </a:lnTo>
                  <a:lnTo>
                    <a:pt x="3484" y="14"/>
                  </a:lnTo>
                  <a:lnTo>
                    <a:pt x="3484" y="14"/>
                  </a:lnTo>
                  <a:lnTo>
                    <a:pt x="3488" y="14"/>
                  </a:lnTo>
                  <a:lnTo>
                    <a:pt x="3488" y="14"/>
                  </a:lnTo>
                  <a:lnTo>
                    <a:pt x="3490" y="14"/>
                  </a:lnTo>
                  <a:lnTo>
                    <a:pt x="3490" y="14"/>
                  </a:lnTo>
                  <a:lnTo>
                    <a:pt x="3494" y="14"/>
                  </a:lnTo>
                  <a:lnTo>
                    <a:pt x="3494" y="14"/>
                  </a:lnTo>
                  <a:lnTo>
                    <a:pt x="3498" y="12"/>
                  </a:lnTo>
                  <a:lnTo>
                    <a:pt x="3500" y="14"/>
                  </a:lnTo>
                  <a:lnTo>
                    <a:pt x="3500" y="14"/>
                  </a:lnTo>
                  <a:lnTo>
                    <a:pt x="3502" y="14"/>
                  </a:lnTo>
                  <a:lnTo>
                    <a:pt x="3502" y="14"/>
                  </a:lnTo>
                  <a:lnTo>
                    <a:pt x="3502" y="14"/>
                  </a:lnTo>
                  <a:lnTo>
                    <a:pt x="3502" y="14"/>
                  </a:lnTo>
                  <a:lnTo>
                    <a:pt x="3504" y="14"/>
                  </a:lnTo>
                  <a:lnTo>
                    <a:pt x="3504" y="14"/>
                  </a:lnTo>
                  <a:lnTo>
                    <a:pt x="3504" y="14"/>
                  </a:lnTo>
                  <a:lnTo>
                    <a:pt x="3504" y="14"/>
                  </a:lnTo>
                  <a:lnTo>
                    <a:pt x="3506" y="14"/>
                  </a:lnTo>
                  <a:lnTo>
                    <a:pt x="3506" y="14"/>
                  </a:lnTo>
                  <a:lnTo>
                    <a:pt x="3508" y="14"/>
                  </a:lnTo>
                  <a:lnTo>
                    <a:pt x="3508" y="14"/>
                  </a:lnTo>
                  <a:lnTo>
                    <a:pt x="3508" y="14"/>
                  </a:lnTo>
                  <a:lnTo>
                    <a:pt x="3508" y="14"/>
                  </a:lnTo>
                  <a:lnTo>
                    <a:pt x="3510" y="14"/>
                  </a:lnTo>
                  <a:lnTo>
                    <a:pt x="3510" y="14"/>
                  </a:lnTo>
                  <a:lnTo>
                    <a:pt x="3514" y="16"/>
                  </a:lnTo>
                  <a:lnTo>
                    <a:pt x="3514" y="16"/>
                  </a:lnTo>
                  <a:lnTo>
                    <a:pt x="3520" y="16"/>
                  </a:lnTo>
                  <a:lnTo>
                    <a:pt x="3520" y="16"/>
                  </a:lnTo>
                  <a:lnTo>
                    <a:pt x="3520" y="16"/>
                  </a:lnTo>
                  <a:lnTo>
                    <a:pt x="3520" y="16"/>
                  </a:lnTo>
                  <a:lnTo>
                    <a:pt x="3522" y="16"/>
                  </a:lnTo>
                  <a:lnTo>
                    <a:pt x="3524" y="18"/>
                  </a:lnTo>
                  <a:lnTo>
                    <a:pt x="3524" y="18"/>
                  </a:lnTo>
                  <a:lnTo>
                    <a:pt x="3524" y="18"/>
                  </a:lnTo>
                  <a:lnTo>
                    <a:pt x="3524" y="18"/>
                  </a:lnTo>
                  <a:lnTo>
                    <a:pt x="3526" y="18"/>
                  </a:lnTo>
                  <a:lnTo>
                    <a:pt x="3526" y="18"/>
                  </a:lnTo>
                  <a:lnTo>
                    <a:pt x="3530" y="18"/>
                  </a:lnTo>
                  <a:lnTo>
                    <a:pt x="3530" y="18"/>
                  </a:lnTo>
                  <a:lnTo>
                    <a:pt x="3530" y="16"/>
                  </a:lnTo>
                  <a:lnTo>
                    <a:pt x="3530" y="16"/>
                  </a:lnTo>
                  <a:lnTo>
                    <a:pt x="3530" y="16"/>
                  </a:lnTo>
                  <a:lnTo>
                    <a:pt x="3530" y="16"/>
                  </a:lnTo>
                  <a:lnTo>
                    <a:pt x="3532" y="16"/>
                  </a:lnTo>
                  <a:lnTo>
                    <a:pt x="3532" y="16"/>
                  </a:lnTo>
                  <a:lnTo>
                    <a:pt x="3534" y="14"/>
                  </a:lnTo>
                  <a:lnTo>
                    <a:pt x="3534" y="14"/>
                  </a:lnTo>
                  <a:lnTo>
                    <a:pt x="3540" y="12"/>
                  </a:lnTo>
                  <a:lnTo>
                    <a:pt x="3540" y="12"/>
                  </a:lnTo>
                  <a:lnTo>
                    <a:pt x="3554" y="14"/>
                  </a:lnTo>
                  <a:lnTo>
                    <a:pt x="3554" y="14"/>
                  </a:lnTo>
                  <a:lnTo>
                    <a:pt x="3556" y="14"/>
                  </a:lnTo>
                  <a:lnTo>
                    <a:pt x="3556" y="14"/>
                  </a:lnTo>
                  <a:lnTo>
                    <a:pt x="3560" y="14"/>
                  </a:lnTo>
                  <a:lnTo>
                    <a:pt x="3560" y="14"/>
                  </a:lnTo>
                  <a:lnTo>
                    <a:pt x="3566" y="14"/>
                  </a:lnTo>
                  <a:lnTo>
                    <a:pt x="3572" y="14"/>
                  </a:lnTo>
                  <a:lnTo>
                    <a:pt x="3572" y="14"/>
                  </a:lnTo>
                  <a:lnTo>
                    <a:pt x="3576" y="14"/>
                  </a:lnTo>
                  <a:lnTo>
                    <a:pt x="3582" y="14"/>
                  </a:lnTo>
                  <a:lnTo>
                    <a:pt x="3582" y="14"/>
                  </a:lnTo>
                  <a:lnTo>
                    <a:pt x="3588" y="14"/>
                  </a:lnTo>
                  <a:lnTo>
                    <a:pt x="3588" y="14"/>
                  </a:lnTo>
                  <a:lnTo>
                    <a:pt x="3592" y="16"/>
                  </a:lnTo>
                  <a:lnTo>
                    <a:pt x="3592" y="16"/>
                  </a:lnTo>
                  <a:lnTo>
                    <a:pt x="3600" y="16"/>
                  </a:lnTo>
                  <a:lnTo>
                    <a:pt x="3600" y="16"/>
                  </a:lnTo>
                  <a:lnTo>
                    <a:pt x="3602" y="16"/>
                  </a:lnTo>
                  <a:lnTo>
                    <a:pt x="3602" y="16"/>
                  </a:lnTo>
                  <a:lnTo>
                    <a:pt x="3602" y="16"/>
                  </a:lnTo>
                  <a:lnTo>
                    <a:pt x="3602" y="16"/>
                  </a:lnTo>
                  <a:lnTo>
                    <a:pt x="3604" y="18"/>
                  </a:lnTo>
                  <a:lnTo>
                    <a:pt x="3604" y="18"/>
                  </a:lnTo>
                  <a:lnTo>
                    <a:pt x="3614" y="16"/>
                  </a:lnTo>
                  <a:lnTo>
                    <a:pt x="3614" y="16"/>
                  </a:lnTo>
                  <a:lnTo>
                    <a:pt x="3616" y="16"/>
                  </a:lnTo>
                  <a:lnTo>
                    <a:pt x="3616" y="16"/>
                  </a:lnTo>
                  <a:lnTo>
                    <a:pt x="3618" y="16"/>
                  </a:lnTo>
                  <a:lnTo>
                    <a:pt x="3618" y="16"/>
                  </a:lnTo>
                  <a:lnTo>
                    <a:pt x="3618" y="16"/>
                  </a:lnTo>
                  <a:lnTo>
                    <a:pt x="3618" y="16"/>
                  </a:lnTo>
                  <a:lnTo>
                    <a:pt x="3618" y="14"/>
                  </a:lnTo>
                  <a:lnTo>
                    <a:pt x="3618" y="14"/>
                  </a:lnTo>
                  <a:lnTo>
                    <a:pt x="3620" y="16"/>
                  </a:lnTo>
                  <a:lnTo>
                    <a:pt x="3620" y="16"/>
                  </a:lnTo>
                  <a:lnTo>
                    <a:pt x="3620" y="16"/>
                  </a:lnTo>
                  <a:lnTo>
                    <a:pt x="3620" y="16"/>
                  </a:lnTo>
                  <a:lnTo>
                    <a:pt x="3620" y="14"/>
                  </a:lnTo>
                  <a:lnTo>
                    <a:pt x="3620" y="14"/>
                  </a:lnTo>
                  <a:lnTo>
                    <a:pt x="3620" y="16"/>
                  </a:lnTo>
                  <a:lnTo>
                    <a:pt x="3620" y="16"/>
                  </a:lnTo>
                  <a:lnTo>
                    <a:pt x="3622" y="14"/>
                  </a:lnTo>
                  <a:lnTo>
                    <a:pt x="3622" y="14"/>
                  </a:lnTo>
                  <a:lnTo>
                    <a:pt x="3622" y="16"/>
                  </a:lnTo>
                  <a:lnTo>
                    <a:pt x="3622" y="16"/>
                  </a:lnTo>
                  <a:lnTo>
                    <a:pt x="3624" y="16"/>
                  </a:lnTo>
                  <a:lnTo>
                    <a:pt x="3624" y="16"/>
                  </a:lnTo>
                  <a:lnTo>
                    <a:pt x="3624" y="16"/>
                  </a:lnTo>
                  <a:lnTo>
                    <a:pt x="3624" y="16"/>
                  </a:lnTo>
                  <a:lnTo>
                    <a:pt x="3630" y="16"/>
                  </a:lnTo>
                  <a:lnTo>
                    <a:pt x="3630" y="16"/>
                  </a:lnTo>
                  <a:lnTo>
                    <a:pt x="3630" y="16"/>
                  </a:lnTo>
                  <a:lnTo>
                    <a:pt x="3630" y="16"/>
                  </a:lnTo>
                  <a:lnTo>
                    <a:pt x="3630" y="16"/>
                  </a:lnTo>
                  <a:lnTo>
                    <a:pt x="3630" y="16"/>
                  </a:lnTo>
                  <a:lnTo>
                    <a:pt x="3630" y="16"/>
                  </a:lnTo>
                  <a:lnTo>
                    <a:pt x="3630" y="16"/>
                  </a:lnTo>
                  <a:lnTo>
                    <a:pt x="3634" y="16"/>
                  </a:lnTo>
                  <a:lnTo>
                    <a:pt x="3634" y="16"/>
                  </a:lnTo>
                  <a:lnTo>
                    <a:pt x="3634" y="16"/>
                  </a:lnTo>
                  <a:lnTo>
                    <a:pt x="3634" y="16"/>
                  </a:lnTo>
                  <a:lnTo>
                    <a:pt x="3634" y="16"/>
                  </a:lnTo>
                  <a:lnTo>
                    <a:pt x="3634" y="16"/>
                  </a:lnTo>
                  <a:lnTo>
                    <a:pt x="3634" y="16"/>
                  </a:lnTo>
                  <a:lnTo>
                    <a:pt x="3634"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8" y="16"/>
                  </a:lnTo>
                  <a:lnTo>
                    <a:pt x="3638" y="16"/>
                  </a:lnTo>
                  <a:lnTo>
                    <a:pt x="3638" y="16"/>
                  </a:lnTo>
                  <a:lnTo>
                    <a:pt x="3638" y="16"/>
                  </a:lnTo>
                  <a:lnTo>
                    <a:pt x="3638" y="16"/>
                  </a:lnTo>
                  <a:lnTo>
                    <a:pt x="3638" y="16"/>
                  </a:lnTo>
                  <a:lnTo>
                    <a:pt x="3638" y="16"/>
                  </a:lnTo>
                  <a:lnTo>
                    <a:pt x="3638" y="16"/>
                  </a:lnTo>
                  <a:lnTo>
                    <a:pt x="3642" y="16"/>
                  </a:lnTo>
                  <a:lnTo>
                    <a:pt x="3642" y="16"/>
                  </a:lnTo>
                  <a:lnTo>
                    <a:pt x="3642" y="16"/>
                  </a:lnTo>
                  <a:lnTo>
                    <a:pt x="3642" y="16"/>
                  </a:lnTo>
                  <a:lnTo>
                    <a:pt x="3642" y="16"/>
                  </a:lnTo>
                  <a:lnTo>
                    <a:pt x="3642" y="16"/>
                  </a:lnTo>
                  <a:lnTo>
                    <a:pt x="3646" y="18"/>
                  </a:lnTo>
                  <a:lnTo>
                    <a:pt x="3646" y="18"/>
                  </a:lnTo>
                  <a:lnTo>
                    <a:pt x="3646" y="18"/>
                  </a:lnTo>
                  <a:lnTo>
                    <a:pt x="3646" y="18"/>
                  </a:lnTo>
                  <a:lnTo>
                    <a:pt x="3648" y="16"/>
                  </a:lnTo>
                  <a:lnTo>
                    <a:pt x="3648" y="16"/>
                  </a:lnTo>
                  <a:lnTo>
                    <a:pt x="3648" y="16"/>
                  </a:lnTo>
                  <a:lnTo>
                    <a:pt x="3648" y="16"/>
                  </a:lnTo>
                  <a:lnTo>
                    <a:pt x="3650" y="16"/>
                  </a:lnTo>
                  <a:lnTo>
                    <a:pt x="3650" y="16"/>
                  </a:lnTo>
                  <a:lnTo>
                    <a:pt x="3652" y="16"/>
                  </a:lnTo>
                  <a:lnTo>
                    <a:pt x="3652" y="16"/>
                  </a:lnTo>
                  <a:lnTo>
                    <a:pt x="3652" y="16"/>
                  </a:lnTo>
                  <a:lnTo>
                    <a:pt x="3652" y="16"/>
                  </a:lnTo>
                  <a:lnTo>
                    <a:pt x="3654" y="16"/>
                  </a:lnTo>
                  <a:lnTo>
                    <a:pt x="3654" y="16"/>
                  </a:lnTo>
                  <a:lnTo>
                    <a:pt x="3654" y="16"/>
                  </a:lnTo>
                  <a:lnTo>
                    <a:pt x="3654" y="16"/>
                  </a:lnTo>
                  <a:lnTo>
                    <a:pt x="3656" y="14"/>
                  </a:lnTo>
                  <a:lnTo>
                    <a:pt x="3658" y="14"/>
                  </a:lnTo>
                  <a:lnTo>
                    <a:pt x="3658" y="14"/>
                  </a:lnTo>
                  <a:lnTo>
                    <a:pt x="3658" y="16"/>
                  </a:lnTo>
                  <a:lnTo>
                    <a:pt x="3658" y="16"/>
                  </a:lnTo>
                  <a:lnTo>
                    <a:pt x="3658" y="16"/>
                  </a:lnTo>
                  <a:lnTo>
                    <a:pt x="3662" y="20"/>
                  </a:lnTo>
                  <a:lnTo>
                    <a:pt x="3662" y="20"/>
                  </a:lnTo>
                  <a:lnTo>
                    <a:pt x="3668" y="20"/>
                  </a:lnTo>
                  <a:lnTo>
                    <a:pt x="3672" y="20"/>
                  </a:lnTo>
                  <a:lnTo>
                    <a:pt x="3672" y="20"/>
                  </a:lnTo>
                  <a:lnTo>
                    <a:pt x="3678" y="22"/>
                  </a:lnTo>
                  <a:lnTo>
                    <a:pt x="3684" y="22"/>
                  </a:lnTo>
                  <a:lnTo>
                    <a:pt x="3684" y="22"/>
                  </a:lnTo>
                  <a:lnTo>
                    <a:pt x="3688" y="20"/>
                  </a:lnTo>
                  <a:lnTo>
                    <a:pt x="3688" y="20"/>
                  </a:lnTo>
                  <a:lnTo>
                    <a:pt x="3690" y="20"/>
                  </a:lnTo>
                  <a:lnTo>
                    <a:pt x="3690" y="20"/>
                  </a:lnTo>
                  <a:lnTo>
                    <a:pt x="3692" y="18"/>
                  </a:lnTo>
                  <a:lnTo>
                    <a:pt x="3692" y="18"/>
                  </a:lnTo>
                  <a:lnTo>
                    <a:pt x="3692" y="18"/>
                  </a:lnTo>
                  <a:lnTo>
                    <a:pt x="3692" y="18"/>
                  </a:lnTo>
                  <a:lnTo>
                    <a:pt x="3692" y="18"/>
                  </a:lnTo>
                  <a:lnTo>
                    <a:pt x="3692" y="18"/>
                  </a:lnTo>
                  <a:lnTo>
                    <a:pt x="3692" y="18"/>
                  </a:lnTo>
                  <a:lnTo>
                    <a:pt x="3692" y="18"/>
                  </a:lnTo>
                  <a:lnTo>
                    <a:pt x="3694" y="18"/>
                  </a:lnTo>
                  <a:lnTo>
                    <a:pt x="3694" y="18"/>
                  </a:lnTo>
                  <a:lnTo>
                    <a:pt x="3698" y="18"/>
                  </a:lnTo>
                  <a:lnTo>
                    <a:pt x="3698" y="18"/>
                  </a:lnTo>
                  <a:lnTo>
                    <a:pt x="3702" y="16"/>
                  </a:lnTo>
                  <a:lnTo>
                    <a:pt x="3702" y="16"/>
                  </a:lnTo>
                  <a:lnTo>
                    <a:pt x="3708" y="18"/>
                  </a:lnTo>
                  <a:lnTo>
                    <a:pt x="3708" y="18"/>
                  </a:lnTo>
                  <a:lnTo>
                    <a:pt x="3710" y="18"/>
                  </a:lnTo>
                  <a:lnTo>
                    <a:pt x="3710" y="18"/>
                  </a:lnTo>
                  <a:lnTo>
                    <a:pt x="3714" y="18"/>
                  </a:lnTo>
                  <a:lnTo>
                    <a:pt x="3714" y="18"/>
                  </a:lnTo>
                  <a:lnTo>
                    <a:pt x="3716" y="18"/>
                  </a:lnTo>
                  <a:lnTo>
                    <a:pt x="3716" y="18"/>
                  </a:lnTo>
                  <a:lnTo>
                    <a:pt x="3720" y="18"/>
                  </a:lnTo>
                  <a:lnTo>
                    <a:pt x="3720" y="18"/>
                  </a:lnTo>
                  <a:lnTo>
                    <a:pt x="3726" y="18"/>
                  </a:lnTo>
                  <a:lnTo>
                    <a:pt x="3726" y="18"/>
                  </a:lnTo>
                  <a:lnTo>
                    <a:pt x="3732" y="18"/>
                  </a:lnTo>
                  <a:lnTo>
                    <a:pt x="3732" y="18"/>
                  </a:lnTo>
                  <a:lnTo>
                    <a:pt x="3734" y="18"/>
                  </a:lnTo>
                  <a:lnTo>
                    <a:pt x="3734" y="18"/>
                  </a:lnTo>
                  <a:lnTo>
                    <a:pt x="3740" y="18"/>
                  </a:lnTo>
                  <a:lnTo>
                    <a:pt x="3740" y="18"/>
                  </a:lnTo>
                  <a:lnTo>
                    <a:pt x="3748" y="18"/>
                  </a:lnTo>
                  <a:lnTo>
                    <a:pt x="3748" y="18"/>
                  </a:lnTo>
                  <a:lnTo>
                    <a:pt x="3756" y="18"/>
                  </a:lnTo>
                  <a:lnTo>
                    <a:pt x="3756" y="18"/>
                  </a:lnTo>
                  <a:lnTo>
                    <a:pt x="3760" y="20"/>
                  </a:lnTo>
                  <a:lnTo>
                    <a:pt x="3760" y="20"/>
                  </a:lnTo>
                  <a:lnTo>
                    <a:pt x="3764" y="20"/>
                  </a:lnTo>
                  <a:lnTo>
                    <a:pt x="3764" y="20"/>
                  </a:lnTo>
                  <a:lnTo>
                    <a:pt x="3770" y="20"/>
                  </a:lnTo>
                  <a:lnTo>
                    <a:pt x="3770" y="20"/>
                  </a:lnTo>
                  <a:lnTo>
                    <a:pt x="3772" y="20"/>
                  </a:lnTo>
                  <a:lnTo>
                    <a:pt x="3772" y="20"/>
                  </a:lnTo>
                  <a:lnTo>
                    <a:pt x="3776" y="20"/>
                  </a:lnTo>
                  <a:lnTo>
                    <a:pt x="3776" y="20"/>
                  </a:lnTo>
                  <a:lnTo>
                    <a:pt x="3778" y="20"/>
                  </a:lnTo>
                  <a:lnTo>
                    <a:pt x="3780" y="20"/>
                  </a:lnTo>
                  <a:lnTo>
                    <a:pt x="3780" y="20"/>
                  </a:lnTo>
                  <a:lnTo>
                    <a:pt x="3782" y="20"/>
                  </a:lnTo>
                  <a:lnTo>
                    <a:pt x="3782" y="20"/>
                  </a:lnTo>
                  <a:lnTo>
                    <a:pt x="3784" y="20"/>
                  </a:lnTo>
                  <a:lnTo>
                    <a:pt x="3784" y="20"/>
                  </a:lnTo>
                  <a:lnTo>
                    <a:pt x="3784" y="20"/>
                  </a:lnTo>
                  <a:lnTo>
                    <a:pt x="3784" y="20"/>
                  </a:lnTo>
                  <a:lnTo>
                    <a:pt x="3786" y="20"/>
                  </a:lnTo>
                  <a:lnTo>
                    <a:pt x="3786" y="20"/>
                  </a:lnTo>
                  <a:lnTo>
                    <a:pt x="3786" y="20"/>
                  </a:lnTo>
                  <a:lnTo>
                    <a:pt x="3786" y="20"/>
                  </a:lnTo>
                  <a:lnTo>
                    <a:pt x="3788" y="20"/>
                  </a:lnTo>
                  <a:lnTo>
                    <a:pt x="3788" y="20"/>
                  </a:lnTo>
                  <a:lnTo>
                    <a:pt x="3790" y="22"/>
                  </a:lnTo>
                  <a:lnTo>
                    <a:pt x="3790" y="22"/>
                  </a:lnTo>
                  <a:lnTo>
                    <a:pt x="3794" y="22"/>
                  </a:lnTo>
                  <a:lnTo>
                    <a:pt x="3794" y="22"/>
                  </a:lnTo>
                  <a:lnTo>
                    <a:pt x="3796" y="22"/>
                  </a:lnTo>
                  <a:lnTo>
                    <a:pt x="3796" y="22"/>
                  </a:lnTo>
                  <a:lnTo>
                    <a:pt x="3796" y="22"/>
                  </a:lnTo>
                  <a:lnTo>
                    <a:pt x="3796" y="22"/>
                  </a:lnTo>
                  <a:lnTo>
                    <a:pt x="3796" y="22"/>
                  </a:lnTo>
                  <a:lnTo>
                    <a:pt x="3796" y="22"/>
                  </a:lnTo>
                  <a:lnTo>
                    <a:pt x="3798" y="20"/>
                  </a:lnTo>
                  <a:lnTo>
                    <a:pt x="3798" y="20"/>
                  </a:lnTo>
                  <a:lnTo>
                    <a:pt x="3802" y="22"/>
                  </a:lnTo>
                  <a:lnTo>
                    <a:pt x="3802" y="22"/>
                  </a:lnTo>
                  <a:lnTo>
                    <a:pt x="3802" y="20"/>
                  </a:lnTo>
                  <a:lnTo>
                    <a:pt x="3802" y="20"/>
                  </a:lnTo>
                  <a:lnTo>
                    <a:pt x="3804" y="20"/>
                  </a:lnTo>
                  <a:lnTo>
                    <a:pt x="3804" y="20"/>
                  </a:lnTo>
                  <a:lnTo>
                    <a:pt x="3804" y="22"/>
                  </a:lnTo>
                  <a:lnTo>
                    <a:pt x="3804" y="22"/>
                  </a:lnTo>
                  <a:lnTo>
                    <a:pt x="3806" y="22"/>
                  </a:lnTo>
                  <a:lnTo>
                    <a:pt x="3806" y="22"/>
                  </a:lnTo>
                  <a:lnTo>
                    <a:pt x="3806" y="22"/>
                  </a:lnTo>
                  <a:lnTo>
                    <a:pt x="3806" y="22"/>
                  </a:lnTo>
                  <a:lnTo>
                    <a:pt x="3808" y="22"/>
                  </a:lnTo>
                  <a:lnTo>
                    <a:pt x="3808" y="22"/>
                  </a:lnTo>
                  <a:lnTo>
                    <a:pt x="3808" y="22"/>
                  </a:lnTo>
                  <a:lnTo>
                    <a:pt x="3808" y="22"/>
                  </a:lnTo>
                  <a:lnTo>
                    <a:pt x="3808" y="22"/>
                  </a:lnTo>
                  <a:lnTo>
                    <a:pt x="3808" y="22"/>
                  </a:lnTo>
                  <a:lnTo>
                    <a:pt x="3808" y="22"/>
                  </a:lnTo>
                  <a:lnTo>
                    <a:pt x="3808" y="22"/>
                  </a:lnTo>
                  <a:lnTo>
                    <a:pt x="3808" y="22"/>
                  </a:lnTo>
                  <a:lnTo>
                    <a:pt x="3808" y="22"/>
                  </a:lnTo>
                  <a:lnTo>
                    <a:pt x="3810" y="22"/>
                  </a:lnTo>
                  <a:lnTo>
                    <a:pt x="3810" y="22"/>
                  </a:lnTo>
                  <a:lnTo>
                    <a:pt x="3810" y="22"/>
                  </a:lnTo>
                  <a:lnTo>
                    <a:pt x="3810" y="22"/>
                  </a:lnTo>
                  <a:lnTo>
                    <a:pt x="3810" y="22"/>
                  </a:lnTo>
                  <a:lnTo>
                    <a:pt x="3810" y="22"/>
                  </a:lnTo>
                  <a:lnTo>
                    <a:pt x="3810" y="22"/>
                  </a:lnTo>
                  <a:lnTo>
                    <a:pt x="3810" y="22"/>
                  </a:lnTo>
                  <a:lnTo>
                    <a:pt x="3810" y="22"/>
                  </a:lnTo>
                  <a:lnTo>
                    <a:pt x="3810" y="22"/>
                  </a:lnTo>
                  <a:lnTo>
                    <a:pt x="3812" y="22"/>
                  </a:lnTo>
                  <a:lnTo>
                    <a:pt x="3812" y="22"/>
                  </a:lnTo>
                  <a:lnTo>
                    <a:pt x="3814" y="22"/>
                  </a:lnTo>
                  <a:lnTo>
                    <a:pt x="3814" y="22"/>
                  </a:lnTo>
                  <a:lnTo>
                    <a:pt x="3816" y="22"/>
                  </a:lnTo>
                  <a:lnTo>
                    <a:pt x="3816" y="22"/>
                  </a:lnTo>
                  <a:lnTo>
                    <a:pt x="3818" y="22"/>
                  </a:lnTo>
                  <a:lnTo>
                    <a:pt x="3818" y="22"/>
                  </a:lnTo>
                  <a:lnTo>
                    <a:pt x="3822" y="22"/>
                  </a:lnTo>
                  <a:lnTo>
                    <a:pt x="3822" y="22"/>
                  </a:lnTo>
                  <a:lnTo>
                    <a:pt x="3824" y="22"/>
                  </a:lnTo>
                  <a:lnTo>
                    <a:pt x="3824" y="22"/>
                  </a:lnTo>
                  <a:lnTo>
                    <a:pt x="3828" y="24"/>
                  </a:lnTo>
                  <a:lnTo>
                    <a:pt x="3828" y="24"/>
                  </a:lnTo>
                  <a:lnTo>
                    <a:pt x="3828" y="22"/>
                  </a:lnTo>
                  <a:lnTo>
                    <a:pt x="3828" y="22"/>
                  </a:lnTo>
                  <a:lnTo>
                    <a:pt x="3830" y="24"/>
                  </a:lnTo>
                  <a:lnTo>
                    <a:pt x="3830" y="24"/>
                  </a:lnTo>
                  <a:lnTo>
                    <a:pt x="3832" y="24"/>
                  </a:lnTo>
                  <a:lnTo>
                    <a:pt x="3832" y="24"/>
                  </a:lnTo>
                  <a:lnTo>
                    <a:pt x="3834" y="24"/>
                  </a:lnTo>
                  <a:lnTo>
                    <a:pt x="3834" y="24"/>
                  </a:lnTo>
                  <a:lnTo>
                    <a:pt x="3836" y="24"/>
                  </a:lnTo>
                  <a:lnTo>
                    <a:pt x="3836" y="24"/>
                  </a:lnTo>
                  <a:lnTo>
                    <a:pt x="3838" y="24"/>
                  </a:lnTo>
                  <a:lnTo>
                    <a:pt x="3838" y="24"/>
                  </a:lnTo>
                  <a:lnTo>
                    <a:pt x="3838" y="24"/>
                  </a:lnTo>
                  <a:lnTo>
                    <a:pt x="3838" y="24"/>
                  </a:lnTo>
                  <a:lnTo>
                    <a:pt x="3840" y="24"/>
                  </a:lnTo>
                  <a:lnTo>
                    <a:pt x="3840" y="24"/>
                  </a:lnTo>
                  <a:lnTo>
                    <a:pt x="3840" y="24"/>
                  </a:lnTo>
                  <a:lnTo>
                    <a:pt x="3840" y="24"/>
                  </a:lnTo>
                  <a:lnTo>
                    <a:pt x="3846" y="24"/>
                  </a:lnTo>
                  <a:lnTo>
                    <a:pt x="3846" y="24"/>
                  </a:lnTo>
                  <a:lnTo>
                    <a:pt x="3850" y="26"/>
                  </a:lnTo>
                  <a:lnTo>
                    <a:pt x="3850" y="26"/>
                  </a:lnTo>
                  <a:lnTo>
                    <a:pt x="3860" y="26"/>
                  </a:lnTo>
                  <a:lnTo>
                    <a:pt x="3860" y="26"/>
                  </a:lnTo>
                  <a:lnTo>
                    <a:pt x="3864" y="24"/>
                  </a:lnTo>
                  <a:lnTo>
                    <a:pt x="3864" y="24"/>
                  </a:lnTo>
                  <a:lnTo>
                    <a:pt x="3868" y="26"/>
                  </a:lnTo>
                  <a:lnTo>
                    <a:pt x="3868" y="26"/>
                  </a:lnTo>
                  <a:lnTo>
                    <a:pt x="3876" y="26"/>
                  </a:lnTo>
                  <a:lnTo>
                    <a:pt x="3876" y="26"/>
                  </a:lnTo>
                  <a:lnTo>
                    <a:pt x="3878" y="26"/>
                  </a:lnTo>
                  <a:lnTo>
                    <a:pt x="3878" y="26"/>
                  </a:lnTo>
                  <a:lnTo>
                    <a:pt x="3890" y="28"/>
                  </a:lnTo>
                  <a:lnTo>
                    <a:pt x="3890" y="28"/>
                  </a:lnTo>
                  <a:lnTo>
                    <a:pt x="3892" y="28"/>
                  </a:lnTo>
                  <a:lnTo>
                    <a:pt x="3892" y="28"/>
                  </a:lnTo>
                  <a:lnTo>
                    <a:pt x="3902" y="28"/>
                  </a:lnTo>
                  <a:lnTo>
                    <a:pt x="3902" y="28"/>
                  </a:lnTo>
                  <a:lnTo>
                    <a:pt x="3904" y="30"/>
                  </a:lnTo>
                  <a:lnTo>
                    <a:pt x="3904" y="30"/>
                  </a:lnTo>
                  <a:lnTo>
                    <a:pt x="3908" y="28"/>
                  </a:lnTo>
                  <a:lnTo>
                    <a:pt x="3908" y="28"/>
                  </a:lnTo>
                  <a:lnTo>
                    <a:pt x="3910" y="28"/>
                  </a:lnTo>
                  <a:lnTo>
                    <a:pt x="3910" y="28"/>
                  </a:lnTo>
                  <a:lnTo>
                    <a:pt x="3912" y="28"/>
                  </a:lnTo>
                  <a:lnTo>
                    <a:pt x="3912" y="28"/>
                  </a:lnTo>
                  <a:lnTo>
                    <a:pt x="3918" y="30"/>
                  </a:lnTo>
                  <a:lnTo>
                    <a:pt x="3918" y="30"/>
                  </a:lnTo>
                  <a:lnTo>
                    <a:pt x="3922" y="30"/>
                  </a:lnTo>
                  <a:lnTo>
                    <a:pt x="3922" y="30"/>
                  </a:lnTo>
                  <a:lnTo>
                    <a:pt x="3924" y="30"/>
                  </a:lnTo>
                  <a:lnTo>
                    <a:pt x="3924" y="30"/>
                  </a:lnTo>
                  <a:lnTo>
                    <a:pt x="3924" y="30"/>
                  </a:lnTo>
                  <a:lnTo>
                    <a:pt x="3924" y="30"/>
                  </a:lnTo>
                  <a:lnTo>
                    <a:pt x="3926" y="30"/>
                  </a:lnTo>
                  <a:lnTo>
                    <a:pt x="3926" y="30"/>
                  </a:lnTo>
                  <a:lnTo>
                    <a:pt x="3926" y="30"/>
                  </a:lnTo>
                  <a:lnTo>
                    <a:pt x="3926" y="30"/>
                  </a:lnTo>
                  <a:lnTo>
                    <a:pt x="3930" y="32"/>
                  </a:lnTo>
                  <a:lnTo>
                    <a:pt x="3930" y="32"/>
                  </a:lnTo>
                  <a:lnTo>
                    <a:pt x="3906" y="32"/>
                  </a:lnTo>
                  <a:lnTo>
                    <a:pt x="3906" y="32"/>
                  </a:lnTo>
                  <a:lnTo>
                    <a:pt x="3906" y="32"/>
                  </a:lnTo>
                  <a:lnTo>
                    <a:pt x="3906" y="32"/>
                  </a:lnTo>
                  <a:lnTo>
                    <a:pt x="3906" y="32"/>
                  </a:lnTo>
                  <a:lnTo>
                    <a:pt x="3904" y="32"/>
                  </a:lnTo>
                  <a:lnTo>
                    <a:pt x="3904" y="32"/>
                  </a:lnTo>
                  <a:lnTo>
                    <a:pt x="3904" y="32"/>
                  </a:lnTo>
                  <a:lnTo>
                    <a:pt x="3904" y="32"/>
                  </a:lnTo>
                  <a:lnTo>
                    <a:pt x="3904" y="32"/>
                  </a:lnTo>
                  <a:lnTo>
                    <a:pt x="3904" y="32"/>
                  </a:lnTo>
                  <a:lnTo>
                    <a:pt x="3898" y="34"/>
                  </a:lnTo>
                  <a:lnTo>
                    <a:pt x="3898" y="34"/>
                  </a:lnTo>
                  <a:lnTo>
                    <a:pt x="3892" y="36"/>
                  </a:lnTo>
                  <a:lnTo>
                    <a:pt x="3892" y="36"/>
                  </a:lnTo>
                  <a:lnTo>
                    <a:pt x="3890" y="36"/>
                  </a:lnTo>
                  <a:lnTo>
                    <a:pt x="3890" y="36"/>
                  </a:lnTo>
                  <a:lnTo>
                    <a:pt x="3888" y="36"/>
                  </a:lnTo>
                  <a:lnTo>
                    <a:pt x="3888" y="36"/>
                  </a:lnTo>
                  <a:lnTo>
                    <a:pt x="3886" y="36"/>
                  </a:lnTo>
                  <a:lnTo>
                    <a:pt x="3886" y="36"/>
                  </a:lnTo>
                  <a:lnTo>
                    <a:pt x="3886" y="36"/>
                  </a:lnTo>
                  <a:lnTo>
                    <a:pt x="3886" y="36"/>
                  </a:lnTo>
                  <a:lnTo>
                    <a:pt x="3886" y="36"/>
                  </a:lnTo>
                  <a:lnTo>
                    <a:pt x="3886" y="36"/>
                  </a:lnTo>
                  <a:lnTo>
                    <a:pt x="3884" y="36"/>
                  </a:lnTo>
                  <a:lnTo>
                    <a:pt x="3884" y="36"/>
                  </a:lnTo>
                  <a:lnTo>
                    <a:pt x="3882" y="36"/>
                  </a:lnTo>
                  <a:lnTo>
                    <a:pt x="3882" y="36"/>
                  </a:lnTo>
                  <a:lnTo>
                    <a:pt x="3882" y="36"/>
                  </a:lnTo>
                  <a:lnTo>
                    <a:pt x="3882" y="36"/>
                  </a:lnTo>
                  <a:lnTo>
                    <a:pt x="3882" y="36"/>
                  </a:lnTo>
                  <a:lnTo>
                    <a:pt x="3882" y="36"/>
                  </a:lnTo>
                  <a:lnTo>
                    <a:pt x="3882" y="36"/>
                  </a:lnTo>
                  <a:lnTo>
                    <a:pt x="3882" y="36"/>
                  </a:lnTo>
                  <a:lnTo>
                    <a:pt x="3878" y="36"/>
                  </a:lnTo>
                  <a:lnTo>
                    <a:pt x="3878" y="36"/>
                  </a:lnTo>
                  <a:lnTo>
                    <a:pt x="3878" y="36"/>
                  </a:lnTo>
                  <a:lnTo>
                    <a:pt x="3878" y="36"/>
                  </a:lnTo>
                  <a:lnTo>
                    <a:pt x="3878" y="36"/>
                  </a:lnTo>
                  <a:lnTo>
                    <a:pt x="3878" y="36"/>
                  </a:lnTo>
                  <a:lnTo>
                    <a:pt x="3876" y="36"/>
                  </a:lnTo>
                  <a:lnTo>
                    <a:pt x="3876" y="36"/>
                  </a:lnTo>
                  <a:lnTo>
                    <a:pt x="3874" y="36"/>
                  </a:lnTo>
                  <a:lnTo>
                    <a:pt x="3874" y="36"/>
                  </a:lnTo>
                  <a:lnTo>
                    <a:pt x="3874" y="36"/>
                  </a:lnTo>
                  <a:lnTo>
                    <a:pt x="3874" y="36"/>
                  </a:lnTo>
                  <a:lnTo>
                    <a:pt x="3874" y="36"/>
                  </a:lnTo>
                  <a:lnTo>
                    <a:pt x="3874" y="38"/>
                  </a:lnTo>
                  <a:lnTo>
                    <a:pt x="3874" y="38"/>
                  </a:lnTo>
                  <a:lnTo>
                    <a:pt x="3870" y="38"/>
                  </a:lnTo>
                  <a:lnTo>
                    <a:pt x="3870" y="38"/>
                  </a:lnTo>
                  <a:lnTo>
                    <a:pt x="3864" y="38"/>
                  </a:lnTo>
                  <a:lnTo>
                    <a:pt x="3864" y="38"/>
                  </a:lnTo>
                  <a:lnTo>
                    <a:pt x="3854" y="38"/>
                  </a:lnTo>
                  <a:lnTo>
                    <a:pt x="3854" y="38"/>
                  </a:lnTo>
                  <a:lnTo>
                    <a:pt x="3850" y="36"/>
                  </a:lnTo>
                  <a:lnTo>
                    <a:pt x="3850" y="36"/>
                  </a:lnTo>
                  <a:lnTo>
                    <a:pt x="3846" y="34"/>
                  </a:lnTo>
                  <a:lnTo>
                    <a:pt x="3846" y="34"/>
                  </a:lnTo>
                  <a:lnTo>
                    <a:pt x="3846" y="34"/>
                  </a:lnTo>
                  <a:lnTo>
                    <a:pt x="3846" y="34"/>
                  </a:lnTo>
                  <a:lnTo>
                    <a:pt x="3842" y="34"/>
                  </a:lnTo>
                  <a:lnTo>
                    <a:pt x="3842" y="34"/>
                  </a:lnTo>
                  <a:lnTo>
                    <a:pt x="3842" y="36"/>
                  </a:lnTo>
                  <a:lnTo>
                    <a:pt x="3842" y="36"/>
                  </a:lnTo>
                  <a:lnTo>
                    <a:pt x="3842" y="36"/>
                  </a:lnTo>
                  <a:lnTo>
                    <a:pt x="3842" y="36"/>
                  </a:lnTo>
                  <a:lnTo>
                    <a:pt x="3842" y="36"/>
                  </a:lnTo>
                  <a:lnTo>
                    <a:pt x="3842" y="36"/>
                  </a:lnTo>
                  <a:lnTo>
                    <a:pt x="3842" y="36"/>
                  </a:lnTo>
                  <a:lnTo>
                    <a:pt x="3840" y="38"/>
                  </a:lnTo>
                  <a:lnTo>
                    <a:pt x="3840" y="38"/>
                  </a:lnTo>
                  <a:lnTo>
                    <a:pt x="3832" y="38"/>
                  </a:lnTo>
                  <a:lnTo>
                    <a:pt x="3832" y="38"/>
                  </a:lnTo>
                  <a:lnTo>
                    <a:pt x="3830" y="38"/>
                  </a:lnTo>
                  <a:lnTo>
                    <a:pt x="3830" y="38"/>
                  </a:lnTo>
                  <a:lnTo>
                    <a:pt x="3828" y="38"/>
                  </a:lnTo>
                  <a:lnTo>
                    <a:pt x="3828" y="38"/>
                  </a:lnTo>
                  <a:lnTo>
                    <a:pt x="3826" y="38"/>
                  </a:lnTo>
                  <a:lnTo>
                    <a:pt x="3826" y="38"/>
                  </a:lnTo>
                  <a:lnTo>
                    <a:pt x="3824" y="38"/>
                  </a:lnTo>
                  <a:lnTo>
                    <a:pt x="3824" y="38"/>
                  </a:lnTo>
                  <a:lnTo>
                    <a:pt x="3824" y="38"/>
                  </a:lnTo>
                  <a:lnTo>
                    <a:pt x="3824" y="38"/>
                  </a:lnTo>
                  <a:lnTo>
                    <a:pt x="3824" y="38"/>
                  </a:lnTo>
                  <a:lnTo>
                    <a:pt x="3824" y="38"/>
                  </a:lnTo>
                  <a:lnTo>
                    <a:pt x="3822" y="38"/>
                  </a:lnTo>
                  <a:lnTo>
                    <a:pt x="3822" y="38"/>
                  </a:lnTo>
                  <a:lnTo>
                    <a:pt x="3820" y="38"/>
                  </a:lnTo>
                  <a:lnTo>
                    <a:pt x="3820" y="38"/>
                  </a:lnTo>
                  <a:lnTo>
                    <a:pt x="3820" y="38"/>
                  </a:lnTo>
                  <a:lnTo>
                    <a:pt x="3820" y="38"/>
                  </a:lnTo>
                  <a:lnTo>
                    <a:pt x="3812" y="40"/>
                  </a:lnTo>
                  <a:lnTo>
                    <a:pt x="3812" y="40"/>
                  </a:lnTo>
                  <a:lnTo>
                    <a:pt x="3810" y="40"/>
                  </a:lnTo>
                  <a:lnTo>
                    <a:pt x="3810" y="40"/>
                  </a:lnTo>
                  <a:lnTo>
                    <a:pt x="3810" y="40"/>
                  </a:lnTo>
                  <a:lnTo>
                    <a:pt x="3810" y="40"/>
                  </a:lnTo>
                  <a:lnTo>
                    <a:pt x="3810" y="40"/>
                  </a:lnTo>
                  <a:lnTo>
                    <a:pt x="3810" y="40"/>
                  </a:lnTo>
                  <a:lnTo>
                    <a:pt x="3808" y="40"/>
                  </a:lnTo>
                  <a:lnTo>
                    <a:pt x="3808" y="40"/>
                  </a:lnTo>
                  <a:lnTo>
                    <a:pt x="3808" y="40"/>
                  </a:lnTo>
                  <a:lnTo>
                    <a:pt x="3808" y="40"/>
                  </a:lnTo>
                  <a:lnTo>
                    <a:pt x="3808" y="40"/>
                  </a:lnTo>
                  <a:lnTo>
                    <a:pt x="3808" y="40"/>
                  </a:lnTo>
                  <a:lnTo>
                    <a:pt x="3806" y="42"/>
                  </a:lnTo>
                  <a:lnTo>
                    <a:pt x="3806" y="42"/>
                  </a:lnTo>
                  <a:lnTo>
                    <a:pt x="3806" y="42"/>
                  </a:lnTo>
                  <a:lnTo>
                    <a:pt x="3806" y="42"/>
                  </a:lnTo>
                  <a:lnTo>
                    <a:pt x="3802" y="42"/>
                  </a:lnTo>
                  <a:lnTo>
                    <a:pt x="3802" y="42"/>
                  </a:lnTo>
                  <a:lnTo>
                    <a:pt x="3800" y="42"/>
                  </a:lnTo>
                  <a:lnTo>
                    <a:pt x="3800" y="42"/>
                  </a:lnTo>
                  <a:lnTo>
                    <a:pt x="3794" y="42"/>
                  </a:lnTo>
                  <a:lnTo>
                    <a:pt x="3794" y="42"/>
                  </a:lnTo>
                  <a:lnTo>
                    <a:pt x="3794" y="42"/>
                  </a:lnTo>
                  <a:lnTo>
                    <a:pt x="3794" y="42"/>
                  </a:lnTo>
                  <a:lnTo>
                    <a:pt x="3794" y="42"/>
                  </a:lnTo>
                  <a:lnTo>
                    <a:pt x="3794" y="42"/>
                  </a:lnTo>
                  <a:lnTo>
                    <a:pt x="3790" y="42"/>
                  </a:lnTo>
                  <a:lnTo>
                    <a:pt x="3790" y="42"/>
                  </a:lnTo>
                  <a:lnTo>
                    <a:pt x="3790" y="42"/>
                  </a:lnTo>
                  <a:lnTo>
                    <a:pt x="3790" y="42"/>
                  </a:lnTo>
                  <a:lnTo>
                    <a:pt x="3788" y="42"/>
                  </a:lnTo>
                  <a:lnTo>
                    <a:pt x="3788" y="42"/>
                  </a:lnTo>
                  <a:lnTo>
                    <a:pt x="3782" y="42"/>
                  </a:lnTo>
                  <a:lnTo>
                    <a:pt x="3782" y="42"/>
                  </a:lnTo>
                  <a:lnTo>
                    <a:pt x="3780" y="42"/>
                  </a:lnTo>
                  <a:lnTo>
                    <a:pt x="3780" y="42"/>
                  </a:lnTo>
                  <a:lnTo>
                    <a:pt x="3772" y="42"/>
                  </a:lnTo>
                  <a:lnTo>
                    <a:pt x="3772" y="42"/>
                  </a:lnTo>
                  <a:lnTo>
                    <a:pt x="3762" y="40"/>
                  </a:lnTo>
                  <a:lnTo>
                    <a:pt x="3762" y="40"/>
                  </a:lnTo>
                  <a:lnTo>
                    <a:pt x="3758" y="42"/>
                  </a:lnTo>
                  <a:lnTo>
                    <a:pt x="3758" y="42"/>
                  </a:lnTo>
                  <a:lnTo>
                    <a:pt x="3750" y="42"/>
                  </a:lnTo>
                  <a:lnTo>
                    <a:pt x="3750" y="42"/>
                  </a:lnTo>
                  <a:lnTo>
                    <a:pt x="3750" y="42"/>
                  </a:lnTo>
                  <a:lnTo>
                    <a:pt x="3750" y="42"/>
                  </a:lnTo>
                  <a:lnTo>
                    <a:pt x="3750" y="42"/>
                  </a:lnTo>
                  <a:lnTo>
                    <a:pt x="3750" y="42"/>
                  </a:lnTo>
                  <a:lnTo>
                    <a:pt x="3748" y="42"/>
                  </a:lnTo>
                  <a:lnTo>
                    <a:pt x="3748" y="42"/>
                  </a:lnTo>
                  <a:lnTo>
                    <a:pt x="3748" y="42"/>
                  </a:lnTo>
                  <a:lnTo>
                    <a:pt x="3748" y="42"/>
                  </a:lnTo>
                  <a:lnTo>
                    <a:pt x="3748" y="42"/>
                  </a:lnTo>
                  <a:lnTo>
                    <a:pt x="3748" y="42"/>
                  </a:lnTo>
                  <a:lnTo>
                    <a:pt x="3746" y="42"/>
                  </a:lnTo>
                  <a:lnTo>
                    <a:pt x="3746" y="42"/>
                  </a:lnTo>
                  <a:lnTo>
                    <a:pt x="3744" y="42"/>
                  </a:lnTo>
                  <a:lnTo>
                    <a:pt x="3744" y="42"/>
                  </a:lnTo>
                  <a:lnTo>
                    <a:pt x="3744" y="42"/>
                  </a:lnTo>
                  <a:lnTo>
                    <a:pt x="3744" y="42"/>
                  </a:lnTo>
                  <a:lnTo>
                    <a:pt x="3742" y="42"/>
                  </a:lnTo>
                  <a:lnTo>
                    <a:pt x="3742" y="42"/>
                  </a:lnTo>
                  <a:lnTo>
                    <a:pt x="3740" y="42"/>
                  </a:lnTo>
                  <a:lnTo>
                    <a:pt x="3740" y="42"/>
                  </a:lnTo>
                  <a:lnTo>
                    <a:pt x="3738" y="42"/>
                  </a:lnTo>
                  <a:lnTo>
                    <a:pt x="3738" y="42"/>
                  </a:lnTo>
                  <a:lnTo>
                    <a:pt x="3736" y="42"/>
                  </a:lnTo>
                  <a:lnTo>
                    <a:pt x="3736" y="42"/>
                  </a:lnTo>
                  <a:lnTo>
                    <a:pt x="3730" y="42"/>
                  </a:lnTo>
                  <a:lnTo>
                    <a:pt x="3730" y="42"/>
                  </a:lnTo>
                  <a:lnTo>
                    <a:pt x="3728" y="42"/>
                  </a:lnTo>
                  <a:lnTo>
                    <a:pt x="3728" y="42"/>
                  </a:lnTo>
                  <a:lnTo>
                    <a:pt x="3724" y="42"/>
                  </a:lnTo>
                  <a:lnTo>
                    <a:pt x="3724" y="42"/>
                  </a:lnTo>
                  <a:lnTo>
                    <a:pt x="3720" y="42"/>
                  </a:lnTo>
                  <a:lnTo>
                    <a:pt x="3720" y="42"/>
                  </a:lnTo>
                  <a:lnTo>
                    <a:pt x="3718" y="42"/>
                  </a:lnTo>
                  <a:lnTo>
                    <a:pt x="3718" y="42"/>
                  </a:lnTo>
                  <a:lnTo>
                    <a:pt x="3714" y="42"/>
                  </a:lnTo>
                  <a:lnTo>
                    <a:pt x="3714" y="42"/>
                  </a:lnTo>
                  <a:lnTo>
                    <a:pt x="3710" y="44"/>
                  </a:lnTo>
                  <a:lnTo>
                    <a:pt x="3710" y="44"/>
                  </a:lnTo>
                  <a:lnTo>
                    <a:pt x="3710" y="44"/>
                  </a:lnTo>
                  <a:lnTo>
                    <a:pt x="3710" y="44"/>
                  </a:lnTo>
                  <a:lnTo>
                    <a:pt x="3708" y="44"/>
                  </a:lnTo>
                  <a:lnTo>
                    <a:pt x="3708" y="44"/>
                  </a:lnTo>
                  <a:lnTo>
                    <a:pt x="3708" y="44"/>
                  </a:lnTo>
                  <a:lnTo>
                    <a:pt x="3708" y="44"/>
                  </a:lnTo>
                  <a:lnTo>
                    <a:pt x="3708" y="44"/>
                  </a:lnTo>
                  <a:lnTo>
                    <a:pt x="3708" y="44"/>
                  </a:lnTo>
                  <a:lnTo>
                    <a:pt x="3706" y="44"/>
                  </a:lnTo>
                  <a:lnTo>
                    <a:pt x="3706" y="44"/>
                  </a:lnTo>
                  <a:lnTo>
                    <a:pt x="3704" y="44"/>
                  </a:lnTo>
                  <a:lnTo>
                    <a:pt x="3704" y="44"/>
                  </a:lnTo>
                  <a:lnTo>
                    <a:pt x="3704" y="44"/>
                  </a:lnTo>
                  <a:lnTo>
                    <a:pt x="3704" y="44"/>
                  </a:lnTo>
                  <a:lnTo>
                    <a:pt x="3698" y="46"/>
                  </a:lnTo>
                  <a:lnTo>
                    <a:pt x="3698" y="46"/>
                  </a:lnTo>
                  <a:lnTo>
                    <a:pt x="3698" y="46"/>
                  </a:lnTo>
                  <a:lnTo>
                    <a:pt x="3698" y="46"/>
                  </a:lnTo>
                  <a:lnTo>
                    <a:pt x="3690" y="46"/>
                  </a:lnTo>
                  <a:lnTo>
                    <a:pt x="3690" y="46"/>
                  </a:lnTo>
                  <a:lnTo>
                    <a:pt x="3688" y="46"/>
                  </a:lnTo>
                  <a:lnTo>
                    <a:pt x="3688" y="46"/>
                  </a:lnTo>
                  <a:lnTo>
                    <a:pt x="3684" y="46"/>
                  </a:lnTo>
                  <a:lnTo>
                    <a:pt x="3684" y="46"/>
                  </a:lnTo>
                  <a:lnTo>
                    <a:pt x="3680" y="46"/>
                  </a:lnTo>
                  <a:lnTo>
                    <a:pt x="3680" y="46"/>
                  </a:lnTo>
                  <a:lnTo>
                    <a:pt x="3678" y="46"/>
                  </a:lnTo>
                  <a:lnTo>
                    <a:pt x="3678" y="46"/>
                  </a:lnTo>
                  <a:lnTo>
                    <a:pt x="3678" y="46"/>
                  </a:lnTo>
                  <a:lnTo>
                    <a:pt x="3678" y="46"/>
                  </a:lnTo>
                  <a:lnTo>
                    <a:pt x="3676" y="46"/>
                  </a:lnTo>
                  <a:lnTo>
                    <a:pt x="3676" y="46"/>
                  </a:lnTo>
                  <a:lnTo>
                    <a:pt x="3676" y="46"/>
                  </a:lnTo>
                  <a:lnTo>
                    <a:pt x="3676" y="46"/>
                  </a:lnTo>
                  <a:lnTo>
                    <a:pt x="3676" y="46"/>
                  </a:lnTo>
                  <a:lnTo>
                    <a:pt x="3676" y="46"/>
                  </a:lnTo>
                  <a:lnTo>
                    <a:pt x="3674" y="46"/>
                  </a:lnTo>
                  <a:lnTo>
                    <a:pt x="3674" y="46"/>
                  </a:lnTo>
                  <a:lnTo>
                    <a:pt x="3670" y="48"/>
                  </a:lnTo>
                  <a:lnTo>
                    <a:pt x="3670" y="48"/>
                  </a:lnTo>
                  <a:lnTo>
                    <a:pt x="3664" y="46"/>
                  </a:lnTo>
                  <a:lnTo>
                    <a:pt x="3664" y="46"/>
                  </a:lnTo>
                  <a:lnTo>
                    <a:pt x="3660" y="44"/>
                  </a:lnTo>
                  <a:lnTo>
                    <a:pt x="3660" y="44"/>
                  </a:lnTo>
                  <a:lnTo>
                    <a:pt x="3658" y="44"/>
                  </a:lnTo>
                  <a:lnTo>
                    <a:pt x="3658" y="44"/>
                  </a:lnTo>
                  <a:lnTo>
                    <a:pt x="3656" y="44"/>
                  </a:lnTo>
                  <a:lnTo>
                    <a:pt x="3656" y="44"/>
                  </a:lnTo>
                  <a:lnTo>
                    <a:pt x="3652" y="46"/>
                  </a:lnTo>
                  <a:lnTo>
                    <a:pt x="3652" y="46"/>
                  </a:lnTo>
                  <a:lnTo>
                    <a:pt x="3650" y="48"/>
                  </a:lnTo>
                  <a:lnTo>
                    <a:pt x="3650" y="48"/>
                  </a:lnTo>
                  <a:lnTo>
                    <a:pt x="3648" y="48"/>
                  </a:lnTo>
                  <a:lnTo>
                    <a:pt x="3648" y="48"/>
                  </a:lnTo>
                  <a:lnTo>
                    <a:pt x="3648" y="48"/>
                  </a:lnTo>
                  <a:lnTo>
                    <a:pt x="3648" y="48"/>
                  </a:lnTo>
                  <a:lnTo>
                    <a:pt x="3646" y="48"/>
                  </a:lnTo>
                  <a:lnTo>
                    <a:pt x="3646" y="48"/>
                  </a:lnTo>
                  <a:lnTo>
                    <a:pt x="3646" y="48"/>
                  </a:lnTo>
                  <a:lnTo>
                    <a:pt x="3646" y="48"/>
                  </a:lnTo>
                  <a:lnTo>
                    <a:pt x="3644" y="48"/>
                  </a:lnTo>
                  <a:lnTo>
                    <a:pt x="3644" y="48"/>
                  </a:lnTo>
                  <a:lnTo>
                    <a:pt x="3644" y="48"/>
                  </a:lnTo>
                  <a:lnTo>
                    <a:pt x="3644" y="48"/>
                  </a:lnTo>
                  <a:lnTo>
                    <a:pt x="3642" y="48"/>
                  </a:lnTo>
                  <a:lnTo>
                    <a:pt x="3642" y="48"/>
                  </a:lnTo>
                  <a:lnTo>
                    <a:pt x="3638" y="48"/>
                  </a:lnTo>
                  <a:lnTo>
                    <a:pt x="3638" y="48"/>
                  </a:lnTo>
                  <a:lnTo>
                    <a:pt x="3638" y="46"/>
                  </a:lnTo>
                  <a:lnTo>
                    <a:pt x="3638" y="46"/>
                  </a:lnTo>
                  <a:lnTo>
                    <a:pt x="3634" y="46"/>
                  </a:lnTo>
                  <a:lnTo>
                    <a:pt x="3634" y="46"/>
                  </a:lnTo>
                  <a:lnTo>
                    <a:pt x="3634" y="46"/>
                  </a:lnTo>
                  <a:lnTo>
                    <a:pt x="3634" y="46"/>
                  </a:lnTo>
                  <a:lnTo>
                    <a:pt x="3634" y="46"/>
                  </a:lnTo>
                  <a:lnTo>
                    <a:pt x="3634" y="46"/>
                  </a:lnTo>
                  <a:lnTo>
                    <a:pt x="3630" y="46"/>
                  </a:lnTo>
                  <a:lnTo>
                    <a:pt x="3630" y="46"/>
                  </a:lnTo>
                  <a:lnTo>
                    <a:pt x="3630" y="46"/>
                  </a:lnTo>
                  <a:lnTo>
                    <a:pt x="3630" y="46"/>
                  </a:lnTo>
                  <a:lnTo>
                    <a:pt x="3628" y="46"/>
                  </a:lnTo>
                  <a:lnTo>
                    <a:pt x="3628" y="46"/>
                  </a:lnTo>
                  <a:lnTo>
                    <a:pt x="3626" y="46"/>
                  </a:lnTo>
                  <a:lnTo>
                    <a:pt x="3626" y="46"/>
                  </a:lnTo>
                  <a:lnTo>
                    <a:pt x="3624" y="46"/>
                  </a:lnTo>
                  <a:lnTo>
                    <a:pt x="3624" y="46"/>
                  </a:lnTo>
                  <a:lnTo>
                    <a:pt x="3620" y="48"/>
                  </a:lnTo>
                  <a:lnTo>
                    <a:pt x="3620" y="48"/>
                  </a:lnTo>
                  <a:lnTo>
                    <a:pt x="3610" y="48"/>
                  </a:lnTo>
                  <a:lnTo>
                    <a:pt x="3610" y="48"/>
                  </a:lnTo>
                  <a:lnTo>
                    <a:pt x="3608" y="48"/>
                  </a:lnTo>
                  <a:lnTo>
                    <a:pt x="3608" y="48"/>
                  </a:lnTo>
                  <a:lnTo>
                    <a:pt x="3606" y="48"/>
                  </a:lnTo>
                  <a:lnTo>
                    <a:pt x="3606" y="48"/>
                  </a:lnTo>
                  <a:lnTo>
                    <a:pt x="3604" y="48"/>
                  </a:lnTo>
                  <a:lnTo>
                    <a:pt x="3604" y="48"/>
                  </a:lnTo>
                  <a:lnTo>
                    <a:pt x="3602" y="48"/>
                  </a:lnTo>
                  <a:lnTo>
                    <a:pt x="3602" y="48"/>
                  </a:lnTo>
                  <a:lnTo>
                    <a:pt x="3598" y="48"/>
                  </a:lnTo>
                  <a:lnTo>
                    <a:pt x="3598" y="48"/>
                  </a:lnTo>
                  <a:lnTo>
                    <a:pt x="3596" y="46"/>
                  </a:lnTo>
                  <a:lnTo>
                    <a:pt x="3596" y="46"/>
                  </a:lnTo>
                  <a:lnTo>
                    <a:pt x="3592" y="48"/>
                  </a:lnTo>
                  <a:lnTo>
                    <a:pt x="3592" y="48"/>
                  </a:lnTo>
                  <a:lnTo>
                    <a:pt x="3592" y="48"/>
                  </a:lnTo>
                  <a:lnTo>
                    <a:pt x="3592" y="48"/>
                  </a:lnTo>
                  <a:lnTo>
                    <a:pt x="3590" y="48"/>
                  </a:lnTo>
                  <a:lnTo>
                    <a:pt x="3590" y="48"/>
                  </a:lnTo>
                  <a:lnTo>
                    <a:pt x="3588" y="48"/>
                  </a:lnTo>
                  <a:lnTo>
                    <a:pt x="3588" y="48"/>
                  </a:lnTo>
                  <a:lnTo>
                    <a:pt x="3586" y="48"/>
                  </a:lnTo>
                  <a:lnTo>
                    <a:pt x="3586" y="48"/>
                  </a:lnTo>
                  <a:lnTo>
                    <a:pt x="3582" y="48"/>
                  </a:lnTo>
                  <a:lnTo>
                    <a:pt x="3582" y="48"/>
                  </a:lnTo>
                  <a:lnTo>
                    <a:pt x="3576" y="48"/>
                  </a:lnTo>
                  <a:lnTo>
                    <a:pt x="3576" y="48"/>
                  </a:lnTo>
                  <a:lnTo>
                    <a:pt x="3572" y="48"/>
                  </a:lnTo>
                  <a:lnTo>
                    <a:pt x="3570" y="48"/>
                  </a:lnTo>
                  <a:lnTo>
                    <a:pt x="3570" y="48"/>
                  </a:lnTo>
                  <a:lnTo>
                    <a:pt x="3568" y="50"/>
                  </a:lnTo>
                  <a:lnTo>
                    <a:pt x="3568" y="50"/>
                  </a:lnTo>
                  <a:lnTo>
                    <a:pt x="3566" y="50"/>
                  </a:lnTo>
                  <a:lnTo>
                    <a:pt x="3566" y="50"/>
                  </a:lnTo>
                  <a:lnTo>
                    <a:pt x="3566" y="50"/>
                  </a:lnTo>
                  <a:lnTo>
                    <a:pt x="3566" y="50"/>
                  </a:lnTo>
                  <a:lnTo>
                    <a:pt x="3566" y="50"/>
                  </a:lnTo>
                  <a:lnTo>
                    <a:pt x="3566" y="50"/>
                  </a:lnTo>
                  <a:lnTo>
                    <a:pt x="3566" y="50"/>
                  </a:lnTo>
                  <a:lnTo>
                    <a:pt x="3566" y="50"/>
                  </a:lnTo>
                  <a:lnTo>
                    <a:pt x="3564" y="50"/>
                  </a:lnTo>
                  <a:lnTo>
                    <a:pt x="3564" y="50"/>
                  </a:lnTo>
                  <a:lnTo>
                    <a:pt x="3564" y="50"/>
                  </a:lnTo>
                  <a:lnTo>
                    <a:pt x="3564" y="50"/>
                  </a:lnTo>
                  <a:lnTo>
                    <a:pt x="3564" y="50"/>
                  </a:lnTo>
                  <a:lnTo>
                    <a:pt x="3564" y="50"/>
                  </a:lnTo>
                  <a:lnTo>
                    <a:pt x="3562" y="48"/>
                  </a:lnTo>
                  <a:lnTo>
                    <a:pt x="3562" y="48"/>
                  </a:lnTo>
                  <a:lnTo>
                    <a:pt x="3562" y="50"/>
                  </a:lnTo>
                  <a:lnTo>
                    <a:pt x="3562" y="50"/>
                  </a:lnTo>
                  <a:lnTo>
                    <a:pt x="3562" y="48"/>
                  </a:lnTo>
                  <a:lnTo>
                    <a:pt x="3562" y="48"/>
                  </a:lnTo>
                  <a:lnTo>
                    <a:pt x="3560" y="48"/>
                  </a:lnTo>
                  <a:lnTo>
                    <a:pt x="3560" y="48"/>
                  </a:lnTo>
                  <a:lnTo>
                    <a:pt x="3558" y="48"/>
                  </a:lnTo>
                  <a:lnTo>
                    <a:pt x="3558" y="48"/>
                  </a:lnTo>
                  <a:lnTo>
                    <a:pt x="3558" y="48"/>
                  </a:lnTo>
                  <a:lnTo>
                    <a:pt x="3558" y="48"/>
                  </a:lnTo>
                  <a:lnTo>
                    <a:pt x="3558" y="48"/>
                  </a:lnTo>
                  <a:lnTo>
                    <a:pt x="3558" y="48"/>
                  </a:lnTo>
                  <a:lnTo>
                    <a:pt x="3556" y="48"/>
                  </a:lnTo>
                  <a:lnTo>
                    <a:pt x="3556" y="48"/>
                  </a:lnTo>
                  <a:lnTo>
                    <a:pt x="3556" y="48"/>
                  </a:lnTo>
                  <a:lnTo>
                    <a:pt x="3556" y="48"/>
                  </a:lnTo>
                  <a:lnTo>
                    <a:pt x="3554" y="48"/>
                  </a:lnTo>
                  <a:lnTo>
                    <a:pt x="3554" y="48"/>
                  </a:lnTo>
                  <a:lnTo>
                    <a:pt x="3554" y="48"/>
                  </a:lnTo>
                  <a:lnTo>
                    <a:pt x="3554" y="48"/>
                  </a:lnTo>
                  <a:lnTo>
                    <a:pt x="3552" y="48"/>
                  </a:lnTo>
                  <a:lnTo>
                    <a:pt x="3552" y="48"/>
                  </a:lnTo>
                  <a:lnTo>
                    <a:pt x="3552" y="48"/>
                  </a:lnTo>
                  <a:lnTo>
                    <a:pt x="3552" y="48"/>
                  </a:lnTo>
                  <a:lnTo>
                    <a:pt x="3550" y="48"/>
                  </a:lnTo>
                  <a:lnTo>
                    <a:pt x="3550" y="48"/>
                  </a:lnTo>
                  <a:lnTo>
                    <a:pt x="3550" y="48"/>
                  </a:lnTo>
                  <a:lnTo>
                    <a:pt x="3550" y="48"/>
                  </a:lnTo>
                  <a:lnTo>
                    <a:pt x="3550" y="46"/>
                  </a:lnTo>
                  <a:lnTo>
                    <a:pt x="3550" y="46"/>
                  </a:lnTo>
                  <a:lnTo>
                    <a:pt x="3548" y="48"/>
                  </a:lnTo>
                  <a:lnTo>
                    <a:pt x="3548" y="48"/>
                  </a:lnTo>
                  <a:lnTo>
                    <a:pt x="3548" y="46"/>
                  </a:lnTo>
                  <a:lnTo>
                    <a:pt x="3548" y="46"/>
                  </a:lnTo>
                  <a:lnTo>
                    <a:pt x="3546" y="46"/>
                  </a:lnTo>
                  <a:lnTo>
                    <a:pt x="3546" y="46"/>
                  </a:lnTo>
                  <a:lnTo>
                    <a:pt x="3544" y="46"/>
                  </a:lnTo>
                  <a:lnTo>
                    <a:pt x="3544" y="46"/>
                  </a:lnTo>
                  <a:lnTo>
                    <a:pt x="3544" y="46"/>
                  </a:lnTo>
                  <a:lnTo>
                    <a:pt x="3544" y="46"/>
                  </a:lnTo>
                  <a:lnTo>
                    <a:pt x="3544" y="46"/>
                  </a:lnTo>
                  <a:lnTo>
                    <a:pt x="3544" y="46"/>
                  </a:lnTo>
                  <a:lnTo>
                    <a:pt x="3542" y="46"/>
                  </a:lnTo>
                  <a:lnTo>
                    <a:pt x="3542" y="46"/>
                  </a:lnTo>
                  <a:lnTo>
                    <a:pt x="3542" y="48"/>
                  </a:lnTo>
                  <a:lnTo>
                    <a:pt x="3542" y="48"/>
                  </a:lnTo>
                  <a:lnTo>
                    <a:pt x="3542" y="46"/>
                  </a:lnTo>
                  <a:lnTo>
                    <a:pt x="3542" y="46"/>
                  </a:lnTo>
                  <a:lnTo>
                    <a:pt x="3536" y="48"/>
                  </a:lnTo>
                  <a:lnTo>
                    <a:pt x="3536" y="48"/>
                  </a:lnTo>
                  <a:lnTo>
                    <a:pt x="3534" y="48"/>
                  </a:lnTo>
                  <a:lnTo>
                    <a:pt x="3534" y="48"/>
                  </a:lnTo>
                  <a:lnTo>
                    <a:pt x="3526" y="48"/>
                  </a:lnTo>
                  <a:lnTo>
                    <a:pt x="3526" y="48"/>
                  </a:lnTo>
                  <a:lnTo>
                    <a:pt x="3524" y="48"/>
                  </a:lnTo>
                  <a:lnTo>
                    <a:pt x="3524" y="48"/>
                  </a:lnTo>
                  <a:lnTo>
                    <a:pt x="3522" y="48"/>
                  </a:lnTo>
                  <a:lnTo>
                    <a:pt x="3522" y="48"/>
                  </a:lnTo>
                  <a:lnTo>
                    <a:pt x="3522" y="48"/>
                  </a:lnTo>
                  <a:lnTo>
                    <a:pt x="3522" y="48"/>
                  </a:lnTo>
                  <a:lnTo>
                    <a:pt x="3522" y="48"/>
                  </a:lnTo>
                  <a:lnTo>
                    <a:pt x="3522" y="48"/>
                  </a:lnTo>
                  <a:lnTo>
                    <a:pt x="3520" y="48"/>
                  </a:lnTo>
                  <a:lnTo>
                    <a:pt x="3520" y="48"/>
                  </a:lnTo>
                  <a:lnTo>
                    <a:pt x="3518" y="48"/>
                  </a:lnTo>
                  <a:lnTo>
                    <a:pt x="3518" y="48"/>
                  </a:lnTo>
                  <a:lnTo>
                    <a:pt x="3518" y="48"/>
                  </a:lnTo>
                  <a:lnTo>
                    <a:pt x="3518" y="48"/>
                  </a:lnTo>
                  <a:lnTo>
                    <a:pt x="3518" y="48"/>
                  </a:lnTo>
                  <a:lnTo>
                    <a:pt x="3518" y="48"/>
                  </a:lnTo>
                  <a:lnTo>
                    <a:pt x="3518" y="50"/>
                  </a:lnTo>
                  <a:lnTo>
                    <a:pt x="3518" y="50"/>
                  </a:lnTo>
                  <a:lnTo>
                    <a:pt x="3512" y="48"/>
                  </a:lnTo>
                  <a:lnTo>
                    <a:pt x="3508" y="50"/>
                  </a:lnTo>
                  <a:lnTo>
                    <a:pt x="3508" y="50"/>
                  </a:lnTo>
                  <a:lnTo>
                    <a:pt x="3502" y="48"/>
                  </a:lnTo>
                  <a:lnTo>
                    <a:pt x="3502" y="48"/>
                  </a:lnTo>
                  <a:lnTo>
                    <a:pt x="3494" y="48"/>
                  </a:lnTo>
                  <a:lnTo>
                    <a:pt x="3494" y="48"/>
                  </a:lnTo>
                  <a:lnTo>
                    <a:pt x="3490" y="48"/>
                  </a:lnTo>
                  <a:lnTo>
                    <a:pt x="3490" y="48"/>
                  </a:lnTo>
                  <a:lnTo>
                    <a:pt x="3488" y="48"/>
                  </a:lnTo>
                  <a:lnTo>
                    <a:pt x="3488" y="48"/>
                  </a:lnTo>
                  <a:lnTo>
                    <a:pt x="3486" y="48"/>
                  </a:lnTo>
                  <a:lnTo>
                    <a:pt x="3486" y="48"/>
                  </a:lnTo>
                  <a:lnTo>
                    <a:pt x="3478" y="48"/>
                  </a:lnTo>
                  <a:lnTo>
                    <a:pt x="3478" y="48"/>
                  </a:lnTo>
                  <a:lnTo>
                    <a:pt x="3478" y="48"/>
                  </a:lnTo>
                  <a:lnTo>
                    <a:pt x="3478" y="48"/>
                  </a:lnTo>
                  <a:lnTo>
                    <a:pt x="3476" y="48"/>
                  </a:lnTo>
                  <a:lnTo>
                    <a:pt x="3476" y="48"/>
                  </a:lnTo>
                  <a:lnTo>
                    <a:pt x="3474" y="48"/>
                  </a:lnTo>
                  <a:lnTo>
                    <a:pt x="3474" y="48"/>
                  </a:lnTo>
                  <a:lnTo>
                    <a:pt x="3472" y="48"/>
                  </a:lnTo>
                  <a:lnTo>
                    <a:pt x="3472" y="48"/>
                  </a:lnTo>
                  <a:lnTo>
                    <a:pt x="3470" y="48"/>
                  </a:lnTo>
                  <a:lnTo>
                    <a:pt x="3470" y="48"/>
                  </a:lnTo>
                  <a:lnTo>
                    <a:pt x="3468" y="48"/>
                  </a:lnTo>
                  <a:lnTo>
                    <a:pt x="3468" y="48"/>
                  </a:lnTo>
                  <a:lnTo>
                    <a:pt x="3468" y="48"/>
                  </a:lnTo>
                  <a:lnTo>
                    <a:pt x="3468" y="48"/>
                  </a:lnTo>
                  <a:lnTo>
                    <a:pt x="3468" y="48"/>
                  </a:lnTo>
                  <a:lnTo>
                    <a:pt x="3468" y="48"/>
                  </a:lnTo>
                  <a:lnTo>
                    <a:pt x="3464" y="48"/>
                  </a:lnTo>
                  <a:lnTo>
                    <a:pt x="3464" y="48"/>
                  </a:lnTo>
                  <a:lnTo>
                    <a:pt x="3464" y="48"/>
                  </a:lnTo>
                  <a:lnTo>
                    <a:pt x="3464" y="48"/>
                  </a:lnTo>
                  <a:lnTo>
                    <a:pt x="3464" y="48"/>
                  </a:lnTo>
                  <a:lnTo>
                    <a:pt x="3464" y="48"/>
                  </a:lnTo>
                  <a:lnTo>
                    <a:pt x="3462" y="48"/>
                  </a:lnTo>
                  <a:lnTo>
                    <a:pt x="3462" y="48"/>
                  </a:lnTo>
                  <a:lnTo>
                    <a:pt x="3460" y="48"/>
                  </a:lnTo>
                  <a:lnTo>
                    <a:pt x="3460" y="48"/>
                  </a:lnTo>
                  <a:lnTo>
                    <a:pt x="3456" y="48"/>
                  </a:lnTo>
                  <a:lnTo>
                    <a:pt x="3456" y="48"/>
                  </a:lnTo>
                  <a:lnTo>
                    <a:pt x="3452" y="48"/>
                  </a:lnTo>
                  <a:lnTo>
                    <a:pt x="3452" y="48"/>
                  </a:lnTo>
                  <a:lnTo>
                    <a:pt x="3448" y="48"/>
                  </a:lnTo>
                  <a:lnTo>
                    <a:pt x="3448" y="48"/>
                  </a:lnTo>
                  <a:lnTo>
                    <a:pt x="3446" y="48"/>
                  </a:lnTo>
                  <a:lnTo>
                    <a:pt x="3446" y="48"/>
                  </a:lnTo>
                  <a:lnTo>
                    <a:pt x="3442" y="48"/>
                  </a:lnTo>
                  <a:lnTo>
                    <a:pt x="3442" y="48"/>
                  </a:lnTo>
                  <a:lnTo>
                    <a:pt x="3440" y="48"/>
                  </a:lnTo>
                  <a:lnTo>
                    <a:pt x="3440" y="48"/>
                  </a:lnTo>
                  <a:lnTo>
                    <a:pt x="3438" y="48"/>
                  </a:lnTo>
                  <a:lnTo>
                    <a:pt x="3438" y="48"/>
                  </a:lnTo>
                  <a:lnTo>
                    <a:pt x="3436" y="48"/>
                  </a:lnTo>
                  <a:lnTo>
                    <a:pt x="3436" y="48"/>
                  </a:lnTo>
                  <a:lnTo>
                    <a:pt x="3434" y="46"/>
                  </a:lnTo>
                  <a:lnTo>
                    <a:pt x="3434" y="46"/>
                  </a:lnTo>
                  <a:lnTo>
                    <a:pt x="3430" y="46"/>
                  </a:lnTo>
                  <a:lnTo>
                    <a:pt x="3430" y="46"/>
                  </a:lnTo>
                  <a:lnTo>
                    <a:pt x="3422" y="46"/>
                  </a:lnTo>
                  <a:lnTo>
                    <a:pt x="3422" y="46"/>
                  </a:lnTo>
                  <a:lnTo>
                    <a:pt x="3420" y="48"/>
                  </a:lnTo>
                  <a:lnTo>
                    <a:pt x="3420" y="48"/>
                  </a:lnTo>
                  <a:lnTo>
                    <a:pt x="3418" y="48"/>
                  </a:lnTo>
                  <a:lnTo>
                    <a:pt x="3418" y="48"/>
                  </a:lnTo>
                  <a:lnTo>
                    <a:pt x="3412" y="48"/>
                  </a:lnTo>
                  <a:lnTo>
                    <a:pt x="3412" y="48"/>
                  </a:lnTo>
                  <a:lnTo>
                    <a:pt x="3408" y="48"/>
                  </a:lnTo>
                  <a:lnTo>
                    <a:pt x="3408" y="48"/>
                  </a:lnTo>
                  <a:lnTo>
                    <a:pt x="3406" y="48"/>
                  </a:lnTo>
                  <a:lnTo>
                    <a:pt x="3406" y="48"/>
                  </a:lnTo>
                  <a:lnTo>
                    <a:pt x="3404" y="46"/>
                  </a:lnTo>
                  <a:lnTo>
                    <a:pt x="3404" y="46"/>
                  </a:lnTo>
                  <a:lnTo>
                    <a:pt x="3398" y="48"/>
                  </a:lnTo>
                  <a:lnTo>
                    <a:pt x="3398" y="48"/>
                  </a:lnTo>
                  <a:lnTo>
                    <a:pt x="3396" y="48"/>
                  </a:lnTo>
                  <a:lnTo>
                    <a:pt x="3396" y="48"/>
                  </a:lnTo>
                  <a:lnTo>
                    <a:pt x="3396" y="48"/>
                  </a:lnTo>
                  <a:lnTo>
                    <a:pt x="3396" y="48"/>
                  </a:lnTo>
                  <a:lnTo>
                    <a:pt x="3388" y="46"/>
                  </a:lnTo>
                  <a:lnTo>
                    <a:pt x="3388" y="46"/>
                  </a:lnTo>
                  <a:lnTo>
                    <a:pt x="3386" y="48"/>
                  </a:lnTo>
                  <a:lnTo>
                    <a:pt x="3386" y="48"/>
                  </a:lnTo>
                  <a:lnTo>
                    <a:pt x="3382" y="48"/>
                  </a:lnTo>
                  <a:lnTo>
                    <a:pt x="3382" y="48"/>
                  </a:lnTo>
                  <a:lnTo>
                    <a:pt x="3380" y="50"/>
                  </a:lnTo>
                  <a:lnTo>
                    <a:pt x="3380" y="50"/>
                  </a:lnTo>
                  <a:lnTo>
                    <a:pt x="3376" y="50"/>
                  </a:lnTo>
                  <a:lnTo>
                    <a:pt x="3376" y="50"/>
                  </a:lnTo>
                  <a:lnTo>
                    <a:pt x="3376" y="50"/>
                  </a:lnTo>
                  <a:lnTo>
                    <a:pt x="3376" y="50"/>
                  </a:lnTo>
                  <a:lnTo>
                    <a:pt x="3374" y="50"/>
                  </a:lnTo>
                  <a:lnTo>
                    <a:pt x="3374" y="50"/>
                  </a:lnTo>
                  <a:lnTo>
                    <a:pt x="3374" y="50"/>
                  </a:lnTo>
                  <a:lnTo>
                    <a:pt x="3374" y="50"/>
                  </a:lnTo>
                  <a:lnTo>
                    <a:pt x="3374" y="50"/>
                  </a:lnTo>
                  <a:lnTo>
                    <a:pt x="3374" y="50"/>
                  </a:lnTo>
                  <a:lnTo>
                    <a:pt x="3372" y="50"/>
                  </a:lnTo>
                  <a:lnTo>
                    <a:pt x="3372" y="50"/>
                  </a:lnTo>
                  <a:lnTo>
                    <a:pt x="3370" y="50"/>
                  </a:lnTo>
                  <a:lnTo>
                    <a:pt x="3370" y="50"/>
                  </a:lnTo>
                  <a:lnTo>
                    <a:pt x="3366" y="50"/>
                  </a:lnTo>
                  <a:lnTo>
                    <a:pt x="3366" y="50"/>
                  </a:lnTo>
                  <a:lnTo>
                    <a:pt x="3362" y="50"/>
                  </a:lnTo>
                  <a:lnTo>
                    <a:pt x="3362" y="50"/>
                  </a:lnTo>
                  <a:lnTo>
                    <a:pt x="3362" y="50"/>
                  </a:lnTo>
                  <a:lnTo>
                    <a:pt x="3362" y="50"/>
                  </a:lnTo>
                  <a:lnTo>
                    <a:pt x="3360" y="50"/>
                  </a:lnTo>
                  <a:lnTo>
                    <a:pt x="3360" y="50"/>
                  </a:lnTo>
                  <a:lnTo>
                    <a:pt x="3358" y="50"/>
                  </a:lnTo>
                  <a:lnTo>
                    <a:pt x="3356" y="50"/>
                  </a:lnTo>
                  <a:lnTo>
                    <a:pt x="3356" y="50"/>
                  </a:lnTo>
                  <a:lnTo>
                    <a:pt x="3350" y="48"/>
                  </a:lnTo>
                  <a:lnTo>
                    <a:pt x="3350" y="48"/>
                  </a:lnTo>
                  <a:lnTo>
                    <a:pt x="3350" y="48"/>
                  </a:lnTo>
                  <a:lnTo>
                    <a:pt x="3350" y="48"/>
                  </a:lnTo>
                  <a:lnTo>
                    <a:pt x="3344" y="48"/>
                  </a:lnTo>
                  <a:lnTo>
                    <a:pt x="3344" y="48"/>
                  </a:lnTo>
                  <a:lnTo>
                    <a:pt x="3344" y="48"/>
                  </a:lnTo>
                  <a:lnTo>
                    <a:pt x="3344" y="48"/>
                  </a:lnTo>
                  <a:lnTo>
                    <a:pt x="3344" y="48"/>
                  </a:lnTo>
                  <a:lnTo>
                    <a:pt x="3344" y="48"/>
                  </a:lnTo>
                  <a:lnTo>
                    <a:pt x="3340" y="48"/>
                  </a:lnTo>
                  <a:lnTo>
                    <a:pt x="3340" y="48"/>
                  </a:lnTo>
                  <a:lnTo>
                    <a:pt x="3332" y="48"/>
                  </a:lnTo>
                  <a:lnTo>
                    <a:pt x="3332" y="48"/>
                  </a:lnTo>
                  <a:lnTo>
                    <a:pt x="3328" y="46"/>
                  </a:lnTo>
                  <a:lnTo>
                    <a:pt x="3328" y="46"/>
                  </a:lnTo>
                  <a:lnTo>
                    <a:pt x="3324" y="44"/>
                  </a:lnTo>
                  <a:lnTo>
                    <a:pt x="3324" y="44"/>
                  </a:lnTo>
                  <a:lnTo>
                    <a:pt x="3322" y="44"/>
                  </a:lnTo>
                  <a:lnTo>
                    <a:pt x="3322" y="44"/>
                  </a:lnTo>
                  <a:lnTo>
                    <a:pt x="3322" y="44"/>
                  </a:lnTo>
                  <a:lnTo>
                    <a:pt x="3318" y="44"/>
                  </a:lnTo>
                  <a:lnTo>
                    <a:pt x="3318" y="44"/>
                  </a:lnTo>
                  <a:lnTo>
                    <a:pt x="3318" y="46"/>
                  </a:lnTo>
                  <a:lnTo>
                    <a:pt x="3318" y="46"/>
                  </a:lnTo>
                  <a:lnTo>
                    <a:pt x="3318" y="46"/>
                  </a:lnTo>
                  <a:lnTo>
                    <a:pt x="3318" y="46"/>
                  </a:lnTo>
                  <a:lnTo>
                    <a:pt x="3318" y="46"/>
                  </a:lnTo>
                  <a:lnTo>
                    <a:pt x="3318" y="46"/>
                  </a:lnTo>
                  <a:lnTo>
                    <a:pt x="3316" y="46"/>
                  </a:lnTo>
                  <a:lnTo>
                    <a:pt x="3316" y="46"/>
                  </a:lnTo>
                  <a:lnTo>
                    <a:pt x="3312" y="48"/>
                  </a:lnTo>
                  <a:lnTo>
                    <a:pt x="3312" y="48"/>
                  </a:lnTo>
                  <a:lnTo>
                    <a:pt x="3312" y="48"/>
                  </a:lnTo>
                  <a:lnTo>
                    <a:pt x="3312" y="48"/>
                  </a:lnTo>
                  <a:lnTo>
                    <a:pt x="3312" y="48"/>
                  </a:lnTo>
                  <a:lnTo>
                    <a:pt x="3312" y="48"/>
                  </a:lnTo>
                  <a:lnTo>
                    <a:pt x="3310" y="48"/>
                  </a:lnTo>
                  <a:lnTo>
                    <a:pt x="3310" y="48"/>
                  </a:lnTo>
                  <a:lnTo>
                    <a:pt x="3310" y="48"/>
                  </a:lnTo>
                  <a:lnTo>
                    <a:pt x="3310" y="48"/>
                  </a:lnTo>
                  <a:lnTo>
                    <a:pt x="3310" y="48"/>
                  </a:lnTo>
                  <a:lnTo>
                    <a:pt x="3310" y="48"/>
                  </a:lnTo>
                  <a:lnTo>
                    <a:pt x="3308" y="48"/>
                  </a:lnTo>
                  <a:lnTo>
                    <a:pt x="3308" y="48"/>
                  </a:lnTo>
                  <a:lnTo>
                    <a:pt x="3306" y="48"/>
                  </a:lnTo>
                  <a:lnTo>
                    <a:pt x="3306" y="48"/>
                  </a:lnTo>
                  <a:lnTo>
                    <a:pt x="3304" y="48"/>
                  </a:lnTo>
                  <a:lnTo>
                    <a:pt x="3304" y="48"/>
                  </a:lnTo>
                  <a:lnTo>
                    <a:pt x="3304" y="48"/>
                  </a:lnTo>
                  <a:lnTo>
                    <a:pt x="3304" y="48"/>
                  </a:lnTo>
                  <a:lnTo>
                    <a:pt x="3302" y="46"/>
                  </a:lnTo>
                  <a:lnTo>
                    <a:pt x="3302" y="46"/>
                  </a:lnTo>
                  <a:lnTo>
                    <a:pt x="3302" y="48"/>
                  </a:lnTo>
                  <a:lnTo>
                    <a:pt x="3302" y="48"/>
                  </a:lnTo>
                  <a:lnTo>
                    <a:pt x="3298" y="46"/>
                  </a:lnTo>
                  <a:lnTo>
                    <a:pt x="3298" y="46"/>
                  </a:lnTo>
                  <a:lnTo>
                    <a:pt x="3294" y="44"/>
                  </a:lnTo>
                  <a:lnTo>
                    <a:pt x="3290" y="44"/>
                  </a:lnTo>
                  <a:lnTo>
                    <a:pt x="3282" y="46"/>
                  </a:lnTo>
                  <a:lnTo>
                    <a:pt x="3282" y="46"/>
                  </a:lnTo>
                  <a:lnTo>
                    <a:pt x="3276" y="44"/>
                  </a:lnTo>
                  <a:lnTo>
                    <a:pt x="3276" y="44"/>
                  </a:lnTo>
                  <a:lnTo>
                    <a:pt x="3268" y="44"/>
                  </a:lnTo>
                  <a:lnTo>
                    <a:pt x="3268" y="44"/>
                  </a:lnTo>
                  <a:lnTo>
                    <a:pt x="3266" y="44"/>
                  </a:lnTo>
                  <a:lnTo>
                    <a:pt x="3266" y="44"/>
                  </a:lnTo>
                  <a:lnTo>
                    <a:pt x="3262" y="44"/>
                  </a:lnTo>
                  <a:lnTo>
                    <a:pt x="3262" y="44"/>
                  </a:lnTo>
                  <a:lnTo>
                    <a:pt x="3262" y="44"/>
                  </a:lnTo>
                  <a:lnTo>
                    <a:pt x="3262" y="44"/>
                  </a:lnTo>
                  <a:lnTo>
                    <a:pt x="3262" y="44"/>
                  </a:lnTo>
                  <a:lnTo>
                    <a:pt x="3262" y="44"/>
                  </a:lnTo>
                  <a:lnTo>
                    <a:pt x="3260" y="44"/>
                  </a:lnTo>
                  <a:lnTo>
                    <a:pt x="3260" y="44"/>
                  </a:lnTo>
                  <a:lnTo>
                    <a:pt x="3260" y="44"/>
                  </a:lnTo>
                  <a:lnTo>
                    <a:pt x="3260" y="44"/>
                  </a:lnTo>
                  <a:lnTo>
                    <a:pt x="3256" y="44"/>
                  </a:lnTo>
                  <a:lnTo>
                    <a:pt x="3256" y="44"/>
                  </a:lnTo>
                  <a:lnTo>
                    <a:pt x="3254" y="44"/>
                  </a:lnTo>
                  <a:lnTo>
                    <a:pt x="3254" y="44"/>
                  </a:lnTo>
                  <a:lnTo>
                    <a:pt x="3250" y="42"/>
                  </a:lnTo>
                  <a:lnTo>
                    <a:pt x="3248" y="42"/>
                  </a:lnTo>
                  <a:lnTo>
                    <a:pt x="3248" y="42"/>
                  </a:lnTo>
                  <a:lnTo>
                    <a:pt x="3246" y="44"/>
                  </a:lnTo>
                  <a:lnTo>
                    <a:pt x="3246" y="44"/>
                  </a:lnTo>
                  <a:lnTo>
                    <a:pt x="3244" y="44"/>
                  </a:lnTo>
                  <a:lnTo>
                    <a:pt x="3244" y="44"/>
                  </a:lnTo>
                  <a:lnTo>
                    <a:pt x="3238" y="44"/>
                  </a:lnTo>
                  <a:lnTo>
                    <a:pt x="3238" y="44"/>
                  </a:lnTo>
                  <a:lnTo>
                    <a:pt x="3234" y="44"/>
                  </a:lnTo>
                  <a:lnTo>
                    <a:pt x="3234" y="44"/>
                  </a:lnTo>
                  <a:lnTo>
                    <a:pt x="3230" y="44"/>
                  </a:lnTo>
                  <a:lnTo>
                    <a:pt x="3230" y="44"/>
                  </a:lnTo>
                  <a:lnTo>
                    <a:pt x="3226" y="44"/>
                  </a:lnTo>
                  <a:lnTo>
                    <a:pt x="3226" y="44"/>
                  </a:lnTo>
                  <a:lnTo>
                    <a:pt x="3222" y="46"/>
                  </a:lnTo>
                  <a:lnTo>
                    <a:pt x="3222" y="46"/>
                  </a:lnTo>
                  <a:lnTo>
                    <a:pt x="3218" y="44"/>
                  </a:lnTo>
                  <a:lnTo>
                    <a:pt x="3218" y="44"/>
                  </a:lnTo>
                  <a:lnTo>
                    <a:pt x="3212" y="44"/>
                  </a:lnTo>
                  <a:lnTo>
                    <a:pt x="3212" y="44"/>
                  </a:lnTo>
                  <a:lnTo>
                    <a:pt x="3202" y="46"/>
                  </a:lnTo>
                  <a:lnTo>
                    <a:pt x="3202" y="46"/>
                  </a:lnTo>
                  <a:lnTo>
                    <a:pt x="3198" y="44"/>
                  </a:lnTo>
                  <a:lnTo>
                    <a:pt x="3198" y="44"/>
                  </a:lnTo>
                  <a:lnTo>
                    <a:pt x="3194" y="44"/>
                  </a:lnTo>
                  <a:lnTo>
                    <a:pt x="3194" y="44"/>
                  </a:lnTo>
                  <a:lnTo>
                    <a:pt x="3190" y="44"/>
                  </a:lnTo>
                  <a:lnTo>
                    <a:pt x="3190" y="44"/>
                  </a:lnTo>
                  <a:lnTo>
                    <a:pt x="3186" y="44"/>
                  </a:lnTo>
                  <a:lnTo>
                    <a:pt x="3186" y="44"/>
                  </a:lnTo>
                  <a:lnTo>
                    <a:pt x="3180" y="44"/>
                  </a:lnTo>
                  <a:lnTo>
                    <a:pt x="3180" y="44"/>
                  </a:lnTo>
                  <a:lnTo>
                    <a:pt x="3176" y="42"/>
                  </a:lnTo>
                  <a:lnTo>
                    <a:pt x="3176" y="42"/>
                  </a:lnTo>
                  <a:lnTo>
                    <a:pt x="3176" y="42"/>
                  </a:lnTo>
                  <a:lnTo>
                    <a:pt x="3176" y="42"/>
                  </a:lnTo>
                  <a:lnTo>
                    <a:pt x="3172" y="42"/>
                  </a:lnTo>
                  <a:lnTo>
                    <a:pt x="3172" y="42"/>
                  </a:lnTo>
                  <a:lnTo>
                    <a:pt x="3168" y="40"/>
                  </a:lnTo>
                  <a:lnTo>
                    <a:pt x="3168" y="40"/>
                  </a:lnTo>
                  <a:lnTo>
                    <a:pt x="3162" y="38"/>
                  </a:lnTo>
                  <a:lnTo>
                    <a:pt x="3162" y="38"/>
                  </a:lnTo>
                  <a:lnTo>
                    <a:pt x="3158" y="40"/>
                  </a:lnTo>
                  <a:lnTo>
                    <a:pt x="3158" y="40"/>
                  </a:lnTo>
                  <a:lnTo>
                    <a:pt x="3156" y="40"/>
                  </a:lnTo>
                  <a:lnTo>
                    <a:pt x="3156" y="40"/>
                  </a:lnTo>
                  <a:lnTo>
                    <a:pt x="3154" y="40"/>
                  </a:lnTo>
                  <a:lnTo>
                    <a:pt x="3154" y="40"/>
                  </a:lnTo>
                  <a:lnTo>
                    <a:pt x="3152" y="40"/>
                  </a:lnTo>
                  <a:lnTo>
                    <a:pt x="3152" y="40"/>
                  </a:lnTo>
                  <a:lnTo>
                    <a:pt x="3146" y="40"/>
                  </a:lnTo>
                  <a:lnTo>
                    <a:pt x="3146" y="40"/>
                  </a:lnTo>
                  <a:lnTo>
                    <a:pt x="3146" y="40"/>
                  </a:lnTo>
                  <a:lnTo>
                    <a:pt x="3146" y="40"/>
                  </a:lnTo>
                  <a:lnTo>
                    <a:pt x="3146" y="38"/>
                  </a:lnTo>
                  <a:lnTo>
                    <a:pt x="3146" y="38"/>
                  </a:lnTo>
                  <a:lnTo>
                    <a:pt x="3146" y="36"/>
                  </a:lnTo>
                  <a:lnTo>
                    <a:pt x="3144" y="36"/>
                  </a:lnTo>
                  <a:lnTo>
                    <a:pt x="3144" y="36"/>
                  </a:lnTo>
                  <a:lnTo>
                    <a:pt x="3138" y="36"/>
                  </a:lnTo>
                  <a:lnTo>
                    <a:pt x="3138" y="36"/>
                  </a:lnTo>
                  <a:lnTo>
                    <a:pt x="3136" y="38"/>
                  </a:lnTo>
                  <a:lnTo>
                    <a:pt x="3136" y="38"/>
                  </a:lnTo>
                  <a:lnTo>
                    <a:pt x="3134" y="38"/>
                  </a:lnTo>
                  <a:lnTo>
                    <a:pt x="3134" y="38"/>
                  </a:lnTo>
                  <a:lnTo>
                    <a:pt x="3130" y="38"/>
                  </a:lnTo>
                  <a:lnTo>
                    <a:pt x="3130" y="38"/>
                  </a:lnTo>
                  <a:lnTo>
                    <a:pt x="3128" y="38"/>
                  </a:lnTo>
                  <a:lnTo>
                    <a:pt x="3128" y="38"/>
                  </a:lnTo>
                  <a:lnTo>
                    <a:pt x="3120" y="40"/>
                  </a:lnTo>
                  <a:lnTo>
                    <a:pt x="3120" y="40"/>
                  </a:lnTo>
                  <a:lnTo>
                    <a:pt x="3112" y="40"/>
                  </a:lnTo>
                  <a:lnTo>
                    <a:pt x="3112" y="40"/>
                  </a:lnTo>
                  <a:lnTo>
                    <a:pt x="3110" y="42"/>
                  </a:lnTo>
                  <a:lnTo>
                    <a:pt x="3110" y="42"/>
                  </a:lnTo>
                  <a:lnTo>
                    <a:pt x="3108" y="42"/>
                  </a:lnTo>
                  <a:lnTo>
                    <a:pt x="3108" y="42"/>
                  </a:lnTo>
                  <a:lnTo>
                    <a:pt x="3106" y="42"/>
                  </a:lnTo>
                  <a:lnTo>
                    <a:pt x="3106" y="42"/>
                  </a:lnTo>
                  <a:lnTo>
                    <a:pt x="3106" y="44"/>
                  </a:lnTo>
                  <a:lnTo>
                    <a:pt x="3106" y="44"/>
                  </a:lnTo>
                  <a:lnTo>
                    <a:pt x="3104" y="42"/>
                  </a:lnTo>
                  <a:lnTo>
                    <a:pt x="3104" y="42"/>
                  </a:lnTo>
                  <a:lnTo>
                    <a:pt x="3102" y="44"/>
                  </a:lnTo>
                  <a:lnTo>
                    <a:pt x="3102" y="44"/>
                  </a:lnTo>
                  <a:lnTo>
                    <a:pt x="3102" y="42"/>
                  </a:lnTo>
                  <a:lnTo>
                    <a:pt x="3102" y="42"/>
                  </a:lnTo>
                  <a:lnTo>
                    <a:pt x="3100" y="42"/>
                  </a:lnTo>
                  <a:lnTo>
                    <a:pt x="3100" y="42"/>
                  </a:lnTo>
                  <a:lnTo>
                    <a:pt x="3096" y="42"/>
                  </a:lnTo>
                  <a:lnTo>
                    <a:pt x="3096" y="42"/>
                  </a:lnTo>
                  <a:lnTo>
                    <a:pt x="3094" y="42"/>
                  </a:lnTo>
                  <a:lnTo>
                    <a:pt x="3090" y="42"/>
                  </a:lnTo>
                  <a:lnTo>
                    <a:pt x="3090" y="42"/>
                  </a:lnTo>
                  <a:lnTo>
                    <a:pt x="3090" y="42"/>
                  </a:lnTo>
                  <a:lnTo>
                    <a:pt x="3090" y="42"/>
                  </a:lnTo>
                  <a:lnTo>
                    <a:pt x="3090" y="42"/>
                  </a:lnTo>
                  <a:lnTo>
                    <a:pt x="3090" y="42"/>
                  </a:lnTo>
                  <a:lnTo>
                    <a:pt x="3088" y="42"/>
                  </a:lnTo>
                  <a:lnTo>
                    <a:pt x="3088" y="42"/>
                  </a:lnTo>
                  <a:lnTo>
                    <a:pt x="3086" y="42"/>
                  </a:lnTo>
                  <a:lnTo>
                    <a:pt x="3086" y="42"/>
                  </a:lnTo>
                  <a:lnTo>
                    <a:pt x="3082" y="42"/>
                  </a:lnTo>
                  <a:lnTo>
                    <a:pt x="3082" y="42"/>
                  </a:lnTo>
                  <a:lnTo>
                    <a:pt x="3080" y="40"/>
                  </a:lnTo>
                  <a:lnTo>
                    <a:pt x="3080" y="40"/>
                  </a:lnTo>
                  <a:lnTo>
                    <a:pt x="3078" y="42"/>
                  </a:lnTo>
                  <a:lnTo>
                    <a:pt x="3078" y="42"/>
                  </a:lnTo>
                  <a:lnTo>
                    <a:pt x="3076" y="42"/>
                  </a:lnTo>
                  <a:lnTo>
                    <a:pt x="3076" y="42"/>
                  </a:lnTo>
                  <a:lnTo>
                    <a:pt x="3076" y="42"/>
                  </a:lnTo>
                  <a:lnTo>
                    <a:pt x="3076" y="42"/>
                  </a:lnTo>
                  <a:lnTo>
                    <a:pt x="3072" y="42"/>
                  </a:lnTo>
                  <a:lnTo>
                    <a:pt x="3072" y="42"/>
                  </a:lnTo>
                  <a:lnTo>
                    <a:pt x="3070" y="42"/>
                  </a:lnTo>
                  <a:lnTo>
                    <a:pt x="3070" y="42"/>
                  </a:lnTo>
                  <a:lnTo>
                    <a:pt x="3070" y="42"/>
                  </a:lnTo>
                  <a:lnTo>
                    <a:pt x="3070" y="42"/>
                  </a:lnTo>
                  <a:lnTo>
                    <a:pt x="3066" y="40"/>
                  </a:lnTo>
                  <a:lnTo>
                    <a:pt x="3066" y="40"/>
                  </a:lnTo>
                  <a:lnTo>
                    <a:pt x="3058" y="42"/>
                  </a:lnTo>
                  <a:lnTo>
                    <a:pt x="3052" y="40"/>
                  </a:lnTo>
                  <a:lnTo>
                    <a:pt x="3052" y="40"/>
                  </a:lnTo>
                  <a:lnTo>
                    <a:pt x="3050" y="40"/>
                  </a:lnTo>
                  <a:lnTo>
                    <a:pt x="3050" y="40"/>
                  </a:lnTo>
                  <a:lnTo>
                    <a:pt x="3044" y="42"/>
                  </a:lnTo>
                  <a:lnTo>
                    <a:pt x="3044" y="42"/>
                  </a:lnTo>
                  <a:lnTo>
                    <a:pt x="3044" y="42"/>
                  </a:lnTo>
                  <a:lnTo>
                    <a:pt x="3044" y="42"/>
                  </a:lnTo>
                  <a:lnTo>
                    <a:pt x="3044" y="42"/>
                  </a:lnTo>
                  <a:lnTo>
                    <a:pt x="3044" y="42"/>
                  </a:lnTo>
                  <a:lnTo>
                    <a:pt x="3042" y="42"/>
                  </a:lnTo>
                  <a:lnTo>
                    <a:pt x="3042" y="42"/>
                  </a:lnTo>
                  <a:lnTo>
                    <a:pt x="3042" y="42"/>
                  </a:lnTo>
                  <a:lnTo>
                    <a:pt x="3042" y="42"/>
                  </a:lnTo>
                  <a:lnTo>
                    <a:pt x="3040" y="42"/>
                  </a:lnTo>
                  <a:lnTo>
                    <a:pt x="3040" y="42"/>
                  </a:lnTo>
                  <a:lnTo>
                    <a:pt x="3040" y="40"/>
                  </a:lnTo>
                  <a:lnTo>
                    <a:pt x="3040" y="40"/>
                  </a:lnTo>
                  <a:lnTo>
                    <a:pt x="3036" y="42"/>
                  </a:lnTo>
                  <a:lnTo>
                    <a:pt x="3036" y="42"/>
                  </a:lnTo>
                  <a:lnTo>
                    <a:pt x="3032" y="42"/>
                  </a:lnTo>
                  <a:lnTo>
                    <a:pt x="3032" y="42"/>
                  </a:lnTo>
                  <a:lnTo>
                    <a:pt x="3030" y="42"/>
                  </a:lnTo>
                  <a:lnTo>
                    <a:pt x="3030" y="42"/>
                  </a:lnTo>
                  <a:lnTo>
                    <a:pt x="3024" y="42"/>
                  </a:lnTo>
                  <a:lnTo>
                    <a:pt x="3024" y="42"/>
                  </a:lnTo>
                  <a:lnTo>
                    <a:pt x="3024" y="42"/>
                  </a:lnTo>
                  <a:lnTo>
                    <a:pt x="3022" y="42"/>
                  </a:lnTo>
                  <a:lnTo>
                    <a:pt x="3022" y="42"/>
                  </a:lnTo>
                  <a:lnTo>
                    <a:pt x="3020" y="42"/>
                  </a:lnTo>
                  <a:lnTo>
                    <a:pt x="3020" y="42"/>
                  </a:lnTo>
                  <a:lnTo>
                    <a:pt x="3014" y="42"/>
                  </a:lnTo>
                  <a:lnTo>
                    <a:pt x="3008" y="42"/>
                  </a:lnTo>
                  <a:lnTo>
                    <a:pt x="3008" y="42"/>
                  </a:lnTo>
                  <a:lnTo>
                    <a:pt x="3006" y="40"/>
                  </a:lnTo>
                  <a:lnTo>
                    <a:pt x="3004" y="42"/>
                  </a:lnTo>
                  <a:lnTo>
                    <a:pt x="3004" y="42"/>
                  </a:lnTo>
                  <a:lnTo>
                    <a:pt x="3002" y="40"/>
                  </a:lnTo>
                  <a:lnTo>
                    <a:pt x="3002" y="40"/>
                  </a:lnTo>
                  <a:lnTo>
                    <a:pt x="2998" y="40"/>
                  </a:lnTo>
                  <a:lnTo>
                    <a:pt x="2996" y="40"/>
                  </a:lnTo>
                  <a:lnTo>
                    <a:pt x="2996" y="40"/>
                  </a:lnTo>
                  <a:lnTo>
                    <a:pt x="2994" y="38"/>
                  </a:lnTo>
                  <a:lnTo>
                    <a:pt x="2994" y="38"/>
                  </a:lnTo>
                  <a:lnTo>
                    <a:pt x="2986" y="38"/>
                  </a:lnTo>
                  <a:lnTo>
                    <a:pt x="2986" y="38"/>
                  </a:lnTo>
                  <a:lnTo>
                    <a:pt x="2980" y="38"/>
                  </a:lnTo>
                  <a:lnTo>
                    <a:pt x="2976" y="38"/>
                  </a:lnTo>
                  <a:lnTo>
                    <a:pt x="2976" y="38"/>
                  </a:lnTo>
                  <a:lnTo>
                    <a:pt x="2972" y="38"/>
                  </a:lnTo>
                  <a:lnTo>
                    <a:pt x="2972" y="38"/>
                  </a:lnTo>
                  <a:lnTo>
                    <a:pt x="2970" y="38"/>
                  </a:lnTo>
                  <a:lnTo>
                    <a:pt x="2970" y="38"/>
                  </a:lnTo>
                  <a:lnTo>
                    <a:pt x="2962" y="40"/>
                  </a:lnTo>
                  <a:lnTo>
                    <a:pt x="2962" y="40"/>
                  </a:lnTo>
                  <a:lnTo>
                    <a:pt x="2954" y="38"/>
                  </a:lnTo>
                  <a:lnTo>
                    <a:pt x="2954" y="38"/>
                  </a:lnTo>
                  <a:lnTo>
                    <a:pt x="2946" y="40"/>
                  </a:lnTo>
                  <a:lnTo>
                    <a:pt x="2946" y="40"/>
                  </a:lnTo>
                  <a:lnTo>
                    <a:pt x="2942" y="38"/>
                  </a:lnTo>
                  <a:lnTo>
                    <a:pt x="2942" y="38"/>
                  </a:lnTo>
                  <a:lnTo>
                    <a:pt x="2940" y="38"/>
                  </a:lnTo>
                  <a:lnTo>
                    <a:pt x="2940" y="38"/>
                  </a:lnTo>
                  <a:lnTo>
                    <a:pt x="2934" y="36"/>
                  </a:lnTo>
                  <a:lnTo>
                    <a:pt x="2934" y="36"/>
                  </a:lnTo>
                  <a:lnTo>
                    <a:pt x="2934" y="36"/>
                  </a:lnTo>
                  <a:lnTo>
                    <a:pt x="2934" y="36"/>
                  </a:lnTo>
                  <a:lnTo>
                    <a:pt x="2934" y="36"/>
                  </a:lnTo>
                  <a:lnTo>
                    <a:pt x="2934" y="36"/>
                  </a:lnTo>
                  <a:lnTo>
                    <a:pt x="2932" y="36"/>
                  </a:lnTo>
                  <a:lnTo>
                    <a:pt x="2932" y="36"/>
                  </a:lnTo>
                  <a:lnTo>
                    <a:pt x="2930" y="36"/>
                  </a:lnTo>
                  <a:lnTo>
                    <a:pt x="2930" y="36"/>
                  </a:lnTo>
                  <a:lnTo>
                    <a:pt x="2926" y="36"/>
                  </a:lnTo>
                  <a:lnTo>
                    <a:pt x="2926" y="36"/>
                  </a:lnTo>
                  <a:lnTo>
                    <a:pt x="2920" y="36"/>
                  </a:lnTo>
                  <a:lnTo>
                    <a:pt x="2920" y="36"/>
                  </a:lnTo>
                  <a:lnTo>
                    <a:pt x="2920" y="36"/>
                  </a:lnTo>
                  <a:lnTo>
                    <a:pt x="2920" y="36"/>
                  </a:lnTo>
                  <a:lnTo>
                    <a:pt x="2918" y="38"/>
                  </a:lnTo>
                  <a:lnTo>
                    <a:pt x="2918" y="38"/>
                  </a:lnTo>
                  <a:lnTo>
                    <a:pt x="2914" y="38"/>
                  </a:lnTo>
                  <a:lnTo>
                    <a:pt x="2914" y="38"/>
                  </a:lnTo>
                  <a:lnTo>
                    <a:pt x="2910" y="36"/>
                  </a:lnTo>
                  <a:lnTo>
                    <a:pt x="2910" y="36"/>
                  </a:lnTo>
                  <a:lnTo>
                    <a:pt x="2904" y="36"/>
                  </a:lnTo>
                  <a:lnTo>
                    <a:pt x="2904" y="36"/>
                  </a:lnTo>
                  <a:lnTo>
                    <a:pt x="2902" y="36"/>
                  </a:lnTo>
                  <a:lnTo>
                    <a:pt x="2902" y="36"/>
                  </a:lnTo>
                  <a:lnTo>
                    <a:pt x="2902" y="36"/>
                  </a:lnTo>
                  <a:lnTo>
                    <a:pt x="2902" y="36"/>
                  </a:lnTo>
                  <a:lnTo>
                    <a:pt x="2900" y="36"/>
                  </a:lnTo>
                  <a:lnTo>
                    <a:pt x="2900" y="36"/>
                  </a:lnTo>
                  <a:lnTo>
                    <a:pt x="2898" y="36"/>
                  </a:lnTo>
                  <a:lnTo>
                    <a:pt x="2898" y="36"/>
                  </a:lnTo>
                  <a:lnTo>
                    <a:pt x="2898" y="36"/>
                  </a:lnTo>
                  <a:lnTo>
                    <a:pt x="2898" y="36"/>
                  </a:lnTo>
                  <a:lnTo>
                    <a:pt x="2898" y="34"/>
                  </a:lnTo>
                  <a:lnTo>
                    <a:pt x="2898" y="34"/>
                  </a:lnTo>
                  <a:lnTo>
                    <a:pt x="2896" y="34"/>
                  </a:lnTo>
                  <a:lnTo>
                    <a:pt x="2896" y="34"/>
                  </a:lnTo>
                  <a:lnTo>
                    <a:pt x="2892" y="34"/>
                  </a:lnTo>
                  <a:lnTo>
                    <a:pt x="2892" y="34"/>
                  </a:lnTo>
                  <a:lnTo>
                    <a:pt x="2892" y="34"/>
                  </a:lnTo>
                  <a:lnTo>
                    <a:pt x="2892" y="36"/>
                  </a:lnTo>
                  <a:lnTo>
                    <a:pt x="2892" y="36"/>
                  </a:lnTo>
                  <a:lnTo>
                    <a:pt x="2892" y="36"/>
                  </a:lnTo>
                  <a:lnTo>
                    <a:pt x="2892" y="36"/>
                  </a:lnTo>
                  <a:lnTo>
                    <a:pt x="2892" y="36"/>
                  </a:lnTo>
                  <a:lnTo>
                    <a:pt x="2890" y="36"/>
                  </a:lnTo>
                  <a:lnTo>
                    <a:pt x="2890" y="36"/>
                  </a:lnTo>
                  <a:lnTo>
                    <a:pt x="2888" y="36"/>
                  </a:lnTo>
                  <a:lnTo>
                    <a:pt x="2888" y="36"/>
                  </a:lnTo>
                  <a:lnTo>
                    <a:pt x="2886" y="36"/>
                  </a:lnTo>
                  <a:lnTo>
                    <a:pt x="2886" y="36"/>
                  </a:lnTo>
                  <a:lnTo>
                    <a:pt x="2884" y="36"/>
                  </a:lnTo>
                  <a:lnTo>
                    <a:pt x="2884" y="36"/>
                  </a:lnTo>
                  <a:lnTo>
                    <a:pt x="2878" y="36"/>
                  </a:lnTo>
                  <a:lnTo>
                    <a:pt x="2878" y="36"/>
                  </a:lnTo>
                  <a:lnTo>
                    <a:pt x="2874" y="34"/>
                  </a:lnTo>
                  <a:lnTo>
                    <a:pt x="2874" y="34"/>
                  </a:lnTo>
                  <a:lnTo>
                    <a:pt x="2872" y="34"/>
                  </a:lnTo>
                  <a:lnTo>
                    <a:pt x="2872" y="34"/>
                  </a:lnTo>
                  <a:lnTo>
                    <a:pt x="2870" y="34"/>
                  </a:lnTo>
                  <a:lnTo>
                    <a:pt x="2870" y="34"/>
                  </a:lnTo>
                  <a:lnTo>
                    <a:pt x="2866" y="34"/>
                  </a:lnTo>
                  <a:lnTo>
                    <a:pt x="2866" y="34"/>
                  </a:lnTo>
                  <a:lnTo>
                    <a:pt x="2864" y="34"/>
                  </a:lnTo>
                  <a:lnTo>
                    <a:pt x="2864" y="34"/>
                  </a:lnTo>
                  <a:lnTo>
                    <a:pt x="2862" y="34"/>
                  </a:lnTo>
                  <a:lnTo>
                    <a:pt x="2862" y="34"/>
                  </a:lnTo>
                  <a:lnTo>
                    <a:pt x="2862" y="34"/>
                  </a:lnTo>
                  <a:lnTo>
                    <a:pt x="2862" y="34"/>
                  </a:lnTo>
                  <a:lnTo>
                    <a:pt x="2860" y="34"/>
                  </a:lnTo>
                  <a:lnTo>
                    <a:pt x="2860" y="34"/>
                  </a:lnTo>
                  <a:lnTo>
                    <a:pt x="2860" y="34"/>
                  </a:lnTo>
                  <a:lnTo>
                    <a:pt x="2860" y="34"/>
                  </a:lnTo>
                  <a:lnTo>
                    <a:pt x="2858" y="34"/>
                  </a:lnTo>
                  <a:lnTo>
                    <a:pt x="2858" y="34"/>
                  </a:lnTo>
                  <a:lnTo>
                    <a:pt x="2858" y="36"/>
                  </a:lnTo>
                  <a:lnTo>
                    <a:pt x="2858" y="36"/>
                  </a:lnTo>
                  <a:lnTo>
                    <a:pt x="2858" y="36"/>
                  </a:lnTo>
                  <a:lnTo>
                    <a:pt x="2858" y="36"/>
                  </a:lnTo>
                  <a:lnTo>
                    <a:pt x="2858" y="36"/>
                  </a:lnTo>
                  <a:lnTo>
                    <a:pt x="2858" y="38"/>
                  </a:lnTo>
                  <a:lnTo>
                    <a:pt x="2858" y="38"/>
                  </a:lnTo>
                  <a:lnTo>
                    <a:pt x="2852" y="38"/>
                  </a:lnTo>
                  <a:lnTo>
                    <a:pt x="2852" y="38"/>
                  </a:lnTo>
                  <a:lnTo>
                    <a:pt x="2844" y="38"/>
                  </a:lnTo>
                  <a:lnTo>
                    <a:pt x="2844" y="38"/>
                  </a:lnTo>
                  <a:lnTo>
                    <a:pt x="2842" y="38"/>
                  </a:lnTo>
                  <a:lnTo>
                    <a:pt x="2842" y="38"/>
                  </a:lnTo>
                  <a:lnTo>
                    <a:pt x="2842" y="38"/>
                  </a:lnTo>
                  <a:lnTo>
                    <a:pt x="2842" y="38"/>
                  </a:lnTo>
                  <a:lnTo>
                    <a:pt x="2840" y="38"/>
                  </a:lnTo>
                  <a:lnTo>
                    <a:pt x="2840" y="38"/>
                  </a:lnTo>
                  <a:lnTo>
                    <a:pt x="2834" y="38"/>
                  </a:lnTo>
                  <a:lnTo>
                    <a:pt x="2834" y="38"/>
                  </a:lnTo>
                  <a:lnTo>
                    <a:pt x="2832" y="38"/>
                  </a:lnTo>
                  <a:lnTo>
                    <a:pt x="2832" y="38"/>
                  </a:lnTo>
                  <a:lnTo>
                    <a:pt x="2832" y="38"/>
                  </a:lnTo>
                  <a:lnTo>
                    <a:pt x="2832" y="38"/>
                  </a:lnTo>
                  <a:lnTo>
                    <a:pt x="2830" y="38"/>
                  </a:lnTo>
                  <a:lnTo>
                    <a:pt x="2830" y="38"/>
                  </a:lnTo>
                  <a:lnTo>
                    <a:pt x="2830" y="38"/>
                  </a:lnTo>
                  <a:lnTo>
                    <a:pt x="2830" y="38"/>
                  </a:lnTo>
                  <a:lnTo>
                    <a:pt x="2828" y="38"/>
                  </a:lnTo>
                  <a:lnTo>
                    <a:pt x="2828" y="38"/>
                  </a:lnTo>
                  <a:lnTo>
                    <a:pt x="2826" y="38"/>
                  </a:lnTo>
                  <a:lnTo>
                    <a:pt x="2826" y="38"/>
                  </a:lnTo>
                  <a:lnTo>
                    <a:pt x="2826" y="38"/>
                  </a:lnTo>
                  <a:lnTo>
                    <a:pt x="2826" y="38"/>
                  </a:lnTo>
                  <a:lnTo>
                    <a:pt x="2826" y="38"/>
                  </a:lnTo>
                  <a:lnTo>
                    <a:pt x="2826" y="38"/>
                  </a:lnTo>
                  <a:lnTo>
                    <a:pt x="2824" y="38"/>
                  </a:lnTo>
                  <a:lnTo>
                    <a:pt x="2824" y="38"/>
                  </a:lnTo>
                  <a:lnTo>
                    <a:pt x="2820" y="38"/>
                  </a:lnTo>
                  <a:lnTo>
                    <a:pt x="2816" y="38"/>
                  </a:lnTo>
                  <a:lnTo>
                    <a:pt x="2816" y="38"/>
                  </a:lnTo>
                  <a:lnTo>
                    <a:pt x="2814" y="38"/>
                  </a:lnTo>
                  <a:lnTo>
                    <a:pt x="2814" y="38"/>
                  </a:lnTo>
                  <a:lnTo>
                    <a:pt x="2806" y="38"/>
                  </a:lnTo>
                  <a:lnTo>
                    <a:pt x="2806" y="38"/>
                  </a:lnTo>
                  <a:lnTo>
                    <a:pt x="2804" y="38"/>
                  </a:lnTo>
                  <a:lnTo>
                    <a:pt x="2804" y="38"/>
                  </a:lnTo>
                  <a:lnTo>
                    <a:pt x="2796" y="38"/>
                  </a:lnTo>
                  <a:lnTo>
                    <a:pt x="2796" y="38"/>
                  </a:lnTo>
                  <a:lnTo>
                    <a:pt x="2794" y="38"/>
                  </a:lnTo>
                  <a:lnTo>
                    <a:pt x="2794" y="38"/>
                  </a:lnTo>
                  <a:lnTo>
                    <a:pt x="2792" y="38"/>
                  </a:lnTo>
                  <a:lnTo>
                    <a:pt x="2792" y="38"/>
                  </a:lnTo>
                  <a:lnTo>
                    <a:pt x="2792" y="38"/>
                  </a:lnTo>
                  <a:lnTo>
                    <a:pt x="2792" y="38"/>
                  </a:lnTo>
                  <a:lnTo>
                    <a:pt x="2790" y="38"/>
                  </a:lnTo>
                  <a:lnTo>
                    <a:pt x="2790" y="38"/>
                  </a:lnTo>
                  <a:lnTo>
                    <a:pt x="2790" y="38"/>
                  </a:lnTo>
                  <a:lnTo>
                    <a:pt x="2790" y="38"/>
                  </a:lnTo>
                  <a:lnTo>
                    <a:pt x="2786" y="38"/>
                  </a:lnTo>
                  <a:lnTo>
                    <a:pt x="2784" y="38"/>
                  </a:lnTo>
                  <a:lnTo>
                    <a:pt x="2784" y="38"/>
                  </a:lnTo>
                  <a:lnTo>
                    <a:pt x="2782" y="38"/>
                  </a:lnTo>
                  <a:lnTo>
                    <a:pt x="2782" y="38"/>
                  </a:lnTo>
                  <a:lnTo>
                    <a:pt x="2780" y="38"/>
                  </a:lnTo>
                  <a:lnTo>
                    <a:pt x="2780" y="38"/>
                  </a:lnTo>
                  <a:lnTo>
                    <a:pt x="2776" y="38"/>
                  </a:lnTo>
                  <a:lnTo>
                    <a:pt x="2776" y="38"/>
                  </a:lnTo>
                  <a:lnTo>
                    <a:pt x="2772" y="38"/>
                  </a:lnTo>
                  <a:lnTo>
                    <a:pt x="2772" y="38"/>
                  </a:lnTo>
                  <a:lnTo>
                    <a:pt x="2772" y="38"/>
                  </a:lnTo>
                  <a:lnTo>
                    <a:pt x="2772" y="38"/>
                  </a:lnTo>
                  <a:lnTo>
                    <a:pt x="2770" y="38"/>
                  </a:lnTo>
                  <a:lnTo>
                    <a:pt x="2770" y="38"/>
                  </a:lnTo>
                  <a:lnTo>
                    <a:pt x="2770" y="38"/>
                  </a:lnTo>
                  <a:lnTo>
                    <a:pt x="2770" y="38"/>
                  </a:lnTo>
                  <a:lnTo>
                    <a:pt x="2768" y="38"/>
                  </a:lnTo>
                  <a:lnTo>
                    <a:pt x="2768" y="38"/>
                  </a:lnTo>
                  <a:lnTo>
                    <a:pt x="2764" y="38"/>
                  </a:lnTo>
                  <a:lnTo>
                    <a:pt x="2764" y="38"/>
                  </a:lnTo>
                  <a:lnTo>
                    <a:pt x="2762" y="38"/>
                  </a:lnTo>
                  <a:lnTo>
                    <a:pt x="2762" y="38"/>
                  </a:lnTo>
                  <a:lnTo>
                    <a:pt x="2762" y="36"/>
                  </a:lnTo>
                  <a:lnTo>
                    <a:pt x="2762" y="36"/>
                  </a:lnTo>
                  <a:lnTo>
                    <a:pt x="2762" y="36"/>
                  </a:lnTo>
                  <a:lnTo>
                    <a:pt x="2762" y="36"/>
                  </a:lnTo>
                  <a:lnTo>
                    <a:pt x="2760" y="36"/>
                  </a:lnTo>
                  <a:lnTo>
                    <a:pt x="2760" y="36"/>
                  </a:lnTo>
                  <a:lnTo>
                    <a:pt x="2754" y="36"/>
                  </a:lnTo>
                  <a:lnTo>
                    <a:pt x="2754" y="36"/>
                  </a:lnTo>
                  <a:lnTo>
                    <a:pt x="2750" y="36"/>
                  </a:lnTo>
                  <a:lnTo>
                    <a:pt x="2750" y="36"/>
                  </a:lnTo>
                  <a:lnTo>
                    <a:pt x="2750" y="36"/>
                  </a:lnTo>
                  <a:lnTo>
                    <a:pt x="2750" y="36"/>
                  </a:lnTo>
                  <a:lnTo>
                    <a:pt x="2748" y="36"/>
                  </a:lnTo>
                  <a:lnTo>
                    <a:pt x="2748" y="36"/>
                  </a:lnTo>
                  <a:lnTo>
                    <a:pt x="2746" y="36"/>
                  </a:lnTo>
                  <a:lnTo>
                    <a:pt x="2746" y="36"/>
                  </a:lnTo>
                  <a:lnTo>
                    <a:pt x="2744" y="38"/>
                  </a:lnTo>
                  <a:lnTo>
                    <a:pt x="2744" y="38"/>
                  </a:lnTo>
                  <a:lnTo>
                    <a:pt x="2742" y="38"/>
                  </a:lnTo>
                  <a:lnTo>
                    <a:pt x="2738" y="38"/>
                  </a:lnTo>
                  <a:lnTo>
                    <a:pt x="2738" y="38"/>
                  </a:lnTo>
                  <a:lnTo>
                    <a:pt x="2738" y="38"/>
                  </a:lnTo>
                  <a:lnTo>
                    <a:pt x="2738" y="38"/>
                  </a:lnTo>
                  <a:lnTo>
                    <a:pt x="2736" y="38"/>
                  </a:lnTo>
                  <a:lnTo>
                    <a:pt x="2736" y="38"/>
                  </a:lnTo>
                  <a:lnTo>
                    <a:pt x="2728" y="38"/>
                  </a:lnTo>
                  <a:lnTo>
                    <a:pt x="2728" y="38"/>
                  </a:lnTo>
                  <a:lnTo>
                    <a:pt x="2724" y="38"/>
                  </a:lnTo>
                  <a:lnTo>
                    <a:pt x="2724" y="38"/>
                  </a:lnTo>
                  <a:lnTo>
                    <a:pt x="2720" y="36"/>
                  </a:lnTo>
                  <a:lnTo>
                    <a:pt x="2720" y="36"/>
                  </a:lnTo>
                  <a:lnTo>
                    <a:pt x="2720" y="36"/>
                  </a:lnTo>
                  <a:lnTo>
                    <a:pt x="2720" y="36"/>
                  </a:lnTo>
                  <a:lnTo>
                    <a:pt x="2716" y="38"/>
                  </a:lnTo>
                  <a:lnTo>
                    <a:pt x="2716" y="38"/>
                  </a:lnTo>
                  <a:lnTo>
                    <a:pt x="2712" y="38"/>
                  </a:lnTo>
                  <a:lnTo>
                    <a:pt x="2712" y="38"/>
                  </a:lnTo>
                  <a:lnTo>
                    <a:pt x="2710" y="38"/>
                  </a:lnTo>
                  <a:lnTo>
                    <a:pt x="2706" y="38"/>
                  </a:lnTo>
                  <a:lnTo>
                    <a:pt x="2706" y="38"/>
                  </a:lnTo>
                  <a:lnTo>
                    <a:pt x="2700" y="38"/>
                  </a:lnTo>
                  <a:lnTo>
                    <a:pt x="2700" y="38"/>
                  </a:lnTo>
                  <a:lnTo>
                    <a:pt x="2694" y="38"/>
                  </a:lnTo>
                  <a:lnTo>
                    <a:pt x="2694" y="38"/>
                  </a:lnTo>
                  <a:lnTo>
                    <a:pt x="2692" y="36"/>
                  </a:lnTo>
                  <a:lnTo>
                    <a:pt x="2692" y="36"/>
                  </a:lnTo>
                  <a:lnTo>
                    <a:pt x="2688" y="36"/>
                  </a:lnTo>
                  <a:lnTo>
                    <a:pt x="2688" y="36"/>
                  </a:lnTo>
                  <a:lnTo>
                    <a:pt x="2686" y="36"/>
                  </a:lnTo>
                  <a:lnTo>
                    <a:pt x="2686" y="36"/>
                  </a:lnTo>
                  <a:lnTo>
                    <a:pt x="2684" y="36"/>
                  </a:lnTo>
                  <a:lnTo>
                    <a:pt x="2684" y="36"/>
                  </a:lnTo>
                  <a:lnTo>
                    <a:pt x="2682" y="36"/>
                  </a:lnTo>
                  <a:lnTo>
                    <a:pt x="2682" y="36"/>
                  </a:lnTo>
                  <a:lnTo>
                    <a:pt x="2682" y="36"/>
                  </a:lnTo>
                  <a:lnTo>
                    <a:pt x="2682" y="36"/>
                  </a:lnTo>
                  <a:lnTo>
                    <a:pt x="2680" y="36"/>
                  </a:lnTo>
                  <a:lnTo>
                    <a:pt x="2680" y="36"/>
                  </a:lnTo>
                  <a:lnTo>
                    <a:pt x="2680" y="36"/>
                  </a:lnTo>
                  <a:lnTo>
                    <a:pt x="2680" y="36"/>
                  </a:lnTo>
                  <a:lnTo>
                    <a:pt x="2678" y="36"/>
                  </a:lnTo>
                  <a:lnTo>
                    <a:pt x="2678" y="36"/>
                  </a:lnTo>
                  <a:lnTo>
                    <a:pt x="2678" y="36"/>
                  </a:lnTo>
                  <a:lnTo>
                    <a:pt x="2678" y="36"/>
                  </a:lnTo>
                  <a:lnTo>
                    <a:pt x="2678" y="36"/>
                  </a:lnTo>
                  <a:lnTo>
                    <a:pt x="2678" y="36"/>
                  </a:lnTo>
                  <a:lnTo>
                    <a:pt x="2676" y="36"/>
                  </a:lnTo>
                  <a:lnTo>
                    <a:pt x="2676" y="36"/>
                  </a:lnTo>
                  <a:lnTo>
                    <a:pt x="2670" y="36"/>
                  </a:lnTo>
                  <a:lnTo>
                    <a:pt x="2670" y="36"/>
                  </a:lnTo>
                  <a:lnTo>
                    <a:pt x="2664" y="38"/>
                  </a:lnTo>
                  <a:lnTo>
                    <a:pt x="2664" y="38"/>
                  </a:lnTo>
                  <a:lnTo>
                    <a:pt x="2660" y="38"/>
                  </a:lnTo>
                  <a:lnTo>
                    <a:pt x="2660" y="38"/>
                  </a:lnTo>
                  <a:lnTo>
                    <a:pt x="2656" y="38"/>
                  </a:lnTo>
                  <a:lnTo>
                    <a:pt x="2656" y="38"/>
                  </a:lnTo>
                  <a:lnTo>
                    <a:pt x="2656" y="38"/>
                  </a:lnTo>
                  <a:lnTo>
                    <a:pt x="2656" y="38"/>
                  </a:lnTo>
                  <a:lnTo>
                    <a:pt x="2654" y="38"/>
                  </a:lnTo>
                  <a:lnTo>
                    <a:pt x="2654" y="38"/>
                  </a:lnTo>
                  <a:lnTo>
                    <a:pt x="2648" y="38"/>
                  </a:lnTo>
                  <a:lnTo>
                    <a:pt x="2648" y="38"/>
                  </a:lnTo>
                  <a:lnTo>
                    <a:pt x="2644" y="38"/>
                  </a:lnTo>
                  <a:lnTo>
                    <a:pt x="2644" y="38"/>
                  </a:lnTo>
                  <a:lnTo>
                    <a:pt x="2642" y="38"/>
                  </a:lnTo>
                  <a:lnTo>
                    <a:pt x="2642" y="38"/>
                  </a:lnTo>
                  <a:lnTo>
                    <a:pt x="2640" y="38"/>
                  </a:lnTo>
                  <a:lnTo>
                    <a:pt x="2640" y="38"/>
                  </a:lnTo>
                  <a:lnTo>
                    <a:pt x="2636" y="40"/>
                  </a:lnTo>
                  <a:lnTo>
                    <a:pt x="2636" y="40"/>
                  </a:lnTo>
                  <a:lnTo>
                    <a:pt x="2634" y="40"/>
                  </a:lnTo>
                  <a:lnTo>
                    <a:pt x="2634" y="40"/>
                  </a:lnTo>
                  <a:lnTo>
                    <a:pt x="2632" y="40"/>
                  </a:lnTo>
                  <a:lnTo>
                    <a:pt x="2632" y="40"/>
                  </a:lnTo>
                  <a:lnTo>
                    <a:pt x="2630" y="40"/>
                  </a:lnTo>
                  <a:lnTo>
                    <a:pt x="2630" y="40"/>
                  </a:lnTo>
                  <a:lnTo>
                    <a:pt x="2630" y="40"/>
                  </a:lnTo>
                  <a:lnTo>
                    <a:pt x="2630" y="40"/>
                  </a:lnTo>
                  <a:lnTo>
                    <a:pt x="2628" y="40"/>
                  </a:lnTo>
                  <a:lnTo>
                    <a:pt x="2628" y="40"/>
                  </a:lnTo>
                  <a:lnTo>
                    <a:pt x="2624" y="40"/>
                  </a:lnTo>
                  <a:lnTo>
                    <a:pt x="2624" y="40"/>
                  </a:lnTo>
                  <a:lnTo>
                    <a:pt x="2624" y="38"/>
                  </a:lnTo>
                  <a:lnTo>
                    <a:pt x="2624" y="38"/>
                  </a:lnTo>
                  <a:lnTo>
                    <a:pt x="2618" y="38"/>
                  </a:lnTo>
                  <a:lnTo>
                    <a:pt x="2618" y="38"/>
                  </a:lnTo>
                  <a:lnTo>
                    <a:pt x="2616" y="38"/>
                  </a:lnTo>
                  <a:lnTo>
                    <a:pt x="2616" y="38"/>
                  </a:lnTo>
                  <a:lnTo>
                    <a:pt x="2614" y="38"/>
                  </a:lnTo>
                  <a:lnTo>
                    <a:pt x="2614" y="38"/>
                  </a:lnTo>
                  <a:lnTo>
                    <a:pt x="2614" y="38"/>
                  </a:lnTo>
                  <a:lnTo>
                    <a:pt x="2614" y="38"/>
                  </a:lnTo>
                  <a:lnTo>
                    <a:pt x="2612" y="38"/>
                  </a:lnTo>
                  <a:lnTo>
                    <a:pt x="2612" y="38"/>
                  </a:lnTo>
                  <a:lnTo>
                    <a:pt x="2608" y="38"/>
                  </a:lnTo>
                  <a:lnTo>
                    <a:pt x="2608" y="38"/>
                  </a:lnTo>
                  <a:lnTo>
                    <a:pt x="2604" y="38"/>
                  </a:lnTo>
                  <a:lnTo>
                    <a:pt x="2604" y="38"/>
                  </a:lnTo>
                  <a:lnTo>
                    <a:pt x="2602" y="36"/>
                  </a:lnTo>
                  <a:lnTo>
                    <a:pt x="2602" y="36"/>
                  </a:lnTo>
                  <a:lnTo>
                    <a:pt x="2600" y="36"/>
                  </a:lnTo>
                  <a:lnTo>
                    <a:pt x="2600" y="36"/>
                  </a:lnTo>
                  <a:lnTo>
                    <a:pt x="2600" y="36"/>
                  </a:lnTo>
                  <a:lnTo>
                    <a:pt x="2600" y="36"/>
                  </a:lnTo>
                  <a:lnTo>
                    <a:pt x="2598" y="34"/>
                  </a:lnTo>
                  <a:lnTo>
                    <a:pt x="2598" y="34"/>
                  </a:lnTo>
                  <a:lnTo>
                    <a:pt x="2596" y="34"/>
                  </a:lnTo>
                  <a:lnTo>
                    <a:pt x="2596" y="34"/>
                  </a:lnTo>
                  <a:lnTo>
                    <a:pt x="2588" y="34"/>
                  </a:lnTo>
                  <a:lnTo>
                    <a:pt x="2588" y="34"/>
                  </a:lnTo>
                  <a:lnTo>
                    <a:pt x="2584" y="34"/>
                  </a:lnTo>
                  <a:lnTo>
                    <a:pt x="2584" y="34"/>
                  </a:lnTo>
                  <a:lnTo>
                    <a:pt x="2570" y="34"/>
                  </a:lnTo>
                  <a:lnTo>
                    <a:pt x="2570" y="34"/>
                  </a:lnTo>
                  <a:lnTo>
                    <a:pt x="2568" y="34"/>
                  </a:lnTo>
                  <a:lnTo>
                    <a:pt x="2568" y="34"/>
                  </a:lnTo>
                  <a:lnTo>
                    <a:pt x="2566" y="34"/>
                  </a:lnTo>
                  <a:lnTo>
                    <a:pt x="2566" y="34"/>
                  </a:lnTo>
                  <a:lnTo>
                    <a:pt x="2562" y="36"/>
                  </a:lnTo>
                  <a:lnTo>
                    <a:pt x="2562" y="36"/>
                  </a:lnTo>
                  <a:lnTo>
                    <a:pt x="2556" y="36"/>
                  </a:lnTo>
                  <a:lnTo>
                    <a:pt x="2556" y="36"/>
                  </a:lnTo>
                  <a:lnTo>
                    <a:pt x="2552" y="34"/>
                  </a:lnTo>
                  <a:lnTo>
                    <a:pt x="2552" y="34"/>
                  </a:lnTo>
                  <a:lnTo>
                    <a:pt x="2544" y="34"/>
                  </a:lnTo>
                  <a:lnTo>
                    <a:pt x="2544" y="34"/>
                  </a:lnTo>
                  <a:lnTo>
                    <a:pt x="2542" y="34"/>
                  </a:lnTo>
                  <a:lnTo>
                    <a:pt x="2542" y="34"/>
                  </a:lnTo>
                  <a:lnTo>
                    <a:pt x="2536" y="34"/>
                  </a:lnTo>
                  <a:lnTo>
                    <a:pt x="2536" y="34"/>
                  </a:lnTo>
                  <a:lnTo>
                    <a:pt x="2532" y="36"/>
                  </a:lnTo>
                  <a:lnTo>
                    <a:pt x="2532" y="36"/>
                  </a:lnTo>
                  <a:lnTo>
                    <a:pt x="2528" y="36"/>
                  </a:lnTo>
                  <a:lnTo>
                    <a:pt x="2528" y="36"/>
                  </a:lnTo>
                  <a:lnTo>
                    <a:pt x="2526" y="36"/>
                  </a:lnTo>
                  <a:lnTo>
                    <a:pt x="2526" y="36"/>
                  </a:lnTo>
                  <a:lnTo>
                    <a:pt x="2524" y="36"/>
                  </a:lnTo>
                  <a:lnTo>
                    <a:pt x="2524" y="36"/>
                  </a:lnTo>
                  <a:lnTo>
                    <a:pt x="2520" y="36"/>
                  </a:lnTo>
                  <a:lnTo>
                    <a:pt x="2520" y="36"/>
                  </a:lnTo>
                  <a:lnTo>
                    <a:pt x="2516" y="38"/>
                  </a:lnTo>
                  <a:lnTo>
                    <a:pt x="2516" y="38"/>
                  </a:lnTo>
                  <a:lnTo>
                    <a:pt x="2516" y="38"/>
                  </a:lnTo>
                  <a:lnTo>
                    <a:pt x="2516" y="38"/>
                  </a:lnTo>
                  <a:lnTo>
                    <a:pt x="2516" y="38"/>
                  </a:lnTo>
                  <a:lnTo>
                    <a:pt x="2516" y="38"/>
                  </a:lnTo>
                  <a:lnTo>
                    <a:pt x="2516" y="38"/>
                  </a:lnTo>
                  <a:lnTo>
                    <a:pt x="2516" y="38"/>
                  </a:lnTo>
                  <a:lnTo>
                    <a:pt x="2512" y="38"/>
                  </a:lnTo>
                  <a:lnTo>
                    <a:pt x="2512" y="38"/>
                  </a:lnTo>
                  <a:lnTo>
                    <a:pt x="2512" y="36"/>
                  </a:lnTo>
                  <a:lnTo>
                    <a:pt x="2512" y="36"/>
                  </a:lnTo>
                  <a:lnTo>
                    <a:pt x="2510" y="36"/>
                  </a:lnTo>
                  <a:lnTo>
                    <a:pt x="2510" y="36"/>
                  </a:lnTo>
                  <a:lnTo>
                    <a:pt x="2508" y="36"/>
                  </a:lnTo>
                  <a:lnTo>
                    <a:pt x="2508" y="36"/>
                  </a:lnTo>
                  <a:lnTo>
                    <a:pt x="2506" y="36"/>
                  </a:lnTo>
                  <a:lnTo>
                    <a:pt x="2506" y="36"/>
                  </a:lnTo>
                  <a:lnTo>
                    <a:pt x="2504" y="36"/>
                  </a:lnTo>
                  <a:lnTo>
                    <a:pt x="2504" y="36"/>
                  </a:lnTo>
                  <a:lnTo>
                    <a:pt x="2504" y="36"/>
                  </a:lnTo>
                  <a:lnTo>
                    <a:pt x="2504" y="36"/>
                  </a:lnTo>
                  <a:lnTo>
                    <a:pt x="2504" y="36"/>
                  </a:lnTo>
                  <a:lnTo>
                    <a:pt x="2504" y="36"/>
                  </a:lnTo>
                  <a:lnTo>
                    <a:pt x="2504" y="36"/>
                  </a:lnTo>
                  <a:lnTo>
                    <a:pt x="2504" y="36"/>
                  </a:lnTo>
                  <a:lnTo>
                    <a:pt x="2500" y="36"/>
                  </a:lnTo>
                  <a:lnTo>
                    <a:pt x="2500" y="36"/>
                  </a:lnTo>
                  <a:lnTo>
                    <a:pt x="2496" y="36"/>
                  </a:lnTo>
                  <a:lnTo>
                    <a:pt x="2496" y="36"/>
                  </a:lnTo>
                  <a:lnTo>
                    <a:pt x="2492" y="36"/>
                  </a:lnTo>
                  <a:lnTo>
                    <a:pt x="2492" y="36"/>
                  </a:lnTo>
                  <a:lnTo>
                    <a:pt x="2488" y="36"/>
                  </a:lnTo>
                  <a:lnTo>
                    <a:pt x="2488" y="36"/>
                  </a:lnTo>
                  <a:lnTo>
                    <a:pt x="2488" y="36"/>
                  </a:lnTo>
                  <a:lnTo>
                    <a:pt x="2488" y="36"/>
                  </a:lnTo>
                  <a:lnTo>
                    <a:pt x="2484" y="36"/>
                  </a:lnTo>
                  <a:lnTo>
                    <a:pt x="2484" y="36"/>
                  </a:lnTo>
                  <a:lnTo>
                    <a:pt x="2482" y="36"/>
                  </a:lnTo>
                  <a:lnTo>
                    <a:pt x="2482" y="36"/>
                  </a:lnTo>
                  <a:lnTo>
                    <a:pt x="2482" y="36"/>
                  </a:lnTo>
                  <a:lnTo>
                    <a:pt x="2482" y="36"/>
                  </a:lnTo>
                  <a:lnTo>
                    <a:pt x="2482" y="36"/>
                  </a:lnTo>
                  <a:lnTo>
                    <a:pt x="2482" y="36"/>
                  </a:lnTo>
                  <a:lnTo>
                    <a:pt x="2480" y="36"/>
                  </a:lnTo>
                  <a:lnTo>
                    <a:pt x="2480" y="36"/>
                  </a:lnTo>
                  <a:lnTo>
                    <a:pt x="2480" y="36"/>
                  </a:lnTo>
                  <a:lnTo>
                    <a:pt x="2480" y="36"/>
                  </a:lnTo>
                  <a:lnTo>
                    <a:pt x="2474" y="36"/>
                  </a:lnTo>
                  <a:lnTo>
                    <a:pt x="2474" y="36"/>
                  </a:lnTo>
                  <a:lnTo>
                    <a:pt x="2470" y="36"/>
                  </a:lnTo>
                  <a:lnTo>
                    <a:pt x="2470" y="36"/>
                  </a:lnTo>
                  <a:lnTo>
                    <a:pt x="2466" y="38"/>
                  </a:lnTo>
                  <a:lnTo>
                    <a:pt x="2466" y="38"/>
                  </a:lnTo>
                  <a:lnTo>
                    <a:pt x="2464" y="36"/>
                  </a:lnTo>
                  <a:lnTo>
                    <a:pt x="2464" y="36"/>
                  </a:lnTo>
                  <a:lnTo>
                    <a:pt x="2458" y="38"/>
                  </a:lnTo>
                  <a:lnTo>
                    <a:pt x="2458" y="38"/>
                  </a:lnTo>
                  <a:lnTo>
                    <a:pt x="2458" y="38"/>
                  </a:lnTo>
                  <a:lnTo>
                    <a:pt x="2458" y="38"/>
                  </a:lnTo>
                  <a:lnTo>
                    <a:pt x="2456" y="38"/>
                  </a:lnTo>
                  <a:lnTo>
                    <a:pt x="2456" y="38"/>
                  </a:lnTo>
                  <a:lnTo>
                    <a:pt x="2456" y="38"/>
                  </a:lnTo>
                  <a:lnTo>
                    <a:pt x="2456" y="38"/>
                  </a:lnTo>
                  <a:lnTo>
                    <a:pt x="2452" y="36"/>
                  </a:lnTo>
                  <a:lnTo>
                    <a:pt x="2452" y="36"/>
                  </a:lnTo>
                  <a:lnTo>
                    <a:pt x="2448" y="38"/>
                  </a:lnTo>
                  <a:lnTo>
                    <a:pt x="2448" y="38"/>
                  </a:lnTo>
                  <a:lnTo>
                    <a:pt x="2446" y="38"/>
                  </a:lnTo>
                  <a:lnTo>
                    <a:pt x="2446" y="38"/>
                  </a:lnTo>
                  <a:lnTo>
                    <a:pt x="2442" y="40"/>
                  </a:lnTo>
                  <a:lnTo>
                    <a:pt x="2442" y="40"/>
                  </a:lnTo>
                  <a:lnTo>
                    <a:pt x="2438" y="40"/>
                  </a:lnTo>
                  <a:lnTo>
                    <a:pt x="2438" y="40"/>
                  </a:lnTo>
                  <a:lnTo>
                    <a:pt x="2432" y="38"/>
                  </a:lnTo>
                  <a:lnTo>
                    <a:pt x="2432" y="38"/>
                  </a:lnTo>
                  <a:lnTo>
                    <a:pt x="2432" y="38"/>
                  </a:lnTo>
                  <a:lnTo>
                    <a:pt x="2432" y="38"/>
                  </a:lnTo>
                  <a:lnTo>
                    <a:pt x="2430" y="36"/>
                  </a:lnTo>
                  <a:lnTo>
                    <a:pt x="2430" y="36"/>
                  </a:lnTo>
                  <a:lnTo>
                    <a:pt x="2428" y="36"/>
                  </a:lnTo>
                  <a:lnTo>
                    <a:pt x="2428" y="36"/>
                  </a:lnTo>
                  <a:lnTo>
                    <a:pt x="2424" y="34"/>
                  </a:lnTo>
                  <a:lnTo>
                    <a:pt x="2424" y="34"/>
                  </a:lnTo>
                  <a:lnTo>
                    <a:pt x="2420" y="34"/>
                  </a:lnTo>
                  <a:lnTo>
                    <a:pt x="2420" y="34"/>
                  </a:lnTo>
                  <a:lnTo>
                    <a:pt x="2416" y="36"/>
                  </a:lnTo>
                  <a:lnTo>
                    <a:pt x="2416" y="36"/>
                  </a:lnTo>
                  <a:lnTo>
                    <a:pt x="2414" y="36"/>
                  </a:lnTo>
                  <a:lnTo>
                    <a:pt x="2414" y="36"/>
                  </a:lnTo>
                  <a:lnTo>
                    <a:pt x="2412" y="36"/>
                  </a:lnTo>
                  <a:lnTo>
                    <a:pt x="2412" y="36"/>
                  </a:lnTo>
                  <a:lnTo>
                    <a:pt x="2408" y="36"/>
                  </a:lnTo>
                  <a:lnTo>
                    <a:pt x="2408" y="36"/>
                  </a:lnTo>
                  <a:lnTo>
                    <a:pt x="2406" y="36"/>
                  </a:lnTo>
                  <a:lnTo>
                    <a:pt x="2406" y="36"/>
                  </a:lnTo>
                  <a:lnTo>
                    <a:pt x="2402" y="36"/>
                  </a:lnTo>
                  <a:lnTo>
                    <a:pt x="2402" y="36"/>
                  </a:lnTo>
                  <a:lnTo>
                    <a:pt x="2402" y="38"/>
                  </a:lnTo>
                  <a:lnTo>
                    <a:pt x="2402" y="38"/>
                  </a:lnTo>
                  <a:lnTo>
                    <a:pt x="2402" y="38"/>
                  </a:lnTo>
                  <a:lnTo>
                    <a:pt x="2402" y="38"/>
                  </a:lnTo>
                  <a:lnTo>
                    <a:pt x="2402" y="38"/>
                  </a:lnTo>
                  <a:lnTo>
                    <a:pt x="2402" y="38"/>
                  </a:lnTo>
                  <a:lnTo>
                    <a:pt x="2400" y="38"/>
                  </a:lnTo>
                  <a:lnTo>
                    <a:pt x="2400" y="38"/>
                  </a:lnTo>
                  <a:lnTo>
                    <a:pt x="2400" y="38"/>
                  </a:lnTo>
                  <a:lnTo>
                    <a:pt x="2400" y="38"/>
                  </a:lnTo>
                  <a:lnTo>
                    <a:pt x="2400" y="38"/>
                  </a:lnTo>
                  <a:lnTo>
                    <a:pt x="2400" y="38"/>
                  </a:lnTo>
                  <a:lnTo>
                    <a:pt x="2398" y="38"/>
                  </a:lnTo>
                  <a:lnTo>
                    <a:pt x="2398" y="38"/>
                  </a:lnTo>
                  <a:lnTo>
                    <a:pt x="2396" y="36"/>
                  </a:lnTo>
                  <a:lnTo>
                    <a:pt x="2396" y="36"/>
                  </a:lnTo>
                  <a:lnTo>
                    <a:pt x="2394" y="36"/>
                  </a:lnTo>
                  <a:lnTo>
                    <a:pt x="2394" y="36"/>
                  </a:lnTo>
                  <a:lnTo>
                    <a:pt x="2392" y="36"/>
                  </a:lnTo>
                  <a:lnTo>
                    <a:pt x="2392" y="36"/>
                  </a:lnTo>
                  <a:lnTo>
                    <a:pt x="2388" y="36"/>
                  </a:lnTo>
                  <a:lnTo>
                    <a:pt x="2388" y="36"/>
                  </a:lnTo>
                  <a:lnTo>
                    <a:pt x="2384" y="34"/>
                  </a:lnTo>
                  <a:lnTo>
                    <a:pt x="2384" y="34"/>
                  </a:lnTo>
                  <a:lnTo>
                    <a:pt x="2380" y="36"/>
                  </a:lnTo>
                  <a:lnTo>
                    <a:pt x="2380" y="36"/>
                  </a:lnTo>
                  <a:lnTo>
                    <a:pt x="2374" y="36"/>
                  </a:lnTo>
                  <a:lnTo>
                    <a:pt x="2374" y="36"/>
                  </a:lnTo>
                  <a:lnTo>
                    <a:pt x="2372" y="38"/>
                  </a:lnTo>
                  <a:lnTo>
                    <a:pt x="2372" y="38"/>
                  </a:lnTo>
                  <a:lnTo>
                    <a:pt x="2368" y="38"/>
                  </a:lnTo>
                  <a:lnTo>
                    <a:pt x="2368" y="38"/>
                  </a:lnTo>
                  <a:lnTo>
                    <a:pt x="2366" y="38"/>
                  </a:lnTo>
                  <a:lnTo>
                    <a:pt x="2366" y="38"/>
                  </a:lnTo>
                  <a:lnTo>
                    <a:pt x="2366" y="38"/>
                  </a:lnTo>
                  <a:lnTo>
                    <a:pt x="2366" y="38"/>
                  </a:lnTo>
                  <a:lnTo>
                    <a:pt x="2364" y="36"/>
                  </a:lnTo>
                  <a:lnTo>
                    <a:pt x="2364" y="36"/>
                  </a:lnTo>
                  <a:lnTo>
                    <a:pt x="2356" y="36"/>
                  </a:lnTo>
                  <a:lnTo>
                    <a:pt x="2356" y="36"/>
                  </a:lnTo>
                  <a:lnTo>
                    <a:pt x="2354" y="34"/>
                  </a:lnTo>
                  <a:lnTo>
                    <a:pt x="2354" y="34"/>
                  </a:lnTo>
                  <a:lnTo>
                    <a:pt x="2352" y="34"/>
                  </a:lnTo>
                  <a:lnTo>
                    <a:pt x="2352" y="34"/>
                  </a:lnTo>
                  <a:lnTo>
                    <a:pt x="2350" y="34"/>
                  </a:lnTo>
                  <a:lnTo>
                    <a:pt x="2350" y="34"/>
                  </a:lnTo>
                  <a:lnTo>
                    <a:pt x="2344" y="34"/>
                  </a:lnTo>
                  <a:lnTo>
                    <a:pt x="2344" y="34"/>
                  </a:lnTo>
                  <a:lnTo>
                    <a:pt x="2342" y="36"/>
                  </a:lnTo>
                  <a:lnTo>
                    <a:pt x="2342" y="36"/>
                  </a:lnTo>
                  <a:lnTo>
                    <a:pt x="2338" y="36"/>
                  </a:lnTo>
                  <a:lnTo>
                    <a:pt x="2338" y="36"/>
                  </a:lnTo>
                  <a:lnTo>
                    <a:pt x="2334" y="38"/>
                  </a:lnTo>
                  <a:lnTo>
                    <a:pt x="2334" y="38"/>
                  </a:lnTo>
                  <a:lnTo>
                    <a:pt x="2328" y="36"/>
                  </a:lnTo>
                  <a:lnTo>
                    <a:pt x="2328" y="36"/>
                  </a:lnTo>
                  <a:lnTo>
                    <a:pt x="2328" y="36"/>
                  </a:lnTo>
                  <a:lnTo>
                    <a:pt x="2328" y="36"/>
                  </a:lnTo>
                  <a:lnTo>
                    <a:pt x="2326" y="36"/>
                  </a:lnTo>
                  <a:lnTo>
                    <a:pt x="2326" y="36"/>
                  </a:lnTo>
                  <a:lnTo>
                    <a:pt x="2324" y="34"/>
                  </a:lnTo>
                  <a:lnTo>
                    <a:pt x="2324" y="34"/>
                  </a:lnTo>
                  <a:lnTo>
                    <a:pt x="2320" y="34"/>
                  </a:lnTo>
                  <a:lnTo>
                    <a:pt x="2320" y="34"/>
                  </a:lnTo>
                  <a:lnTo>
                    <a:pt x="2318" y="34"/>
                  </a:lnTo>
                  <a:lnTo>
                    <a:pt x="2318" y="34"/>
                  </a:lnTo>
                  <a:lnTo>
                    <a:pt x="2312" y="34"/>
                  </a:lnTo>
                  <a:lnTo>
                    <a:pt x="2312" y="34"/>
                  </a:lnTo>
                  <a:lnTo>
                    <a:pt x="2306" y="34"/>
                  </a:lnTo>
                  <a:lnTo>
                    <a:pt x="2306" y="34"/>
                  </a:lnTo>
                  <a:lnTo>
                    <a:pt x="2300" y="34"/>
                  </a:lnTo>
                  <a:lnTo>
                    <a:pt x="2300" y="34"/>
                  </a:lnTo>
                  <a:lnTo>
                    <a:pt x="2294" y="36"/>
                  </a:lnTo>
                  <a:lnTo>
                    <a:pt x="2294" y="36"/>
                  </a:lnTo>
                  <a:lnTo>
                    <a:pt x="2294" y="36"/>
                  </a:lnTo>
                  <a:lnTo>
                    <a:pt x="2294" y="36"/>
                  </a:lnTo>
                  <a:lnTo>
                    <a:pt x="2292" y="36"/>
                  </a:lnTo>
                  <a:lnTo>
                    <a:pt x="2292" y="36"/>
                  </a:lnTo>
                  <a:lnTo>
                    <a:pt x="2290" y="34"/>
                  </a:lnTo>
                  <a:lnTo>
                    <a:pt x="2290" y="34"/>
                  </a:lnTo>
                  <a:lnTo>
                    <a:pt x="2286" y="34"/>
                  </a:lnTo>
                  <a:lnTo>
                    <a:pt x="2286" y="34"/>
                  </a:lnTo>
                  <a:lnTo>
                    <a:pt x="2284" y="34"/>
                  </a:lnTo>
                  <a:lnTo>
                    <a:pt x="2284" y="34"/>
                  </a:lnTo>
                  <a:lnTo>
                    <a:pt x="2282" y="32"/>
                  </a:lnTo>
                  <a:lnTo>
                    <a:pt x="2282" y="32"/>
                  </a:lnTo>
                  <a:lnTo>
                    <a:pt x="2276" y="34"/>
                  </a:lnTo>
                  <a:lnTo>
                    <a:pt x="2276" y="34"/>
                  </a:lnTo>
                  <a:lnTo>
                    <a:pt x="2272" y="36"/>
                  </a:lnTo>
                  <a:lnTo>
                    <a:pt x="2272" y="36"/>
                  </a:lnTo>
                  <a:lnTo>
                    <a:pt x="2262" y="36"/>
                  </a:lnTo>
                  <a:lnTo>
                    <a:pt x="2262" y="36"/>
                  </a:lnTo>
                  <a:lnTo>
                    <a:pt x="2258" y="34"/>
                  </a:lnTo>
                  <a:lnTo>
                    <a:pt x="2258" y="34"/>
                  </a:lnTo>
                  <a:lnTo>
                    <a:pt x="2254" y="36"/>
                  </a:lnTo>
                  <a:lnTo>
                    <a:pt x="2254" y="36"/>
                  </a:lnTo>
                  <a:lnTo>
                    <a:pt x="2252" y="36"/>
                  </a:lnTo>
                  <a:lnTo>
                    <a:pt x="2248" y="34"/>
                  </a:lnTo>
                  <a:lnTo>
                    <a:pt x="2248" y="34"/>
                  </a:lnTo>
                  <a:lnTo>
                    <a:pt x="2244" y="34"/>
                  </a:lnTo>
                  <a:lnTo>
                    <a:pt x="2244" y="34"/>
                  </a:lnTo>
                  <a:lnTo>
                    <a:pt x="2244" y="34"/>
                  </a:lnTo>
                  <a:lnTo>
                    <a:pt x="2244" y="34"/>
                  </a:lnTo>
                  <a:lnTo>
                    <a:pt x="2242" y="34"/>
                  </a:lnTo>
                  <a:lnTo>
                    <a:pt x="2242" y="34"/>
                  </a:lnTo>
                  <a:lnTo>
                    <a:pt x="2238" y="36"/>
                  </a:lnTo>
                  <a:lnTo>
                    <a:pt x="2238" y="36"/>
                  </a:lnTo>
                  <a:lnTo>
                    <a:pt x="2238" y="36"/>
                  </a:lnTo>
                  <a:lnTo>
                    <a:pt x="2238" y="36"/>
                  </a:lnTo>
                  <a:lnTo>
                    <a:pt x="2234" y="36"/>
                  </a:lnTo>
                  <a:lnTo>
                    <a:pt x="2234" y="36"/>
                  </a:lnTo>
                  <a:lnTo>
                    <a:pt x="2234" y="36"/>
                  </a:lnTo>
                  <a:lnTo>
                    <a:pt x="2234" y="36"/>
                  </a:lnTo>
                  <a:lnTo>
                    <a:pt x="2234" y="36"/>
                  </a:lnTo>
                  <a:lnTo>
                    <a:pt x="2234" y="36"/>
                  </a:lnTo>
                  <a:lnTo>
                    <a:pt x="2226" y="38"/>
                  </a:lnTo>
                  <a:lnTo>
                    <a:pt x="2226" y="38"/>
                  </a:lnTo>
                  <a:lnTo>
                    <a:pt x="2218" y="38"/>
                  </a:lnTo>
                  <a:lnTo>
                    <a:pt x="2218" y="38"/>
                  </a:lnTo>
                  <a:lnTo>
                    <a:pt x="2216" y="40"/>
                  </a:lnTo>
                  <a:lnTo>
                    <a:pt x="2216" y="40"/>
                  </a:lnTo>
                  <a:lnTo>
                    <a:pt x="2212" y="40"/>
                  </a:lnTo>
                  <a:lnTo>
                    <a:pt x="2212" y="40"/>
                  </a:lnTo>
                  <a:lnTo>
                    <a:pt x="2210" y="38"/>
                  </a:lnTo>
                  <a:lnTo>
                    <a:pt x="2210" y="38"/>
                  </a:lnTo>
                  <a:lnTo>
                    <a:pt x="2208" y="36"/>
                  </a:lnTo>
                  <a:lnTo>
                    <a:pt x="2208" y="36"/>
                  </a:lnTo>
                  <a:lnTo>
                    <a:pt x="2204" y="36"/>
                  </a:lnTo>
                  <a:lnTo>
                    <a:pt x="2200" y="36"/>
                  </a:lnTo>
                  <a:lnTo>
                    <a:pt x="2200" y="36"/>
                  </a:lnTo>
                  <a:lnTo>
                    <a:pt x="2194" y="36"/>
                  </a:lnTo>
                  <a:lnTo>
                    <a:pt x="2194" y="36"/>
                  </a:lnTo>
                  <a:lnTo>
                    <a:pt x="2194" y="36"/>
                  </a:lnTo>
                  <a:lnTo>
                    <a:pt x="2194" y="36"/>
                  </a:lnTo>
                  <a:lnTo>
                    <a:pt x="2190" y="36"/>
                  </a:lnTo>
                  <a:lnTo>
                    <a:pt x="2190" y="36"/>
                  </a:lnTo>
                  <a:lnTo>
                    <a:pt x="2186" y="36"/>
                  </a:lnTo>
                  <a:lnTo>
                    <a:pt x="2186" y="36"/>
                  </a:lnTo>
                  <a:lnTo>
                    <a:pt x="2184" y="36"/>
                  </a:lnTo>
                  <a:lnTo>
                    <a:pt x="2184" y="36"/>
                  </a:lnTo>
                  <a:lnTo>
                    <a:pt x="2178" y="36"/>
                  </a:lnTo>
                  <a:lnTo>
                    <a:pt x="2178" y="36"/>
                  </a:lnTo>
                  <a:lnTo>
                    <a:pt x="2170" y="36"/>
                  </a:lnTo>
                  <a:lnTo>
                    <a:pt x="2170" y="36"/>
                  </a:lnTo>
                  <a:lnTo>
                    <a:pt x="2168" y="38"/>
                  </a:lnTo>
                  <a:lnTo>
                    <a:pt x="2168" y="38"/>
                  </a:lnTo>
                  <a:lnTo>
                    <a:pt x="2164" y="38"/>
                  </a:lnTo>
                  <a:lnTo>
                    <a:pt x="2164" y="38"/>
                  </a:lnTo>
                  <a:lnTo>
                    <a:pt x="2162" y="38"/>
                  </a:lnTo>
                  <a:lnTo>
                    <a:pt x="2162" y="38"/>
                  </a:lnTo>
                  <a:lnTo>
                    <a:pt x="2158" y="38"/>
                  </a:lnTo>
                  <a:lnTo>
                    <a:pt x="2158" y="38"/>
                  </a:lnTo>
                  <a:lnTo>
                    <a:pt x="2154" y="36"/>
                  </a:lnTo>
                  <a:lnTo>
                    <a:pt x="2154" y="36"/>
                  </a:lnTo>
                  <a:lnTo>
                    <a:pt x="2148" y="38"/>
                  </a:lnTo>
                  <a:lnTo>
                    <a:pt x="2148" y="38"/>
                  </a:lnTo>
                  <a:lnTo>
                    <a:pt x="2144" y="36"/>
                  </a:lnTo>
                  <a:lnTo>
                    <a:pt x="2144" y="36"/>
                  </a:lnTo>
                  <a:lnTo>
                    <a:pt x="2140" y="36"/>
                  </a:lnTo>
                  <a:lnTo>
                    <a:pt x="2140" y="36"/>
                  </a:lnTo>
                  <a:lnTo>
                    <a:pt x="2130" y="36"/>
                  </a:lnTo>
                  <a:lnTo>
                    <a:pt x="2130" y="36"/>
                  </a:lnTo>
                  <a:lnTo>
                    <a:pt x="2128" y="36"/>
                  </a:lnTo>
                  <a:lnTo>
                    <a:pt x="2128" y="36"/>
                  </a:lnTo>
                  <a:lnTo>
                    <a:pt x="2124" y="36"/>
                  </a:lnTo>
                  <a:lnTo>
                    <a:pt x="2118" y="36"/>
                  </a:lnTo>
                  <a:lnTo>
                    <a:pt x="2118" y="36"/>
                  </a:lnTo>
                  <a:lnTo>
                    <a:pt x="2114" y="36"/>
                  </a:lnTo>
                  <a:lnTo>
                    <a:pt x="2110" y="38"/>
                  </a:lnTo>
                  <a:lnTo>
                    <a:pt x="2110" y="38"/>
                  </a:lnTo>
                  <a:lnTo>
                    <a:pt x="2102" y="38"/>
                  </a:lnTo>
                  <a:lnTo>
                    <a:pt x="2102" y="38"/>
                  </a:lnTo>
                  <a:lnTo>
                    <a:pt x="2100" y="36"/>
                  </a:lnTo>
                  <a:lnTo>
                    <a:pt x="2100" y="36"/>
                  </a:lnTo>
                  <a:lnTo>
                    <a:pt x="2096" y="36"/>
                  </a:lnTo>
                  <a:lnTo>
                    <a:pt x="2092" y="36"/>
                  </a:lnTo>
                  <a:lnTo>
                    <a:pt x="2092" y="36"/>
                  </a:lnTo>
                  <a:lnTo>
                    <a:pt x="2090" y="38"/>
                  </a:lnTo>
                  <a:lnTo>
                    <a:pt x="2090" y="38"/>
                  </a:lnTo>
                  <a:lnTo>
                    <a:pt x="2088" y="38"/>
                  </a:lnTo>
                  <a:lnTo>
                    <a:pt x="2088" y="38"/>
                  </a:lnTo>
                  <a:lnTo>
                    <a:pt x="2082" y="38"/>
                  </a:lnTo>
                  <a:lnTo>
                    <a:pt x="2082" y="38"/>
                  </a:lnTo>
                  <a:lnTo>
                    <a:pt x="2078" y="40"/>
                  </a:lnTo>
                  <a:lnTo>
                    <a:pt x="2078" y="40"/>
                  </a:lnTo>
                  <a:lnTo>
                    <a:pt x="2078" y="40"/>
                  </a:lnTo>
                  <a:lnTo>
                    <a:pt x="2078" y="40"/>
                  </a:lnTo>
                  <a:lnTo>
                    <a:pt x="2074" y="40"/>
                  </a:lnTo>
                  <a:lnTo>
                    <a:pt x="2074" y="40"/>
                  </a:lnTo>
                  <a:lnTo>
                    <a:pt x="2074" y="40"/>
                  </a:lnTo>
                  <a:lnTo>
                    <a:pt x="2074" y="40"/>
                  </a:lnTo>
                  <a:lnTo>
                    <a:pt x="2074" y="40"/>
                  </a:lnTo>
                  <a:lnTo>
                    <a:pt x="2074" y="40"/>
                  </a:lnTo>
                  <a:lnTo>
                    <a:pt x="2072" y="40"/>
                  </a:lnTo>
                  <a:lnTo>
                    <a:pt x="2072" y="40"/>
                  </a:lnTo>
                  <a:lnTo>
                    <a:pt x="2068" y="40"/>
                  </a:lnTo>
                  <a:lnTo>
                    <a:pt x="2068" y="40"/>
                  </a:lnTo>
                  <a:lnTo>
                    <a:pt x="2062" y="40"/>
                  </a:lnTo>
                  <a:lnTo>
                    <a:pt x="2058" y="38"/>
                  </a:lnTo>
                  <a:lnTo>
                    <a:pt x="2058" y="38"/>
                  </a:lnTo>
                  <a:lnTo>
                    <a:pt x="2052" y="38"/>
                  </a:lnTo>
                  <a:lnTo>
                    <a:pt x="2052" y="38"/>
                  </a:lnTo>
                  <a:lnTo>
                    <a:pt x="2046" y="40"/>
                  </a:lnTo>
                  <a:lnTo>
                    <a:pt x="2042" y="40"/>
                  </a:lnTo>
                  <a:lnTo>
                    <a:pt x="2042" y="40"/>
                  </a:lnTo>
                  <a:lnTo>
                    <a:pt x="2040" y="40"/>
                  </a:lnTo>
                  <a:lnTo>
                    <a:pt x="2040" y="40"/>
                  </a:lnTo>
                  <a:lnTo>
                    <a:pt x="2036" y="40"/>
                  </a:lnTo>
                  <a:lnTo>
                    <a:pt x="2036" y="40"/>
                  </a:lnTo>
                  <a:lnTo>
                    <a:pt x="2030" y="40"/>
                  </a:lnTo>
                  <a:lnTo>
                    <a:pt x="2030" y="40"/>
                  </a:lnTo>
                  <a:lnTo>
                    <a:pt x="2024" y="40"/>
                  </a:lnTo>
                  <a:lnTo>
                    <a:pt x="2024" y="40"/>
                  </a:lnTo>
                  <a:lnTo>
                    <a:pt x="2020" y="40"/>
                  </a:lnTo>
                  <a:lnTo>
                    <a:pt x="2020" y="40"/>
                  </a:lnTo>
                  <a:lnTo>
                    <a:pt x="2018" y="40"/>
                  </a:lnTo>
                  <a:lnTo>
                    <a:pt x="2018" y="40"/>
                  </a:lnTo>
                  <a:lnTo>
                    <a:pt x="2016" y="40"/>
                  </a:lnTo>
                  <a:lnTo>
                    <a:pt x="2016" y="40"/>
                  </a:lnTo>
                  <a:lnTo>
                    <a:pt x="2016" y="40"/>
                  </a:lnTo>
                  <a:lnTo>
                    <a:pt x="2016" y="40"/>
                  </a:lnTo>
                  <a:lnTo>
                    <a:pt x="2016" y="38"/>
                  </a:lnTo>
                  <a:lnTo>
                    <a:pt x="2016" y="38"/>
                  </a:lnTo>
                  <a:lnTo>
                    <a:pt x="2010" y="40"/>
                  </a:lnTo>
                  <a:lnTo>
                    <a:pt x="2010" y="40"/>
                  </a:lnTo>
                  <a:lnTo>
                    <a:pt x="2010" y="40"/>
                  </a:lnTo>
                  <a:lnTo>
                    <a:pt x="2010" y="40"/>
                  </a:lnTo>
                  <a:lnTo>
                    <a:pt x="2008" y="40"/>
                  </a:lnTo>
                  <a:lnTo>
                    <a:pt x="2008" y="40"/>
                  </a:lnTo>
                  <a:lnTo>
                    <a:pt x="2006" y="40"/>
                  </a:lnTo>
                  <a:lnTo>
                    <a:pt x="2006" y="40"/>
                  </a:lnTo>
                  <a:lnTo>
                    <a:pt x="2000" y="40"/>
                  </a:lnTo>
                  <a:lnTo>
                    <a:pt x="2000" y="40"/>
                  </a:lnTo>
                  <a:lnTo>
                    <a:pt x="1998" y="40"/>
                  </a:lnTo>
                  <a:lnTo>
                    <a:pt x="1998" y="40"/>
                  </a:lnTo>
                  <a:lnTo>
                    <a:pt x="1996" y="40"/>
                  </a:lnTo>
                  <a:lnTo>
                    <a:pt x="1996" y="40"/>
                  </a:lnTo>
                  <a:lnTo>
                    <a:pt x="1994" y="40"/>
                  </a:lnTo>
                  <a:lnTo>
                    <a:pt x="1994" y="40"/>
                  </a:lnTo>
                  <a:lnTo>
                    <a:pt x="1988" y="38"/>
                  </a:lnTo>
                  <a:lnTo>
                    <a:pt x="1988" y="38"/>
                  </a:lnTo>
                  <a:lnTo>
                    <a:pt x="1984" y="38"/>
                  </a:lnTo>
                  <a:lnTo>
                    <a:pt x="1984" y="38"/>
                  </a:lnTo>
                  <a:lnTo>
                    <a:pt x="1976" y="38"/>
                  </a:lnTo>
                  <a:lnTo>
                    <a:pt x="1976" y="38"/>
                  </a:lnTo>
                  <a:lnTo>
                    <a:pt x="1972" y="38"/>
                  </a:lnTo>
                  <a:lnTo>
                    <a:pt x="1972" y="38"/>
                  </a:lnTo>
                  <a:lnTo>
                    <a:pt x="1968" y="40"/>
                  </a:lnTo>
                  <a:lnTo>
                    <a:pt x="1968" y="40"/>
                  </a:lnTo>
                  <a:lnTo>
                    <a:pt x="1964" y="40"/>
                  </a:lnTo>
                  <a:lnTo>
                    <a:pt x="1964" y="40"/>
                  </a:lnTo>
                  <a:lnTo>
                    <a:pt x="1960" y="40"/>
                  </a:lnTo>
                  <a:lnTo>
                    <a:pt x="1960" y="40"/>
                  </a:lnTo>
                  <a:lnTo>
                    <a:pt x="1958" y="40"/>
                  </a:lnTo>
                  <a:lnTo>
                    <a:pt x="1958" y="40"/>
                  </a:lnTo>
                  <a:lnTo>
                    <a:pt x="1950" y="40"/>
                  </a:lnTo>
                  <a:lnTo>
                    <a:pt x="1950" y="40"/>
                  </a:lnTo>
                  <a:lnTo>
                    <a:pt x="1948" y="40"/>
                  </a:lnTo>
                  <a:lnTo>
                    <a:pt x="1948" y="40"/>
                  </a:lnTo>
                  <a:lnTo>
                    <a:pt x="1948" y="40"/>
                  </a:lnTo>
                  <a:lnTo>
                    <a:pt x="1948" y="40"/>
                  </a:lnTo>
                  <a:lnTo>
                    <a:pt x="1948" y="40"/>
                  </a:lnTo>
                  <a:lnTo>
                    <a:pt x="1948" y="40"/>
                  </a:lnTo>
                  <a:lnTo>
                    <a:pt x="1948" y="40"/>
                  </a:lnTo>
                  <a:lnTo>
                    <a:pt x="1948" y="40"/>
                  </a:lnTo>
                  <a:lnTo>
                    <a:pt x="1946" y="40"/>
                  </a:lnTo>
                  <a:lnTo>
                    <a:pt x="1946" y="40"/>
                  </a:lnTo>
                  <a:lnTo>
                    <a:pt x="1944" y="40"/>
                  </a:lnTo>
                  <a:lnTo>
                    <a:pt x="1944" y="40"/>
                  </a:lnTo>
                  <a:lnTo>
                    <a:pt x="1944" y="40"/>
                  </a:lnTo>
                  <a:lnTo>
                    <a:pt x="1944" y="40"/>
                  </a:lnTo>
                  <a:lnTo>
                    <a:pt x="1944" y="40"/>
                  </a:lnTo>
                  <a:lnTo>
                    <a:pt x="1944" y="40"/>
                  </a:lnTo>
                  <a:lnTo>
                    <a:pt x="1942" y="40"/>
                  </a:lnTo>
                  <a:lnTo>
                    <a:pt x="1942" y="40"/>
                  </a:lnTo>
                  <a:lnTo>
                    <a:pt x="1942" y="40"/>
                  </a:lnTo>
                  <a:lnTo>
                    <a:pt x="1942" y="40"/>
                  </a:lnTo>
                  <a:lnTo>
                    <a:pt x="1934" y="40"/>
                  </a:lnTo>
                  <a:lnTo>
                    <a:pt x="1934" y="40"/>
                  </a:lnTo>
                  <a:lnTo>
                    <a:pt x="1932" y="40"/>
                  </a:lnTo>
                  <a:lnTo>
                    <a:pt x="1932" y="40"/>
                  </a:lnTo>
                  <a:lnTo>
                    <a:pt x="1932" y="40"/>
                  </a:lnTo>
                  <a:lnTo>
                    <a:pt x="1932" y="40"/>
                  </a:lnTo>
                  <a:lnTo>
                    <a:pt x="1932" y="40"/>
                  </a:lnTo>
                  <a:lnTo>
                    <a:pt x="1928" y="40"/>
                  </a:lnTo>
                  <a:lnTo>
                    <a:pt x="1924" y="40"/>
                  </a:lnTo>
                  <a:lnTo>
                    <a:pt x="1924" y="40"/>
                  </a:lnTo>
                  <a:lnTo>
                    <a:pt x="1924" y="40"/>
                  </a:lnTo>
                  <a:lnTo>
                    <a:pt x="1924" y="40"/>
                  </a:lnTo>
                  <a:lnTo>
                    <a:pt x="1922" y="40"/>
                  </a:lnTo>
                  <a:lnTo>
                    <a:pt x="1922" y="40"/>
                  </a:lnTo>
                  <a:lnTo>
                    <a:pt x="1918" y="40"/>
                  </a:lnTo>
                  <a:lnTo>
                    <a:pt x="1918" y="40"/>
                  </a:lnTo>
                  <a:lnTo>
                    <a:pt x="1914" y="40"/>
                  </a:lnTo>
                  <a:lnTo>
                    <a:pt x="1914" y="40"/>
                  </a:lnTo>
                  <a:lnTo>
                    <a:pt x="1910" y="40"/>
                  </a:lnTo>
                  <a:lnTo>
                    <a:pt x="1910" y="40"/>
                  </a:lnTo>
                  <a:lnTo>
                    <a:pt x="1908" y="40"/>
                  </a:lnTo>
                  <a:lnTo>
                    <a:pt x="1908" y="40"/>
                  </a:lnTo>
                  <a:lnTo>
                    <a:pt x="1906" y="42"/>
                  </a:lnTo>
                  <a:lnTo>
                    <a:pt x="1906" y="42"/>
                  </a:lnTo>
                  <a:lnTo>
                    <a:pt x="1900" y="42"/>
                  </a:lnTo>
                  <a:lnTo>
                    <a:pt x="1900" y="42"/>
                  </a:lnTo>
                  <a:lnTo>
                    <a:pt x="1900" y="42"/>
                  </a:lnTo>
                  <a:lnTo>
                    <a:pt x="1900" y="42"/>
                  </a:lnTo>
                  <a:lnTo>
                    <a:pt x="1896" y="42"/>
                  </a:lnTo>
                  <a:lnTo>
                    <a:pt x="1896" y="42"/>
                  </a:lnTo>
                  <a:lnTo>
                    <a:pt x="1896" y="42"/>
                  </a:lnTo>
                  <a:lnTo>
                    <a:pt x="1896" y="42"/>
                  </a:lnTo>
                  <a:lnTo>
                    <a:pt x="1894" y="42"/>
                  </a:lnTo>
                  <a:lnTo>
                    <a:pt x="1894" y="42"/>
                  </a:lnTo>
                  <a:lnTo>
                    <a:pt x="1888" y="42"/>
                  </a:lnTo>
                  <a:lnTo>
                    <a:pt x="1888" y="42"/>
                  </a:lnTo>
                  <a:lnTo>
                    <a:pt x="1886" y="42"/>
                  </a:lnTo>
                  <a:lnTo>
                    <a:pt x="1886" y="42"/>
                  </a:lnTo>
                  <a:lnTo>
                    <a:pt x="1886" y="42"/>
                  </a:lnTo>
                  <a:lnTo>
                    <a:pt x="1886" y="42"/>
                  </a:lnTo>
                  <a:lnTo>
                    <a:pt x="1884" y="40"/>
                  </a:lnTo>
                  <a:lnTo>
                    <a:pt x="1884" y="40"/>
                  </a:lnTo>
                  <a:lnTo>
                    <a:pt x="1882" y="42"/>
                  </a:lnTo>
                  <a:lnTo>
                    <a:pt x="1882" y="42"/>
                  </a:lnTo>
                  <a:lnTo>
                    <a:pt x="1882" y="40"/>
                  </a:lnTo>
                  <a:lnTo>
                    <a:pt x="1882" y="40"/>
                  </a:lnTo>
                  <a:lnTo>
                    <a:pt x="1882" y="40"/>
                  </a:lnTo>
                  <a:lnTo>
                    <a:pt x="1882" y="40"/>
                  </a:lnTo>
                  <a:lnTo>
                    <a:pt x="1880" y="40"/>
                  </a:lnTo>
                  <a:lnTo>
                    <a:pt x="1880" y="40"/>
                  </a:lnTo>
                  <a:lnTo>
                    <a:pt x="1876" y="40"/>
                  </a:lnTo>
                  <a:lnTo>
                    <a:pt x="1876" y="40"/>
                  </a:lnTo>
                  <a:lnTo>
                    <a:pt x="1874" y="42"/>
                  </a:lnTo>
                  <a:lnTo>
                    <a:pt x="1874" y="42"/>
                  </a:lnTo>
                  <a:lnTo>
                    <a:pt x="1870" y="42"/>
                  </a:lnTo>
                  <a:lnTo>
                    <a:pt x="1870" y="42"/>
                  </a:lnTo>
                  <a:lnTo>
                    <a:pt x="1866" y="44"/>
                  </a:lnTo>
                  <a:lnTo>
                    <a:pt x="1866" y="44"/>
                  </a:lnTo>
                  <a:lnTo>
                    <a:pt x="1860" y="42"/>
                  </a:lnTo>
                  <a:lnTo>
                    <a:pt x="1860" y="42"/>
                  </a:lnTo>
                  <a:lnTo>
                    <a:pt x="1856" y="42"/>
                  </a:lnTo>
                  <a:lnTo>
                    <a:pt x="1856" y="42"/>
                  </a:lnTo>
                  <a:lnTo>
                    <a:pt x="1848" y="42"/>
                  </a:lnTo>
                  <a:lnTo>
                    <a:pt x="1848" y="42"/>
                  </a:lnTo>
                  <a:lnTo>
                    <a:pt x="1846" y="42"/>
                  </a:lnTo>
                  <a:lnTo>
                    <a:pt x="1846" y="42"/>
                  </a:lnTo>
                  <a:lnTo>
                    <a:pt x="1842" y="42"/>
                  </a:lnTo>
                  <a:lnTo>
                    <a:pt x="1842" y="42"/>
                  </a:lnTo>
                  <a:lnTo>
                    <a:pt x="1842" y="42"/>
                  </a:lnTo>
                  <a:lnTo>
                    <a:pt x="1842" y="42"/>
                  </a:lnTo>
                  <a:lnTo>
                    <a:pt x="1840" y="42"/>
                  </a:lnTo>
                  <a:lnTo>
                    <a:pt x="1840" y="42"/>
                  </a:lnTo>
                  <a:lnTo>
                    <a:pt x="1840" y="42"/>
                  </a:lnTo>
                  <a:lnTo>
                    <a:pt x="1840" y="42"/>
                  </a:lnTo>
                  <a:lnTo>
                    <a:pt x="1836" y="42"/>
                  </a:lnTo>
                  <a:lnTo>
                    <a:pt x="1832" y="42"/>
                  </a:lnTo>
                  <a:lnTo>
                    <a:pt x="1832" y="42"/>
                  </a:lnTo>
                  <a:lnTo>
                    <a:pt x="1832" y="38"/>
                  </a:lnTo>
                  <a:lnTo>
                    <a:pt x="1832" y="38"/>
                  </a:lnTo>
                  <a:lnTo>
                    <a:pt x="1830" y="38"/>
                  </a:lnTo>
                  <a:lnTo>
                    <a:pt x="1830" y="38"/>
                  </a:lnTo>
                  <a:lnTo>
                    <a:pt x="1828" y="40"/>
                  </a:lnTo>
                  <a:lnTo>
                    <a:pt x="1828" y="40"/>
                  </a:lnTo>
                  <a:lnTo>
                    <a:pt x="1826" y="40"/>
                  </a:lnTo>
                  <a:lnTo>
                    <a:pt x="1826" y="40"/>
                  </a:lnTo>
                  <a:lnTo>
                    <a:pt x="1820" y="40"/>
                  </a:lnTo>
                  <a:lnTo>
                    <a:pt x="1820" y="40"/>
                  </a:lnTo>
                  <a:lnTo>
                    <a:pt x="1820" y="40"/>
                  </a:lnTo>
                  <a:lnTo>
                    <a:pt x="1820" y="40"/>
                  </a:lnTo>
                  <a:lnTo>
                    <a:pt x="1816" y="38"/>
                  </a:lnTo>
                  <a:lnTo>
                    <a:pt x="1816" y="38"/>
                  </a:lnTo>
                  <a:lnTo>
                    <a:pt x="1814" y="38"/>
                  </a:lnTo>
                  <a:lnTo>
                    <a:pt x="1812" y="40"/>
                  </a:lnTo>
                  <a:lnTo>
                    <a:pt x="1812" y="40"/>
                  </a:lnTo>
                  <a:lnTo>
                    <a:pt x="1812" y="42"/>
                  </a:lnTo>
                  <a:lnTo>
                    <a:pt x="1812" y="42"/>
                  </a:lnTo>
                  <a:lnTo>
                    <a:pt x="1804" y="42"/>
                  </a:lnTo>
                  <a:lnTo>
                    <a:pt x="1804" y="42"/>
                  </a:lnTo>
                  <a:lnTo>
                    <a:pt x="1798" y="42"/>
                  </a:lnTo>
                  <a:lnTo>
                    <a:pt x="1798" y="42"/>
                  </a:lnTo>
                  <a:lnTo>
                    <a:pt x="1790" y="44"/>
                  </a:lnTo>
                  <a:lnTo>
                    <a:pt x="1790" y="44"/>
                  </a:lnTo>
                  <a:lnTo>
                    <a:pt x="1786" y="44"/>
                  </a:lnTo>
                  <a:lnTo>
                    <a:pt x="1782" y="44"/>
                  </a:lnTo>
                  <a:lnTo>
                    <a:pt x="1782" y="44"/>
                  </a:lnTo>
                  <a:lnTo>
                    <a:pt x="1778" y="44"/>
                  </a:lnTo>
                  <a:lnTo>
                    <a:pt x="1778" y="44"/>
                  </a:lnTo>
                  <a:lnTo>
                    <a:pt x="1774" y="44"/>
                  </a:lnTo>
                  <a:lnTo>
                    <a:pt x="1774" y="44"/>
                  </a:lnTo>
                  <a:lnTo>
                    <a:pt x="1772" y="44"/>
                  </a:lnTo>
                  <a:lnTo>
                    <a:pt x="1768" y="44"/>
                  </a:lnTo>
                  <a:lnTo>
                    <a:pt x="1768" y="44"/>
                  </a:lnTo>
                  <a:lnTo>
                    <a:pt x="1766" y="44"/>
                  </a:lnTo>
                  <a:lnTo>
                    <a:pt x="1766" y="44"/>
                  </a:lnTo>
                  <a:lnTo>
                    <a:pt x="1762" y="44"/>
                  </a:lnTo>
                  <a:lnTo>
                    <a:pt x="1762" y="44"/>
                  </a:lnTo>
                  <a:lnTo>
                    <a:pt x="1756" y="44"/>
                  </a:lnTo>
                  <a:lnTo>
                    <a:pt x="1756" y="44"/>
                  </a:lnTo>
                  <a:lnTo>
                    <a:pt x="1752" y="44"/>
                  </a:lnTo>
                  <a:lnTo>
                    <a:pt x="1752" y="44"/>
                  </a:lnTo>
                  <a:lnTo>
                    <a:pt x="1748" y="44"/>
                  </a:lnTo>
                  <a:lnTo>
                    <a:pt x="1748" y="44"/>
                  </a:lnTo>
                  <a:lnTo>
                    <a:pt x="1746" y="44"/>
                  </a:lnTo>
                  <a:lnTo>
                    <a:pt x="1746" y="44"/>
                  </a:lnTo>
                  <a:lnTo>
                    <a:pt x="1744" y="44"/>
                  </a:lnTo>
                  <a:lnTo>
                    <a:pt x="1744" y="44"/>
                  </a:lnTo>
                  <a:lnTo>
                    <a:pt x="1742" y="44"/>
                  </a:lnTo>
                  <a:lnTo>
                    <a:pt x="1742" y="44"/>
                  </a:lnTo>
                  <a:lnTo>
                    <a:pt x="1738" y="44"/>
                  </a:lnTo>
                  <a:lnTo>
                    <a:pt x="1738" y="44"/>
                  </a:lnTo>
                  <a:lnTo>
                    <a:pt x="1734" y="44"/>
                  </a:lnTo>
                  <a:lnTo>
                    <a:pt x="1734" y="44"/>
                  </a:lnTo>
                  <a:lnTo>
                    <a:pt x="1734" y="44"/>
                  </a:lnTo>
                  <a:lnTo>
                    <a:pt x="1734" y="44"/>
                  </a:lnTo>
                  <a:lnTo>
                    <a:pt x="1732" y="44"/>
                  </a:lnTo>
                  <a:lnTo>
                    <a:pt x="1732" y="44"/>
                  </a:lnTo>
                  <a:lnTo>
                    <a:pt x="1724" y="44"/>
                  </a:lnTo>
                  <a:lnTo>
                    <a:pt x="1718" y="46"/>
                  </a:lnTo>
                  <a:lnTo>
                    <a:pt x="1718" y="46"/>
                  </a:lnTo>
                  <a:lnTo>
                    <a:pt x="1718" y="44"/>
                  </a:lnTo>
                  <a:lnTo>
                    <a:pt x="1718" y="44"/>
                  </a:lnTo>
                  <a:lnTo>
                    <a:pt x="1716" y="44"/>
                  </a:lnTo>
                  <a:lnTo>
                    <a:pt x="1716" y="44"/>
                  </a:lnTo>
                  <a:lnTo>
                    <a:pt x="1706" y="44"/>
                  </a:lnTo>
                  <a:lnTo>
                    <a:pt x="1706" y="44"/>
                  </a:lnTo>
                  <a:lnTo>
                    <a:pt x="1702" y="44"/>
                  </a:lnTo>
                  <a:lnTo>
                    <a:pt x="1702" y="44"/>
                  </a:lnTo>
                  <a:lnTo>
                    <a:pt x="1698" y="44"/>
                  </a:lnTo>
                  <a:lnTo>
                    <a:pt x="1698" y="44"/>
                  </a:lnTo>
                  <a:lnTo>
                    <a:pt x="1694" y="44"/>
                  </a:lnTo>
                  <a:lnTo>
                    <a:pt x="1694" y="44"/>
                  </a:lnTo>
                  <a:lnTo>
                    <a:pt x="1694" y="44"/>
                  </a:lnTo>
                  <a:lnTo>
                    <a:pt x="1694" y="44"/>
                  </a:lnTo>
                  <a:lnTo>
                    <a:pt x="1690" y="44"/>
                  </a:lnTo>
                  <a:lnTo>
                    <a:pt x="1690" y="44"/>
                  </a:lnTo>
                  <a:lnTo>
                    <a:pt x="1686" y="44"/>
                  </a:lnTo>
                  <a:lnTo>
                    <a:pt x="1686" y="44"/>
                  </a:lnTo>
                  <a:lnTo>
                    <a:pt x="1686" y="44"/>
                  </a:lnTo>
                  <a:lnTo>
                    <a:pt x="1686" y="44"/>
                  </a:lnTo>
                  <a:lnTo>
                    <a:pt x="1682" y="44"/>
                  </a:lnTo>
                  <a:lnTo>
                    <a:pt x="1682" y="44"/>
                  </a:lnTo>
                  <a:lnTo>
                    <a:pt x="1678" y="44"/>
                  </a:lnTo>
                  <a:lnTo>
                    <a:pt x="1678" y="44"/>
                  </a:lnTo>
                  <a:lnTo>
                    <a:pt x="1672" y="44"/>
                  </a:lnTo>
                  <a:lnTo>
                    <a:pt x="1672" y="44"/>
                  </a:lnTo>
                  <a:lnTo>
                    <a:pt x="1670" y="44"/>
                  </a:lnTo>
                  <a:lnTo>
                    <a:pt x="1670" y="44"/>
                  </a:lnTo>
                  <a:lnTo>
                    <a:pt x="1668" y="44"/>
                  </a:lnTo>
                  <a:lnTo>
                    <a:pt x="1668" y="44"/>
                  </a:lnTo>
                  <a:lnTo>
                    <a:pt x="1668" y="44"/>
                  </a:lnTo>
                  <a:lnTo>
                    <a:pt x="1668" y="44"/>
                  </a:lnTo>
                  <a:lnTo>
                    <a:pt x="1664" y="44"/>
                  </a:lnTo>
                  <a:lnTo>
                    <a:pt x="1664" y="44"/>
                  </a:lnTo>
                  <a:lnTo>
                    <a:pt x="1658" y="46"/>
                  </a:lnTo>
                  <a:lnTo>
                    <a:pt x="1652" y="46"/>
                  </a:lnTo>
                  <a:lnTo>
                    <a:pt x="1652" y="46"/>
                  </a:lnTo>
                  <a:lnTo>
                    <a:pt x="1652" y="46"/>
                  </a:lnTo>
                  <a:lnTo>
                    <a:pt x="1652" y="46"/>
                  </a:lnTo>
                  <a:lnTo>
                    <a:pt x="1650" y="46"/>
                  </a:lnTo>
                  <a:lnTo>
                    <a:pt x="1650" y="46"/>
                  </a:lnTo>
                  <a:lnTo>
                    <a:pt x="1642" y="44"/>
                  </a:lnTo>
                  <a:lnTo>
                    <a:pt x="1642" y="44"/>
                  </a:lnTo>
                  <a:lnTo>
                    <a:pt x="1638" y="44"/>
                  </a:lnTo>
                  <a:lnTo>
                    <a:pt x="1638" y="44"/>
                  </a:lnTo>
                  <a:lnTo>
                    <a:pt x="1634" y="46"/>
                  </a:lnTo>
                  <a:lnTo>
                    <a:pt x="1634" y="46"/>
                  </a:lnTo>
                  <a:lnTo>
                    <a:pt x="1626" y="46"/>
                  </a:lnTo>
                  <a:lnTo>
                    <a:pt x="1626" y="46"/>
                  </a:lnTo>
                  <a:lnTo>
                    <a:pt x="1622" y="46"/>
                  </a:lnTo>
                  <a:lnTo>
                    <a:pt x="1622" y="46"/>
                  </a:lnTo>
                  <a:lnTo>
                    <a:pt x="1620" y="44"/>
                  </a:lnTo>
                  <a:lnTo>
                    <a:pt x="1620" y="44"/>
                  </a:lnTo>
                  <a:lnTo>
                    <a:pt x="1612" y="44"/>
                  </a:lnTo>
                  <a:lnTo>
                    <a:pt x="1612" y="44"/>
                  </a:lnTo>
                  <a:lnTo>
                    <a:pt x="1608" y="44"/>
                  </a:lnTo>
                  <a:lnTo>
                    <a:pt x="1608" y="44"/>
                  </a:lnTo>
                  <a:lnTo>
                    <a:pt x="1600" y="46"/>
                  </a:lnTo>
                  <a:lnTo>
                    <a:pt x="1600" y="46"/>
                  </a:lnTo>
                  <a:lnTo>
                    <a:pt x="1596" y="46"/>
                  </a:lnTo>
                  <a:lnTo>
                    <a:pt x="1596" y="46"/>
                  </a:lnTo>
                  <a:lnTo>
                    <a:pt x="1592" y="46"/>
                  </a:lnTo>
                  <a:lnTo>
                    <a:pt x="1592" y="46"/>
                  </a:lnTo>
                  <a:lnTo>
                    <a:pt x="1588" y="46"/>
                  </a:lnTo>
                  <a:lnTo>
                    <a:pt x="1588" y="46"/>
                  </a:lnTo>
                  <a:lnTo>
                    <a:pt x="1586" y="46"/>
                  </a:lnTo>
                  <a:lnTo>
                    <a:pt x="1586" y="46"/>
                  </a:lnTo>
                  <a:lnTo>
                    <a:pt x="1584" y="46"/>
                  </a:lnTo>
                  <a:lnTo>
                    <a:pt x="1584" y="46"/>
                  </a:lnTo>
                  <a:lnTo>
                    <a:pt x="1580" y="46"/>
                  </a:lnTo>
                  <a:lnTo>
                    <a:pt x="1580" y="46"/>
                  </a:lnTo>
                  <a:lnTo>
                    <a:pt x="1580" y="46"/>
                  </a:lnTo>
                  <a:lnTo>
                    <a:pt x="1580" y="46"/>
                  </a:lnTo>
                  <a:lnTo>
                    <a:pt x="1576" y="46"/>
                  </a:lnTo>
                  <a:lnTo>
                    <a:pt x="1570" y="48"/>
                  </a:lnTo>
                  <a:lnTo>
                    <a:pt x="1570" y="48"/>
                  </a:lnTo>
                  <a:lnTo>
                    <a:pt x="1568" y="46"/>
                  </a:lnTo>
                  <a:lnTo>
                    <a:pt x="1568" y="46"/>
                  </a:lnTo>
                  <a:lnTo>
                    <a:pt x="1566" y="48"/>
                  </a:lnTo>
                  <a:lnTo>
                    <a:pt x="1566" y="48"/>
                  </a:lnTo>
                  <a:lnTo>
                    <a:pt x="1560" y="48"/>
                  </a:lnTo>
                  <a:lnTo>
                    <a:pt x="1560" y="48"/>
                  </a:lnTo>
                  <a:lnTo>
                    <a:pt x="1560" y="48"/>
                  </a:lnTo>
                  <a:lnTo>
                    <a:pt x="1560" y="48"/>
                  </a:lnTo>
                  <a:lnTo>
                    <a:pt x="1558" y="46"/>
                  </a:lnTo>
                  <a:lnTo>
                    <a:pt x="1558" y="46"/>
                  </a:lnTo>
                  <a:lnTo>
                    <a:pt x="1554" y="44"/>
                  </a:lnTo>
                  <a:lnTo>
                    <a:pt x="1554" y="44"/>
                  </a:lnTo>
                  <a:lnTo>
                    <a:pt x="1550" y="46"/>
                  </a:lnTo>
                  <a:lnTo>
                    <a:pt x="1550" y="46"/>
                  </a:lnTo>
                  <a:lnTo>
                    <a:pt x="1546" y="46"/>
                  </a:lnTo>
                  <a:lnTo>
                    <a:pt x="1546" y="46"/>
                  </a:lnTo>
                  <a:lnTo>
                    <a:pt x="1544" y="46"/>
                  </a:lnTo>
                  <a:lnTo>
                    <a:pt x="1544" y="46"/>
                  </a:lnTo>
                  <a:lnTo>
                    <a:pt x="1540" y="48"/>
                  </a:lnTo>
                  <a:lnTo>
                    <a:pt x="1540" y="48"/>
                  </a:lnTo>
                  <a:lnTo>
                    <a:pt x="1538" y="46"/>
                  </a:lnTo>
                  <a:lnTo>
                    <a:pt x="1538" y="46"/>
                  </a:lnTo>
                  <a:lnTo>
                    <a:pt x="1536" y="44"/>
                  </a:lnTo>
                  <a:lnTo>
                    <a:pt x="1536" y="44"/>
                  </a:lnTo>
                  <a:lnTo>
                    <a:pt x="1534" y="44"/>
                  </a:lnTo>
                  <a:lnTo>
                    <a:pt x="1534" y="44"/>
                  </a:lnTo>
                  <a:lnTo>
                    <a:pt x="1532" y="44"/>
                  </a:lnTo>
                  <a:lnTo>
                    <a:pt x="1532" y="44"/>
                  </a:lnTo>
                  <a:lnTo>
                    <a:pt x="1532" y="44"/>
                  </a:lnTo>
                  <a:lnTo>
                    <a:pt x="1532" y="44"/>
                  </a:lnTo>
                  <a:lnTo>
                    <a:pt x="1526" y="46"/>
                  </a:lnTo>
                  <a:lnTo>
                    <a:pt x="1526" y="46"/>
                  </a:lnTo>
                  <a:lnTo>
                    <a:pt x="1520" y="46"/>
                  </a:lnTo>
                  <a:lnTo>
                    <a:pt x="1520" y="46"/>
                  </a:lnTo>
                  <a:lnTo>
                    <a:pt x="1518" y="46"/>
                  </a:lnTo>
                  <a:lnTo>
                    <a:pt x="1518" y="46"/>
                  </a:lnTo>
                  <a:lnTo>
                    <a:pt x="1516" y="46"/>
                  </a:lnTo>
                  <a:lnTo>
                    <a:pt x="1516" y="46"/>
                  </a:lnTo>
                  <a:lnTo>
                    <a:pt x="1514" y="46"/>
                  </a:lnTo>
                  <a:lnTo>
                    <a:pt x="1514" y="46"/>
                  </a:lnTo>
                  <a:lnTo>
                    <a:pt x="1514" y="46"/>
                  </a:lnTo>
                  <a:lnTo>
                    <a:pt x="1514" y="46"/>
                  </a:lnTo>
                  <a:lnTo>
                    <a:pt x="1512" y="46"/>
                  </a:lnTo>
                  <a:lnTo>
                    <a:pt x="1512" y="46"/>
                  </a:lnTo>
                  <a:lnTo>
                    <a:pt x="1506" y="44"/>
                  </a:lnTo>
                  <a:lnTo>
                    <a:pt x="1504" y="46"/>
                  </a:lnTo>
                  <a:lnTo>
                    <a:pt x="1504" y="46"/>
                  </a:lnTo>
                  <a:lnTo>
                    <a:pt x="1500" y="46"/>
                  </a:lnTo>
                  <a:lnTo>
                    <a:pt x="1500" y="46"/>
                  </a:lnTo>
                  <a:lnTo>
                    <a:pt x="1492" y="46"/>
                  </a:lnTo>
                  <a:lnTo>
                    <a:pt x="1492" y="46"/>
                  </a:lnTo>
                  <a:lnTo>
                    <a:pt x="1492" y="46"/>
                  </a:lnTo>
                  <a:lnTo>
                    <a:pt x="1492" y="46"/>
                  </a:lnTo>
                  <a:lnTo>
                    <a:pt x="1490" y="46"/>
                  </a:lnTo>
                  <a:lnTo>
                    <a:pt x="1490" y="46"/>
                  </a:lnTo>
                  <a:lnTo>
                    <a:pt x="1488" y="46"/>
                  </a:lnTo>
                  <a:lnTo>
                    <a:pt x="1488" y="46"/>
                  </a:lnTo>
                  <a:lnTo>
                    <a:pt x="1486" y="46"/>
                  </a:lnTo>
                  <a:lnTo>
                    <a:pt x="1486" y="46"/>
                  </a:lnTo>
                  <a:lnTo>
                    <a:pt x="1484" y="46"/>
                  </a:lnTo>
                  <a:lnTo>
                    <a:pt x="1484" y="46"/>
                  </a:lnTo>
                  <a:lnTo>
                    <a:pt x="1480" y="46"/>
                  </a:lnTo>
                  <a:lnTo>
                    <a:pt x="1480" y="46"/>
                  </a:lnTo>
                  <a:lnTo>
                    <a:pt x="1480" y="44"/>
                  </a:lnTo>
                  <a:lnTo>
                    <a:pt x="1480" y="44"/>
                  </a:lnTo>
                  <a:lnTo>
                    <a:pt x="1476" y="44"/>
                  </a:lnTo>
                  <a:lnTo>
                    <a:pt x="1476" y="44"/>
                  </a:lnTo>
                  <a:lnTo>
                    <a:pt x="1470" y="46"/>
                  </a:lnTo>
                  <a:lnTo>
                    <a:pt x="1470" y="46"/>
                  </a:lnTo>
                  <a:lnTo>
                    <a:pt x="1466" y="44"/>
                  </a:lnTo>
                  <a:lnTo>
                    <a:pt x="1466" y="44"/>
                  </a:lnTo>
                  <a:lnTo>
                    <a:pt x="1464" y="44"/>
                  </a:lnTo>
                  <a:lnTo>
                    <a:pt x="1464" y="44"/>
                  </a:lnTo>
                  <a:lnTo>
                    <a:pt x="1462" y="44"/>
                  </a:lnTo>
                  <a:lnTo>
                    <a:pt x="1462" y="44"/>
                  </a:lnTo>
                  <a:lnTo>
                    <a:pt x="1458" y="44"/>
                  </a:lnTo>
                  <a:lnTo>
                    <a:pt x="1458" y="44"/>
                  </a:lnTo>
                  <a:lnTo>
                    <a:pt x="1456" y="44"/>
                  </a:lnTo>
                  <a:lnTo>
                    <a:pt x="1456" y="44"/>
                  </a:lnTo>
                  <a:lnTo>
                    <a:pt x="1452" y="44"/>
                  </a:lnTo>
                  <a:lnTo>
                    <a:pt x="1452" y="44"/>
                  </a:lnTo>
                  <a:lnTo>
                    <a:pt x="1450" y="44"/>
                  </a:lnTo>
                  <a:lnTo>
                    <a:pt x="1450" y="44"/>
                  </a:lnTo>
                  <a:lnTo>
                    <a:pt x="1442" y="44"/>
                  </a:lnTo>
                  <a:lnTo>
                    <a:pt x="1442" y="44"/>
                  </a:lnTo>
                  <a:lnTo>
                    <a:pt x="1438" y="42"/>
                  </a:lnTo>
                  <a:lnTo>
                    <a:pt x="1438" y="42"/>
                  </a:lnTo>
                  <a:lnTo>
                    <a:pt x="1434" y="42"/>
                  </a:lnTo>
                  <a:lnTo>
                    <a:pt x="1434" y="42"/>
                  </a:lnTo>
                  <a:lnTo>
                    <a:pt x="1430" y="44"/>
                  </a:lnTo>
                  <a:lnTo>
                    <a:pt x="1430" y="44"/>
                  </a:lnTo>
                  <a:lnTo>
                    <a:pt x="1430" y="44"/>
                  </a:lnTo>
                  <a:lnTo>
                    <a:pt x="1430" y="44"/>
                  </a:lnTo>
                  <a:lnTo>
                    <a:pt x="1430" y="44"/>
                  </a:lnTo>
                  <a:lnTo>
                    <a:pt x="1430" y="44"/>
                  </a:lnTo>
                  <a:lnTo>
                    <a:pt x="1424" y="42"/>
                  </a:lnTo>
                  <a:lnTo>
                    <a:pt x="1424" y="42"/>
                  </a:lnTo>
                  <a:lnTo>
                    <a:pt x="1420" y="44"/>
                  </a:lnTo>
                  <a:lnTo>
                    <a:pt x="1420" y="44"/>
                  </a:lnTo>
                  <a:lnTo>
                    <a:pt x="1414" y="42"/>
                  </a:lnTo>
                  <a:lnTo>
                    <a:pt x="1414" y="42"/>
                  </a:lnTo>
                  <a:lnTo>
                    <a:pt x="1412" y="44"/>
                  </a:lnTo>
                  <a:lnTo>
                    <a:pt x="1412" y="44"/>
                  </a:lnTo>
                  <a:lnTo>
                    <a:pt x="1406" y="42"/>
                  </a:lnTo>
                  <a:lnTo>
                    <a:pt x="1406" y="42"/>
                  </a:lnTo>
                  <a:lnTo>
                    <a:pt x="1398" y="42"/>
                  </a:lnTo>
                  <a:lnTo>
                    <a:pt x="1398" y="42"/>
                  </a:lnTo>
                  <a:lnTo>
                    <a:pt x="1396" y="44"/>
                  </a:lnTo>
                  <a:lnTo>
                    <a:pt x="1396" y="44"/>
                  </a:lnTo>
                  <a:lnTo>
                    <a:pt x="1394" y="42"/>
                  </a:lnTo>
                  <a:lnTo>
                    <a:pt x="1394" y="42"/>
                  </a:lnTo>
                  <a:lnTo>
                    <a:pt x="1394" y="42"/>
                  </a:lnTo>
                  <a:lnTo>
                    <a:pt x="1394" y="42"/>
                  </a:lnTo>
                  <a:lnTo>
                    <a:pt x="1390" y="44"/>
                  </a:lnTo>
                  <a:lnTo>
                    <a:pt x="1386" y="44"/>
                  </a:lnTo>
                  <a:lnTo>
                    <a:pt x="1386" y="44"/>
                  </a:lnTo>
                  <a:lnTo>
                    <a:pt x="1384" y="44"/>
                  </a:lnTo>
                  <a:lnTo>
                    <a:pt x="1384" y="44"/>
                  </a:lnTo>
                  <a:lnTo>
                    <a:pt x="1380" y="44"/>
                  </a:lnTo>
                  <a:lnTo>
                    <a:pt x="1380" y="44"/>
                  </a:lnTo>
                  <a:lnTo>
                    <a:pt x="1378" y="44"/>
                  </a:lnTo>
                  <a:lnTo>
                    <a:pt x="1378" y="44"/>
                  </a:lnTo>
                  <a:lnTo>
                    <a:pt x="1374" y="44"/>
                  </a:lnTo>
                  <a:lnTo>
                    <a:pt x="1374" y="44"/>
                  </a:lnTo>
                  <a:lnTo>
                    <a:pt x="1372" y="44"/>
                  </a:lnTo>
                  <a:lnTo>
                    <a:pt x="1372" y="44"/>
                  </a:lnTo>
                  <a:lnTo>
                    <a:pt x="1370" y="44"/>
                  </a:lnTo>
                  <a:lnTo>
                    <a:pt x="1370" y="44"/>
                  </a:lnTo>
                  <a:lnTo>
                    <a:pt x="1366" y="44"/>
                  </a:lnTo>
                  <a:lnTo>
                    <a:pt x="1366" y="44"/>
                  </a:lnTo>
                  <a:lnTo>
                    <a:pt x="1364" y="44"/>
                  </a:lnTo>
                  <a:lnTo>
                    <a:pt x="1364" y="44"/>
                  </a:lnTo>
                  <a:lnTo>
                    <a:pt x="1362" y="44"/>
                  </a:lnTo>
                  <a:lnTo>
                    <a:pt x="1362" y="44"/>
                  </a:lnTo>
                  <a:lnTo>
                    <a:pt x="1354" y="44"/>
                  </a:lnTo>
                  <a:lnTo>
                    <a:pt x="1354" y="44"/>
                  </a:lnTo>
                  <a:lnTo>
                    <a:pt x="1350" y="44"/>
                  </a:lnTo>
                  <a:lnTo>
                    <a:pt x="1350" y="44"/>
                  </a:lnTo>
                  <a:lnTo>
                    <a:pt x="1348" y="44"/>
                  </a:lnTo>
                  <a:lnTo>
                    <a:pt x="1348" y="44"/>
                  </a:lnTo>
                  <a:lnTo>
                    <a:pt x="1344" y="44"/>
                  </a:lnTo>
                  <a:lnTo>
                    <a:pt x="1344" y="44"/>
                  </a:lnTo>
                  <a:lnTo>
                    <a:pt x="1340" y="46"/>
                  </a:lnTo>
                  <a:lnTo>
                    <a:pt x="1340" y="46"/>
                  </a:lnTo>
                  <a:lnTo>
                    <a:pt x="1336" y="46"/>
                  </a:lnTo>
                  <a:lnTo>
                    <a:pt x="1336" y="46"/>
                  </a:lnTo>
                  <a:lnTo>
                    <a:pt x="1328" y="46"/>
                  </a:lnTo>
                  <a:lnTo>
                    <a:pt x="1328" y="46"/>
                  </a:lnTo>
                  <a:lnTo>
                    <a:pt x="1326" y="44"/>
                  </a:lnTo>
                  <a:lnTo>
                    <a:pt x="1326" y="44"/>
                  </a:lnTo>
                  <a:lnTo>
                    <a:pt x="1318" y="44"/>
                  </a:lnTo>
                  <a:lnTo>
                    <a:pt x="1318" y="44"/>
                  </a:lnTo>
                  <a:lnTo>
                    <a:pt x="1316" y="44"/>
                  </a:lnTo>
                  <a:lnTo>
                    <a:pt x="1316" y="44"/>
                  </a:lnTo>
                  <a:lnTo>
                    <a:pt x="1312" y="44"/>
                  </a:lnTo>
                  <a:lnTo>
                    <a:pt x="1312" y="44"/>
                  </a:lnTo>
                  <a:lnTo>
                    <a:pt x="1306" y="46"/>
                  </a:lnTo>
                  <a:lnTo>
                    <a:pt x="1306" y="46"/>
                  </a:lnTo>
                  <a:lnTo>
                    <a:pt x="1302" y="46"/>
                  </a:lnTo>
                  <a:lnTo>
                    <a:pt x="1296" y="46"/>
                  </a:lnTo>
                  <a:lnTo>
                    <a:pt x="1296" y="46"/>
                  </a:lnTo>
                  <a:lnTo>
                    <a:pt x="1290" y="46"/>
                  </a:lnTo>
                  <a:lnTo>
                    <a:pt x="1290" y="46"/>
                  </a:lnTo>
                  <a:lnTo>
                    <a:pt x="1288" y="46"/>
                  </a:lnTo>
                  <a:lnTo>
                    <a:pt x="1288" y="46"/>
                  </a:lnTo>
                  <a:lnTo>
                    <a:pt x="1284" y="44"/>
                  </a:lnTo>
                  <a:lnTo>
                    <a:pt x="1284" y="44"/>
                  </a:lnTo>
                  <a:lnTo>
                    <a:pt x="1282" y="46"/>
                  </a:lnTo>
                  <a:lnTo>
                    <a:pt x="1282" y="46"/>
                  </a:lnTo>
                  <a:lnTo>
                    <a:pt x="1276" y="46"/>
                  </a:lnTo>
                  <a:lnTo>
                    <a:pt x="1276" y="46"/>
                  </a:lnTo>
                  <a:lnTo>
                    <a:pt x="1274" y="46"/>
                  </a:lnTo>
                  <a:lnTo>
                    <a:pt x="1274" y="46"/>
                  </a:lnTo>
                  <a:lnTo>
                    <a:pt x="1272" y="46"/>
                  </a:lnTo>
                  <a:lnTo>
                    <a:pt x="1272" y="46"/>
                  </a:lnTo>
                  <a:lnTo>
                    <a:pt x="1266" y="44"/>
                  </a:lnTo>
                  <a:lnTo>
                    <a:pt x="1266" y="44"/>
                  </a:lnTo>
                  <a:lnTo>
                    <a:pt x="1262" y="44"/>
                  </a:lnTo>
                  <a:lnTo>
                    <a:pt x="1262" y="44"/>
                  </a:lnTo>
                  <a:lnTo>
                    <a:pt x="1260" y="44"/>
                  </a:lnTo>
                  <a:lnTo>
                    <a:pt x="1260" y="44"/>
                  </a:lnTo>
                  <a:lnTo>
                    <a:pt x="1258" y="46"/>
                  </a:lnTo>
                  <a:lnTo>
                    <a:pt x="1258" y="46"/>
                  </a:lnTo>
                  <a:lnTo>
                    <a:pt x="1254" y="46"/>
                  </a:lnTo>
                  <a:lnTo>
                    <a:pt x="1254" y="46"/>
                  </a:lnTo>
                  <a:lnTo>
                    <a:pt x="1250" y="48"/>
                  </a:lnTo>
                  <a:lnTo>
                    <a:pt x="1250" y="48"/>
                  </a:lnTo>
                  <a:lnTo>
                    <a:pt x="1248" y="46"/>
                  </a:lnTo>
                  <a:lnTo>
                    <a:pt x="1248" y="46"/>
                  </a:lnTo>
                  <a:lnTo>
                    <a:pt x="1248" y="48"/>
                  </a:lnTo>
                  <a:lnTo>
                    <a:pt x="1248" y="48"/>
                  </a:lnTo>
                  <a:lnTo>
                    <a:pt x="1246" y="46"/>
                  </a:lnTo>
                  <a:lnTo>
                    <a:pt x="1246" y="46"/>
                  </a:lnTo>
                  <a:lnTo>
                    <a:pt x="1244" y="46"/>
                  </a:lnTo>
                  <a:lnTo>
                    <a:pt x="1244" y="46"/>
                  </a:lnTo>
                  <a:lnTo>
                    <a:pt x="1240" y="48"/>
                  </a:lnTo>
                  <a:lnTo>
                    <a:pt x="1240" y="48"/>
                  </a:lnTo>
                  <a:lnTo>
                    <a:pt x="1236" y="44"/>
                  </a:lnTo>
                  <a:lnTo>
                    <a:pt x="1236" y="44"/>
                  </a:lnTo>
                  <a:lnTo>
                    <a:pt x="1230" y="46"/>
                  </a:lnTo>
                  <a:lnTo>
                    <a:pt x="1224" y="46"/>
                  </a:lnTo>
                  <a:lnTo>
                    <a:pt x="1224" y="46"/>
                  </a:lnTo>
                  <a:lnTo>
                    <a:pt x="1222" y="46"/>
                  </a:lnTo>
                  <a:lnTo>
                    <a:pt x="1218" y="46"/>
                  </a:lnTo>
                  <a:lnTo>
                    <a:pt x="1218" y="46"/>
                  </a:lnTo>
                  <a:lnTo>
                    <a:pt x="1216" y="44"/>
                  </a:lnTo>
                  <a:lnTo>
                    <a:pt x="1214" y="44"/>
                  </a:lnTo>
                  <a:lnTo>
                    <a:pt x="1214" y="44"/>
                  </a:lnTo>
                  <a:lnTo>
                    <a:pt x="1204" y="44"/>
                  </a:lnTo>
                  <a:lnTo>
                    <a:pt x="1204" y="44"/>
                  </a:lnTo>
                  <a:lnTo>
                    <a:pt x="1200" y="42"/>
                  </a:lnTo>
                  <a:lnTo>
                    <a:pt x="1200" y="42"/>
                  </a:lnTo>
                  <a:lnTo>
                    <a:pt x="1196" y="42"/>
                  </a:lnTo>
                  <a:lnTo>
                    <a:pt x="1196" y="42"/>
                  </a:lnTo>
                  <a:lnTo>
                    <a:pt x="1188" y="44"/>
                  </a:lnTo>
                  <a:lnTo>
                    <a:pt x="1188" y="44"/>
                  </a:lnTo>
                  <a:lnTo>
                    <a:pt x="1186" y="44"/>
                  </a:lnTo>
                  <a:lnTo>
                    <a:pt x="1186" y="44"/>
                  </a:lnTo>
                  <a:lnTo>
                    <a:pt x="1180" y="44"/>
                  </a:lnTo>
                  <a:lnTo>
                    <a:pt x="1180" y="44"/>
                  </a:lnTo>
                  <a:lnTo>
                    <a:pt x="1180" y="42"/>
                  </a:lnTo>
                  <a:lnTo>
                    <a:pt x="1180" y="42"/>
                  </a:lnTo>
                  <a:lnTo>
                    <a:pt x="1176" y="42"/>
                  </a:lnTo>
                  <a:lnTo>
                    <a:pt x="1176" y="42"/>
                  </a:lnTo>
                  <a:lnTo>
                    <a:pt x="1174" y="42"/>
                  </a:lnTo>
                  <a:lnTo>
                    <a:pt x="1174" y="42"/>
                  </a:lnTo>
                  <a:lnTo>
                    <a:pt x="1170" y="44"/>
                  </a:lnTo>
                  <a:lnTo>
                    <a:pt x="1170" y="44"/>
                  </a:lnTo>
                  <a:lnTo>
                    <a:pt x="1164" y="42"/>
                  </a:lnTo>
                  <a:lnTo>
                    <a:pt x="1164" y="42"/>
                  </a:lnTo>
                  <a:lnTo>
                    <a:pt x="1156" y="42"/>
                  </a:lnTo>
                  <a:lnTo>
                    <a:pt x="1156" y="42"/>
                  </a:lnTo>
                  <a:lnTo>
                    <a:pt x="1152" y="42"/>
                  </a:lnTo>
                  <a:lnTo>
                    <a:pt x="1152" y="42"/>
                  </a:lnTo>
                  <a:lnTo>
                    <a:pt x="1148" y="44"/>
                  </a:lnTo>
                  <a:lnTo>
                    <a:pt x="1148" y="44"/>
                  </a:lnTo>
                  <a:lnTo>
                    <a:pt x="1146" y="44"/>
                  </a:lnTo>
                  <a:lnTo>
                    <a:pt x="1144" y="44"/>
                  </a:lnTo>
                  <a:lnTo>
                    <a:pt x="1142" y="44"/>
                  </a:lnTo>
                  <a:lnTo>
                    <a:pt x="1142" y="44"/>
                  </a:lnTo>
                  <a:lnTo>
                    <a:pt x="1140" y="42"/>
                  </a:lnTo>
                  <a:lnTo>
                    <a:pt x="1140" y="42"/>
                  </a:lnTo>
                  <a:lnTo>
                    <a:pt x="1140" y="42"/>
                  </a:lnTo>
                  <a:lnTo>
                    <a:pt x="1140" y="42"/>
                  </a:lnTo>
                  <a:lnTo>
                    <a:pt x="1138" y="42"/>
                  </a:lnTo>
                  <a:lnTo>
                    <a:pt x="1138" y="42"/>
                  </a:lnTo>
                  <a:lnTo>
                    <a:pt x="1138" y="40"/>
                  </a:lnTo>
                  <a:lnTo>
                    <a:pt x="1138" y="40"/>
                  </a:lnTo>
                  <a:lnTo>
                    <a:pt x="1138" y="40"/>
                  </a:lnTo>
                  <a:lnTo>
                    <a:pt x="1138" y="40"/>
                  </a:lnTo>
                  <a:lnTo>
                    <a:pt x="1136" y="40"/>
                  </a:lnTo>
                  <a:lnTo>
                    <a:pt x="1136" y="40"/>
                  </a:lnTo>
                  <a:lnTo>
                    <a:pt x="1134" y="40"/>
                  </a:lnTo>
                  <a:lnTo>
                    <a:pt x="1134" y="40"/>
                  </a:lnTo>
                  <a:lnTo>
                    <a:pt x="1132" y="40"/>
                  </a:lnTo>
                  <a:lnTo>
                    <a:pt x="1132" y="40"/>
                  </a:lnTo>
                  <a:lnTo>
                    <a:pt x="1128" y="38"/>
                  </a:lnTo>
                  <a:lnTo>
                    <a:pt x="1128" y="38"/>
                  </a:lnTo>
                  <a:lnTo>
                    <a:pt x="1124" y="38"/>
                  </a:lnTo>
                  <a:lnTo>
                    <a:pt x="1124" y="38"/>
                  </a:lnTo>
                  <a:lnTo>
                    <a:pt x="1124" y="38"/>
                  </a:lnTo>
                  <a:lnTo>
                    <a:pt x="1124" y="38"/>
                  </a:lnTo>
                  <a:lnTo>
                    <a:pt x="1122" y="38"/>
                  </a:lnTo>
                  <a:lnTo>
                    <a:pt x="1122" y="38"/>
                  </a:lnTo>
                  <a:lnTo>
                    <a:pt x="1120" y="40"/>
                  </a:lnTo>
                  <a:lnTo>
                    <a:pt x="1120" y="40"/>
                  </a:lnTo>
                  <a:lnTo>
                    <a:pt x="1114" y="42"/>
                  </a:lnTo>
                  <a:lnTo>
                    <a:pt x="1114" y="42"/>
                  </a:lnTo>
                  <a:lnTo>
                    <a:pt x="1112" y="44"/>
                  </a:lnTo>
                  <a:lnTo>
                    <a:pt x="1112" y="44"/>
                  </a:lnTo>
                  <a:lnTo>
                    <a:pt x="1104" y="42"/>
                  </a:lnTo>
                  <a:lnTo>
                    <a:pt x="1104" y="42"/>
                  </a:lnTo>
                  <a:lnTo>
                    <a:pt x="1102" y="44"/>
                  </a:lnTo>
                  <a:lnTo>
                    <a:pt x="1102" y="44"/>
                  </a:lnTo>
                  <a:lnTo>
                    <a:pt x="1096" y="44"/>
                  </a:lnTo>
                  <a:lnTo>
                    <a:pt x="1096" y="44"/>
                  </a:lnTo>
                  <a:lnTo>
                    <a:pt x="1094" y="42"/>
                  </a:lnTo>
                  <a:lnTo>
                    <a:pt x="1094" y="42"/>
                  </a:lnTo>
                  <a:lnTo>
                    <a:pt x="1090" y="44"/>
                  </a:lnTo>
                  <a:lnTo>
                    <a:pt x="1090" y="44"/>
                  </a:lnTo>
                  <a:lnTo>
                    <a:pt x="1088" y="44"/>
                  </a:lnTo>
                  <a:lnTo>
                    <a:pt x="1088" y="44"/>
                  </a:lnTo>
                  <a:lnTo>
                    <a:pt x="1088" y="44"/>
                  </a:lnTo>
                  <a:lnTo>
                    <a:pt x="1088" y="44"/>
                  </a:lnTo>
                  <a:lnTo>
                    <a:pt x="1080" y="44"/>
                  </a:lnTo>
                  <a:lnTo>
                    <a:pt x="1080" y="44"/>
                  </a:lnTo>
                  <a:lnTo>
                    <a:pt x="1078" y="44"/>
                  </a:lnTo>
                  <a:lnTo>
                    <a:pt x="1078" y="44"/>
                  </a:lnTo>
                  <a:lnTo>
                    <a:pt x="1072" y="44"/>
                  </a:lnTo>
                  <a:lnTo>
                    <a:pt x="1072" y="44"/>
                  </a:lnTo>
                  <a:lnTo>
                    <a:pt x="1068" y="44"/>
                  </a:lnTo>
                  <a:lnTo>
                    <a:pt x="1068" y="44"/>
                  </a:lnTo>
                  <a:lnTo>
                    <a:pt x="1066" y="42"/>
                  </a:lnTo>
                  <a:lnTo>
                    <a:pt x="1066" y="42"/>
                  </a:lnTo>
                  <a:lnTo>
                    <a:pt x="1064" y="42"/>
                  </a:lnTo>
                  <a:lnTo>
                    <a:pt x="1062" y="44"/>
                  </a:lnTo>
                  <a:lnTo>
                    <a:pt x="1062" y="44"/>
                  </a:lnTo>
                  <a:lnTo>
                    <a:pt x="1056" y="44"/>
                  </a:lnTo>
                  <a:lnTo>
                    <a:pt x="1056" y="44"/>
                  </a:lnTo>
                  <a:lnTo>
                    <a:pt x="1054" y="44"/>
                  </a:lnTo>
                  <a:lnTo>
                    <a:pt x="1054" y="44"/>
                  </a:lnTo>
                  <a:lnTo>
                    <a:pt x="1052" y="46"/>
                  </a:lnTo>
                  <a:lnTo>
                    <a:pt x="1052" y="46"/>
                  </a:lnTo>
                  <a:lnTo>
                    <a:pt x="1050" y="44"/>
                  </a:lnTo>
                  <a:lnTo>
                    <a:pt x="1050" y="44"/>
                  </a:lnTo>
                  <a:lnTo>
                    <a:pt x="1050" y="46"/>
                  </a:lnTo>
                  <a:lnTo>
                    <a:pt x="1050" y="46"/>
                  </a:lnTo>
                  <a:lnTo>
                    <a:pt x="1046" y="44"/>
                  </a:lnTo>
                  <a:lnTo>
                    <a:pt x="1046" y="44"/>
                  </a:lnTo>
                  <a:lnTo>
                    <a:pt x="1044" y="44"/>
                  </a:lnTo>
                  <a:lnTo>
                    <a:pt x="1044" y="44"/>
                  </a:lnTo>
                  <a:lnTo>
                    <a:pt x="1042" y="46"/>
                  </a:lnTo>
                  <a:lnTo>
                    <a:pt x="1042" y="46"/>
                  </a:lnTo>
                  <a:lnTo>
                    <a:pt x="1038" y="46"/>
                  </a:lnTo>
                  <a:lnTo>
                    <a:pt x="1038" y="46"/>
                  </a:lnTo>
                  <a:lnTo>
                    <a:pt x="1038" y="46"/>
                  </a:lnTo>
                  <a:lnTo>
                    <a:pt x="1038" y="46"/>
                  </a:lnTo>
                  <a:lnTo>
                    <a:pt x="1032" y="46"/>
                  </a:lnTo>
                  <a:lnTo>
                    <a:pt x="1032" y="46"/>
                  </a:lnTo>
                  <a:lnTo>
                    <a:pt x="1032" y="46"/>
                  </a:lnTo>
                  <a:lnTo>
                    <a:pt x="1032" y="46"/>
                  </a:lnTo>
                  <a:lnTo>
                    <a:pt x="1030" y="46"/>
                  </a:lnTo>
                  <a:lnTo>
                    <a:pt x="1030" y="46"/>
                  </a:lnTo>
                  <a:lnTo>
                    <a:pt x="1028" y="46"/>
                  </a:lnTo>
                  <a:lnTo>
                    <a:pt x="1028" y="46"/>
                  </a:lnTo>
                  <a:lnTo>
                    <a:pt x="1022" y="44"/>
                  </a:lnTo>
                  <a:lnTo>
                    <a:pt x="1022" y="44"/>
                  </a:lnTo>
                  <a:lnTo>
                    <a:pt x="1018" y="42"/>
                  </a:lnTo>
                  <a:lnTo>
                    <a:pt x="1018" y="42"/>
                  </a:lnTo>
                  <a:lnTo>
                    <a:pt x="1014" y="42"/>
                  </a:lnTo>
                  <a:lnTo>
                    <a:pt x="1014" y="42"/>
                  </a:lnTo>
                  <a:lnTo>
                    <a:pt x="1012" y="42"/>
                  </a:lnTo>
                  <a:lnTo>
                    <a:pt x="1012" y="42"/>
                  </a:lnTo>
                  <a:lnTo>
                    <a:pt x="1010" y="42"/>
                  </a:lnTo>
                  <a:lnTo>
                    <a:pt x="1010" y="42"/>
                  </a:lnTo>
                  <a:lnTo>
                    <a:pt x="1008" y="44"/>
                  </a:lnTo>
                  <a:lnTo>
                    <a:pt x="1008" y="44"/>
                  </a:lnTo>
                  <a:lnTo>
                    <a:pt x="1008" y="44"/>
                  </a:lnTo>
                  <a:lnTo>
                    <a:pt x="1006" y="44"/>
                  </a:lnTo>
                  <a:lnTo>
                    <a:pt x="1006" y="44"/>
                  </a:lnTo>
                  <a:lnTo>
                    <a:pt x="1002" y="44"/>
                  </a:lnTo>
                  <a:lnTo>
                    <a:pt x="1000" y="44"/>
                  </a:lnTo>
                  <a:lnTo>
                    <a:pt x="1000" y="44"/>
                  </a:lnTo>
                  <a:lnTo>
                    <a:pt x="996" y="44"/>
                  </a:lnTo>
                  <a:lnTo>
                    <a:pt x="996" y="44"/>
                  </a:lnTo>
                  <a:lnTo>
                    <a:pt x="996" y="42"/>
                  </a:lnTo>
                  <a:lnTo>
                    <a:pt x="996" y="42"/>
                  </a:lnTo>
                  <a:lnTo>
                    <a:pt x="992" y="42"/>
                  </a:lnTo>
                  <a:lnTo>
                    <a:pt x="992" y="42"/>
                  </a:lnTo>
                  <a:lnTo>
                    <a:pt x="992" y="40"/>
                  </a:lnTo>
                  <a:lnTo>
                    <a:pt x="992" y="40"/>
                  </a:lnTo>
                  <a:lnTo>
                    <a:pt x="992" y="40"/>
                  </a:lnTo>
                  <a:lnTo>
                    <a:pt x="992" y="40"/>
                  </a:lnTo>
                  <a:lnTo>
                    <a:pt x="990" y="40"/>
                  </a:lnTo>
                  <a:lnTo>
                    <a:pt x="990" y="40"/>
                  </a:lnTo>
                  <a:lnTo>
                    <a:pt x="988" y="40"/>
                  </a:lnTo>
                  <a:lnTo>
                    <a:pt x="988" y="40"/>
                  </a:lnTo>
                  <a:lnTo>
                    <a:pt x="982" y="42"/>
                  </a:lnTo>
                  <a:lnTo>
                    <a:pt x="982" y="42"/>
                  </a:lnTo>
                  <a:lnTo>
                    <a:pt x="980" y="40"/>
                  </a:lnTo>
                  <a:lnTo>
                    <a:pt x="980" y="40"/>
                  </a:lnTo>
                  <a:lnTo>
                    <a:pt x="974" y="42"/>
                  </a:lnTo>
                  <a:lnTo>
                    <a:pt x="968" y="42"/>
                  </a:lnTo>
                  <a:lnTo>
                    <a:pt x="968" y="42"/>
                  </a:lnTo>
                  <a:lnTo>
                    <a:pt x="966" y="42"/>
                  </a:lnTo>
                  <a:lnTo>
                    <a:pt x="966" y="42"/>
                  </a:lnTo>
                  <a:lnTo>
                    <a:pt x="966" y="40"/>
                  </a:lnTo>
                  <a:lnTo>
                    <a:pt x="966" y="40"/>
                  </a:lnTo>
                  <a:lnTo>
                    <a:pt x="964" y="40"/>
                  </a:lnTo>
                  <a:lnTo>
                    <a:pt x="964" y="40"/>
                  </a:lnTo>
                  <a:lnTo>
                    <a:pt x="960" y="42"/>
                  </a:lnTo>
                  <a:lnTo>
                    <a:pt x="960" y="42"/>
                  </a:lnTo>
                  <a:lnTo>
                    <a:pt x="956" y="44"/>
                  </a:lnTo>
                  <a:lnTo>
                    <a:pt x="956" y="44"/>
                  </a:lnTo>
                  <a:lnTo>
                    <a:pt x="956" y="44"/>
                  </a:lnTo>
                  <a:lnTo>
                    <a:pt x="956" y="44"/>
                  </a:lnTo>
                  <a:lnTo>
                    <a:pt x="952" y="44"/>
                  </a:lnTo>
                  <a:lnTo>
                    <a:pt x="952" y="44"/>
                  </a:lnTo>
                  <a:lnTo>
                    <a:pt x="950" y="46"/>
                  </a:lnTo>
                  <a:lnTo>
                    <a:pt x="950" y="46"/>
                  </a:lnTo>
                  <a:lnTo>
                    <a:pt x="950" y="46"/>
                  </a:lnTo>
                  <a:lnTo>
                    <a:pt x="950" y="46"/>
                  </a:lnTo>
                  <a:lnTo>
                    <a:pt x="948" y="46"/>
                  </a:lnTo>
                  <a:lnTo>
                    <a:pt x="948" y="46"/>
                  </a:lnTo>
                  <a:lnTo>
                    <a:pt x="942" y="46"/>
                  </a:lnTo>
                  <a:lnTo>
                    <a:pt x="942" y="46"/>
                  </a:lnTo>
                  <a:lnTo>
                    <a:pt x="936" y="44"/>
                  </a:lnTo>
                  <a:lnTo>
                    <a:pt x="936" y="44"/>
                  </a:lnTo>
                  <a:lnTo>
                    <a:pt x="934" y="42"/>
                  </a:lnTo>
                  <a:lnTo>
                    <a:pt x="934" y="42"/>
                  </a:lnTo>
                  <a:lnTo>
                    <a:pt x="930" y="42"/>
                  </a:lnTo>
                  <a:lnTo>
                    <a:pt x="930" y="42"/>
                  </a:lnTo>
                  <a:lnTo>
                    <a:pt x="930" y="40"/>
                  </a:lnTo>
                  <a:lnTo>
                    <a:pt x="930" y="40"/>
                  </a:lnTo>
                  <a:lnTo>
                    <a:pt x="922" y="42"/>
                  </a:lnTo>
                  <a:lnTo>
                    <a:pt x="912" y="42"/>
                  </a:lnTo>
                  <a:lnTo>
                    <a:pt x="912" y="42"/>
                  </a:lnTo>
                  <a:lnTo>
                    <a:pt x="910" y="44"/>
                  </a:lnTo>
                  <a:lnTo>
                    <a:pt x="910" y="44"/>
                  </a:lnTo>
                  <a:lnTo>
                    <a:pt x="908" y="44"/>
                  </a:lnTo>
                  <a:lnTo>
                    <a:pt x="908" y="44"/>
                  </a:lnTo>
                  <a:lnTo>
                    <a:pt x="908" y="44"/>
                  </a:lnTo>
                  <a:lnTo>
                    <a:pt x="908" y="44"/>
                  </a:lnTo>
                  <a:lnTo>
                    <a:pt x="902" y="46"/>
                  </a:lnTo>
                  <a:lnTo>
                    <a:pt x="902" y="46"/>
                  </a:lnTo>
                  <a:lnTo>
                    <a:pt x="900" y="44"/>
                  </a:lnTo>
                  <a:lnTo>
                    <a:pt x="900" y="44"/>
                  </a:lnTo>
                  <a:lnTo>
                    <a:pt x="896" y="44"/>
                  </a:lnTo>
                  <a:lnTo>
                    <a:pt x="892" y="44"/>
                  </a:lnTo>
                  <a:lnTo>
                    <a:pt x="892" y="44"/>
                  </a:lnTo>
                  <a:lnTo>
                    <a:pt x="890" y="44"/>
                  </a:lnTo>
                  <a:lnTo>
                    <a:pt x="890" y="44"/>
                  </a:lnTo>
                  <a:lnTo>
                    <a:pt x="888" y="46"/>
                  </a:lnTo>
                  <a:lnTo>
                    <a:pt x="888" y="46"/>
                  </a:lnTo>
                  <a:lnTo>
                    <a:pt x="882" y="44"/>
                  </a:lnTo>
                  <a:lnTo>
                    <a:pt x="882" y="44"/>
                  </a:lnTo>
                  <a:lnTo>
                    <a:pt x="876" y="42"/>
                  </a:lnTo>
                  <a:lnTo>
                    <a:pt x="876" y="42"/>
                  </a:lnTo>
                  <a:lnTo>
                    <a:pt x="874" y="42"/>
                  </a:lnTo>
                  <a:lnTo>
                    <a:pt x="870" y="42"/>
                  </a:lnTo>
                  <a:lnTo>
                    <a:pt x="870" y="42"/>
                  </a:lnTo>
                  <a:lnTo>
                    <a:pt x="866" y="44"/>
                  </a:lnTo>
                  <a:lnTo>
                    <a:pt x="866" y="44"/>
                  </a:lnTo>
                  <a:lnTo>
                    <a:pt x="862" y="46"/>
                  </a:lnTo>
                  <a:lnTo>
                    <a:pt x="862" y="46"/>
                  </a:lnTo>
                  <a:lnTo>
                    <a:pt x="858" y="46"/>
                  </a:lnTo>
                  <a:lnTo>
                    <a:pt x="858" y="46"/>
                  </a:lnTo>
                  <a:lnTo>
                    <a:pt x="856" y="44"/>
                  </a:lnTo>
                  <a:lnTo>
                    <a:pt x="856" y="44"/>
                  </a:lnTo>
                  <a:lnTo>
                    <a:pt x="852" y="44"/>
                  </a:lnTo>
                  <a:lnTo>
                    <a:pt x="852" y="44"/>
                  </a:lnTo>
                  <a:lnTo>
                    <a:pt x="850" y="44"/>
                  </a:lnTo>
                  <a:lnTo>
                    <a:pt x="850" y="44"/>
                  </a:lnTo>
                  <a:lnTo>
                    <a:pt x="848" y="40"/>
                  </a:lnTo>
                  <a:lnTo>
                    <a:pt x="846" y="40"/>
                  </a:lnTo>
                  <a:lnTo>
                    <a:pt x="846" y="40"/>
                  </a:lnTo>
                  <a:lnTo>
                    <a:pt x="844" y="42"/>
                  </a:lnTo>
                  <a:lnTo>
                    <a:pt x="844" y="42"/>
                  </a:lnTo>
                  <a:lnTo>
                    <a:pt x="840" y="42"/>
                  </a:lnTo>
                  <a:lnTo>
                    <a:pt x="836" y="40"/>
                  </a:lnTo>
                  <a:lnTo>
                    <a:pt x="836" y="40"/>
                  </a:lnTo>
                  <a:lnTo>
                    <a:pt x="834" y="38"/>
                  </a:lnTo>
                  <a:lnTo>
                    <a:pt x="834" y="38"/>
                  </a:lnTo>
                  <a:lnTo>
                    <a:pt x="830" y="40"/>
                  </a:lnTo>
                  <a:lnTo>
                    <a:pt x="828" y="38"/>
                  </a:lnTo>
                  <a:lnTo>
                    <a:pt x="828" y="38"/>
                  </a:lnTo>
                  <a:lnTo>
                    <a:pt x="820" y="40"/>
                  </a:lnTo>
                  <a:lnTo>
                    <a:pt x="820" y="40"/>
                  </a:lnTo>
                  <a:lnTo>
                    <a:pt x="820" y="40"/>
                  </a:lnTo>
                  <a:lnTo>
                    <a:pt x="820" y="40"/>
                  </a:lnTo>
                  <a:lnTo>
                    <a:pt x="816" y="42"/>
                  </a:lnTo>
                  <a:lnTo>
                    <a:pt x="816" y="42"/>
                  </a:lnTo>
                  <a:lnTo>
                    <a:pt x="812" y="40"/>
                  </a:lnTo>
                  <a:lnTo>
                    <a:pt x="812" y="40"/>
                  </a:lnTo>
                  <a:lnTo>
                    <a:pt x="808" y="40"/>
                  </a:lnTo>
                  <a:lnTo>
                    <a:pt x="808" y="40"/>
                  </a:lnTo>
                  <a:lnTo>
                    <a:pt x="806" y="40"/>
                  </a:lnTo>
                  <a:lnTo>
                    <a:pt x="806" y="40"/>
                  </a:lnTo>
                  <a:lnTo>
                    <a:pt x="804" y="40"/>
                  </a:lnTo>
                  <a:lnTo>
                    <a:pt x="804" y="40"/>
                  </a:lnTo>
                  <a:lnTo>
                    <a:pt x="802" y="38"/>
                  </a:lnTo>
                  <a:lnTo>
                    <a:pt x="802" y="38"/>
                  </a:lnTo>
                  <a:lnTo>
                    <a:pt x="800" y="40"/>
                  </a:lnTo>
                  <a:lnTo>
                    <a:pt x="800" y="40"/>
                  </a:lnTo>
                  <a:lnTo>
                    <a:pt x="800" y="40"/>
                  </a:lnTo>
                  <a:lnTo>
                    <a:pt x="794" y="42"/>
                  </a:lnTo>
                  <a:lnTo>
                    <a:pt x="794" y="42"/>
                  </a:lnTo>
                  <a:lnTo>
                    <a:pt x="792" y="40"/>
                  </a:lnTo>
                  <a:lnTo>
                    <a:pt x="792" y="40"/>
                  </a:lnTo>
                  <a:lnTo>
                    <a:pt x="790" y="40"/>
                  </a:lnTo>
                  <a:lnTo>
                    <a:pt x="790" y="40"/>
                  </a:lnTo>
                  <a:lnTo>
                    <a:pt x="790" y="40"/>
                  </a:lnTo>
                  <a:lnTo>
                    <a:pt x="788" y="42"/>
                  </a:lnTo>
                  <a:lnTo>
                    <a:pt x="788" y="42"/>
                  </a:lnTo>
                  <a:lnTo>
                    <a:pt x="786" y="42"/>
                  </a:lnTo>
                  <a:lnTo>
                    <a:pt x="786" y="42"/>
                  </a:lnTo>
                  <a:lnTo>
                    <a:pt x="782" y="40"/>
                  </a:lnTo>
                  <a:lnTo>
                    <a:pt x="782" y="40"/>
                  </a:lnTo>
                  <a:lnTo>
                    <a:pt x="778" y="40"/>
                  </a:lnTo>
                  <a:lnTo>
                    <a:pt x="778" y="40"/>
                  </a:lnTo>
                  <a:lnTo>
                    <a:pt x="776" y="42"/>
                  </a:lnTo>
                  <a:lnTo>
                    <a:pt x="772" y="42"/>
                  </a:lnTo>
                  <a:lnTo>
                    <a:pt x="772" y="42"/>
                  </a:lnTo>
                  <a:lnTo>
                    <a:pt x="770" y="42"/>
                  </a:lnTo>
                  <a:lnTo>
                    <a:pt x="770" y="42"/>
                  </a:lnTo>
                  <a:lnTo>
                    <a:pt x="766" y="40"/>
                  </a:lnTo>
                  <a:lnTo>
                    <a:pt x="766" y="40"/>
                  </a:lnTo>
                  <a:lnTo>
                    <a:pt x="764" y="40"/>
                  </a:lnTo>
                  <a:lnTo>
                    <a:pt x="764" y="40"/>
                  </a:lnTo>
                  <a:lnTo>
                    <a:pt x="762" y="42"/>
                  </a:lnTo>
                  <a:lnTo>
                    <a:pt x="762" y="42"/>
                  </a:lnTo>
                  <a:lnTo>
                    <a:pt x="758" y="42"/>
                  </a:lnTo>
                  <a:lnTo>
                    <a:pt x="758" y="42"/>
                  </a:lnTo>
                  <a:lnTo>
                    <a:pt x="756" y="42"/>
                  </a:lnTo>
                  <a:lnTo>
                    <a:pt x="756" y="42"/>
                  </a:lnTo>
                  <a:lnTo>
                    <a:pt x="752" y="42"/>
                  </a:lnTo>
                  <a:lnTo>
                    <a:pt x="752" y="42"/>
                  </a:lnTo>
                  <a:lnTo>
                    <a:pt x="744" y="44"/>
                  </a:lnTo>
                  <a:lnTo>
                    <a:pt x="744" y="44"/>
                  </a:lnTo>
                  <a:lnTo>
                    <a:pt x="738" y="42"/>
                  </a:lnTo>
                  <a:lnTo>
                    <a:pt x="738" y="42"/>
                  </a:lnTo>
                  <a:lnTo>
                    <a:pt x="734" y="40"/>
                  </a:lnTo>
                  <a:lnTo>
                    <a:pt x="734" y="40"/>
                  </a:lnTo>
                  <a:lnTo>
                    <a:pt x="732" y="42"/>
                  </a:lnTo>
                  <a:lnTo>
                    <a:pt x="732" y="42"/>
                  </a:lnTo>
                  <a:lnTo>
                    <a:pt x="728" y="42"/>
                  </a:lnTo>
                  <a:lnTo>
                    <a:pt x="726" y="42"/>
                  </a:lnTo>
                  <a:lnTo>
                    <a:pt x="726" y="42"/>
                  </a:lnTo>
                  <a:lnTo>
                    <a:pt x="724" y="42"/>
                  </a:lnTo>
                  <a:lnTo>
                    <a:pt x="724" y="42"/>
                  </a:lnTo>
                  <a:lnTo>
                    <a:pt x="720" y="42"/>
                  </a:lnTo>
                  <a:lnTo>
                    <a:pt x="720" y="42"/>
                  </a:lnTo>
                  <a:lnTo>
                    <a:pt x="718" y="42"/>
                  </a:lnTo>
                  <a:lnTo>
                    <a:pt x="718" y="42"/>
                  </a:lnTo>
                  <a:lnTo>
                    <a:pt x="712" y="42"/>
                  </a:lnTo>
                  <a:lnTo>
                    <a:pt x="712" y="42"/>
                  </a:lnTo>
                  <a:lnTo>
                    <a:pt x="710" y="42"/>
                  </a:lnTo>
                  <a:lnTo>
                    <a:pt x="710" y="42"/>
                  </a:lnTo>
                  <a:lnTo>
                    <a:pt x="706" y="42"/>
                  </a:lnTo>
                  <a:lnTo>
                    <a:pt x="706" y="42"/>
                  </a:lnTo>
                  <a:lnTo>
                    <a:pt x="704" y="44"/>
                  </a:lnTo>
                  <a:lnTo>
                    <a:pt x="704" y="44"/>
                  </a:lnTo>
                  <a:lnTo>
                    <a:pt x="702" y="42"/>
                  </a:lnTo>
                  <a:lnTo>
                    <a:pt x="702" y="42"/>
                  </a:lnTo>
                  <a:lnTo>
                    <a:pt x="696" y="44"/>
                  </a:lnTo>
                  <a:lnTo>
                    <a:pt x="696" y="44"/>
                  </a:lnTo>
                  <a:lnTo>
                    <a:pt x="692" y="44"/>
                  </a:lnTo>
                  <a:lnTo>
                    <a:pt x="692" y="44"/>
                  </a:lnTo>
                  <a:lnTo>
                    <a:pt x="690" y="44"/>
                  </a:lnTo>
                  <a:lnTo>
                    <a:pt x="690" y="44"/>
                  </a:lnTo>
                  <a:lnTo>
                    <a:pt x="688" y="44"/>
                  </a:lnTo>
                  <a:lnTo>
                    <a:pt x="688" y="44"/>
                  </a:lnTo>
                  <a:lnTo>
                    <a:pt x="686" y="44"/>
                  </a:lnTo>
                  <a:lnTo>
                    <a:pt x="686" y="44"/>
                  </a:lnTo>
                  <a:lnTo>
                    <a:pt x="680" y="44"/>
                  </a:lnTo>
                  <a:lnTo>
                    <a:pt x="680" y="44"/>
                  </a:lnTo>
                  <a:lnTo>
                    <a:pt x="676" y="44"/>
                  </a:lnTo>
                  <a:lnTo>
                    <a:pt x="676" y="44"/>
                  </a:lnTo>
                  <a:lnTo>
                    <a:pt x="668" y="44"/>
                  </a:lnTo>
                  <a:lnTo>
                    <a:pt x="660" y="42"/>
                  </a:lnTo>
                  <a:lnTo>
                    <a:pt x="660" y="42"/>
                  </a:lnTo>
                  <a:lnTo>
                    <a:pt x="658" y="42"/>
                  </a:lnTo>
                  <a:lnTo>
                    <a:pt x="658" y="42"/>
                  </a:lnTo>
                  <a:lnTo>
                    <a:pt x="654" y="42"/>
                  </a:lnTo>
                  <a:lnTo>
                    <a:pt x="652" y="42"/>
                  </a:lnTo>
                  <a:lnTo>
                    <a:pt x="652" y="42"/>
                  </a:lnTo>
                  <a:lnTo>
                    <a:pt x="648" y="42"/>
                  </a:lnTo>
                  <a:lnTo>
                    <a:pt x="648" y="42"/>
                  </a:lnTo>
                  <a:lnTo>
                    <a:pt x="646" y="42"/>
                  </a:lnTo>
                  <a:lnTo>
                    <a:pt x="646" y="42"/>
                  </a:lnTo>
                  <a:lnTo>
                    <a:pt x="636" y="42"/>
                  </a:lnTo>
                  <a:lnTo>
                    <a:pt x="636" y="42"/>
                  </a:lnTo>
                  <a:lnTo>
                    <a:pt x="636" y="42"/>
                  </a:lnTo>
                  <a:lnTo>
                    <a:pt x="636" y="42"/>
                  </a:lnTo>
                  <a:lnTo>
                    <a:pt x="636" y="42"/>
                  </a:lnTo>
                  <a:lnTo>
                    <a:pt x="636" y="42"/>
                  </a:lnTo>
                  <a:lnTo>
                    <a:pt x="636" y="42"/>
                  </a:lnTo>
                  <a:lnTo>
                    <a:pt x="636" y="42"/>
                  </a:lnTo>
                  <a:lnTo>
                    <a:pt x="634" y="42"/>
                  </a:lnTo>
                  <a:lnTo>
                    <a:pt x="634" y="42"/>
                  </a:lnTo>
                  <a:lnTo>
                    <a:pt x="630" y="42"/>
                  </a:lnTo>
                  <a:lnTo>
                    <a:pt x="630" y="42"/>
                  </a:lnTo>
                  <a:lnTo>
                    <a:pt x="628" y="42"/>
                  </a:lnTo>
                  <a:lnTo>
                    <a:pt x="628" y="42"/>
                  </a:lnTo>
                  <a:lnTo>
                    <a:pt x="622" y="42"/>
                  </a:lnTo>
                  <a:lnTo>
                    <a:pt x="622" y="42"/>
                  </a:lnTo>
                  <a:lnTo>
                    <a:pt x="614" y="42"/>
                  </a:lnTo>
                  <a:lnTo>
                    <a:pt x="614" y="42"/>
                  </a:lnTo>
                  <a:lnTo>
                    <a:pt x="612" y="42"/>
                  </a:lnTo>
                  <a:lnTo>
                    <a:pt x="608" y="42"/>
                  </a:lnTo>
                  <a:lnTo>
                    <a:pt x="608" y="42"/>
                  </a:lnTo>
                  <a:lnTo>
                    <a:pt x="608" y="42"/>
                  </a:lnTo>
                  <a:lnTo>
                    <a:pt x="608" y="42"/>
                  </a:lnTo>
                  <a:lnTo>
                    <a:pt x="606" y="42"/>
                  </a:lnTo>
                  <a:lnTo>
                    <a:pt x="606" y="42"/>
                  </a:lnTo>
                  <a:lnTo>
                    <a:pt x="604" y="42"/>
                  </a:lnTo>
                  <a:lnTo>
                    <a:pt x="604" y="42"/>
                  </a:lnTo>
                  <a:lnTo>
                    <a:pt x="600" y="42"/>
                  </a:lnTo>
                  <a:lnTo>
                    <a:pt x="600" y="42"/>
                  </a:lnTo>
                  <a:lnTo>
                    <a:pt x="596" y="42"/>
                  </a:lnTo>
                  <a:lnTo>
                    <a:pt x="596" y="42"/>
                  </a:lnTo>
                  <a:lnTo>
                    <a:pt x="594" y="42"/>
                  </a:lnTo>
                  <a:lnTo>
                    <a:pt x="594" y="42"/>
                  </a:lnTo>
                  <a:lnTo>
                    <a:pt x="588" y="42"/>
                  </a:lnTo>
                  <a:lnTo>
                    <a:pt x="588" y="42"/>
                  </a:lnTo>
                  <a:lnTo>
                    <a:pt x="586" y="42"/>
                  </a:lnTo>
                  <a:lnTo>
                    <a:pt x="586" y="42"/>
                  </a:lnTo>
                  <a:lnTo>
                    <a:pt x="582" y="42"/>
                  </a:lnTo>
                  <a:lnTo>
                    <a:pt x="582" y="42"/>
                  </a:lnTo>
                  <a:lnTo>
                    <a:pt x="580" y="42"/>
                  </a:lnTo>
                  <a:lnTo>
                    <a:pt x="580" y="42"/>
                  </a:lnTo>
                  <a:lnTo>
                    <a:pt x="576" y="42"/>
                  </a:lnTo>
                  <a:lnTo>
                    <a:pt x="576" y="42"/>
                  </a:lnTo>
                  <a:lnTo>
                    <a:pt x="574" y="42"/>
                  </a:lnTo>
                  <a:lnTo>
                    <a:pt x="574" y="42"/>
                  </a:lnTo>
                  <a:lnTo>
                    <a:pt x="570" y="42"/>
                  </a:lnTo>
                  <a:lnTo>
                    <a:pt x="570" y="42"/>
                  </a:lnTo>
                  <a:lnTo>
                    <a:pt x="566" y="42"/>
                  </a:lnTo>
                  <a:lnTo>
                    <a:pt x="566" y="42"/>
                  </a:lnTo>
                  <a:lnTo>
                    <a:pt x="564" y="42"/>
                  </a:lnTo>
                  <a:lnTo>
                    <a:pt x="564" y="42"/>
                  </a:lnTo>
                  <a:lnTo>
                    <a:pt x="560" y="42"/>
                  </a:lnTo>
                  <a:lnTo>
                    <a:pt x="560" y="42"/>
                  </a:lnTo>
                  <a:lnTo>
                    <a:pt x="542" y="42"/>
                  </a:lnTo>
                  <a:lnTo>
                    <a:pt x="542" y="42"/>
                  </a:lnTo>
                  <a:lnTo>
                    <a:pt x="540" y="44"/>
                  </a:lnTo>
                  <a:lnTo>
                    <a:pt x="540" y="44"/>
                  </a:lnTo>
                  <a:lnTo>
                    <a:pt x="536" y="42"/>
                  </a:lnTo>
                  <a:lnTo>
                    <a:pt x="532" y="44"/>
                  </a:lnTo>
                  <a:lnTo>
                    <a:pt x="532" y="44"/>
                  </a:lnTo>
                  <a:lnTo>
                    <a:pt x="528" y="42"/>
                  </a:lnTo>
                  <a:lnTo>
                    <a:pt x="528" y="42"/>
                  </a:lnTo>
                  <a:lnTo>
                    <a:pt x="528" y="42"/>
                  </a:lnTo>
                  <a:lnTo>
                    <a:pt x="526" y="44"/>
                  </a:lnTo>
                  <a:lnTo>
                    <a:pt x="526" y="44"/>
                  </a:lnTo>
                  <a:lnTo>
                    <a:pt x="518" y="44"/>
                  </a:lnTo>
                  <a:lnTo>
                    <a:pt x="518" y="44"/>
                  </a:lnTo>
                  <a:lnTo>
                    <a:pt x="514" y="46"/>
                  </a:lnTo>
                  <a:lnTo>
                    <a:pt x="514" y="46"/>
                  </a:lnTo>
                  <a:lnTo>
                    <a:pt x="510" y="46"/>
                  </a:lnTo>
                  <a:lnTo>
                    <a:pt x="510" y="46"/>
                  </a:lnTo>
                  <a:lnTo>
                    <a:pt x="508" y="46"/>
                  </a:lnTo>
                  <a:lnTo>
                    <a:pt x="508" y="46"/>
                  </a:lnTo>
                  <a:lnTo>
                    <a:pt x="504" y="46"/>
                  </a:lnTo>
                  <a:lnTo>
                    <a:pt x="504" y="46"/>
                  </a:lnTo>
                  <a:lnTo>
                    <a:pt x="500" y="46"/>
                  </a:lnTo>
                  <a:lnTo>
                    <a:pt x="500" y="46"/>
                  </a:lnTo>
                  <a:lnTo>
                    <a:pt x="500" y="46"/>
                  </a:lnTo>
                  <a:lnTo>
                    <a:pt x="500" y="46"/>
                  </a:lnTo>
                  <a:lnTo>
                    <a:pt x="498" y="46"/>
                  </a:lnTo>
                  <a:lnTo>
                    <a:pt x="498" y="46"/>
                  </a:lnTo>
                  <a:lnTo>
                    <a:pt x="498" y="46"/>
                  </a:lnTo>
                  <a:lnTo>
                    <a:pt x="498" y="46"/>
                  </a:lnTo>
                  <a:lnTo>
                    <a:pt x="498" y="46"/>
                  </a:lnTo>
                  <a:lnTo>
                    <a:pt x="498" y="46"/>
                  </a:lnTo>
                  <a:lnTo>
                    <a:pt x="496" y="46"/>
                  </a:lnTo>
                  <a:lnTo>
                    <a:pt x="496" y="46"/>
                  </a:lnTo>
                  <a:lnTo>
                    <a:pt x="494" y="46"/>
                  </a:lnTo>
                  <a:lnTo>
                    <a:pt x="494" y="46"/>
                  </a:lnTo>
                  <a:lnTo>
                    <a:pt x="490" y="46"/>
                  </a:lnTo>
                  <a:lnTo>
                    <a:pt x="490" y="46"/>
                  </a:lnTo>
                  <a:lnTo>
                    <a:pt x="486" y="44"/>
                  </a:lnTo>
                  <a:lnTo>
                    <a:pt x="486" y="44"/>
                  </a:lnTo>
                  <a:lnTo>
                    <a:pt x="484" y="44"/>
                  </a:lnTo>
                  <a:lnTo>
                    <a:pt x="484" y="44"/>
                  </a:lnTo>
                  <a:lnTo>
                    <a:pt x="482" y="44"/>
                  </a:lnTo>
                  <a:lnTo>
                    <a:pt x="482" y="44"/>
                  </a:lnTo>
                  <a:lnTo>
                    <a:pt x="478" y="44"/>
                  </a:lnTo>
                  <a:lnTo>
                    <a:pt x="478" y="44"/>
                  </a:lnTo>
                  <a:lnTo>
                    <a:pt x="476" y="44"/>
                  </a:lnTo>
                  <a:lnTo>
                    <a:pt x="476" y="44"/>
                  </a:lnTo>
                  <a:lnTo>
                    <a:pt x="472" y="46"/>
                  </a:lnTo>
                  <a:lnTo>
                    <a:pt x="468" y="44"/>
                  </a:lnTo>
                  <a:lnTo>
                    <a:pt x="468" y="44"/>
                  </a:lnTo>
                  <a:lnTo>
                    <a:pt x="466" y="46"/>
                  </a:lnTo>
                  <a:lnTo>
                    <a:pt x="464" y="46"/>
                  </a:lnTo>
                  <a:lnTo>
                    <a:pt x="464" y="46"/>
                  </a:lnTo>
                  <a:lnTo>
                    <a:pt x="464" y="44"/>
                  </a:lnTo>
                  <a:lnTo>
                    <a:pt x="464" y="44"/>
                  </a:lnTo>
                  <a:lnTo>
                    <a:pt x="462" y="44"/>
                  </a:lnTo>
                  <a:lnTo>
                    <a:pt x="462" y="44"/>
                  </a:lnTo>
                  <a:lnTo>
                    <a:pt x="462" y="42"/>
                  </a:lnTo>
                  <a:lnTo>
                    <a:pt x="462" y="42"/>
                  </a:lnTo>
                  <a:lnTo>
                    <a:pt x="456" y="42"/>
                  </a:lnTo>
                  <a:lnTo>
                    <a:pt x="456" y="42"/>
                  </a:lnTo>
                  <a:lnTo>
                    <a:pt x="450" y="42"/>
                  </a:lnTo>
                  <a:lnTo>
                    <a:pt x="450" y="42"/>
                  </a:lnTo>
                  <a:lnTo>
                    <a:pt x="448" y="44"/>
                  </a:lnTo>
                  <a:lnTo>
                    <a:pt x="448" y="44"/>
                  </a:lnTo>
                  <a:lnTo>
                    <a:pt x="442" y="44"/>
                  </a:lnTo>
                  <a:lnTo>
                    <a:pt x="442" y="44"/>
                  </a:lnTo>
                  <a:lnTo>
                    <a:pt x="438" y="44"/>
                  </a:lnTo>
                  <a:lnTo>
                    <a:pt x="438" y="44"/>
                  </a:lnTo>
                  <a:lnTo>
                    <a:pt x="436" y="46"/>
                  </a:lnTo>
                  <a:lnTo>
                    <a:pt x="436" y="46"/>
                  </a:lnTo>
                  <a:lnTo>
                    <a:pt x="432" y="44"/>
                  </a:lnTo>
                  <a:lnTo>
                    <a:pt x="432" y="44"/>
                  </a:lnTo>
                  <a:lnTo>
                    <a:pt x="428" y="44"/>
                  </a:lnTo>
                  <a:lnTo>
                    <a:pt x="428" y="44"/>
                  </a:lnTo>
                  <a:lnTo>
                    <a:pt x="428" y="44"/>
                  </a:lnTo>
                  <a:lnTo>
                    <a:pt x="428" y="44"/>
                  </a:lnTo>
                  <a:lnTo>
                    <a:pt x="426" y="44"/>
                  </a:lnTo>
                  <a:lnTo>
                    <a:pt x="426" y="44"/>
                  </a:lnTo>
                  <a:lnTo>
                    <a:pt x="426" y="44"/>
                  </a:lnTo>
                  <a:lnTo>
                    <a:pt x="426" y="44"/>
                  </a:lnTo>
                  <a:lnTo>
                    <a:pt x="420" y="42"/>
                  </a:lnTo>
                  <a:lnTo>
                    <a:pt x="420" y="42"/>
                  </a:lnTo>
                  <a:lnTo>
                    <a:pt x="418" y="44"/>
                  </a:lnTo>
                  <a:lnTo>
                    <a:pt x="418" y="44"/>
                  </a:lnTo>
                  <a:lnTo>
                    <a:pt x="416" y="42"/>
                  </a:lnTo>
                  <a:lnTo>
                    <a:pt x="416" y="40"/>
                  </a:lnTo>
                  <a:lnTo>
                    <a:pt x="416" y="40"/>
                  </a:lnTo>
                  <a:lnTo>
                    <a:pt x="412" y="40"/>
                  </a:lnTo>
                  <a:lnTo>
                    <a:pt x="412" y="40"/>
                  </a:lnTo>
                  <a:lnTo>
                    <a:pt x="412" y="42"/>
                  </a:lnTo>
                  <a:lnTo>
                    <a:pt x="412" y="42"/>
                  </a:lnTo>
                  <a:lnTo>
                    <a:pt x="410" y="44"/>
                  </a:lnTo>
                  <a:lnTo>
                    <a:pt x="410" y="44"/>
                  </a:lnTo>
                  <a:lnTo>
                    <a:pt x="404" y="44"/>
                  </a:lnTo>
                  <a:lnTo>
                    <a:pt x="404" y="44"/>
                  </a:lnTo>
                  <a:lnTo>
                    <a:pt x="400" y="44"/>
                  </a:lnTo>
                  <a:lnTo>
                    <a:pt x="400" y="44"/>
                  </a:lnTo>
                  <a:lnTo>
                    <a:pt x="396" y="42"/>
                  </a:lnTo>
                  <a:lnTo>
                    <a:pt x="396" y="42"/>
                  </a:lnTo>
                  <a:lnTo>
                    <a:pt x="394" y="44"/>
                  </a:lnTo>
                  <a:lnTo>
                    <a:pt x="394" y="44"/>
                  </a:lnTo>
                  <a:lnTo>
                    <a:pt x="390" y="44"/>
                  </a:lnTo>
                  <a:lnTo>
                    <a:pt x="390" y="44"/>
                  </a:lnTo>
                  <a:lnTo>
                    <a:pt x="386" y="42"/>
                  </a:lnTo>
                  <a:lnTo>
                    <a:pt x="386" y="42"/>
                  </a:lnTo>
                  <a:lnTo>
                    <a:pt x="376" y="44"/>
                  </a:lnTo>
                  <a:lnTo>
                    <a:pt x="376" y="44"/>
                  </a:lnTo>
                  <a:lnTo>
                    <a:pt x="374" y="42"/>
                  </a:lnTo>
                  <a:lnTo>
                    <a:pt x="374" y="42"/>
                  </a:lnTo>
                  <a:lnTo>
                    <a:pt x="368" y="42"/>
                  </a:lnTo>
                  <a:lnTo>
                    <a:pt x="368" y="42"/>
                  </a:lnTo>
                  <a:lnTo>
                    <a:pt x="366" y="42"/>
                  </a:lnTo>
                  <a:lnTo>
                    <a:pt x="366" y="42"/>
                  </a:lnTo>
                  <a:lnTo>
                    <a:pt x="362" y="42"/>
                  </a:lnTo>
                  <a:lnTo>
                    <a:pt x="362" y="42"/>
                  </a:lnTo>
                  <a:lnTo>
                    <a:pt x="362" y="42"/>
                  </a:lnTo>
                  <a:lnTo>
                    <a:pt x="362" y="42"/>
                  </a:lnTo>
                  <a:lnTo>
                    <a:pt x="362" y="42"/>
                  </a:lnTo>
                  <a:lnTo>
                    <a:pt x="362" y="42"/>
                  </a:lnTo>
                  <a:lnTo>
                    <a:pt x="360" y="42"/>
                  </a:lnTo>
                  <a:lnTo>
                    <a:pt x="360" y="42"/>
                  </a:lnTo>
                  <a:lnTo>
                    <a:pt x="358" y="42"/>
                  </a:lnTo>
                  <a:lnTo>
                    <a:pt x="358" y="42"/>
                  </a:lnTo>
                  <a:lnTo>
                    <a:pt x="352" y="44"/>
                  </a:lnTo>
                  <a:lnTo>
                    <a:pt x="352" y="44"/>
                  </a:lnTo>
                  <a:lnTo>
                    <a:pt x="344" y="42"/>
                  </a:lnTo>
                  <a:lnTo>
                    <a:pt x="344" y="42"/>
                  </a:lnTo>
                  <a:lnTo>
                    <a:pt x="342" y="44"/>
                  </a:lnTo>
                  <a:lnTo>
                    <a:pt x="342" y="44"/>
                  </a:lnTo>
                  <a:lnTo>
                    <a:pt x="338" y="42"/>
                  </a:lnTo>
                  <a:lnTo>
                    <a:pt x="338" y="42"/>
                  </a:lnTo>
                  <a:lnTo>
                    <a:pt x="330" y="44"/>
                  </a:lnTo>
                  <a:lnTo>
                    <a:pt x="330" y="44"/>
                  </a:lnTo>
                  <a:lnTo>
                    <a:pt x="328" y="44"/>
                  </a:lnTo>
                  <a:lnTo>
                    <a:pt x="328" y="44"/>
                  </a:lnTo>
                  <a:lnTo>
                    <a:pt x="322" y="42"/>
                  </a:lnTo>
                  <a:lnTo>
                    <a:pt x="322" y="42"/>
                  </a:lnTo>
                  <a:lnTo>
                    <a:pt x="316" y="42"/>
                  </a:lnTo>
                  <a:lnTo>
                    <a:pt x="316" y="42"/>
                  </a:lnTo>
                  <a:lnTo>
                    <a:pt x="316" y="42"/>
                  </a:lnTo>
                  <a:lnTo>
                    <a:pt x="316" y="42"/>
                  </a:lnTo>
                  <a:lnTo>
                    <a:pt x="316" y="42"/>
                  </a:lnTo>
                  <a:lnTo>
                    <a:pt x="316" y="42"/>
                  </a:lnTo>
                  <a:lnTo>
                    <a:pt x="314" y="42"/>
                  </a:lnTo>
                  <a:lnTo>
                    <a:pt x="314" y="42"/>
                  </a:lnTo>
                  <a:lnTo>
                    <a:pt x="310" y="42"/>
                  </a:lnTo>
                  <a:lnTo>
                    <a:pt x="310" y="42"/>
                  </a:lnTo>
                  <a:lnTo>
                    <a:pt x="310" y="40"/>
                  </a:lnTo>
                  <a:lnTo>
                    <a:pt x="310" y="40"/>
                  </a:lnTo>
                  <a:lnTo>
                    <a:pt x="308" y="40"/>
                  </a:lnTo>
                  <a:lnTo>
                    <a:pt x="308" y="42"/>
                  </a:lnTo>
                  <a:lnTo>
                    <a:pt x="308" y="42"/>
                  </a:lnTo>
                  <a:lnTo>
                    <a:pt x="306" y="42"/>
                  </a:lnTo>
                  <a:lnTo>
                    <a:pt x="306" y="42"/>
                  </a:lnTo>
                  <a:lnTo>
                    <a:pt x="298" y="42"/>
                  </a:lnTo>
                  <a:lnTo>
                    <a:pt x="298" y="42"/>
                  </a:lnTo>
                  <a:lnTo>
                    <a:pt x="296" y="42"/>
                  </a:lnTo>
                  <a:lnTo>
                    <a:pt x="296" y="42"/>
                  </a:lnTo>
                  <a:lnTo>
                    <a:pt x="294" y="42"/>
                  </a:lnTo>
                  <a:lnTo>
                    <a:pt x="294" y="42"/>
                  </a:lnTo>
                  <a:lnTo>
                    <a:pt x="290" y="42"/>
                  </a:lnTo>
                  <a:lnTo>
                    <a:pt x="290" y="42"/>
                  </a:lnTo>
                  <a:lnTo>
                    <a:pt x="288" y="42"/>
                  </a:lnTo>
                  <a:lnTo>
                    <a:pt x="288" y="42"/>
                  </a:lnTo>
                  <a:lnTo>
                    <a:pt x="286" y="42"/>
                  </a:lnTo>
                  <a:lnTo>
                    <a:pt x="286" y="42"/>
                  </a:lnTo>
                  <a:lnTo>
                    <a:pt x="286" y="40"/>
                  </a:lnTo>
                  <a:lnTo>
                    <a:pt x="286" y="40"/>
                  </a:lnTo>
                  <a:lnTo>
                    <a:pt x="282" y="42"/>
                  </a:lnTo>
                  <a:lnTo>
                    <a:pt x="282" y="42"/>
                  </a:lnTo>
                  <a:lnTo>
                    <a:pt x="278" y="40"/>
                  </a:lnTo>
                  <a:lnTo>
                    <a:pt x="278" y="40"/>
                  </a:lnTo>
                  <a:lnTo>
                    <a:pt x="276" y="40"/>
                  </a:lnTo>
                  <a:lnTo>
                    <a:pt x="274" y="40"/>
                  </a:lnTo>
                  <a:lnTo>
                    <a:pt x="274" y="40"/>
                  </a:lnTo>
                  <a:lnTo>
                    <a:pt x="270" y="40"/>
                  </a:lnTo>
                  <a:lnTo>
                    <a:pt x="270" y="40"/>
                  </a:lnTo>
                  <a:lnTo>
                    <a:pt x="268" y="42"/>
                  </a:lnTo>
                  <a:lnTo>
                    <a:pt x="268" y="42"/>
                  </a:lnTo>
                  <a:lnTo>
                    <a:pt x="264" y="40"/>
                  </a:lnTo>
                  <a:lnTo>
                    <a:pt x="264" y="40"/>
                  </a:lnTo>
                  <a:lnTo>
                    <a:pt x="260" y="40"/>
                  </a:lnTo>
                  <a:lnTo>
                    <a:pt x="260" y="40"/>
                  </a:lnTo>
                  <a:lnTo>
                    <a:pt x="258" y="40"/>
                  </a:lnTo>
                  <a:lnTo>
                    <a:pt x="258" y="40"/>
                  </a:lnTo>
                  <a:lnTo>
                    <a:pt x="252" y="40"/>
                  </a:lnTo>
                  <a:lnTo>
                    <a:pt x="252" y="40"/>
                  </a:lnTo>
                  <a:lnTo>
                    <a:pt x="246" y="40"/>
                  </a:lnTo>
                  <a:lnTo>
                    <a:pt x="242" y="40"/>
                  </a:lnTo>
                  <a:lnTo>
                    <a:pt x="242" y="40"/>
                  </a:lnTo>
                  <a:lnTo>
                    <a:pt x="238" y="40"/>
                  </a:lnTo>
                  <a:lnTo>
                    <a:pt x="234" y="40"/>
                  </a:lnTo>
                  <a:lnTo>
                    <a:pt x="234" y="40"/>
                  </a:lnTo>
                  <a:lnTo>
                    <a:pt x="234" y="40"/>
                  </a:lnTo>
                  <a:lnTo>
                    <a:pt x="234" y="40"/>
                  </a:lnTo>
                  <a:lnTo>
                    <a:pt x="230" y="40"/>
                  </a:lnTo>
                  <a:lnTo>
                    <a:pt x="230" y="40"/>
                  </a:lnTo>
                  <a:lnTo>
                    <a:pt x="228" y="40"/>
                  </a:lnTo>
                  <a:lnTo>
                    <a:pt x="228" y="40"/>
                  </a:lnTo>
                  <a:lnTo>
                    <a:pt x="224" y="40"/>
                  </a:lnTo>
                  <a:lnTo>
                    <a:pt x="224" y="40"/>
                  </a:lnTo>
                  <a:lnTo>
                    <a:pt x="222" y="40"/>
                  </a:lnTo>
                  <a:lnTo>
                    <a:pt x="222" y="40"/>
                  </a:lnTo>
                  <a:lnTo>
                    <a:pt x="218" y="40"/>
                  </a:lnTo>
                  <a:lnTo>
                    <a:pt x="218" y="40"/>
                  </a:lnTo>
                  <a:lnTo>
                    <a:pt x="216" y="40"/>
                  </a:lnTo>
                  <a:lnTo>
                    <a:pt x="216" y="40"/>
                  </a:lnTo>
                  <a:lnTo>
                    <a:pt x="212" y="42"/>
                  </a:lnTo>
                  <a:lnTo>
                    <a:pt x="212" y="42"/>
                  </a:lnTo>
                  <a:lnTo>
                    <a:pt x="208" y="40"/>
                  </a:lnTo>
                  <a:lnTo>
                    <a:pt x="208" y="40"/>
                  </a:lnTo>
                  <a:lnTo>
                    <a:pt x="204" y="42"/>
                  </a:lnTo>
                  <a:lnTo>
                    <a:pt x="204" y="42"/>
                  </a:lnTo>
                  <a:lnTo>
                    <a:pt x="200" y="40"/>
                  </a:lnTo>
                  <a:lnTo>
                    <a:pt x="200" y="40"/>
                  </a:lnTo>
                  <a:lnTo>
                    <a:pt x="190" y="40"/>
                  </a:lnTo>
                  <a:lnTo>
                    <a:pt x="190" y="40"/>
                  </a:lnTo>
                  <a:lnTo>
                    <a:pt x="188" y="40"/>
                  </a:lnTo>
                  <a:lnTo>
                    <a:pt x="188" y="40"/>
                  </a:lnTo>
                  <a:lnTo>
                    <a:pt x="176" y="40"/>
                  </a:lnTo>
                  <a:lnTo>
                    <a:pt x="176" y="40"/>
                  </a:lnTo>
                  <a:lnTo>
                    <a:pt x="172" y="42"/>
                  </a:lnTo>
                  <a:lnTo>
                    <a:pt x="172" y="42"/>
                  </a:lnTo>
                  <a:lnTo>
                    <a:pt x="170" y="42"/>
                  </a:lnTo>
                  <a:lnTo>
                    <a:pt x="170" y="42"/>
                  </a:lnTo>
                  <a:lnTo>
                    <a:pt x="166" y="42"/>
                  </a:lnTo>
                  <a:lnTo>
                    <a:pt x="166" y="42"/>
                  </a:lnTo>
                  <a:lnTo>
                    <a:pt x="162" y="42"/>
                  </a:lnTo>
                  <a:lnTo>
                    <a:pt x="158" y="42"/>
                  </a:lnTo>
                  <a:lnTo>
                    <a:pt x="158" y="42"/>
                  </a:lnTo>
                  <a:lnTo>
                    <a:pt x="158" y="40"/>
                  </a:lnTo>
                  <a:lnTo>
                    <a:pt x="158" y="40"/>
                  </a:lnTo>
                  <a:lnTo>
                    <a:pt x="156" y="40"/>
                  </a:lnTo>
                  <a:lnTo>
                    <a:pt x="156" y="40"/>
                  </a:lnTo>
                  <a:lnTo>
                    <a:pt x="156" y="38"/>
                  </a:lnTo>
                  <a:lnTo>
                    <a:pt x="156" y="38"/>
                  </a:lnTo>
                  <a:lnTo>
                    <a:pt x="148" y="38"/>
                  </a:lnTo>
                  <a:lnTo>
                    <a:pt x="148" y="38"/>
                  </a:lnTo>
                  <a:lnTo>
                    <a:pt x="148" y="38"/>
                  </a:lnTo>
                  <a:lnTo>
                    <a:pt x="148" y="38"/>
                  </a:lnTo>
                  <a:lnTo>
                    <a:pt x="146" y="38"/>
                  </a:lnTo>
                  <a:lnTo>
                    <a:pt x="146" y="38"/>
                  </a:lnTo>
                  <a:lnTo>
                    <a:pt x="142" y="38"/>
                  </a:lnTo>
                  <a:lnTo>
                    <a:pt x="140" y="40"/>
                  </a:lnTo>
                  <a:lnTo>
                    <a:pt x="140" y="40"/>
                  </a:lnTo>
                  <a:lnTo>
                    <a:pt x="138" y="40"/>
                  </a:lnTo>
                  <a:lnTo>
                    <a:pt x="138" y="40"/>
                  </a:lnTo>
                  <a:lnTo>
                    <a:pt x="134" y="40"/>
                  </a:lnTo>
                  <a:lnTo>
                    <a:pt x="134" y="40"/>
                  </a:lnTo>
                  <a:lnTo>
                    <a:pt x="130" y="40"/>
                  </a:lnTo>
                  <a:lnTo>
                    <a:pt x="130" y="40"/>
                  </a:lnTo>
                  <a:lnTo>
                    <a:pt x="126" y="38"/>
                  </a:lnTo>
                  <a:lnTo>
                    <a:pt x="126" y="38"/>
                  </a:lnTo>
                  <a:lnTo>
                    <a:pt x="124" y="38"/>
                  </a:lnTo>
                  <a:lnTo>
                    <a:pt x="124" y="38"/>
                  </a:lnTo>
                  <a:lnTo>
                    <a:pt x="122" y="38"/>
                  </a:lnTo>
                  <a:lnTo>
                    <a:pt x="118" y="38"/>
                  </a:lnTo>
                  <a:lnTo>
                    <a:pt x="118" y="38"/>
                  </a:lnTo>
                  <a:lnTo>
                    <a:pt x="116" y="38"/>
                  </a:lnTo>
                  <a:lnTo>
                    <a:pt x="116" y="38"/>
                  </a:lnTo>
                  <a:lnTo>
                    <a:pt x="112" y="38"/>
                  </a:lnTo>
                  <a:lnTo>
                    <a:pt x="112" y="38"/>
                  </a:lnTo>
                  <a:lnTo>
                    <a:pt x="106" y="40"/>
                  </a:lnTo>
                  <a:lnTo>
                    <a:pt x="106" y="40"/>
                  </a:lnTo>
                  <a:lnTo>
                    <a:pt x="104" y="38"/>
                  </a:lnTo>
                  <a:lnTo>
                    <a:pt x="104" y="38"/>
                  </a:lnTo>
                  <a:lnTo>
                    <a:pt x="104" y="38"/>
                  </a:lnTo>
                  <a:lnTo>
                    <a:pt x="104" y="38"/>
                  </a:lnTo>
                  <a:lnTo>
                    <a:pt x="102" y="38"/>
                  </a:lnTo>
                  <a:lnTo>
                    <a:pt x="102" y="38"/>
                  </a:lnTo>
                  <a:lnTo>
                    <a:pt x="98" y="36"/>
                  </a:lnTo>
                  <a:lnTo>
                    <a:pt x="98" y="36"/>
                  </a:lnTo>
                  <a:lnTo>
                    <a:pt x="92" y="38"/>
                  </a:lnTo>
                  <a:lnTo>
                    <a:pt x="92" y="38"/>
                  </a:lnTo>
                  <a:lnTo>
                    <a:pt x="90" y="36"/>
                  </a:lnTo>
                  <a:lnTo>
                    <a:pt x="90" y="36"/>
                  </a:lnTo>
                  <a:lnTo>
                    <a:pt x="86" y="38"/>
                  </a:lnTo>
                  <a:lnTo>
                    <a:pt x="86" y="38"/>
                  </a:lnTo>
                  <a:lnTo>
                    <a:pt x="82" y="36"/>
                  </a:lnTo>
                  <a:lnTo>
                    <a:pt x="82" y="36"/>
                  </a:lnTo>
                  <a:lnTo>
                    <a:pt x="76" y="36"/>
                  </a:lnTo>
                  <a:lnTo>
                    <a:pt x="76" y="36"/>
                  </a:lnTo>
                  <a:lnTo>
                    <a:pt x="74" y="38"/>
                  </a:lnTo>
                  <a:lnTo>
                    <a:pt x="74" y="38"/>
                  </a:lnTo>
                  <a:lnTo>
                    <a:pt x="70" y="38"/>
                  </a:lnTo>
                  <a:lnTo>
                    <a:pt x="70" y="38"/>
                  </a:lnTo>
                  <a:lnTo>
                    <a:pt x="66" y="36"/>
                  </a:lnTo>
                  <a:lnTo>
                    <a:pt x="66" y="36"/>
                  </a:lnTo>
                  <a:lnTo>
                    <a:pt x="64" y="36"/>
                  </a:lnTo>
                  <a:lnTo>
                    <a:pt x="64" y="36"/>
                  </a:lnTo>
                  <a:lnTo>
                    <a:pt x="56" y="36"/>
                  </a:lnTo>
                  <a:lnTo>
                    <a:pt x="56" y="36"/>
                  </a:lnTo>
                  <a:lnTo>
                    <a:pt x="54" y="38"/>
                  </a:lnTo>
                  <a:lnTo>
                    <a:pt x="54" y="38"/>
                  </a:lnTo>
                  <a:lnTo>
                    <a:pt x="50" y="38"/>
                  </a:lnTo>
                  <a:lnTo>
                    <a:pt x="50" y="38"/>
                  </a:lnTo>
                  <a:lnTo>
                    <a:pt x="50" y="38"/>
                  </a:lnTo>
                  <a:lnTo>
                    <a:pt x="50" y="38"/>
                  </a:lnTo>
                  <a:lnTo>
                    <a:pt x="46" y="38"/>
                  </a:lnTo>
                  <a:lnTo>
                    <a:pt x="46" y="38"/>
                  </a:lnTo>
                  <a:lnTo>
                    <a:pt x="42" y="38"/>
                  </a:lnTo>
                  <a:lnTo>
                    <a:pt x="42" y="38"/>
                  </a:lnTo>
                  <a:lnTo>
                    <a:pt x="40" y="36"/>
                  </a:lnTo>
                  <a:lnTo>
                    <a:pt x="40" y="36"/>
                  </a:lnTo>
                  <a:lnTo>
                    <a:pt x="38" y="36"/>
                  </a:lnTo>
                  <a:lnTo>
                    <a:pt x="38" y="36"/>
                  </a:lnTo>
                  <a:lnTo>
                    <a:pt x="36" y="34"/>
                  </a:lnTo>
                  <a:lnTo>
                    <a:pt x="36" y="34"/>
                  </a:lnTo>
                  <a:lnTo>
                    <a:pt x="28" y="34"/>
                  </a:lnTo>
                  <a:lnTo>
                    <a:pt x="28" y="34"/>
                  </a:lnTo>
                  <a:lnTo>
                    <a:pt x="26" y="34"/>
                  </a:lnTo>
                  <a:lnTo>
                    <a:pt x="26" y="34"/>
                  </a:lnTo>
                  <a:lnTo>
                    <a:pt x="24" y="34"/>
                  </a:lnTo>
                  <a:lnTo>
                    <a:pt x="24" y="34"/>
                  </a:lnTo>
                  <a:lnTo>
                    <a:pt x="20" y="34"/>
                  </a:lnTo>
                  <a:lnTo>
                    <a:pt x="20" y="34"/>
                  </a:lnTo>
                  <a:lnTo>
                    <a:pt x="8" y="34"/>
                  </a:lnTo>
                  <a:lnTo>
                    <a:pt x="8" y="34"/>
                  </a:lnTo>
                  <a:lnTo>
                    <a:pt x="4" y="34"/>
                  </a:lnTo>
                  <a:lnTo>
                    <a:pt x="4" y="34"/>
                  </a:lnTo>
                  <a:lnTo>
                    <a:pt x="2" y="32"/>
                  </a:lnTo>
                  <a:lnTo>
                    <a:pt x="2" y="32"/>
                  </a:lnTo>
                  <a:lnTo>
                    <a:pt x="2" y="30"/>
                  </a:lnTo>
                  <a:lnTo>
                    <a:pt x="2" y="30"/>
                  </a:lnTo>
                  <a:lnTo>
                    <a:pt x="2" y="28"/>
                  </a:lnTo>
                  <a:lnTo>
                    <a:pt x="2" y="28"/>
                  </a:lnTo>
                  <a:lnTo>
                    <a:pt x="2" y="28"/>
                  </a:lnTo>
                  <a:lnTo>
                    <a:pt x="2" y="28"/>
                  </a:lnTo>
                  <a:lnTo>
                    <a:pt x="2" y="26"/>
                  </a:lnTo>
                  <a:lnTo>
                    <a:pt x="2" y="26"/>
                  </a:lnTo>
                  <a:lnTo>
                    <a:pt x="2" y="26"/>
                  </a:lnTo>
                  <a:lnTo>
                    <a:pt x="2" y="26"/>
                  </a:lnTo>
                  <a:lnTo>
                    <a:pt x="2" y="24"/>
                  </a:lnTo>
                  <a:lnTo>
                    <a:pt x="2" y="24"/>
                  </a:lnTo>
                  <a:lnTo>
                    <a:pt x="2" y="24"/>
                  </a:lnTo>
                  <a:lnTo>
                    <a:pt x="2" y="24"/>
                  </a:lnTo>
                  <a:lnTo>
                    <a:pt x="2" y="24"/>
                  </a:lnTo>
                  <a:lnTo>
                    <a:pt x="2" y="24"/>
                  </a:lnTo>
                  <a:lnTo>
                    <a:pt x="2" y="24"/>
                  </a:lnTo>
                  <a:lnTo>
                    <a:pt x="0" y="20"/>
                  </a:lnTo>
                  <a:lnTo>
                    <a:pt x="0" y="20"/>
                  </a:lnTo>
                  <a:lnTo>
                    <a:pt x="0" y="18"/>
                  </a:lnTo>
                  <a:lnTo>
                    <a:pt x="0" y="18"/>
                  </a:lnTo>
                  <a:lnTo>
                    <a:pt x="0" y="18"/>
                  </a:lnTo>
                  <a:lnTo>
                    <a:pt x="2" y="16"/>
                  </a:lnTo>
                  <a:lnTo>
                    <a:pt x="2" y="16"/>
                  </a:lnTo>
                  <a:lnTo>
                    <a:pt x="2" y="16"/>
                  </a:lnTo>
                  <a:lnTo>
                    <a:pt x="2" y="16"/>
                  </a:lnTo>
                  <a:lnTo>
                    <a:pt x="2" y="16"/>
                  </a:lnTo>
                  <a:lnTo>
                    <a:pt x="2" y="14"/>
                  </a:lnTo>
                  <a:lnTo>
                    <a:pt x="2" y="14"/>
                  </a:lnTo>
                  <a:lnTo>
                    <a:pt x="2" y="14"/>
                  </a:lnTo>
                  <a:lnTo>
                    <a:pt x="2" y="14"/>
                  </a:lnTo>
                  <a:lnTo>
                    <a:pt x="2" y="14"/>
                  </a:lnTo>
                  <a:lnTo>
                    <a:pt x="2" y="1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ndParaRPr>
            </a:p>
          </p:txBody>
        </p:sp>
        <p:sp>
          <p:nvSpPr>
            <p:cNvPr id="10" name="Freeform 6"/>
            <p:cNvSpPr>
              <a:spLocks noEditPoints="1"/>
            </p:cNvSpPr>
            <p:nvPr userDrawn="1"/>
          </p:nvSpPr>
          <p:spPr bwMode="gray">
            <a:xfrm>
              <a:off x="377760" y="6195126"/>
              <a:ext cx="8418958" cy="60192"/>
            </a:xfrm>
            <a:custGeom>
              <a:avLst/>
              <a:gdLst>
                <a:gd name="T0" fmla="*/ 3752 w 3916"/>
                <a:gd name="T1" fmla="*/ 12 h 28"/>
                <a:gd name="T2" fmla="*/ 3576 w 3916"/>
                <a:gd name="T3" fmla="*/ 14 h 28"/>
                <a:gd name="T4" fmla="*/ 3450 w 3916"/>
                <a:gd name="T5" fmla="*/ 14 h 28"/>
                <a:gd name="T6" fmla="*/ 3348 w 3916"/>
                <a:gd name="T7" fmla="*/ 12 h 28"/>
                <a:gd name="T8" fmla="*/ 3206 w 3916"/>
                <a:gd name="T9" fmla="*/ 12 h 28"/>
                <a:gd name="T10" fmla="*/ 3108 w 3916"/>
                <a:gd name="T11" fmla="*/ 10 h 28"/>
                <a:gd name="T12" fmla="*/ 2950 w 3916"/>
                <a:gd name="T13" fmla="*/ 12 h 28"/>
                <a:gd name="T14" fmla="*/ 2916 w 3916"/>
                <a:gd name="T15" fmla="*/ 10 h 28"/>
                <a:gd name="T16" fmla="*/ 2826 w 3916"/>
                <a:gd name="T17" fmla="*/ 10 h 28"/>
                <a:gd name="T18" fmla="*/ 2684 w 3916"/>
                <a:gd name="T19" fmla="*/ 8 h 28"/>
                <a:gd name="T20" fmla="*/ 2550 w 3916"/>
                <a:gd name="T21" fmla="*/ 6 h 28"/>
                <a:gd name="T22" fmla="*/ 2400 w 3916"/>
                <a:gd name="T23" fmla="*/ 4 h 28"/>
                <a:gd name="T24" fmla="*/ 2252 w 3916"/>
                <a:gd name="T25" fmla="*/ 6 h 28"/>
                <a:gd name="T26" fmla="*/ 2078 w 3916"/>
                <a:gd name="T27" fmla="*/ 4 h 28"/>
                <a:gd name="T28" fmla="*/ 1694 w 3916"/>
                <a:gd name="T29" fmla="*/ 4 h 28"/>
                <a:gd name="T30" fmla="*/ 1488 w 3916"/>
                <a:gd name="T31" fmla="*/ 4 h 28"/>
                <a:gd name="T32" fmla="*/ 1294 w 3916"/>
                <a:gd name="T33" fmla="*/ 6 h 28"/>
                <a:gd name="T34" fmla="*/ 1254 w 3916"/>
                <a:gd name="T35" fmla="*/ 10 h 28"/>
                <a:gd name="T36" fmla="*/ 1126 w 3916"/>
                <a:gd name="T37" fmla="*/ 10 h 28"/>
                <a:gd name="T38" fmla="*/ 1048 w 3916"/>
                <a:gd name="T39" fmla="*/ 8 h 28"/>
                <a:gd name="T40" fmla="*/ 1044 w 3916"/>
                <a:gd name="T41" fmla="*/ 8 h 28"/>
                <a:gd name="T42" fmla="*/ 900 w 3916"/>
                <a:gd name="T43" fmla="*/ 8 h 28"/>
                <a:gd name="T44" fmla="*/ 720 w 3916"/>
                <a:gd name="T45" fmla="*/ 6 h 28"/>
                <a:gd name="T46" fmla="*/ 480 w 3916"/>
                <a:gd name="T47" fmla="*/ 6 h 28"/>
                <a:gd name="T48" fmla="*/ 338 w 3916"/>
                <a:gd name="T49" fmla="*/ 2 h 28"/>
                <a:gd name="T50" fmla="*/ 194 w 3916"/>
                <a:gd name="T51" fmla="*/ 0 h 28"/>
                <a:gd name="T52" fmla="*/ 56 w 3916"/>
                <a:gd name="T53" fmla="*/ 2 h 28"/>
                <a:gd name="T54" fmla="*/ 0 w 3916"/>
                <a:gd name="T55" fmla="*/ 10 h 28"/>
                <a:gd name="T56" fmla="*/ 64 w 3916"/>
                <a:gd name="T57" fmla="*/ 10 h 28"/>
                <a:gd name="T58" fmla="*/ 192 w 3916"/>
                <a:gd name="T59" fmla="*/ 10 h 28"/>
                <a:gd name="T60" fmla="*/ 294 w 3916"/>
                <a:gd name="T61" fmla="*/ 10 h 28"/>
                <a:gd name="T62" fmla="*/ 390 w 3916"/>
                <a:gd name="T63" fmla="*/ 12 h 28"/>
                <a:gd name="T64" fmla="*/ 610 w 3916"/>
                <a:gd name="T65" fmla="*/ 12 h 28"/>
                <a:gd name="T66" fmla="*/ 778 w 3916"/>
                <a:gd name="T67" fmla="*/ 14 h 28"/>
                <a:gd name="T68" fmla="*/ 884 w 3916"/>
                <a:gd name="T69" fmla="*/ 12 h 28"/>
                <a:gd name="T70" fmla="*/ 962 w 3916"/>
                <a:gd name="T71" fmla="*/ 14 h 28"/>
                <a:gd name="T72" fmla="*/ 1062 w 3916"/>
                <a:gd name="T73" fmla="*/ 16 h 28"/>
                <a:gd name="T74" fmla="*/ 1214 w 3916"/>
                <a:gd name="T75" fmla="*/ 16 h 28"/>
                <a:gd name="T76" fmla="*/ 1338 w 3916"/>
                <a:gd name="T77" fmla="*/ 18 h 28"/>
                <a:gd name="T78" fmla="*/ 1394 w 3916"/>
                <a:gd name="T79" fmla="*/ 18 h 28"/>
                <a:gd name="T80" fmla="*/ 1782 w 3916"/>
                <a:gd name="T81" fmla="*/ 20 h 28"/>
                <a:gd name="T82" fmla="*/ 1952 w 3916"/>
                <a:gd name="T83" fmla="*/ 20 h 28"/>
                <a:gd name="T84" fmla="*/ 2142 w 3916"/>
                <a:gd name="T85" fmla="*/ 22 h 28"/>
                <a:gd name="T86" fmla="*/ 2328 w 3916"/>
                <a:gd name="T87" fmla="*/ 22 h 28"/>
                <a:gd name="T88" fmla="*/ 2476 w 3916"/>
                <a:gd name="T89" fmla="*/ 22 h 28"/>
                <a:gd name="T90" fmla="*/ 2586 w 3916"/>
                <a:gd name="T91" fmla="*/ 22 h 28"/>
                <a:gd name="T92" fmla="*/ 2840 w 3916"/>
                <a:gd name="T93" fmla="*/ 22 h 28"/>
                <a:gd name="T94" fmla="*/ 2984 w 3916"/>
                <a:gd name="T95" fmla="*/ 24 h 28"/>
                <a:gd name="T96" fmla="*/ 3156 w 3916"/>
                <a:gd name="T97" fmla="*/ 24 h 28"/>
                <a:gd name="T98" fmla="*/ 3214 w 3916"/>
                <a:gd name="T99" fmla="*/ 24 h 28"/>
                <a:gd name="T100" fmla="*/ 3334 w 3916"/>
                <a:gd name="T101" fmla="*/ 26 h 28"/>
                <a:gd name="T102" fmla="*/ 3470 w 3916"/>
                <a:gd name="T103" fmla="*/ 26 h 28"/>
                <a:gd name="T104" fmla="*/ 3578 w 3916"/>
                <a:gd name="T105" fmla="*/ 26 h 28"/>
                <a:gd name="T106" fmla="*/ 3658 w 3916"/>
                <a:gd name="T107" fmla="*/ 26 h 28"/>
                <a:gd name="T108" fmla="*/ 3810 w 3916"/>
                <a:gd name="T109" fmla="*/ 28 h 28"/>
                <a:gd name="T110" fmla="*/ 3832 w 3916"/>
                <a:gd name="T111" fmla="*/ 26 h 28"/>
                <a:gd name="T112" fmla="*/ 3878 w 3916"/>
                <a:gd name="T113" fmla="*/ 24 h 28"/>
                <a:gd name="T114" fmla="*/ 3916 w 3916"/>
                <a:gd name="T115" fmla="*/ 18 h 28"/>
                <a:gd name="T116" fmla="*/ 3844 w 3916"/>
                <a:gd name="T117" fmla="*/ 14 h 28"/>
                <a:gd name="T118" fmla="*/ 746 w 3916"/>
                <a:gd name="T119" fmla="*/ 8 h 28"/>
                <a:gd name="T120" fmla="*/ 2876 w 3916"/>
                <a:gd name="T121" fmla="*/ 18 h 28"/>
                <a:gd name="T122" fmla="*/ 3162 w 3916"/>
                <a:gd name="T12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16" h="28">
                  <a:moveTo>
                    <a:pt x="3820" y="12"/>
                  </a:moveTo>
                  <a:lnTo>
                    <a:pt x="3820" y="12"/>
                  </a:lnTo>
                  <a:lnTo>
                    <a:pt x="3816" y="14"/>
                  </a:lnTo>
                  <a:lnTo>
                    <a:pt x="3816" y="14"/>
                  </a:lnTo>
                  <a:lnTo>
                    <a:pt x="3796" y="14"/>
                  </a:lnTo>
                  <a:lnTo>
                    <a:pt x="3796" y="14"/>
                  </a:lnTo>
                  <a:lnTo>
                    <a:pt x="3752" y="12"/>
                  </a:lnTo>
                  <a:lnTo>
                    <a:pt x="3752" y="12"/>
                  </a:lnTo>
                  <a:lnTo>
                    <a:pt x="3738" y="14"/>
                  </a:lnTo>
                  <a:lnTo>
                    <a:pt x="3738" y="14"/>
                  </a:lnTo>
                  <a:lnTo>
                    <a:pt x="3684" y="14"/>
                  </a:lnTo>
                  <a:lnTo>
                    <a:pt x="3634" y="14"/>
                  </a:lnTo>
                  <a:lnTo>
                    <a:pt x="3634" y="14"/>
                  </a:lnTo>
                  <a:lnTo>
                    <a:pt x="3604" y="14"/>
                  </a:lnTo>
                  <a:lnTo>
                    <a:pt x="3576" y="14"/>
                  </a:lnTo>
                  <a:lnTo>
                    <a:pt x="3576" y="14"/>
                  </a:lnTo>
                  <a:lnTo>
                    <a:pt x="3562" y="14"/>
                  </a:lnTo>
                  <a:lnTo>
                    <a:pt x="3548" y="12"/>
                  </a:lnTo>
                  <a:lnTo>
                    <a:pt x="3548" y="12"/>
                  </a:lnTo>
                  <a:lnTo>
                    <a:pt x="3530" y="12"/>
                  </a:lnTo>
                  <a:lnTo>
                    <a:pt x="3530" y="12"/>
                  </a:lnTo>
                  <a:lnTo>
                    <a:pt x="3488" y="12"/>
                  </a:lnTo>
                  <a:lnTo>
                    <a:pt x="3468" y="12"/>
                  </a:lnTo>
                  <a:lnTo>
                    <a:pt x="3450" y="14"/>
                  </a:lnTo>
                  <a:lnTo>
                    <a:pt x="3450" y="14"/>
                  </a:lnTo>
                  <a:lnTo>
                    <a:pt x="3440" y="12"/>
                  </a:lnTo>
                  <a:lnTo>
                    <a:pt x="3430" y="12"/>
                  </a:lnTo>
                  <a:lnTo>
                    <a:pt x="3410" y="12"/>
                  </a:lnTo>
                  <a:lnTo>
                    <a:pt x="3410" y="12"/>
                  </a:lnTo>
                  <a:lnTo>
                    <a:pt x="3380" y="12"/>
                  </a:lnTo>
                  <a:lnTo>
                    <a:pt x="3348" y="12"/>
                  </a:lnTo>
                  <a:lnTo>
                    <a:pt x="3348" y="12"/>
                  </a:lnTo>
                  <a:lnTo>
                    <a:pt x="3332" y="12"/>
                  </a:lnTo>
                  <a:lnTo>
                    <a:pt x="3316" y="14"/>
                  </a:lnTo>
                  <a:lnTo>
                    <a:pt x="3316" y="14"/>
                  </a:lnTo>
                  <a:lnTo>
                    <a:pt x="3266" y="12"/>
                  </a:lnTo>
                  <a:lnTo>
                    <a:pt x="3216" y="12"/>
                  </a:lnTo>
                  <a:lnTo>
                    <a:pt x="3216" y="12"/>
                  </a:lnTo>
                  <a:lnTo>
                    <a:pt x="3206" y="12"/>
                  </a:lnTo>
                  <a:lnTo>
                    <a:pt x="3206" y="12"/>
                  </a:lnTo>
                  <a:lnTo>
                    <a:pt x="3198" y="14"/>
                  </a:lnTo>
                  <a:lnTo>
                    <a:pt x="3198" y="14"/>
                  </a:lnTo>
                  <a:lnTo>
                    <a:pt x="3170" y="12"/>
                  </a:lnTo>
                  <a:lnTo>
                    <a:pt x="3156" y="12"/>
                  </a:lnTo>
                  <a:lnTo>
                    <a:pt x="3142" y="14"/>
                  </a:lnTo>
                  <a:lnTo>
                    <a:pt x="3142" y="14"/>
                  </a:lnTo>
                  <a:lnTo>
                    <a:pt x="3124" y="12"/>
                  </a:lnTo>
                  <a:lnTo>
                    <a:pt x="3108" y="10"/>
                  </a:lnTo>
                  <a:lnTo>
                    <a:pt x="3074" y="12"/>
                  </a:lnTo>
                  <a:lnTo>
                    <a:pt x="3074" y="12"/>
                  </a:lnTo>
                  <a:lnTo>
                    <a:pt x="3064" y="10"/>
                  </a:lnTo>
                  <a:lnTo>
                    <a:pt x="3064" y="10"/>
                  </a:lnTo>
                  <a:lnTo>
                    <a:pt x="3012" y="10"/>
                  </a:lnTo>
                  <a:lnTo>
                    <a:pt x="2960" y="10"/>
                  </a:lnTo>
                  <a:lnTo>
                    <a:pt x="2960" y="10"/>
                  </a:lnTo>
                  <a:lnTo>
                    <a:pt x="2950" y="12"/>
                  </a:lnTo>
                  <a:lnTo>
                    <a:pt x="2950" y="12"/>
                  </a:lnTo>
                  <a:lnTo>
                    <a:pt x="2944" y="10"/>
                  </a:lnTo>
                  <a:lnTo>
                    <a:pt x="2944" y="10"/>
                  </a:lnTo>
                  <a:lnTo>
                    <a:pt x="2936" y="12"/>
                  </a:lnTo>
                  <a:lnTo>
                    <a:pt x="2936" y="12"/>
                  </a:lnTo>
                  <a:lnTo>
                    <a:pt x="2932" y="10"/>
                  </a:lnTo>
                  <a:lnTo>
                    <a:pt x="2932" y="10"/>
                  </a:lnTo>
                  <a:lnTo>
                    <a:pt x="2916" y="10"/>
                  </a:lnTo>
                  <a:lnTo>
                    <a:pt x="2902" y="10"/>
                  </a:lnTo>
                  <a:lnTo>
                    <a:pt x="2902" y="10"/>
                  </a:lnTo>
                  <a:lnTo>
                    <a:pt x="2882" y="10"/>
                  </a:lnTo>
                  <a:lnTo>
                    <a:pt x="2858" y="10"/>
                  </a:lnTo>
                  <a:lnTo>
                    <a:pt x="2858" y="10"/>
                  </a:lnTo>
                  <a:lnTo>
                    <a:pt x="2844" y="10"/>
                  </a:lnTo>
                  <a:lnTo>
                    <a:pt x="2834" y="10"/>
                  </a:lnTo>
                  <a:lnTo>
                    <a:pt x="2826" y="10"/>
                  </a:lnTo>
                  <a:lnTo>
                    <a:pt x="2826" y="10"/>
                  </a:lnTo>
                  <a:lnTo>
                    <a:pt x="2788" y="8"/>
                  </a:lnTo>
                  <a:lnTo>
                    <a:pt x="2750" y="8"/>
                  </a:lnTo>
                  <a:lnTo>
                    <a:pt x="2750" y="8"/>
                  </a:lnTo>
                  <a:lnTo>
                    <a:pt x="2728" y="8"/>
                  </a:lnTo>
                  <a:lnTo>
                    <a:pt x="2706" y="8"/>
                  </a:lnTo>
                  <a:lnTo>
                    <a:pt x="2706" y="8"/>
                  </a:lnTo>
                  <a:lnTo>
                    <a:pt x="2684" y="8"/>
                  </a:lnTo>
                  <a:lnTo>
                    <a:pt x="2662" y="8"/>
                  </a:lnTo>
                  <a:lnTo>
                    <a:pt x="2662" y="8"/>
                  </a:lnTo>
                  <a:lnTo>
                    <a:pt x="2596" y="6"/>
                  </a:lnTo>
                  <a:lnTo>
                    <a:pt x="2596" y="6"/>
                  </a:lnTo>
                  <a:lnTo>
                    <a:pt x="2578" y="8"/>
                  </a:lnTo>
                  <a:lnTo>
                    <a:pt x="2578" y="8"/>
                  </a:lnTo>
                  <a:lnTo>
                    <a:pt x="2560" y="6"/>
                  </a:lnTo>
                  <a:lnTo>
                    <a:pt x="2550" y="6"/>
                  </a:lnTo>
                  <a:lnTo>
                    <a:pt x="2542" y="8"/>
                  </a:lnTo>
                  <a:lnTo>
                    <a:pt x="2542" y="8"/>
                  </a:lnTo>
                  <a:lnTo>
                    <a:pt x="2538" y="6"/>
                  </a:lnTo>
                  <a:lnTo>
                    <a:pt x="2534" y="6"/>
                  </a:lnTo>
                  <a:lnTo>
                    <a:pt x="2526" y="6"/>
                  </a:lnTo>
                  <a:lnTo>
                    <a:pt x="2526" y="6"/>
                  </a:lnTo>
                  <a:lnTo>
                    <a:pt x="2442" y="6"/>
                  </a:lnTo>
                  <a:lnTo>
                    <a:pt x="2400" y="4"/>
                  </a:lnTo>
                  <a:lnTo>
                    <a:pt x="2358" y="4"/>
                  </a:lnTo>
                  <a:lnTo>
                    <a:pt x="2358" y="4"/>
                  </a:lnTo>
                  <a:lnTo>
                    <a:pt x="2344" y="6"/>
                  </a:lnTo>
                  <a:lnTo>
                    <a:pt x="2328" y="6"/>
                  </a:lnTo>
                  <a:lnTo>
                    <a:pt x="2328" y="6"/>
                  </a:lnTo>
                  <a:lnTo>
                    <a:pt x="2280" y="6"/>
                  </a:lnTo>
                  <a:lnTo>
                    <a:pt x="2280" y="6"/>
                  </a:lnTo>
                  <a:lnTo>
                    <a:pt x="2252" y="6"/>
                  </a:lnTo>
                  <a:lnTo>
                    <a:pt x="2224" y="6"/>
                  </a:lnTo>
                  <a:lnTo>
                    <a:pt x="2224" y="6"/>
                  </a:lnTo>
                  <a:lnTo>
                    <a:pt x="2174" y="6"/>
                  </a:lnTo>
                  <a:lnTo>
                    <a:pt x="2122" y="4"/>
                  </a:lnTo>
                  <a:lnTo>
                    <a:pt x="2122" y="4"/>
                  </a:lnTo>
                  <a:lnTo>
                    <a:pt x="2100" y="6"/>
                  </a:lnTo>
                  <a:lnTo>
                    <a:pt x="2088" y="6"/>
                  </a:lnTo>
                  <a:lnTo>
                    <a:pt x="2078" y="4"/>
                  </a:lnTo>
                  <a:lnTo>
                    <a:pt x="2078" y="4"/>
                  </a:lnTo>
                  <a:lnTo>
                    <a:pt x="2042" y="4"/>
                  </a:lnTo>
                  <a:lnTo>
                    <a:pt x="2004" y="4"/>
                  </a:lnTo>
                  <a:lnTo>
                    <a:pt x="2004" y="4"/>
                  </a:lnTo>
                  <a:lnTo>
                    <a:pt x="1888" y="4"/>
                  </a:lnTo>
                  <a:lnTo>
                    <a:pt x="1888" y="4"/>
                  </a:lnTo>
                  <a:lnTo>
                    <a:pt x="1792" y="4"/>
                  </a:lnTo>
                  <a:lnTo>
                    <a:pt x="1694" y="4"/>
                  </a:lnTo>
                  <a:lnTo>
                    <a:pt x="1694" y="4"/>
                  </a:lnTo>
                  <a:lnTo>
                    <a:pt x="1634" y="4"/>
                  </a:lnTo>
                  <a:lnTo>
                    <a:pt x="1604" y="4"/>
                  </a:lnTo>
                  <a:lnTo>
                    <a:pt x="1574" y="6"/>
                  </a:lnTo>
                  <a:lnTo>
                    <a:pt x="1574" y="6"/>
                  </a:lnTo>
                  <a:lnTo>
                    <a:pt x="1552" y="4"/>
                  </a:lnTo>
                  <a:lnTo>
                    <a:pt x="1532" y="4"/>
                  </a:lnTo>
                  <a:lnTo>
                    <a:pt x="1488" y="4"/>
                  </a:lnTo>
                  <a:lnTo>
                    <a:pt x="1488" y="4"/>
                  </a:lnTo>
                  <a:lnTo>
                    <a:pt x="1462" y="6"/>
                  </a:lnTo>
                  <a:lnTo>
                    <a:pt x="1462" y="6"/>
                  </a:lnTo>
                  <a:lnTo>
                    <a:pt x="1416" y="6"/>
                  </a:lnTo>
                  <a:lnTo>
                    <a:pt x="1370" y="6"/>
                  </a:lnTo>
                  <a:lnTo>
                    <a:pt x="1370" y="6"/>
                  </a:lnTo>
                  <a:lnTo>
                    <a:pt x="1332" y="6"/>
                  </a:lnTo>
                  <a:lnTo>
                    <a:pt x="1294" y="6"/>
                  </a:lnTo>
                  <a:lnTo>
                    <a:pt x="1294" y="6"/>
                  </a:lnTo>
                  <a:lnTo>
                    <a:pt x="1280" y="6"/>
                  </a:lnTo>
                  <a:lnTo>
                    <a:pt x="1266" y="10"/>
                  </a:lnTo>
                  <a:lnTo>
                    <a:pt x="1266" y="10"/>
                  </a:lnTo>
                  <a:lnTo>
                    <a:pt x="1264" y="8"/>
                  </a:lnTo>
                  <a:lnTo>
                    <a:pt x="1260" y="8"/>
                  </a:lnTo>
                  <a:lnTo>
                    <a:pt x="1256" y="8"/>
                  </a:lnTo>
                  <a:lnTo>
                    <a:pt x="1254" y="10"/>
                  </a:lnTo>
                  <a:lnTo>
                    <a:pt x="1254" y="10"/>
                  </a:lnTo>
                  <a:lnTo>
                    <a:pt x="1232" y="8"/>
                  </a:lnTo>
                  <a:lnTo>
                    <a:pt x="1212" y="8"/>
                  </a:lnTo>
                  <a:lnTo>
                    <a:pt x="1192" y="8"/>
                  </a:lnTo>
                  <a:lnTo>
                    <a:pt x="1170" y="8"/>
                  </a:lnTo>
                  <a:lnTo>
                    <a:pt x="1170" y="8"/>
                  </a:lnTo>
                  <a:lnTo>
                    <a:pt x="1148" y="8"/>
                  </a:lnTo>
                  <a:lnTo>
                    <a:pt x="1126" y="10"/>
                  </a:lnTo>
                  <a:lnTo>
                    <a:pt x="1126" y="10"/>
                  </a:lnTo>
                  <a:lnTo>
                    <a:pt x="1114" y="8"/>
                  </a:lnTo>
                  <a:lnTo>
                    <a:pt x="1102" y="8"/>
                  </a:lnTo>
                  <a:lnTo>
                    <a:pt x="1076" y="10"/>
                  </a:lnTo>
                  <a:lnTo>
                    <a:pt x="1076" y="10"/>
                  </a:lnTo>
                  <a:lnTo>
                    <a:pt x="1064" y="8"/>
                  </a:lnTo>
                  <a:lnTo>
                    <a:pt x="1056" y="6"/>
                  </a:lnTo>
                  <a:lnTo>
                    <a:pt x="1048" y="8"/>
                  </a:lnTo>
                  <a:lnTo>
                    <a:pt x="1048" y="8"/>
                  </a:lnTo>
                  <a:lnTo>
                    <a:pt x="1046" y="8"/>
                  </a:lnTo>
                  <a:lnTo>
                    <a:pt x="1046" y="12"/>
                  </a:lnTo>
                  <a:lnTo>
                    <a:pt x="1046" y="12"/>
                  </a:lnTo>
                  <a:lnTo>
                    <a:pt x="1046" y="10"/>
                  </a:lnTo>
                  <a:lnTo>
                    <a:pt x="1046" y="10"/>
                  </a:lnTo>
                  <a:lnTo>
                    <a:pt x="1046" y="8"/>
                  </a:lnTo>
                  <a:lnTo>
                    <a:pt x="1044" y="8"/>
                  </a:lnTo>
                  <a:lnTo>
                    <a:pt x="1044" y="8"/>
                  </a:lnTo>
                  <a:lnTo>
                    <a:pt x="1000" y="8"/>
                  </a:lnTo>
                  <a:lnTo>
                    <a:pt x="958" y="8"/>
                  </a:lnTo>
                  <a:lnTo>
                    <a:pt x="958" y="8"/>
                  </a:lnTo>
                  <a:lnTo>
                    <a:pt x="928" y="6"/>
                  </a:lnTo>
                  <a:lnTo>
                    <a:pt x="914" y="6"/>
                  </a:lnTo>
                  <a:lnTo>
                    <a:pt x="900" y="8"/>
                  </a:lnTo>
                  <a:lnTo>
                    <a:pt x="900" y="8"/>
                  </a:lnTo>
                  <a:lnTo>
                    <a:pt x="900" y="8"/>
                  </a:lnTo>
                  <a:lnTo>
                    <a:pt x="900" y="6"/>
                  </a:lnTo>
                  <a:lnTo>
                    <a:pt x="898" y="6"/>
                  </a:lnTo>
                  <a:lnTo>
                    <a:pt x="898" y="6"/>
                  </a:lnTo>
                  <a:lnTo>
                    <a:pt x="898" y="6"/>
                  </a:lnTo>
                  <a:lnTo>
                    <a:pt x="838" y="4"/>
                  </a:lnTo>
                  <a:lnTo>
                    <a:pt x="780" y="4"/>
                  </a:lnTo>
                  <a:lnTo>
                    <a:pt x="720" y="6"/>
                  </a:lnTo>
                  <a:lnTo>
                    <a:pt x="662" y="6"/>
                  </a:lnTo>
                  <a:lnTo>
                    <a:pt x="662" y="6"/>
                  </a:lnTo>
                  <a:lnTo>
                    <a:pt x="630" y="6"/>
                  </a:lnTo>
                  <a:lnTo>
                    <a:pt x="630" y="6"/>
                  </a:lnTo>
                  <a:lnTo>
                    <a:pt x="508" y="4"/>
                  </a:lnTo>
                  <a:lnTo>
                    <a:pt x="508" y="4"/>
                  </a:lnTo>
                  <a:lnTo>
                    <a:pt x="480" y="6"/>
                  </a:lnTo>
                  <a:lnTo>
                    <a:pt x="480" y="6"/>
                  </a:lnTo>
                  <a:lnTo>
                    <a:pt x="444" y="4"/>
                  </a:lnTo>
                  <a:lnTo>
                    <a:pt x="408" y="4"/>
                  </a:lnTo>
                  <a:lnTo>
                    <a:pt x="408" y="4"/>
                  </a:lnTo>
                  <a:lnTo>
                    <a:pt x="372" y="4"/>
                  </a:lnTo>
                  <a:lnTo>
                    <a:pt x="372" y="4"/>
                  </a:lnTo>
                  <a:lnTo>
                    <a:pt x="356" y="2"/>
                  </a:lnTo>
                  <a:lnTo>
                    <a:pt x="338" y="2"/>
                  </a:lnTo>
                  <a:lnTo>
                    <a:pt x="338" y="2"/>
                  </a:lnTo>
                  <a:lnTo>
                    <a:pt x="326" y="4"/>
                  </a:lnTo>
                  <a:lnTo>
                    <a:pt x="326" y="4"/>
                  </a:lnTo>
                  <a:lnTo>
                    <a:pt x="300" y="2"/>
                  </a:lnTo>
                  <a:lnTo>
                    <a:pt x="300" y="2"/>
                  </a:lnTo>
                  <a:lnTo>
                    <a:pt x="268" y="2"/>
                  </a:lnTo>
                  <a:lnTo>
                    <a:pt x="236" y="2"/>
                  </a:lnTo>
                  <a:lnTo>
                    <a:pt x="236" y="2"/>
                  </a:lnTo>
                  <a:lnTo>
                    <a:pt x="194" y="0"/>
                  </a:lnTo>
                  <a:lnTo>
                    <a:pt x="194" y="0"/>
                  </a:lnTo>
                  <a:lnTo>
                    <a:pt x="180" y="2"/>
                  </a:lnTo>
                  <a:lnTo>
                    <a:pt x="180" y="2"/>
                  </a:lnTo>
                  <a:lnTo>
                    <a:pt x="158" y="2"/>
                  </a:lnTo>
                  <a:lnTo>
                    <a:pt x="138" y="0"/>
                  </a:lnTo>
                  <a:lnTo>
                    <a:pt x="138" y="0"/>
                  </a:lnTo>
                  <a:lnTo>
                    <a:pt x="56" y="2"/>
                  </a:lnTo>
                  <a:lnTo>
                    <a:pt x="56" y="2"/>
                  </a:lnTo>
                  <a:lnTo>
                    <a:pt x="42" y="0"/>
                  </a:lnTo>
                  <a:lnTo>
                    <a:pt x="42" y="0"/>
                  </a:lnTo>
                  <a:lnTo>
                    <a:pt x="20" y="2"/>
                  </a:lnTo>
                  <a:lnTo>
                    <a:pt x="10" y="4"/>
                  </a:lnTo>
                  <a:lnTo>
                    <a:pt x="0" y="8"/>
                  </a:lnTo>
                  <a:lnTo>
                    <a:pt x="0" y="8"/>
                  </a:lnTo>
                  <a:lnTo>
                    <a:pt x="0" y="10"/>
                  </a:lnTo>
                  <a:lnTo>
                    <a:pt x="0" y="10"/>
                  </a:lnTo>
                  <a:lnTo>
                    <a:pt x="6" y="10"/>
                  </a:lnTo>
                  <a:lnTo>
                    <a:pt x="12" y="10"/>
                  </a:lnTo>
                  <a:lnTo>
                    <a:pt x="26" y="10"/>
                  </a:lnTo>
                  <a:lnTo>
                    <a:pt x="26" y="10"/>
                  </a:lnTo>
                  <a:lnTo>
                    <a:pt x="40" y="10"/>
                  </a:lnTo>
                  <a:lnTo>
                    <a:pt x="40" y="10"/>
                  </a:lnTo>
                  <a:lnTo>
                    <a:pt x="64" y="10"/>
                  </a:lnTo>
                  <a:lnTo>
                    <a:pt x="64" y="10"/>
                  </a:lnTo>
                  <a:lnTo>
                    <a:pt x="98" y="10"/>
                  </a:lnTo>
                  <a:lnTo>
                    <a:pt x="136" y="10"/>
                  </a:lnTo>
                  <a:lnTo>
                    <a:pt x="136" y="10"/>
                  </a:lnTo>
                  <a:lnTo>
                    <a:pt x="166" y="12"/>
                  </a:lnTo>
                  <a:lnTo>
                    <a:pt x="166" y="12"/>
                  </a:lnTo>
                  <a:lnTo>
                    <a:pt x="180" y="10"/>
                  </a:lnTo>
                  <a:lnTo>
                    <a:pt x="192" y="10"/>
                  </a:lnTo>
                  <a:lnTo>
                    <a:pt x="192" y="10"/>
                  </a:lnTo>
                  <a:lnTo>
                    <a:pt x="200" y="12"/>
                  </a:lnTo>
                  <a:lnTo>
                    <a:pt x="200" y="12"/>
                  </a:lnTo>
                  <a:lnTo>
                    <a:pt x="222" y="12"/>
                  </a:lnTo>
                  <a:lnTo>
                    <a:pt x="244" y="10"/>
                  </a:lnTo>
                  <a:lnTo>
                    <a:pt x="244" y="10"/>
                  </a:lnTo>
                  <a:lnTo>
                    <a:pt x="280" y="10"/>
                  </a:lnTo>
                  <a:lnTo>
                    <a:pt x="280" y="10"/>
                  </a:lnTo>
                  <a:lnTo>
                    <a:pt x="294" y="10"/>
                  </a:lnTo>
                  <a:lnTo>
                    <a:pt x="310" y="12"/>
                  </a:lnTo>
                  <a:lnTo>
                    <a:pt x="310" y="12"/>
                  </a:lnTo>
                  <a:lnTo>
                    <a:pt x="326" y="10"/>
                  </a:lnTo>
                  <a:lnTo>
                    <a:pt x="342" y="10"/>
                  </a:lnTo>
                  <a:lnTo>
                    <a:pt x="342" y="10"/>
                  </a:lnTo>
                  <a:lnTo>
                    <a:pt x="352" y="12"/>
                  </a:lnTo>
                  <a:lnTo>
                    <a:pt x="352" y="12"/>
                  </a:lnTo>
                  <a:lnTo>
                    <a:pt x="390" y="12"/>
                  </a:lnTo>
                  <a:lnTo>
                    <a:pt x="430" y="12"/>
                  </a:lnTo>
                  <a:lnTo>
                    <a:pt x="430" y="12"/>
                  </a:lnTo>
                  <a:lnTo>
                    <a:pt x="452" y="12"/>
                  </a:lnTo>
                  <a:lnTo>
                    <a:pt x="472" y="12"/>
                  </a:lnTo>
                  <a:lnTo>
                    <a:pt x="494" y="12"/>
                  </a:lnTo>
                  <a:lnTo>
                    <a:pt x="516" y="14"/>
                  </a:lnTo>
                  <a:lnTo>
                    <a:pt x="516" y="14"/>
                  </a:lnTo>
                  <a:lnTo>
                    <a:pt x="610" y="12"/>
                  </a:lnTo>
                  <a:lnTo>
                    <a:pt x="706" y="14"/>
                  </a:lnTo>
                  <a:lnTo>
                    <a:pt x="706" y="14"/>
                  </a:lnTo>
                  <a:lnTo>
                    <a:pt x="712" y="12"/>
                  </a:lnTo>
                  <a:lnTo>
                    <a:pt x="720" y="12"/>
                  </a:lnTo>
                  <a:lnTo>
                    <a:pt x="720" y="12"/>
                  </a:lnTo>
                  <a:lnTo>
                    <a:pt x="750" y="12"/>
                  </a:lnTo>
                  <a:lnTo>
                    <a:pt x="778" y="14"/>
                  </a:lnTo>
                  <a:lnTo>
                    <a:pt x="778" y="14"/>
                  </a:lnTo>
                  <a:lnTo>
                    <a:pt x="794" y="12"/>
                  </a:lnTo>
                  <a:lnTo>
                    <a:pt x="810" y="12"/>
                  </a:lnTo>
                  <a:lnTo>
                    <a:pt x="826" y="12"/>
                  </a:lnTo>
                  <a:lnTo>
                    <a:pt x="840" y="10"/>
                  </a:lnTo>
                  <a:lnTo>
                    <a:pt x="840" y="10"/>
                  </a:lnTo>
                  <a:lnTo>
                    <a:pt x="850" y="12"/>
                  </a:lnTo>
                  <a:lnTo>
                    <a:pt x="862" y="12"/>
                  </a:lnTo>
                  <a:lnTo>
                    <a:pt x="884" y="12"/>
                  </a:lnTo>
                  <a:lnTo>
                    <a:pt x="884" y="12"/>
                  </a:lnTo>
                  <a:lnTo>
                    <a:pt x="906" y="14"/>
                  </a:lnTo>
                  <a:lnTo>
                    <a:pt x="928" y="14"/>
                  </a:lnTo>
                  <a:lnTo>
                    <a:pt x="928" y="14"/>
                  </a:lnTo>
                  <a:lnTo>
                    <a:pt x="934" y="14"/>
                  </a:lnTo>
                  <a:lnTo>
                    <a:pt x="940" y="12"/>
                  </a:lnTo>
                  <a:lnTo>
                    <a:pt x="940" y="12"/>
                  </a:lnTo>
                  <a:lnTo>
                    <a:pt x="962" y="14"/>
                  </a:lnTo>
                  <a:lnTo>
                    <a:pt x="982" y="14"/>
                  </a:lnTo>
                  <a:lnTo>
                    <a:pt x="1020" y="14"/>
                  </a:lnTo>
                  <a:lnTo>
                    <a:pt x="1020" y="14"/>
                  </a:lnTo>
                  <a:lnTo>
                    <a:pt x="1032" y="14"/>
                  </a:lnTo>
                  <a:lnTo>
                    <a:pt x="1042" y="14"/>
                  </a:lnTo>
                  <a:lnTo>
                    <a:pt x="1052" y="14"/>
                  </a:lnTo>
                  <a:lnTo>
                    <a:pt x="1062" y="16"/>
                  </a:lnTo>
                  <a:lnTo>
                    <a:pt x="1062" y="16"/>
                  </a:lnTo>
                  <a:lnTo>
                    <a:pt x="1096" y="16"/>
                  </a:lnTo>
                  <a:lnTo>
                    <a:pt x="1126" y="16"/>
                  </a:lnTo>
                  <a:lnTo>
                    <a:pt x="1160" y="16"/>
                  </a:lnTo>
                  <a:lnTo>
                    <a:pt x="1194" y="14"/>
                  </a:lnTo>
                  <a:lnTo>
                    <a:pt x="1194" y="14"/>
                  </a:lnTo>
                  <a:lnTo>
                    <a:pt x="1198" y="16"/>
                  </a:lnTo>
                  <a:lnTo>
                    <a:pt x="1202" y="16"/>
                  </a:lnTo>
                  <a:lnTo>
                    <a:pt x="1214" y="16"/>
                  </a:lnTo>
                  <a:lnTo>
                    <a:pt x="1214" y="16"/>
                  </a:lnTo>
                  <a:lnTo>
                    <a:pt x="1252" y="16"/>
                  </a:lnTo>
                  <a:lnTo>
                    <a:pt x="1270" y="16"/>
                  </a:lnTo>
                  <a:lnTo>
                    <a:pt x="1290" y="16"/>
                  </a:lnTo>
                  <a:lnTo>
                    <a:pt x="1290" y="16"/>
                  </a:lnTo>
                  <a:lnTo>
                    <a:pt x="1302" y="14"/>
                  </a:lnTo>
                  <a:lnTo>
                    <a:pt x="1314" y="16"/>
                  </a:lnTo>
                  <a:lnTo>
                    <a:pt x="1338" y="18"/>
                  </a:lnTo>
                  <a:lnTo>
                    <a:pt x="1338" y="18"/>
                  </a:lnTo>
                  <a:lnTo>
                    <a:pt x="1346" y="16"/>
                  </a:lnTo>
                  <a:lnTo>
                    <a:pt x="1346" y="16"/>
                  </a:lnTo>
                  <a:lnTo>
                    <a:pt x="1364" y="16"/>
                  </a:lnTo>
                  <a:lnTo>
                    <a:pt x="1364" y="16"/>
                  </a:lnTo>
                  <a:lnTo>
                    <a:pt x="1380" y="18"/>
                  </a:lnTo>
                  <a:lnTo>
                    <a:pt x="1394" y="18"/>
                  </a:lnTo>
                  <a:lnTo>
                    <a:pt x="1394" y="18"/>
                  </a:lnTo>
                  <a:lnTo>
                    <a:pt x="1404" y="18"/>
                  </a:lnTo>
                  <a:lnTo>
                    <a:pt x="1404" y="18"/>
                  </a:lnTo>
                  <a:lnTo>
                    <a:pt x="1504" y="18"/>
                  </a:lnTo>
                  <a:lnTo>
                    <a:pt x="1504" y="18"/>
                  </a:lnTo>
                  <a:lnTo>
                    <a:pt x="1740" y="18"/>
                  </a:lnTo>
                  <a:lnTo>
                    <a:pt x="1740" y="18"/>
                  </a:lnTo>
                  <a:lnTo>
                    <a:pt x="1760" y="20"/>
                  </a:lnTo>
                  <a:lnTo>
                    <a:pt x="1782" y="20"/>
                  </a:lnTo>
                  <a:lnTo>
                    <a:pt x="1804" y="20"/>
                  </a:lnTo>
                  <a:lnTo>
                    <a:pt x="1826" y="22"/>
                  </a:lnTo>
                  <a:lnTo>
                    <a:pt x="1826" y="22"/>
                  </a:lnTo>
                  <a:lnTo>
                    <a:pt x="1832" y="20"/>
                  </a:lnTo>
                  <a:lnTo>
                    <a:pt x="1838" y="20"/>
                  </a:lnTo>
                  <a:lnTo>
                    <a:pt x="1838" y="20"/>
                  </a:lnTo>
                  <a:lnTo>
                    <a:pt x="1894" y="20"/>
                  </a:lnTo>
                  <a:lnTo>
                    <a:pt x="1952" y="20"/>
                  </a:lnTo>
                  <a:lnTo>
                    <a:pt x="1952" y="20"/>
                  </a:lnTo>
                  <a:lnTo>
                    <a:pt x="2008" y="20"/>
                  </a:lnTo>
                  <a:lnTo>
                    <a:pt x="2064" y="20"/>
                  </a:lnTo>
                  <a:lnTo>
                    <a:pt x="2064" y="20"/>
                  </a:lnTo>
                  <a:lnTo>
                    <a:pt x="2082" y="20"/>
                  </a:lnTo>
                  <a:lnTo>
                    <a:pt x="2102" y="20"/>
                  </a:lnTo>
                  <a:lnTo>
                    <a:pt x="2122" y="20"/>
                  </a:lnTo>
                  <a:lnTo>
                    <a:pt x="2142" y="22"/>
                  </a:lnTo>
                  <a:lnTo>
                    <a:pt x="2142" y="22"/>
                  </a:lnTo>
                  <a:lnTo>
                    <a:pt x="2220" y="20"/>
                  </a:lnTo>
                  <a:lnTo>
                    <a:pt x="2300" y="22"/>
                  </a:lnTo>
                  <a:lnTo>
                    <a:pt x="2300" y="22"/>
                  </a:lnTo>
                  <a:lnTo>
                    <a:pt x="2320" y="20"/>
                  </a:lnTo>
                  <a:lnTo>
                    <a:pt x="2320" y="20"/>
                  </a:lnTo>
                  <a:lnTo>
                    <a:pt x="2328" y="22"/>
                  </a:lnTo>
                  <a:lnTo>
                    <a:pt x="2328" y="22"/>
                  </a:lnTo>
                  <a:lnTo>
                    <a:pt x="2334" y="20"/>
                  </a:lnTo>
                  <a:lnTo>
                    <a:pt x="2340" y="20"/>
                  </a:lnTo>
                  <a:lnTo>
                    <a:pt x="2340" y="20"/>
                  </a:lnTo>
                  <a:lnTo>
                    <a:pt x="2404" y="20"/>
                  </a:lnTo>
                  <a:lnTo>
                    <a:pt x="2438" y="20"/>
                  </a:lnTo>
                  <a:lnTo>
                    <a:pt x="2468" y="24"/>
                  </a:lnTo>
                  <a:lnTo>
                    <a:pt x="2468" y="24"/>
                  </a:lnTo>
                  <a:lnTo>
                    <a:pt x="2476" y="22"/>
                  </a:lnTo>
                  <a:lnTo>
                    <a:pt x="2486" y="22"/>
                  </a:lnTo>
                  <a:lnTo>
                    <a:pt x="2502" y="22"/>
                  </a:lnTo>
                  <a:lnTo>
                    <a:pt x="2502" y="22"/>
                  </a:lnTo>
                  <a:lnTo>
                    <a:pt x="2534" y="22"/>
                  </a:lnTo>
                  <a:lnTo>
                    <a:pt x="2568" y="20"/>
                  </a:lnTo>
                  <a:lnTo>
                    <a:pt x="2568" y="20"/>
                  </a:lnTo>
                  <a:lnTo>
                    <a:pt x="2586" y="22"/>
                  </a:lnTo>
                  <a:lnTo>
                    <a:pt x="2586" y="22"/>
                  </a:lnTo>
                  <a:lnTo>
                    <a:pt x="2624" y="22"/>
                  </a:lnTo>
                  <a:lnTo>
                    <a:pt x="2624" y="22"/>
                  </a:lnTo>
                  <a:lnTo>
                    <a:pt x="2642" y="20"/>
                  </a:lnTo>
                  <a:lnTo>
                    <a:pt x="2642" y="20"/>
                  </a:lnTo>
                  <a:lnTo>
                    <a:pt x="2706" y="22"/>
                  </a:lnTo>
                  <a:lnTo>
                    <a:pt x="2764" y="22"/>
                  </a:lnTo>
                  <a:lnTo>
                    <a:pt x="2764" y="22"/>
                  </a:lnTo>
                  <a:lnTo>
                    <a:pt x="2840" y="22"/>
                  </a:lnTo>
                  <a:lnTo>
                    <a:pt x="2840" y="22"/>
                  </a:lnTo>
                  <a:lnTo>
                    <a:pt x="2888" y="24"/>
                  </a:lnTo>
                  <a:lnTo>
                    <a:pt x="2910" y="24"/>
                  </a:lnTo>
                  <a:lnTo>
                    <a:pt x="2932" y="22"/>
                  </a:lnTo>
                  <a:lnTo>
                    <a:pt x="2932" y="22"/>
                  </a:lnTo>
                  <a:lnTo>
                    <a:pt x="2946" y="24"/>
                  </a:lnTo>
                  <a:lnTo>
                    <a:pt x="2960" y="24"/>
                  </a:lnTo>
                  <a:lnTo>
                    <a:pt x="2984" y="24"/>
                  </a:lnTo>
                  <a:lnTo>
                    <a:pt x="2984" y="24"/>
                  </a:lnTo>
                  <a:lnTo>
                    <a:pt x="3024" y="24"/>
                  </a:lnTo>
                  <a:lnTo>
                    <a:pt x="3024" y="24"/>
                  </a:lnTo>
                  <a:lnTo>
                    <a:pt x="3088" y="24"/>
                  </a:lnTo>
                  <a:lnTo>
                    <a:pt x="3088" y="24"/>
                  </a:lnTo>
                  <a:lnTo>
                    <a:pt x="3132" y="24"/>
                  </a:lnTo>
                  <a:lnTo>
                    <a:pt x="3132" y="24"/>
                  </a:lnTo>
                  <a:lnTo>
                    <a:pt x="3156" y="24"/>
                  </a:lnTo>
                  <a:lnTo>
                    <a:pt x="3178" y="24"/>
                  </a:lnTo>
                  <a:lnTo>
                    <a:pt x="3178" y="24"/>
                  </a:lnTo>
                  <a:lnTo>
                    <a:pt x="3190" y="24"/>
                  </a:lnTo>
                  <a:lnTo>
                    <a:pt x="3202" y="26"/>
                  </a:lnTo>
                  <a:lnTo>
                    <a:pt x="3202" y="26"/>
                  </a:lnTo>
                  <a:lnTo>
                    <a:pt x="3208" y="24"/>
                  </a:lnTo>
                  <a:lnTo>
                    <a:pt x="3208" y="24"/>
                  </a:lnTo>
                  <a:lnTo>
                    <a:pt x="3214" y="24"/>
                  </a:lnTo>
                  <a:lnTo>
                    <a:pt x="3222" y="26"/>
                  </a:lnTo>
                  <a:lnTo>
                    <a:pt x="3222" y="26"/>
                  </a:lnTo>
                  <a:lnTo>
                    <a:pt x="3246" y="26"/>
                  </a:lnTo>
                  <a:lnTo>
                    <a:pt x="3268" y="24"/>
                  </a:lnTo>
                  <a:lnTo>
                    <a:pt x="3268" y="24"/>
                  </a:lnTo>
                  <a:lnTo>
                    <a:pt x="3278" y="26"/>
                  </a:lnTo>
                  <a:lnTo>
                    <a:pt x="3278" y="26"/>
                  </a:lnTo>
                  <a:lnTo>
                    <a:pt x="3334" y="26"/>
                  </a:lnTo>
                  <a:lnTo>
                    <a:pt x="3390" y="26"/>
                  </a:lnTo>
                  <a:lnTo>
                    <a:pt x="3390" y="26"/>
                  </a:lnTo>
                  <a:lnTo>
                    <a:pt x="3404" y="26"/>
                  </a:lnTo>
                  <a:lnTo>
                    <a:pt x="3418" y="24"/>
                  </a:lnTo>
                  <a:lnTo>
                    <a:pt x="3418" y="24"/>
                  </a:lnTo>
                  <a:lnTo>
                    <a:pt x="3446" y="24"/>
                  </a:lnTo>
                  <a:lnTo>
                    <a:pt x="3470" y="26"/>
                  </a:lnTo>
                  <a:lnTo>
                    <a:pt x="3470" y="26"/>
                  </a:lnTo>
                  <a:lnTo>
                    <a:pt x="3496" y="26"/>
                  </a:lnTo>
                  <a:lnTo>
                    <a:pt x="3496" y="26"/>
                  </a:lnTo>
                  <a:lnTo>
                    <a:pt x="3532" y="24"/>
                  </a:lnTo>
                  <a:lnTo>
                    <a:pt x="3532" y="24"/>
                  </a:lnTo>
                  <a:lnTo>
                    <a:pt x="3544" y="24"/>
                  </a:lnTo>
                  <a:lnTo>
                    <a:pt x="3556" y="26"/>
                  </a:lnTo>
                  <a:lnTo>
                    <a:pt x="3556" y="26"/>
                  </a:lnTo>
                  <a:lnTo>
                    <a:pt x="3578" y="26"/>
                  </a:lnTo>
                  <a:lnTo>
                    <a:pt x="3598" y="26"/>
                  </a:lnTo>
                  <a:lnTo>
                    <a:pt x="3598" y="26"/>
                  </a:lnTo>
                  <a:lnTo>
                    <a:pt x="3622" y="26"/>
                  </a:lnTo>
                  <a:lnTo>
                    <a:pt x="3622" y="26"/>
                  </a:lnTo>
                  <a:lnTo>
                    <a:pt x="3634" y="26"/>
                  </a:lnTo>
                  <a:lnTo>
                    <a:pt x="3646" y="26"/>
                  </a:lnTo>
                  <a:lnTo>
                    <a:pt x="3646" y="26"/>
                  </a:lnTo>
                  <a:lnTo>
                    <a:pt x="3658" y="26"/>
                  </a:lnTo>
                  <a:lnTo>
                    <a:pt x="3670" y="26"/>
                  </a:lnTo>
                  <a:lnTo>
                    <a:pt x="3670" y="26"/>
                  </a:lnTo>
                  <a:lnTo>
                    <a:pt x="3706" y="26"/>
                  </a:lnTo>
                  <a:lnTo>
                    <a:pt x="3742" y="26"/>
                  </a:lnTo>
                  <a:lnTo>
                    <a:pt x="3742" y="26"/>
                  </a:lnTo>
                  <a:lnTo>
                    <a:pt x="3788" y="26"/>
                  </a:lnTo>
                  <a:lnTo>
                    <a:pt x="3788" y="26"/>
                  </a:lnTo>
                  <a:lnTo>
                    <a:pt x="3810" y="28"/>
                  </a:lnTo>
                  <a:lnTo>
                    <a:pt x="3810" y="28"/>
                  </a:lnTo>
                  <a:lnTo>
                    <a:pt x="3816" y="26"/>
                  </a:lnTo>
                  <a:lnTo>
                    <a:pt x="3816" y="26"/>
                  </a:lnTo>
                  <a:lnTo>
                    <a:pt x="3820" y="26"/>
                  </a:lnTo>
                  <a:lnTo>
                    <a:pt x="3824" y="28"/>
                  </a:lnTo>
                  <a:lnTo>
                    <a:pt x="3824" y="28"/>
                  </a:lnTo>
                  <a:lnTo>
                    <a:pt x="3832" y="26"/>
                  </a:lnTo>
                  <a:lnTo>
                    <a:pt x="3832" y="26"/>
                  </a:lnTo>
                  <a:lnTo>
                    <a:pt x="3846" y="24"/>
                  </a:lnTo>
                  <a:lnTo>
                    <a:pt x="3846" y="24"/>
                  </a:lnTo>
                  <a:lnTo>
                    <a:pt x="3850" y="24"/>
                  </a:lnTo>
                  <a:lnTo>
                    <a:pt x="3850" y="24"/>
                  </a:lnTo>
                  <a:lnTo>
                    <a:pt x="3856" y="26"/>
                  </a:lnTo>
                  <a:lnTo>
                    <a:pt x="3864" y="26"/>
                  </a:lnTo>
                  <a:lnTo>
                    <a:pt x="3878" y="24"/>
                  </a:lnTo>
                  <a:lnTo>
                    <a:pt x="3878" y="24"/>
                  </a:lnTo>
                  <a:lnTo>
                    <a:pt x="3890" y="24"/>
                  </a:lnTo>
                  <a:lnTo>
                    <a:pt x="3890" y="24"/>
                  </a:lnTo>
                  <a:lnTo>
                    <a:pt x="3900" y="24"/>
                  </a:lnTo>
                  <a:lnTo>
                    <a:pt x="3906" y="22"/>
                  </a:lnTo>
                  <a:lnTo>
                    <a:pt x="3910" y="20"/>
                  </a:lnTo>
                  <a:lnTo>
                    <a:pt x="3910" y="20"/>
                  </a:lnTo>
                  <a:lnTo>
                    <a:pt x="3914" y="20"/>
                  </a:lnTo>
                  <a:lnTo>
                    <a:pt x="3916" y="18"/>
                  </a:lnTo>
                  <a:lnTo>
                    <a:pt x="3916" y="18"/>
                  </a:lnTo>
                  <a:lnTo>
                    <a:pt x="3916" y="18"/>
                  </a:lnTo>
                  <a:lnTo>
                    <a:pt x="3916" y="18"/>
                  </a:lnTo>
                  <a:lnTo>
                    <a:pt x="3916" y="16"/>
                  </a:lnTo>
                  <a:lnTo>
                    <a:pt x="3916" y="14"/>
                  </a:lnTo>
                  <a:lnTo>
                    <a:pt x="3916" y="14"/>
                  </a:lnTo>
                  <a:lnTo>
                    <a:pt x="3868" y="14"/>
                  </a:lnTo>
                  <a:lnTo>
                    <a:pt x="3844" y="14"/>
                  </a:lnTo>
                  <a:lnTo>
                    <a:pt x="3820" y="12"/>
                  </a:lnTo>
                  <a:lnTo>
                    <a:pt x="3820" y="12"/>
                  </a:lnTo>
                  <a:close/>
                  <a:moveTo>
                    <a:pt x="744" y="10"/>
                  </a:moveTo>
                  <a:lnTo>
                    <a:pt x="744" y="10"/>
                  </a:lnTo>
                  <a:lnTo>
                    <a:pt x="744" y="8"/>
                  </a:lnTo>
                  <a:lnTo>
                    <a:pt x="744" y="8"/>
                  </a:lnTo>
                  <a:lnTo>
                    <a:pt x="744" y="8"/>
                  </a:lnTo>
                  <a:lnTo>
                    <a:pt x="746" y="8"/>
                  </a:lnTo>
                  <a:lnTo>
                    <a:pt x="744" y="10"/>
                  </a:lnTo>
                  <a:lnTo>
                    <a:pt x="744" y="10"/>
                  </a:lnTo>
                  <a:close/>
                  <a:moveTo>
                    <a:pt x="2874" y="18"/>
                  </a:moveTo>
                  <a:lnTo>
                    <a:pt x="2874" y="18"/>
                  </a:lnTo>
                  <a:lnTo>
                    <a:pt x="2874" y="16"/>
                  </a:lnTo>
                  <a:lnTo>
                    <a:pt x="2874" y="16"/>
                  </a:lnTo>
                  <a:lnTo>
                    <a:pt x="2876" y="18"/>
                  </a:lnTo>
                  <a:lnTo>
                    <a:pt x="2876" y="18"/>
                  </a:lnTo>
                  <a:lnTo>
                    <a:pt x="2874" y="18"/>
                  </a:lnTo>
                  <a:lnTo>
                    <a:pt x="2874" y="18"/>
                  </a:lnTo>
                  <a:close/>
                  <a:moveTo>
                    <a:pt x="3160" y="18"/>
                  </a:moveTo>
                  <a:lnTo>
                    <a:pt x="3160" y="18"/>
                  </a:lnTo>
                  <a:lnTo>
                    <a:pt x="3160" y="16"/>
                  </a:lnTo>
                  <a:lnTo>
                    <a:pt x="3160" y="16"/>
                  </a:lnTo>
                  <a:lnTo>
                    <a:pt x="3162" y="16"/>
                  </a:lnTo>
                  <a:lnTo>
                    <a:pt x="3162" y="16"/>
                  </a:lnTo>
                  <a:lnTo>
                    <a:pt x="3162" y="16"/>
                  </a:lnTo>
                  <a:lnTo>
                    <a:pt x="3160" y="18"/>
                  </a:lnTo>
                  <a:lnTo>
                    <a:pt x="3160"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ndParaRPr>
            </a:p>
          </p:txBody>
        </p:sp>
      </p:grpSp>
    </p:spTree>
    <p:extLst>
      <p:ext uri="{BB962C8B-B14F-4D97-AF65-F5344CB8AC3E}">
        <p14:creationId xmlns:p14="http://schemas.microsoft.com/office/powerpoint/2010/main" val="3083437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ntermission">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77DD893-7FF8-44FE-9189-04358CEC1A32}" type="slidenum">
              <a:rPr lang="en-US">
                <a:solidFill>
                  <a:srgbClr val="000000"/>
                </a:solidFill>
              </a:rPr>
              <a:pPr/>
              <a:t>‹#›</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solidFill>
                  <a:srgbClr val="000000"/>
                </a:solidFill>
              </a:rPr>
              <a:t>NetApp Confidential - Limited Use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46203" y="3074122"/>
            <a:ext cx="3804884" cy="617504"/>
          </a:xfrm>
          <a:prstGeom prst="rect">
            <a:avLst/>
          </a:prstGeom>
        </p:spPr>
      </p:pic>
      <p:pic>
        <p:nvPicPr>
          <p:cNvPr id="7" name="Picture 6" descr="Puzzle_2_HiRes.jpg"/>
          <p:cNvPicPr>
            <a:picLocks noChangeAspect="1"/>
          </p:cNvPicPr>
          <p:nvPr userDrawn="1"/>
        </p:nvPicPr>
        <p:blipFill>
          <a:blip r:embed="rId3" cstate="print"/>
          <a:stretch>
            <a:fillRect/>
          </a:stretch>
        </p:blipFill>
        <p:spPr>
          <a:xfrm>
            <a:off x="5219519" y="2490667"/>
            <a:ext cx="3575231" cy="2292515"/>
          </a:xfrm>
          <a:prstGeom prst="rect">
            <a:avLst/>
          </a:prstGeom>
        </p:spPr>
      </p:pic>
    </p:spTree>
    <p:extLst>
      <p:ext uri="{BB962C8B-B14F-4D97-AF65-F5344CB8AC3E}">
        <p14:creationId xmlns:p14="http://schemas.microsoft.com/office/powerpoint/2010/main" val="37404184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77DD893-7FF8-44FE-9189-04358CEC1A32}" type="slidenum">
              <a:rPr lang="en-US">
                <a:solidFill>
                  <a:srgbClr val="000000"/>
                </a:solidFill>
              </a:rPr>
              <a:pPr/>
              <a:t>‹#›</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solidFill>
                  <a:srgbClr val="000000"/>
                </a:solidFill>
              </a:rPr>
              <a:t>NetApp Confidential - Limited Use</a:t>
            </a:r>
          </a:p>
        </p:txBody>
      </p:sp>
      <p:pic>
        <p:nvPicPr>
          <p:cNvPr id="8" name="Picture 2" descr="C:\Users\freelance\Desktop\NA_PPT_Template_R1_012511\Collateral\NA_ThankYou.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665" y="3004451"/>
            <a:ext cx="3461004" cy="1008347"/>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descr="Atom_2_HiRes.jpg"/>
          <p:cNvPicPr>
            <a:picLocks noChangeAspect="1"/>
          </p:cNvPicPr>
          <p:nvPr userDrawn="1"/>
        </p:nvPicPr>
        <p:blipFill>
          <a:blip r:embed="rId3" cstate="print"/>
          <a:stretch>
            <a:fillRect/>
          </a:stretch>
        </p:blipFill>
        <p:spPr>
          <a:xfrm>
            <a:off x="5466649" y="2075542"/>
            <a:ext cx="2773331" cy="2751909"/>
          </a:xfrm>
          <a:prstGeom prst="rect">
            <a:avLst/>
          </a:prstGeom>
        </p:spPr>
      </p:pic>
    </p:spTree>
    <p:extLst>
      <p:ext uri="{BB962C8B-B14F-4D97-AF65-F5344CB8AC3E}">
        <p14:creationId xmlns:p14="http://schemas.microsoft.com/office/powerpoint/2010/main" val="10064419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defTabSz="914400">
              <a:defRPr sz="1800">
                <a:solidFill>
                  <a:srgbClr val="003367"/>
                </a:solidFill>
                <a:ea typeface="+mn-ea"/>
                <a:cs typeface="+mn-cs"/>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defTabSz="914400">
              <a:defRPr sz="1800">
                <a:solidFill>
                  <a:srgbClr val="003367"/>
                </a:solidFill>
                <a:ea typeface="+mn-ea"/>
                <a:cs typeface="+mn-cs"/>
              </a:defRPr>
            </a:lvl1pPr>
          </a:lstStyle>
          <a:p>
            <a:pPr>
              <a:defRPr/>
            </a:pPr>
            <a:endParaRPr lang="en-US"/>
          </a:p>
        </p:txBody>
      </p:sp>
      <p:sp>
        <p:nvSpPr>
          <p:cNvPr id="5" name="Rectangle 6"/>
          <p:cNvSpPr>
            <a:spLocks noGrp="1" noChangeArrowheads="1"/>
          </p:cNvSpPr>
          <p:nvPr>
            <p:ph type="sldNum" sz="quarter" idx="12"/>
          </p:nvPr>
        </p:nvSpPr>
        <p:spPr/>
        <p:txBody>
          <a:bodyPr/>
          <a:lstStyle>
            <a:lvl1pPr defTabSz="457200">
              <a:defRPr/>
            </a:lvl1pPr>
          </a:lstStyle>
          <a:p>
            <a:pPr>
              <a:defRPr/>
            </a:pPr>
            <a:fld id="{4976E921-B66C-A642-AA35-C298F8797BEE}" type="slidenum">
              <a:rPr lang="en-US"/>
              <a:pPr>
                <a:defRPr/>
              </a:pPr>
              <a:t>‹#›</a:t>
            </a:fld>
            <a:endParaRPr lang="en-US"/>
          </a:p>
        </p:txBody>
      </p:sp>
    </p:spTree>
    <p:extLst>
      <p:ext uri="{BB962C8B-B14F-4D97-AF65-F5344CB8AC3E}">
        <p14:creationId xmlns:p14="http://schemas.microsoft.com/office/powerpoint/2010/main" val="32844172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solidFill>
                <a:prstClr val="white"/>
              </a:solidFill>
            </a:endParaRPr>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solidFill>
                <a:prstClr val="white"/>
              </a:solidFill>
            </a:endParaRPr>
          </a:p>
        </p:txBody>
      </p:sp>
      <p:sp>
        <p:nvSpPr>
          <p:cNvPr id="7" name="Rectangle 6"/>
          <p:cNvSpPr>
            <a:spLocks noGrp="1" noChangeArrowheads="1"/>
          </p:cNvSpPr>
          <p:nvPr>
            <p:ph type="sldNum" sz="quarter" idx="12"/>
          </p:nvPr>
        </p:nvSpPr>
        <p:spPr/>
        <p:txBody>
          <a:bodyPr/>
          <a:lstStyle>
            <a:lvl1pPr>
              <a:defRPr/>
            </a:lvl1pPr>
          </a:lstStyle>
          <a:p>
            <a:pPr>
              <a:defRPr/>
            </a:pPr>
            <a:fld id="{0A8DAB9C-7C96-D14E-93FA-D29DE3718DFB}" type="slidenum">
              <a:rPr lang="en-US"/>
              <a:pPr>
                <a:defRPr/>
              </a:pPr>
              <a:t>‹#›</a:t>
            </a:fld>
            <a:endParaRPr lang="en-US"/>
          </a:p>
        </p:txBody>
      </p:sp>
    </p:spTree>
    <p:extLst>
      <p:ext uri="{BB962C8B-B14F-4D97-AF65-F5344CB8AC3E}">
        <p14:creationId xmlns:p14="http://schemas.microsoft.com/office/powerpoint/2010/main" val="40884535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sldNum" idx="10"/>
          </p:nvPr>
        </p:nvSpPr>
        <p:spPr>
          <a:xfrm>
            <a:off x="6858000" y="6248400"/>
            <a:ext cx="2130425" cy="473075"/>
          </a:xfrm>
        </p:spPr>
        <p:txBody>
          <a:bodyPr/>
          <a:lstStyle>
            <a:lvl1pPr>
              <a:buFont typeface="Times New Roman" charset="0"/>
              <a:buNone/>
              <a:defRPr>
                <a:latin typeface="Arial" charset="0"/>
                <a:ea typeface="ＭＳ Ｐゴシック" charset="-128"/>
                <a:cs typeface="ＭＳ Ｐゴシック" charset="-128"/>
              </a:defRPr>
            </a:lvl1pPr>
          </a:lstStyle>
          <a:p>
            <a:pPr>
              <a:defRPr/>
            </a:pPr>
            <a:fld id="{7C24571C-B371-CC4A-8428-B01298E573C2}" type="slidenum">
              <a:rPr lang="en-US"/>
              <a:pPr>
                <a:defRPr/>
              </a:pPr>
              <a:t>‹#›</a:t>
            </a:fld>
            <a:r>
              <a:rPr lang="en-US"/>
              <a:t> of 12</a:t>
            </a:r>
          </a:p>
        </p:txBody>
      </p:sp>
    </p:spTree>
    <p:extLst>
      <p:ext uri="{BB962C8B-B14F-4D97-AF65-F5344CB8AC3E}">
        <p14:creationId xmlns:p14="http://schemas.microsoft.com/office/powerpoint/2010/main" val="4209545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FFFFF"/>
        </a:solidFill>
        <a:effectLst/>
      </p:bgPr>
    </p:bg>
    <p:spTree>
      <p:nvGrpSpPr>
        <p:cNvPr id="1" name=""/>
        <p:cNvGrpSpPr/>
        <p:nvPr/>
      </p:nvGrpSpPr>
      <p:grpSpPr>
        <a:xfrm>
          <a:off x="0" y="0"/>
          <a:ext cx="0" cy="0"/>
          <a:chOff x="0" y="0"/>
          <a:chExt cx="0" cy="0"/>
        </a:xfrm>
      </p:grpSpPr>
      <p:pic>
        <p:nvPicPr>
          <p:cNvPr id="4"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8" y="317500"/>
            <a:ext cx="1055687" cy="1233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53300" y="427038"/>
            <a:ext cx="1435100" cy="185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0" descr="Head_1_CMYK.jp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254625" y="1281113"/>
            <a:ext cx="3105150" cy="411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2"/>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39725" y="6607175"/>
            <a:ext cx="2266950" cy="17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00" name="Rectangle 4"/>
          <p:cNvSpPr>
            <a:spLocks noGrp="1" noChangeArrowheads="1"/>
          </p:cNvSpPr>
          <p:nvPr>
            <p:ph type="subTitle" idx="1"/>
          </p:nvPr>
        </p:nvSpPr>
        <p:spPr bwMode="black">
          <a:xfrm>
            <a:off x="349250" y="3629025"/>
            <a:ext cx="4127331" cy="1678210"/>
          </a:xfrm>
        </p:spPr>
        <p:txBody>
          <a:bodyPr>
            <a:noAutofit/>
          </a:bodyPr>
          <a:lstStyle>
            <a:lvl1pPr marL="0" indent="0">
              <a:buFont typeface="Wingdings 2" pitchFamily="18" charset="2"/>
              <a:buNone/>
              <a:defRPr sz="2200">
                <a:solidFill>
                  <a:schemeClr val="tx1"/>
                </a:solidFill>
              </a:defRPr>
            </a:lvl1pPr>
          </a:lstStyle>
          <a:p>
            <a:r>
              <a:rPr lang="en-US" dirty="0"/>
              <a:t>Click to edit Master subtitle style</a:t>
            </a:r>
          </a:p>
        </p:txBody>
      </p:sp>
      <p:sp>
        <p:nvSpPr>
          <p:cNvPr id="4099" name="Rectangle 3"/>
          <p:cNvSpPr>
            <a:spLocks noGrp="1" noChangeArrowheads="1"/>
          </p:cNvSpPr>
          <p:nvPr>
            <p:ph type="ctrTitle"/>
          </p:nvPr>
        </p:nvSpPr>
        <p:spPr bwMode="black">
          <a:xfrm>
            <a:off x="349250" y="1746249"/>
            <a:ext cx="4118134" cy="1765301"/>
          </a:xfrm>
        </p:spPr>
        <p:txBody>
          <a:bodyPr anchor="b"/>
          <a:lstStyle>
            <a:lvl1pPr>
              <a:lnSpc>
                <a:spcPts val="4000"/>
              </a:lnSpc>
              <a:defRPr sz="3800" b="0">
                <a:solidFill>
                  <a:schemeClr val="accent3"/>
                </a:solidFill>
              </a:defRPr>
            </a:lvl1pPr>
          </a:lstStyle>
          <a:p>
            <a:r>
              <a:rPr lang="en-US" dirty="0"/>
              <a:t>Click to edit Master title style</a:t>
            </a:r>
          </a:p>
        </p:txBody>
      </p:sp>
      <p:sp>
        <p:nvSpPr>
          <p:cNvPr id="8" name="Rectangle 6"/>
          <p:cNvSpPr>
            <a:spLocks noGrp="1" noChangeArrowheads="1"/>
          </p:cNvSpPr>
          <p:nvPr>
            <p:ph type="sldNum" sz="quarter" idx="10"/>
          </p:nvPr>
        </p:nvSpPr>
        <p:spPr/>
        <p:txBody>
          <a:bodyPr/>
          <a:lstStyle>
            <a:lvl1pPr algn="r" defTabSz="457200">
              <a:buClrTx/>
              <a:buFontTx/>
              <a:buNone/>
              <a:defRPr sz="1000" b="1">
                <a:solidFill>
                  <a:srgbClr val="000000"/>
                </a:solidFill>
                <a:ea typeface="ＭＳ Ｐゴシック" charset="0"/>
                <a:cs typeface="ＭＳ Ｐゴシック" charset="0"/>
              </a:defRPr>
            </a:lvl1pPr>
          </a:lstStyle>
          <a:p>
            <a:pPr>
              <a:defRPr/>
            </a:pPr>
            <a:fld id="{34EDA2BA-876C-E245-BCEB-5539F37E1AB6}" type="slidenum">
              <a:rPr lang="en-US"/>
              <a:pPr>
                <a:defRPr/>
              </a:pPr>
              <a:t>‹#›</a:t>
            </a:fld>
            <a:endParaRPr lang="en-US"/>
          </a:p>
        </p:txBody>
      </p:sp>
      <p:sp>
        <p:nvSpPr>
          <p:cNvPr id="9" name="Rectangle 71"/>
          <p:cNvSpPr>
            <a:spLocks noGrp="1" noChangeArrowheads="1"/>
          </p:cNvSpPr>
          <p:nvPr>
            <p:ph type="ftr" sz="quarter" idx="11"/>
          </p:nvPr>
        </p:nvSpPr>
        <p:spPr/>
        <p:txBody>
          <a:bodyPr/>
          <a:lstStyle>
            <a:lvl1pPr algn="ctr" defTabSz="457200">
              <a:buClrTx/>
              <a:buFontTx/>
              <a:buNone/>
              <a:defRPr sz="1000">
                <a:solidFill>
                  <a:srgbClr val="000000"/>
                </a:solidFill>
                <a:ea typeface="ＭＳ Ｐゴシック" charset="0"/>
                <a:cs typeface="ＭＳ Ｐゴシック" charset="0"/>
              </a:defRPr>
            </a:lvl1pPr>
          </a:lstStyle>
          <a:p>
            <a:pPr>
              <a:defRPr/>
            </a:pPr>
            <a:r>
              <a:rPr lang="en-US"/>
              <a:t>NetApp Confidential - Limited Use</a:t>
            </a:r>
            <a:endParaRPr lang="en-US" dirty="0"/>
          </a:p>
        </p:txBody>
      </p:sp>
    </p:spTree>
    <p:extLst>
      <p:ext uri="{BB962C8B-B14F-4D97-AF65-F5344CB8AC3E}">
        <p14:creationId xmlns:p14="http://schemas.microsoft.com/office/powerpoint/2010/main" val="19032851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8"/>
          <p:cNvGrpSpPr>
            <a:grpSpLocks/>
          </p:cNvGrpSpPr>
          <p:nvPr userDrawn="1"/>
        </p:nvGrpSpPr>
        <p:grpSpPr bwMode="auto">
          <a:xfrm>
            <a:off x="347663" y="6445250"/>
            <a:ext cx="8448675" cy="107950"/>
            <a:chOff x="347662" y="6160730"/>
            <a:chExt cx="8449056" cy="107486"/>
          </a:xfrm>
        </p:grpSpPr>
        <p:sp>
          <p:nvSpPr>
            <p:cNvPr id="5" name="Freeform 5"/>
            <p:cNvSpPr>
              <a:spLocks/>
            </p:cNvSpPr>
            <p:nvPr userDrawn="1"/>
          </p:nvSpPr>
          <p:spPr bwMode="gray">
            <a:xfrm>
              <a:off x="347662" y="6160730"/>
              <a:ext cx="8449056" cy="107486"/>
            </a:xfrm>
            <a:custGeom>
              <a:avLst/>
              <a:gdLst>
                <a:gd name="T0" fmla="*/ 116 w 3930"/>
                <a:gd name="T1" fmla="*/ 4 h 50"/>
                <a:gd name="T2" fmla="*/ 258 w 3930"/>
                <a:gd name="T3" fmla="*/ 2 h 50"/>
                <a:gd name="T4" fmla="*/ 376 w 3930"/>
                <a:gd name="T5" fmla="*/ 2 h 50"/>
                <a:gd name="T6" fmla="*/ 494 w 3930"/>
                <a:gd name="T7" fmla="*/ 6 h 50"/>
                <a:gd name="T8" fmla="*/ 628 w 3930"/>
                <a:gd name="T9" fmla="*/ 8 h 50"/>
                <a:gd name="T10" fmla="*/ 774 w 3930"/>
                <a:gd name="T11" fmla="*/ 6 h 50"/>
                <a:gd name="T12" fmla="*/ 894 w 3930"/>
                <a:gd name="T13" fmla="*/ 4 h 50"/>
                <a:gd name="T14" fmla="*/ 1038 w 3930"/>
                <a:gd name="T15" fmla="*/ 4 h 50"/>
                <a:gd name="T16" fmla="*/ 1196 w 3930"/>
                <a:gd name="T17" fmla="*/ 2 h 50"/>
                <a:gd name="T18" fmla="*/ 1326 w 3930"/>
                <a:gd name="T19" fmla="*/ 4 h 50"/>
                <a:gd name="T20" fmla="*/ 1428 w 3930"/>
                <a:gd name="T21" fmla="*/ 4 h 50"/>
                <a:gd name="T22" fmla="*/ 1568 w 3930"/>
                <a:gd name="T23" fmla="*/ 6 h 50"/>
                <a:gd name="T24" fmla="*/ 1710 w 3930"/>
                <a:gd name="T25" fmla="*/ 6 h 50"/>
                <a:gd name="T26" fmla="*/ 1826 w 3930"/>
                <a:gd name="T27" fmla="*/ 8 h 50"/>
                <a:gd name="T28" fmla="*/ 1950 w 3930"/>
                <a:gd name="T29" fmla="*/ 4 h 50"/>
                <a:gd name="T30" fmla="*/ 2106 w 3930"/>
                <a:gd name="T31" fmla="*/ 4 h 50"/>
                <a:gd name="T32" fmla="*/ 2234 w 3930"/>
                <a:gd name="T33" fmla="*/ 2 h 50"/>
                <a:gd name="T34" fmla="*/ 2354 w 3930"/>
                <a:gd name="T35" fmla="*/ 2 h 50"/>
                <a:gd name="T36" fmla="*/ 2498 w 3930"/>
                <a:gd name="T37" fmla="*/ 6 h 50"/>
                <a:gd name="T38" fmla="*/ 2580 w 3930"/>
                <a:gd name="T39" fmla="*/ 4 h 50"/>
                <a:gd name="T40" fmla="*/ 2684 w 3930"/>
                <a:gd name="T41" fmla="*/ 4 h 50"/>
                <a:gd name="T42" fmla="*/ 2830 w 3930"/>
                <a:gd name="T43" fmla="*/ 4 h 50"/>
                <a:gd name="T44" fmla="*/ 2932 w 3930"/>
                <a:gd name="T45" fmla="*/ 6 h 50"/>
                <a:gd name="T46" fmla="*/ 3058 w 3930"/>
                <a:gd name="T47" fmla="*/ 6 h 50"/>
                <a:gd name="T48" fmla="*/ 3176 w 3930"/>
                <a:gd name="T49" fmla="*/ 10 h 50"/>
                <a:gd name="T50" fmla="*/ 3262 w 3930"/>
                <a:gd name="T51" fmla="*/ 14 h 50"/>
                <a:gd name="T52" fmla="*/ 3340 w 3930"/>
                <a:gd name="T53" fmla="*/ 12 h 50"/>
                <a:gd name="T54" fmla="*/ 3456 w 3930"/>
                <a:gd name="T55" fmla="*/ 18 h 50"/>
                <a:gd name="T56" fmla="*/ 3592 w 3930"/>
                <a:gd name="T57" fmla="*/ 16 h 50"/>
                <a:gd name="T58" fmla="*/ 3648 w 3930"/>
                <a:gd name="T59" fmla="*/ 16 h 50"/>
                <a:gd name="T60" fmla="*/ 3784 w 3930"/>
                <a:gd name="T61" fmla="*/ 20 h 50"/>
                <a:gd name="T62" fmla="*/ 3846 w 3930"/>
                <a:gd name="T63" fmla="*/ 24 h 50"/>
                <a:gd name="T64" fmla="*/ 3874 w 3930"/>
                <a:gd name="T65" fmla="*/ 36 h 50"/>
                <a:gd name="T66" fmla="*/ 3782 w 3930"/>
                <a:gd name="T67" fmla="*/ 42 h 50"/>
                <a:gd name="T68" fmla="*/ 3676 w 3930"/>
                <a:gd name="T69" fmla="*/ 46 h 50"/>
                <a:gd name="T70" fmla="*/ 3570 w 3930"/>
                <a:gd name="T71" fmla="*/ 48 h 50"/>
                <a:gd name="T72" fmla="*/ 3518 w 3930"/>
                <a:gd name="T73" fmla="*/ 48 h 50"/>
                <a:gd name="T74" fmla="*/ 3396 w 3930"/>
                <a:gd name="T75" fmla="*/ 48 h 50"/>
                <a:gd name="T76" fmla="*/ 3304 w 3930"/>
                <a:gd name="T77" fmla="*/ 48 h 50"/>
                <a:gd name="T78" fmla="*/ 3152 w 3930"/>
                <a:gd name="T79" fmla="*/ 40 h 50"/>
                <a:gd name="T80" fmla="*/ 3042 w 3930"/>
                <a:gd name="T81" fmla="*/ 42 h 50"/>
                <a:gd name="T82" fmla="*/ 2898 w 3930"/>
                <a:gd name="T83" fmla="*/ 36 h 50"/>
                <a:gd name="T84" fmla="*/ 2814 w 3930"/>
                <a:gd name="T85" fmla="*/ 38 h 50"/>
                <a:gd name="T86" fmla="*/ 2692 w 3930"/>
                <a:gd name="T87" fmla="*/ 36 h 50"/>
                <a:gd name="T88" fmla="*/ 2588 w 3930"/>
                <a:gd name="T89" fmla="*/ 34 h 50"/>
                <a:gd name="T90" fmla="*/ 2466 w 3930"/>
                <a:gd name="T91" fmla="*/ 38 h 50"/>
                <a:gd name="T92" fmla="*/ 2356 w 3930"/>
                <a:gd name="T93" fmla="*/ 36 h 50"/>
                <a:gd name="T94" fmla="*/ 2212 w 3930"/>
                <a:gd name="T95" fmla="*/ 40 h 50"/>
                <a:gd name="T96" fmla="*/ 2040 w 3930"/>
                <a:gd name="T97" fmla="*/ 40 h 50"/>
                <a:gd name="T98" fmla="*/ 1922 w 3930"/>
                <a:gd name="T99" fmla="*/ 40 h 50"/>
                <a:gd name="T100" fmla="*/ 1804 w 3930"/>
                <a:gd name="T101" fmla="*/ 42 h 50"/>
                <a:gd name="T102" fmla="*/ 1642 w 3930"/>
                <a:gd name="T103" fmla="*/ 44 h 50"/>
                <a:gd name="T104" fmla="*/ 1492 w 3930"/>
                <a:gd name="T105" fmla="*/ 46 h 50"/>
                <a:gd name="T106" fmla="*/ 1354 w 3930"/>
                <a:gd name="T107" fmla="*/ 44 h 50"/>
                <a:gd name="T108" fmla="*/ 1180 w 3930"/>
                <a:gd name="T109" fmla="*/ 44 h 50"/>
                <a:gd name="T110" fmla="*/ 1052 w 3930"/>
                <a:gd name="T111" fmla="*/ 46 h 50"/>
                <a:gd name="T112" fmla="*/ 936 w 3930"/>
                <a:gd name="T113" fmla="*/ 44 h 50"/>
                <a:gd name="T114" fmla="*/ 790 w 3930"/>
                <a:gd name="T115" fmla="*/ 40 h 50"/>
                <a:gd name="T116" fmla="*/ 636 w 3930"/>
                <a:gd name="T117" fmla="*/ 42 h 50"/>
                <a:gd name="T118" fmla="*/ 494 w 3930"/>
                <a:gd name="T119" fmla="*/ 46 h 50"/>
                <a:gd name="T120" fmla="*/ 362 w 3930"/>
                <a:gd name="T121" fmla="*/ 42 h 50"/>
                <a:gd name="T122" fmla="*/ 222 w 3930"/>
                <a:gd name="T123" fmla="*/ 40 h 50"/>
                <a:gd name="T124" fmla="*/ 70 w 3930"/>
                <a:gd name="T125"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0" h="50">
                  <a:moveTo>
                    <a:pt x="2" y="14"/>
                  </a:moveTo>
                  <a:lnTo>
                    <a:pt x="2" y="14"/>
                  </a:lnTo>
                  <a:lnTo>
                    <a:pt x="0" y="14"/>
                  </a:lnTo>
                  <a:lnTo>
                    <a:pt x="0" y="14"/>
                  </a:lnTo>
                  <a:lnTo>
                    <a:pt x="2" y="10"/>
                  </a:lnTo>
                  <a:lnTo>
                    <a:pt x="2" y="10"/>
                  </a:lnTo>
                  <a:lnTo>
                    <a:pt x="2" y="8"/>
                  </a:lnTo>
                  <a:lnTo>
                    <a:pt x="2" y="8"/>
                  </a:lnTo>
                  <a:lnTo>
                    <a:pt x="4" y="8"/>
                  </a:lnTo>
                  <a:lnTo>
                    <a:pt x="4" y="8"/>
                  </a:lnTo>
                  <a:lnTo>
                    <a:pt x="4" y="6"/>
                  </a:lnTo>
                  <a:lnTo>
                    <a:pt x="4" y="6"/>
                  </a:lnTo>
                  <a:lnTo>
                    <a:pt x="8" y="4"/>
                  </a:lnTo>
                  <a:lnTo>
                    <a:pt x="8" y="4"/>
                  </a:lnTo>
                  <a:lnTo>
                    <a:pt x="8" y="4"/>
                  </a:lnTo>
                  <a:lnTo>
                    <a:pt x="8" y="4"/>
                  </a:lnTo>
                  <a:lnTo>
                    <a:pt x="10" y="2"/>
                  </a:lnTo>
                  <a:lnTo>
                    <a:pt x="10" y="2"/>
                  </a:lnTo>
                  <a:lnTo>
                    <a:pt x="14" y="2"/>
                  </a:lnTo>
                  <a:lnTo>
                    <a:pt x="14" y="2"/>
                  </a:lnTo>
                  <a:lnTo>
                    <a:pt x="16" y="2"/>
                  </a:lnTo>
                  <a:lnTo>
                    <a:pt x="16" y="2"/>
                  </a:lnTo>
                  <a:lnTo>
                    <a:pt x="18" y="2"/>
                  </a:lnTo>
                  <a:lnTo>
                    <a:pt x="18" y="2"/>
                  </a:lnTo>
                  <a:lnTo>
                    <a:pt x="20" y="0"/>
                  </a:lnTo>
                  <a:lnTo>
                    <a:pt x="20" y="0"/>
                  </a:lnTo>
                  <a:lnTo>
                    <a:pt x="26" y="2"/>
                  </a:lnTo>
                  <a:lnTo>
                    <a:pt x="26" y="2"/>
                  </a:lnTo>
                  <a:lnTo>
                    <a:pt x="28" y="2"/>
                  </a:lnTo>
                  <a:lnTo>
                    <a:pt x="28" y="2"/>
                  </a:lnTo>
                  <a:lnTo>
                    <a:pt x="30" y="2"/>
                  </a:lnTo>
                  <a:lnTo>
                    <a:pt x="30" y="2"/>
                  </a:lnTo>
                  <a:lnTo>
                    <a:pt x="32" y="2"/>
                  </a:lnTo>
                  <a:lnTo>
                    <a:pt x="32" y="2"/>
                  </a:lnTo>
                  <a:lnTo>
                    <a:pt x="34" y="2"/>
                  </a:lnTo>
                  <a:lnTo>
                    <a:pt x="34" y="2"/>
                  </a:lnTo>
                  <a:lnTo>
                    <a:pt x="36" y="2"/>
                  </a:lnTo>
                  <a:lnTo>
                    <a:pt x="36" y="2"/>
                  </a:lnTo>
                  <a:lnTo>
                    <a:pt x="38" y="2"/>
                  </a:lnTo>
                  <a:lnTo>
                    <a:pt x="38" y="2"/>
                  </a:lnTo>
                  <a:lnTo>
                    <a:pt x="40" y="2"/>
                  </a:lnTo>
                  <a:lnTo>
                    <a:pt x="40" y="2"/>
                  </a:lnTo>
                  <a:lnTo>
                    <a:pt x="46" y="2"/>
                  </a:lnTo>
                  <a:lnTo>
                    <a:pt x="46" y="2"/>
                  </a:lnTo>
                  <a:lnTo>
                    <a:pt x="48" y="2"/>
                  </a:lnTo>
                  <a:lnTo>
                    <a:pt x="48" y="2"/>
                  </a:lnTo>
                  <a:lnTo>
                    <a:pt x="50" y="2"/>
                  </a:lnTo>
                  <a:lnTo>
                    <a:pt x="50" y="2"/>
                  </a:lnTo>
                  <a:lnTo>
                    <a:pt x="60" y="0"/>
                  </a:lnTo>
                  <a:lnTo>
                    <a:pt x="60" y="0"/>
                  </a:lnTo>
                  <a:lnTo>
                    <a:pt x="62" y="0"/>
                  </a:lnTo>
                  <a:lnTo>
                    <a:pt x="62" y="0"/>
                  </a:lnTo>
                  <a:lnTo>
                    <a:pt x="66" y="0"/>
                  </a:lnTo>
                  <a:lnTo>
                    <a:pt x="66" y="0"/>
                  </a:lnTo>
                  <a:lnTo>
                    <a:pt x="70" y="2"/>
                  </a:lnTo>
                  <a:lnTo>
                    <a:pt x="70" y="2"/>
                  </a:lnTo>
                  <a:lnTo>
                    <a:pt x="72" y="2"/>
                  </a:lnTo>
                  <a:lnTo>
                    <a:pt x="76" y="2"/>
                  </a:lnTo>
                  <a:lnTo>
                    <a:pt x="76" y="2"/>
                  </a:lnTo>
                  <a:lnTo>
                    <a:pt x="80" y="4"/>
                  </a:lnTo>
                  <a:lnTo>
                    <a:pt x="80" y="4"/>
                  </a:lnTo>
                  <a:lnTo>
                    <a:pt x="82" y="2"/>
                  </a:lnTo>
                  <a:lnTo>
                    <a:pt x="84" y="2"/>
                  </a:lnTo>
                  <a:lnTo>
                    <a:pt x="84" y="2"/>
                  </a:lnTo>
                  <a:lnTo>
                    <a:pt x="86" y="2"/>
                  </a:lnTo>
                  <a:lnTo>
                    <a:pt x="86" y="2"/>
                  </a:lnTo>
                  <a:lnTo>
                    <a:pt x="90" y="4"/>
                  </a:lnTo>
                  <a:lnTo>
                    <a:pt x="90" y="4"/>
                  </a:lnTo>
                  <a:lnTo>
                    <a:pt x="92" y="4"/>
                  </a:lnTo>
                  <a:lnTo>
                    <a:pt x="92" y="4"/>
                  </a:lnTo>
                  <a:lnTo>
                    <a:pt x="94" y="4"/>
                  </a:lnTo>
                  <a:lnTo>
                    <a:pt x="94" y="4"/>
                  </a:lnTo>
                  <a:lnTo>
                    <a:pt x="98" y="2"/>
                  </a:lnTo>
                  <a:lnTo>
                    <a:pt x="98" y="2"/>
                  </a:lnTo>
                  <a:lnTo>
                    <a:pt x="102" y="4"/>
                  </a:lnTo>
                  <a:lnTo>
                    <a:pt x="106" y="4"/>
                  </a:lnTo>
                  <a:lnTo>
                    <a:pt x="106" y="4"/>
                  </a:lnTo>
                  <a:lnTo>
                    <a:pt x="108" y="4"/>
                  </a:lnTo>
                  <a:lnTo>
                    <a:pt x="108" y="4"/>
                  </a:lnTo>
                  <a:lnTo>
                    <a:pt x="110" y="4"/>
                  </a:lnTo>
                  <a:lnTo>
                    <a:pt x="112" y="6"/>
                  </a:lnTo>
                  <a:lnTo>
                    <a:pt x="112" y="6"/>
                  </a:lnTo>
                  <a:lnTo>
                    <a:pt x="116" y="4"/>
                  </a:lnTo>
                  <a:lnTo>
                    <a:pt x="116" y="4"/>
                  </a:lnTo>
                  <a:lnTo>
                    <a:pt x="120" y="4"/>
                  </a:lnTo>
                  <a:lnTo>
                    <a:pt x="120" y="4"/>
                  </a:lnTo>
                  <a:lnTo>
                    <a:pt x="124" y="4"/>
                  </a:lnTo>
                  <a:lnTo>
                    <a:pt x="124" y="4"/>
                  </a:lnTo>
                  <a:lnTo>
                    <a:pt x="128" y="4"/>
                  </a:lnTo>
                  <a:lnTo>
                    <a:pt x="134" y="4"/>
                  </a:lnTo>
                  <a:lnTo>
                    <a:pt x="134" y="4"/>
                  </a:lnTo>
                  <a:lnTo>
                    <a:pt x="136" y="4"/>
                  </a:lnTo>
                  <a:lnTo>
                    <a:pt x="136" y="4"/>
                  </a:lnTo>
                  <a:lnTo>
                    <a:pt x="138" y="2"/>
                  </a:lnTo>
                  <a:lnTo>
                    <a:pt x="138" y="2"/>
                  </a:lnTo>
                  <a:lnTo>
                    <a:pt x="142" y="4"/>
                  </a:lnTo>
                  <a:lnTo>
                    <a:pt x="142" y="4"/>
                  </a:lnTo>
                  <a:lnTo>
                    <a:pt x="146" y="2"/>
                  </a:lnTo>
                  <a:lnTo>
                    <a:pt x="146" y="2"/>
                  </a:lnTo>
                  <a:lnTo>
                    <a:pt x="148" y="2"/>
                  </a:lnTo>
                  <a:lnTo>
                    <a:pt x="148" y="2"/>
                  </a:lnTo>
                  <a:lnTo>
                    <a:pt x="150" y="2"/>
                  </a:lnTo>
                  <a:lnTo>
                    <a:pt x="150" y="2"/>
                  </a:lnTo>
                  <a:lnTo>
                    <a:pt x="156" y="4"/>
                  </a:lnTo>
                  <a:lnTo>
                    <a:pt x="156" y="4"/>
                  </a:lnTo>
                  <a:lnTo>
                    <a:pt x="158" y="2"/>
                  </a:lnTo>
                  <a:lnTo>
                    <a:pt x="158" y="2"/>
                  </a:lnTo>
                  <a:lnTo>
                    <a:pt x="164" y="2"/>
                  </a:lnTo>
                  <a:lnTo>
                    <a:pt x="164" y="2"/>
                  </a:lnTo>
                  <a:lnTo>
                    <a:pt x="168" y="2"/>
                  </a:lnTo>
                  <a:lnTo>
                    <a:pt x="174" y="4"/>
                  </a:lnTo>
                  <a:lnTo>
                    <a:pt x="174" y="4"/>
                  </a:lnTo>
                  <a:lnTo>
                    <a:pt x="178" y="2"/>
                  </a:lnTo>
                  <a:lnTo>
                    <a:pt x="178" y="2"/>
                  </a:lnTo>
                  <a:lnTo>
                    <a:pt x="180" y="4"/>
                  </a:lnTo>
                  <a:lnTo>
                    <a:pt x="180" y="4"/>
                  </a:lnTo>
                  <a:lnTo>
                    <a:pt x="182" y="2"/>
                  </a:lnTo>
                  <a:lnTo>
                    <a:pt x="182" y="2"/>
                  </a:lnTo>
                  <a:lnTo>
                    <a:pt x="186" y="2"/>
                  </a:lnTo>
                  <a:lnTo>
                    <a:pt x="186" y="2"/>
                  </a:lnTo>
                  <a:lnTo>
                    <a:pt x="188" y="4"/>
                  </a:lnTo>
                  <a:lnTo>
                    <a:pt x="188" y="4"/>
                  </a:lnTo>
                  <a:lnTo>
                    <a:pt x="190" y="2"/>
                  </a:lnTo>
                  <a:lnTo>
                    <a:pt x="190" y="2"/>
                  </a:lnTo>
                  <a:lnTo>
                    <a:pt x="192" y="2"/>
                  </a:lnTo>
                  <a:lnTo>
                    <a:pt x="192" y="2"/>
                  </a:lnTo>
                  <a:lnTo>
                    <a:pt x="194" y="2"/>
                  </a:lnTo>
                  <a:lnTo>
                    <a:pt x="194" y="2"/>
                  </a:lnTo>
                  <a:lnTo>
                    <a:pt x="196" y="2"/>
                  </a:lnTo>
                  <a:lnTo>
                    <a:pt x="196" y="2"/>
                  </a:lnTo>
                  <a:lnTo>
                    <a:pt x="200" y="2"/>
                  </a:lnTo>
                  <a:lnTo>
                    <a:pt x="200" y="2"/>
                  </a:lnTo>
                  <a:lnTo>
                    <a:pt x="204" y="4"/>
                  </a:lnTo>
                  <a:lnTo>
                    <a:pt x="204" y="4"/>
                  </a:lnTo>
                  <a:lnTo>
                    <a:pt x="210" y="2"/>
                  </a:lnTo>
                  <a:lnTo>
                    <a:pt x="210" y="2"/>
                  </a:lnTo>
                  <a:lnTo>
                    <a:pt x="212" y="2"/>
                  </a:lnTo>
                  <a:lnTo>
                    <a:pt x="212" y="2"/>
                  </a:lnTo>
                  <a:lnTo>
                    <a:pt x="214" y="2"/>
                  </a:lnTo>
                  <a:lnTo>
                    <a:pt x="214" y="2"/>
                  </a:lnTo>
                  <a:lnTo>
                    <a:pt x="214" y="2"/>
                  </a:lnTo>
                  <a:lnTo>
                    <a:pt x="214" y="2"/>
                  </a:lnTo>
                  <a:lnTo>
                    <a:pt x="214" y="4"/>
                  </a:lnTo>
                  <a:lnTo>
                    <a:pt x="214" y="4"/>
                  </a:lnTo>
                  <a:lnTo>
                    <a:pt x="216" y="4"/>
                  </a:lnTo>
                  <a:lnTo>
                    <a:pt x="216" y="4"/>
                  </a:lnTo>
                  <a:lnTo>
                    <a:pt x="218" y="4"/>
                  </a:lnTo>
                  <a:lnTo>
                    <a:pt x="218" y="4"/>
                  </a:lnTo>
                  <a:lnTo>
                    <a:pt x="224" y="4"/>
                  </a:lnTo>
                  <a:lnTo>
                    <a:pt x="224" y="4"/>
                  </a:lnTo>
                  <a:lnTo>
                    <a:pt x="226" y="0"/>
                  </a:lnTo>
                  <a:lnTo>
                    <a:pt x="226" y="0"/>
                  </a:lnTo>
                  <a:lnTo>
                    <a:pt x="232" y="0"/>
                  </a:lnTo>
                  <a:lnTo>
                    <a:pt x="232" y="0"/>
                  </a:lnTo>
                  <a:lnTo>
                    <a:pt x="234" y="0"/>
                  </a:lnTo>
                  <a:lnTo>
                    <a:pt x="234" y="0"/>
                  </a:lnTo>
                  <a:lnTo>
                    <a:pt x="238" y="2"/>
                  </a:lnTo>
                  <a:lnTo>
                    <a:pt x="238" y="2"/>
                  </a:lnTo>
                  <a:lnTo>
                    <a:pt x="244" y="2"/>
                  </a:lnTo>
                  <a:lnTo>
                    <a:pt x="244" y="2"/>
                  </a:lnTo>
                  <a:lnTo>
                    <a:pt x="248" y="2"/>
                  </a:lnTo>
                  <a:lnTo>
                    <a:pt x="248" y="2"/>
                  </a:lnTo>
                  <a:lnTo>
                    <a:pt x="252" y="2"/>
                  </a:lnTo>
                  <a:lnTo>
                    <a:pt x="252" y="2"/>
                  </a:lnTo>
                  <a:lnTo>
                    <a:pt x="256" y="2"/>
                  </a:lnTo>
                  <a:lnTo>
                    <a:pt x="256" y="2"/>
                  </a:lnTo>
                  <a:lnTo>
                    <a:pt x="258" y="2"/>
                  </a:lnTo>
                  <a:lnTo>
                    <a:pt x="258" y="2"/>
                  </a:lnTo>
                  <a:lnTo>
                    <a:pt x="258" y="2"/>
                  </a:lnTo>
                  <a:lnTo>
                    <a:pt x="258" y="2"/>
                  </a:lnTo>
                  <a:lnTo>
                    <a:pt x="258" y="2"/>
                  </a:lnTo>
                  <a:lnTo>
                    <a:pt x="258" y="2"/>
                  </a:lnTo>
                  <a:lnTo>
                    <a:pt x="260" y="2"/>
                  </a:lnTo>
                  <a:lnTo>
                    <a:pt x="260" y="2"/>
                  </a:lnTo>
                  <a:lnTo>
                    <a:pt x="262" y="2"/>
                  </a:lnTo>
                  <a:lnTo>
                    <a:pt x="262" y="2"/>
                  </a:lnTo>
                  <a:lnTo>
                    <a:pt x="268" y="2"/>
                  </a:lnTo>
                  <a:lnTo>
                    <a:pt x="268" y="2"/>
                  </a:lnTo>
                  <a:lnTo>
                    <a:pt x="268" y="2"/>
                  </a:lnTo>
                  <a:lnTo>
                    <a:pt x="268" y="2"/>
                  </a:lnTo>
                  <a:lnTo>
                    <a:pt x="270" y="2"/>
                  </a:lnTo>
                  <a:lnTo>
                    <a:pt x="270" y="2"/>
                  </a:lnTo>
                  <a:lnTo>
                    <a:pt x="276" y="2"/>
                  </a:lnTo>
                  <a:lnTo>
                    <a:pt x="276" y="2"/>
                  </a:lnTo>
                  <a:lnTo>
                    <a:pt x="276" y="2"/>
                  </a:lnTo>
                  <a:lnTo>
                    <a:pt x="276" y="2"/>
                  </a:lnTo>
                  <a:lnTo>
                    <a:pt x="278" y="2"/>
                  </a:lnTo>
                  <a:lnTo>
                    <a:pt x="278" y="2"/>
                  </a:lnTo>
                  <a:lnTo>
                    <a:pt x="280" y="2"/>
                  </a:lnTo>
                  <a:lnTo>
                    <a:pt x="280" y="2"/>
                  </a:lnTo>
                  <a:lnTo>
                    <a:pt x="280" y="4"/>
                  </a:lnTo>
                  <a:lnTo>
                    <a:pt x="280" y="4"/>
                  </a:lnTo>
                  <a:lnTo>
                    <a:pt x="282" y="2"/>
                  </a:lnTo>
                  <a:lnTo>
                    <a:pt x="282" y="2"/>
                  </a:lnTo>
                  <a:lnTo>
                    <a:pt x="288" y="2"/>
                  </a:lnTo>
                  <a:lnTo>
                    <a:pt x="288" y="2"/>
                  </a:lnTo>
                  <a:lnTo>
                    <a:pt x="290" y="2"/>
                  </a:lnTo>
                  <a:lnTo>
                    <a:pt x="290" y="2"/>
                  </a:lnTo>
                  <a:lnTo>
                    <a:pt x="296" y="2"/>
                  </a:lnTo>
                  <a:lnTo>
                    <a:pt x="296" y="2"/>
                  </a:lnTo>
                  <a:lnTo>
                    <a:pt x="298" y="2"/>
                  </a:lnTo>
                  <a:lnTo>
                    <a:pt x="298" y="2"/>
                  </a:lnTo>
                  <a:lnTo>
                    <a:pt x="298" y="2"/>
                  </a:lnTo>
                  <a:lnTo>
                    <a:pt x="298" y="2"/>
                  </a:lnTo>
                  <a:lnTo>
                    <a:pt x="302" y="2"/>
                  </a:lnTo>
                  <a:lnTo>
                    <a:pt x="302" y="2"/>
                  </a:lnTo>
                  <a:lnTo>
                    <a:pt x="306" y="2"/>
                  </a:lnTo>
                  <a:lnTo>
                    <a:pt x="306" y="2"/>
                  </a:lnTo>
                  <a:lnTo>
                    <a:pt x="310" y="2"/>
                  </a:lnTo>
                  <a:lnTo>
                    <a:pt x="312" y="2"/>
                  </a:lnTo>
                  <a:lnTo>
                    <a:pt x="312" y="2"/>
                  </a:lnTo>
                  <a:lnTo>
                    <a:pt x="318" y="2"/>
                  </a:lnTo>
                  <a:lnTo>
                    <a:pt x="322" y="2"/>
                  </a:lnTo>
                  <a:lnTo>
                    <a:pt x="322" y="2"/>
                  </a:lnTo>
                  <a:lnTo>
                    <a:pt x="324" y="4"/>
                  </a:lnTo>
                  <a:lnTo>
                    <a:pt x="324" y="4"/>
                  </a:lnTo>
                  <a:lnTo>
                    <a:pt x="324" y="2"/>
                  </a:lnTo>
                  <a:lnTo>
                    <a:pt x="326" y="2"/>
                  </a:lnTo>
                  <a:lnTo>
                    <a:pt x="326" y="2"/>
                  </a:lnTo>
                  <a:lnTo>
                    <a:pt x="332" y="2"/>
                  </a:lnTo>
                  <a:lnTo>
                    <a:pt x="332" y="2"/>
                  </a:lnTo>
                  <a:lnTo>
                    <a:pt x="336" y="2"/>
                  </a:lnTo>
                  <a:lnTo>
                    <a:pt x="342" y="2"/>
                  </a:lnTo>
                  <a:lnTo>
                    <a:pt x="342" y="2"/>
                  </a:lnTo>
                  <a:lnTo>
                    <a:pt x="344" y="2"/>
                  </a:lnTo>
                  <a:lnTo>
                    <a:pt x="348" y="2"/>
                  </a:lnTo>
                  <a:lnTo>
                    <a:pt x="348" y="2"/>
                  </a:lnTo>
                  <a:lnTo>
                    <a:pt x="352" y="2"/>
                  </a:lnTo>
                  <a:lnTo>
                    <a:pt x="352" y="2"/>
                  </a:lnTo>
                  <a:lnTo>
                    <a:pt x="354" y="2"/>
                  </a:lnTo>
                  <a:lnTo>
                    <a:pt x="354" y="2"/>
                  </a:lnTo>
                  <a:lnTo>
                    <a:pt x="358" y="2"/>
                  </a:lnTo>
                  <a:lnTo>
                    <a:pt x="360" y="2"/>
                  </a:lnTo>
                  <a:lnTo>
                    <a:pt x="360" y="2"/>
                  </a:lnTo>
                  <a:lnTo>
                    <a:pt x="360" y="4"/>
                  </a:lnTo>
                  <a:lnTo>
                    <a:pt x="360" y="6"/>
                  </a:lnTo>
                  <a:lnTo>
                    <a:pt x="360" y="6"/>
                  </a:lnTo>
                  <a:lnTo>
                    <a:pt x="362" y="4"/>
                  </a:lnTo>
                  <a:lnTo>
                    <a:pt x="364" y="2"/>
                  </a:lnTo>
                  <a:lnTo>
                    <a:pt x="364" y="2"/>
                  </a:lnTo>
                  <a:lnTo>
                    <a:pt x="370" y="2"/>
                  </a:lnTo>
                  <a:lnTo>
                    <a:pt x="370" y="2"/>
                  </a:lnTo>
                  <a:lnTo>
                    <a:pt x="370" y="2"/>
                  </a:lnTo>
                  <a:lnTo>
                    <a:pt x="370" y="2"/>
                  </a:lnTo>
                  <a:lnTo>
                    <a:pt x="370" y="2"/>
                  </a:lnTo>
                  <a:lnTo>
                    <a:pt x="370" y="2"/>
                  </a:lnTo>
                  <a:lnTo>
                    <a:pt x="370" y="2"/>
                  </a:lnTo>
                  <a:lnTo>
                    <a:pt x="370" y="2"/>
                  </a:lnTo>
                  <a:lnTo>
                    <a:pt x="374" y="4"/>
                  </a:lnTo>
                  <a:lnTo>
                    <a:pt x="374" y="4"/>
                  </a:lnTo>
                  <a:lnTo>
                    <a:pt x="376" y="2"/>
                  </a:lnTo>
                  <a:lnTo>
                    <a:pt x="376" y="2"/>
                  </a:lnTo>
                  <a:lnTo>
                    <a:pt x="378" y="4"/>
                  </a:lnTo>
                  <a:lnTo>
                    <a:pt x="378" y="4"/>
                  </a:lnTo>
                  <a:lnTo>
                    <a:pt x="384" y="4"/>
                  </a:lnTo>
                  <a:lnTo>
                    <a:pt x="384" y="4"/>
                  </a:lnTo>
                  <a:lnTo>
                    <a:pt x="386" y="4"/>
                  </a:lnTo>
                  <a:lnTo>
                    <a:pt x="386" y="4"/>
                  </a:lnTo>
                  <a:lnTo>
                    <a:pt x="390" y="4"/>
                  </a:lnTo>
                  <a:lnTo>
                    <a:pt x="390" y="4"/>
                  </a:lnTo>
                  <a:lnTo>
                    <a:pt x="392" y="4"/>
                  </a:lnTo>
                  <a:lnTo>
                    <a:pt x="392" y="4"/>
                  </a:lnTo>
                  <a:lnTo>
                    <a:pt x="392" y="4"/>
                  </a:lnTo>
                  <a:lnTo>
                    <a:pt x="392" y="4"/>
                  </a:lnTo>
                  <a:lnTo>
                    <a:pt x="394" y="4"/>
                  </a:lnTo>
                  <a:lnTo>
                    <a:pt x="394" y="4"/>
                  </a:lnTo>
                  <a:lnTo>
                    <a:pt x="394" y="4"/>
                  </a:lnTo>
                  <a:lnTo>
                    <a:pt x="394" y="4"/>
                  </a:lnTo>
                  <a:lnTo>
                    <a:pt x="396" y="6"/>
                  </a:lnTo>
                  <a:lnTo>
                    <a:pt x="396" y="6"/>
                  </a:lnTo>
                  <a:lnTo>
                    <a:pt x="398" y="6"/>
                  </a:lnTo>
                  <a:lnTo>
                    <a:pt x="398" y="6"/>
                  </a:lnTo>
                  <a:lnTo>
                    <a:pt x="398" y="6"/>
                  </a:lnTo>
                  <a:lnTo>
                    <a:pt x="398" y="6"/>
                  </a:lnTo>
                  <a:lnTo>
                    <a:pt x="402" y="4"/>
                  </a:lnTo>
                  <a:lnTo>
                    <a:pt x="402" y="4"/>
                  </a:lnTo>
                  <a:lnTo>
                    <a:pt x="406" y="6"/>
                  </a:lnTo>
                  <a:lnTo>
                    <a:pt x="406" y="6"/>
                  </a:lnTo>
                  <a:lnTo>
                    <a:pt x="408" y="4"/>
                  </a:lnTo>
                  <a:lnTo>
                    <a:pt x="408" y="4"/>
                  </a:lnTo>
                  <a:lnTo>
                    <a:pt x="410" y="6"/>
                  </a:lnTo>
                  <a:lnTo>
                    <a:pt x="410" y="6"/>
                  </a:lnTo>
                  <a:lnTo>
                    <a:pt x="410" y="6"/>
                  </a:lnTo>
                  <a:lnTo>
                    <a:pt x="412" y="6"/>
                  </a:lnTo>
                  <a:lnTo>
                    <a:pt x="412" y="4"/>
                  </a:lnTo>
                  <a:lnTo>
                    <a:pt x="412" y="4"/>
                  </a:lnTo>
                  <a:lnTo>
                    <a:pt x="420" y="4"/>
                  </a:lnTo>
                  <a:lnTo>
                    <a:pt x="420" y="4"/>
                  </a:lnTo>
                  <a:lnTo>
                    <a:pt x="424" y="4"/>
                  </a:lnTo>
                  <a:lnTo>
                    <a:pt x="424" y="4"/>
                  </a:lnTo>
                  <a:lnTo>
                    <a:pt x="428" y="6"/>
                  </a:lnTo>
                  <a:lnTo>
                    <a:pt x="428" y="6"/>
                  </a:lnTo>
                  <a:lnTo>
                    <a:pt x="430" y="4"/>
                  </a:lnTo>
                  <a:lnTo>
                    <a:pt x="430" y="4"/>
                  </a:lnTo>
                  <a:lnTo>
                    <a:pt x="432" y="6"/>
                  </a:lnTo>
                  <a:lnTo>
                    <a:pt x="432" y="6"/>
                  </a:lnTo>
                  <a:lnTo>
                    <a:pt x="436" y="4"/>
                  </a:lnTo>
                  <a:lnTo>
                    <a:pt x="436" y="4"/>
                  </a:lnTo>
                  <a:lnTo>
                    <a:pt x="442" y="4"/>
                  </a:lnTo>
                  <a:lnTo>
                    <a:pt x="442" y="4"/>
                  </a:lnTo>
                  <a:lnTo>
                    <a:pt x="446" y="4"/>
                  </a:lnTo>
                  <a:lnTo>
                    <a:pt x="446" y="4"/>
                  </a:lnTo>
                  <a:lnTo>
                    <a:pt x="448" y="4"/>
                  </a:lnTo>
                  <a:lnTo>
                    <a:pt x="448" y="4"/>
                  </a:lnTo>
                  <a:lnTo>
                    <a:pt x="450" y="6"/>
                  </a:lnTo>
                  <a:lnTo>
                    <a:pt x="450" y="6"/>
                  </a:lnTo>
                  <a:lnTo>
                    <a:pt x="452" y="6"/>
                  </a:lnTo>
                  <a:lnTo>
                    <a:pt x="452" y="6"/>
                  </a:lnTo>
                  <a:lnTo>
                    <a:pt x="452" y="6"/>
                  </a:lnTo>
                  <a:lnTo>
                    <a:pt x="452" y="6"/>
                  </a:lnTo>
                  <a:lnTo>
                    <a:pt x="458" y="6"/>
                  </a:lnTo>
                  <a:lnTo>
                    <a:pt x="458" y="6"/>
                  </a:lnTo>
                  <a:lnTo>
                    <a:pt x="458" y="8"/>
                  </a:lnTo>
                  <a:lnTo>
                    <a:pt x="458" y="8"/>
                  </a:lnTo>
                  <a:lnTo>
                    <a:pt x="460" y="6"/>
                  </a:lnTo>
                  <a:lnTo>
                    <a:pt x="460" y="6"/>
                  </a:lnTo>
                  <a:lnTo>
                    <a:pt x="464" y="8"/>
                  </a:lnTo>
                  <a:lnTo>
                    <a:pt x="464" y="8"/>
                  </a:lnTo>
                  <a:lnTo>
                    <a:pt x="468" y="6"/>
                  </a:lnTo>
                  <a:lnTo>
                    <a:pt x="468" y="6"/>
                  </a:lnTo>
                  <a:lnTo>
                    <a:pt x="472" y="6"/>
                  </a:lnTo>
                  <a:lnTo>
                    <a:pt x="472" y="6"/>
                  </a:lnTo>
                  <a:lnTo>
                    <a:pt x="476" y="6"/>
                  </a:lnTo>
                  <a:lnTo>
                    <a:pt x="476" y="6"/>
                  </a:lnTo>
                  <a:lnTo>
                    <a:pt x="478" y="6"/>
                  </a:lnTo>
                  <a:lnTo>
                    <a:pt x="478" y="6"/>
                  </a:lnTo>
                  <a:lnTo>
                    <a:pt x="482" y="6"/>
                  </a:lnTo>
                  <a:lnTo>
                    <a:pt x="482" y="6"/>
                  </a:lnTo>
                  <a:lnTo>
                    <a:pt x="484" y="6"/>
                  </a:lnTo>
                  <a:lnTo>
                    <a:pt x="484" y="6"/>
                  </a:lnTo>
                  <a:lnTo>
                    <a:pt x="490" y="4"/>
                  </a:lnTo>
                  <a:lnTo>
                    <a:pt x="490" y="4"/>
                  </a:lnTo>
                  <a:lnTo>
                    <a:pt x="490" y="6"/>
                  </a:lnTo>
                  <a:lnTo>
                    <a:pt x="490" y="6"/>
                  </a:lnTo>
                  <a:lnTo>
                    <a:pt x="494" y="6"/>
                  </a:lnTo>
                  <a:lnTo>
                    <a:pt x="494" y="6"/>
                  </a:lnTo>
                  <a:lnTo>
                    <a:pt x="498" y="6"/>
                  </a:lnTo>
                  <a:lnTo>
                    <a:pt x="498" y="6"/>
                  </a:lnTo>
                  <a:lnTo>
                    <a:pt x="506" y="6"/>
                  </a:lnTo>
                  <a:lnTo>
                    <a:pt x="516" y="6"/>
                  </a:lnTo>
                  <a:lnTo>
                    <a:pt x="516" y="6"/>
                  </a:lnTo>
                  <a:lnTo>
                    <a:pt x="518" y="6"/>
                  </a:lnTo>
                  <a:lnTo>
                    <a:pt x="518" y="6"/>
                  </a:lnTo>
                  <a:lnTo>
                    <a:pt x="522" y="6"/>
                  </a:lnTo>
                  <a:lnTo>
                    <a:pt x="522" y="6"/>
                  </a:lnTo>
                  <a:lnTo>
                    <a:pt x="522" y="6"/>
                  </a:lnTo>
                  <a:lnTo>
                    <a:pt x="524" y="6"/>
                  </a:lnTo>
                  <a:lnTo>
                    <a:pt x="524" y="6"/>
                  </a:lnTo>
                  <a:lnTo>
                    <a:pt x="526" y="6"/>
                  </a:lnTo>
                  <a:lnTo>
                    <a:pt x="526" y="6"/>
                  </a:lnTo>
                  <a:lnTo>
                    <a:pt x="528" y="6"/>
                  </a:lnTo>
                  <a:lnTo>
                    <a:pt x="528" y="6"/>
                  </a:lnTo>
                  <a:lnTo>
                    <a:pt x="530" y="6"/>
                  </a:lnTo>
                  <a:lnTo>
                    <a:pt x="530" y="6"/>
                  </a:lnTo>
                  <a:lnTo>
                    <a:pt x="532" y="6"/>
                  </a:lnTo>
                  <a:lnTo>
                    <a:pt x="532" y="6"/>
                  </a:lnTo>
                  <a:lnTo>
                    <a:pt x="534" y="6"/>
                  </a:lnTo>
                  <a:lnTo>
                    <a:pt x="534" y="6"/>
                  </a:lnTo>
                  <a:lnTo>
                    <a:pt x="536" y="6"/>
                  </a:lnTo>
                  <a:lnTo>
                    <a:pt x="536" y="6"/>
                  </a:lnTo>
                  <a:lnTo>
                    <a:pt x="540" y="4"/>
                  </a:lnTo>
                  <a:lnTo>
                    <a:pt x="540" y="4"/>
                  </a:lnTo>
                  <a:lnTo>
                    <a:pt x="542" y="4"/>
                  </a:lnTo>
                  <a:lnTo>
                    <a:pt x="542" y="4"/>
                  </a:lnTo>
                  <a:lnTo>
                    <a:pt x="544" y="4"/>
                  </a:lnTo>
                  <a:lnTo>
                    <a:pt x="544" y="4"/>
                  </a:lnTo>
                  <a:lnTo>
                    <a:pt x="548" y="4"/>
                  </a:lnTo>
                  <a:lnTo>
                    <a:pt x="548" y="4"/>
                  </a:lnTo>
                  <a:lnTo>
                    <a:pt x="550" y="4"/>
                  </a:lnTo>
                  <a:lnTo>
                    <a:pt x="550" y="4"/>
                  </a:lnTo>
                  <a:lnTo>
                    <a:pt x="556" y="4"/>
                  </a:lnTo>
                  <a:lnTo>
                    <a:pt x="560" y="4"/>
                  </a:lnTo>
                  <a:lnTo>
                    <a:pt x="560" y="4"/>
                  </a:lnTo>
                  <a:lnTo>
                    <a:pt x="562" y="6"/>
                  </a:lnTo>
                  <a:lnTo>
                    <a:pt x="562" y="6"/>
                  </a:lnTo>
                  <a:lnTo>
                    <a:pt x="568" y="6"/>
                  </a:lnTo>
                  <a:lnTo>
                    <a:pt x="568" y="6"/>
                  </a:lnTo>
                  <a:lnTo>
                    <a:pt x="570" y="4"/>
                  </a:lnTo>
                  <a:lnTo>
                    <a:pt x="570" y="4"/>
                  </a:lnTo>
                  <a:lnTo>
                    <a:pt x="572" y="4"/>
                  </a:lnTo>
                  <a:lnTo>
                    <a:pt x="572" y="4"/>
                  </a:lnTo>
                  <a:lnTo>
                    <a:pt x="574" y="4"/>
                  </a:lnTo>
                  <a:lnTo>
                    <a:pt x="574" y="4"/>
                  </a:lnTo>
                  <a:lnTo>
                    <a:pt x="574" y="4"/>
                  </a:lnTo>
                  <a:lnTo>
                    <a:pt x="578" y="6"/>
                  </a:lnTo>
                  <a:lnTo>
                    <a:pt x="578" y="6"/>
                  </a:lnTo>
                  <a:lnTo>
                    <a:pt x="582" y="6"/>
                  </a:lnTo>
                  <a:lnTo>
                    <a:pt x="582" y="6"/>
                  </a:lnTo>
                  <a:lnTo>
                    <a:pt x="582" y="6"/>
                  </a:lnTo>
                  <a:lnTo>
                    <a:pt x="582" y="6"/>
                  </a:lnTo>
                  <a:lnTo>
                    <a:pt x="582" y="6"/>
                  </a:lnTo>
                  <a:lnTo>
                    <a:pt x="582" y="6"/>
                  </a:lnTo>
                  <a:lnTo>
                    <a:pt x="582" y="6"/>
                  </a:lnTo>
                  <a:lnTo>
                    <a:pt x="582" y="6"/>
                  </a:lnTo>
                  <a:lnTo>
                    <a:pt x="586" y="6"/>
                  </a:lnTo>
                  <a:lnTo>
                    <a:pt x="586" y="6"/>
                  </a:lnTo>
                  <a:lnTo>
                    <a:pt x="590" y="6"/>
                  </a:lnTo>
                  <a:lnTo>
                    <a:pt x="590" y="6"/>
                  </a:lnTo>
                  <a:lnTo>
                    <a:pt x="592" y="4"/>
                  </a:lnTo>
                  <a:lnTo>
                    <a:pt x="592" y="4"/>
                  </a:lnTo>
                  <a:lnTo>
                    <a:pt x="594" y="4"/>
                  </a:lnTo>
                  <a:lnTo>
                    <a:pt x="596" y="6"/>
                  </a:lnTo>
                  <a:lnTo>
                    <a:pt x="596" y="6"/>
                  </a:lnTo>
                  <a:lnTo>
                    <a:pt x="600" y="8"/>
                  </a:lnTo>
                  <a:lnTo>
                    <a:pt x="600" y="8"/>
                  </a:lnTo>
                  <a:lnTo>
                    <a:pt x="602" y="8"/>
                  </a:lnTo>
                  <a:lnTo>
                    <a:pt x="604" y="8"/>
                  </a:lnTo>
                  <a:lnTo>
                    <a:pt x="604" y="8"/>
                  </a:lnTo>
                  <a:lnTo>
                    <a:pt x="606" y="8"/>
                  </a:lnTo>
                  <a:lnTo>
                    <a:pt x="606" y="8"/>
                  </a:lnTo>
                  <a:lnTo>
                    <a:pt x="612" y="8"/>
                  </a:lnTo>
                  <a:lnTo>
                    <a:pt x="612" y="8"/>
                  </a:lnTo>
                  <a:lnTo>
                    <a:pt x="616" y="6"/>
                  </a:lnTo>
                  <a:lnTo>
                    <a:pt x="616" y="6"/>
                  </a:lnTo>
                  <a:lnTo>
                    <a:pt x="618" y="8"/>
                  </a:lnTo>
                  <a:lnTo>
                    <a:pt x="618" y="8"/>
                  </a:lnTo>
                  <a:lnTo>
                    <a:pt x="618" y="8"/>
                  </a:lnTo>
                  <a:lnTo>
                    <a:pt x="620" y="10"/>
                  </a:lnTo>
                  <a:lnTo>
                    <a:pt x="620" y="10"/>
                  </a:lnTo>
                  <a:lnTo>
                    <a:pt x="628" y="8"/>
                  </a:lnTo>
                  <a:lnTo>
                    <a:pt x="628" y="8"/>
                  </a:lnTo>
                  <a:lnTo>
                    <a:pt x="630" y="6"/>
                  </a:lnTo>
                  <a:lnTo>
                    <a:pt x="630" y="6"/>
                  </a:lnTo>
                  <a:lnTo>
                    <a:pt x="634" y="8"/>
                  </a:lnTo>
                  <a:lnTo>
                    <a:pt x="634" y="8"/>
                  </a:lnTo>
                  <a:lnTo>
                    <a:pt x="636" y="6"/>
                  </a:lnTo>
                  <a:lnTo>
                    <a:pt x="636" y="6"/>
                  </a:lnTo>
                  <a:lnTo>
                    <a:pt x="644" y="6"/>
                  </a:lnTo>
                  <a:lnTo>
                    <a:pt x="644" y="6"/>
                  </a:lnTo>
                  <a:lnTo>
                    <a:pt x="646" y="6"/>
                  </a:lnTo>
                  <a:lnTo>
                    <a:pt x="646" y="6"/>
                  </a:lnTo>
                  <a:lnTo>
                    <a:pt x="650" y="4"/>
                  </a:lnTo>
                  <a:lnTo>
                    <a:pt x="650" y="4"/>
                  </a:lnTo>
                  <a:lnTo>
                    <a:pt x="652" y="6"/>
                  </a:lnTo>
                  <a:lnTo>
                    <a:pt x="652" y="6"/>
                  </a:lnTo>
                  <a:lnTo>
                    <a:pt x="658" y="6"/>
                  </a:lnTo>
                  <a:lnTo>
                    <a:pt x="658" y="6"/>
                  </a:lnTo>
                  <a:lnTo>
                    <a:pt x="660" y="6"/>
                  </a:lnTo>
                  <a:lnTo>
                    <a:pt x="660" y="6"/>
                  </a:lnTo>
                  <a:lnTo>
                    <a:pt x="664" y="4"/>
                  </a:lnTo>
                  <a:lnTo>
                    <a:pt x="664" y="4"/>
                  </a:lnTo>
                  <a:lnTo>
                    <a:pt x="664" y="6"/>
                  </a:lnTo>
                  <a:lnTo>
                    <a:pt x="664" y="6"/>
                  </a:lnTo>
                  <a:lnTo>
                    <a:pt x="668" y="6"/>
                  </a:lnTo>
                  <a:lnTo>
                    <a:pt x="668" y="6"/>
                  </a:lnTo>
                  <a:lnTo>
                    <a:pt x="670" y="6"/>
                  </a:lnTo>
                  <a:lnTo>
                    <a:pt x="670" y="6"/>
                  </a:lnTo>
                  <a:lnTo>
                    <a:pt x="674" y="6"/>
                  </a:lnTo>
                  <a:lnTo>
                    <a:pt x="674" y="6"/>
                  </a:lnTo>
                  <a:lnTo>
                    <a:pt x="676" y="6"/>
                  </a:lnTo>
                  <a:lnTo>
                    <a:pt x="678" y="6"/>
                  </a:lnTo>
                  <a:lnTo>
                    <a:pt x="678" y="6"/>
                  </a:lnTo>
                  <a:lnTo>
                    <a:pt x="682" y="4"/>
                  </a:lnTo>
                  <a:lnTo>
                    <a:pt x="682" y="4"/>
                  </a:lnTo>
                  <a:lnTo>
                    <a:pt x="684" y="4"/>
                  </a:lnTo>
                  <a:lnTo>
                    <a:pt x="684" y="4"/>
                  </a:lnTo>
                  <a:lnTo>
                    <a:pt x="686" y="4"/>
                  </a:lnTo>
                  <a:lnTo>
                    <a:pt x="686" y="4"/>
                  </a:lnTo>
                  <a:lnTo>
                    <a:pt x="688" y="4"/>
                  </a:lnTo>
                  <a:lnTo>
                    <a:pt x="688" y="4"/>
                  </a:lnTo>
                  <a:lnTo>
                    <a:pt x="690" y="6"/>
                  </a:lnTo>
                  <a:lnTo>
                    <a:pt x="690" y="6"/>
                  </a:lnTo>
                  <a:lnTo>
                    <a:pt x="692" y="6"/>
                  </a:lnTo>
                  <a:lnTo>
                    <a:pt x="692" y="6"/>
                  </a:lnTo>
                  <a:lnTo>
                    <a:pt x="696" y="6"/>
                  </a:lnTo>
                  <a:lnTo>
                    <a:pt x="696" y="6"/>
                  </a:lnTo>
                  <a:lnTo>
                    <a:pt x="700" y="6"/>
                  </a:lnTo>
                  <a:lnTo>
                    <a:pt x="700" y="6"/>
                  </a:lnTo>
                  <a:lnTo>
                    <a:pt x="706" y="6"/>
                  </a:lnTo>
                  <a:lnTo>
                    <a:pt x="706" y="6"/>
                  </a:lnTo>
                  <a:lnTo>
                    <a:pt x="706" y="8"/>
                  </a:lnTo>
                  <a:lnTo>
                    <a:pt x="706" y="8"/>
                  </a:lnTo>
                  <a:lnTo>
                    <a:pt x="708" y="10"/>
                  </a:lnTo>
                  <a:lnTo>
                    <a:pt x="708" y="10"/>
                  </a:lnTo>
                  <a:lnTo>
                    <a:pt x="712" y="10"/>
                  </a:lnTo>
                  <a:lnTo>
                    <a:pt x="712" y="10"/>
                  </a:lnTo>
                  <a:lnTo>
                    <a:pt x="716" y="8"/>
                  </a:lnTo>
                  <a:lnTo>
                    <a:pt x="716" y="8"/>
                  </a:lnTo>
                  <a:lnTo>
                    <a:pt x="722" y="8"/>
                  </a:lnTo>
                  <a:lnTo>
                    <a:pt x="722" y="8"/>
                  </a:lnTo>
                  <a:lnTo>
                    <a:pt x="728" y="6"/>
                  </a:lnTo>
                  <a:lnTo>
                    <a:pt x="728" y="6"/>
                  </a:lnTo>
                  <a:lnTo>
                    <a:pt x="728" y="6"/>
                  </a:lnTo>
                  <a:lnTo>
                    <a:pt x="728" y="6"/>
                  </a:lnTo>
                  <a:lnTo>
                    <a:pt x="734" y="4"/>
                  </a:lnTo>
                  <a:lnTo>
                    <a:pt x="734" y="4"/>
                  </a:lnTo>
                  <a:lnTo>
                    <a:pt x="746" y="4"/>
                  </a:lnTo>
                  <a:lnTo>
                    <a:pt x="746" y="4"/>
                  </a:lnTo>
                  <a:lnTo>
                    <a:pt x="746" y="6"/>
                  </a:lnTo>
                  <a:lnTo>
                    <a:pt x="746" y="6"/>
                  </a:lnTo>
                  <a:lnTo>
                    <a:pt x="750" y="6"/>
                  </a:lnTo>
                  <a:lnTo>
                    <a:pt x="754" y="6"/>
                  </a:lnTo>
                  <a:lnTo>
                    <a:pt x="754" y="6"/>
                  </a:lnTo>
                  <a:lnTo>
                    <a:pt x="764" y="6"/>
                  </a:lnTo>
                  <a:lnTo>
                    <a:pt x="764" y="6"/>
                  </a:lnTo>
                  <a:lnTo>
                    <a:pt x="766" y="6"/>
                  </a:lnTo>
                  <a:lnTo>
                    <a:pt x="766" y="6"/>
                  </a:lnTo>
                  <a:lnTo>
                    <a:pt x="766" y="6"/>
                  </a:lnTo>
                  <a:lnTo>
                    <a:pt x="770" y="6"/>
                  </a:lnTo>
                  <a:lnTo>
                    <a:pt x="770" y="6"/>
                  </a:lnTo>
                  <a:lnTo>
                    <a:pt x="774" y="6"/>
                  </a:lnTo>
                  <a:lnTo>
                    <a:pt x="774" y="6"/>
                  </a:lnTo>
                  <a:lnTo>
                    <a:pt x="774" y="6"/>
                  </a:lnTo>
                  <a:lnTo>
                    <a:pt x="774" y="6"/>
                  </a:lnTo>
                  <a:lnTo>
                    <a:pt x="776" y="6"/>
                  </a:lnTo>
                  <a:lnTo>
                    <a:pt x="776" y="6"/>
                  </a:lnTo>
                  <a:lnTo>
                    <a:pt x="776" y="6"/>
                  </a:lnTo>
                  <a:lnTo>
                    <a:pt x="776" y="6"/>
                  </a:lnTo>
                  <a:lnTo>
                    <a:pt x="778" y="8"/>
                  </a:lnTo>
                  <a:lnTo>
                    <a:pt x="778" y="8"/>
                  </a:lnTo>
                  <a:lnTo>
                    <a:pt x="780" y="8"/>
                  </a:lnTo>
                  <a:lnTo>
                    <a:pt x="780" y="8"/>
                  </a:lnTo>
                  <a:lnTo>
                    <a:pt x="780" y="6"/>
                  </a:lnTo>
                  <a:lnTo>
                    <a:pt x="780" y="6"/>
                  </a:lnTo>
                  <a:lnTo>
                    <a:pt x="784" y="6"/>
                  </a:lnTo>
                  <a:lnTo>
                    <a:pt x="786" y="6"/>
                  </a:lnTo>
                  <a:lnTo>
                    <a:pt x="786" y="6"/>
                  </a:lnTo>
                  <a:lnTo>
                    <a:pt x="788" y="8"/>
                  </a:lnTo>
                  <a:lnTo>
                    <a:pt x="788" y="8"/>
                  </a:lnTo>
                  <a:lnTo>
                    <a:pt x="790" y="8"/>
                  </a:lnTo>
                  <a:lnTo>
                    <a:pt x="790" y="8"/>
                  </a:lnTo>
                  <a:lnTo>
                    <a:pt x="790" y="6"/>
                  </a:lnTo>
                  <a:lnTo>
                    <a:pt x="790" y="6"/>
                  </a:lnTo>
                  <a:lnTo>
                    <a:pt x="790" y="6"/>
                  </a:lnTo>
                  <a:lnTo>
                    <a:pt x="798" y="6"/>
                  </a:lnTo>
                  <a:lnTo>
                    <a:pt x="798" y="6"/>
                  </a:lnTo>
                  <a:lnTo>
                    <a:pt x="800" y="6"/>
                  </a:lnTo>
                  <a:lnTo>
                    <a:pt x="800" y="6"/>
                  </a:lnTo>
                  <a:lnTo>
                    <a:pt x="806" y="6"/>
                  </a:lnTo>
                  <a:lnTo>
                    <a:pt x="806" y="6"/>
                  </a:lnTo>
                  <a:lnTo>
                    <a:pt x="806" y="6"/>
                  </a:lnTo>
                  <a:lnTo>
                    <a:pt x="806" y="6"/>
                  </a:lnTo>
                  <a:lnTo>
                    <a:pt x="808" y="6"/>
                  </a:lnTo>
                  <a:lnTo>
                    <a:pt x="808" y="6"/>
                  </a:lnTo>
                  <a:lnTo>
                    <a:pt x="810" y="6"/>
                  </a:lnTo>
                  <a:lnTo>
                    <a:pt x="810" y="6"/>
                  </a:lnTo>
                  <a:lnTo>
                    <a:pt x="812" y="4"/>
                  </a:lnTo>
                  <a:lnTo>
                    <a:pt x="812" y="4"/>
                  </a:lnTo>
                  <a:lnTo>
                    <a:pt x="816" y="4"/>
                  </a:lnTo>
                  <a:lnTo>
                    <a:pt x="816" y="4"/>
                  </a:lnTo>
                  <a:lnTo>
                    <a:pt x="818" y="4"/>
                  </a:lnTo>
                  <a:lnTo>
                    <a:pt x="818" y="4"/>
                  </a:lnTo>
                  <a:lnTo>
                    <a:pt x="818" y="4"/>
                  </a:lnTo>
                  <a:lnTo>
                    <a:pt x="818" y="4"/>
                  </a:lnTo>
                  <a:lnTo>
                    <a:pt x="818" y="4"/>
                  </a:lnTo>
                  <a:lnTo>
                    <a:pt x="818" y="4"/>
                  </a:lnTo>
                  <a:lnTo>
                    <a:pt x="818" y="4"/>
                  </a:lnTo>
                  <a:lnTo>
                    <a:pt x="818" y="4"/>
                  </a:lnTo>
                  <a:lnTo>
                    <a:pt x="820" y="4"/>
                  </a:lnTo>
                  <a:lnTo>
                    <a:pt x="820" y="4"/>
                  </a:lnTo>
                  <a:lnTo>
                    <a:pt x="822" y="4"/>
                  </a:lnTo>
                  <a:lnTo>
                    <a:pt x="822" y="4"/>
                  </a:lnTo>
                  <a:lnTo>
                    <a:pt x="826" y="4"/>
                  </a:lnTo>
                  <a:lnTo>
                    <a:pt x="826" y="4"/>
                  </a:lnTo>
                  <a:lnTo>
                    <a:pt x="832" y="4"/>
                  </a:lnTo>
                  <a:lnTo>
                    <a:pt x="832" y="4"/>
                  </a:lnTo>
                  <a:lnTo>
                    <a:pt x="834" y="4"/>
                  </a:lnTo>
                  <a:lnTo>
                    <a:pt x="834" y="4"/>
                  </a:lnTo>
                  <a:lnTo>
                    <a:pt x="838" y="4"/>
                  </a:lnTo>
                  <a:lnTo>
                    <a:pt x="838" y="4"/>
                  </a:lnTo>
                  <a:lnTo>
                    <a:pt x="840" y="4"/>
                  </a:lnTo>
                  <a:lnTo>
                    <a:pt x="840" y="4"/>
                  </a:lnTo>
                  <a:lnTo>
                    <a:pt x="848" y="4"/>
                  </a:lnTo>
                  <a:lnTo>
                    <a:pt x="848" y="4"/>
                  </a:lnTo>
                  <a:lnTo>
                    <a:pt x="850" y="6"/>
                  </a:lnTo>
                  <a:lnTo>
                    <a:pt x="850" y="6"/>
                  </a:lnTo>
                  <a:lnTo>
                    <a:pt x="852" y="6"/>
                  </a:lnTo>
                  <a:lnTo>
                    <a:pt x="852" y="6"/>
                  </a:lnTo>
                  <a:lnTo>
                    <a:pt x="854" y="6"/>
                  </a:lnTo>
                  <a:lnTo>
                    <a:pt x="854" y="6"/>
                  </a:lnTo>
                  <a:lnTo>
                    <a:pt x="856" y="6"/>
                  </a:lnTo>
                  <a:lnTo>
                    <a:pt x="856" y="6"/>
                  </a:lnTo>
                  <a:lnTo>
                    <a:pt x="860" y="6"/>
                  </a:lnTo>
                  <a:lnTo>
                    <a:pt x="860" y="6"/>
                  </a:lnTo>
                  <a:lnTo>
                    <a:pt x="860" y="6"/>
                  </a:lnTo>
                  <a:lnTo>
                    <a:pt x="860" y="6"/>
                  </a:lnTo>
                  <a:lnTo>
                    <a:pt x="860" y="6"/>
                  </a:lnTo>
                  <a:lnTo>
                    <a:pt x="860" y="6"/>
                  </a:lnTo>
                  <a:lnTo>
                    <a:pt x="864" y="4"/>
                  </a:lnTo>
                  <a:lnTo>
                    <a:pt x="864" y="4"/>
                  </a:lnTo>
                  <a:lnTo>
                    <a:pt x="868" y="4"/>
                  </a:lnTo>
                  <a:lnTo>
                    <a:pt x="868" y="4"/>
                  </a:lnTo>
                  <a:lnTo>
                    <a:pt x="874" y="4"/>
                  </a:lnTo>
                  <a:lnTo>
                    <a:pt x="880" y="4"/>
                  </a:lnTo>
                  <a:lnTo>
                    <a:pt x="880" y="4"/>
                  </a:lnTo>
                  <a:lnTo>
                    <a:pt x="888" y="4"/>
                  </a:lnTo>
                  <a:lnTo>
                    <a:pt x="888" y="4"/>
                  </a:lnTo>
                  <a:lnTo>
                    <a:pt x="894" y="4"/>
                  </a:lnTo>
                  <a:lnTo>
                    <a:pt x="894" y="4"/>
                  </a:lnTo>
                  <a:lnTo>
                    <a:pt x="896" y="4"/>
                  </a:lnTo>
                  <a:lnTo>
                    <a:pt x="896" y="4"/>
                  </a:lnTo>
                  <a:lnTo>
                    <a:pt x="912" y="4"/>
                  </a:lnTo>
                  <a:lnTo>
                    <a:pt x="912" y="4"/>
                  </a:lnTo>
                  <a:lnTo>
                    <a:pt x="914" y="6"/>
                  </a:lnTo>
                  <a:lnTo>
                    <a:pt x="914" y="6"/>
                  </a:lnTo>
                  <a:lnTo>
                    <a:pt x="928" y="6"/>
                  </a:lnTo>
                  <a:lnTo>
                    <a:pt x="928" y="6"/>
                  </a:lnTo>
                  <a:lnTo>
                    <a:pt x="930" y="6"/>
                  </a:lnTo>
                  <a:lnTo>
                    <a:pt x="930" y="6"/>
                  </a:lnTo>
                  <a:lnTo>
                    <a:pt x="932" y="4"/>
                  </a:lnTo>
                  <a:lnTo>
                    <a:pt x="932" y="4"/>
                  </a:lnTo>
                  <a:lnTo>
                    <a:pt x="936" y="6"/>
                  </a:lnTo>
                  <a:lnTo>
                    <a:pt x="936" y="6"/>
                  </a:lnTo>
                  <a:lnTo>
                    <a:pt x="942" y="4"/>
                  </a:lnTo>
                  <a:lnTo>
                    <a:pt x="942" y="4"/>
                  </a:lnTo>
                  <a:lnTo>
                    <a:pt x="948" y="4"/>
                  </a:lnTo>
                  <a:lnTo>
                    <a:pt x="948" y="4"/>
                  </a:lnTo>
                  <a:lnTo>
                    <a:pt x="950" y="4"/>
                  </a:lnTo>
                  <a:lnTo>
                    <a:pt x="950" y="4"/>
                  </a:lnTo>
                  <a:lnTo>
                    <a:pt x="950" y="4"/>
                  </a:lnTo>
                  <a:lnTo>
                    <a:pt x="950" y="4"/>
                  </a:lnTo>
                  <a:lnTo>
                    <a:pt x="952" y="4"/>
                  </a:lnTo>
                  <a:lnTo>
                    <a:pt x="952" y="4"/>
                  </a:lnTo>
                  <a:lnTo>
                    <a:pt x="954" y="4"/>
                  </a:lnTo>
                  <a:lnTo>
                    <a:pt x="954" y="4"/>
                  </a:lnTo>
                  <a:lnTo>
                    <a:pt x="956" y="4"/>
                  </a:lnTo>
                  <a:lnTo>
                    <a:pt x="960" y="4"/>
                  </a:lnTo>
                  <a:lnTo>
                    <a:pt x="960" y="4"/>
                  </a:lnTo>
                  <a:lnTo>
                    <a:pt x="962" y="4"/>
                  </a:lnTo>
                  <a:lnTo>
                    <a:pt x="962" y="4"/>
                  </a:lnTo>
                  <a:lnTo>
                    <a:pt x="968" y="4"/>
                  </a:lnTo>
                  <a:lnTo>
                    <a:pt x="968" y="4"/>
                  </a:lnTo>
                  <a:lnTo>
                    <a:pt x="968" y="4"/>
                  </a:lnTo>
                  <a:lnTo>
                    <a:pt x="968" y="2"/>
                  </a:lnTo>
                  <a:lnTo>
                    <a:pt x="968" y="2"/>
                  </a:lnTo>
                  <a:lnTo>
                    <a:pt x="980" y="6"/>
                  </a:lnTo>
                  <a:lnTo>
                    <a:pt x="980" y="6"/>
                  </a:lnTo>
                  <a:lnTo>
                    <a:pt x="984" y="6"/>
                  </a:lnTo>
                  <a:lnTo>
                    <a:pt x="988" y="6"/>
                  </a:lnTo>
                  <a:lnTo>
                    <a:pt x="988" y="6"/>
                  </a:lnTo>
                  <a:lnTo>
                    <a:pt x="990" y="4"/>
                  </a:lnTo>
                  <a:lnTo>
                    <a:pt x="990" y="4"/>
                  </a:lnTo>
                  <a:lnTo>
                    <a:pt x="994" y="4"/>
                  </a:lnTo>
                  <a:lnTo>
                    <a:pt x="994" y="4"/>
                  </a:lnTo>
                  <a:lnTo>
                    <a:pt x="996" y="4"/>
                  </a:lnTo>
                  <a:lnTo>
                    <a:pt x="996" y="4"/>
                  </a:lnTo>
                  <a:lnTo>
                    <a:pt x="998" y="6"/>
                  </a:lnTo>
                  <a:lnTo>
                    <a:pt x="998" y="6"/>
                  </a:lnTo>
                  <a:lnTo>
                    <a:pt x="1000" y="6"/>
                  </a:lnTo>
                  <a:lnTo>
                    <a:pt x="1000" y="6"/>
                  </a:lnTo>
                  <a:lnTo>
                    <a:pt x="1000" y="6"/>
                  </a:lnTo>
                  <a:lnTo>
                    <a:pt x="1000" y="6"/>
                  </a:lnTo>
                  <a:lnTo>
                    <a:pt x="1002" y="4"/>
                  </a:lnTo>
                  <a:lnTo>
                    <a:pt x="1002" y="4"/>
                  </a:lnTo>
                  <a:lnTo>
                    <a:pt x="1004" y="4"/>
                  </a:lnTo>
                  <a:lnTo>
                    <a:pt x="1004" y="4"/>
                  </a:lnTo>
                  <a:lnTo>
                    <a:pt x="1008" y="4"/>
                  </a:lnTo>
                  <a:lnTo>
                    <a:pt x="1008" y="4"/>
                  </a:lnTo>
                  <a:lnTo>
                    <a:pt x="1010" y="4"/>
                  </a:lnTo>
                  <a:lnTo>
                    <a:pt x="1010" y="4"/>
                  </a:lnTo>
                  <a:lnTo>
                    <a:pt x="1014" y="2"/>
                  </a:lnTo>
                  <a:lnTo>
                    <a:pt x="1014" y="2"/>
                  </a:lnTo>
                  <a:lnTo>
                    <a:pt x="1018" y="2"/>
                  </a:lnTo>
                  <a:lnTo>
                    <a:pt x="1018" y="2"/>
                  </a:lnTo>
                  <a:lnTo>
                    <a:pt x="1020" y="2"/>
                  </a:lnTo>
                  <a:lnTo>
                    <a:pt x="1024" y="4"/>
                  </a:lnTo>
                  <a:lnTo>
                    <a:pt x="1024" y="4"/>
                  </a:lnTo>
                  <a:lnTo>
                    <a:pt x="1026" y="2"/>
                  </a:lnTo>
                  <a:lnTo>
                    <a:pt x="1026" y="2"/>
                  </a:lnTo>
                  <a:lnTo>
                    <a:pt x="1030" y="4"/>
                  </a:lnTo>
                  <a:lnTo>
                    <a:pt x="1030" y="4"/>
                  </a:lnTo>
                  <a:lnTo>
                    <a:pt x="1032" y="4"/>
                  </a:lnTo>
                  <a:lnTo>
                    <a:pt x="1032" y="4"/>
                  </a:lnTo>
                  <a:lnTo>
                    <a:pt x="1032" y="4"/>
                  </a:lnTo>
                  <a:lnTo>
                    <a:pt x="1032" y="4"/>
                  </a:lnTo>
                  <a:lnTo>
                    <a:pt x="1034" y="6"/>
                  </a:lnTo>
                  <a:lnTo>
                    <a:pt x="1034" y="6"/>
                  </a:lnTo>
                  <a:lnTo>
                    <a:pt x="1036" y="6"/>
                  </a:lnTo>
                  <a:lnTo>
                    <a:pt x="1036" y="6"/>
                  </a:lnTo>
                  <a:lnTo>
                    <a:pt x="1038" y="6"/>
                  </a:lnTo>
                  <a:lnTo>
                    <a:pt x="1038" y="6"/>
                  </a:lnTo>
                  <a:lnTo>
                    <a:pt x="1038" y="4"/>
                  </a:lnTo>
                  <a:lnTo>
                    <a:pt x="1038" y="4"/>
                  </a:lnTo>
                  <a:lnTo>
                    <a:pt x="1042" y="4"/>
                  </a:lnTo>
                  <a:lnTo>
                    <a:pt x="1042" y="4"/>
                  </a:lnTo>
                  <a:lnTo>
                    <a:pt x="1046" y="2"/>
                  </a:lnTo>
                  <a:lnTo>
                    <a:pt x="1046" y="2"/>
                  </a:lnTo>
                  <a:lnTo>
                    <a:pt x="1058" y="6"/>
                  </a:lnTo>
                  <a:lnTo>
                    <a:pt x="1058" y="6"/>
                  </a:lnTo>
                  <a:lnTo>
                    <a:pt x="1060" y="4"/>
                  </a:lnTo>
                  <a:lnTo>
                    <a:pt x="1060" y="4"/>
                  </a:lnTo>
                  <a:lnTo>
                    <a:pt x="1066" y="4"/>
                  </a:lnTo>
                  <a:lnTo>
                    <a:pt x="1066" y="4"/>
                  </a:lnTo>
                  <a:lnTo>
                    <a:pt x="1068" y="6"/>
                  </a:lnTo>
                  <a:lnTo>
                    <a:pt x="1068" y="6"/>
                  </a:lnTo>
                  <a:lnTo>
                    <a:pt x="1070" y="4"/>
                  </a:lnTo>
                  <a:lnTo>
                    <a:pt x="1070" y="4"/>
                  </a:lnTo>
                  <a:lnTo>
                    <a:pt x="1070" y="4"/>
                  </a:lnTo>
                  <a:lnTo>
                    <a:pt x="1076" y="4"/>
                  </a:lnTo>
                  <a:lnTo>
                    <a:pt x="1080" y="6"/>
                  </a:lnTo>
                  <a:lnTo>
                    <a:pt x="1080" y="6"/>
                  </a:lnTo>
                  <a:lnTo>
                    <a:pt x="1082" y="4"/>
                  </a:lnTo>
                  <a:lnTo>
                    <a:pt x="1082" y="4"/>
                  </a:lnTo>
                  <a:lnTo>
                    <a:pt x="1082" y="4"/>
                  </a:lnTo>
                  <a:lnTo>
                    <a:pt x="1082" y="4"/>
                  </a:lnTo>
                  <a:lnTo>
                    <a:pt x="1088" y="4"/>
                  </a:lnTo>
                  <a:lnTo>
                    <a:pt x="1088" y="4"/>
                  </a:lnTo>
                  <a:lnTo>
                    <a:pt x="1092" y="2"/>
                  </a:lnTo>
                  <a:lnTo>
                    <a:pt x="1092" y="2"/>
                  </a:lnTo>
                  <a:lnTo>
                    <a:pt x="1098" y="2"/>
                  </a:lnTo>
                  <a:lnTo>
                    <a:pt x="1098" y="2"/>
                  </a:lnTo>
                  <a:lnTo>
                    <a:pt x="1102" y="2"/>
                  </a:lnTo>
                  <a:lnTo>
                    <a:pt x="1102" y="2"/>
                  </a:lnTo>
                  <a:lnTo>
                    <a:pt x="1104" y="2"/>
                  </a:lnTo>
                  <a:lnTo>
                    <a:pt x="1104" y="2"/>
                  </a:lnTo>
                  <a:lnTo>
                    <a:pt x="1108" y="2"/>
                  </a:lnTo>
                  <a:lnTo>
                    <a:pt x="1108" y="2"/>
                  </a:lnTo>
                  <a:lnTo>
                    <a:pt x="1112" y="2"/>
                  </a:lnTo>
                  <a:lnTo>
                    <a:pt x="1112" y="2"/>
                  </a:lnTo>
                  <a:lnTo>
                    <a:pt x="1112" y="2"/>
                  </a:lnTo>
                  <a:lnTo>
                    <a:pt x="1112" y="2"/>
                  </a:lnTo>
                  <a:lnTo>
                    <a:pt x="1118" y="0"/>
                  </a:lnTo>
                  <a:lnTo>
                    <a:pt x="1118" y="0"/>
                  </a:lnTo>
                  <a:lnTo>
                    <a:pt x="1122" y="2"/>
                  </a:lnTo>
                  <a:lnTo>
                    <a:pt x="1122" y="2"/>
                  </a:lnTo>
                  <a:lnTo>
                    <a:pt x="1122" y="2"/>
                  </a:lnTo>
                  <a:lnTo>
                    <a:pt x="1122" y="2"/>
                  </a:lnTo>
                  <a:lnTo>
                    <a:pt x="1126" y="2"/>
                  </a:lnTo>
                  <a:lnTo>
                    <a:pt x="1126" y="2"/>
                  </a:lnTo>
                  <a:lnTo>
                    <a:pt x="1126" y="2"/>
                  </a:lnTo>
                  <a:lnTo>
                    <a:pt x="1126" y="2"/>
                  </a:lnTo>
                  <a:lnTo>
                    <a:pt x="1130" y="0"/>
                  </a:lnTo>
                  <a:lnTo>
                    <a:pt x="1130" y="0"/>
                  </a:lnTo>
                  <a:lnTo>
                    <a:pt x="1136" y="0"/>
                  </a:lnTo>
                  <a:lnTo>
                    <a:pt x="1136" y="0"/>
                  </a:lnTo>
                  <a:lnTo>
                    <a:pt x="1140" y="0"/>
                  </a:lnTo>
                  <a:lnTo>
                    <a:pt x="1140" y="0"/>
                  </a:lnTo>
                  <a:lnTo>
                    <a:pt x="1146" y="0"/>
                  </a:lnTo>
                  <a:lnTo>
                    <a:pt x="1146" y="0"/>
                  </a:lnTo>
                  <a:lnTo>
                    <a:pt x="1152" y="0"/>
                  </a:lnTo>
                  <a:lnTo>
                    <a:pt x="1152" y="0"/>
                  </a:lnTo>
                  <a:lnTo>
                    <a:pt x="1156" y="0"/>
                  </a:lnTo>
                  <a:lnTo>
                    <a:pt x="1156" y="0"/>
                  </a:lnTo>
                  <a:lnTo>
                    <a:pt x="1158" y="0"/>
                  </a:lnTo>
                  <a:lnTo>
                    <a:pt x="1158" y="0"/>
                  </a:lnTo>
                  <a:lnTo>
                    <a:pt x="1162" y="0"/>
                  </a:lnTo>
                  <a:lnTo>
                    <a:pt x="1162" y="0"/>
                  </a:lnTo>
                  <a:lnTo>
                    <a:pt x="1166" y="0"/>
                  </a:lnTo>
                  <a:lnTo>
                    <a:pt x="1166" y="0"/>
                  </a:lnTo>
                  <a:lnTo>
                    <a:pt x="1172" y="0"/>
                  </a:lnTo>
                  <a:lnTo>
                    <a:pt x="1172" y="0"/>
                  </a:lnTo>
                  <a:lnTo>
                    <a:pt x="1174" y="0"/>
                  </a:lnTo>
                  <a:lnTo>
                    <a:pt x="1174" y="0"/>
                  </a:lnTo>
                  <a:lnTo>
                    <a:pt x="1178" y="2"/>
                  </a:lnTo>
                  <a:lnTo>
                    <a:pt x="1178" y="2"/>
                  </a:lnTo>
                  <a:lnTo>
                    <a:pt x="1186" y="2"/>
                  </a:lnTo>
                  <a:lnTo>
                    <a:pt x="1186" y="2"/>
                  </a:lnTo>
                  <a:lnTo>
                    <a:pt x="1190" y="2"/>
                  </a:lnTo>
                  <a:lnTo>
                    <a:pt x="1194" y="2"/>
                  </a:lnTo>
                  <a:lnTo>
                    <a:pt x="1194" y="2"/>
                  </a:lnTo>
                  <a:lnTo>
                    <a:pt x="1194" y="2"/>
                  </a:lnTo>
                  <a:lnTo>
                    <a:pt x="1194" y="2"/>
                  </a:lnTo>
                  <a:lnTo>
                    <a:pt x="1196" y="2"/>
                  </a:lnTo>
                  <a:lnTo>
                    <a:pt x="1196" y="2"/>
                  </a:lnTo>
                  <a:lnTo>
                    <a:pt x="1196" y="2"/>
                  </a:lnTo>
                  <a:lnTo>
                    <a:pt x="1196" y="2"/>
                  </a:lnTo>
                  <a:lnTo>
                    <a:pt x="1198" y="2"/>
                  </a:lnTo>
                  <a:lnTo>
                    <a:pt x="1198" y="2"/>
                  </a:lnTo>
                  <a:lnTo>
                    <a:pt x="1200" y="0"/>
                  </a:lnTo>
                  <a:lnTo>
                    <a:pt x="1200" y="0"/>
                  </a:lnTo>
                  <a:lnTo>
                    <a:pt x="1206" y="2"/>
                  </a:lnTo>
                  <a:lnTo>
                    <a:pt x="1206" y="2"/>
                  </a:lnTo>
                  <a:lnTo>
                    <a:pt x="1208" y="2"/>
                  </a:lnTo>
                  <a:lnTo>
                    <a:pt x="1208" y="2"/>
                  </a:lnTo>
                  <a:lnTo>
                    <a:pt x="1210" y="2"/>
                  </a:lnTo>
                  <a:lnTo>
                    <a:pt x="1210" y="2"/>
                  </a:lnTo>
                  <a:lnTo>
                    <a:pt x="1210" y="2"/>
                  </a:lnTo>
                  <a:lnTo>
                    <a:pt x="1210" y="2"/>
                  </a:lnTo>
                  <a:lnTo>
                    <a:pt x="1210" y="2"/>
                  </a:lnTo>
                  <a:lnTo>
                    <a:pt x="1210" y="2"/>
                  </a:lnTo>
                  <a:lnTo>
                    <a:pt x="1212" y="2"/>
                  </a:lnTo>
                  <a:lnTo>
                    <a:pt x="1212" y="2"/>
                  </a:lnTo>
                  <a:lnTo>
                    <a:pt x="1218" y="2"/>
                  </a:lnTo>
                  <a:lnTo>
                    <a:pt x="1218" y="2"/>
                  </a:lnTo>
                  <a:lnTo>
                    <a:pt x="1220" y="0"/>
                  </a:lnTo>
                  <a:lnTo>
                    <a:pt x="1220" y="0"/>
                  </a:lnTo>
                  <a:lnTo>
                    <a:pt x="1222" y="0"/>
                  </a:lnTo>
                  <a:lnTo>
                    <a:pt x="1222" y="0"/>
                  </a:lnTo>
                  <a:lnTo>
                    <a:pt x="1224" y="2"/>
                  </a:lnTo>
                  <a:lnTo>
                    <a:pt x="1224" y="2"/>
                  </a:lnTo>
                  <a:lnTo>
                    <a:pt x="1232" y="2"/>
                  </a:lnTo>
                  <a:lnTo>
                    <a:pt x="1232" y="2"/>
                  </a:lnTo>
                  <a:lnTo>
                    <a:pt x="1234" y="2"/>
                  </a:lnTo>
                  <a:lnTo>
                    <a:pt x="1234" y="2"/>
                  </a:lnTo>
                  <a:lnTo>
                    <a:pt x="1234" y="2"/>
                  </a:lnTo>
                  <a:lnTo>
                    <a:pt x="1234" y="2"/>
                  </a:lnTo>
                  <a:lnTo>
                    <a:pt x="1236" y="2"/>
                  </a:lnTo>
                  <a:lnTo>
                    <a:pt x="1236" y="2"/>
                  </a:lnTo>
                  <a:lnTo>
                    <a:pt x="1240" y="2"/>
                  </a:lnTo>
                  <a:lnTo>
                    <a:pt x="1240" y="2"/>
                  </a:lnTo>
                  <a:lnTo>
                    <a:pt x="1246" y="2"/>
                  </a:lnTo>
                  <a:lnTo>
                    <a:pt x="1246" y="2"/>
                  </a:lnTo>
                  <a:lnTo>
                    <a:pt x="1246" y="2"/>
                  </a:lnTo>
                  <a:lnTo>
                    <a:pt x="1246" y="2"/>
                  </a:lnTo>
                  <a:lnTo>
                    <a:pt x="1246" y="2"/>
                  </a:lnTo>
                  <a:lnTo>
                    <a:pt x="1246" y="2"/>
                  </a:lnTo>
                  <a:lnTo>
                    <a:pt x="1248" y="2"/>
                  </a:lnTo>
                  <a:lnTo>
                    <a:pt x="1248" y="2"/>
                  </a:lnTo>
                  <a:lnTo>
                    <a:pt x="1252" y="4"/>
                  </a:lnTo>
                  <a:lnTo>
                    <a:pt x="1252" y="4"/>
                  </a:lnTo>
                  <a:lnTo>
                    <a:pt x="1254" y="2"/>
                  </a:lnTo>
                  <a:lnTo>
                    <a:pt x="1254" y="2"/>
                  </a:lnTo>
                  <a:lnTo>
                    <a:pt x="1256" y="4"/>
                  </a:lnTo>
                  <a:lnTo>
                    <a:pt x="1256" y="4"/>
                  </a:lnTo>
                  <a:lnTo>
                    <a:pt x="1260" y="4"/>
                  </a:lnTo>
                  <a:lnTo>
                    <a:pt x="1260" y="4"/>
                  </a:lnTo>
                  <a:lnTo>
                    <a:pt x="1260" y="2"/>
                  </a:lnTo>
                  <a:lnTo>
                    <a:pt x="1260" y="2"/>
                  </a:lnTo>
                  <a:lnTo>
                    <a:pt x="1262" y="4"/>
                  </a:lnTo>
                  <a:lnTo>
                    <a:pt x="1262" y="4"/>
                  </a:lnTo>
                  <a:lnTo>
                    <a:pt x="1266" y="2"/>
                  </a:lnTo>
                  <a:lnTo>
                    <a:pt x="1266" y="2"/>
                  </a:lnTo>
                  <a:lnTo>
                    <a:pt x="1268" y="6"/>
                  </a:lnTo>
                  <a:lnTo>
                    <a:pt x="1268" y="6"/>
                  </a:lnTo>
                  <a:lnTo>
                    <a:pt x="1276" y="6"/>
                  </a:lnTo>
                  <a:lnTo>
                    <a:pt x="1276" y="6"/>
                  </a:lnTo>
                  <a:lnTo>
                    <a:pt x="1280" y="6"/>
                  </a:lnTo>
                  <a:lnTo>
                    <a:pt x="1282" y="4"/>
                  </a:lnTo>
                  <a:lnTo>
                    <a:pt x="1282" y="4"/>
                  </a:lnTo>
                  <a:lnTo>
                    <a:pt x="1286" y="4"/>
                  </a:lnTo>
                  <a:lnTo>
                    <a:pt x="1286" y="4"/>
                  </a:lnTo>
                  <a:lnTo>
                    <a:pt x="1288" y="4"/>
                  </a:lnTo>
                  <a:lnTo>
                    <a:pt x="1288" y="4"/>
                  </a:lnTo>
                  <a:lnTo>
                    <a:pt x="1294" y="4"/>
                  </a:lnTo>
                  <a:lnTo>
                    <a:pt x="1294" y="4"/>
                  </a:lnTo>
                  <a:lnTo>
                    <a:pt x="1300" y="2"/>
                  </a:lnTo>
                  <a:lnTo>
                    <a:pt x="1300" y="2"/>
                  </a:lnTo>
                  <a:lnTo>
                    <a:pt x="1302" y="4"/>
                  </a:lnTo>
                  <a:lnTo>
                    <a:pt x="1302" y="4"/>
                  </a:lnTo>
                  <a:lnTo>
                    <a:pt x="1304" y="4"/>
                  </a:lnTo>
                  <a:lnTo>
                    <a:pt x="1304" y="4"/>
                  </a:lnTo>
                  <a:lnTo>
                    <a:pt x="1314" y="2"/>
                  </a:lnTo>
                  <a:lnTo>
                    <a:pt x="1314" y="2"/>
                  </a:lnTo>
                  <a:lnTo>
                    <a:pt x="1318" y="4"/>
                  </a:lnTo>
                  <a:lnTo>
                    <a:pt x="1322" y="2"/>
                  </a:lnTo>
                  <a:lnTo>
                    <a:pt x="1322" y="2"/>
                  </a:lnTo>
                  <a:lnTo>
                    <a:pt x="1324" y="4"/>
                  </a:lnTo>
                  <a:lnTo>
                    <a:pt x="1324" y="4"/>
                  </a:lnTo>
                  <a:lnTo>
                    <a:pt x="1326" y="4"/>
                  </a:lnTo>
                  <a:lnTo>
                    <a:pt x="1326" y="4"/>
                  </a:lnTo>
                  <a:lnTo>
                    <a:pt x="1328" y="4"/>
                  </a:lnTo>
                  <a:lnTo>
                    <a:pt x="1328" y="4"/>
                  </a:lnTo>
                  <a:lnTo>
                    <a:pt x="1328" y="4"/>
                  </a:lnTo>
                  <a:lnTo>
                    <a:pt x="1328" y="4"/>
                  </a:lnTo>
                  <a:lnTo>
                    <a:pt x="1330" y="4"/>
                  </a:lnTo>
                  <a:lnTo>
                    <a:pt x="1330" y="4"/>
                  </a:lnTo>
                  <a:lnTo>
                    <a:pt x="1330" y="4"/>
                  </a:lnTo>
                  <a:lnTo>
                    <a:pt x="1330" y="4"/>
                  </a:lnTo>
                  <a:lnTo>
                    <a:pt x="1332" y="4"/>
                  </a:lnTo>
                  <a:lnTo>
                    <a:pt x="1332" y="4"/>
                  </a:lnTo>
                  <a:lnTo>
                    <a:pt x="1336" y="4"/>
                  </a:lnTo>
                  <a:lnTo>
                    <a:pt x="1336" y="4"/>
                  </a:lnTo>
                  <a:lnTo>
                    <a:pt x="1340" y="4"/>
                  </a:lnTo>
                  <a:lnTo>
                    <a:pt x="1344" y="4"/>
                  </a:lnTo>
                  <a:lnTo>
                    <a:pt x="1344" y="4"/>
                  </a:lnTo>
                  <a:lnTo>
                    <a:pt x="1346" y="4"/>
                  </a:lnTo>
                  <a:lnTo>
                    <a:pt x="1346" y="4"/>
                  </a:lnTo>
                  <a:lnTo>
                    <a:pt x="1348" y="4"/>
                  </a:lnTo>
                  <a:lnTo>
                    <a:pt x="1348" y="4"/>
                  </a:lnTo>
                  <a:lnTo>
                    <a:pt x="1352" y="4"/>
                  </a:lnTo>
                  <a:lnTo>
                    <a:pt x="1352" y="4"/>
                  </a:lnTo>
                  <a:lnTo>
                    <a:pt x="1356" y="4"/>
                  </a:lnTo>
                  <a:lnTo>
                    <a:pt x="1356" y="4"/>
                  </a:lnTo>
                  <a:lnTo>
                    <a:pt x="1360" y="4"/>
                  </a:lnTo>
                  <a:lnTo>
                    <a:pt x="1360" y="4"/>
                  </a:lnTo>
                  <a:lnTo>
                    <a:pt x="1362" y="4"/>
                  </a:lnTo>
                  <a:lnTo>
                    <a:pt x="1362" y="4"/>
                  </a:lnTo>
                  <a:lnTo>
                    <a:pt x="1366" y="6"/>
                  </a:lnTo>
                  <a:lnTo>
                    <a:pt x="1366" y="6"/>
                  </a:lnTo>
                  <a:lnTo>
                    <a:pt x="1366" y="8"/>
                  </a:lnTo>
                  <a:lnTo>
                    <a:pt x="1366" y="8"/>
                  </a:lnTo>
                  <a:lnTo>
                    <a:pt x="1368" y="8"/>
                  </a:lnTo>
                  <a:lnTo>
                    <a:pt x="1370" y="8"/>
                  </a:lnTo>
                  <a:lnTo>
                    <a:pt x="1370" y="8"/>
                  </a:lnTo>
                  <a:lnTo>
                    <a:pt x="1374" y="6"/>
                  </a:lnTo>
                  <a:lnTo>
                    <a:pt x="1374" y="6"/>
                  </a:lnTo>
                  <a:lnTo>
                    <a:pt x="1376" y="6"/>
                  </a:lnTo>
                  <a:lnTo>
                    <a:pt x="1376" y="6"/>
                  </a:lnTo>
                  <a:lnTo>
                    <a:pt x="1376" y="4"/>
                  </a:lnTo>
                  <a:lnTo>
                    <a:pt x="1376" y="4"/>
                  </a:lnTo>
                  <a:lnTo>
                    <a:pt x="1376" y="6"/>
                  </a:lnTo>
                  <a:lnTo>
                    <a:pt x="1376" y="6"/>
                  </a:lnTo>
                  <a:lnTo>
                    <a:pt x="1378" y="4"/>
                  </a:lnTo>
                  <a:lnTo>
                    <a:pt x="1378" y="4"/>
                  </a:lnTo>
                  <a:lnTo>
                    <a:pt x="1378" y="6"/>
                  </a:lnTo>
                  <a:lnTo>
                    <a:pt x="1378" y="6"/>
                  </a:lnTo>
                  <a:lnTo>
                    <a:pt x="1384" y="4"/>
                  </a:lnTo>
                  <a:lnTo>
                    <a:pt x="1384" y="4"/>
                  </a:lnTo>
                  <a:lnTo>
                    <a:pt x="1386" y="6"/>
                  </a:lnTo>
                  <a:lnTo>
                    <a:pt x="1386" y="6"/>
                  </a:lnTo>
                  <a:lnTo>
                    <a:pt x="1386" y="4"/>
                  </a:lnTo>
                  <a:lnTo>
                    <a:pt x="1386" y="4"/>
                  </a:lnTo>
                  <a:lnTo>
                    <a:pt x="1386" y="4"/>
                  </a:lnTo>
                  <a:lnTo>
                    <a:pt x="1386" y="4"/>
                  </a:lnTo>
                  <a:lnTo>
                    <a:pt x="1390" y="6"/>
                  </a:lnTo>
                  <a:lnTo>
                    <a:pt x="1390" y="6"/>
                  </a:lnTo>
                  <a:lnTo>
                    <a:pt x="1394" y="6"/>
                  </a:lnTo>
                  <a:lnTo>
                    <a:pt x="1394" y="6"/>
                  </a:lnTo>
                  <a:lnTo>
                    <a:pt x="1396" y="6"/>
                  </a:lnTo>
                  <a:lnTo>
                    <a:pt x="1396" y="6"/>
                  </a:lnTo>
                  <a:lnTo>
                    <a:pt x="1398" y="6"/>
                  </a:lnTo>
                  <a:lnTo>
                    <a:pt x="1398" y="6"/>
                  </a:lnTo>
                  <a:lnTo>
                    <a:pt x="1400" y="4"/>
                  </a:lnTo>
                  <a:lnTo>
                    <a:pt x="1400" y="4"/>
                  </a:lnTo>
                  <a:lnTo>
                    <a:pt x="1402" y="6"/>
                  </a:lnTo>
                  <a:lnTo>
                    <a:pt x="1402" y="6"/>
                  </a:lnTo>
                  <a:lnTo>
                    <a:pt x="1402" y="4"/>
                  </a:lnTo>
                  <a:lnTo>
                    <a:pt x="1402" y="4"/>
                  </a:lnTo>
                  <a:lnTo>
                    <a:pt x="1404" y="4"/>
                  </a:lnTo>
                  <a:lnTo>
                    <a:pt x="1404" y="4"/>
                  </a:lnTo>
                  <a:lnTo>
                    <a:pt x="1404" y="6"/>
                  </a:lnTo>
                  <a:lnTo>
                    <a:pt x="1404" y="6"/>
                  </a:lnTo>
                  <a:lnTo>
                    <a:pt x="1406" y="4"/>
                  </a:lnTo>
                  <a:lnTo>
                    <a:pt x="1406" y="4"/>
                  </a:lnTo>
                  <a:lnTo>
                    <a:pt x="1412" y="6"/>
                  </a:lnTo>
                  <a:lnTo>
                    <a:pt x="1412" y="6"/>
                  </a:lnTo>
                  <a:lnTo>
                    <a:pt x="1414" y="6"/>
                  </a:lnTo>
                  <a:lnTo>
                    <a:pt x="1414" y="6"/>
                  </a:lnTo>
                  <a:lnTo>
                    <a:pt x="1416" y="6"/>
                  </a:lnTo>
                  <a:lnTo>
                    <a:pt x="1416" y="6"/>
                  </a:lnTo>
                  <a:lnTo>
                    <a:pt x="1420" y="4"/>
                  </a:lnTo>
                  <a:lnTo>
                    <a:pt x="1420" y="4"/>
                  </a:lnTo>
                  <a:lnTo>
                    <a:pt x="1428" y="4"/>
                  </a:lnTo>
                  <a:lnTo>
                    <a:pt x="1428" y="4"/>
                  </a:lnTo>
                  <a:lnTo>
                    <a:pt x="1432" y="4"/>
                  </a:lnTo>
                  <a:lnTo>
                    <a:pt x="1432" y="4"/>
                  </a:lnTo>
                  <a:lnTo>
                    <a:pt x="1434" y="6"/>
                  </a:lnTo>
                  <a:lnTo>
                    <a:pt x="1434" y="6"/>
                  </a:lnTo>
                  <a:lnTo>
                    <a:pt x="1436" y="6"/>
                  </a:lnTo>
                  <a:lnTo>
                    <a:pt x="1436" y="6"/>
                  </a:lnTo>
                  <a:lnTo>
                    <a:pt x="1438" y="6"/>
                  </a:lnTo>
                  <a:lnTo>
                    <a:pt x="1438" y="6"/>
                  </a:lnTo>
                  <a:lnTo>
                    <a:pt x="1440" y="6"/>
                  </a:lnTo>
                  <a:lnTo>
                    <a:pt x="1440" y="6"/>
                  </a:lnTo>
                  <a:lnTo>
                    <a:pt x="1444" y="6"/>
                  </a:lnTo>
                  <a:lnTo>
                    <a:pt x="1444" y="6"/>
                  </a:lnTo>
                  <a:lnTo>
                    <a:pt x="1446" y="6"/>
                  </a:lnTo>
                  <a:lnTo>
                    <a:pt x="1446" y="6"/>
                  </a:lnTo>
                  <a:lnTo>
                    <a:pt x="1450" y="6"/>
                  </a:lnTo>
                  <a:lnTo>
                    <a:pt x="1450" y="6"/>
                  </a:lnTo>
                  <a:lnTo>
                    <a:pt x="1452" y="6"/>
                  </a:lnTo>
                  <a:lnTo>
                    <a:pt x="1452" y="6"/>
                  </a:lnTo>
                  <a:lnTo>
                    <a:pt x="1454" y="4"/>
                  </a:lnTo>
                  <a:lnTo>
                    <a:pt x="1454" y="4"/>
                  </a:lnTo>
                  <a:lnTo>
                    <a:pt x="1456" y="4"/>
                  </a:lnTo>
                  <a:lnTo>
                    <a:pt x="1456" y="4"/>
                  </a:lnTo>
                  <a:lnTo>
                    <a:pt x="1462" y="4"/>
                  </a:lnTo>
                  <a:lnTo>
                    <a:pt x="1462" y="4"/>
                  </a:lnTo>
                  <a:lnTo>
                    <a:pt x="1464" y="4"/>
                  </a:lnTo>
                  <a:lnTo>
                    <a:pt x="1464" y="4"/>
                  </a:lnTo>
                  <a:lnTo>
                    <a:pt x="1468" y="4"/>
                  </a:lnTo>
                  <a:lnTo>
                    <a:pt x="1468" y="4"/>
                  </a:lnTo>
                  <a:lnTo>
                    <a:pt x="1472" y="4"/>
                  </a:lnTo>
                  <a:lnTo>
                    <a:pt x="1472" y="4"/>
                  </a:lnTo>
                  <a:lnTo>
                    <a:pt x="1476" y="4"/>
                  </a:lnTo>
                  <a:lnTo>
                    <a:pt x="1476" y="4"/>
                  </a:lnTo>
                  <a:lnTo>
                    <a:pt x="1480" y="4"/>
                  </a:lnTo>
                  <a:lnTo>
                    <a:pt x="1480" y="4"/>
                  </a:lnTo>
                  <a:lnTo>
                    <a:pt x="1484" y="6"/>
                  </a:lnTo>
                  <a:lnTo>
                    <a:pt x="1484" y="6"/>
                  </a:lnTo>
                  <a:lnTo>
                    <a:pt x="1486" y="6"/>
                  </a:lnTo>
                  <a:lnTo>
                    <a:pt x="1486" y="6"/>
                  </a:lnTo>
                  <a:lnTo>
                    <a:pt x="1488" y="6"/>
                  </a:lnTo>
                  <a:lnTo>
                    <a:pt x="1488" y="6"/>
                  </a:lnTo>
                  <a:lnTo>
                    <a:pt x="1492" y="4"/>
                  </a:lnTo>
                  <a:lnTo>
                    <a:pt x="1492" y="4"/>
                  </a:lnTo>
                  <a:lnTo>
                    <a:pt x="1498" y="4"/>
                  </a:lnTo>
                  <a:lnTo>
                    <a:pt x="1498" y="4"/>
                  </a:lnTo>
                  <a:lnTo>
                    <a:pt x="1498" y="4"/>
                  </a:lnTo>
                  <a:lnTo>
                    <a:pt x="1498" y="4"/>
                  </a:lnTo>
                  <a:lnTo>
                    <a:pt x="1500" y="4"/>
                  </a:lnTo>
                  <a:lnTo>
                    <a:pt x="1500" y="4"/>
                  </a:lnTo>
                  <a:lnTo>
                    <a:pt x="1504" y="4"/>
                  </a:lnTo>
                  <a:lnTo>
                    <a:pt x="1504" y="4"/>
                  </a:lnTo>
                  <a:lnTo>
                    <a:pt x="1506" y="4"/>
                  </a:lnTo>
                  <a:lnTo>
                    <a:pt x="1506" y="4"/>
                  </a:lnTo>
                  <a:lnTo>
                    <a:pt x="1512" y="4"/>
                  </a:lnTo>
                  <a:lnTo>
                    <a:pt x="1512" y="4"/>
                  </a:lnTo>
                  <a:lnTo>
                    <a:pt x="1514" y="6"/>
                  </a:lnTo>
                  <a:lnTo>
                    <a:pt x="1514" y="6"/>
                  </a:lnTo>
                  <a:lnTo>
                    <a:pt x="1520" y="4"/>
                  </a:lnTo>
                  <a:lnTo>
                    <a:pt x="1526" y="4"/>
                  </a:lnTo>
                  <a:lnTo>
                    <a:pt x="1526" y="4"/>
                  </a:lnTo>
                  <a:lnTo>
                    <a:pt x="1526" y="4"/>
                  </a:lnTo>
                  <a:lnTo>
                    <a:pt x="1526" y="4"/>
                  </a:lnTo>
                  <a:lnTo>
                    <a:pt x="1526" y="4"/>
                  </a:lnTo>
                  <a:lnTo>
                    <a:pt x="1526" y="4"/>
                  </a:lnTo>
                  <a:lnTo>
                    <a:pt x="1528" y="4"/>
                  </a:lnTo>
                  <a:lnTo>
                    <a:pt x="1528" y="4"/>
                  </a:lnTo>
                  <a:lnTo>
                    <a:pt x="1532" y="4"/>
                  </a:lnTo>
                  <a:lnTo>
                    <a:pt x="1532" y="4"/>
                  </a:lnTo>
                  <a:lnTo>
                    <a:pt x="1540" y="4"/>
                  </a:lnTo>
                  <a:lnTo>
                    <a:pt x="1540" y="4"/>
                  </a:lnTo>
                  <a:lnTo>
                    <a:pt x="1542" y="4"/>
                  </a:lnTo>
                  <a:lnTo>
                    <a:pt x="1542" y="4"/>
                  </a:lnTo>
                  <a:lnTo>
                    <a:pt x="1546" y="4"/>
                  </a:lnTo>
                  <a:lnTo>
                    <a:pt x="1546" y="4"/>
                  </a:lnTo>
                  <a:lnTo>
                    <a:pt x="1546" y="4"/>
                  </a:lnTo>
                  <a:lnTo>
                    <a:pt x="1546" y="4"/>
                  </a:lnTo>
                  <a:lnTo>
                    <a:pt x="1550" y="6"/>
                  </a:lnTo>
                  <a:lnTo>
                    <a:pt x="1550" y="6"/>
                  </a:lnTo>
                  <a:lnTo>
                    <a:pt x="1556" y="4"/>
                  </a:lnTo>
                  <a:lnTo>
                    <a:pt x="1556" y="4"/>
                  </a:lnTo>
                  <a:lnTo>
                    <a:pt x="1560" y="6"/>
                  </a:lnTo>
                  <a:lnTo>
                    <a:pt x="1560" y="6"/>
                  </a:lnTo>
                  <a:lnTo>
                    <a:pt x="1564" y="4"/>
                  </a:lnTo>
                  <a:lnTo>
                    <a:pt x="1568" y="6"/>
                  </a:lnTo>
                  <a:lnTo>
                    <a:pt x="1568" y="6"/>
                  </a:lnTo>
                  <a:lnTo>
                    <a:pt x="1574" y="4"/>
                  </a:lnTo>
                  <a:lnTo>
                    <a:pt x="1574" y="4"/>
                  </a:lnTo>
                  <a:lnTo>
                    <a:pt x="1576" y="6"/>
                  </a:lnTo>
                  <a:lnTo>
                    <a:pt x="1576" y="6"/>
                  </a:lnTo>
                  <a:lnTo>
                    <a:pt x="1578" y="4"/>
                  </a:lnTo>
                  <a:lnTo>
                    <a:pt x="1578" y="4"/>
                  </a:lnTo>
                  <a:lnTo>
                    <a:pt x="1586" y="6"/>
                  </a:lnTo>
                  <a:lnTo>
                    <a:pt x="1586" y="6"/>
                  </a:lnTo>
                  <a:lnTo>
                    <a:pt x="1588" y="6"/>
                  </a:lnTo>
                  <a:lnTo>
                    <a:pt x="1588" y="6"/>
                  </a:lnTo>
                  <a:lnTo>
                    <a:pt x="1592" y="6"/>
                  </a:lnTo>
                  <a:lnTo>
                    <a:pt x="1592" y="6"/>
                  </a:lnTo>
                  <a:lnTo>
                    <a:pt x="1594" y="6"/>
                  </a:lnTo>
                  <a:lnTo>
                    <a:pt x="1594" y="6"/>
                  </a:lnTo>
                  <a:lnTo>
                    <a:pt x="1594" y="6"/>
                  </a:lnTo>
                  <a:lnTo>
                    <a:pt x="1596" y="4"/>
                  </a:lnTo>
                  <a:lnTo>
                    <a:pt x="1596" y="4"/>
                  </a:lnTo>
                  <a:lnTo>
                    <a:pt x="1602" y="4"/>
                  </a:lnTo>
                  <a:lnTo>
                    <a:pt x="1602" y="4"/>
                  </a:lnTo>
                  <a:lnTo>
                    <a:pt x="1608" y="4"/>
                  </a:lnTo>
                  <a:lnTo>
                    <a:pt x="1608" y="4"/>
                  </a:lnTo>
                  <a:lnTo>
                    <a:pt x="1610" y="4"/>
                  </a:lnTo>
                  <a:lnTo>
                    <a:pt x="1610" y="4"/>
                  </a:lnTo>
                  <a:lnTo>
                    <a:pt x="1612" y="4"/>
                  </a:lnTo>
                  <a:lnTo>
                    <a:pt x="1612" y="4"/>
                  </a:lnTo>
                  <a:lnTo>
                    <a:pt x="1616" y="4"/>
                  </a:lnTo>
                  <a:lnTo>
                    <a:pt x="1616" y="4"/>
                  </a:lnTo>
                  <a:lnTo>
                    <a:pt x="1618" y="4"/>
                  </a:lnTo>
                  <a:lnTo>
                    <a:pt x="1618" y="4"/>
                  </a:lnTo>
                  <a:lnTo>
                    <a:pt x="1624" y="4"/>
                  </a:lnTo>
                  <a:lnTo>
                    <a:pt x="1624" y="4"/>
                  </a:lnTo>
                  <a:lnTo>
                    <a:pt x="1626" y="4"/>
                  </a:lnTo>
                  <a:lnTo>
                    <a:pt x="1626" y="4"/>
                  </a:lnTo>
                  <a:lnTo>
                    <a:pt x="1628" y="4"/>
                  </a:lnTo>
                  <a:lnTo>
                    <a:pt x="1628" y="4"/>
                  </a:lnTo>
                  <a:lnTo>
                    <a:pt x="1632" y="4"/>
                  </a:lnTo>
                  <a:lnTo>
                    <a:pt x="1632" y="4"/>
                  </a:lnTo>
                  <a:lnTo>
                    <a:pt x="1634" y="4"/>
                  </a:lnTo>
                  <a:lnTo>
                    <a:pt x="1634" y="4"/>
                  </a:lnTo>
                  <a:lnTo>
                    <a:pt x="1640" y="4"/>
                  </a:lnTo>
                  <a:lnTo>
                    <a:pt x="1640" y="4"/>
                  </a:lnTo>
                  <a:lnTo>
                    <a:pt x="1642" y="4"/>
                  </a:lnTo>
                  <a:lnTo>
                    <a:pt x="1642" y="4"/>
                  </a:lnTo>
                  <a:lnTo>
                    <a:pt x="1644" y="4"/>
                  </a:lnTo>
                  <a:lnTo>
                    <a:pt x="1644" y="4"/>
                  </a:lnTo>
                  <a:lnTo>
                    <a:pt x="1648" y="4"/>
                  </a:lnTo>
                  <a:lnTo>
                    <a:pt x="1648" y="4"/>
                  </a:lnTo>
                  <a:lnTo>
                    <a:pt x="1650" y="4"/>
                  </a:lnTo>
                  <a:lnTo>
                    <a:pt x="1650" y="4"/>
                  </a:lnTo>
                  <a:lnTo>
                    <a:pt x="1656" y="4"/>
                  </a:lnTo>
                  <a:lnTo>
                    <a:pt x="1656" y="4"/>
                  </a:lnTo>
                  <a:lnTo>
                    <a:pt x="1658" y="4"/>
                  </a:lnTo>
                  <a:lnTo>
                    <a:pt x="1658" y="4"/>
                  </a:lnTo>
                  <a:lnTo>
                    <a:pt x="1662" y="4"/>
                  </a:lnTo>
                  <a:lnTo>
                    <a:pt x="1662" y="4"/>
                  </a:lnTo>
                  <a:lnTo>
                    <a:pt x="1664" y="4"/>
                  </a:lnTo>
                  <a:lnTo>
                    <a:pt x="1664" y="4"/>
                  </a:lnTo>
                  <a:lnTo>
                    <a:pt x="1668" y="4"/>
                  </a:lnTo>
                  <a:lnTo>
                    <a:pt x="1668" y="4"/>
                  </a:lnTo>
                  <a:lnTo>
                    <a:pt x="1670" y="4"/>
                  </a:lnTo>
                  <a:lnTo>
                    <a:pt x="1670" y="4"/>
                  </a:lnTo>
                  <a:lnTo>
                    <a:pt x="1680" y="4"/>
                  </a:lnTo>
                  <a:lnTo>
                    <a:pt x="1680" y="4"/>
                  </a:lnTo>
                  <a:lnTo>
                    <a:pt x="1688" y="6"/>
                  </a:lnTo>
                  <a:lnTo>
                    <a:pt x="1688" y="6"/>
                  </a:lnTo>
                  <a:lnTo>
                    <a:pt x="1690" y="6"/>
                  </a:lnTo>
                  <a:lnTo>
                    <a:pt x="1690" y="6"/>
                  </a:lnTo>
                  <a:lnTo>
                    <a:pt x="1692" y="6"/>
                  </a:lnTo>
                  <a:lnTo>
                    <a:pt x="1692" y="6"/>
                  </a:lnTo>
                  <a:lnTo>
                    <a:pt x="1692" y="6"/>
                  </a:lnTo>
                  <a:lnTo>
                    <a:pt x="1692" y="6"/>
                  </a:lnTo>
                  <a:lnTo>
                    <a:pt x="1696" y="4"/>
                  </a:lnTo>
                  <a:lnTo>
                    <a:pt x="1696" y="4"/>
                  </a:lnTo>
                  <a:lnTo>
                    <a:pt x="1702" y="6"/>
                  </a:lnTo>
                  <a:lnTo>
                    <a:pt x="1702" y="6"/>
                  </a:lnTo>
                  <a:lnTo>
                    <a:pt x="1704" y="8"/>
                  </a:lnTo>
                  <a:lnTo>
                    <a:pt x="1704" y="8"/>
                  </a:lnTo>
                  <a:lnTo>
                    <a:pt x="1706" y="6"/>
                  </a:lnTo>
                  <a:lnTo>
                    <a:pt x="1706" y="6"/>
                  </a:lnTo>
                  <a:lnTo>
                    <a:pt x="1706" y="6"/>
                  </a:lnTo>
                  <a:lnTo>
                    <a:pt x="1706" y="6"/>
                  </a:lnTo>
                  <a:lnTo>
                    <a:pt x="1706" y="6"/>
                  </a:lnTo>
                  <a:lnTo>
                    <a:pt x="1710" y="6"/>
                  </a:lnTo>
                  <a:lnTo>
                    <a:pt x="1710" y="6"/>
                  </a:lnTo>
                  <a:lnTo>
                    <a:pt x="1712" y="8"/>
                  </a:lnTo>
                  <a:lnTo>
                    <a:pt x="1712" y="8"/>
                  </a:lnTo>
                  <a:lnTo>
                    <a:pt x="1714" y="6"/>
                  </a:lnTo>
                  <a:lnTo>
                    <a:pt x="1718" y="6"/>
                  </a:lnTo>
                  <a:lnTo>
                    <a:pt x="1718" y="6"/>
                  </a:lnTo>
                  <a:lnTo>
                    <a:pt x="1722" y="6"/>
                  </a:lnTo>
                  <a:lnTo>
                    <a:pt x="1722" y="6"/>
                  </a:lnTo>
                  <a:lnTo>
                    <a:pt x="1724" y="6"/>
                  </a:lnTo>
                  <a:lnTo>
                    <a:pt x="1724" y="6"/>
                  </a:lnTo>
                  <a:lnTo>
                    <a:pt x="1724" y="6"/>
                  </a:lnTo>
                  <a:lnTo>
                    <a:pt x="1724" y="6"/>
                  </a:lnTo>
                  <a:lnTo>
                    <a:pt x="1726" y="8"/>
                  </a:lnTo>
                  <a:lnTo>
                    <a:pt x="1726" y="8"/>
                  </a:lnTo>
                  <a:lnTo>
                    <a:pt x="1728" y="8"/>
                  </a:lnTo>
                  <a:lnTo>
                    <a:pt x="1730" y="6"/>
                  </a:lnTo>
                  <a:lnTo>
                    <a:pt x="1730" y="6"/>
                  </a:lnTo>
                  <a:lnTo>
                    <a:pt x="1734" y="6"/>
                  </a:lnTo>
                  <a:lnTo>
                    <a:pt x="1734" y="6"/>
                  </a:lnTo>
                  <a:lnTo>
                    <a:pt x="1736" y="6"/>
                  </a:lnTo>
                  <a:lnTo>
                    <a:pt x="1736" y="6"/>
                  </a:lnTo>
                  <a:lnTo>
                    <a:pt x="1736" y="6"/>
                  </a:lnTo>
                  <a:lnTo>
                    <a:pt x="1736" y="6"/>
                  </a:lnTo>
                  <a:lnTo>
                    <a:pt x="1738" y="6"/>
                  </a:lnTo>
                  <a:lnTo>
                    <a:pt x="1738" y="6"/>
                  </a:lnTo>
                  <a:lnTo>
                    <a:pt x="1750" y="4"/>
                  </a:lnTo>
                  <a:lnTo>
                    <a:pt x="1750" y="4"/>
                  </a:lnTo>
                  <a:lnTo>
                    <a:pt x="1754" y="6"/>
                  </a:lnTo>
                  <a:lnTo>
                    <a:pt x="1754" y="6"/>
                  </a:lnTo>
                  <a:lnTo>
                    <a:pt x="1754" y="6"/>
                  </a:lnTo>
                  <a:lnTo>
                    <a:pt x="1754" y="6"/>
                  </a:lnTo>
                  <a:lnTo>
                    <a:pt x="1754" y="6"/>
                  </a:lnTo>
                  <a:lnTo>
                    <a:pt x="1758" y="6"/>
                  </a:lnTo>
                  <a:lnTo>
                    <a:pt x="1758" y="6"/>
                  </a:lnTo>
                  <a:lnTo>
                    <a:pt x="1762" y="6"/>
                  </a:lnTo>
                  <a:lnTo>
                    <a:pt x="1762" y="6"/>
                  </a:lnTo>
                  <a:lnTo>
                    <a:pt x="1764" y="4"/>
                  </a:lnTo>
                  <a:lnTo>
                    <a:pt x="1764" y="4"/>
                  </a:lnTo>
                  <a:lnTo>
                    <a:pt x="1766" y="6"/>
                  </a:lnTo>
                  <a:lnTo>
                    <a:pt x="1766" y="6"/>
                  </a:lnTo>
                  <a:lnTo>
                    <a:pt x="1770" y="4"/>
                  </a:lnTo>
                  <a:lnTo>
                    <a:pt x="1770" y="4"/>
                  </a:lnTo>
                  <a:lnTo>
                    <a:pt x="1772" y="6"/>
                  </a:lnTo>
                  <a:lnTo>
                    <a:pt x="1772" y="6"/>
                  </a:lnTo>
                  <a:lnTo>
                    <a:pt x="1776" y="4"/>
                  </a:lnTo>
                  <a:lnTo>
                    <a:pt x="1776" y="4"/>
                  </a:lnTo>
                  <a:lnTo>
                    <a:pt x="1782" y="4"/>
                  </a:lnTo>
                  <a:lnTo>
                    <a:pt x="1782" y="4"/>
                  </a:lnTo>
                  <a:lnTo>
                    <a:pt x="1782" y="4"/>
                  </a:lnTo>
                  <a:lnTo>
                    <a:pt x="1782" y="4"/>
                  </a:lnTo>
                  <a:lnTo>
                    <a:pt x="1784" y="6"/>
                  </a:lnTo>
                  <a:lnTo>
                    <a:pt x="1784" y="6"/>
                  </a:lnTo>
                  <a:lnTo>
                    <a:pt x="1792" y="6"/>
                  </a:lnTo>
                  <a:lnTo>
                    <a:pt x="1792" y="6"/>
                  </a:lnTo>
                  <a:lnTo>
                    <a:pt x="1794" y="4"/>
                  </a:lnTo>
                  <a:lnTo>
                    <a:pt x="1794" y="4"/>
                  </a:lnTo>
                  <a:lnTo>
                    <a:pt x="1798" y="6"/>
                  </a:lnTo>
                  <a:lnTo>
                    <a:pt x="1798" y="6"/>
                  </a:lnTo>
                  <a:lnTo>
                    <a:pt x="1800" y="6"/>
                  </a:lnTo>
                  <a:lnTo>
                    <a:pt x="1800" y="6"/>
                  </a:lnTo>
                  <a:lnTo>
                    <a:pt x="1800" y="6"/>
                  </a:lnTo>
                  <a:lnTo>
                    <a:pt x="1800" y="6"/>
                  </a:lnTo>
                  <a:lnTo>
                    <a:pt x="1802" y="4"/>
                  </a:lnTo>
                  <a:lnTo>
                    <a:pt x="1802" y="4"/>
                  </a:lnTo>
                  <a:lnTo>
                    <a:pt x="1802" y="6"/>
                  </a:lnTo>
                  <a:lnTo>
                    <a:pt x="1802" y="6"/>
                  </a:lnTo>
                  <a:lnTo>
                    <a:pt x="1804" y="4"/>
                  </a:lnTo>
                  <a:lnTo>
                    <a:pt x="1804" y="4"/>
                  </a:lnTo>
                  <a:lnTo>
                    <a:pt x="1804" y="6"/>
                  </a:lnTo>
                  <a:lnTo>
                    <a:pt x="1804" y="6"/>
                  </a:lnTo>
                  <a:lnTo>
                    <a:pt x="1812" y="6"/>
                  </a:lnTo>
                  <a:lnTo>
                    <a:pt x="1812" y="6"/>
                  </a:lnTo>
                  <a:lnTo>
                    <a:pt x="1814" y="6"/>
                  </a:lnTo>
                  <a:lnTo>
                    <a:pt x="1814" y="6"/>
                  </a:lnTo>
                  <a:lnTo>
                    <a:pt x="1816" y="6"/>
                  </a:lnTo>
                  <a:lnTo>
                    <a:pt x="1816" y="6"/>
                  </a:lnTo>
                  <a:lnTo>
                    <a:pt x="1820" y="6"/>
                  </a:lnTo>
                  <a:lnTo>
                    <a:pt x="1820" y="6"/>
                  </a:lnTo>
                  <a:lnTo>
                    <a:pt x="1820" y="6"/>
                  </a:lnTo>
                  <a:lnTo>
                    <a:pt x="1820" y="6"/>
                  </a:lnTo>
                  <a:lnTo>
                    <a:pt x="1824" y="6"/>
                  </a:lnTo>
                  <a:lnTo>
                    <a:pt x="1824" y="6"/>
                  </a:lnTo>
                  <a:lnTo>
                    <a:pt x="1826" y="6"/>
                  </a:lnTo>
                  <a:lnTo>
                    <a:pt x="1826" y="6"/>
                  </a:lnTo>
                  <a:lnTo>
                    <a:pt x="1826" y="8"/>
                  </a:lnTo>
                  <a:lnTo>
                    <a:pt x="1826" y="8"/>
                  </a:lnTo>
                  <a:lnTo>
                    <a:pt x="1828" y="8"/>
                  </a:lnTo>
                  <a:lnTo>
                    <a:pt x="1828" y="8"/>
                  </a:lnTo>
                  <a:lnTo>
                    <a:pt x="1832" y="8"/>
                  </a:lnTo>
                  <a:lnTo>
                    <a:pt x="1832" y="8"/>
                  </a:lnTo>
                  <a:lnTo>
                    <a:pt x="1836" y="6"/>
                  </a:lnTo>
                  <a:lnTo>
                    <a:pt x="1836" y="6"/>
                  </a:lnTo>
                  <a:lnTo>
                    <a:pt x="1838" y="6"/>
                  </a:lnTo>
                  <a:lnTo>
                    <a:pt x="1838" y="6"/>
                  </a:lnTo>
                  <a:lnTo>
                    <a:pt x="1840" y="6"/>
                  </a:lnTo>
                  <a:lnTo>
                    <a:pt x="1840" y="6"/>
                  </a:lnTo>
                  <a:lnTo>
                    <a:pt x="1842" y="6"/>
                  </a:lnTo>
                  <a:lnTo>
                    <a:pt x="1842" y="6"/>
                  </a:lnTo>
                  <a:lnTo>
                    <a:pt x="1842" y="6"/>
                  </a:lnTo>
                  <a:lnTo>
                    <a:pt x="1842" y="6"/>
                  </a:lnTo>
                  <a:lnTo>
                    <a:pt x="1842" y="6"/>
                  </a:lnTo>
                  <a:lnTo>
                    <a:pt x="1842" y="6"/>
                  </a:lnTo>
                  <a:lnTo>
                    <a:pt x="1844" y="6"/>
                  </a:lnTo>
                  <a:lnTo>
                    <a:pt x="1844" y="6"/>
                  </a:lnTo>
                  <a:lnTo>
                    <a:pt x="1846" y="6"/>
                  </a:lnTo>
                  <a:lnTo>
                    <a:pt x="1846" y="6"/>
                  </a:lnTo>
                  <a:lnTo>
                    <a:pt x="1848" y="6"/>
                  </a:lnTo>
                  <a:lnTo>
                    <a:pt x="1848" y="6"/>
                  </a:lnTo>
                  <a:lnTo>
                    <a:pt x="1850" y="6"/>
                  </a:lnTo>
                  <a:lnTo>
                    <a:pt x="1850" y="6"/>
                  </a:lnTo>
                  <a:lnTo>
                    <a:pt x="1850" y="6"/>
                  </a:lnTo>
                  <a:lnTo>
                    <a:pt x="1850" y="6"/>
                  </a:lnTo>
                  <a:lnTo>
                    <a:pt x="1852" y="6"/>
                  </a:lnTo>
                  <a:lnTo>
                    <a:pt x="1852" y="6"/>
                  </a:lnTo>
                  <a:lnTo>
                    <a:pt x="1854" y="6"/>
                  </a:lnTo>
                  <a:lnTo>
                    <a:pt x="1854" y="6"/>
                  </a:lnTo>
                  <a:lnTo>
                    <a:pt x="1858" y="6"/>
                  </a:lnTo>
                  <a:lnTo>
                    <a:pt x="1858" y="6"/>
                  </a:lnTo>
                  <a:lnTo>
                    <a:pt x="1860" y="6"/>
                  </a:lnTo>
                  <a:lnTo>
                    <a:pt x="1864" y="6"/>
                  </a:lnTo>
                  <a:lnTo>
                    <a:pt x="1864" y="6"/>
                  </a:lnTo>
                  <a:lnTo>
                    <a:pt x="1864" y="6"/>
                  </a:lnTo>
                  <a:lnTo>
                    <a:pt x="1864" y="6"/>
                  </a:lnTo>
                  <a:lnTo>
                    <a:pt x="1864" y="6"/>
                  </a:lnTo>
                  <a:lnTo>
                    <a:pt x="1864" y="6"/>
                  </a:lnTo>
                  <a:lnTo>
                    <a:pt x="1866" y="6"/>
                  </a:lnTo>
                  <a:lnTo>
                    <a:pt x="1866" y="6"/>
                  </a:lnTo>
                  <a:lnTo>
                    <a:pt x="1872" y="6"/>
                  </a:lnTo>
                  <a:lnTo>
                    <a:pt x="1872" y="6"/>
                  </a:lnTo>
                  <a:lnTo>
                    <a:pt x="1880" y="6"/>
                  </a:lnTo>
                  <a:lnTo>
                    <a:pt x="1880" y="6"/>
                  </a:lnTo>
                  <a:lnTo>
                    <a:pt x="1882" y="6"/>
                  </a:lnTo>
                  <a:lnTo>
                    <a:pt x="1882" y="6"/>
                  </a:lnTo>
                  <a:lnTo>
                    <a:pt x="1888" y="6"/>
                  </a:lnTo>
                  <a:lnTo>
                    <a:pt x="1888" y="6"/>
                  </a:lnTo>
                  <a:lnTo>
                    <a:pt x="1892" y="6"/>
                  </a:lnTo>
                  <a:lnTo>
                    <a:pt x="1892" y="6"/>
                  </a:lnTo>
                  <a:lnTo>
                    <a:pt x="1896" y="6"/>
                  </a:lnTo>
                  <a:lnTo>
                    <a:pt x="1896" y="6"/>
                  </a:lnTo>
                  <a:lnTo>
                    <a:pt x="1898" y="6"/>
                  </a:lnTo>
                  <a:lnTo>
                    <a:pt x="1898" y="6"/>
                  </a:lnTo>
                  <a:lnTo>
                    <a:pt x="1902" y="4"/>
                  </a:lnTo>
                  <a:lnTo>
                    <a:pt x="1902" y="4"/>
                  </a:lnTo>
                  <a:lnTo>
                    <a:pt x="1906" y="6"/>
                  </a:lnTo>
                  <a:lnTo>
                    <a:pt x="1906" y="6"/>
                  </a:lnTo>
                  <a:lnTo>
                    <a:pt x="1914" y="4"/>
                  </a:lnTo>
                  <a:lnTo>
                    <a:pt x="1914" y="4"/>
                  </a:lnTo>
                  <a:lnTo>
                    <a:pt x="1916" y="6"/>
                  </a:lnTo>
                  <a:lnTo>
                    <a:pt x="1916" y="6"/>
                  </a:lnTo>
                  <a:lnTo>
                    <a:pt x="1916" y="6"/>
                  </a:lnTo>
                  <a:lnTo>
                    <a:pt x="1916" y="6"/>
                  </a:lnTo>
                  <a:lnTo>
                    <a:pt x="1916" y="6"/>
                  </a:lnTo>
                  <a:lnTo>
                    <a:pt x="1916" y="6"/>
                  </a:lnTo>
                  <a:lnTo>
                    <a:pt x="1918" y="8"/>
                  </a:lnTo>
                  <a:lnTo>
                    <a:pt x="1918" y="8"/>
                  </a:lnTo>
                  <a:lnTo>
                    <a:pt x="1922" y="8"/>
                  </a:lnTo>
                  <a:lnTo>
                    <a:pt x="1926" y="8"/>
                  </a:lnTo>
                  <a:lnTo>
                    <a:pt x="1926" y="8"/>
                  </a:lnTo>
                  <a:lnTo>
                    <a:pt x="1928" y="10"/>
                  </a:lnTo>
                  <a:lnTo>
                    <a:pt x="1928" y="10"/>
                  </a:lnTo>
                  <a:lnTo>
                    <a:pt x="1934" y="8"/>
                  </a:lnTo>
                  <a:lnTo>
                    <a:pt x="1934" y="8"/>
                  </a:lnTo>
                  <a:lnTo>
                    <a:pt x="1944" y="6"/>
                  </a:lnTo>
                  <a:lnTo>
                    <a:pt x="1944" y="6"/>
                  </a:lnTo>
                  <a:lnTo>
                    <a:pt x="1946" y="6"/>
                  </a:lnTo>
                  <a:lnTo>
                    <a:pt x="1946" y="6"/>
                  </a:lnTo>
                  <a:lnTo>
                    <a:pt x="1948" y="4"/>
                  </a:lnTo>
                  <a:lnTo>
                    <a:pt x="1948" y="4"/>
                  </a:lnTo>
                  <a:lnTo>
                    <a:pt x="1950" y="4"/>
                  </a:lnTo>
                  <a:lnTo>
                    <a:pt x="1950" y="4"/>
                  </a:lnTo>
                  <a:lnTo>
                    <a:pt x="1950" y="6"/>
                  </a:lnTo>
                  <a:lnTo>
                    <a:pt x="1950" y="6"/>
                  </a:lnTo>
                  <a:lnTo>
                    <a:pt x="1954" y="6"/>
                  </a:lnTo>
                  <a:lnTo>
                    <a:pt x="1954" y="6"/>
                  </a:lnTo>
                  <a:lnTo>
                    <a:pt x="1960" y="6"/>
                  </a:lnTo>
                  <a:lnTo>
                    <a:pt x="1960" y="6"/>
                  </a:lnTo>
                  <a:lnTo>
                    <a:pt x="1960" y="4"/>
                  </a:lnTo>
                  <a:lnTo>
                    <a:pt x="1960" y="4"/>
                  </a:lnTo>
                  <a:lnTo>
                    <a:pt x="1962" y="4"/>
                  </a:lnTo>
                  <a:lnTo>
                    <a:pt x="1962" y="4"/>
                  </a:lnTo>
                  <a:lnTo>
                    <a:pt x="1968" y="6"/>
                  </a:lnTo>
                  <a:lnTo>
                    <a:pt x="1968" y="6"/>
                  </a:lnTo>
                  <a:lnTo>
                    <a:pt x="1970" y="6"/>
                  </a:lnTo>
                  <a:lnTo>
                    <a:pt x="1970" y="6"/>
                  </a:lnTo>
                  <a:lnTo>
                    <a:pt x="1972" y="6"/>
                  </a:lnTo>
                  <a:lnTo>
                    <a:pt x="1972" y="6"/>
                  </a:lnTo>
                  <a:lnTo>
                    <a:pt x="1974" y="6"/>
                  </a:lnTo>
                  <a:lnTo>
                    <a:pt x="1974" y="6"/>
                  </a:lnTo>
                  <a:lnTo>
                    <a:pt x="1974" y="6"/>
                  </a:lnTo>
                  <a:lnTo>
                    <a:pt x="1974" y="6"/>
                  </a:lnTo>
                  <a:lnTo>
                    <a:pt x="1976" y="6"/>
                  </a:lnTo>
                  <a:lnTo>
                    <a:pt x="1976" y="6"/>
                  </a:lnTo>
                  <a:lnTo>
                    <a:pt x="1978" y="8"/>
                  </a:lnTo>
                  <a:lnTo>
                    <a:pt x="1978" y="8"/>
                  </a:lnTo>
                  <a:lnTo>
                    <a:pt x="1978" y="6"/>
                  </a:lnTo>
                  <a:lnTo>
                    <a:pt x="1978" y="6"/>
                  </a:lnTo>
                  <a:lnTo>
                    <a:pt x="1982" y="6"/>
                  </a:lnTo>
                  <a:lnTo>
                    <a:pt x="1982" y="6"/>
                  </a:lnTo>
                  <a:lnTo>
                    <a:pt x="1986" y="8"/>
                  </a:lnTo>
                  <a:lnTo>
                    <a:pt x="1986" y="8"/>
                  </a:lnTo>
                  <a:lnTo>
                    <a:pt x="1994" y="8"/>
                  </a:lnTo>
                  <a:lnTo>
                    <a:pt x="1994" y="8"/>
                  </a:lnTo>
                  <a:lnTo>
                    <a:pt x="1996" y="6"/>
                  </a:lnTo>
                  <a:lnTo>
                    <a:pt x="1996" y="6"/>
                  </a:lnTo>
                  <a:lnTo>
                    <a:pt x="2000" y="6"/>
                  </a:lnTo>
                  <a:lnTo>
                    <a:pt x="2000" y="6"/>
                  </a:lnTo>
                  <a:lnTo>
                    <a:pt x="2002" y="4"/>
                  </a:lnTo>
                  <a:lnTo>
                    <a:pt x="2002" y="4"/>
                  </a:lnTo>
                  <a:lnTo>
                    <a:pt x="2010" y="4"/>
                  </a:lnTo>
                  <a:lnTo>
                    <a:pt x="2010" y="4"/>
                  </a:lnTo>
                  <a:lnTo>
                    <a:pt x="2012" y="4"/>
                  </a:lnTo>
                  <a:lnTo>
                    <a:pt x="2012" y="4"/>
                  </a:lnTo>
                  <a:lnTo>
                    <a:pt x="2014" y="4"/>
                  </a:lnTo>
                  <a:lnTo>
                    <a:pt x="2014" y="4"/>
                  </a:lnTo>
                  <a:lnTo>
                    <a:pt x="2016" y="4"/>
                  </a:lnTo>
                  <a:lnTo>
                    <a:pt x="2016" y="4"/>
                  </a:lnTo>
                  <a:lnTo>
                    <a:pt x="2018" y="4"/>
                  </a:lnTo>
                  <a:lnTo>
                    <a:pt x="2018" y="4"/>
                  </a:lnTo>
                  <a:lnTo>
                    <a:pt x="2032" y="4"/>
                  </a:lnTo>
                  <a:lnTo>
                    <a:pt x="2032" y="4"/>
                  </a:lnTo>
                  <a:lnTo>
                    <a:pt x="2040" y="4"/>
                  </a:lnTo>
                  <a:lnTo>
                    <a:pt x="2040" y="4"/>
                  </a:lnTo>
                  <a:lnTo>
                    <a:pt x="2050" y="4"/>
                  </a:lnTo>
                  <a:lnTo>
                    <a:pt x="2050" y="4"/>
                  </a:lnTo>
                  <a:lnTo>
                    <a:pt x="2052" y="4"/>
                  </a:lnTo>
                  <a:lnTo>
                    <a:pt x="2052" y="4"/>
                  </a:lnTo>
                  <a:lnTo>
                    <a:pt x="2054" y="4"/>
                  </a:lnTo>
                  <a:lnTo>
                    <a:pt x="2054" y="4"/>
                  </a:lnTo>
                  <a:lnTo>
                    <a:pt x="2058" y="4"/>
                  </a:lnTo>
                  <a:lnTo>
                    <a:pt x="2058" y="4"/>
                  </a:lnTo>
                  <a:lnTo>
                    <a:pt x="2060" y="4"/>
                  </a:lnTo>
                  <a:lnTo>
                    <a:pt x="2060" y="4"/>
                  </a:lnTo>
                  <a:lnTo>
                    <a:pt x="2066" y="4"/>
                  </a:lnTo>
                  <a:lnTo>
                    <a:pt x="2066" y="4"/>
                  </a:lnTo>
                  <a:lnTo>
                    <a:pt x="2070" y="4"/>
                  </a:lnTo>
                  <a:lnTo>
                    <a:pt x="2070" y="4"/>
                  </a:lnTo>
                  <a:lnTo>
                    <a:pt x="2072" y="4"/>
                  </a:lnTo>
                  <a:lnTo>
                    <a:pt x="2072" y="4"/>
                  </a:lnTo>
                  <a:lnTo>
                    <a:pt x="2074" y="6"/>
                  </a:lnTo>
                  <a:lnTo>
                    <a:pt x="2074" y="6"/>
                  </a:lnTo>
                  <a:lnTo>
                    <a:pt x="2080" y="4"/>
                  </a:lnTo>
                  <a:lnTo>
                    <a:pt x="2080" y="4"/>
                  </a:lnTo>
                  <a:lnTo>
                    <a:pt x="2086" y="4"/>
                  </a:lnTo>
                  <a:lnTo>
                    <a:pt x="2086" y="4"/>
                  </a:lnTo>
                  <a:lnTo>
                    <a:pt x="2088" y="4"/>
                  </a:lnTo>
                  <a:lnTo>
                    <a:pt x="2088" y="4"/>
                  </a:lnTo>
                  <a:lnTo>
                    <a:pt x="2092" y="4"/>
                  </a:lnTo>
                  <a:lnTo>
                    <a:pt x="2092" y="4"/>
                  </a:lnTo>
                  <a:lnTo>
                    <a:pt x="2096" y="4"/>
                  </a:lnTo>
                  <a:lnTo>
                    <a:pt x="2096" y="4"/>
                  </a:lnTo>
                  <a:lnTo>
                    <a:pt x="2098" y="4"/>
                  </a:lnTo>
                  <a:lnTo>
                    <a:pt x="2098" y="4"/>
                  </a:lnTo>
                  <a:lnTo>
                    <a:pt x="2106" y="4"/>
                  </a:lnTo>
                  <a:lnTo>
                    <a:pt x="2106" y="4"/>
                  </a:lnTo>
                  <a:lnTo>
                    <a:pt x="2108" y="4"/>
                  </a:lnTo>
                  <a:lnTo>
                    <a:pt x="2108" y="4"/>
                  </a:lnTo>
                  <a:lnTo>
                    <a:pt x="2114" y="4"/>
                  </a:lnTo>
                  <a:lnTo>
                    <a:pt x="2114" y="4"/>
                  </a:lnTo>
                  <a:lnTo>
                    <a:pt x="2116" y="4"/>
                  </a:lnTo>
                  <a:lnTo>
                    <a:pt x="2116" y="4"/>
                  </a:lnTo>
                  <a:lnTo>
                    <a:pt x="2118" y="4"/>
                  </a:lnTo>
                  <a:lnTo>
                    <a:pt x="2118" y="4"/>
                  </a:lnTo>
                  <a:lnTo>
                    <a:pt x="2124" y="4"/>
                  </a:lnTo>
                  <a:lnTo>
                    <a:pt x="2124" y="4"/>
                  </a:lnTo>
                  <a:lnTo>
                    <a:pt x="2132" y="4"/>
                  </a:lnTo>
                  <a:lnTo>
                    <a:pt x="2132" y="4"/>
                  </a:lnTo>
                  <a:lnTo>
                    <a:pt x="2134" y="4"/>
                  </a:lnTo>
                  <a:lnTo>
                    <a:pt x="2134" y="4"/>
                  </a:lnTo>
                  <a:lnTo>
                    <a:pt x="2134" y="4"/>
                  </a:lnTo>
                  <a:lnTo>
                    <a:pt x="2134" y="4"/>
                  </a:lnTo>
                  <a:lnTo>
                    <a:pt x="2134" y="4"/>
                  </a:lnTo>
                  <a:lnTo>
                    <a:pt x="2134" y="4"/>
                  </a:lnTo>
                  <a:lnTo>
                    <a:pt x="2136" y="4"/>
                  </a:lnTo>
                  <a:lnTo>
                    <a:pt x="2136" y="4"/>
                  </a:lnTo>
                  <a:lnTo>
                    <a:pt x="2136" y="4"/>
                  </a:lnTo>
                  <a:lnTo>
                    <a:pt x="2136" y="4"/>
                  </a:lnTo>
                  <a:lnTo>
                    <a:pt x="2138" y="4"/>
                  </a:lnTo>
                  <a:lnTo>
                    <a:pt x="2138" y="4"/>
                  </a:lnTo>
                  <a:lnTo>
                    <a:pt x="2144" y="4"/>
                  </a:lnTo>
                  <a:lnTo>
                    <a:pt x="2144" y="4"/>
                  </a:lnTo>
                  <a:lnTo>
                    <a:pt x="2146" y="4"/>
                  </a:lnTo>
                  <a:lnTo>
                    <a:pt x="2146" y="4"/>
                  </a:lnTo>
                  <a:lnTo>
                    <a:pt x="2150" y="4"/>
                  </a:lnTo>
                  <a:lnTo>
                    <a:pt x="2150" y="4"/>
                  </a:lnTo>
                  <a:lnTo>
                    <a:pt x="2154" y="4"/>
                  </a:lnTo>
                  <a:lnTo>
                    <a:pt x="2154" y="4"/>
                  </a:lnTo>
                  <a:lnTo>
                    <a:pt x="2156" y="4"/>
                  </a:lnTo>
                  <a:lnTo>
                    <a:pt x="2156" y="4"/>
                  </a:lnTo>
                  <a:lnTo>
                    <a:pt x="2160" y="4"/>
                  </a:lnTo>
                  <a:lnTo>
                    <a:pt x="2160" y="4"/>
                  </a:lnTo>
                  <a:lnTo>
                    <a:pt x="2164" y="4"/>
                  </a:lnTo>
                  <a:lnTo>
                    <a:pt x="2164" y="4"/>
                  </a:lnTo>
                  <a:lnTo>
                    <a:pt x="2168" y="4"/>
                  </a:lnTo>
                  <a:lnTo>
                    <a:pt x="2168" y="4"/>
                  </a:lnTo>
                  <a:lnTo>
                    <a:pt x="2168" y="4"/>
                  </a:lnTo>
                  <a:lnTo>
                    <a:pt x="2168" y="4"/>
                  </a:lnTo>
                  <a:lnTo>
                    <a:pt x="2172" y="4"/>
                  </a:lnTo>
                  <a:lnTo>
                    <a:pt x="2172" y="4"/>
                  </a:lnTo>
                  <a:lnTo>
                    <a:pt x="2178" y="4"/>
                  </a:lnTo>
                  <a:lnTo>
                    <a:pt x="2178" y="4"/>
                  </a:lnTo>
                  <a:lnTo>
                    <a:pt x="2182" y="4"/>
                  </a:lnTo>
                  <a:lnTo>
                    <a:pt x="2182" y="4"/>
                  </a:lnTo>
                  <a:lnTo>
                    <a:pt x="2184" y="4"/>
                  </a:lnTo>
                  <a:lnTo>
                    <a:pt x="2184" y="4"/>
                  </a:lnTo>
                  <a:lnTo>
                    <a:pt x="2184" y="4"/>
                  </a:lnTo>
                  <a:lnTo>
                    <a:pt x="2184" y="4"/>
                  </a:lnTo>
                  <a:lnTo>
                    <a:pt x="2186" y="4"/>
                  </a:lnTo>
                  <a:lnTo>
                    <a:pt x="2186" y="4"/>
                  </a:lnTo>
                  <a:lnTo>
                    <a:pt x="2186" y="4"/>
                  </a:lnTo>
                  <a:lnTo>
                    <a:pt x="2186" y="4"/>
                  </a:lnTo>
                  <a:lnTo>
                    <a:pt x="2186" y="4"/>
                  </a:lnTo>
                  <a:lnTo>
                    <a:pt x="2186" y="4"/>
                  </a:lnTo>
                  <a:lnTo>
                    <a:pt x="2188" y="4"/>
                  </a:lnTo>
                  <a:lnTo>
                    <a:pt x="2188" y="4"/>
                  </a:lnTo>
                  <a:lnTo>
                    <a:pt x="2190" y="2"/>
                  </a:lnTo>
                  <a:lnTo>
                    <a:pt x="2190" y="2"/>
                  </a:lnTo>
                  <a:lnTo>
                    <a:pt x="2196" y="2"/>
                  </a:lnTo>
                  <a:lnTo>
                    <a:pt x="2196" y="2"/>
                  </a:lnTo>
                  <a:lnTo>
                    <a:pt x="2202" y="4"/>
                  </a:lnTo>
                  <a:lnTo>
                    <a:pt x="2202" y="4"/>
                  </a:lnTo>
                  <a:lnTo>
                    <a:pt x="2202" y="4"/>
                  </a:lnTo>
                  <a:lnTo>
                    <a:pt x="2202" y="4"/>
                  </a:lnTo>
                  <a:lnTo>
                    <a:pt x="2206" y="4"/>
                  </a:lnTo>
                  <a:lnTo>
                    <a:pt x="2206" y="4"/>
                  </a:lnTo>
                  <a:lnTo>
                    <a:pt x="2210" y="4"/>
                  </a:lnTo>
                  <a:lnTo>
                    <a:pt x="2210" y="4"/>
                  </a:lnTo>
                  <a:lnTo>
                    <a:pt x="2216" y="2"/>
                  </a:lnTo>
                  <a:lnTo>
                    <a:pt x="2216" y="2"/>
                  </a:lnTo>
                  <a:lnTo>
                    <a:pt x="2224" y="4"/>
                  </a:lnTo>
                  <a:lnTo>
                    <a:pt x="2224" y="4"/>
                  </a:lnTo>
                  <a:lnTo>
                    <a:pt x="2226" y="2"/>
                  </a:lnTo>
                  <a:lnTo>
                    <a:pt x="2230" y="4"/>
                  </a:lnTo>
                  <a:lnTo>
                    <a:pt x="2230" y="4"/>
                  </a:lnTo>
                  <a:lnTo>
                    <a:pt x="2232" y="2"/>
                  </a:lnTo>
                  <a:lnTo>
                    <a:pt x="2232" y="2"/>
                  </a:lnTo>
                  <a:lnTo>
                    <a:pt x="2234" y="2"/>
                  </a:lnTo>
                  <a:lnTo>
                    <a:pt x="2234" y="2"/>
                  </a:lnTo>
                  <a:lnTo>
                    <a:pt x="2236" y="2"/>
                  </a:lnTo>
                  <a:lnTo>
                    <a:pt x="2236" y="2"/>
                  </a:lnTo>
                  <a:lnTo>
                    <a:pt x="2240" y="2"/>
                  </a:lnTo>
                  <a:lnTo>
                    <a:pt x="2240" y="2"/>
                  </a:lnTo>
                  <a:lnTo>
                    <a:pt x="2248" y="4"/>
                  </a:lnTo>
                  <a:lnTo>
                    <a:pt x="2248" y="4"/>
                  </a:lnTo>
                  <a:lnTo>
                    <a:pt x="2252" y="2"/>
                  </a:lnTo>
                  <a:lnTo>
                    <a:pt x="2252" y="2"/>
                  </a:lnTo>
                  <a:lnTo>
                    <a:pt x="2256" y="4"/>
                  </a:lnTo>
                  <a:lnTo>
                    <a:pt x="2256" y="4"/>
                  </a:lnTo>
                  <a:lnTo>
                    <a:pt x="2256" y="4"/>
                  </a:lnTo>
                  <a:lnTo>
                    <a:pt x="2256" y="4"/>
                  </a:lnTo>
                  <a:lnTo>
                    <a:pt x="2256" y="4"/>
                  </a:lnTo>
                  <a:lnTo>
                    <a:pt x="2256" y="4"/>
                  </a:lnTo>
                  <a:lnTo>
                    <a:pt x="2258" y="4"/>
                  </a:lnTo>
                  <a:lnTo>
                    <a:pt x="2258" y="4"/>
                  </a:lnTo>
                  <a:lnTo>
                    <a:pt x="2258" y="4"/>
                  </a:lnTo>
                  <a:lnTo>
                    <a:pt x="2258" y="4"/>
                  </a:lnTo>
                  <a:lnTo>
                    <a:pt x="2262" y="2"/>
                  </a:lnTo>
                  <a:lnTo>
                    <a:pt x="2262" y="2"/>
                  </a:lnTo>
                  <a:lnTo>
                    <a:pt x="2266" y="4"/>
                  </a:lnTo>
                  <a:lnTo>
                    <a:pt x="2266" y="4"/>
                  </a:lnTo>
                  <a:lnTo>
                    <a:pt x="2270" y="4"/>
                  </a:lnTo>
                  <a:lnTo>
                    <a:pt x="2270" y="4"/>
                  </a:lnTo>
                  <a:lnTo>
                    <a:pt x="2270" y="4"/>
                  </a:lnTo>
                  <a:lnTo>
                    <a:pt x="2270" y="4"/>
                  </a:lnTo>
                  <a:lnTo>
                    <a:pt x="2274" y="4"/>
                  </a:lnTo>
                  <a:lnTo>
                    <a:pt x="2274" y="4"/>
                  </a:lnTo>
                  <a:lnTo>
                    <a:pt x="2274" y="4"/>
                  </a:lnTo>
                  <a:lnTo>
                    <a:pt x="2274" y="4"/>
                  </a:lnTo>
                  <a:lnTo>
                    <a:pt x="2282" y="4"/>
                  </a:lnTo>
                  <a:lnTo>
                    <a:pt x="2282" y="4"/>
                  </a:lnTo>
                  <a:lnTo>
                    <a:pt x="2286" y="4"/>
                  </a:lnTo>
                  <a:lnTo>
                    <a:pt x="2286" y="4"/>
                  </a:lnTo>
                  <a:lnTo>
                    <a:pt x="2288" y="4"/>
                  </a:lnTo>
                  <a:lnTo>
                    <a:pt x="2288" y="4"/>
                  </a:lnTo>
                  <a:lnTo>
                    <a:pt x="2288" y="4"/>
                  </a:lnTo>
                  <a:lnTo>
                    <a:pt x="2288" y="4"/>
                  </a:lnTo>
                  <a:lnTo>
                    <a:pt x="2290" y="4"/>
                  </a:lnTo>
                  <a:lnTo>
                    <a:pt x="2290" y="4"/>
                  </a:lnTo>
                  <a:lnTo>
                    <a:pt x="2292" y="2"/>
                  </a:lnTo>
                  <a:lnTo>
                    <a:pt x="2296" y="2"/>
                  </a:lnTo>
                  <a:lnTo>
                    <a:pt x="2296" y="2"/>
                  </a:lnTo>
                  <a:lnTo>
                    <a:pt x="2298" y="2"/>
                  </a:lnTo>
                  <a:lnTo>
                    <a:pt x="2298" y="2"/>
                  </a:lnTo>
                  <a:lnTo>
                    <a:pt x="2304" y="2"/>
                  </a:lnTo>
                  <a:lnTo>
                    <a:pt x="2304" y="2"/>
                  </a:lnTo>
                  <a:lnTo>
                    <a:pt x="2306" y="2"/>
                  </a:lnTo>
                  <a:lnTo>
                    <a:pt x="2306" y="2"/>
                  </a:lnTo>
                  <a:lnTo>
                    <a:pt x="2310" y="2"/>
                  </a:lnTo>
                  <a:lnTo>
                    <a:pt x="2310" y="2"/>
                  </a:lnTo>
                  <a:lnTo>
                    <a:pt x="2310" y="2"/>
                  </a:lnTo>
                  <a:lnTo>
                    <a:pt x="2310" y="2"/>
                  </a:lnTo>
                  <a:lnTo>
                    <a:pt x="2316" y="2"/>
                  </a:lnTo>
                  <a:lnTo>
                    <a:pt x="2316" y="2"/>
                  </a:lnTo>
                  <a:lnTo>
                    <a:pt x="2318" y="2"/>
                  </a:lnTo>
                  <a:lnTo>
                    <a:pt x="2318" y="2"/>
                  </a:lnTo>
                  <a:lnTo>
                    <a:pt x="2322" y="2"/>
                  </a:lnTo>
                  <a:lnTo>
                    <a:pt x="2322" y="2"/>
                  </a:lnTo>
                  <a:lnTo>
                    <a:pt x="2328" y="2"/>
                  </a:lnTo>
                  <a:lnTo>
                    <a:pt x="2328" y="2"/>
                  </a:lnTo>
                  <a:lnTo>
                    <a:pt x="2330" y="2"/>
                  </a:lnTo>
                  <a:lnTo>
                    <a:pt x="2330" y="2"/>
                  </a:lnTo>
                  <a:lnTo>
                    <a:pt x="2334" y="4"/>
                  </a:lnTo>
                  <a:lnTo>
                    <a:pt x="2334" y="4"/>
                  </a:lnTo>
                  <a:lnTo>
                    <a:pt x="2338" y="2"/>
                  </a:lnTo>
                  <a:lnTo>
                    <a:pt x="2338" y="2"/>
                  </a:lnTo>
                  <a:lnTo>
                    <a:pt x="2344" y="2"/>
                  </a:lnTo>
                  <a:lnTo>
                    <a:pt x="2344" y="2"/>
                  </a:lnTo>
                  <a:lnTo>
                    <a:pt x="2348" y="2"/>
                  </a:lnTo>
                  <a:lnTo>
                    <a:pt x="2348" y="2"/>
                  </a:lnTo>
                  <a:lnTo>
                    <a:pt x="2348" y="2"/>
                  </a:lnTo>
                  <a:lnTo>
                    <a:pt x="2348" y="2"/>
                  </a:lnTo>
                  <a:lnTo>
                    <a:pt x="2350" y="2"/>
                  </a:lnTo>
                  <a:lnTo>
                    <a:pt x="2350" y="2"/>
                  </a:lnTo>
                  <a:lnTo>
                    <a:pt x="2350" y="2"/>
                  </a:lnTo>
                  <a:lnTo>
                    <a:pt x="2350" y="2"/>
                  </a:lnTo>
                  <a:lnTo>
                    <a:pt x="2352" y="2"/>
                  </a:lnTo>
                  <a:lnTo>
                    <a:pt x="2352" y="2"/>
                  </a:lnTo>
                  <a:lnTo>
                    <a:pt x="2352" y="2"/>
                  </a:lnTo>
                  <a:lnTo>
                    <a:pt x="2352" y="2"/>
                  </a:lnTo>
                  <a:lnTo>
                    <a:pt x="2354" y="2"/>
                  </a:lnTo>
                  <a:lnTo>
                    <a:pt x="2354" y="2"/>
                  </a:lnTo>
                  <a:lnTo>
                    <a:pt x="2354" y="2"/>
                  </a:lnTo>
                  <a:lnTo>
                    <a:pt x="2354" y="2"/>
                  </a:lnTo>
                  <a:lnTo>
                    <a:pt x="2364" y="2"/>
                  </a:lnTo>
                  <a:lnTo>
                    <a:pt x="2364" y="2"/>
                  </a:lnTo>
                  <a:lnTo>
                    <a:pt x="2366" y="4"/>
                  </a:lnTo>
                  <a:lnTo>
                    <a:pt x="2366" y="4"/>
                  </a:lnTo>
                  <a:lnTo>
                    <a:pt x="2368" y="4"/>
                  </a:lnTo>
                  <a:lnTo>
                    <a:pt x="2368" y="4"/>
                  </a:lnTo>
                  <a:lnTo>
                    <a:pt x="2370" y="4"/>
                  </a:lnTo>
                  <a:lnTo>
                    <a:pt x="2370" y="4"/>
                  </a:lnTo>
                  <a:lnTo>
                    <a:pt x="2374" y="2"/>
                  </a:lnTo>
                  <a:lnTo>
                    <a:pt x="2374" y="2"/>
                  </a:lnTo>
                  <a:lnTo>
                    <a:pt x="2378" y="2"/>
                  </a:lnTo>
                  <a:lnTo>
                    <a:pt x="2378" y="2"/>
                  </a:lnTo>
                  <a:lnTo>
                    <a:pt x="2380" y="2"/>
                  </a:lnTo>
                  <a:lnTo>
                    <a:pt x="2384" y="2"/>
                  </a:lnTo>
                  <a:lnTo>
                    <a:pt x="2384" y="2"/>
                  </a:lnTo>
                  <a:lnTo>
                    <a:pt x="2388" y="2"/>
                  </a:lnTo>
                  <a:lnTo>
                    <a:pt x="2390" y="2"/>
                  </a:lnTo>
                  <a:lnTo>
                    <a:pt x="2390" y="2"/>
                  </a:lnTo>
                  <a:lnTo>
                    <a:pt x="2398" y="2"/>
                  </a:lnTo>
                  <a:lnTo>
                    <a:pt x="2398" y="2"/>
                  </a:lnTo>
                  <a:lnTo>
                    <a:pt x="2402" y="2"/>
                  </a:lnTo>
                  <a:lnTo>
                    <a:pt x="2402" y="2"/>
                  </a:lnTo>
                  <a:lnTo>
                    <a:pt x="2404" y="2"/>
                  </a:lnTo>
                  <a:lnTo>
                    <a:pt x="2404" y="2"/>
                  </a:lnTo>
                  <a:lnTo>
                    <a:pt x="2406" y="2"/>
                  </a:lnTo>
                  <a:lnTo>
                    <a:pt x="2406" y="2"/>
                  </a:lnTo>
                  <a:lnTo>
                    <a:pt x="2410" y="2"/>
                  </a:lnTo>
                  <a:lnTo>
                    <a:pt x="2410" y="2"/>
                  </a:lnTo>
                  <a:lnTo>
                    <a:pt x="2414" y="4"/>
                  </a:lnTo>
                  <a:lnTo>
                    <a:pt x="2414" y="4"/>
                  </a:lnTo>
                  <a:lnTo>
                    <a:pt x="2414" y="6"/>
                  </a:lnTo>
                  <a:lnTo>
                    <a:pt x="2414" y="6"/>
                  </a:lnTo>
                  <a:lnTo>
                    <a:pt x="2418" y="4"/>
                  </a:lnTo>
                  <a:lnTo>
                    <a:pt x="2418" y="4"/>
                  </a:lnTo>
                  <a:lnTo>
                    <a:pt x="2420" y="6"/>
                  </a:lnTo>
                  <a:lnTo>
                    <a:pt x="2420" y="6"/>
                  </a:lnTo>
                  <a:lnTo>
                    <a:pt x="2420" y="6"/>
                  </a:lnTo>
                  <a:lnTo>
                    <a:pt x="2420" y="6"/>
                  </a:lnTo>
                  <a:lnTo>
                    <a:pt x="2422" y="6"/>
                  </a:lnTo>
                  <a:lnTo>
                    <a:pt x="2422" y="6"/>
                  </a:lnTo>
                  <a:lnTo>
                    <a:pt x="2428" y="6"/>
                  </a:lnTo>
                  <a:lnTo>
                    <a:pt x="2434" y="6"/>
                  </a:lnTo>
                  <a:lnTo>
                    <a:pt x="2434" y="6"/>
                  </a:lnTo>
                  <a:lnTo>
                    <a:pt x="2436" y="6"/>
                  </a:lnTo>
                  <a:lnTo>
                    <a:pt x="2436" y="6"/>
                  </a:lnTo>
                  <a:lnTo>
                    <a:pt x="2442" y="4"/>
                  </a:lnTo>
                  <a:lnTo>
                    <a:pt x="2442" y="4"/>
                  </a:lnTo>
                  <a:lnTo>
                    <a:pt x="2446" y="4"/>
                  </a:lnTo>
                  <a:lnTo>
                    <a:pt x="2446" y="4"/>
                  </a:lnTo>
                  <a:lnTo>
                    <a:pt x="2446" y="4"/>
                  </a:lnTo>
                  <a:lnTo>
                    <a:pt x="2446" y="4"/>
                  </a:lnTo>
                  <a:lnTo>
                    <a:pt x="2448" y="4"/>
                  </a:lnTo>
                  <a:lnTo>
                    <a:pt x="2448" y="4"/>
                  </a:lnTo>
                  <a:lnTo>
                    <a:pt x="2448" y="4"/>
                  </a:lnTo>
                  <a:lnTo>
                    <a:pt x="2448" y="4"/>
                  </a:lnTo>
                  <a:lnTo>
                    <a:pt x="2450" y="4"/>
                  </a:lnTo>
                  <a:lnTo>
                    <a:pt x="2450" y="4"/>
                  </a:lnTo>
                  <a:lnTo>
                    <a:pt x="2452" y="4"/>
                  </a:lnTo>
                  <a:lnTo>
                    <a:pt x="2452" y="4"/>
                  </a:lnTo>
                  <a:lnTo>
                    <a:pt x="2460" y="4"/>
                  </a:lnTo>
                  <a:lnTo>
                    <a:pt x="2460" y="4"/>
                  </a:lnTo>
                  <a:lnTo>
                    <a:pt x="2462" y="6"/>
                  </a:lnTo>
                  <a:lnTo>
                    <a:pt x="2462" y="6"/>
                  </a:lnTo>
                  <a:lnTo>
                    <a:pt x="2462" y="6"/>
                  </a:lnTo>
                  <a:lnTo>
                    <a:pt x="2464" y="8"/>
                  </a:lnTo>
                  <a:lnTo>
                    <a:pt x="2464" y="8"/>
                  </a:lnTo>
                  <a:lnTo>
                    <a:pt x="2468" y="6"/>
                  </a:lnTo>
                  <a:lnTo>
                    <a:pt x="2474" y="4"/>
                  </a:lnTo>
                  <a:lnTo>
                    <a:pt x="2474" y="4"/>
                  </a:lnTo>
                  <a:lnTo>
                    <a:pt x="2476" y="6"/>
                  </a:lnTo>
                  <a:lnTo>
                    <a:pt x="2476" y="6"/>
                  </a:lnTo>
                  <a:lnTo>
                    <a:pt x="2478" y="6"/>
                  </a:lnTo>
                  <a:lnTo>
                    <a:pt x="2478" y="6"/>
                  </a:lnTo>
                  <a:lnTo>
                    <a:pt x="2484" y="6"/>
                  </a:lnTo>
                  <a:lnTo>
                    <a:pt x="2484" y="6"/>
                  </a:lnTo>
                  <a:lnTo>
                    <a:pt x="2486" y="6"/>
                  </a:lnTo>
                  <a:lnTo>
                    <a:pt x="2486" y="6"/>
                  </a:lnTo>
                  <a:lnTo>
                    <a:pt x="2492" y="6"/>
                  </a:lnTo>
                  <a:lnTo>
                    <a:pt x="2492" y="6"/>
                  </a:lnTo>
                  <a:lnTo>
                    <a:pt x="2498" y="6"/>
                  </a:lnTo>
                  <a:lnTo>
                    <a:pt x="2498" y="6"/>
                  </a:lnTo>
                  <a:lnTo>
                    <a:pt x="2498" y="6"/>
                  </a:lnTo>
                  <a:lnTo>
                    <a:pt x="2498" y="6"/>
                  </a:lnTo>
                  <a:lnTo>
                    <a:pt x="2498" y="6"/>
                  </a:lnTo>
                  <a:lnTo>
                    <a:pt x="2498" y="6"/>
                  </a:lnTo>
                  <a:lnTo>
                    <a:pt x="2498" y="6"/>
                  </a:lnTo>
                  <a:lnTo>
                    <a:pt x="2498" y="6"/>
                  </a:lnTo>
                  <a:lnTo>
                    <a:pt x="2498" y="6"/>
                  </a:lnTo>
                  <a:lnTo>
                    <a:pt x="2498" y="6"/>
                  </a:lnTo>
                  <a:lnTo>
                    <a:pt x="2502" y="6"/>
                  </a:lnTo>
                  <a:lnTo>
                    <a:pt x="2502" y="6"/>
                  </a:lnTo>
                  <a:lnTo>
                    <a:pt x="2504" y="6"/>
                  </a:lnTo>
                  <a:lnTo>
                    <a:pt x="2504" y="6"/>
                  </a:lnTo>
                  <a:lnTo>
                    <a:pt x="2506" y="6"/>
                  </a:lnTo>
                  <a:lnTo>
                    <a:pt x="2506" y="6"/>
                  </a:lnTo>
                  <a:lnTo>
                    <a:pt x="2506" y="6"/>
                  </a:lnTo>
                  <a:lnTo>
                    <a:pt x="2506" y="6"/>
                  </a:lnTo>
                  <a:lnTo>
                    <a:pt x="2506" y="4"/>
                  </a:lnTo>
                  <a:lnTo>
                    <a:pt x="2506" y="4"/>
                  </a:lnTo>
                  <a:lnTo>
                    <a:pt x="2518" y="4"/>
                  </a:lnTo>
                  <a:lnTo>
                    <a:pt x="2518" y="4"/>
                  </a:lnTo>
                  <a:lnTo>
                    <a:pt x="2522" y="6"/>
                  </a:lnTo>
                  <a:lnTo>
                    <a:pt x="2522" y="6"/>
                  </a:lnTo>
                  <a:lnTo>
                    <a:pt x="2524" y="6"/>
                  </a:lnTo>
                  <a:lnTo>
                    <a:pt x="2524" y="6"/>
                  </a:lnTo>
                  <a:lnTo>
                    <a:pt x="2526" y="4"/>
                  </a:lnTo>
                  <a:lnTo>
                    <a:pt x="2526" y="4"/>
                  </a:lnTo>
                  <a:lnTo>
                    <a:pt x="2526" y="4"/>
                  </a:lnTo>
                  <a:lnTo>
                    <a:pt x="2526" y="4"/>
                  </a:lnTo>
                  <a:lnTo>
                    <a:pt x="2526" y="4"/>
                  </a:lnTo>
                  <a:lnTo>
                    <a:pt x="2526" y="4"/>
                  </a:lnTo>
                  <a:lnTo>
                    <a:pt x="2528" y="4"/>
                  </a:lnTo>
                  <a:lnTo>
                    <a:pt x="2528" y="4"/>
                  </a:lnTo>
                  <a:lnTo>
                    <a:pt x="2536" y="4"/>
                  </a:lnTo>
                  <a:lnTo>
                    <a:pt x="2536" y="4"/>
                  </a:lnTo>
                  <a:lnTo>
                    <a:pt x="2538" y="4"/>
                  </a:lnTo>
                  <a:lnTo>
                    <a:pt x="2538" y="4"/>
                  </a:lnTo>
                  <a:lnTo>
                    <a:pt x="2540" y="4"/>
                  </a:lnTo>
                  <a:lnTo>
                    <a:pt x="2540" y="4"/>
                  </a:lnTo>
                  <a:lnTo>
                    <a:pt x="2540" y="4"/>
                  </a:lnTo>
                  <a:lnTo>
                    <a:pt x="2540" y="4"/>
                  </a:lnTo>
                  <a:lnTo>
                    <a:pt x="2542" y="4"/>
                  </a:lnTo>
                  <a:lnTo>
                    <a:pt x="2542" y="4"/>
                  </a:lnTo>
                  <a:lnTo>
                    <a:pt x="2542" y="4"/>
                  </a:lnTo>
                  <a:lnTo>
                    <a:pt x="2542" y="4"/>
                  </a:lnTo>
                  <a:lnTo>
                    <a:pt x="2546" y="4"/>
                  </a:lnTo>
                  <a:lnTo>
                    <a:pt x="2546" y="4"/>
                  </a:lnTo>
                  <a:lnTo>
                    <a:pt x="2546" y="4"/>
                  </a:lnTo>
                  <a:lnTo>
                    <a:pt x="2546" y="4"/>
                  </a:lnTo>
                  <a:lnTo>
                    <a:pt x="2552" y="6"/>
                  </a:lnTo>
                  <a:lnTo>
                    <a:pt x="2552" y="6"/>
                  </a:lnTo>
                  <a:lnTo>
                    <a:pt x="2554" y="6"/>
                  </a:lnTo>
                  <a:lnTo>
                    <a:pt x="2554" y="6"/>
                  </a:lnTo>
                  <a:lnTo>
                    <a:pt x="2554" y="6"/>
                  </a:lnTo>
                  <a:lnTo>
                    <a:pt x="2554" y="6"/>
                  </a:lnTo>
                  <a:lnTo>
                    <a:pt x="2556" y="6"/>
                  </a:lnTo>
                  <a:lnTo>
                    <a:pt x="2556" y="6"/>
                  </a:lnTo>
                  <a:lnTo>
                    <a:pt x="2556" y="6"/>
                  </a:lnTo>
                  <a:lnTo>
                    <a:pt x="2556" y="6"/>
                  </a:lnTo>
                  <a:lnTo>
                    <a:pt x="2560" y="6"/>
                  </a:lnTo>
                  <a:lnTo>
                    <a:pt x="2560" y="6"/>
                  </a:lnTo>
                  <a:lnTo>
                    <a:pt x="2562" y="6"/>
                  </a:lnTo>
                  <a:lnTo>
                    <a:pt x="2562" y="6"/>
                  </a:lnTo>
                  <a:lnTo>
                    <a:pt x="2564" y="6"/>
                  </a:lnTo>
                  <a:lnTo>
                    <a:pt x="2564" y="6"/>
                  </a:lnTo>
                  <a:lnTo>
                    <a:pt x="2564" y="6"/>
                  </a:lnTo>
                  <a:lnTo>
                    <a:pt x="2564" y="6"/>
                  </a:lnTo>
                  <a:lnTo>
                    <a:pt x="2564" y="6"/>
                  </a:lnTo>
                  <a:lnTo>
                    <a:pt x="2564" y="6"/>
                  </a:lnTo>
                  <a:lnTo>
                    <a:pt x="2564" y="6"/>
                  </a:lnTo>
                  <a:lnTo>
                    <a:pt x="2564" y="6"/>
                  </a:lnTo>
                  <a:lnTo>
                    <a:pt x="2570" y="4"/>
                  </a:lnTo>
                  <a:lnTo>
                    <a:pt x="2570" y="4"/>
                  </a:lnTo>
                  <a:lnTo>
                    <a:pt x="2574" y="4"/>
                  </a:lnTo>
                  <a:lnTo>
                    <a:pt x="2574" y="4"/>
                  </a:lnTo>
                  <a:lnTo>
                    <a:pt x="2576" y="4"/>
                  </a:lnTo>
                  <a:lnTo>
                    <a:pt x="2576" y="4"/>
                  </a:lnTo>
                  <a:lnTo>
                    <a:pt x="2576" y="4"/>
                  </a:lnTo>
                  <a:lnTo>
                    <a:pt x="2576" y="4"/>
                  </a:lnTo>
                  <a:lnTo>
                    <a:pt x="2576" y="4"/>
                  </a:lnTo>
                  <a:lnTo>
                    <a:pt x="2576" y="4"/>
                  </a:lnTo>
                  <a:lnTo>
                    <a:pt x="2576" y="4"/>
                  </a:lnTo>
                  <a:lnTo>
                    <a:pt x="2576" y="4"/>
                  </a:lnTo>
                  <a:lnTo>
                    <a:pt x="2578" y="4"/>
                  </a:lnTo>
                  <a:lnTo>
                    <a:pt x="2578" y="4"/>
                  </a:lnTo>
                  <a:lnTo>
                    <a:pt x="2580" y="4"/>
                  </a:lnTo>
                  <a:lnTo>
                    <a:pt x="2580" y="4"/>
                  </a:lnTo>
                  <a:lnTo>
                    <a:pt x="2580" y="6"/>
                  </a:lnTo>
                  <a:lnTo>
                    <a:pt x="2580" y="6"/>
                  </a:lnTo>
                  <a:lnTo>
                    <a:pt x="2584" y="6"/>
                  </a:lnTo>
                  <a:lnTo>
                    <a:pt x="2584" y="6"/>
                  </a:lnTo>
                  <a:lnTo>
                    <a:pt x="2590" y="6"/>
                  </a:lnTo>
                  <a:lnTo>
                    <a:pt x="2590" y="6"/>
                  </a:lnTo>
                  <a:lnTo>
                    <a:pt x="2592" y="6"/>
                  </a:lnTo>
                  <a:lnTo>
                    <a:pt x="2592" y="6"/>
                  </a:lnTo>
                  <a:lnTo>
                    <a:pt x="2592" y="6"/>
                  </a:lnTo>
                  <a:lnTo>
                    <a:pt x="2592" y="6"/>
                  </a:lnTo>
                  <a:lnTo>
                    <a:pt x="2594" y="6"/>
                  </a:lnTo>
                  <a:lnTo>
                    <a:pt x="2594" y="6"/>
                  </a:lnTo>
                  <a:lnTo>
                    <a:pt x="2596" y="6"/>
                  </a:lnTo>
                  <a:lnTo>
                    <a:pt x="2596" y="6"/>
                  </a:lnTo>
                  <a:lnTo>
                    <a:pt x="2600" y="6"/>
                  </a:lnTo>
                  <a:lnTo>
                    <a:pt x="2600" y="6"/>
                  </a:lnTo>
                  <a:lnTo>
                    <a:pt x="2608" y="6"/>
                  </a:lnTo>
                  <a:lnTo>
                    <a:pt x="2608" y="6"/>
                  </a:lnTo>
                  <a:lnTo>
                    <a:pt x="2612" y="6"/>
                  </a:lnTo>
                  <a:lnTo>
                    <a:pt x="2612" y="6"/>
                  </a:lnTo>
                  <a:lnTo>
                    <a:pt x="2614" y="6"/>
                  </a:lnTo>
                  <a:lnTo>
                    <a:pt x="2614" y="6"/>
                  </a:lnTo>
                  <a:lnTo>
                    <a:pt x="2614" y="6"/>
                  </a:lnTo>
                  <a:lnTo>
                    <a:pt x="2614" y="6"/>
                  </a:lnTo>
                  <a:lnTo>
                    <a:pt x="2618" y="8"/>
                  </a:lnTo>
                  <a:lnTo>
                    <a:pt x="2618" y="8"/>
                  </a:lnTo>
                  <a:lnTo>
                    <a:pt x="2620" y="8"/>
                  </a:lnTo>
                  <a:lnTo>
                    <a:pt x="2620" y="8"/>
                  </a:lnTo>
                  <a:lnTo>
                    <a:pt x="2626" y="6"/>
                  </a:lnTo>
                  <a:lnTo>
                    <a:pt x="2626" y="6"/>
                  </a:lnTo>
                  <a:lnTo>
                    <a:pt x="2628" y="8"/>
                  </a:lnTo>
                  <a:lnTo>
                    <a:pt x="2628" y="8"/>
                  </a:lnTo>
                  <a:lnTo>
                    <a:pt x="2630" y="8"/>
                  </a:lnTo>
                  <a:lnTo>
                    <a:pt x="2630" y="8"/>
                  </a:lnTo>
                  <a:lnTo>
                    <a:pt x="2632" y="10"/>
                  </a:lnTo>
                  <a:lnTo>
                    <a:pt x="2632" y="10"/>
                  </a:lnTo>
                  <a:lnTo>
                    <a:pt x="2632" y="10"/>
                  </a:lnTo>
                  <a:lnTo>
                    <a:pt x="2636" y="12"/>
                  </a:lnTo>
                  <a:lnTo>
                    <a:pt x="2636" y="12"/>
                  </a:lnTo>
                  <a:lnTo>
                    <a:pt x="2636" y="10"/>
                  </a:lnTo>
                  <a:lnTo>
                    <a:pt x="2636" y="10"/>
                  </a:lnTo>
                  <a:lnTo>
                    <a:pt x="2640" y="8"/>
                  </a:lnTo>
                  <a:lnTo>
                    <a:pt x="2640" y="8"/>
                  </a:lnTo>
                  <a:lnTo>
                    <a:pt x="2640" y="8"/>
                  </a:lnTo>
                  <a:lnTo>
                    <a:pt x="2640" y="8"/>
                  </a:lnTo>
                  <a:lnTo>
                    <a:pt x="2642" y="8"/>
                  </a:lnTo>
                  <a:lnTo>
                    <a:pt x="2642" y="8"/>
                  </a:lnTo>
                  <a:lnTo>
                    <a:pt x="2642" y="8"/>
                  </a:lnTo>
                  <a:lnTo>
                    <a:pt x="2642" y="8"/>
                  </a:lnTo>
                  <a:lnTo>
                    <a:pt x="2644" y="6"/>
                  </a:lnTo>
                  <a:lnTo>
                    <a:pt x="2644" y="6"/>
                  </a:lnTo>
                  <a:lnTo>
                    <a:pt x="2646" y="6"/>
                  </a:lnTo>
                  <a:lnTo>
                    <a:pt x="2646" y="6"/>
                  </a:lnTo>
                  <a:lnTo>
                    <a:pt x="2654" y="6"/>
                  </a:lnTo>
                  <a:lnTo>
                    <a:pt x="2654" y="6"/>
                  </a:lnTo>
                  <a:lnTo>
                    <a:pt x="2654" y="6"/>
                  </a:lnTo>
                  <a:lnTo>
                    <a:pt x="2654" y="6"/>
                  </a:lnTo>
                  <a:lnTo>
                    <a:pt x="2656" y="6"/>
                  </a:lnTo>
                  <a:lnTo>
                    <a:pt x="2656" y="6"/>
                  </a:lnTo>
                  <a:lnTo>
                    <a:pt x="2656" y="6"/>
                  </a:lnTo>
                  <a:lnTo>
                    <a:pt x="2656" y="6"/>
                  </a:lnTo>
                  <a:lnTo>
                    <a:pt x="2658" y="6"/>
                  </a:lnTo>
                  <a:lnTo>
                    <a:pt x="2658" y="6"/>
                  </a:lnTo>
                  <a:lnTo>
                    <a:pt x="2658" y="6"/>
                  </a:lnTo>
                  <a:lnTo>
                    <a:pt x="2658" y="6"/>
                  </a:lnTo>
                  <a:lnTo>
                    <a:pt x="2660" y="6"/>
                  </a:lnTo>
                  <a:lnTo>
                    <a:pt x="2660" y="6"/>
                  </a:lnTo>
                  <a:lnTo>
                    <a:pt x="2662" y="6"/>
                  </a:lnTo>
                  <a:lnTo>
                    <a:pt x="2662" y="6"/>
                  </a:lnTo>
                  <a:lnTo>
                    <a:pt x="2664" y="4"/>
                  </a:lnTo>
                  <a:lnTo>
                    <a:pt x="2664" y="4"/>
                  </a:lnTo>
                  <a:lnTo>
                    <a:pt x="2666" y="4"/>
                  </a:lnTo>
                  <a:lnTo>
                    <a:pt x="2666" y="4"/>
                  </a:lnTo>
                  <a:lnTo>
                    <a:pt x="2666" y="4"/>
                  </a:lnTo>
                  <a:lnTo>
                    <a:pt x="2666" y="4"/>
                  </a:lnTo>
                  <a:lnTo>
                    <a:pt x="2666" y="4"/>
                  </a:lnTo>
                  <a:lnTo>
                    <a:pt x="2666" y="4"/>
                  </a:lnTo>
                  <a:lnTo>
                    <a:pt x="2674" y="4"/>
                  </a:lnTo>
                  <a:lnTo>
                    <a:pt x="2674" y="4"/>
                  </a:lnTo>
                  <a:lnTo>
                    <a:pt x="2678" y="4"/>
                  </a:lnTo>
                  <a:lnTo>
                    <a:pt x="2678" y="4"/>
                  </a:lnTo>
                  <a:lnTo>
                    <a:pt x="2682" y="4"/>
                  </a:lnTo>
                  <a:lnTo>
                    <a:pt x="2682" y="4"/>
                  </a:lnTo>
                  <a:lnTo>
                    <a:pt x="2684" y="4"/>
                  </a:lnTo>
                  <a:lnTo>
                    <a:pt x="2684" y="4"/>
                  </a:lnTo>
                  <a:lnTo>
                    <a:pt x="2684" y="4"/>
                  </a:lnTo>
                  <a:lnTo>
                    <a:pt x="2684" y="4"/>
                  </a:lnTo>
                  <a:lnTo>
                    <a:pt x="2684" y="4"/>
                  </a:lnTo>
                  <a:lnTo>
                    <a:pt x="2684" y="4"/>
                  </a:lnTo>
                  <a:lnTo>
                    <a:pt x="2684" y="4"/>
                  </a:lnTo>
                  <a:lnTo>
                    <a:pt x="2684" y="4"/>
                  </a:lnTo>
                  <a:lnTo>
                    <a:pt x="2684" y="4"/>
                  </a:lnTo>
                  <a:lnTo>
                    <a:pt x="2684" y="4"/>
                  </a:lnTo>
                  <a:lnTo>
                    <a:pt x="2690" y="2"/>
                  </a:lnTo>
                  <a:lnTo>
                    <a:pt x="2690" y="2"/>
                  </a:lnTo>
                  <a:lnTo>
                    <a:pt x="2692" y="4"/>
                  </a:lnTo>
                  <a:lnTo>
                    <a:pt x="2692" y="4"/>
                  </a:lnTo>
                  <a:lnTo>
                    <a:pt x="2698" y="4"/>
                  </a:lnTo>
                  <a:lnTo>
                    <a:pt x="2698" y="4"/>
                  </a:lnTo>
                  <a:lnTo>
                    <a:pt x="2704" y="4"/>
                  </a:lnTo>
                  <a:lnTo>
                    <a:pt x="2704" y="4"/>
                  </a:lnTo>
                  <a:lnTo>
                    <a:pt x="2712" y="2"/>
                  </a:lnTo>
                  <a:lnTo>
                    <a:pt x="2712" y="2"/>
                  </a:lnTo>
                  <a:lnTo>
                    <a:pt x="2714" y="4"/>
                  </a:lnTo>
                  <a:lnTo>
                    <a:pt x="2714" y="4"/>
                  </a:lnTo>
                  <a:lnTo>
                    <a:pt x="2718" y="4"/>
                  </a:lnTo>
                  <a:lnTo>
                    <a:pt x="2718" y="4"/>
                  </a:lnTo>
                  <a:lnTo>
                    <a:pt x="2724" y="4"/>
                  </a:lnTo>
                  <a:lnTo>
                    <a:pt x="2724" y="4"/>
                  </a:lnTo>
                  <a:lnTo>
                    <a:pt x="2728" y="4"/>
                  </a:lnTo>
                  <a:lnTo>
                    <a:pt x="2728" y="4"/>
                  </a:lnTo>
                  <a:lnTo>
                    <a:pt x="2732" y="4"/>
                  </a:lnTo>
                  <a:lnTo>
                    <a:pt x="2732" y="4"/>
                  </a:lnTo>
                  <a:lnTo>
                    <a:pt x="2740" y="4"/>
                  </a:lnTo>
                  <a:lnTo>
                    <a:pt x="2740" y="4"/>
                  </a:lnTo>
                  <a:lnTo>
                    <a:pt x="2742" y="4"/>
                  </a:lnTo>
                  <a:lnTo>
                    <a:pt x="2742" y="4"/>
                  </a:lnTo>
                  <a:lnTo>
                    <a:pt x="2748" y="2"/>
                  </a:lnTo>
                  <a:lnTo>
                    <a:pt x="2748" y="2"/>
                  </a:lnTo>
                  <a:lnTo>
                    <a:pt x="2754" y="2"/>
                  </a:lnTo>
                  <a:lnTo>
                    <a:pt x="2754" y="2"/>
                  </a:lnTo>
                  <a:lnTo>
                    <a:pt x="2758" y="4"/>
                  </a:lnTo>
                  <a:lnTo>
                    <a:pt x="2758" y="4"/>
                  </a:lnTo>
                  <a:lnTo>
                    <a:pt x="2766" y="2"/>
                  </a:lnTo>
                  <a:lnTo>
                    <a:pt x="2766" y="2"/>
                  </a:lnTo>
                  <a:lnTo>
                    <a:pt x="2766" y="2"/>
                  </a:lnTo>
                  <a:lnTo>
                    <a:pt x="2766" y="2"/>
                  </a:lnTo>
                  <a:lnTo>
                    <a:pt x="2766" y="2"/>
                  </a:lnTo>
                  <a:lnTo>
                    <a:pt x="2768" y="2"/>
                  </a:lnTo>
                  <a:lnTo>
                    <a:pt x="2768" y="2"/>
                  </a:lnTo>
                  <a:lnTo>
                    <a:pt x="2772" y="4"/>
                  </a:lnTo>
                  <a:lnTo>
                    <a:pt x="2772" y="4"/>
                  </a:lnTo>
                  <a:lnTo>
                    <a:pt x="2774" y="4"/>
                  </a:lnTo>
                  <a:lnTo>
                    <a:pt x="2774" y="4"/>
                  </a:lnTo>
                  <a:lnTo>
                    <a:pt x="2774" y="4"/>
                  </a:lnTo>
                  <a:lnTo>
                    <a:pt x="2774" y="4"/>
                  </a:lnTo>
                  <a:lnTo>
                    <a:pt x="2774" y="4"/>
                  </a:lnTo>
                  <a:lnTo>
                    <a:pt x="2774" y="4"/>
                  </a:lnTo>
                  <a:lnTo>
                    <a:pt x="2776" y="4"/>
                  </a:lnTo>
                  <a:lnTo>
                    <a:pt x="2776" y="4"/>
                  </a:lnTo>
                  <a:lnTo>
                    <a:pt x="2782" y="2"/>
                  </a:lnTo>
                  <a:lnTo>
                    <a:pt x="2782" y="2"/>
                  </a:lnTo>
                  <a:lnTo>
                    <a:pt x="2784" y="4"/>
                  </a:lnTo>
                  <a:lnTo>
                    <a:pt x="2784" y="4"/>
                  </a:lnTo>
                  <a:lnTo>
                    <a:pt x="2784" y="2"/>
                  </a:lnTo>
                  <a:lnTo>
                    <a:pt x="2784" y="2"/>
                  </a:lnTo>
                  <a:lnTo>
                    <a:pt x="2796" y="4"/>
                  </a:lnTo>
                  <a:lnTo>
                    <a:pt x="2796" y="4"/>
                  </a:lnTo>
                  <a:lnTo>
                    <a:pt x="2802" y="4"/>
                  </a:lnTo>
                  <a:lnTo>
                    <a:pt x="2802" y="4"/>
                  </a:lnTo>
                  <a:lnTo>
                    <a:pt x="2806" y="4"/>
                  </a:lnTo>
                  <a:lnTo>
                    <a:pt x="2806" y="4"/>
                  </a:lnTo>
                  <a:lnTo>
                    <a:pt x="2810" y="4"/>
                  </a:lnTo>
                  <a:lnTo>
                    <a:pt x="2810" y="4"/>
                  </a:lnTo>
                  <a:lnTo>
                    <a:pt x="2814" y="4"/>
                  </a:lnTo>
                  <a:lnTo>
                    <a:pt x="2814" y="4"/>
                  </a:lnTo>
                  <a:lnTo>
                    <a:pt x="2818" y="4"/>
                  </a:lnTo>
                  <a:lnTo>
                    <a:pt x="2818" y="4"/>
                  </a:lnTo>
                  <a:lnTo>
                    <a:pt x="2824" y="4"/>
                  </a:lnTo>
                  <a:lnTo>
                    <a:pt x="2824" y="4"/>
                  </a:lnTo>
                  <a:lnTo>
                    <a:pt x="2824" y="4"/>
                  </a:lnTo>
                  <a:lnTo>
                    <a:pt x="2824" y="4"/>
                  </a:lnTo>
                  <a:lnTo>
                    <a:pt x="2826" y="4"/>
                  </a:lnTo>
                  <a:lnTo>
                    <a:pt x="2826" y="4"/>
                  </a:lnTo>
                  <a:lnTo>
                    <a:pt x="2828" y="4"/>
                  </a:lnTo>
                  <a:lnTo>
                    <a:pt x="2828" y="4"/>
                  </a:lnTo>
                  <a:lnTo>
                    <a:pt x="2830" y="4"/>
                  </a:lnTo>
                  <a:lnTo>
                    <a:pt x="2830" y="4"/>
                  </a:lnTo>
                  <a:lnTo>
                    <a:pt x="2838" y="4"/>
                  </a:lnTo>
                  <a:lnTo>
                    <a:pt x="2838" y="4"/>
                  </a:lnTo>
                  <a:lnTo>
                    <a:pt x="2838" y="4"/>
                  </a:lnTo>
                  <a:lnTo>
                    <a:pt x="2838" y="4"/>
                  </a:lnTo>
                  <a:lnTo>
                    <a:pt x="2842" y="6"/>
                  </a:lnTo>
                  <a:lnTo>
                    <a:pt x="2842" y="6"/>
                  </a:lnTo>
                  <a:lnTo>
                    <a:pt x="2848" y="6"/>
                  </a:lnTo>
                  <a:lnTo>
                    <a:pt x="2852" y="6"/>
                  </a:lnTo>
                  <a:lnTo>
                    <a:pt x="2852" y="6"/>
                  </a:lnTo>
                  <a:lnTo>
                    <a:pt x="2854" y="4"/>
                  </a:lnTo>
                  <a:lnTo>
                    <a:pt x="2854" y="4"/>
                  </a:lnTo>
                  <a:lnTo>
                    <a:pt x="2856" y="4"/>
                  </a:lnTo>
                  <a:lnTo>
                    <a:pt x="2856" y="4"/>
                  </a:lnTo>
                  <a:lnTo>
                    <a:pt x="2858" y="6"/>
                  </a:lnTo>
                  <a:lnTo>
                    <a:pt x="2858" y="6"/>
                  </a:lnTo>
                  <a:lnTo>
                    <a:pt x="2858" y="4"/>
                  </a:lnTo>
                  <a:lnTo>
                    <a:pt x="2858" y="4"/>
                  </a:lnTo>
                  <a:lnTo>
                    <a:pt x="2858" y="6"/>
                  </a:lnTo>
                  <a:lnTo>
                    <a:pt x="2858" y="6"/>
                  </a:lnTo>
                  <a:lnTo>
                    <a:pt x="2858" y="4"/>
                  </a:lnTo>
                  <a:lnTo>
                    <a:pt x="2858" y="4"/>
                  </a:lnTo>
                  <a:lnTo>
                    <a:pt x="2858" y="6"/>
                  </a:lnTo>
                  <a:lnTo>
                    <a:pt x="2858" y="6"/>
                  </a:lnTo>
                  <a:lnTo>
                    <a:pt x="2858" y="4"/>
                  </a:lnTo>
                  <a:lnTo>
                    <a:pt x="2858" y="4"/>
                  </a:lnTo>
                  <a:lnTo>
                    <a:pt x="2862" y="6"/>
                  </a:lnTo>
                  <a:lnTo>
                    <a:pt x="2862" y="6"/>
                  </a:lnTo>
                  <a:lnTo>
                    <a:pt x="2864" y="6"/>
                  </a:lnTo>
                  <a:lnTo>
                    <a:pt x="2864" y="6"/>
                  </a:lnTo>
                  <a:lnTo>
                    <a:pt x="2864" y="6"/>
                  </a:lnTo>
                  <a:lnTo>
                    <a:pt x="2864" y="6"/>
                  </a:lnTo>
                  <a:lnTo>
                    <a:pt x="2866" y="6"/>
                  </a:lnTo>
                  <a:lnTo>
                    <a:pt x="2866" y="6"/>
                  </a:lnTo>
                  <a:lnTo>
                    <a:pt x="2868" y="6"/>
                  </a:lnTo>
                  <a:lnTo>
                    <a:pt x="2868" y="6"/>
                  </a:lnTo>
                  <a:lnTo>
                    <a:pt x="2870" y="6"/>
                  </a:lnTo>
                  <a:lnTo>
                    <a:pt x="2870" y="6"/>
                  </a:lnTo>
                  <a:lnTo>
                    <a:pt x="2870" y="6"/>
                  </a:lnTo>
                  <a:lnTo>
                    <a:pt x="2870" y="6"/>
                  </a:lnTo>
                  <a:lnTo>
                    <a:pt x="2870" y="6"/>
                  </a:lnTo>
                  <a:lnTo>
                    <a:pt x="2870" y="6"/>
                  </a:lnTo>
                  <a:lnTo>
                    <a:pt x="2874" y="6"/>
                  </a:lnTo>
                  <a:lnTo>
                    <a:pt x="2874" y="6"/>
                  </a:lnTo>
                  <a:lnTo>
                    <a:pt x="2876" y="6"/>
                  </a:lnTo>
                  <a:lnTo>
                    <a:pt x="2876" y="6"/>
                  </a:lnTo>
                  <a:lnTo>
                    <a:pt x="2876" y="6"/>
                  </a:lnTo>
                  <a:lnTo>
                    <a:pt x="2876" y="6"/>
                  </a:lnTo>
                  <a:lnTo>
                    <a:pt x="2880" y="6"/>
                  </a:lnTo>
                  <a:lnTo>
                    <a:pt x="2880" y="6"/>
                  </a:lnTo>
                  <a:lnTo>
                    <a:pt x="2882" y="6"/>
                  </a:lnTo>
                  <a:lnTo>
                    <a:pt x="2882" y="6"/>
                  </a:lnTo>
                  <a:lnTo>
                    <a:pt x="2888" y="6"/>
                  </a:lnTo>
                  <a:lnTo>
                    <a:pt x="2888" y="6"/>
                  </a:lnTo>
                  <a:lnTo>
                    <a:pt x="2892" y="6"/>
                  </a:lnTo>
                  <a:lnTo>
                    <a:pt x="2892" y="6"/>
                  </a:lnTo>
                  <a:lnTo>
                    <a:pt x="2898" y="6"/>
                  </a:lnTo>
                  <a:lnTo>
                    <a:pt x="2898" y="6"/>
                  </a:lnTo>
                  <a:lnTo>
                    <a:pt x="2906" y="6"/>
                  </a:lnTo>
                  <a:lnTo>
                    <a:pt x="2914" y="6"/>
                  </a:lnTo>
                  <a:lnTo>
                    <a:pt x="2914" y="6"/>
                  </a:lnTo>
                  <a:lnTo>
                    <a:pt x="2914" y="6"/>
                  </a:lnTo>
                  <a:lnTo>
                    <a:pt x="2914" y="6"/>
                  </a:lnTo>
                  <a:lnTo>
                    <a:pt x="2914" y="6"/>
                  </a:lnTo>
                  <a:lnTo>
                    <a:pt x="2914" y="6"/>
                  </a:lnTo>
                  <a:lnTo>
                    <a:pt x="2916" y="6"/>
                  </a:lnTo>
                  <a:lnTo>
                    <a:pt x="2916" y="6"/>
                  </a:lnTo>
                  <a:lnTo>
                    <a:pt x="2916" y="6"/>
                  </a:lnTo>
                  <a:lnTo>
                    <a:pt x="2916" y="6"/>
                  </a:lnTo>
                  <a:lnTo>
                    <a:pt x="2918" y="6"/>
                  </a:lnTo>
                  <a:lnTo>
                    <a:pt x="2918" y="6"/>
                  </a:lnTo>
                  <a:lnTo>
                    <a:pt x="2918" y="6"/>
                  </a:lnTo>
                  <a:lnTo>
                    <a:pt x="2918" y="6"/>
                  </a:lnTo>
                  <a:lnTo>
                    <a:pt x="2918" y="6"/>
                  </a:lnTo>
                  <a:lnTo>
                    <a:pt x="2918" y="6"/>
                  </a:lnTo>
                  <a:lnTo>
                    <a:pt x="2920" y="6"/>
                  </a:lnTo>
                  <a:lnTo>
                    <a:pt x="2920" y="6"/>
                  </a:lnTo>
                  <a:lnTo>
                    <a:pt x="2928" y="6"/>
                  </a:lnTo>
                  <a:lnTo>
                    <a:pt x="2928" y="6"/>
                  </a:lnTo>
                  <a:lnTo>
                    <a:pt x="2932" y="6"/>
                  </a:lnTo>
                  <a:lnTo>
                    <a:pt x="2932" y="6"/>
                  </a:lnTo>
                  <a:lnTo>
                    <a:pt x="2932" y="6"/>
                  </a:lnTo>
                  <a:lnTo>
                    <a:pt x="2932" y="6"/>
                  </a:lnTo>
                  <a:lnTo>
                    <a:pt x="2932" y="6"/>
                  </a:lnTo>
                  <a:lnTo>
                    <a:pt x="2932" y="6"/>
                  </a:lnTo>
                  <a:lnTo>
                    <a:pt x="2932" y="6"/>
                  </a:lnTo>
                  <a:lnTo>
                    <a:pt x="2932" y="6"/>
                  </a:lnTo>
                  <a:lnTo>
                    <a:pt x="2932" y="6"/>
                  </a:lnTo>
                  <a:lnTo>
                    <a:pt x="2932" y="6"/>
                  </a:lnTo>
                  <a:lnTo>
                    <a:pt x="2934" y="6"/>
                  </a:lnTo>
                  <a:lnTo>
                    <a:pt x="2934" y="6"/>
                  </a:lnTo>
                  <a:lnTo>
                    <a:pt x="2934" y="6"/>
                  </a:lnTo>
                  <a:lnTo>
                    <a:pt x="2934" y="6"/>
                  </a:lnTo>
                  <a:lnTo>
                    <a:pt x="2934" y="6"/>
                  </a:lnTo>
                  <a:lnTo>
                    <a:pt x="2934" y="6"/>
                  </a:lnTo>
                  <a:lnTo>
                    <a:pt x="2938" y="6"/>
                  </a:lnTo>
                  <a:lnTo>
                    <a:pt x="2938" y="6"/>
                  </a:lnTo>
                  <a:lnTo>
                    <a:pt x="2944" y="4"/>
                  </a:lnTo>
                  <a:lnTo>
                    <a:pt x="2944" y="4"/>
                  </a:lnTo>
                  <a:lnTo>
                    <a:pt x="2948" y="6"/>
                  </a:lnTo>
                  <a:lnTo>
                    <a:pt x="2948" y="6"/>
                  </a:lnTo>
                  <a:lnTo>
                    <a:pt x="2950" y="6"/>
                  </a:lnTo>
                  <a:lnTo>
                    <a:pt x="2950" y="6"/>
                  </a:lnTo>
                  <a:lnTo>
                    <a:pt x="2956" y="6"/>
                  </a:lnTo>
                  <a:lnTo>
                    <a:pt x="2956" y="6"/>
                  </a:lnTo>
                  <a:lnTo>
                    <a:pt x="2960" y="6"/>
                  </a:lnTo>
                  <a:lnTo>
                    <a:pt x="2960" y="6"/>
                  </a:lnTo>
                  <a:lnTo>
                    <a:pt x="2960" y="6"/>
                  </a:lnTo>
                  <a:lnTo>
                    <a:pt x="2960" y="6"/>
                  </a:lnTo>
                  <a:lnTo>
                    <a:pt x="2962" y="6"/>
                  </a:lnTo>
                  <a:lnTo>
                    <a:pt x="2962" y="6"/>
                  </a:lnTo>
                  <a:lnTo>
                    <a:pt x="2968" y="8"/>
                  </a:lnTo>
                  <a:lnTo>
                    <a:pt x="2974" y="8"/>
                  </a:lnTo>
                  <a:lnTo>
                    <a:pt x="2974" y="8"/>
                  </a:lnTo>
                  <a:lnTo>
                    <a:pt x="2980" y="8"/>
                  </a:lnTo>
                  <a:lnTo>
                    <a:pt x="2980" y="8"/>
                  </a:lnTo>
                  <a:lnTo>
                    <a:pt x="2984" y="8"/>
                  </a:lnTo>
                  <a:lnTo>
                    <a:pt x="2984" y="8"/>
                  </a:lnTo>
                  <a:lnTo>
                    <a:pt x="2988" y="8"/>
                  </a:lnTo>
                  <a:lnTo>
                    <a:pt x="2988" y="8"/>
                  </a:lnTo>
                  <a:lnTo>
                    <a:pt x="2994" y="8"/>
                  </a:lnTo>
                  <a:lnTo>
                    <a:pt x="2994" y="8"/>
                  </a:lnTo>
                  <a:lnTo>
                    <a:pt x="2998" y="6"/>
                  </a:lnTo>
                  <a:lnTo>
                    <a:pt x="2998" y="6"/>
                  </a:lnTo>
                  <a:lnTo>
                    <a:pt x="3000" y="6"/>
                  </a:lnTo>
                  <a:lnTo>
                    <a:pt x="3000" y="6"/>
                  </a:lnTo>
                  <a:lnTo>
                    <a:pt x="3002" y="6"/>
                  </a:lnTo>
                  <a:lnTo>
                    <a:pt x="3002" y="6"/>
                  </a:lnTo>
                  <a:lnTo>
                    <a:pt x="3008" y="6"/>
                  </a:lnTo>
                  <a:lnTo>
                    <a:pt x="3008" y="6"/>
                  </a:lnTo>
                  <a:lnTo>
                    <a:pt x="3012" y="6"/>
                  </a:lnTo>
                  <a:lnTo>
                    <a:pt x="3012" y="6"/>
                  </a:lnTo>
                  <a:lnTo>
                    <a:pt x="3012" y="6"/>
                  </a:lnTo>
                  <a:lnTo>
                    <a:pt x="3012" y="6"/>
                  </a:lnTo>
                  <a:lnTo>
                    <a:pt x="3014" y="6"/>
                  </a:lnTo>
                  <a:lnTo>
                    <a:pt x="3014" y="6"/>
                  </a:lnTo>
                  <a:lnTo>
                    <a:pt x="3020" y="6"/>
                  </a:lnTo>
                  <a:lnTo>
                    <a:pt x="3020" y="6"/>
                  </a:lnTo>
                  <a:lnTo>
                    <a:pt x="3020" y="6"/>
                  </a:lnTo>
                  <a:lnTo>
                    <a:pt x="3020" y="6"/>
                  </a:lnTo>
                  <a:lnTo>
                    <a:pt x="3022" y="8"/>
                  </a:lnTo>
                  <a:lnTo>
                    <a:pt x="3022" y="8"/>
                  </a:lnTo>
                  <a:lnTo>
                    <a:pt x="3024" y="8"/>
                  </a:lnTo>
                  <a:lnTo>
                    <a:pt x="3024" y="8"/>
                  </a:lnTo>
                  <a:lnTo>
                    <a:pt x="3024" y="6"/>
                  </a:lnTo>
                  <a:lnTo>
                    <a:pt x="3024" y="6"/>
                  </a:lnTo>
                  <a:lnTo>
                    <a:pt x="3028" y="8"/>
                  </a:lnTo>
                  <a:lnTo>
                    <a:pt x="3032" y="8"/>
                  </a:lnTo>
                  <a:lnTo>
                    <a:pt x="3032" y="8"/>
                  </a:lnTo>
                  <a:lnTo>
                    <a:pt x="3036" y="8"/>
                  </a:lnTo>
                  <a:lnTo>
                    <a:pt x="3036" y="8"/>
                  </a:lnTo>
                  <a:lnTo>
                    <a:pt x="3040" y="8"/>
                  </a:lnTo>
                  <a:lnTo>
                    <a:pt x="3040" y="8"/>
                  </a:lnTo>
                  <a:lnTo>
                    <a:pt x="3044" y="8"/>
                  </a:lnTo>
                  <a:lnTo>
                    <a:pt x="3044" y="8"/>
                  </a:lnTo>
                  <a:lnTo>
                    <a:pt x="3048" y="8"/>
                  </a:lnTo>
                  <a:lnTo>
                    <a:pt x="3048" y="8"/>
                  </a:lnTo>
                  <a:lnTo>
                    <a:pt x="3048" y="8"/>
                  </a:lnTo>
                  <a:lnTo>
                    <a:pt x="3048" y="8"/>
                  </a:lnTo>
                  <a:lnTo>
                    <a:pt x="3048" y="8"/>
                  </a:lnTo>
                  <a:lnTo>
                    <a:pt x="3048" y="8"/>
                  </a:lnTo>
                  <a:lnTo>
                    <a:pt x="3052" y="8"/>
                  </a:lnTo>
                  <a:lnTo>
                    <a:pt x="3052" y="8"/>
                  </a:lnTo>
                  <a:lnTo>
                    <a:pt x="3052" y="8"/>
                  </a:lnTo>
                  <a:lnTo>
                    <a:pt x="3052" y="8"/>
                  </a:lnTo>
                  <a:lnTo>
                    <a:pt x="3056" y="8"/>
                  </a:lnTo>
                  <a:lnTo>
                    <a:pt x="3056" y="8"/>
                  </a:lnTo>
                  <a:lnTo>
                    <a:pt x="3058" y="6"/>
                  </a:lnTo>
                  <a:lnTo>
                    <a:pt x="3058" y="6"/>
                  </a:lnTo>
                  <a:lnTo>
                    <a:pt x="3060" y="8"/>
                  </a:lnTo>
                  <a:lnTo>
                    <a:pt x="3060" y="8"/>
                  </a:lnTo>
                  <a:lnTo>
                    <a:pt x="3060" y="8"/>
                  </a:lnTo>
                  <a:lnTo>
                    <a:pt x="3060" y="8"/>
                  </a:lnTo>
                  <a:lnTo>
                    <a:pt x="3064" y="8"/>
                  </a:lnTo>
                  <a:lnTo>
                    <a:pt x="3064" y="8"/>
                  </a:lnTo>
                  <a:lnTo>
                    <a:pt x="3066" y="8"/>
                  </a:lnTo>
                  <a:lnTo>
                    <a:pt x="3066" y="8"/>
                  </a:lnTo>
                  <a:lnTo>
                    <a:pt x="3070" y="8"/>
                  </a:lnTo>
                  <a:lnTo>
                    <a:pt x="3070" y="8"/>
                  </a:lnTo>
                  <a:lnTo>
                    <a:pt x="3070" y="8"/>
                  </a:lnTo>
                  <a:lnTo>
                    <a:pt x="3070" y="8"/>
                  </a:lnTo>
                  <a:lnTo>
                    <a:pt x="3072" y="8"/>
                  </a:lnTo>
                  <a:lnTo>
                    <a:pt x="3072" y="8"/>
                  </a:lnTo>
                  <a:lnTo>
                    <a:pt x="3074" y="8"/>
                  </a:lnTo>
                  <a:lnTo>
                    <a:pt x="3074" y="8"/>
                  </a:lnTo>
                  <a:lnTo>
                    <a:pt x="3078" y="6"/>
                  </a:lnTo>
                  <a:lnTo>
                    <a:pt x="3078" y="6"/>
                  </a:lnTo>
                  <a:lnTo>
                    <a:pt x="3082" y="8"/>
                  </a:lnTo>
                  <a:lnTo>
                    <a:pt x="3082" y="8"/>
                  </a:lnTo>
                  <a:lnTo>
                    <a:pt x="3082" y="8"/>
                  </a:lnTo>
                  <a:lnTo>
                    <a:pt x="3082" y="8"/>
                  </a:lnTo>
                  <a:lnTo>
                    <a:pt x="3082" y="8"/>
                  </a:lnTo>
                  <a:lnTo>
                    <a:pt x="3082" y="8"/>
                  </a:lnTo>
                  <a:lnTo>
                    <a:pt x="3084" y="8"/>
                  </a:lnTo>
                  <a:lnTo>
                    <a:pt x="3084" y="8"/>
                  </a:lnTo>
                  <a:lnTo>
                    <a:pt x="3084" y="8"/>
                  </a:lnTo>
                  <a:lnTo>
                    <a:pt x="3084" y="8"/>
                  </a:lnTo>
                  <a:lnTo>
                    <a:pt x="3088" y="6"/>
                  </a:lnTo>
                  <a:lnTo>
                    <a:pt x="3088" y="6"/>
                  </a:lnTo>
                  <a:lnTo>
                    <a:pt x="3090" y="8"/>
                  </a:lnTo>
                  <a:lnTo>
                    <a:pt x="3090" y="8"/>
                  </a:lnTo>
                  <a:lnTo>
                    <a:pt x="3090" y="6"/>
                  </a:lnTo>
                  <a:lnTo>
                    <a:pt x="3090" y="6"/>
                  </a:lnTo>
                  <a:lnTo>
                    <a:pt x="3092" y="8"/>
                  </a:lnTo>
                  <a:lnTo>
                    <a:pt x="3092" y="8"/>
                  </a:lnTo>
                  <a:lnTo>
                    <a:pt x="3094" y="8"/>
                  </a:lnTo>
                  <a:lnTo>
                    <a:pt x="3094" y="8"/>
                  </a:lnTo>
                  <a:lnTo>
                    <a:pt x="3098" y="8"/>
                  </a:lnTo>
                  <a:lnTo>
                    <a:pt x="3098" y="8"/>
                  </a:lnTo>
                  <a:lnTo>
                    <a:pt x="3100" y="8"/>
                  </a:lnTo>
                  <a:lnTo>
                    <a:pt x="3100" y="8"/>
                  </a:lnTo>
                  <a:lnTo>
                    <a:pt x="3108" y="8"/>
                  </a:lnTo>
                  <a:lnTo>
                    <a:pt x="3108" y="8"/>
                  </a:lnTo>
                  <a:lnTo>
                    <a:pt x="3110" y="8"/>
                  </a:lnTo>
                  <a:lnTo>
                    <a:pt x="3110" y="8"/>
                  </a:lnTo>
                  <a:lnTo>
                    <a:pt x="3114" y="8"/>
                  </a:lnTo>
                  <a:lnTo>
                    <a:pt x="3114" y="8"/>
                  </a:lnTo>
                  <a:lnTo>
                    <a:pt x="3120" y="8"/>
                  </a:lnTo>
                  <a:lnTo>
                    <a:pt x="3120" y="8"/>
                  </a:lnTo>
                  <a:lnTo>
                    <a:pt x="3124" y="8"/>
                  </a:lnTo>
                  <a:lnTo>
                    <a:pt x="3124" y="8"/>
                  </a:lnTo>
                  <a:lnTo>
                    <a:pt x="3132" y="8"/>
                  </a:lnTo>
                  <a:lnTo>
                    <a:pt x="3132" y="8"/>
                  </a:lnTo>
                  <a:lnTo>
                    <a:pt x="3140" y="8"/>
                  </a:lnTo>
                  <a:lnTo>
                    <a:pt x="3140" y="8"/>
                  </a:lnTo>
                  <a:lnTo>
                    <a:pt x="3142" y="8"/>
                  </a:lnTo>
                  <a:lnTo>
                    <a:pt x="3142" y="8"/>
                  </a:lnTo>
                  <a:lnTo>
                    <a:pt x="3148" y="10"/>
                  </a:lnTo>
                  <a:lnTo>
                    <a:pt x="3148" y="10"/>
                  </a:lnTo>
                  <a:lnTo>
                    <a:pt x="3158" y="10"/>
                  </a:lnTo>
                  <a:lnTo>
                    <a:pt x="3158" y="10"/>
                  </a:lnTo>
                  <a:lnTo>
                    <a:pt x="3158" y="10"/>
                  </a:lnTo>
                  <a:lnTo>
                    <a:pt x="3158" y="10"/>
                  </a:lnTo>
                  <a:lnTo>
                    <a:pt x="3160" y="8"/>
                  </a:lnTo>
                  <a:lnTo>
                    <a:pt x="3160" y="8"/>
                  </a:lnTo>
                  <a:lnTo>
                    <a:pt x="3162" y="8"/>
                  </a:lnTo>
                  <a:lnTo>
                    <a:pt x="3162" y="8"/>
                  </a:lnTo>
                  <a:lnTo>
                    <a:pt x="3162" y="8"/>
                  </a:lnTo>
                  <a:lnTo>
                    <a:pt x="3162" y="8"/>
                  </a:lnTo>
                  <a:lnTo>
                    <a:pt x="3164" y="8"/>
                  </a:lnTo>
                  <a:lnTo>
                    <a:pt x="3164" y="8"/>
                  </a:lnTo>
                  <a:lnTo>
                    <a:pt x="3168" y="8"/>
                  </a:lnTo>
                  <a:lnTo>
                    <a:pt x="3168" y="8"/>
                  </a:lnTo>
                  <a:lnTo>
                    <a:pt x="3168" y="10"/>
                  </a:lnTo>
                  <a:lnTo>
                    <a:pt x="3168" y="10"/>
                  </a:lnTo>
                  <a:lnTo>
                    <a:pt x="3170" y="8"/>
                  </a:lnTo>
                  <a:lnTo>
                    <a:pt x="3170" y="8"/>
                  </a:lnTo>
                  <a:lnTo>
                    <a:pt x="3172" y="10"/>
                  </a:lnTo>
                  <a:lnTo>
                    <a:pt x="3172" y="10"/>
                  </a:lnTo>
                  <a:lnTo>
                    <a:pt x="3174" y="10"/>
                  </a:lnTo>
                  <a:lnTo>
                    <a:pt x="3174" y="10"/>
                  </a:lnTo>
                  <a:lnTo>
                    <a:pt x="3176" y="10"/>
                  </a:lnTo>
                  <a:lnTo>
                    <a:pt x="3176" y="10"/>
                  </a:lnTo>
                  <a:lnTo>
                    <a:pt x="3178" y="10"/>
                  </a:lnTo>
                  <a:lnTo>
                    <a:pt x="3178" y="10"/>
                  </a:lnTo>
                  <a:lnTo>
                    <a:pt x="3178" y="8"/>
                  </a:lnTo>
                  <a:lnTo>
                    <a:pt x="3178" y="8"/>
                  </a:lnTo>
                  <a:lnTo>
                    <a:pt x="3178" y="10"/>
                  </a:lnTo>
                  <a:lnTo>
                    <a:pt x="3178" y="10"/>
                  </a:lnTo>
                  <a:lnTo>
                    <a:pt x="3182" y="8"/>
                  </a:lnTo>
                  <a:lnTo>
                    <a:pt x="3182" y="8"/>
                  </a:lnTo>
                  <a:lnTo>
                    <a:pt x="3186" y="8"/>
                  </a:lnTo>
                  <a:lnTo>
                    <a:pt x="3186" y="8"/>
                  </a:lnTo>
                  <a:lnTo>
                    <a:pt x="3188" y="10"/>
                  </a:lnTo>
                  <a:lnTo>
                    <a:pt x="3188" y="10"/>
                  </a:lnTo>
                  <a:lnTo>
                    <a:pt x="3194" y="10"/>
                  </a:lnTo>
                  <a:lnTo>
                    <a:pt x="3194" y="10"/>
                  </a:lnTo>
                  <a:lnTo>
                    <a:pt x="3198" y="8"/>
                  </a:lnTo>
                  <a:lnTo>
                    <a:pt x="3198" y="8"/>
                  </a:lnTo>
                  <a:lnTo>
                    <a:pt x="3202" y="8"/>
                  </a:lnTo>
                  <a:lnTo>
                    <a:pt x="3202" y="8"/>
                  </a:lnTo>
                  <a:lnTo>
                    <a:pt x="3206" y="8"/>
                  </a:lnTo>
                  <a:lnTo>
                    <a:pt x="3206" y="8"/>
                  </a:lnTo>
                  <a:lnTo>
                    <a:pt x="3210" y="10"/>
                  </a:lnTo>
                  <a:lnTo>
                    <a:pt x="3210" y="10"/>
                  </a:lnTo>
                  <a:lnTo>
                    <a:pt x="3214" y="10"/>
                  </a:lnTo>
                  <a:lnTo>
                    <a:pt x="3214" y="10"/>
                  </a:lnTo>
                  <a:lnTo>
                    <a:pt x="3218" y="10"/>
                  </a:lnTo>
                  <a:lnTo>
                    <a:pt x="3218" y="10"/>
                  </a:lnTo>
                  <a:lnTo>
                    <a:pt x="3220" y="10"/>
                  </a:lnTo>
                  <a:lnTo>
                    <a:pt x="3220" y="10"/>
                  </a:lnTo>
                  <a:lnTo>
                    <a:pt x="3220" y="10"/>
                  </a:lnTo>
                  <a:lnTo>
                    <a:pt x="3220" y="10"/>
                  </a:lnTo>
                  <a:lnTo>
                    <a:pt x="3220" y="10"/>
                  </a:lnTo>
                  <a:lnTo>
                    <a:pt x="3220" y="10"/>
                  </a:lnTo>
                  <a:lnTo>
                    <a:pt x="3222" y="10"/>
                  </a:lnTo>
                  <a:lnTo>
                    <a:pt x="3222" y="10"/>
                  </a:lnTo>
                  <a:lnTo>
                    <a:pt x="3224" y="10"/>
                  </a:lnTo>
                  <a:lnTo>
                    <a:pt x="3224" y="10"/>
                  </a:lnTo>
                  <a:lnTo>
                    <a:pt x="3224" y="10"/>
                  </a:lnTo>
                  <a:lnTo>
                    <a:pt x="3224" y="10"/>
                  </a:lnTo>
                  <a:lnTo>
                    <a:pt x="3226" y="10"/>
                  </a:lnTo>
                  <a:lnTo>
                    <a:pt x="3226" y="10"/>
                  </a:lnTo>
                  <a:lnTo>
                    <a:pt x="3226" y="10"/>
                  </a:lnTo>
                  <a:lnTo>
                    <a:pt x="3226" y="10"/>
                  </a:lnTo>
                  <a:lnTo>
                    <a:pt x="3228" y="10"/>
                  </a:lnTo>
                  <a:lnTo>
                    <a:pt x="3228" y="10"/>
                  </a:lnTo>
                  <a:lnTo>
                    <a:pt x="3228" y="10"/>
                  </a:lnTo>
                  <a:lnTo>
                    <a:pt x="3228" y="10"/>
                  </a:lnTo>
                  <a:lnTo>
                    <a:pt x="3228" y="10"/>
                  </a:lnTo>
                  <a:lnTo>
                    <a:pt x="3228" y="10"/>
                  </a:lnTo>
                  <a:lnTo>
                    <a:pt x="3230" y="10"/>
                  </a:lnTo>
                  <a:lnTo>
                    <a:pt x="3230" y="10"/>
                  </a:lnTo>
                  <a:lnTo>
                    <a:pt x="3230" y="10"/>
                  </a:lnTo>
                  <a:lnTo>
                    <a:pt x="3230" y="10"/>
                  </a:lnTo>
                  <a:lnTo>
                    <a:pt x="3230" y="10"/>
                  </a:lnTo>
                  <a:lnTo>
                    <a:pt x="3230" y="10"/>
                  </a:lnTo>
                  <a:lnTo>
                    <a:pt x="3232" y="10"/>
                  </a:lnTo>
                  <a:lnTo>
                    <a:pt x="3232" y="10"/>
                  </a:lnTo>
                  <a:lnTo>
                    <a:pt x="3232" y="12"/>
                  </a:lnTo>
                  <a:lnTo>
                    <a:pt x="3232" y="12"/>
                  </a:lnTo>
                  <a:lnTo>
                    <a:pt x="3232" y="12"/>
                  </a:lnTo>
                  <a:lnTo>
                    <a:pt x="3232" y="12"/>
                  </a:lnTo>
                  <a:lnTo>
                    <a:pt x="3236" y="12"/>
                  </a:lnTo>
                  <a:lnTo>
                    <a:pt x="3236" y="12"/>
                  </a:lnTo>
                  <a:lnTo>
                    <a:pt x="3238" y="12"/>
                  </a:lnTo>
                  <a:lnTo>
                    <a:pt x="3238" y="12"/>
                  </a:lnTo>
                  <a:lnTo>
                    <a:pt x="3240" y="10"/>
                  </a:lnTo>
                  <a:lnTo>
                    <a:pt x="3240" y="10"/>
                  </a:lnTo>
                  <a:lnTo>
                    <a:pt x="3246" y="12"/>
                  </a:lnTo>
                  <a:lnTo>
                    <a:pt x="3246" y="12"/>
                  </a:lnTo>
                  <a:lnTo>
                    <a:pt x="3248" y="12"/>
                  </a:lnTo>
                  <a:lnTo>
                    <a:pt x="3248" y="12"/>
                  </a:lnTo>
                  <a:lnTo>
                    <a:pt x="3252" y="12"/>
                  </a:lnTo>
                  <a:lnTo>
                    <a:pt x="3256" y="12"/>
                  </a:lnTo>
                  <a:lnTo>
                    <a:pt x="3256" y="12"/>
                  </a:lnTo>
                  <a:lnTo>
                    <a:pt x="3258" y="12"/>
                  </a:lnTo>
                  <a:lnTo>
                    <a:pt x="3258" y="12"/>
                  </a:lnTo>
                  <a:lnTo>
                    <a:pt x="3260" y="12"/>
                  </a:lnTo>
                  <a:lnTo>
                    <a:pt x="3260" y="12"/>
                  </a:lnTo>
                  <a:lnTo>
                    <a:pt x="3262" y="12"/>
                  </a:lnTo>
                  <a:lnTo>
                    <a:pt x="3262" y="12"/>
                  </a:lnTo>
                  <a:lnTo>
                    <a:pt x="3262" y="14"/>
                  </a:lnTo>
                  <a:lnTo>
                    <a:pt x="3262" y="14"/>
                  </a:lnTo>
                  <a:lnTo>
                    <a:pt x="3262" y="14"/>
                  </a:lnTo>
                  <a:lnTo>
                    <a:pt x="3262" y="14"/>
                  </a:lnTo>
                  <a:lnTo>
                    <a:pt x="3262" y="14"/>
                  </a:lnTo>
                  <a:lnTo>
                    <a:pt x="3262" y="14"/>
                  </a:lnTo>
                  <a:lnTo>
                    <a:pt x="3262" y="14"/>
                  </a:lnTo>
                  <a:lnTo>
                    <a:pt x="3262" y="16"/>
                  </a:lnTo>
                  <a:lnTo>
                    <a:pt x="3262" y="16"/>
                  </a:lnTo>
                  <a:lnTo>
                    <a:pt x="3264" y="16"/>
                  </a:lnTo>
                  <a:lnTo>
                    <a:pt x="3264" y="16"/>
                  </a:lnTo>
                  <a:lnTo>
                    <a:pt x="3264" y="16"/>
                  </a:lnTo>
                  <a:lnTo>
                    <a:pt x="3264" y="18"/>
                  </a:lnTo>
                  <a:lnTo>
                    <a:pt x="3264" y="18"/>
                  </a:lnTo>
                  <a:lnTo>
                    <a:pt x="3266" y="16"/>
                  </a:lnTo>
                  <a:lnTo>
                    <a:pt x="3266" y="16"/>
                  </a:lnTo>
                  <a:lnTo>
                    <a:pt x="3266" y="16"/>
                  </a:lnTo>
                  <a:lnTo>
                    <a:pt x="3266" y="16"/>
                  </a:lnTo>
                  <a:lnTo>
                    <a:pt x="3264" y="16"/>
                  </a:lnTo>
                  <a:lnTo>
                    <a:pt x="3264" y="16"/>
                  </a:lnTo>
                  <a:lnTo>
                    <a:pt x="3268" y="14"/>
                  </a:lnTo>
                  <a:lnTo>
                    <a:pt x="3268" y="14"/>
                  </a:lnTo>
                  <a:lnTo>
                    <a:pt x="3268" y="12"/>
                  </a:lnTo>
                  <a:lnTo>
                    <a:pt x="3268" y="12"/>
                  </a:lnTo>
                  <a:lnTo>
                    <a:pt x="3272" y="14"/>
                  </a:lnTo>
                  <a:lnTo>
                    <a:pt x="3272" y="14"/>
                  </a:lnTo>
                  <a:lnTo>
                    <a:pt x="3272" y="14"/>
                  </a:lnTo>
                  <a:lnTo>
                    <a:pt x="3272" y="14"/>
                  </a:lnTo>
                  <a:lnTo>
                    <a:pt x="3274" y="14"/>
                  </a:lnTo>
                  <a:lnTo>
                    <a:pt x="3274" y="14"/>
                  </a:lnTo>
                  <a:lnTo>
                    <a:pt x="3276" y="14"/>
                  </a:lnTo>
                  <a:lnTo>
                    <a:pt x="3276" y="14"/>
                  </a:lnTo>
                  <a:lnTo>
                    <a:pt x="3276" y="14"/>
                  </a:lnTo>
                  <a:lnTo>
                    <a:pt x="3276" y="14"/>
                  </a:lnTo>
                  <a:lnTo>
                    <a:pt x="3278" y="14"/>
                  </a:lnTo>
                  <a:lnTo>
                    <a:pt x="3278" y="14"/>
                  </a:lnTo>
                  <a:lnTo>
                    <a:pt x="3280" y="14"/>
                  </a:lnTo>
                  <a:lnTo>
                    <a:pt x="3280" y="14"/>
                  </a:lnTo>
                  <a:lnTo>
                    <a:pt x="3282" y="14"/>
                  </a:lnTo>
                  <a:lnTo>
                    <a:pt x="3282" y="14"/>
                  </a:lnTo>
                  <a:lnTo>
                    <a:pt x="3284" y="14"/>
                  </a:lnTo>
                  <a:lnTo>
                    <a:pt x="3284" y="14"/>
                  </a:lnTo>
                  <a:lnTo>
                    <a:pt x="3290" y="12"/>
                  </a:lnTo>
                  <a:lnTo>
                    <a:pt x="3290" y="12"/>
                  </a:lnTo>
                  <a:lnTo>
                    <a:pt x="3294" y="12"/>
                  </a:lnTo>
                  <a:lnTo>
                    <a:pt x="3298" y="12"/>
                  </a:lnTo>
                  <a:lnTo>
                    <a:pt x="3298" y="12"/>
                  </a:lnTo>
                  <a:lnTo>
                    <a:pt x="3300" y="12"/>
                  </a:lnTo>
                  <a:lnTo>
                    <a:pt x="3300" y="12"/>
                  </a:lnTo>
                  <a:lnTo>
                    <a:pt x="3300" y="12"/>
                  </a:lnTo>
                  <a:lnTo>
                    <a:pt x="3300" y="12"/>
                  </a:lnTo>
                  <a:lnTo>
                    <a:pt x="3302" y="12"/>
                  </a:lnTo>
                  <a:lnTo>
                    <a:pt x="3302" y="12"/>
                  </a:lnTo>
                  <a:lnTo>
                    <a:pt x="3304" y="12"/>
                  </a:lnTo>
                  <a:lnTo>
                    <a:pt x="3304" y="12"/>
                  </a:lnTo>
                  <a:lnTo>
                    <a:pt x="3306" y="12"/>
                  </a:lnTo>
                  <a:lnTo>
                    <a:pt x="3306" y="12"/>
                  </a:lnTo>
                  <a:lnTo>
                    <a:pt x="3306" y="12"/>
                  </a:lnTo>
                  <a:lnTo>
                    <a:pt x="3306" y="12"/>
                  </a:lnTo>
                  <a:lnTo>
                    <a:pt x="3308" y="12"/>
                  </a:lnTo>
                  <a:lnTo>
                    <a:pt x="3308" y="12"/>
                  </a:lnTo>
                  <a:lnTo>
                    <a:pt x="3308" y="12"/>
                  </a:lnTo>
                  <a:lnTo>
                    <a:pt x="3308" y="12"/>
                  </a:lnTo>
                  <a:lnTo>
                    <a:pt x="3312" y="12"/>
                  </a:lnTo>
                  <a:lnTo>
                    <a:pt x="3312" y="12"/>
                  </a:lnTo>
                  <a:lnTo>
                    <a:pt x="3312" y="12"/>
                  </a:lnTo>
                  <a:lnTo>
                    <a:pt x="3312" y="12"/>
                  </a:lnTo>
                  <a:lnTo>
                    <a:pt x="3312" y="12"/>
                  </a:lnTo>
                  <a:lnTo>
                    <a:pt x="3312" y="12"/>
                  </a:lnTo>
                  <a:lnTo>
                    <a:pt x="3314" y="12"/>
                  </a:lnTo>
                  <a:lnTo>
                    <a:pt x="3314" y="12"/>
                  </a:lnTo>
                  <a:lnTo>
                    <a:pt x="3314" y="12"/>
                  </a:lnTo>
                  <a:lnTo>
                    <a:pt x="3314" y="12"/>
                  </a:lnTo>
                  <a:lnTo>
                    <a:pt x="3316" y="12"/>
                  </a:lnTo>
                  <a:lnTo>
                    <a:pt x="3316" y="12"/>
                  </a:lnTo>
                  <a:lnTo>
                    <a:pt x="3322" y="12"/>
                  </a:lnTo>
                  <a:lnTo>
                    <a:pt x="3322" y="12"/>
                  </a:lnTo>
                  <a:lnTo>
                    <a:pt x="3324" y="14"/>
                  </a:lnTo>
                  <a:lnTo>
                    <a:pt x="3324" y="14"/>
                  </a:lnTo>
                  <a:lnTo>
                    <a:pt x="3328" y="14"/>
                  </a:lnTo>
                  <a:lnTo>
                    <a:pt x="3328" y="14"/>
                  </a:lnTo>
                  <a:lnTo>
                    <a:pt x="3330" y="12"/>
                  </a:lnTo>
                  <a:lnTo>
                    <a:pt x="3330" y="12"/>
                  </a:lnTo>
                  <a:lnTo>
                    <a:pt x="3330" y="12"/>
                  </a:lnTo>
                  <a:lnTo>
                    <a:pt x="3330" y="12"/>
                  </a:lnTo>
                  <a:lnTo>
                    <a:pt x="3334" y="12"/>
                  </a:lnTo>
                  <a:lnTo>
                    <a:pt x="3334" y="12"/>
                  </a:lnTo>
                  <a:lnTo>
                    <a:pt x="3340" y="12"/>
                  </a:lnTo>
                  <a:lnTo>
                    <a:pt x="3340" y="12"/>
                  </a:lnTo>
                  <a:lnTo>
                    <a:pt x="3344" y="12"/>
                  </a:lnTo>
                  <a:lnTo>
                    <a:pt x="3344" y="12"/>
                  </a:lnTo>
                  <a:lnTo>
                    <a:pt x="3346" y="12"/>
                  </a:lnTo>
                  <a:lnTo>
                    <a:pt x="3346" y="12"/>
                  </a:lnTo>
                  <a:lnTo>
                    <a:pt x="3348" y="12"/>
                  </a:lnTo>
                  <a:lnTo>
                    <a:pt x="3348" y="12"/>
                  </a:lnTo>
                  <a:lnTo>
                    <a:pt x="3352" y="12"/>
                  </a:lnTo>
                  <a:lnTo>
                    <a:pt x="3352" y="12"/>
                  </a:lnTo>
                  <a:lnTo>
                    <a:pt x="3362" y="12"/>
                  </a:lnTo>
                  <a:lnTo>
                    <a:pt x="3362" y="12"/>
                  </a:lnTo>
                  <a:lnTo>
                    <a:pt x="3366" y="12"/>
                  </a:lnTo>
                  <a:lnTo>
                    <a:pt x="3366" y="12"/>
                  </a:lnTo>
                  <a:lnTo>
                    <a:pt x="3372" y="12"/>
                  </a:lnTo>
                  <a:lnTo>
                    <a:pt x="3372" y="12"/>
                  </a:lnTo>
                  <a:lnTo>
                    <a:pt x="3374" y="14"/>
                  </a:lnTo>
                  <a:lnTo>
                    <a:pt x="3374" y="14"/>
                  </a:lnTo>
                  <a:lnTo>
                    <a:pt x="3378" y="14"/>
                  </a:lnTo>
                  <a:lnTo>
                    <a:pt x="3378" y="14"/>
                  </a:lnTo>
                  <a:lnTo>
                    <a:pt x="3382" y="14"/>
                  </a:lnTo>
                  <a:lnTo>
                    <a:pt x="3384" y="14"/>
                  </a:lnTo>
                  <a:lnTo>
                    <a:pt x="3384" y="14"/>
                  </a:lnTo>
                  <a:lnTo>
                    <a:pt x="3392" y="12"/>
                  </a:lnTo>
                  <a:lnTo>
                    <a:pt x="3392" y="12"/>
                  </a:lnTo>
                  <a:lnTo>
                    <a:pt x="3396" y="14"/>
                  </a:lnTo>
                  <a:lnTo>
                    <a:pt x="3396" y="14"/>
                  </a:lnTo>
                  <a:lnTo>
                    <a:pt x="3408" y="12"/>
                  </a:lnTo>
                  <a:lnTo>
                    <a:pt x="3408" y="12"/>
                  </a:lnTo>
                  <a:lnTo>
                    <a:pt x="3412" y="12"/>
                  </a:lnTo>
                  <a:lnTo>
                    <a:pt x="3412" y="12"/>
                  </a:lnTo>
                  <a:lnTo>
                    <a:pt x="3418" y="12"/>
                  </a:lnTo>
                  <a:lnTo>
                    <a:pt x="3418" y="12"/>
                  </a:lnTo>
                  <a:lnTo>
                    <a:pt x="3418" y="12"/>
                  </a:lnTo>
                  <a:lnTo>
                    <a:pt x="3418" y="12"/>
                  </a:lnTo>
                  <a:lnTo>
                    <a:pt x="3418" y="12"/>
                  </a:lnTo>
                  <a:lnTo>
                    <a:pt x="3418" y="12"/>
                  </a:lnTo>
                  <a:lnTo>
                    <a:pt x="3422" y="12"/>
                  </a:lnTo>
                  <a:lnTo>
                    <a:pt x="3422" y="12"/>
                  </a:lnTo>
                  <a:lnTo>
                    <a:pt x="3422" y="12"/>
                  </a:lnTo>
                  <a:lnTo>
                    <a:pt x="3422" y="12"/>
                  </a:lnTo>
                  <a:lnTo>
                    <a:pt x="3422" y="12"/>
                  </a:lnTo>
                  <a:lnTo>
                    <a:pt x="3422" y="12"/>
                  </a:lnTo>
                  <a:lnTo>
                    <a:pt x="3422" y="12"/>
                  </a:lnTo>
                  <a:lnTo>
                    <a:pt x="3422" y="12"/>
                  </a:lnTo>
                  <a:lnTo>
                    <a:pt x="3424" y="12"/>
                  </a:lnTo>
                  <a:lnTo>
                    <a:pt x="3424" y="12"/>
                  </a:lnTo>
                  <a:lnTo>
                    <a:pt x="3426" y="12"/>
                  </a:lnTo>
                  <a:lnTo>
                    <a:pt x="3426" y="12"/>
                  </a:lnTo>
                  <a:lnTo>
                    <a:pt x="3426" y="12"/>
                  </a:lnTo>
                  <a:lnTo>
                    <a:pt x="3426" y="12"/>
                  </a:lnTo>
                  <a:lnTo>
                    <a:pt x="3428" y="12"/>
                  </a:lnTo>
                  <a:lnTo>
                    <a:pt x="3428" y="12"/>
                  </a:lnTo>
                  <a:lnTo>
                    <a:pt x="3428" y="12"/>
                  </a:lnTo>
                  <a:lnTo>
                    <a:pt x="3432" y="12"/>
                  </a:lnTo>
                  <a:lnTo>
                    <a:pt x="3432" y="12"/>
                  </a:lnTo>
                  <a:lnTo>
                    <a:pt x="3434" y="12"/>
                  </a:lnTo>
                  <a:lnTo>
                    <a:pt x="3434" y="12"/>
                  </a:lnTo>
                  <a:lnTo>
                    <a:pt x="3438" y="12"/>
                  </a:lnTo>
                  <a:lnTo>
                    <a:pt x="3438" y="12"/>
                  </a:lnTo>
                  <a:lnTo>
                    <a:pt x="3440" y="12"/>
                  </a:lnTo>
                  <a:lnTo>
                    <a:pt x="3440" y="12"/>
                  </a:lnTo>
                  <a:lnTo>
                    <a:pt x="3442" y="12"/>
                  </a:lnTo>
                  <a:lnTo>
                    <a:pt x="3442" y="12"/>
                  </a:lnTo>
                  <a:lnTo>
                    <a:pt x="3444" y="12"/>
                  </a:lnTo>
                  <a:lnTo>
                    <a:pt x="3444" y="12"/>
                  </a:lnTo>
                  <a:lnTo>
                    <a:pt x="3446" y="12"/>
                  </a:lnTo>
                  <a:lnTo>
                    <a:pt x="3446" y="12"/>
                  </a:lnTo>
                  <a:lnTo>
                    <a:pt x="3448" y="12"/>
                  </a:lnTo>
                  <a:lnTo>
                    <a:pt x="3448" y="12"/>
                  </a:lnTo>
                  <a:lnTo>
                    <a:pt x="3450" y="12"/>
                  </a:lnTo>
                  <a:lnTo>
                    <a:pt x="3450" y="12"/>
                  </a:lnTo>
                  <a:lnTo>
                    <a:pt x="3450" y="12"/>
                  </a:lnTo>
                  <a:lnTo>
                    <a:pt x="3450" y="12"/>
                  </a:lnTo>
                  <a:lnTo>
                    <a:pt x="3452" y="14"/>
                  </a:lnTo>
                  <a:lnTo>
                    <a:pt x="3452" y="14"/>
                  </a:lnTo>
                  <a:lnTo>
                    <a:pt x="3452" y="14"/>
                  </a:lnTo>
                  <a:lnTo>
                    <a:pt x="3454" y="16"/>
                  </a:lnTo>
                  <a:lnTo>
                    <a:pt x="3454" y="16"/>
                  </a:lnTo>
                  <a:lnTo>
                    <a:pt x="3456" y="16"/>
                  </a:lnTo>
                  <a:lnTo>
                    <a:pt x="3456" y="16"/>
                  </a:lnTo>
                  <a:lnTo>
                    <a:pt x="3456" y="16"/>
                  </a:lnTo>
                  <a:lnTo>
                    <a:pt x="3456" y="16"/>
                  </a:lnTo>
                  <a:lnTo>
                    <a:pt x="3456" y="16"/>
                  </a:lnTo>
                  <a:lnTo>
                    <a:pt x="3456" y="16"/>
                  </a:lnTo>
                  <a:lnTo>
                    <a:pt x="3456" y="18"/>
                  </a:lnTo>
                  <a:lnTo>
                    <a:pt x="3456" y="18"/>
                  </a:lnTo>
                  <a:lnTo>
                    <a:pt x="3456" y="18"/>
                  </a:lnTo>
                  <a:lnTo>
                    <a:pt x="3458" y="18"/>
                  </a:lnTo>
                  <a:lnTo>
                    <a:pt x="3458" y="18"/>
                  </a:lnTo>
                  <a:lnTo>
                    <a:pt x="3470" y="18"/>
                  </a:lnTo>
                  <a:lnTo>
                    <a:pt x="3470" y="18"/>
                  </a:lnTo>
                  <a:lnTo>
                    <a:pt x="3478" y="16"/>
                  </a:lnTo>
                  <a:lnTo>
                    <a:pt x="3478" y="16"/>
                  </a:lnTo>
                  <a:lnTo>
                    <a:pt x="3480" y="16"/>
                  </a:lnTo>
                  <a:lnTo>
                    <a:pt x="3480" y="16"/>
                  </a:lnTo>
                  <a:lnTo>
                    <a:pt x="3482" y="16"/>
                  </a:lnTo>
                  <a:lnTo>
                    <a:pt x="3482" y="16"/>
                  </a:lnTo>
                  <a:lnTo>
                    <a:pt x="3482" y="16"/>
                  </a:lnTo>
                  <a:lnTo>
                    <a:pt x="3482" y="16"/>
                  </a:lnTo>
                  <a:lnTo>
                    <a:pt x="3484" y="14"/>
                  </a:lnTo>
                  <a:lnTo>
                    <a:pt x="3484" y="14"/>
                  </a:lnTo>
                  <a:lnTo>
                    <a:pt x="3484" y="14"/>
                  </a:lnTo>
                  <a:lnTo>
                    <a:pt x="3484" y="14"/>
                  </a:lnTo>
                  <a:lnTo>
                    <a:pt x="3484" y="14"/>
                  </a:lnTo>
                  <a:lnTo>
                    <a:pt x="3488" y="14"/>
                  </a:lnTo>
                  <a:lnTo>
                    <a:pt x="3488" y="14"/>
                  </a:lnTo>
                  <a:lnTo>
                    <a:pt x="3490" y="14"/>
                  </a:lnTo>
                  <a:lnTo>
                    <a:pt x="3490" y="14"/>
                  </a:lnTo>
                  <a:lnTo>
                    <a:pt x="3494" y="14"/>
                  </a:lnTo>
                  <a:lnTo>
                    <a:pt x="3494" y="14"/>
                  </a:lnTo>
                  <a:lnTo>
                    <a:pt x="3498" y="12"/>
                  </a:lnTo>
                  <a:lnTo>
                    <a:pt x="3500" y="14"/>
                  </a:lnTo>
                  <a:lnTo>
                    <a:pt x="3500" y="14"/>
                  </a:lnTo>
                  <a:lnTo>
                    <a:pt x="3502" y="14"/>
                  </a:lnTo>
                  <a:lnTo>
                    <a:pt x="3502" y="14"/>
                  </a:lnTo>
                  <a:lnTo>
                    <a:pt x="3502" y="14"/>
                  </a:lnTo>
                  <a:lnTo>
                    <a:pt x="3502" y="14"/>
                  </a:lnTo>
                  <a:lnTo>
                    <a:pt x="3504" y="14"/>
                  </a:lnTo>
                  <a:lnTo>
                    <a:pt x="3504" y="14"/>
                  </a:lnTo>
                  <a:lnTo>
                    <a:pt x="3504" y="14"/>
                  </a:lnTo>
                  <a:lnTo>
                    <a:pt x="3504" y="14"/>
                  </a:lnTo>
                  <a:lnTo>
                    <a:pt x="3506" y="14"/>
                  </a:lnTo>
                  <a:lnTo>
                    <a:pt x="3506" y="14"/>
                  </a:lnTo>
                  <a:lnTo>
                    <a:pt x="3508" y="14"/>
                  </a:lnTo>
                  <a:lnTo>
                    <a:pt x="3508" y="14"/>
                  </a:lnTo>
                  <a:lnTo>
                    <a:pt x="3508" y="14"/>
                  </a:lnTo>
                  <a:lnTo>
                    <a:pt x="3508" y="14"/>
                  </a:lnTo>
                  <a:lnTo>
                    <a:pt x="3510" y="14"/>
                  </a:lnTo>
                  <a:lnTo>
                    <a:pt x="3510" y="14"/>
                  </a:lnTo>
                  <a:lnTo>
                    <a:pt x="3514" y="16"/>
                  </a:lnTo>
                  <a:lnTo>
                    <a:pt x="3514" y="16"/>
                  </a:lnTo>
                  <a:lnTo>
                    <a:pt x="3520" y="16"/>
                  </a:lnTo>
                  <a:lnTo>
                    <a:pt x="3520" y="16"/>
                  </a:lnTo>
                  <a:lnTo>
                    <a:pt x="3520" y="16"/>
                  </a:lnTo>
                  <a:lnTo>
                    <a:pt x="3520" y="16"/>
                  </a:lnTo>
                  <a:lnTo>
                    <a:pt x="3522" y="16"/>
                  </a:lnTo>
                  <a:lnTo>
                    <a:pt x="3524" y="18"/>
                  </a:lnTo>
                  <a:lnTo>
                    <a:pt x="3524" y="18"/>
                  </a:lnTo>
                  <a:lnTo>
                    <a:pt x="3524" y="18"/>
                  </a:lnTo>
                  <a:lnTo>
                    <a:pt x="3524" y="18"/>
                  </a:lnTo>
                  <a:lnTo>
                    <a:pt x="3526" y="18"/>
                  </a:lnTo>
                  <a:lnTo>
                    <a:pt x="3526" y="18"/>
                  </a:lnTo>
                  <a:lnTo>
                    <a:pt x="3530" y="18"/>
                  </a:lnTo>
                  <a:lnTo>
                    <a:pt x="3530" y="18"/>
                  </a:lnTo>
                  <a:lnTo>
                    <a:pt x="3530" y="16"/>
                  </a:lnTo>
                  <a:lnTo>
                    <a:pt x="3530" y="16"/>
                  </a:lnTo>
                  <a:lnTo>
                    <a:pt x="3530" y="16"/>
                  </a:lnTo>
                  <a:lnTo>
                    <a:pt x="3530" y="16"/>
                  </a:lnTo>
                  <a:lnTo>
                    <a:pt x="3532" y="16"/>
                  </a:lnTo>
                  <a:lnTo>
                    <a:pt x="3532" y="16"/>
                  </a:lnTo>
                  <a:lnTo>
                    <a:pt x="3534" y="14"/>
                  </a:lnTo>
                  <a:lnTo>
                    <a:pt x="3534" y="14"/>
                  </a:lnTo>
                  <a:lnTo>
                    <a:pt x="3540" y="12"/>
                  </a:lnTo>
                  <a:lnTo>
                    <a:pt x="3540" y="12"/>
                  </a:lnTo>
                  <a:lnTo>
                    <a:pt x="3554" y="14"/>
                  </a:lnTo>
                  <a:lnTo>
                    <a:pt x="3554" y="14"/>
                  </a:lnTo>
                  <a:lnTo>
                    <a:pt x="3556" y="14"/>
                  </a:lnTo>
                  <a:lnTo>
                    <a:pt x="3556" y="14"/>
                  </a:lnTo>
                  <a:lnTo>
                    <a:pt x="3560" y="14"/>
                  </a:lnTo>
                  <a:lnTo>
                    <a:pt x="3560" y="14"/>
                  </a:lnTo>
                  <a:lnTo>
                    <a:pt x="3566" y="14"/>
                  </a:lnTo>
                  <a:lnTo>
                    <a:pt x="3572" y="14"/>
                  </a:lnTo>
                  <a:lnTo>
                    <a:pt x="3572" y="14"/>
                  </a:lnTo>
                  <a:lnTo>
                    <a:pt x="3576" y="14"/>
                  </a:lnTo>
                  <a:lnTo>
                    <a:pt x="3582" y="14"/>
                  </a:lnTo>
                  <a:lnTo>
                    <a:pt x="3582" y="14"/>
                  </a:lnTo>
                  <a:lnTo>
                    <a:pt x="3588" y="14"/>
                  </a:lnTo>
                  <a:lnTo>
                    <a:pt x="3588" y="14"/>
                  </a:lnTo>
                  <a:lnTo>
                    <a:pt x="3592" y="16"/>
                  </a:lnTo>
                  <a:lnTo>
                    <a:pt x="3592" y="16"/>
                  </a:lnTo>
                  <a:lnTo>
                    <a:pt x="3600" y="16"/>
                  </a:lnTo>
                  <a:lnTo>
                    <a:pt x="3600" y="16"/>
                  </a:lnTo>
                  <a:lnTo>
                    <a:pt x="3602" y="16"/>
                  </a:lnTo>
                  <a:lnTo>
                    <a:pt x="3602" y="16"/>
                  </a:lnTo>
                  <a:lnTo>
                    <a:pt x="3602" y="16"/>
                  </a:lnTo>
                  <a:lnTo>
                    <a:pt x="3602" y="16"/>
                  </a:lnTo>
                  <a:lnTo>
                    <a:pt x="3604" y="18"/>
                  </a:lnTo>
                  <a:lnTo>
                    <a:pt x="3604" y="18"/>
                  </a:lnTo>
                  <a:lnTo>
                    <a:pt x="3614" y="16"/>
                  </a:lnTo>
                  <a:lnTo>
                    <a:pt x="3614" y="16"/>
                  </a:lnTo>
                  <a:lnTo>
                    <a:pt x="3616" y="16"/>
                  </a:lnTo>
                  <a:lnTo>
                    <a:pt x="3616" y="16"/>
                  </a:lnTo>
                  <a:lnTo>
                    <a:pt x="3618" y="16"/>
                  </a:lnTo>
                  <a:lnTo>
                    <a:pt x="3618" y="16"/>
                  </a:lnTo>
                  <a:lnTo>
                    <a:pt x="3618" y="16"/>
                  </a:lnTo>
                  <a:lnTo>
                    <a:pt x="3618" y="16"/>
                  </a:lnTo>
                  <a:lnTo>
                    <a:pt x="3618" y="14"/>
                  </a:lnTo>
                  <a:lnTo>
                    <a:pt x="3618" y="14"/>
                  </a:lnTo>
                  <a:lnTo>
                    <a:pt x="3620" y="16"/>
                  </a:lnTo>
                  <a:lnTo>
                    <a:pt x="3620" y="16"/>
                  </a:lnTo>
                  <a:lnTo>
                    <a:pt x="3620" y="16"/>
                  </a:lnTo>
                  <a:lnTo>
                    <a:pt x="3620" y="16"/>
                  </a:lnTo>
                  <a:lnTo>
                    <a:pt x="3620" y="14"/>
                  </a:lnTo>
                  <a:lnTo>
                    <a:pt x="3620" y="14"/>
                  </a:lnTo>
                  <a:lnTo>
                    <a:pt x="3620" y="16"/>
                  </a:lnTo>
                  <a:lnTo>
                    <a:pt x="3620" y="16"/>
                  </a:lnTo>
                  <a:lnTo>
                    <a:pt x="3622" y="14"/>
                  </a:lnTo>
                  <a:lnTo>
                    <a:pt x="3622" y="14"/>
                  </a:lnTo>
                  <a:lnTo>
                    <a:pt x="3622" y="16"/>
                  </a:lnTo>
                  <a:lnTo>
                    <a:pt x="3622" y="16"/>
                  </a:lnTo>
                  <a:lnTo>
                    <a:pt x="3624" y="16"/>
                  </a:lnTo>
                  <a:lnTo>
                    <a:pt x="3624" y="16"/>
                  </a:lnTo>
                  <a:lnTo>
                    <a:pt x="3624" y="16"/>
                  </a:lnTo>
                  <a:lnTo>
                    <a:pt x="3624" y="16"/>
                  </a:lnTo>
                  <a:lnTo>
                    <a:pt x="3630" y="16"/>
                  </a:lnTo>
                  <a:lnTo>
                    <a:pt x="3630" y="16"/>
                  </a:lnTo>
                  <a:lnTo>
                    <a:pt x="3630" y="16"/>
                  </a:lnTo>
                  <a:lnTo>
                    <a:pt x="3630" y="16"/>
                  </a:lnTo>
                  <a:lnTo>
                    <a:pt x="3630" y="16"/>
                  </a:lnTo>
                  <a:lnTo>
                    <a:pt x="3630" y="16"/>
                  </a:lnTo>
                  <a:lnTo>
                    <a:pt x="3630" y="16"/>
                  </a:lnTo>
                  <a:lnTo>
                    <a:pt x="3630" y="16"/>
                  </a:lnTo>
                  <a:lnTo>
                    <a:pt x="3634" y="16"/>
                  </a:lnTo>
                  <a:lnTo>
                    <a:pt x="3634" y="16"/>
                  </a:lnTo>
                  <a:lnTo>
                    <a:pt x="3634" y="16"/>
                  </a:lnTo>
                  <a:lnTo>
                    <a:pt x="3634" y="16"/>
                  </a:lnTo>
                  <a:lnTo>
                    <a:pt x="3634" y="16"/>
                  </a:lnTo>
                  <a:lnTo>
                    <a:pt x="3634" y="16"/>
                  </a:lnTo>
                  <a:lnTo>
                    <a:pt x="3634" y="16"/>
                  </a:lnTo>
                  <a:lnTo>
                    <a:pt x="3634"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8" y="16"/>
                  </a:lnTo>
                  <a:lnTo>
                    <a:pt x="3638" y="16"/>
                  </a:lnTo>
                  <a:lnTo>
                    <a:pt x="3638" y="16"/>
                  </a:lnTo>
                  <a:lnTo>
                    <a:pt x="3638" y="16"/>
                  </a:lnTo>
                  <a:lnTo>
                    <a:pt x="3638" y="16"/>
                  </a:lnTo>
                  <a:lnTo>
                    <a:pt x="3638" y="16"/>
                  </a:lnTo>
                  <a:lnTo>
                    <a:pt x="3638" y="16"/>
                  </a:lnTo>
                  <a:lnTo>
                    <a:pt x="3638" y="16"/>
                  </a:lnTo>
                  <a:lnTo>
                    <a:pt x="3642" y="16"/>
                  </a:lnTo>
                  <a:lnTo>
                    <a:pt x="3642" y="16"/>
                  </a:lnTo>
                  <a:lnTo>
                    <a:pt x="3642" y="16"/>
                  </a:lnTo>
                  <a:lnTo>
                    <a:pt x="3642" y="16"/>
                  </a:lnTo>
                  <a:lnTo>
                    <a:pt x="3642" y="16"/>
                  </a:lnTo>
                  <a:lnTo>
                    <a:pt x="3642" y="16"/>
                  </a:lnTo>
                  <a:lnTo>
                    <a:pt x="3646" y="18"/>
                  </a:lnTo>
                  <a:lnTo>
                    <a:pt x="3646" y="18"/>
                  </a:lnTo>
                  <a:lnTo>
                    <a:pt x="3646" y="18"/>
                  </a:lnTo>
                  <a:lnTo>
                    <a:pt x="3646" y="18"/>
                  </a:lnTo>
                  <a:lnTo>
                    <a:pt x="3648" y="16"/>
                  </a:lnTo>
                  <a:lnTo>
                    <a:pt x="3648" y="16"/>
                  </a:lnTo>
                  <a:lnTo>
                    <a:pt x="3648" y="16"/>
                  </a:lnTo>
                  <a:lnTo>
                    <a:pt x="3648" y="16"/>
                  </a:lnTo>
                  <a:lnTo>
                    <a:pt x="3650" y="16"/>
                  </a:lnTo>
                  <a:lnTo>
                    <a:pt x="3650" y="16"/>
                  </a:lnTo>
                  <a:lnTo>
                    <a:pt x="3652" y="16"/>
                  </a:lnTo>
                  <a:lnTo>
                    <a:pt x="3652" y="16"/>
                  </a:lnTo>
                  <a:lnTo>
                    <a:pt x="3652" y="16"/>
                  </a:lnTo>
                  <a:lnTo>
                    <a:pt x="3652" y="16"/>
                  </a:lnTo>
                  <a:lnTo>
                    <a:pt x="3654" y="16"/>
                  </a:lnTo>
                  <a:lnTo>
                    <a:pt x="3654" y="16"/>
                  </a:lnTo>
                  <a:lnTo>
                    <a:pt x="3654" y="16"/>
                  </a:lnTo>
                  <a:lnTo>
                    <a:pt x="3654" y="16"/>
                  </a:lnTo>
                  <a:lnTo>
                    <a:pt x="3656" y="14"/>
                  </a:lnTo>
                  <a:lnTo>
                    <a:pt x="3658" y="14"/>
                  </a:lnTo>
                  <a:lnTo>
                    <a:pt x="3658" y="14"/>
                  </a:lnTo>
                  <a:lnTo>
                    <a:pt x="3658" y="16"/>
                  </a:lnTo>
                  <a:lnTo>
                    <a:pt x="3658" y="16"/>
                  </a:lnTo>
                  <a:lnTo>
                    <a:pt x="3658" y="16"/>
                  </a:lnTo>
                  <a:lnTo>
                    <a:pt x="3662" y="20"/>
                  </a:lnTo>
                  <a:lnTo>
                    <a:pt x="3662" y="20"/>
                  </a:lnTo>
                  <a:lnTo>
                    <a:pt x="3668" y="20"/>
                  </a:lnTo>
                  <a:lnTo>
                    <a:pt x="3672" y="20"/>
                  </a:lnTo>
                  <a:lnTo>
                    <a:pt x="3672" y="20"/>
                  </a:lnTo>
                  <a:lnTo>
                    <a:pt x="3678" y="22"/>
                  </a:lnTo>
                  <a:lnTo>
                    <a:pt x="3684" y="22"/>
                  </a:lnTo>
                  <a:lnTo>
                    <a:pt x="3684" y="22"/>
                  </a:lnTo>
                  <a:lnTo>
                    <a:pt x="3688" y="20"/>
                  </a:lnTo>
                  <a:lnTo>
                    <a:pt x="3688" y="20"/>
                  </a:lnTo>
                  <a:lnTo>
                    <a:pt x="3690" y="20"/>
                  </a:lnTo>
                  <a:lnTo>
                    <a:pt x="3690" y="20"/>
                  </a:lnTo>
                  <a:lnTo>
                    <a:pt x="3692" y="18"/>
                  </a:lnTo>
                  <a:lnTo>
                    <a:pt x="3692" y="18"/>
                  </a:lnTo>
                  <a:lnTo>
                    <a:pt x="3692" y="18"/>
                  </a:lnTo>
                  <a:lnTo>
                    <a:pt x="3692" y="18"/>
                  </a:lnTo>
                  <a:lnTo>
                    <a:pt x="3692" y="18"/>
                  </a:lnTo>
                  <a:lnTo>
                    <a:pt x="3692" y="18"/>
                  </a:lnTo>
                  <a:lnTo>
                    <a:pt x="3692" y="18"/>
                  </a:lnTo>
                  <a:lnTo>
                    <a:pt x="3692" y="18"/>
                  </a:lnTo>
                  <a:lnTo>
                    <a:pt x="3694" y="18"/>
                  </a:lnTo>
                  <a:lnTo>
                    <a:pt x="3694" y="18"/>
                  </a:lnTo>
                  <a:lnTo>
                    <a:pt x="3698" y="18"/>
                  </a:lnTo>
                  <a:lnTo>
                    <a:pt x="3698" y="18"/>
                  </a:lnTo>
                  <a:lnTo>
                    <a:pt x="3702" y="16"/>
                  </a:lnTo>
                  <a:lnTo>
                    <a:pt x="3702" y="16"/>
                  </a:lnTo>
                  <a:lnTo>
                    <a:pt x="3708" y="18"/>
                  </a:lnTo>
                  <a:lnTo>
                    <a:pt x="3708" y="18"/>
                  </a:lnTo>
                  <a:lnTo>
                    <a:pt x="3710" y="18"/>
                  </a:lnTo>
                  <a:lnTo>
                    <a:pt x="3710" y="18"/>
                  </a:lnTo>
                  <a:lnTo>
                    <a:pt x="3714" y="18"/>
                  </a:lnTo>
                  <a:lnTo>
                    <a:pt x="3714" y="18"/>
                  </a:lnTo>
                  <a:lnTo>
                    <a:pt x="3716" y="18"/>
                  </a:lnTo>
                  <a:lnTo>
                    <a:pt x="3716" y="18"/>
                  </a:lnTo>
                  <a:lnTo>
                    <a:pt x="3720" y="18"/>
                  </a:lnTo>
                  <a:lnTo>
                    <a:pt x="3720" y="18"/>
                  </a:lnTo>
                  <a:lnTo>
                    <a:pt x="3726" y="18"/>
                  </a:lnTo>
                  <a:lnTo>
                    <a:pt x="3726" y="18"/>
                  </a:lnTo>
                  <a:lnTo>
                    <a:pt x="3732" y="18"/>
                  </a:lnTo>
                  <a:lnTo>
                    <a:pt x="3732" y="18"/>
                  </a:lnTo>
                  <a:lnTo>
                    <a:pt x="3734" y="18"/>
                  </a:lnTo>
                  <a:lnTo>
                    <a:pt x="3734" y="18"/>
                  </a:lnTo>
                  <a:lnTo>
                    <a:pt x="3740" y="18"/>
                  </a:lnTo>
                  <a:lnTo>
                    <a:pt x="3740" y="18"/>
                  </a:lnTo>
                  <a:lnTo>
                    <a:pt x="3748" y="18"/>
                  </a:lnTo>
                  <a:lnTo>
                    <a:pt x="3748" y="18"/>
                  </a:lnTo>
                  <a:lnTo>
                    <a:pt x="3756" y="18"/>
                  </a:lnTo>
                  <a:lnTo>
                    <a:pt x="3756" y="18"/>
                  </a:lnTo>
                  <a:lnTo>
                    <a:pt x="3760" y="20"/>
                  </a:lnTo>
                  <a:lnTo>
                    <a:pt x="3760" y="20"/>
                  </a:lnTo>
                  <a:lnTo>
                    <a:pt x="3764" y="20"/>
                  </a:lnTo>
                  <a:lnTo>
                    <a:pt x="3764" y="20"/>
                  </a:lnTo>
                  <a:lnTo>
                    <a:pt x="3770" y="20"/>
                  </a:lnTo>
                  <a:lnTo>
                    <a:pt x="3770" y="20"/>
                  </a:lnTo>
                  <a:lnTo>
                    <a:pt x="3772" y="20"/>
                  </a:lnTo>
                  <a:lnTo>
                    <a:pt x="3772" y="20"/>
                  </a:lnTo>
                  <a:lnTo>
                    <a:pt x="3776" y="20"/>
                  </a:lnTo>
                  <a:lnTo>
                    <a:pt x="3776" y="20"/>
                  </a:lnTo>
                  <a:lnTo>
                    <a:pt x="3778" y="20"/>
                  </a:lnTo>
                  <a:lnTo>
                    <a:pt x="3780" y="20"/>
                  </a:lnTo>
                  <a:lnTo>
                    <a:pt x="3780" y="20"/>
                  </a:lnTo>
                  <a:lnTo>
                    <a:pt x="3782" y="20"/>
                  </a:lnTo>
                  <a:lnTo>
                    <a:pt x="3782" y="20"/>
                  </a:lnTo>
                  <a:lnTo>
                    <a:pt x="3784" y="20"/>
                  </a:lnTo>
                  <a:lnTo>
                    <a:pt x="3784" y="20"/>
                  </a:lnTo>
                  <a:lnTo>
                    <a:pt x="3784" y="20"/>
                  </a:lnTo>
                  <a:lnTo>
                    <a:pt x="3784" y="20"/>
                  </a:lnTo>
                  <a:lnTo>
                    <a:pt x="3786" y="20"/>
                  </a:lnTo>
                  <a:lnTo>
                    <a:pt x="3786" y="20"/>
                  </a:lnTo>
                  <a:lnTo>
                    <a:pt x="3786" y="20"/>
                  </a:lnTo>
                  <a:lnTo>
                    <a:pt x="3786" y="20"/>
                  </a:lnTo>
                  <a:lnTo>
                    <a:pt x="3788" y="20"/>
                  </a:lnTo>
                  <a:lnTo>
                    <a:pt x="3788" y="20"/>
                  </a:lnTo>
                  <a:lnTo>
                    <a:pt x="3790" y="22"/>
                  </a:lnTo>
                  <a:lnTo>
                    <a:pt x="3790" y="22"/>
                  </a:lnTo>
                  <a:lnTo>
                    <a:pt x="3794" y="22"/>
                  </a:lnTo>
                  <a:lnTo>
                    <a:pt x="3794" y="22"/>
                  </a:lnTo>
                  <a:lnTo>
                    <a:pt x="3796" y="22"/>
                  </a:lnTo>
                  <a:lnTo>
                    <a:pt x="3796" y="22"/>
                  </a:lnTo>
                  <a:lnTo>
                    <a:pt x="3796" y="22"/>
                  </a:lnTo>
                  <a:lnTo>
                    <a:pt x="3796" y="22"/>
                  </a:lnTo>
                  <a:lnTo>
                    <a:pt x="3796" y="22"/>
                  </a:lnTo>
                  <a:lnTo>
                    <a:pt x="3796" y="22"/>
                  </a:lnTo>
                  <a:lnTo>
                    <a:pt x="3798" y="20"/>
                  </a:lnTo>
                  <a:lnTo>
                    <a:pt x="3798" y="20"/>
                  </a:lnTo>
                  <a:lnTo>
                    <a:pt x="3802" y="22"/>
                  </a:lnTo>
                  <a:lnTo>
                    <a:pt x="3802" y="22"/>
                  </a:lnTo>
                  <a:lnTo>
                    <a:pt x="3802" y="20"/>
                  </a:lnTo>
                  <a:lnTo>
                    <a:pt x="3802" y="20"/>
                  </a:lnTo>
                  <a:lnTo>
                    <a:pt x="3804" y="20"/>
                  </a:lnTo>
                  <a:lnTo>
                    <a:pt x="3804" y="20"/>
                  </a:lnTo>
                  <a:lnTo>
                    <a:pt x="3804" y="22"/>
                  </a:lnTo>
                  <a:lnTo>
                    <a:pt x="3804" y="22"/>
                  </a:lnTo>
                  <a:lnTo>
                    <a:pt x="3806" y="22"/>
                  </a:lnTo>
                  <a:lnTo>
                    <a:pt x="3806" y="22"/>
                  </a:lnTo>
                  <a:lnTo>
                    <a:pt x="3806" y="22"/>
                  </a:lnTo>
                  <a:lnTo>
                    <a:pt x="3806" y="22"/>
                  </a:lnTo>
                  <a:lnTo>
                    <a:pt x="3808" y="22"/>
                  </a:lnTo>
                  <a:lnTo>
                    <a:pt x="3808" y="22"/>
                  </a:lnTo>
                  <a:lnTo>
                    <a:pt x="3808" y="22"/>
                  </a:lnTo>
                  <a:lnTo>
                    <a:pt x="3808" y="22"/>
                  </a:lnTo>
                  <a:lnTo>
                    <a:pt x="3808" y="22"/>
                  </a:lnTo>
                  <a:lnTo>
                    <a:pt x="3808" y="22"/>
                  </a:lnTo>
                  <a:lnTo>
                    <a:pt x="3808" y="22"/>
                  </a:lnTo>
                  <a:lnTo>
                    <a:pt x="3808" y="22"/>
                  </a:lnTo>
                  <a:lnTo>
                    <a:pt x="3808" y="22"/>
                  </a:lnTo>
                  <a:lnTo>
                    <a:pt x="3808" y="22"/>
                  </a:lnTo>
                  <a:lnTo>
                    <a:pt x="3810" y="22"/>
                  </a:lnTo>
                  <a:lnTo>
                    <a:pt x="3810" y="22"/>
                  </a:lnTo>
                  <a:lnTo>
                    <a:pt x="3810" y="22"/>
                  </a:lnTo>
                  <a:lnTo>
                    <a:pt x="3810" y="22"/>
                  </a:lnTo>
                  <a:lnTo>
                    <a:pt x="3810" y="22"/>
                  </a:lnTo>
                  <a:lnTo>
                    <a:pt x="3810" y="22"/>
                  </a:lnTo>
                  <a:lnTo>
                    <a:pt x="3810" y="22"/>
                  </a:lnTo>
                  <a:lnTo>
                    <a:pt x="3810" y="22"/>
                  </a:lnTo>
                  <a:lnTo>
                    <a:pt x="3810" y="22"/>
                  </a:lnTo>
                  <a:lnTo>
                    <a:pt x="3810" y="22"/>
                  </a:lnTo>
                  <a:lnTo>
                    <a:pt x="3812" y="22"/>
                  </a:lnTo>
                  <a:lnTo>
                    <a:pt x="3812" y="22"/>
                  </a:lnTo>
                  <a:lnTo>
                    <a:pt x="3814" y="22"/>
                  </a:lnTo>
                  <a:lnTo>
                    <a:pt x="3814" y="22"/>
                  </a:lnTo>
                  <a:lnTo>
                    <a:pt x="3816" y="22"/>
                  </a:lnTo>
                  <a:lnTo>
                    <a:pt x="3816" y="22"/>
                  </a:lnTo>
                  <a:lnTo>
                    <a:pt x="3818" y="22"/>
                  </a:lnTo>
                  <a:lnTo>
                    <a:pt x="3818" y="22"/>
                  </a:lnTo>
                  <a:lnTo>
                    <a:pt x="3822" y="22"/>
                  </a:lnTo>
                  <a:lnTo>
                    <a:pt x="3822" y="22"/>
                  </a:lnTo>
                  <a:lnTo>
                    <a:pt x="3824" y="22"/>
                  </a:lnTo>
                  <a:lnTo>
                    <a:pt x="3824" y="22"/>
                  </a:lnTo>
                  <a:lnTo>
                    <a:pt x="3828" y="24"/>
                  </a:lnTo>
                  <a:lnTo>
                    <a:pt x="3828" y="24"/>
                  </a:lnTo>
                  <a:lnTo>
                    <a:pt x="3828" y="22"/>
                  </a:lnTo>
                  <a:lnTo>
                    <a:pt x="3828" y="22"/>
                  </a:lnTo>
                  <a:lnTo>
                    <a:pt x="3830" y="24"/>
                  </a:lnTo>
                  <a:lnTo>
                    <a:pt x="3830" y="24"/>
                  </a:lnTo>
                  <a:lnTo>
                    <a:pt x="3832" y="24"/>
                  </a:lnTo>
                  <a:lnTo>
                    <a:pt x="3832" y="24"/>
                  </a:lnTo>
                  <a:lnTo>
                    <a:pt x="3834" y="24"/>
                  </a:lnTo>
                  <a:lnTo>
                    <a:pt x="3834" y="24"/>
                  </a:lnTo>
                  <a:lnTo>
                    <a:pt x="3836" y="24"/>
                  </a:lnTo>
                  <a:lnTo>
                    <a:pt x="3836" y="24"/>
                  </a:lnTo>
                  <a:lnTo>
                    <a:pt x="3838" y="24"/>
                  </a:lnTo>
                  <a:lnTo>
                    <a:pt x="3838" y="24"/>
                  </a:lnTo>
                  <a:lnTo>
                    <a:pt x="3838" y="24"/>
                  </a:lnTo>
                  <a:lnTo>
                    <a:pt x="3838" y="24"/>
                  </a:lnTo>
                  <a:lnTo>
                    <a:pt x="3840" y="24"/>
                  </a:lnTo>
                  <a:lnTo>
                    <a:pt x="3840" y="24"/>
                  </a:lnTo>
                  <a:lnTo>
                    <a:pt x="3840" y="24"/>
                  </a:lnTo>
                  <a:lnTo>
                    <a:pt x="3840" y="24"/>
                  </a:lnTo>
                  <a:lnTo>
                    <a:pt x="3846" y="24"/>
                  </a:lnTo>
                  <a:lnTo>
                    <a:pt x="3846" y="24"/>
                  </a:lnTo>
                  <a:lnTo>
                    <a:pt x="3850" y="26"/>
                  </a:lnTo>
                  <a:lnTo>
                    <a:pt x="3850" y="26"/>
                  </a:lnTo>
                  <a:lnTo>
                    <a:pt x="3860" y="26"/>
                  </a:lnTo>
                  <a:lnTo>
                    <a:pt x="3860" y="26"/>
                  </a:lnTo>
                  <a:lnTo>
                    <a:pt x="3864" y="24"/>
                  </a:lnTo>
                  <a:lnTo>
                    <a:pt x="3864" y="24"/>
                  </a:lnTo>
                  <a:lnTo>
                    <a:pt x="3868" y="26"/>
                  </a:lnTo>
                  <a:lnTo>
                    <a:pt x="3868" y="26"/>
                  </a:lnTo>
                  <a:lnTo>
                    <a:pt x="3876" y="26"/>
                  </a:lnTo>
                  <a:lnTo>
                    <a:pt x="3876" y="26"/>
                  </a:lnTo>
                  <a:lnTo>
                    <a:pt x="3878" y="26"/>
                  </a:lnTo>
                  <a:lnTo>
                    <a:pt x="3878" y="26"/>
                  </a:lnTo>
                  <a:lnTo>
                    <a:pt x="3890" y="28"/>
                  </a:lnTo>
                  <a:lnTo>
                    <a:pt x="3890" y="28"/>
                  </a:lnTo>
                  <a:lnTo>
                    <a:pt x="3892" y="28"/>
                  </a:lnTo>
                  <a:lnTo>
                    <a:pt x="3892" y="28"/>
                  </a:lnTo>
                  <a:lnTo>
                    <a:pt x="3902" y="28"/>
                  </a:lnTo>
                  <a:lnTo>
                    <a:pt x="3902" y="28"/>
                  </a:lnTo>
                  <a:lnTo>
                    <a:pt x="3904" y="30"/>
                  </a:lnTo>
                  <a:lnTo>
                    <a:pt x="3904" y="30"/>
                  </a:lnTo>
                  <a:lnTo>
                    <a:pt x="3908" y="28"/>
                  </a:lnTo>
                  <a:lnTo>
                    <a:pt x="3908" y="28"/>
                  </a:lnTo>
                  <a:lnTo>
                    <a:pt x="3910" y="28"/>
                  </a:lnTo>
                  <a:lnTo>
                    <a:pt x="3910" y="28"/>
                  </a:lnTo>
                  <a:lnTo>
                    <a:pt x="3912" y="28"/>
                  </a:lnTo>
                  <a:lnTo>
                    <a:pt x="3912" y="28"/>
                  </a:lnTo>
                  <a:lnTo>
                    <a:pt x="3918" y="30"/>
                  </a:lnTo>
                  <a:lnTo>
                    <a:pt x="3918" y="30"/>
                  </a:lnTo>
                  <a:lnTo>
                    <a:pt x="3922" y="30"/>
                  </a:lnTo>
                  <a:lnTo>
                    <a:pt x="3922" y="30"/>
                  </a:lnTo>
                  <a:lnTo>
                    <a:pt x="3924" y="30"/>
                  </a:lnTo>
                  <a:lnTo>
                    <a:pt x="3924" y="30"/>
                  </a:lnTo>
                  <a:lnTo>
                    <a:pt x="3924" y="30"/>
                  </a:lnTo>
                  <a:lnTo>
                    <a:pt x="3924" y="30"/>
                  </a:lnTo>
                  <a:lnTo>
                    <a:pt x="3926" y="30"/>
                  </a:lnTo>
                  <a:lnTo>
                    <a:pt x="3926" y="30"/>
                  </a:lnTo>
                  <a:lnTo>
                    <a:pt x="3926" y="30"/>
                  </a:lnTo>
                  <a:lnTo>
                    <a:pt x="3926" y="30"/>
                  </a:lnTo>
                  <a:lnTo>
                    <a:pt x="3930" y="32"/>
                  </a:lnTo>
                  <a:lnTo>
                    <a:pt x="3930" y="32"/>
                  </a:lnTo>
                  <a:lnTo>
                    <a:pt x="3906" y="32"/>
                  </a:lnTo>
                  <a:lnTo>
                    <a:pt x="3906" y="32"/>
                  </a:lnTo>
                  <a:lnTo>
                    <a:pt x="3906" y="32"/>
                  </a:lnTo>
                  <a:lnTo>
                    <a:pt x="3906" y="32"/>
                  </a:lnTo>
                  <a:lnTo>
                    <a:pt x="3906" y="32"/>
                  </a:lnTo>
                  <a:lnTo>
                    <a:pt x="3904" y="32"/>
                  </a:lnTo>
                  <a:lnTo>
                    <a:pt x="3904" y="32"/>
                  </a:lnTo>
                  <a:lnTo>
                    <a:pt x="3904" y="32"/>
                  </a:lnTo>
                  <a:lnTo>
                    <a:pt x="3904" y="32"/>
                  </a:lnTo>
                  <a:lnTo>
                    <a:pt x="3904" y="32"/>
                  </a:lnTo>
                  <a:lnTo>
                    <a:pt x="3904" y="32"/>
                  </a:lnTo>
                  <a:lnTo>
                    <a:pt x="3898" y="34"/>
                  </a:lnTo>
                  <a:lnTo>
                    <a:pt x="3898" y="34"/>
                  </a:lnTo>
                  <a:lnTo>
                    <a:pt x="3892" y="36"/>
                  </a:lnTo>
                  <a:lnTo>
                    <a:pt x="3892" y="36"/>
                  </a:lnTo>
                  <a:lnTo>
                    <a:pt x="3890" y="36"/>
                  </a:lnTo>
                  <a:lnTo>
                    <a:pt x="3890" y="36"/>
                  </a:lnTo>
                  <a:lnTo>
                    <a:pt x="3888" y="36"/>
                  </a:lnTo>
                  <a:lnTo>
                    <a:pt x="3888" y="36"/>
                  </a:lnTo>
                  <a:lnTo>
                    <a:pt x="3886" y="36"/>
                  </a:lnTo>
                  <a:lnTo>
                    <a:pt x="3886" y="36"/>
                  </a:lnTo>
                  <a:lnTo>
                    <a:pt x="3886" y="36"/>
                  </a:lnTo>
                  <a:lnTo>
                    <a:pt x="3886" y="36"/>
                  </a:lnTo>
                  <a:lnTo>
                    <a:pt x="3886" y="36"/>
                  </a:lnTo>
                  <a:lnTo>
                    <a:pt x="3886" y="36"/>
                  </a:lnTo>
                  <a:lnTo>
                    <a:pt x="3884" y="36"/>
                  </a:lnTo>
                  <a:lnTo>
                    <a:pt x="3884" y="36"/>
                  </a:lnTo>
                  <a:lnTo>
                    <a:pt x="3882" y="36"/>
                  </a:lnTo>
                  <a:lnTo>
                    <a:pt x="3882" y="36"/>
                  </a:lnTo>
                  <a:lnTo>
                    <a:pt x="3882" y="36"/>
                  </a:lnTo>
                  <a:lnTo>
                    <a:pt x="3882" y="36"/>
                  </a:lnTo>
                  <a:lnTo>
                    <a:pt x="3882" y="36"/>
                  </a:lnTo>
                  <a:lnTo>
                    <a:pt x="3882" y="36"/>
                  </a:lnTo>
                  <a:lnTo>
                    <a:pt x="3882" y="36"/>
                  </a:lnTo>
                  <a:lnTo>
                    <a:pt x="3882" y="36"/>
                  </a:lnTo>
                  <a:lnTo>
                    <a:pt x="3878" y="36"/>
                  </a:lnTo>
                  <a:lnTo>
                    <a:pt x="3878" y="36"/>
                  </a:lnTo>
                  <a:lnTo>
                    <a:pt x="3878" y="36"/>
                  </a:lnTo>
                  <a:lnTo>
                    <a:pt x="3878" y="36"/>
                  </a:lnTo>
                  <a:lnTo>
                    <a:pt x="3878" y="36"/>
                  </a:lnTo>
                  <a:lnTo>
                    <a:pt x="3878" y="36"/>
                  </a:lnTo>
                  <a:lnTo>
                    <a:pt x="3876" y="36"/>
                  </a:lnTo>
                  <a:lnTo>
                    <a:pt x="3876" y="36"/>
                  </a:lnTo>
                  <a:lnTo>
                    <a:pt x="3874" y="36"/>
                  </a:lnTo>
                  <a:lnTo>
                    <a:pt x="3874" y="36"/>
                  </a:lnTo>
                  <a:lnTo>
                    <a:pt x="3874" y="36"/>
                  </a:lnTo>
                  <a:lnTo>
                    <a:pt x="3874" y="36"/>
                  </a:lnTo>
                  <a:lnTo>
                    <a:pt x="3874" y="36"/>
                  </a:lnTo>
                  <a:lnTo>
                    <a:pt x="3874" y="38"/>
                  </a:lnTo>
                  <a:lnTo>
                    <a:pt x="3874" y="38"/>
                  </a:lnTo>
                  <a:lnTo>
                    <a:pt x="3870" y="38"/>
                  </a:lnTo>
                  <a:lnTo>
                    <a:pt x="3870" y="38"/>
                  </a:lnTo>
                  <a:lnTo>
                    <a:pt x="3864" y="38"/>
                  </a:lnTo>
                  <a:lnTo>
                    <a:pt x="3864" y="38"/>
                  </a:lnTo>
                  <a:lnTo>
                    <a:pt x="3854" y="38"/>
                  </a:lnTo>
                  <a:lnTo>
                    <a:pt x="3854" y="38"/>
                  </a:lnTo>
                  <a:lnTo>
                    <a:pt x="3850" y="36"/>
                  </a:lnTo>
                  <a:lnTo>
                    <a:pt x="3850" y="36"/>
                  </a:lnTo>
                  <a:lnTo>
                    <a:pt x="3846" y="34"/>
                  </a:lnTo>
                  <a:lnTo>
                    <a:pt x="3846" y="34"/>
                  </a:lnTo>
                  <a:lnTo>
                    <a:pt x="3846" y="34"/>
                  </a:lnTo>
                  <a:lnTo>
                    <a:pt x="3846" y="34"/>
                  </a:lnTo>
                  <a:lnTo>
                    <a:pt x="3842" y="34"/>
                  </a:lnTo>
                  <a:lnTo>
                    <a:pt x="3842" y="34"/>
                  </a:lnTo>
                  <a:lnTo>
                    <a:pt x="3842" y="36"/>
                  </a:lnTo>
                  <a:lnTo>
                    <a:pt x="3842" y="36"/>
                  </a:lnTo>
                  <a:lnTo>
                    <a:pt x="3842" y="36"/>
                  </a:lnTo>
                  <a:lnTo>
                    <a:pt x="3842" y="36"/>
                  </a:lnTo>
                  <a:lnTo>
                    <a:pt x="3842" y="36"/>
                  </a:lnTo>
                  <a:lnTo>
                    <a:pt x="3842" y="36"/>
                  </a:lnTo>
                  <a:lnTo>
                    <a:pt x="3842" y="36"/>
                  </a:lnTo>
                  <a:lnTo>
                    <a:pt x="3840" y="38"/>
                  </a:lnTo>
                  <a:lnTo>
                    <a:pt x="3840" y="38"/>
                  </a:lnTo>
                  <a:lnTo>
                    <a:pt x="3832" y="38"/>
                  </a:lnTo>
                  <a:lnTo>
                    <a:pt x="3832" y="38"/>
                  </a:lnTo>
                  <a:lnTo>
                    <a:pt x="3830" y="38"/>
                  </a:lnTo>
                  <a:lnTo>
                    <a:pt x="3830" y="38"/>
                  </a:lnTo>
                  <a:lnTo>
                    <a:pt x="3828" y="38"/>
                  </a:lnTo>
                  <a:lnTo>
                    <a:pt x="3828" y="38"/>
                  </a:lnTo>
                  <a:lnTo>
                    <a:pt x="3826" y="38"/>
                  </a:lnTo>
                  <a:lnTo>
                    <a:pt x="3826" y="38"/>
                  </a:lnTo>
                  <a:lnTo>
                    <a:pt x="3824" y="38"/>
                  </a:lnTo>
                  <a:lnTo>
                    <a:pt x="3824" y="38"/>
                  </a:lnTo>
                  <a:lnTo>
                    <a:pt x="3824" y="38"/>
                  </a:lnTo>
                  <a:lnTo>
                    <a:pt x="3824" y="38"/>
                  </a:lnTo>
                  <a:lnTo>
                    <a:pt x="3824" y="38"/>
                  </a:lnTo>
                  <a:lnTo>
                    <a:pt x="3824" y="38"/>
                  </a:lnTo>
                  <a:lnTo>
                    <a:pt x="3822" y="38"/>
                  </a:lnTo>
                  <a:lnTo>
                    <a:pt x="3822" y="38"/>
                  </a:lnTo>
                  <a:lnTo>
                    <a:pt x="3820" y="38"/>
                  </a:lnTo>
                  <a:lnTo>
                    <a:pt x="3820" y="38"/>
                  </a:lnTo>
                  <a:lnTo>
                    <a:pt x="3820" y="38"/>
                  </a:lnTo>
                  <a:lnTo>
                    <a:pt x="3820" y="38"/>
                  </a:lnTo>
                  <a:lnTo>
                    <a:pt x="3812" y="40"/>
                  </a:lnTo>
                  <a:lnTo>
                    <a:pt x="3812" y="40"/>
                  </a:lnTo>
                  <a:lnTo>
                    <a:pt x="3810" y="40"/>
                  </a:lnTo>
                  <a:lnTo>
                    <a:pt x="3810" y="40"/>
                  </a:lnTo>
                  <a:lnTo>
                    <a:pt x="3810" y="40"/>
                  </a:lnTo>
                  <a:lnTo>
                    <a:pt x="3810" y="40"/>
                  </a:lnTo>
                  <a:lnTo>
                    <a:pt x="3810" y="40"/>
                  </a:lnTo>
                  <a:lnTo>
                    <a:pt x="3810" y="40"/>
                  </a:lnTo>
                  <a:lnTo>
                    <a:pt x="3808" y="40"/>
                  </a:lnTo>
                  <a:lnTo>
                    <a:pt x="3808" y="40"/>
                  </a:lnTo>
                  <a:lnTo>
                    <a:pt x="3808" y="40"/>
                  </a:lnTo>
                  <a:lnTo>
                    <a:pt x="3808" y="40"/>
                  </a:lnTo>
                  <a:lnTo>
                    <a:pt x="3808" y="40"/>
                  </a:lnTo>
                  <a:lnTo>
                    <a:pt x="3808" y="40"/>
                  </a:lnTo>
                  <a:lnTo>
                    <a:pt x="3806" y="42"/>
                  </a:lnTo>
                  <a:lnTo>
                    <a:pt x="3806" y="42"/>
                  </a:lnTo>
                  <a:lnTo>
                    <a:pt x="3806" y="42"/>
                  </a:lnTo>
                  <a:lnTo>
                    <a:pt x="3806" y="42"/>
                  </a:lnTo>
                  <a:lnTo>
                    <a:pt x="3802" y="42"/>
                  </a:lnTo>
                  <a:lnTo>
                    <a:pt x="3802" y="42"/>
                  </a:lnTo>
                  <a:lnTo>
                    <a:pt x="3800" y="42"/>
                  </a:lnTo>
                  <a:lnTo>
                    <a:pt x="3800" y="42"/>
                  </a:lnTo>
                  <a:lnTo>
                    <a:pt x="3794" y="42"/>
                  </a:lnTo>
                  <a:lnTo>
                    <a:pt x="3794" y="42"/>
                  </a:lnTo>
                  <a:lnTo>
                    <a:pt x="3794" y="42"/>
                  </a:lnTo>
                  <a:lnTo>
                    <a:pt x="3794" y="42"/>
                  </a:lnTo>
                  <a:lnTo>
                    <a:pt x="3794" y="42"/>
                  </a:lnTo>
                  <a:lnTo>
                    <a:pt x="3794" y="42"/>
                  </a:lnTo>
                  <a:lnTo>
                    <a:pt x="3790" y="42"/>
                  </a:lnTo>
                  <a:lnTo>
                    <a:pt x="3790" y="42"/>
                  </a:lnTo>
                  <a:lnTo>
                    <a:pt x="3790" y="42"/>
                  </a:lnTo>
                  <a:lnTo>
                    <a:pt x="3790" y="42"/>
                  </a:lnTo>
                  <a:lnTo>
                    <a:pt x="3788" y="42"/>
                  </a:lnTo>
                  <a:lnTo>
                    <a:pt x="3788" y="42"/>
                  </a:lnTo>
                  <a:lnTo>
                    <a:pt x="3782" y="42"/>
                  </a:lnTo>
                  <a:lnTo>
                    <a:pt x="3782" y="42"/>
                  </a:lnTo>
                  <a:lnTo>
                    <a:pt x="3780" y="42"/>
                  </a:lnTo>
                  <a:lnTo>
                    <a:pt x="3780" y="42"/>
                  </a:lnTo>
                  <a:lnTo>
                    <a:pt x="3772" y="42"/>
                  </a:lnTo>
                  <a:lnTo>
                    <a:pt x="3772" y="42"/>
                  </a:lnTo>
                  <a:lnTo>
                    <a:pt x="3762" y="40"/>
                  </a:lnTo>
                  <a:lnTo>
                    <a:pt x="3762" y="40"/>
                  </a:lnTo>
                  <a:lnTo>
                    <a:pt x="3758" y="42"/>
                  </a:lnTo>
                  <a:lnTo>
                    <a:pt x="3758" y="42"/>
                  </a:lnTo>
                  <a:lnTo>
                    <a:pt x="3750" y="42"/>
                  </a:lnTo>
                  <a:lnTo>
                    <a:pt x="3750" y="42"/>
                  </a:lnTo>
                  <a:lnTo>
                    <a:pt x="3750" y="42"/>
                  </a:lnTo>
                  <a:lnTo>
                    <a:pt x="3750" y="42"/>
                  </a:lnTo>
                  <a:lnTo>
                    <a:pt x="3750" y="42"/>
                  </a:lnTo>
                  <a:lnTo>
                    <a:pt x="3750" y="42"/>
                  </a:lnTo>
                  <a:lnTo>
                    <a:pt x="3748" y="42"/>
                  </a:lnTo>
                  <a:lnTo>
                    <a:pt x="3748" y="42"/>
                  </a:lnTo>
                  <a:lnTo>
                    <a:pt x="3748" y="42"/>
                  </a:lnTo>
                  <a:lnTo>
                    <a:pt x="3748" y="42"/>
                  </a:lnTo>
                  <a:lnTo>
                    <a:pt x="3748" y="42"/>
                  </a:lnTo>
                  <a:lnTo>
                    <a:pt x="3748" y="42"/>
                  </a:lnTo>
                  <a:lnTo>
                    <a:pt x="3746" y="42"/>
                  </a:lnTo>
                  <a:lnTo>
                    <a:pt x="3746" y="42"/>
                  </a:lnTo>
                  <a:lnTo>
                    <a:pt x="3744" y="42"/>
                  </a:lnTo>
                  <a:lnTo>
                    <a:pt x="3744" y="42"/>
                  </a:lnTo>
                  <a:lnTo>
                    <a:pt x="3744" y="42"/>
                  </a:lnTo>
                  <a:lnTo>
                    <a:pt x="3744" y="42"/>
                  </a:lnTo>
                  <a:lnTo>
                    <a:pt x="3742" y="42"/>
                  </a:lnTo>
                  <a:lnTo>
                    <a:pt x="3742" y="42"/>
                  </a:lnTo>
                  <a:lnTo>
                    <a:pt x="3740" y="42"/>
                  </a:lnTo>
                  <a:lnTo>
                    <a:pt x="3740" y="42"/>
                  </a:lnTo>
                  <a:lnTo>
                    <a:pt x="3738" y="42"/>
                  </a:lnTo>
                  <a:lnTo>
                    <a:pt x="3738" y="42"/>
                  </a:lnTo>
                  <a:lnTo>
                    <a:pt x="3736" y="42"/>
                  </a:lnTo>
                  <a:lnTo>
                    <a:pt x="3736" y="42"/>
                  </a:lnTo>
                  <a:lnTo>
                    <a:pt x="3730" y="42"/>
                  </a:lnTo>
                  <a:lnTo>
                    <a:pt x="3730" y="42"/>
                  </a:lnTo>
                  <a:lnTo>
                    <a:pt x="3728" y="42"/>
                  </a:lnTo>
                  <a:lnTo>
                    <a:pt x="3728" y="42"/>
                  </a:lnTo>
                  <a:lnTo>
                    <a:pt x="3724" y="42"/>
                  </a:lnTo>
                  <a:lnTo>
                    <a:pt x="3724" y="42"/>
                  </a:lnTo>
                  <a:lnTo>
                    <a:pt x="3720" y="42"/>
                  </a:lnTo>
                  <a:lnTo>
                    <a:pt x="3720" y="42"/>
                  </a:lnTo>
                  <a:lnTo>
                    <a:pt x="3718" y="42"/>
                  </a:lnTo>
                  <a:lnTo>
                    <a:pt x="3718" y="42"/>
                  </a:lnTo>
                  <a:lnTo>
                    <a:pt x="3714" y="42"/>
                  </a:lnTo>
                  <a:lnTo>
                    <a:pt x="3714" y="42"/>
                  </a:lnTo>
                  <a:lnTo>
                    <a:pt x="3710" y="44"/>
                  </a:lnTo>
                  <a:lnTo>
                    <a:pt x="3710" y="44"/>
                  </a:lnTo>
                  <a:lnTo>
                    <a:pt x="3710" y="44"/>
                  </a:lnTo>
                  <a:lnTo>
                    <a:pt x="3710" y="44"/>
                  </a:lnTo>
                  <a:lnTo>
                    <a:pt x="3708" y="44"/>
                  </a:lnTo>
                  <a:lnTo>
                    <a:pt x="3708" y="44"/>
                  </a:lnTo>
                  <a:lnTo>
                    <a:pt x="3708" y="44"/>
                  </a:lnTo>
                  <a:lnTo>
                    <a:pt x="3708" y="44"/>
                  </a:lnTo>
                  <a:lnTo>
                    <a:pt x="3708" y="44"/>
                  </a:lnTo>
                  <a:lnTo>
                    <a:pt x="3708" y="44"/>
                  </a:lnTo>
                  <a:lnTo>
                    <a:pt x="3706" y="44"/>
                  </a:lnTo>
                  <a:lnTo>
                    <a:pt x="3706" y="44"/>
                  </a:lnTo>
                  <a:lnTo>
                    <a:pt x="3704" y="44"/>
                  </a:lnTo>
                  <a:lnTo>
                    <a:pt x="3704" y="44"/>
                  </a:lnTo>
                  <a:lnTo>
                    <a:pt x="3704" y="44"/>
                  </a:lnTo>
                  <a:lnTo>
                    <a:pt x="3704" y="44"/>
                  </a:lnTo>
                  <a:lnTo>
                    <a:pt x="3698" y="46"/>
                  </a:lnTo>
                  <a:lnTo>
                    <a:pt x="3698" y="46"/>
                  </a:lnTo>
                  <a:lnTo>
                    <a:pt x="3698" y="46"/>
                  </a:lnTo>
                  <a:lnTo>
                    <a:pt x="3698" y="46"/>
                  </a:lnTo>
                  <a:lnTo>
                    <a:pt x="3690" y="46"/>
                  </a:lnTo>
                  <a:lnTo>
                    <a:pt x="3690" y="46"/>
                  </a:lnTo>
                  <a:lnTo>
                    <a:pt x="3688" y="46"/>
                  </a:lnTo>
                  <a:lnTo>
                    <a:pt x="3688" y="46"/>
                  </a:lnTo>
                  <a:lnTo>
                    <a:pt x="3684" y="46"/>
                  </a:lnTo>
                  <a:lnTo>
                    <a:pt x="3684" y="46"/>
                  </a:lnTo>
                  <a:lnTo>
                    <a:pt x="3680" y="46"/>
                  </a:lnTo>
                  <a:lnTo>
                    <a:pt x="3680" y="46"/>
                  </a:lnTo>
                  <a:lnTo>
                    <a:pt x="3678" y="46"/>
                  </a:lnTo>
                  <a:lnTo>
                    <a:pt x="3678" y="46"/>
                  </a:lnTo>
                  <a:lnTo>
                    <a:pt x="3678" y="46"/>
                  </a:lnTo>
                  <a:lnTo>
                    <a:pt x="3678" y="46"/>
                  </a:lnTo>
                  <a:lnTo>
                    <a:pt x="3676" y="46"/>
                  </a:lnTo>
                  <a:lnTo>
                    <a:pt x="3676" y="46"/>
                  </a:lnTo>
                  <a:lnTo>
                    <a:pt x="3676" y="46"/>
                  </a:lnTo>
                  <a:lnTo>
                    <a:pt x="3676" y="46"/>
                  </a:lnTo>
                  <a:lnTo>
                    <a:pt x="3676" y="46"/>
                  </a:lnTo>
                  <a:lnTo>
                    <a:pt x="3676" y="46"/>
                  </a:lnTo>
                  <a:lnTo>
                    <a:pt x="3674" y="46"/>
                  </a:lnTo>
                  <a:lnTo>
                    <a:pt x="3674" y="46"/>
                  </a:lnTo>
                  <a:lnTo>
                    <a:pt x="3670" y="48"/>
                  </a:lnTo>
                  <a:lnTo>
                    <a:pt x="3670" y="48"/>
                  </a:lnTo>
                  <a:lnTo>
                    <a:pt x="3664" y="46"/>
                  </a:lnTo>
                  <a:lnTo>
                    <a:pt x="3664" y="46"/>
                  </a:lnTo>
                  <a:lnTo>
                    <a:pt x="3660" y="44"/>
                  </a:lnTo>
                  <a:lnTo>
                    <a:pt x="3660" y="44"/>
                  </a:lnTo>
                  <a:lnTo>
                    <a:pt x="3658" y="44"/>
                  </a:lnTo>
                  <a:lnTo>
                    <a:pt x="3658" y="44"/>
                  </a:lnTo>
                  <a:lnTo>
                    <a:pt x="3656" y="44"/>
                  </a:lnTo>
                  <a:lnTo>
                    <a:pt x="3656" y="44"/>
                  </a:lnTo>
                  <a:lnTo>
                    <a:pt x="3652" y="46"/>
                  </a:lnTo>
                  <a:lnTo>
                    <a:pt x="3652" y="46"/>
                  </a:lnTo>
                  <a:lnTo>
                    <a:pt x="3650" y="48"/>
                  </a:lnTo>
                  <a:lnTo>
                    <a:pt x="3650" y="48"/>
                  </a:lnTo>
                  <a:lnTo>
                    <a:pt x="3648" y="48"/>
                  </a:lnTo>
                  <a:lnTo>
                    <a:pt x="3648" y="48"/>
                  </a:lnTo>
                  <a:lnTo>
                    <a:pt x="3648" y="48"/>
                  </a:lnTo>
                  <a:lnTo>
                    <a:pt x="3648" y="48"/>
                  </a:lnTo>
                  <a:lnTo>
                    <a:pt x="3646" y="48"/>
                  </a:lnTo>
                  <a:lnTo>
                    <a:pt x="3646" y="48"/>
                  </a:lnTo>
                  <a:lnTo>
                    <a:pt x="3646" y="48"/>
                  </a:lnTo>
                  <a:lnTo>
                    <a:pt x="3646" y="48"/>
                  </a:lnTo>
                  <a:lnTo>
                    <a:pt x="3644" y="48"/>
                  </a:lnTo>
                  <a:lnTo>
                    <a:pt x="3644" y="48"/>
                  </a:lnTo>
                  <a:lnTo>
                    <a:pt x="3644" y="48"/>
                  </a:lnTo>
                  <a:lnTo>
                    <a:pt x="3644" y="48"/>
                  </a:lnTo>
                  <a:lnTo>
                    <a:pt x="3642" y="48"/>
                  </a:lnTo>
                  <a:lnTo>
                    <a:pt x="3642" y="48"/>
                  </a:lnTo>
                  <a:lnTo>
                    <a:pt x="3638" y="48"/>
                  </a:lnTo>
                  <a:lnTo>
                    <a:pt x="3638" y="48"/>
                  </a:lnTo>
                  <a:lnTo>
                    <a:pt x="3638" y="46"/>
                  </a:lnTo>
                  <a:lnTo>
                    <a:pt x="3638" y="46"/>
                  </a:lnTo>
                  <a:lnTo>
                    <a:pt x="3634" y="46"/>
                  </a:lnTo>
                  <a:lnTo>
                    <a:pt x="3634" y="46"/>
                  </a:lnTo>
                  <a:lnTo>
                    <a:pt x="3634" y="46"/>
                  </a:lnTo>
                  <a:lnTo>
                    <a:pt x="3634" y="46"/>
                  </a:lnTo>
                  <a:lnTo>
                    <a:pt x="3634" y="46"/>
                  </a:lnTo>
                  <a:lnTo>
                    <a:pt x="3634" y="46"/>
                  </a:lnTo>
                  <a:lnTo>
                    <a:pt x="3630" y="46"/>
                  </a:lnTo>
                  <a:lnTo>
                    <a:pt x="3630" y="46"/>
                  </a:lnTo>
                  <a:lnTo>
                    <a:pt x="3630" y="46"/>
                  </a:lnTo>
                  <a:lnTo>
                    <a:pt x="3630" y="46"/>
                  </a:lnTo>
                  <a:lnTo>
                    <a:pt x="3628" y="46"/>
                  </a:lnTo>
                  <a:lnTo>
                    <a:pt x="3628" y="46"/>
                  </a:lnTo>
                  <a:lnTo>
                    <a:pt x="3626" y="46"/>
                  </a:lnTo>
                  <a:lnTo>
                    <a:pt x="3626" y="46"/>
                  </a:lnTo>
                  <a:lnTo>
                    <a:pt x="3624" y="46"/>
                  </a:lnTo>
                  <a:lnTo>
                    <a:pt x="3624" y="46"/>
                  </a:lnTo>
                  <a:lnTo>
                    <a:pt x="3620" y="48"/>
                  </a:lnTo>
                  <a:lnTo>
                    <a:pt x="3620" y="48"/>
                  </a:lnTo>
                  <a:lnTo>
                    <a:pt x="3610" y="48"/>
                  </a:lnTo>
                  <a:lnTo>
                    <a:pt x="3610" y="48"/>
                  </a:lnTo>
                  <a:lnTo>
                    <a:pt x="3608" y="48"/>
                  </a:lnTo>
                  <a:lnTo>
                    <a:pt x="3608" y="48"/>
                  </a:lnTo>
                  <a:lnTo>
                    <a:pt x="3606" y="48"/>
                  </a:lnTo>
                  <a:lnTo>
                    <a:pt x="3606" y="48"/>
                  </a:lnTo>
                  <a:lnTo>
                    <a:pt x="3604" y="48"/>
                  </a:lnTo>
                  <a:lnTo>
                    <a:pt x="3604" y="48"/>
                  </a:lnTo>
                  <a:lnTo>
                    <a:pt x="3602" y="48"/>
                  </a:lnTo>
                  <a:lnTo>
                    <a:pt x="3602" y="48"/>
                  </a:lnTo>
                  <a:lnTo>
                    <a:pt x="3598" y="48"/>
                  </a:lnTo>
                  <a:lnTo>
                    <a:pt x="3598" y="48"/>
                  </a:lnTo>
                  <a:lnTo>
                    <a:pt x="3596" y="46"/>
                  </a:lnTo>
                  <a:lnTo>
                    <a:pt x="3596" y="46"/>
                  </a:lnTo>
                  <a:lnTo>
                    <a:pt x="3592" y="48"/>
                  </a:lnTo>
                  <a:lnTo>
                    <a:pt x="3592" y="48"/>
                  </a:lnTo>
                  <a:lnTo>
                    <a:pt x="3592" y="48"/>
                  </a:lnTo>
                  <a:lnTo>
                    <a:pt x="3592" y="48"/>
                  </a:lnTo>
                  <a:lnTo>
                    <a:pt x="3590" y="48"/>
                  </a:lnTo>
                  <a:lnTo>
                    <a:pt x="3590" y="48"/>
                  </a:lnTo>
                  <a:lnTo>
                    <a:pt x="3588" y="48"/>
                  </a:lnTo>
                  <a:lnTo>
                    <a:pt x="3588" y="48"/>
                  </a:lnTo>
                  <a:lnTo>
                    <a:pt x="3586" y="48"/>
                  </a:lnTo>
                  <a:lnTo>
                    <a:pt x="3586" y="48"/>
                  </a:lnTo>
                  <a:lnTo>
                    <a:pt x="3582" y="48"/>
                  </a:lnTo>
                  <a:lnTo>
                    <a:pt x="3582" y="48"/>
                  </a:lnTo>
                  <a:lnTo>
                    <a:pt x="3576" y="48"/>
                  </a:lnTo>
                  <a:lnTo>
                    <a:pt x="3576" y="48"/>
                  </a:lnTo>
                  <a:lnTo>
                    <a:pt x="3572" y="48"/>
                  </a:lnTo>
                  <a:lnTo>
                    <a:pt x="3570" y="48"/>
                  </a:lnTo>
                  <a:lnTo>
                    <a:pt x="3570" y="48"/>
                  </a:lnTo>
                  <a:lnTo>
                    <a:pt x="3568" y="50"/>
                  </a:lnTo>
                  <a:lnTo>
                    <a:pt x="3568" y="50"/>
                  </a:lnTo>
                  <a:lnTo>
                    <a:pt x="3566" y="50"/>
                  </a:lnTo>
                  <a:lnTo>
                    <a:pt x="3566" y="50"/>
                  </a:lnTo>
                  <a:lnTo>
                    <a:pt x="3566" y="50"/>
                  </a:lnTo>
                  <a:lnTo>
                    <a:pt x="3566" y="50"/>
                  </a:lnTo>
                  <a:lnTo>
                    <a:pt x="3566" y="50"/>
                  </a:lnTo>
                  <a:lnTo>
                    <a:pt x="3566" y="50"/>
                  </a:lnTo>
                  <a:lnTo>
                    <a:pt x="3566" y="50"/>
                  </a:lnTo>
                  <a:lnTo>
                    <a:pt x="3566" y="50"/>
                  </a:lnTo>
                  <a:lnTo>
                    <a:pt x="3564" y="50"/>
                  </a:lnTo>
                  <a:lnTo>
                    <a:pt x="3564" y="50"/>
                  </a:lnTo>
                  <a:lnTo>
                    <a:pt x="3564" y="50"/>
                  </a:lnTo>
                  <a:lnTo>
                    <a:pt x="3564" y="50"/>
                  </a:lnTo>
                  <a:lnTo>
                    <a:pt x="3564" y="50"/>
                  </a:lnTo>
                  <a:lnTo>
                    <a:pt x="3564" y="50"/>
                  </a:lnTo>
                  <a:lnTo>
                    <a:pt x="3562" y="48"/>
                  </a:lnTo>
                  <a:lnTo>
                    <a:pt x="3562" y="48"/>
                  </a:lnTo>
                  <a:lnTo>
                    <a:pt x="3562" y="50"/>
                  </a:lnTo>
                  <a:lnTo>
                    <a:pt x="3562" y="50"/>
                  </a:lnTo>
                  <a:lnTo>
                    <a:pt x="3562" y="48"/>
                  </a:lnTo>
                  <a:lnTo>
                    <a:pt x="3562" y="48"/>
                  </a:lnTo>
                  <a:lnTo>
                    <a:pt x="3560" y="48"/>
                  </a:lnTo>
                  <a:lnTo>
                    <a:pt x="3560" y="48"/>
                  </a:lnTo>
                  <a:lnTo>
                    <a:pt x="3558" y="48"/>
                  </a:lnTo>
                  <a:lnTo>
                    <a:pt x="3558" y="48"/>
                  </a:lnTo>
                  <a:lnTo>
                    <a:pt x="3558" y="48"/>
                  </a:lnTo>
                  <a:lnTo>
                    <a:pt x="3558" y="48"/>
                  </a:lnTo>
                  <a:lnTo>
                    <a:pt x="3558" y="48"/>
                  </a:lnTo>
                  <a:lnTo>
                    <a:pt x="3558" y="48"/>
                  </a:lnTo>
                  <a:lnTo>
                    <a:pt x="3556" y="48"/>
                  </a:lnTo>
                  <a:lnTo>
                    <a:pt x="3556" y="48"/>
                  </a:lnTo>
                  <a:lnTo>
                    <a:pt x="3556" y="48"/>
                  </a:lnTo>
                  <a:lnTo>
                    <a:pt x="3556" y="48"/>
                  </a:lnTo>
                  <a:lnTo>
                    <a:pt x="3554" y="48"/>
                  </a:lnTo>
                  <a:lnTo>
                    <a:pt x="3554" y="48"/>
                  </a:lnTo>
                  <a:lnTo>
                    <a:pt x="3554" y="48"/>
                  </a:lnTo>
                  <a:lnTo>
                    <a:pt x="3554" y="48"/>
                  </a:lnTo>
                  <a:lnTo>
                    <a:pt x="3552" y="48"/>
                  </a:lnTo>
                  <a:lnTo>
                    <a:pt x="3552" y="48"/>
                  </a:lnTo>
                  <a:lnTo>
                    <a:pt x="3552" y="48"/>
                  </a:lnTo>
                  <a:lnTo>
                    <a:pt x="3552" y="48"/>
                  </a:lnTo>
                  <a:lnTo>
                    <a:pt x="3550" y="48"/>
                  </a:lnTo>
                  <a:lnTo>
                    <a:pt x="3550" y="48"/>
                  </a:lnTo>
                  <a:lnTo>
                    <a:pt x="3550" y="48"/>
                  </a:lnTo>
                  <a:lnTo>
                    <a:pt x="3550" y="48"/>
                  </a:lnTo>
                  <a:lnTo>
                    <a:pt x="3550" y="46"/>
                  </a:lnTo>
                  <a:lnTo>
                    <a:pt x="3550" y="46"/>
                  </a:lnTo>
                  <a:lnTo>
                    <a:pt x="3548" y="48"/>
                  </a:lnTo>
                  <a:lnTo>
                    <a:pt x="3548" y="48"/>
                  </a:lnTo>
                  <a:lnTo>
                    <a:pt x="3548" y="46"/>
                  </a:lnTo>
                  <a:lnTo>
                    <a:pt x="3548" y="46"/>
                  </a:lnTo>
                  <a:lnTo>
                    <a:pt x="3546" y="46"/>
                  </a:lnTo>
                  <a:lnTo>
                    <a:pt x="3546" y="46"/>
                  </a:lnTo>
                  <a:lnTo>
                    <a:pt x="3544" y="46"/>
                  </a:lnTo>
                  <a:lnTo>
                    <a:pt x="3544" y="46"/>
                  </a:lnTo>
                  <a:lnTo>
                    <a:pt x="3544" y="46"/>
                  </a:lnTo>
                  <a:lnTo>
                    <a:pt x="3544" y="46"/>
                  </a:lnTo>
                  <a:lnTo>
                    <a:pt x="3544" y="46"/>
                  </a:lnTo>
                  <a:lnTo>
                    <a:pt x="3544" y="46"/>
                  </a:lnTo>
                  <a:lnTo>
                    <a:pt x="3542" y="46"/>
                  </a:lnTo>
                  <a:lnTo>
                    <a:pt x="3542" y="46"/>
                  </a:lnTo>
                  <a:lnTo>
                    <a:pt x="3542" y="48"/>
                  </a:lnTo>
                  <a:lnTo>
                    <a:pt x="3542" y="48"/>
                  </a:lnTo>
                  <a:lnTo>
                    <a:pt x="3542" y="46"/>
                  </a:lnTo>
                  <a:lnTo>
                    <a:pt x="3542" y="46"/>
                  </a:lnTo>
                  <a:lnTo>
                    <a:pt x="3536" y="48"/>
                  </a:lnTo>
                  <a:lnTo>
                    <a:pt x="3536" y="48"/>
                  </a:lnTo>
                  <a:lnTo>
                    <a:pt x="3534" y="48"/>
                  </a:lnTo>
                  <a:lnTo>
                    <a:pt x="3534" y="48"/>
                  </a:lnTo>
                  <a:lnTo>
                    <a:pt x="3526" y="48"/>
                  </a:lnTo>
                  <a:lnTo>
                    <a:pt x="3526" y="48"/>
                  </a:lnTo>
                  <a:lnTo>
                    <a:pt x="3524" y="48"/>
                  </a:lnTo>
                  <a:lnTo>
                    <a:pt x="3524" y="48"/>
                  </a:lnTo>
                  <a:lnTo>
                    <a:pt x="3522" y="48"/>
                  </a:lnTo>
                  <a:lnTo>
                    <a:pt x="3522" y="48"/>
                  </a:lnTo>
                  <a:lnTo>
                    <a:pt x="3522" y="48"/>
                  </a:lnTo>
                  <a:lnTo>
                    <a:pt x="3522" y="48"/>
                  </a:lnTo>
                  <a:lnTo>
                    <a:pt x="3522" y="48"/>
                  </a:lnTo>
                  <a:lnTo>
                    <a:pt x="3522" y="48"/>
                  </a:lnTo>
                  <a:lnTo>
                    <a:pt x="3520" y="48"/>
                  </a:lnTo>
                  <a:lnTo>
                    <a:pt x="3520" y="48"/>
                  </a:lnTo>
                  <a:lnTo>
                    <a:pt x="3518" y="48"/>
                  </a:lnTo>
                  <a:lnTo>
                    <a:pt x="3518" y="48"/>
                  </a:lnTo>
                  <a:lnTo>
                    <a:pt x="3518" y="48"/>
                  </a:lnTo>
                  <a:lnTo>
                    <a:pt x="3518" y="48"/>
                  </a:lnTo>
                  <a:lnTo>
                    <a:pt x="3518" y="48"/>
                  </a:lnTo>
                  <a:lnTo>
                    <a:pt x="3518" y="48"/>
                  </a:lnTo>
                  <a:lnTo>
                    <a:pt x="3518" y="50"/>
                  </a:lnTo>
                  <a:lnTo>
                    <a:pt x="3518" y="50"/>
                  </a:lnTo>
                  <a:lnTo>
                    <a:pt x="3512" y="48"/>
                  </a:lnTo>
                  <a:lnTo>
                    <a:pt x="3508" y="50"/>
                  </a:lnTo>
                  <a:lnTo>
                    <a:pt x="3508" y="50"/>
                  </a:lnTo>
                  <a:lnTo>
                    <a:pt x="3502" y="48"/>
                  </a:lnTo>
                  <a:lnTo>
                    <a:pt x="3502" y="48"/>
                  </a:lnTo>
                  <a:lnTo>
                    <a:pt x="3494" y="48"/>
                  </a:lnTo>
                  <a:lnTo>
                    <a:pt x="3494" y="48"/>
                  </a:lnTo>
                  <a:lnTo>
                    <a:pt x="3490" y="48"/>
                  </a:lnTo>
                  <a:lnTo>
                    <a:pt x="3490" y="48"/>
                  </a:lnTo>
                  <a:lnTo>
                    <a:pt x="3488" y="48"/>
                  </a:lnTo>
                  <a:lnTo>
                    <a:pt x="3488" y="48"/>
                  </a:lnTo>
                  <a:lnTo>
                    <a:pt x="3486" y="48"/>
                  </a:lnTo>
                  <a:lnTo>
                    <a:pt x="3486" y="48"/>
                  </a:lnTo>
                  <a:lnTo>
                    <a:pt x="3478" y="48"/>
                  </a:lnTo>
                  <a:lnTo>
                    <a:pt x="3478" y="48"/>
                  </a:lnTo>
                  <a:lnTo>
                    <a:pt x="3478" y="48"/>
                  </a:lnTo>
                  <a:lnTo>
                    <a:pt x="3478" y="48"/>
                  </a:lnTo>
                  <a:lnTo>
                    <a:pt x="3476" y="48"/>
                  </a:lnTo>
                  <a:lnTo>
                    <a:pt x="3476" y="48"/>
                  </a:lnTo>
                  <a:lnTo>
                    <a:pt x="3474" y="48"/>
                  </a:lnTo>
                  <a:lnTo>
                    <a:pt x="3474" y="48"/>
                  </a:lnTo>
                  <a:lnTo>
                    <a:pt x="3472" y="48"/>
                  </a:lnTo>
                  <a:lnTo>
                    <a:pt x="3472" y="48"/>
                  </a:lnTo>
                  <a:lnTo>
                    <a:pt x="3470" y="48"/>
                  </a:lnTo>
                  <a:lnTo>
                    <a:pt x="3470" y="48"/>
                  </a:lnTo>
                  <a:lnTo>
                    <a:pt x="3468" y="48"/>
                  </a:lnTo>
                  <a:lnTo>
                    <a:pt x="3468" y="48"/>
                  </a:lnTo>
                  <a:lnTo>
                    <a:pt x="3468" y="48"/>
                  </a:lnTo>
                  <a:lnTo>
                    <a:pt x="3468" y="48"/>
                  </a:lnTo>
                  <a:lnTo>
                    <a:pt x="3468" y="48"/>
                  </a:lnTo>
                  <a:lnTo>
                    <a:pt x="3468" y="48"/>
                  </a:lnTo>
                  <a:lnTo>
                    <a:pt x="3464" y="48"/>
                  </a:lnTo>
                  <a:lnTo>
                    <a:pt x="3464" y="48"/>
                  </a:lnTo>
                  <a:lnTo>
                    <a:pt x="3464" y="48"/>
                  </a:lnTo>
                  <a:lnTo>
                    <a:pt x="3464" y="48"/>
                  </a:lnTo>
                  <a:lnTo>
                    <a:pt x="3464" y="48"/>
                  </a:lnTo>
                  <a:lnTo>
                    <a:pt x="3464" y="48"/>
                  </a:lnTo>
                  <a:lnTo>
                    <a:pt x="3462" y="48"/>
                  </a:lnTo>
                  <a:lnTo>
                    <a:pt x="3462" y="48"/>
                  </a:lnTo>
                  <a:lnTo>
                    <a:pt x="3460" y="48"/>
                  </a:lnTo>
                  <a:lnTo>
                    <a:pt x="3460" y="48"/>
                  </a:lnTo>
                  <a:lnTo>
                    <a:pt x="3456" y="48"/>
                  </a:lnTo>
                  <a:lnTo>
                    <a:pt x="3456" y="48"/>
                  </a:lnTo>
                  <a:lnTo>
                    <a:pt x="3452" y="48"/>
                  </a:lnTo>
                  <a:lnTo>
                    <a:pt x="3452" y="48"/>
                  </a:lnTo>
                  <a:lnTo>
                    <a:pt x="3448" y="48"/>
                  </a:lnTo>
                  <a:lnTo>
                    <a:pt x="3448" y="48"/>
                  </a:lnTo>
                  <a:lnTo>
                    <a:pt x="3446" y="48"/>
                  </a:lnTo>
                  <a:lnTo>
                    <a:pt x="3446" y="48"/>
                  </a:lnTo>
                  <a:lnTo>
                    <a:pt x="3442" y="48"/>
                  </a:lnTo>
                  <a:lnTo>
                    <a:pt x="3442" y="48"/>
                  </a:lnTo>
                  <a:lnTo>
                    <a:pt x="3440" y="48"/>
                  </a:lnTo>
                  <a:lnTo>
                    <a:pt x="3440" y="48"/>
                  </a:lnTo>
                  <a:lnTo>
                    <a:pt x="3438" y="48"/>
                  </a:lnTo>
                  <a:lnTo>
                    <a:pt x="3438" y="48"/>
                  </a:lnTo>
                  <a:lnTo>
                    <a:pt x="3436" y="48"/>
                  </a:lnTo>
                  <a:lnTo>
                    <a:pt x="3436" y="48"/>
                  </a:lnTo>
                  <a:lnTo>
                    <a:pt x="3434" y="46"/>
                  </a:lnTo>
                  <a:lnTo>
                    <a:pt x="3434" y="46"/>
                  </a:lnTo>
                  <a:lnTo>
                    <a:pt x="3430" y="46"/>
                  </a:lnTo>
                  <a:lnTo>
                    <a:pt x="3430" y="46"/>
                  </a:lnTo>
                  <a:lnTo>
                    <a:pt x="3422" y="46"/>
                  </a:lnTo>
                  <a:lnTo>
                    <a:pt x="3422" y="46"/>
                  </a:lnTo>
                  <a:lnTo>
                    <a:pt x="3420" y="48"/>
                  </a:lnTo>
                  <a:lnTo>
                    <a:pt x="3420" y="48"/>
                  </a:lnTo>
                  <a:lnTo>
                    <a:pt x="3418" y="48"/>
                  </a:lnTo>
                  <a:lnTo>
                    <a:pt x="3418" y="48"/>
                  </a:lnTo>
                  <a:lnTo>
                    <a:pt x="3412" y="48"/>
                  </a:lnTo>
                  <a:lnTo>
                    <a:pt x="3412" y="48"/>
                  </a:lnTo>
                  <a:lnTo>
                    <a:pt x="3408" y="48"/>
                  </a:lnTo>
                  <a:lnTo>
                    <a:pt x="3408" y="48"/>
                  </a:lnTo>
                  <a:lnTo>
                    <a:pt x="3406" y="48"/>
                  </a:lnTo>
                  <a:lnTo>
                    <a:pt x="3406" y="48"/>
                  </a:lnTo>
                  <a:lnTo>
                    <a:pt x="3404" y="46"/>
                  </a:lnTo>
                  <a:lnTo>
                    <a:pt x="3404" y="46"/>
                  </a:lnTo>
                  <a:lnTo>
                    <a:pt x="3398" y="48"/>
                  </a:lnTo>
                  <a:lnTo>
                    <a:pt x="3398" y="48"/>
                  </a:lnTo>
                  <a:lnTo>
                    <a:pt x="3396" y="48"/>
                  </a:lnTo>
                  <a:lnTo>
                    <a:pt x="3396" y="48"/>
                  </a:lnTo>
                  <a:lnTo>
                    <a:pt x="3396" y="48"/>
                  </a:lnTo>
                  <a:lnTo>
                    <a:pt x="3396" y="48"/>
                  </a:lnTo>
                  <a:lnTo>
                    <a:pt x="3388" y="46"/>
                  </a:lnTo>
                  <a:lnTo>
                    <a:pt x="3388" y="46"/>
                  </a:lnTo>
                  <a:lnTo>
                    <a:pt x="3386" y="48"/>
                  </a:lnTo>
                  <a:lnTo>
                    <a:pt x="3386" y="48"/>
                  </a:lnTo>
                  <a:lnTo>
                    <a:pt x="3382" y="48"/>
                  </a:lnTo>
                  <a:lnTo>
                    <a:pt x="3382" y="48"/>
                  </a:lnTo>
                  <a:lnTo>
                    <a:pt x="3380" y="50"/>
                  </a:lnTo>
                  <a:lnTo>
                    <a:pt x="3380" y="50"/>
                  </a:lnTo>
                  <a:lnTo>
                    <a:pt x="3376" y="50"/>
                  </a:lnTo>
                  <a:lnTo>
                    <a:pt x="3376" y="50"/>
                  </a:lnTo>
                  <a:lnTo>
                    <a:pt x="3376" y="50"/>
                  </a:lnTo>
                  <a:lnTo>
                    <a:pt x="3376" y="50"/>
                  </a:lnTo>
                  <a:lnTo>
                    <a:pt x="3374" y="50"/>
                  </a:lnTo>
                  <a:lnTo>
                    <a:pt x="3374" y="50"/>
                  </a:lnTo>
                  <a:lnTo>
                    <a:pt x="3374" y="50"/>
                  </a:lnTo>
                  <a:lnTo>
                    <a:pt x="3374" y="50"/>
                  </a:lnTo>
                  <a:lnTo>
                    <a:pt x="3374" y="50"/>
                  </a:lnTo>
                  <a:lnTo>
                    <a:pt x="3374" y="50"/>
                  </a:lnTo>
                  <a:lnTo>
                    <a:pt x="3372" y="50"/>
                  </a:lnTo>
                  <a:lnTo>
                    <a:pt x="3372" y="50"/>
                  </a:lnTo>
                  <a:lnTo>
                    <a:pt x="3370" y="50"/>
                  </a:lnTo>
                  <a:lnTo>
                    <a:pt x="3370" y="50"/>
                  </a:lnTo>
                  <a:lnTo>
                    <a:pt x="3366" y="50"/>
                  </a:lnTo>
                  <a:lnTo>
                    <a:pt x="3366" y="50"/>
                  </a:lnTo>
                  <a:lnTo>
                    <a:pt x="3362" y="50"/>
                  </a:lnTo>
                  <a:lnTo>
                    <a:pt x="3362" y="50"/>
                  </a:lnTo>
                  <a:lnTo>
                    <a:pt x="3362" y="50"/>
                  </a:lnTo>
                  <a:lnTo>
                    <a:pt x="3362" y="50"/>
                  </a:lnTo>
                  <a:lnTo>
                    <a:pt x="3360" y="50"/>
                  </a:lnTo>
                  <a:lnTo>
                    <a:pt x="3360" y="50"/>
                  </a:lnTo>
                  <a:lnTo>
                    <a:pt x="3358" y="50"/>
                  </a:lnTo>
                  <a:lnTo>
                    <a:pt x="3356" y="50"/>
                  </a:lnTo>
                  <a:lnTo>
                    <a:pt x="3356" y="50"/>
                  </a:lnTo>
                  <a:lnTo>
                    <a:pt x="3350" y="48"/>
                  </a:lnTo>
                  <a:lnTo>
                    <a:pt x="3350" y="48"/>
                  </a:lnTo>
                  <a:lnTo>
                    <a:pt x="3350" y="48"/>
                  </a:lnTo>
                  <a:lnTo>
                    <a:pt x="3350" y="48"/>
                  </a:lnTo>
                  <a:lnTo>
                    <a:pt x="3344" y="48"/>
                  </a:lnTo>
                  <a:lnTo>
                    <a:pt x="3344" y="48"/>
                  </a:lnTo>
                  <a:lnTo>
                    <a:pt x="3344" y="48"/>
                  </a:lnTo>
                  <a:lnTo>
                    <a:pt x="3344" y="48"/>
                  </a:lnTo>
                  <a:lnTo>
                    <a:pt x="3344" y="48"/>
                  </a:lnTo>
                  <a:lnTo>
                    <a:pt x="3344" y="48"/>
                  </a:lnTo>
                  <a:lnTo>
                    <a:pt x="3340" y="48"/>
                  </a:lnTo>
                  <a:lnTo>
                    <a:pt x="3340" y="48"/>
                  </a:lnTo>
                  <a:lnTo>
                    <a:pt x="3332" y="48"/>
                  </a:lnTo>
                  <a:lnTo>
                    <a:pt x="3332" y="48"/>
                  </a:lnTo>
                  <a:lnTo>
                    <a:pt x="3328" y="46"/>
                  </a:lnTo>
                  <a:lnTo>
                    <a:pt x="3328" y="46"/>
                  </a:lnTo>
                  <a:lnTo>
                    <a:pt x="3324" y="44"/>
                  </a:lnTo>
                  <a:lnTo>
                    <a:pt x="3324" y="44"/>
                  </a:lnTo>
                  <a:lnTo>
                    <a:pt x="3322" y="44"/>
                  </a:lnTo>
                  <a:lnTo>
                    <a:pt x="3322" y="44"/>
                  </a:lnTo>
                  <a:lnTo>
                    <a:pt x="3322" y="44"/>
                  </a:lnTo>
                  <a:lnTo>
                    <a:pt x="3318" y="44"/>
                  </a:lnTo>
                  <a:lnTo>
                    <a:pt x="3318" y="44"/>
                  </a:lnTo>
                  <a:lnTo>
                    <a:pt x="3318" y="46"/>
                  </a:lnTo>
                  <a:lnTo>
                    <a:pt x="3318" y="46"/>
                  </a:lnTo>
                  <a:lnTo>
                    <a:pt x="3318" y="46"/>
                  </a:lnTo>
                  <a:lnTo>
                    <a:pt x="3318" y="46"/>
                  </a:lnTo>
                  <a:lnTo>
                    <a:pt x="3318" y="46"/>
                  </a:lnTo>
                  <a:lnTo>
                    <a:pt x="3318" y="46"/>
                  </a:lnTo>
                  <a:lnTo>
                    <a:pt x="3316" y="46"/>
                  </a:lnTo>
                  <a:lnTo>
                    <a:pt x="3316" y="46"/>
                  </a:lnTo>
                  <a:lnTo>
                    <a:pt x="3312" y="48"/>
                  </a:lnTo>
                  <a:lnTo>
                    <a:pt x="3312" y="48"/>
                  </a:lnTo>
                  <a:lnTo>
                    <a:pt x="3312" y="48"/>
                  </a:lnTo>
                  <a:lnTo>
                    <a:pt x="3312" y="48"/>
                  </a:lnTo>
                  <a:lnTo>
                    <a:pt x="3312" y="48"/>
                  </a:lnTo>
                  <a:lnTo>
                    <a:pt x="3312" y="48"/>
                  </a:lnTo>
                  <a:lnTo>
                    <a:pt x="3310" y="48"/>
                  </a:lnTo>
                  <a:lnTo>
                    <a:pt x="3310" y="48"/>
                  </a:lnTo>
                  <a:lnTo>
                    <a:pt x="3310" y="48"/>
                  </a:lnTo>
                  <a:lnTo>
                    <a:pt x="3310" y="48"/>
                  </a:lnTo>
                  <a:lnTo>
                    <a:pt x="3310" y="48"/>
                  </a:lnTo>
                  <a:lnTo>
                    <a:pt x="3310" y="48"/>
                  </a:lnTo>
                  <a:lnTo>
                    <a:pt x="3308" y="48"/>
                  </a:lnTo>
                  <a:lnTo>
                    <a:pt x="3308" y="48"/>
                  </a:lnTo>
                  <a:lnTo>
                    <a:pt x="3306" y="48"/>
                  </a:lnTo>
                  <a:lnTo>
                    <a:pt x="3306" y="48"/>
                  </a:lnTo>
                  <a:lnTo>
                    <a:pt x="3304" y="48"/>
                  </a:lnTo>
                  <a:lnTo>
                    <a:pt x="3304" y="48"/>
                  </a:lnTo>
                  <a:lnTo>
                    <a:pt x="3304" y="48"/>
                  </a:lnTo>
                  <a:lnTo>
                    <a:pt x="3304" y="48"/>
                  </a:lnTo>
                  <a:lnTo>
                    <a:pt x="3302" y="46"/>
                  </a:lnTo>
                  <a:lnTo>
                    <a:pt x="3302" y="46"/>
                  </a:lnTo>
                  <a:lnTo>
                    <a:pt x="3302" y="48"/>
                  </a:lnTo>
                  <a:lnTo>
                    <a:pt x="3302" y="48"/>
                  </a:lnTo>
                  <a:lnTo>
                    <a:pt x="3298" y="46"/>
                  </a:lnTo>
                  <a:lnTo>
                    <a:pt x="3298" y="46"/>
                  </a:lnTo>
                  <a:lnTo>
                    <a:pt x="3294" y="44"/>
                  </a:lnTo>
                  <a:lnTo>
                    <a:pt x="3290" y="44"/>
                  </a:lnTo>
                  <a:lnTo>
                    <a:pt x="3282" y="46"/>
                  </a:lnTo>
                  <a:lnTo>
                    <a:pt x="3282" y="46"/>
                  </a:lnTo>
                  <a:lnTo>
                    <a:pt x="3276" y="44"/>
                  </a:lnTo>
                  <a:lnTo>
                    <a:pt x="3276" y="44"/>
                  </a:lnTo>
                  <a:lnTo>
                    <a:pt x="3268" y="44"/>
                  </a:lnTo>
                  <a:lnTo>
                    <a:pt x="3268" y="44"/>
                  </a:lnTo>
                  <a:lnTo>
                    <a:pt x="3266" y="44"/>
                  </a:lnTo>
                  <a:lnTo>
                    <a:pt x="3266" y="44"/>
                  </a:lnTo>
                  <a:lnTo>
                    <a:pt x="3262" y="44"/>
                  </a:lnTo>
                  <a:lnTo>
                    <a:pt x="3262" y="44"/>
                  </a:lnTo>
                  <a:lnTo>
                    <a:pt x="3262" y="44"/>
                  </a:lnTo>
                  <a:lnTo>
                    <a:pt x="3262" y="44"/>
                  </a:lnTo>
                  <a:lnTo>
                    <a:pt x="3262" y="44"/>
                  </a:lnTo>
                  <a:lnTo>
                    <a:pt x="3262" y="44"/>
                  </a:lnTo>
                  <a:lnTo>
                    <a:pt x="3260" y="44"/>
                  </a:lnTo>
                  <a:lnTo>
                    <a:pt x="3260" y="44"/>
                  </a:lnTo>
                  <a:lnTo>
                    <a:pt x="3260" y="44"/>
                  </a:lnTo>
                  <a:lnTo>
                    <a:pt x="3260" y="44"/>
                  </a:lnTo>
                  <a:lnTo>
                    <a:pt x="3256" y="44"/>
                  </a:lnTo>
                  <a:lnTo>
                    <a:pt x="3256" y="44"/>
                  </a:lnTo>
                  <a:lnTo>
                    <a:pt x="3254" y="44"/>
                  </a:lnTo>
                  <a:lnTo>
                    <a:pt x="3254" y="44"/>
                  </a:lnTo>
                  <a:lnTo>
                    <a:pt x="3250" y="42"/>
                  </a:lnTo>
                  <a:lnTo>
                    <a:pt x="3248" y="42"/>
                  </a:lnTo>
                  <a:lnTo>
                    <a:pt x="3248" y="42"/>
                  </a:lnTo>
                  <a:lnTo>
                    <a:pt x="3246" y="44"/>
                  </a:lnTo>
                  <a:lnTo>
                    <a:pt x="3246" y="44"/>
                  </a:lnTo>
                  <a:lnTo>
                    <a:pt x="3244" y="44"/>
                  </a:lnTo>
                  <a:lnTo>
                    <a:pt x="3244" y="44"/>
                  </a:lnTo>
                  <a:lnTo>
                    <a:pt x="3238" y="44"/>
                  </a:lnTo>
                  <a:lnTo>
                    <a:pt x="3238" y="44"/>
                  </a:lnTo>
                  <a:lnTo>
                    <a:pt x="3234" y="44"/>
                  </a:lnTo>
                  <a:lnTo>
                    <a:pt x="3234" y="44"/>
                  </a:lnTo>
                  <a:lnTo>
                    <a:pt x="3230" y="44"/>
                  </a:lnTo>
                  <a:lnTo>
                    <a:pt x="3230" y="44"/>
                  </a:lnTo>
                  <a:lnTo>
                    <a:pt x="3226" y="44"/>
                  </a:lnTo>
                  <a:lnTo>
                    <a:pt x="3226" y="44"/>
                  </a:lnTo>
                  <a:lnTo>
                    <a:pt x="3222" y="46"/>
                  </a:lnTo>
                  <a:lnTo>
                    <a:pt x="3222" y="46"/>
                  </a:lnTo>
                  <a:lnTo>
                    <a:pt x="3218" y="44"/>
                  </a:lnTo>
                  <a:lnTo>
                    <a:pt x="3218" y="44"/>
                  </a:lnTo>
                  <a:lnTo>
                    <a:pt x="3212" y="44"/>
                  </a:lnTo>
                  <a:lnTo>
                    <a:pt x="3212" y="44"/>
                  </a:lnTo>
                  <a:lnTo>
                    <a:pt x="3202" y="46"/>
                  </a:lnTo>
                  <a:lnTo>
                    <a:pt x="3202" y="46"/>
                  </a:lnTo>
                  <a:lnTo>
                    <a:pt x="3198" y="44"/>
                  </a:lnTo>
                  <a:lnTo>
                    <a:pt x="3198" y="44"/>
                  </a:lnTo>
                  <a:lnTo>
                    <a:pt x="3194" y="44"/>
                  </a:lnTo>
                  <a:lnTo>
                    <a:pt x="3194" y="44"/>
                  </a:lnTo>
                  <a:lnTo>
                    <a:pt x="3190" y="44"/>
                  </a:lnTo>
                  <a:lnTo>
                    <a:pt x="3190" y="44"/>
                  </a:lnTo>
                  <a:lnTo>
                    <a:pt x="3186" y="44"/>
                  </a:lnTo>
                  <a:lnTo>
                    <a:pt x="3186" y="44"/>
                  </a:lnTo>
                  <a:lnTo>
                    <a:pt x="3180" y="44"/>
                  </a:lnTo>
                  <a:lnTo>
                    <a:pt x="3180" y="44"/>
                  </a:lnTo>
                  <a:lnTo>
                    <a:pt x="3176" y="42"/>
                  </a:lnTo>
                  <a:lnTo>
                    <a:pt x="3176" y="42"/>
                  </a:lnTo>
                  <a:lnTo>
                    <a:pt x="3176" y="42"/>
                  </a:lnTo>
                  <a:lnTo>
                    <a:pt x="3176" y="42"/>
                  </a:lnTo>
                  <a:lnTo>
                    <a:pt x="3172" y="42"/>
                  </a:lnTo>
                  <a:lnTo>
                    <a:pt x="3172" y="42"/>
                  </a:lnTo>
                  <a:lnTo>
                    <a:pt x="3168" y="40"/>
                  </a:lnTo>
                  <a:lnTo>
                    <a:pt x="3168" y="40"/>
                  </a:lnTo>
                  <a:lnTo>
                    <a:pt x="3162" y="38"/>
                  </a:lnTo>
                  <a:lnTo>
                    <a:pt x="3162" y="38"/>
                  </a:lnTo>
                  <a:lnTo>
                    <a:pt x="3158" y="40"/>
                  </a:lnTo>
                  <a:lnTo>
                    <a:pt x="3158" y="40"/>
                  </a:lnTo>
                  <a:lnTo>
                    <a:pt x="3156" y="40"/>
                  </a:lnTo>
                  <a:lnTo>
                    <a:pt x="3156" y="40"/>
                  </a:lnTo>
                  <a:lnTo>
                    <a:pt x="3154" y="40"/>
                  </a:lnTo>
                  <a:lnTo>
                    <a:pt x="3154" y="40"/>
                  </a:lnTo>
                  <a:lnTo>
                    <a:pt x="3152" y="40"/>
                  </a:lnTo>
                  <a:lnTo>
                    <a:pt x="3152" y="40"/>
                  </a:lnTo>
                  <a:lnTo>
                    <a:pt x="3146" y="40"/>
                  </a:lnTo>
                  <a:lnTo>
                    <a:pt x="3146" y="40"/>
                  </a:lnTo>
                  <a:lnTo>
                    <a:pt x="3146" y="40"/>
                  </a:lnTo>
                  <a:lnTo>
                    <a:pt x="3146" y="40"/>
                  </a:lnTo>
                  <a:lnTo>
                    <a:pt x="3146" y="38"/>
                  </a:lnTo>
                  <a:lnTo>
                    <a:pt x="3146" y="38"/>
                  </a:lnTo>
                  <a:lnTo>
                    <a:pt x="3146" y="36"/>
                  </a:lnTo>
                  <a:lnTo>
                    <a:pt x="3144" y="36"/>
                  </a:lnTo>
                  <a:lnTo>
                    <a:pt x="3144" y="36"/>
                  </a:lnTo>
                  <a:lnTo>
                    <a:pt x="3138" y="36"/>
                  </a:lnTo>
                  <a:lnTo>
                    <a:pt x="3138" y="36"/>
                  </a:lnTo>
                  <a:lnTo>
                    <a:pt x="3136" y="38"/>
                  </a:lnTo>
                  <a:lnTo>
                    <a:pt x="3136" y="38"/>
                  </a:lnTo>
                  <a:lnTo>
                    <a:pt x="3134" y="38"/>
                  </a:lnTo>
                  <a:lnTo>
                    <a:pt x="3134" y="38"/>
                  </a:lnTo>
                  <a:lnTo>
                    <a:pt x="3130" y="38"/>
                  </a:lnTo>
                  <a:lnTo>
                    <a:pt x="3130" y="38"/>
                  </a:lnTo>
                  <a:lnTo>
                    <a:pt x="3128" y="38"/>
                  </a:lnTo>
                  <a:lnTo>
                    <a:pt x="3128" y="38"/>
                  </a:lnTo>
                  <a:lnTo>
                    <a:pt x="3120" y="40"/>
                  </a:lnTo>
                  <a:lnTo>
                    <a:pt x="3120" y="40"/>
                  </a:lnTo>
                  <a:lnTo>
                    <a:pt x="3112" y="40"/>
                  </a:lnTo>
                  <a:lnTo>
                    <a:pt x="3112" y="40"/>
                  </a:lnTo>
                  <a:lnTo>
                    <a:pt x="3110" y="42"/>
                  </a:lnTo>
                  <a:lnTo>
                    <a:pt x="3110" y="42"/>
                  </a:lnTo>
                  <a:lnTo>
                    <a:pt x="3108" y="42"/>
                  </a:lnTo>
                  <a:lnTo>
                    <a:pt x="3108" y="42"/>
                  </a:lnTo>
                  <a:lnTo>
                    <a:pt x="3106" y="42"/>
                  </a:lnTo>
                  <a:lnTo>
                    <a:pt x="3106" y="42"/>
                  </a:lnTo>
                  <a:lnTo>
                    <a:pt x="3106" y="44"/>
                  </a:lnTo>
                  <a:lnTo>
                    <a:pt x="3106" y="44"/>
                  </a:lnTo>
                  <a:lnTo>
                    <a:pt x="3104" y="42"/>
                  </a:lnTo>
                  <a:lnTo>
                    <a:pt x="3104" y="42"/>
                  </a:lnTo>
                  <a:lnTo>
                    <a:pt x="3102" y="44"/>
                  </a:lnTo>
                  <a:lnTo>
                    <a:pt x="3102" y="44"/>
                  </a:lnTo>
                  <a:lnTo>
                    <a:pt x="3102" y="42"/>
                  </a:lnTo>
                  <a:lnTo>
                    <a:pt x="3102" y="42"/>
                  </a:lnTo>
                  <a:lnTo>
                    <a:pt x="3100" y="42"/>
                  </a:lnTo>
                  <a:lnTo>
                    <a:pt x="3100" y="42"/>
                  </a:lnTo>
                  <a:lnTo>
                    <a:pt x="3096" y="42"/>
                  </a:lnTo>
                  <a:lnTo>
                    <a:pt x="3096" y="42"/>
                  </a:lnTo>
                  <a:lnTo>
                    <a:pt x="3094" y="42"/>
                  </a:lnTo>
                  <a:lnTo>
                    <a:pt x="3090" y="42"/>
                  </a:lnTo>
                  <a:lnTo>
                    <a:pt x="3090" y="42"/>
                  </a:lnTo>
                  <a:lnTo>
                    <a:pt x="3090" y="42"/>
                  </a:lnTo>
                  <a:lnTo>
                    <a:pt x="3090" y="42"/>
                  </a:lnTo>
                  <a:lnTo>
                    <a:pt x="3090" y="42"/>
                  </a:lnTo>
                  <a:lnTo>
                    <a:pt x="3090" y="42"/>
                  </a:lnTo>
                  <a:lnTo>
                    <a:pt x="3088" y="42"/>
                  </a:lnTo>
                  <a:lnTo>
                    <a:pt x="3088" y="42"/>
                  </a:lnTo>
                  <a:lnTo>
                    <a:pt x="3086" y="42"/>
                  </a:lnTo>
                  <a:lnTo>
                    <a:pt x="3086" y="42"/>
                  </a:lnTo>
                  <a:lnTo>
                    <a:pt x="3082" y="42"/>
                  </a:lnTo>
                  <a:lnTo>
                    <a:pt x="3082" y="42"/>
                  </a:lnTo>
                  <a:lnTo>
                    <a:pt x="3080" y="40"/>
                  </a:lnTo>
                  <a:lnTo>
                    <a:pt x="3080" y="40"/>
                  </a:lnTo>
                  <a:lnTo>
                    <a:pt x="3078" y="42"/>
                  </a:lnTo>
                  <a:lnTo>
                    <a:pt x="3078" y="42"/>
                  </a:lnTo>
                  <a:lnTo>
                    <a:pt x="3076" y="42"/>
                  </a:lnTo>
                  <a:lnTo>
                    <a:pt x="3076" y="42"/>
                  </a:lnTo>
                  <a:lnTo>
                    <a:pt x="3076" y="42"/>
                  </a:lnTo>
                  <a:lnTo>
                    <a:pt x="3076" y="42"/>
                  </a:lnTo>
                  <a:lnTo>
                    <a:pt x="3072" y="42"/>
                  </a:lnTo>
                  <a:lnTo>
                    <a:pt x="3072" y="42"/>
                  </a:lnTo>
                  <a:lnTo>
                    <a:pt x="3070" y="42"/>
                  </a:lnTo>
                  <a:lnTo>
                    <a:pt x="3070" y="42"/>
                  </a:lnTo>
                  <a:lnTo>
                    <a:pt x="3070" y="42"/>
                  </a:lnTo>
                  <a:lnTo>
                    <a:pt x="3070" y="42"/>
                  </a:lnTo>
                  <a:lnTo>
                    <a:pt x="3066" y="40"/>
                  </a:lnTo>
                  <a:lnTo>
                    <a:pt x="3066" y="40"/>
                  </a:lnTo>
                  <a:lnTo>
                    <a:pt x="3058" y="42"/>
                  </a:lnTo>
                  <a:lnTo>
                    <a:pt x="3052" y="40"/>
                  </a:lnTo>
                  <a:lnTo>
                    <a:pt x="3052" y="40"/>
                  </a:lnTo>
                  <a:lnTo>
                    <a:pt x="3050" y="40"/>
                  </a:lnTo>
                  <a:lnTo>
                    <a:pt x="3050" y="40"/>
                  </a:lnTo>
                  <a:lnTo>
                    <a:pt x="3044" y="42"/>
                  </a:lnTo>
                  <a:lnTo>
                    <a:pt x="3044" y="42"/>
                  </a:lnTo>
                  <a:lnTo>
                    <a:pt x="3044" y="42"/>
                  </a:lnTo>
                  <a:lnTo>
                    <a:pt x="3044" y="42"/>
                  </a:lnTo>
                  <a:lnTo>
                    <a:pt x="3044" y="42"/>
                  </a:lnTo>
                  <a:lnTo>
                    <a:pt x="3044" y="42"/>
                  </a:lnTo>
                  <a:lnTo>
                    <a:pt x="3042" y="42"/>
                  </a:lnTo>
                  <a:lnTo>
                    <a:pt x="3042" y="42"/>
                  </a:lnTo>
                  <a:lnTo>
                    <a:pt x="3042" y="42"/>
                  </a:lnTo>
                  <a:lnTo>
                    <a:pt x="3042" y="42"/>
                  </a:lnTo>
                  <a:lnTo>
                    <a:pt x="3040" y="42"/>
                  </a:lnTo>
                  <a:lnTo>
                    <a:pt x="3040" y="42"/>
                  </a:lnTo>
                  <a:lnTo>
                    <a:pt x="3040" y="40"/>
                  </a:lnTo>
                  <a:lnTo>
                    <a:pt x="3040" y="40"/>
                  </a:lnTo>
                  <a:lnTo>
                    <a:pt x="3036" y="42"/>
                  </a:lnTo>
                  <a:lnTo>
                    <a:pt x="3036" y="42"/>
                  </a:lnTo>
                  <a:lnTo>
                    <a:pt x="3032" y="42"/>
                  </a:lnTo>
                  <a:lnTo>
                    <a:pt x="3032" y="42"/>
                  </a:lnTo>
                  <a:lnTo>
                    <a:pt x="3030" y="42"/>
                  </a:lnTo>
                  <a:lnTo>
                    <a:pt x="3030" y="42"/>
                  </a:lnTo>
                  <a:lnTo>
                    <a:pt x="3024" y="42"/>
                  </a:lnTo>
                  <a:lnTo>
                    <a:pt x="3024" y="42"/>
                  </a:lnTo>
                  <a:lnTo>
                    <a:pt x="3024" y="42"/>
                  </a:lnTo>
                  <a:lnTo>
                    <a:pt x="3022" y="42"/>
                  </a:lnTo>
                  <a:lnTo>
                    <a:pt x="3022" y="42"/>
                  </a:lnTo>
                  <a:lnTo>
                    <a:pt x="3020" y="42"/>
                  </a:lnTo>
                  <a:lnTo>
                    <a:pt x="3020" y="42"/>
                  </a:lnTo>
                  <a:lnTo>
                    <a:pt x="3014" y="42"/>
                  </a:lnTo>
                  <a:lnTo>
                    <a:pt x="3008" y="42"/>
                  </a:lnTo>
                  <a:lnTo>
                    <a:pt x="3008" y="42"/>
                  </a:lnTo>
                  <a:lnTo>
                    <a:pt x="3006" y="40"/>
                  </a:lnTo>
                  <a:lnTo>
                    <a:pt x="3004" y="42"/>
                  </a:lnTo>
                  <a:lnTo>
                    <a:pt x="3004" y="42"/>
                  </a:lnTo>
                  <a:lnTo>
                    <a:pt x="3002" y="40"/>
                  </a:lnTo>
                  <a:lnTo>
                    <a:pt x="3002" y="40"/>
                  </a:lnTo>
                  <a:lnTo>
                    <a:pt x="2998" y="40"/>
                  </a:lnTo>
                  <a:lnTo>
                    <a:pt x="2996" y="40"/>
                  </a:lnTo>
                  <a:lnTo>
                    <a:pt x="2996" y="40"/>
                  </a:lnTo>
                  <a:lnTo>
                    <a:pt x="2994" y="38"/>
                  </a:lnTo>
                  <a:lnTo>
                    <a:pt x="2994" y="38"/>
                  </a:lnTo>
                  <a:lnTo>
                    <a:pt x="2986" y="38"/>
                  </a:lnTo>
                  <a:lnTo>
                    <a:pt x="2986" y="38"/>
                  </a:lnTo>
                  <a:lnTo>
                    <a:pt x="2980" y="38"/>
                  </a:lnTo>
                  <a:lnTo>
                    <a:pt x="2976" y="38"/>
                  </a:lnTo>
                  <a:lnTo>
                    <a:pt x="2976" y="38"/>
                  </a:lnTo>
                  <a:lnTo>
                    <a:pt x="2972" y="38"/>
                  </a:lnTo>
                  <a:lnTo>
                    <a:pt x="2972" y="38"/>
                  </a:lnTo>
                  <a:lnTo>
                    <a:pt x="2970" y="38"/>
                  </a:lnTo>
                  <a:lnTo>
                    <a:pt x="2970" y="38"/>
                  </a:lnTo>
                  <a:lnTo>
                    <a:pt x="2962" y="40"/>
                  </a:lnTo>
                  <a:lnTo>
                    <a:pt x="2962" y="40"/>
                  </a:lnTo>
                  <a:lnTo>
                    <a:pt x="2954" y="38"/>
                  </a:lnTo>
                  <a:lnTo>
                    <a:pt x="2954" y="38"/>
                  </a:lnTo>
                  <a:lnTo>
                    <a:pt x="2946" y="40"/>
                  </a:lnTo>
                  <a:lnTo>
                    <a:pt x="2946" y="40"/>
                  </a:lnTo>
                  <a:lnTo>
                    <a:pt x="2942" y="38"/>
                  </a:lnTo>
                  <a:lnTo>
                    <a:pt x="2942" y="38"/>
                  </a:lnTo>
                  <a:lnTo>
                    <a:pt x="2940" y="38"/>
                  </a:lnTo>
                  <a:lnTo>
                    <a:pt x="2940" y="38"/>
                  </a:lnTo>
                  <a:lnTo>
                    <a:pt x="2934" y="36"/>
                  </a:lnTo>
                  <a:lnTo>
                    <a:pt x="2934" y="36"/>
                  </a:lnTo>
                  <a:lnTo>
                    <a:pt x="2934" y="36"/>
                  </a:lnTo>
                  <a:lnTo>
                    <a:pt x="2934" y="36"/>
                  </a:lnTo>
                  <a:lnTo>
                    <a:pt x="2934" y="36"/>
                  </a:lnTo>
                  <a:lnTo>
                    <a:pt x="2934" y="36"/>
                  </a:lnTo>
                  <a:lnTo>
                    <a:pt x="2932" y="36"/>
                  </a:lnTo>
                  <a:lnTo>
                    <a:pt x="2932" y="36"/>
                  </a:lnTo>
                  <a:lnTo>
                    <a:pt x="2930" y="36"/>
                  </a:lnTo>
                  <a:lnTo>
                    <a:pt x="2930" y="36"/>
                  </a:lnTo>
                  <a:lnTo>
                    <a:pt x="2926" y="36"/>
                  </a:lnTo>
                  <a:lnTo>
                    <a:pt x="2926" y="36"/>
                  </a:lnTo>
                  <a:lnTo>
                    <a:pt x="2920" y="36"/>
                  </a:lnTo>
                  <a:lnTo>
                    <a:pt x="2920" y="36"/>
                  </a:lnTo>
                  <a:lnTo>
                    <a:pt x="2920" y="36"/>
                  </a:lnTo>
                  <a:lnTo>
                    <a:pt x="2920" y="36"/>
                  </a:lnTo>
                  <a:lnTo>
                    <a:pt x="2918" y="38"/>
                  </a:lnTo>
                  <a:lnTo>
                    <a:pt x="2918" y="38"/>
                  </a:lnTo>
                  <a:lnTo>
                    <a:pt x="2914" y="38"/>
                  </a:lnTo>
                  <a:lnTo>
                    <a:pt x="2914" y="38"/>
                  </a:lnTo>
                  <a:lnTo>
                    <a:pt x="2910" y="36"/>
                  </a:lnTo>
                  <a:lnTo>
                    <a:pt x="2910" y="36"/>
                  </a:lnTo>
                  <a:lnTo>
                    <a:pt x="2904" y="36"/>
                  </a:lnTo>
                  <a:lnTo>
                    <a:pt x="2904" y="36"/>
                  </a:lnTo>
                  <a:lnTo>
                    <a:pt x="2902" y="36"/>
                  </a:lnTo>
                  <a:lnTo>
                    <a:pt x="2902" y="36"/>
                  </a:lnTo>
                  <a:lnTo>
                    <a:pt x="2902" y="36"/>
                  </a:lnTo>
                  <a:lnTo>
                    <a:pt x="2902" y="36"/>
                  </a:lnTo>
                  <a:lnTo>
                    <a:pt x="2900" y="36"/>
                  </a:lnTo>
                  <a:lnTo>
                    <a:pt x="2900" y="36"/>
                  </a:lnTo>
                  <a:lnTo>
                    <a:pt x="2898" y="36"/>
                  </a:lnTo>
                  <a:lnTo>
                    <a:pt x="2898" y="36"/>
                  </a:lnTo>
                  <a:lnTo>
                    <a:pt x="2898" y="36"/>
                  </a:lnTo>
                  <a:lnTo>
                    <a:pt x="2898" y="36"/>
                  </a:lnTo>
                  <a:lnTo>
                    <a:pt x="2898" y="34"/>
                  </a:lnTo>
                  <a:lnTo>
                    <a:pt x="2898" y="34"/>
                  </a:lnTo>
                  <a:lnTo>
                    <a:pt x="2896" y="34"/>
                  </a:lnTo>
                  <a:lnTo>
                    <a:pt x="2896" y="34"/>
                  </a:lnTo>
                  <a:lnTo>
                    <a:pt x="2892" y="34"/>
                  </a:lnTo>
                  <a:lnTo>
                    <a:pt x="2892" y="34"/>
                  </a:lnTo>
                  <a:lnTo>
                    <a:pt x="2892" y="34"/>
                  </a:lnTo>
                  <a:lnTo>
                    <a:pt x="2892" y="36"/>
                  </a:lnTo>
                  <a:lnTo>
                    <a:pt x="2892" y="36"/>
                  </a:lnTo>
                  <a:lnTo>
                    <a:pt x="2892" y="36"/>
                  </a:lnTo>
                  <a:lnTo>
                    <a:pt x="2892" y="36"/>
                  </a:lnTo>
                  <a:lnTo>
                    <a:pt x="2892" y="36"/>
                  </a:lnTo>
                  <a:lnTo>
                    <a:pt x="2890" y="36"/>
                  </a:lnTo>
                  <a:lnTo>
                    <a:pt x="2890" y="36"/>
                  </a:lnTo>
                  <a:lnTo>
                    <a:pt x="2888" y="36"/>
                  </a:lnTo>
                  <a:lnTo>
                    <a:pt x="2888" y="36"/>
                  </a:lnTo>
                  <a:lnTo>
                    <a:pt x="2886" y="36"/>
                  </a:lnTo>
                  <a:lnTo>
                    <a:pt x="2886" y="36"/>
                  </a:lnTo>
                  <a:lnTo>
                    <a:pt x="2884" y="36"/>
                  </a:lnTo>
                  <a:lnTo>
                    <a:pt x="2884" y="36"/>
                  </a:lnTo>
                  <a:lnTo>
                    <a:pt x="2878" y="36"/>
                  </a:lnTo>
                  <a:lnTo>
                    <a:pt x="2878" y="36"/>
                  </a:lnTo>
                  <a:lnTo>
                    <a:pt x="2874" y="34"/>
                  </a:lnTo>
                  <a:lnTo>
                    <a:pt x="2874" y="34"/>
                  </a:lnTo>
                  <a:lnTo>
                    <a:pt x="2872" y="34"/>
                  </a:lnTo>
                  <a:lnTo>
                    <a:pt x="2872" y="34"/>
                  </a:lnTo>
                  <a:lnTo>
                    <a:pt x="2870" y="34"/>
                  </a:lnTo>
                  <a:lnTo>
                    <a:pt x="2870" y="34"/>
                  </a:lnTo>
                  <a:lnTo>
                    <a:pt x="2866" y="34"/>
                  </a:lnTo>
                  <a:lnTo>
                    <a:pt x="2866" y="34"/>
                  </a:lnTo>
                  <a:lnTo>
                    <a:pt x="2864" y="34"/>
                  </a:lnTo>
                  <a:lnTo>
                    <a:pt x="2864" y="34"/>
                  </a:lnTo>
                  <a:lnTo>
                    <a:pt x="2862" y="34"/>
                  </a:lnTo>
                  <a:lnTo>
                    <a:pt x="2862" y="34"/>
                  </a:lnTo>
                  <a:lnTo>
                    <a:pt x="2862" y="34"/>
                  </a:lnTo>
                  <a:lnTo>
                    <a:pt x="2862" y="34"/>
                  </a:lnTo>
                  <a:lnTo>
                    <a:pt x="2860" y="34"/>
                  </a:lnTo>
                  <a:lnTo>
                    <a:pt x="2860" y="34"/>
                  </a:lnTo>
                  <a:lnTo>
                    <a:pt x="2860" y="34"/>
                  </a:lnTo>
                  <a:lnTo>
                    <a:pt x="2860" y="34"/>
                  </a:lnTo>
                  <a:lnTo>
                    <a:pt x="2858" y="34"/>
                  </a:lnTo>
                  <a:lnTo>
                    <a:pt x="2858" y="34"/>
                  </a:lnTo>
                  <a:lnTo>
                    <a:pt x="2858" y="36"/>
                  </a:lnTo>
                  <a:lnTo>
                    <a:pt x="2858" y="36"/>
                  </a:lnTo>
                  <a:lnTo>
                    <a:pt x="2858" y="36"/>
                  </a:lnTo>
                  <a:lnTo>
                    <a:pt x="2858" y="36"/>
                  </a:lnTo>
                  <a:lnTo>
                    <a:pt x="2858" y="36"/>
                  </a:lnTo>
                  <a:lnTo>
                    <a:pt x="2858" y="38"/>
                  </a:lnTo>
                  <a:lnTo>
                    <a:pt x="2858" y="38"/>
                  </a:lnTo>
                  <a:lnTo>
                    <a:pt x="2852" y="38"/>
                  </a:lnTo>
                  <a:lnTo>
                    <a:pt x="2852" y="38"/>
                  </a:lnTo>
                  <a:lnTo>
                    <a:pt x="2844" y="38"/>
                  </a:lnTo>
                  <a:lnTo>
                    <a:pt x="2844" y="38"/>
                  </a:lnTo>
                  <a:lnTo>
                    <a:pt x="2842" y="38"/>
                  </a:lnTo>
                  <a:lnTo>
                    <a:pt x="2842" y="38"/>
                  </a:lnTo>
                  <a:lnTo>
                    <a:pt x="2842" y="38"/>
                  </a:lnTo>
                  <a:lnTo>
                    <a:pt x="2842" y="38"/>
                  </a:lnTo>
                  <a:lnTo>
                    <a:pt x="2840" y="38"/>
                  </a:lnTo>
                  <a:lnTo>
                    <a:pt x="2840" y="38"/>
                  </a:lnTo>
                  <a:lnTo>
                    <a:pt x="2834" y="38"/>
                  </a:lnTo>
                  <a:lnTo>
                    <a:pt x="2834" y="38"/>
                  </a:lnTo>
                  <a:lnTo>
                    <a:pt x="2832" y="38"/>
                  </a:lnTo>
                  <a:lnTo>
                    <a:pt x="2832" y="38"/>
                  </a:lnTo>
                  <a:lnTo>
                    <a:pt x="2832" y="38"/>
                  </a:lnTo>
                  <a:lnTo>
                    <a:pt x="2832" y="38"/>
                  </a:lnTo>
                  <a:lnTo>
                    <a:pt x="2830" y="38"/>
                  </a:lnTo>
                  <a:lnTo>
                    <a:pt x="2830" y="38"/>
                  </a:lnTo>
                  <a:lnTo>
                    <a:pt x="2830" y="38"/>
                  </a:lnTo>
                  <a:lnTo>
                    <a:pt x="2830" y="38"/>
                  </a:lnTo>
                  <a:lnTo>
                    <a:pt x="2828" y="38"/>
                  </a:lnTo>
                  <a:lnTo>
                    <a:pt x="2828" y="38"/>
                  </a:lnTo>
                  <a:lnTo>
                    <a:pt x="2826" y="38"/>
                  </a:lnTo>
                  <a:lnTo>
                    <a:pt x="2826" y="38"/>
                  </a:lnTo>
                  <a:lnTo>
                    <a:pt x="2826" y="38"/>
                  </a:lnTo>
                  <a:lnTo>
                    <a:pt x="2826" y="38"/>
                  </a:lnTo>
                  <a:lnTo>
                    <a:pt x="2826" y="38"/>
                  </a:lnTo>
                  <a:lnTo>
                    <a:pt x="2826" y="38"/>
                  </a:lnTo>
                  <a:lnTo>
                    <a:pt x="2824" y="38"/>
                  </a:lnTo>
                  <a:lnTo>
                    <a:pt x="2824" y="38"/>
                  </a:lnTo>
                  <a:lnTo>
                    <a:pt x="2820" y="38"/>
                  </a:lnTo>
                  <a:lnTo>
                    <a:pt x="2816" y="38"/>
                  </a:lnTo>
                  <a:lnTo>
                    <a:pt x="2816" y="38"/>
                  </a:lnTo>
                  <a:lnTo>
                    <a:pt x="2814" y="38"/>
                  </a:lnTo>
                  <a:lnTo>
                    <a:pt x="2814" y="38"/>
                  </a:lnTo>
                  <a:lnTo>
                    <a:pt x="2806" y="38"/>
                  </a:lnTo>
                  <a:lnTo>
                    <a:pt x="2806" y="38"/>
                  </a:lnTo>
                  <a:lnTo>
                    <a:pt x="2804" y="38"/>
                  </a:lnTo>
                  <a:lnTo>
                    <a:pt x="2804" y="38"/>
                  </a:lnTo>
                  <a:lnTo>
                    <a:pt x="2796" y="38"/>
                  </a:lnTo>
                  <a:lnTo>
                    <a:pt x="2796" y="38"/>
                  </a:lnTo>
                  <a:lnTo>
                    <a:pt x="2794" y="38"/>
                  </a:lnTo>
                  <a:lnTo>
                    <a:pt x="2794" y="38"/>
                  </a:lnTo>
                  <a:lnTo>
                    <a:pt x="2792" y="38"/>
                  </a:lnTo>
                  <a:lnTo>
                    <a:pt x="2792" y="38"/>
                  </a:lnTo>
                  <a:lnTo>
                    <a:pt x="2792" y="38"/>
                  </a:lnTo>
                  <a:lnTo>
                    <a:pt x="2792" y="38"/>
                  </a:lnTo>
                  <a:lnTo>
                    <a:pt x="2790" y="38"/>
                  </a:lnTo>
                  <a:lnTo>
                    <a:pt x="2790" y="38"/>
                  </a:lnTo>
                  <a:lnTo>
                    <a:pt x="2790" y="38"/>
                  </a:lnTo>
                  <a:lnTo>
                    <a:pt x="2790" y="38"/>
                  </a:lnTo>
                  <a:lnTo>
                    <a:pt x="2786" y="38"/>
                  </a:lnTo>
                  <a:lnTo>
                    <a:pt x="2784" y="38"/>
                  </a:lnTo>
                  <a:lnTo>
                    <a:pt x="2784" y="38"/>
                  </a:lnTo>
                  <a:lnTo>
                    <a:pt x="2782" y="38"/>
                  </a:lnTo>
                  <a:lnTo>
                    <a:pt x="2782" y="38"/>
                  </a:lnTo>
                  <a:lnTo>
                    <a:pt x="2780" y="38"/>
                  </a:lnTo>
                  <a:lnTo>
                    <a:pt x="2780" y="38"/>
                  </a:lnTo>
                  <a:lnTo>
                    <a:pt x="2776" y="38"/>
                  </a:lnTo>
                  <a:lnTo>
                    <a:pt x="2776" y="38"/>
                  </a:lnTo>
                  <a:lnTo>
                    <a:pt x="2772" y="38"/>
                  </a:lnTo>
                  <a:lnTo>
                    <a:pt x="2772" y="38"/>
                  </a:lnTo>
                  <a:lnTo>
                    <a:pt x="2772" y="38"/>
                  </a:lnTo>
                  <a:lnTo>
                    <a:pt x="2772" y="38"/>
                  </a:lnTo>
                  <a:lnTo>
                    <a:pt x="2770" y="38"/>
                  </a:lnTo>
                  <a:lnTo>
                    <a:pt x="2770" y="38"/>
                  </a:lnTo>
                  <a:lnTo>
                    <a:pt x="2770" y="38"/>
                  </a:lnTo>
                  <a:lnTo>
                    <a:pt x="2770" y="38"/>
                  </a:lnTo>
                  <a:lnTo>
                    <a:pt x="2768" y="38"/>
                  </a:lnTo>
                  <a:lnTo>
                    <a:pt x="2768" y="38"/>
                  </a:lnTo>
                  <a:lnTo>
                    <a:pt x="2764" y="38"/>
                  </a:lnTo>
                  <a:lnTo>
                    <a:pt x="2764" y="38"/>
                  </a:lnTo>
                  <a:lnTo>
                    <a:pt x="2762" y="38"/>
                  </a:lnTo>
                  <a:lnTo>
                    <a:pt x="2762" y="38"/>
                  </a:lnTo>
                  <a:lnTo>
                    <a:pt x="2762" y="36"/>
                  </a:lnTo>
                  <a:lnTo>
                    <a:pt x="2762" y="36"/>
                  </a:lnTo>
                  <a:lnTo>
                    <a:pt x="2762" y="36"/>
                  </a:lnTo>
                  <a:lnTo>
                    <a:pt x="2762" y="36"/>
                  </a:lnTo>
                  <a:lnTo>
                    <a:pt x="2760" y="36"/>
                  </a:lnTo>
                  <a:lnTo>
                    <a:pt x="2760" y="36"/>
                  </a:lnTo>
                  <a:lnTo>
                    <a:pt x="2754" y="36"/>
                  </a:lnTo>
                  <a:lnTo>
                    <a:pt x="2754" y="36"/>
                  </a:lnTo>
                  <a:lnTo>
                    <a:pt x="2750" y="36"/>
                  </a:lnTo>
                  <a:lnTo>
                    <a:pt x="2750" y="36"/>
                  </a:lnTo>
                  <a:lnTo>
                    <a:pt x="2750" y="36"/>
                  </a:lnTo>
                  <a:lnTo>
                    <a:pt x="2750" y="36"/>
                  </a:lnTo>
                  <a:lnTo>
                    <a:pt x="2748" y="36"/>
                  </a:lnTo>
                  <a:lnTo>
                    <a:pt x="2748" y="36"/>
                  </a:lnTo>
                  <a:lnTo>
                    <a:pt x="2746" y="36"/>
                  </a:lnTo>
                  <a:lnTo>
                    <a:pt x="2746" y="36"/>
                  </a:lnTo>
                  <a:lnTo>
                    <a:pt x="2744" y="38"/>
                  </a:lnTo>
                  <a:lnTo>
                    <a:pt x="2744" y="38"/>
                  </a:lnTo>
                  <a:lnTo>
                    <a:pt x="2742" y="38"/>
                  </a:lnTo>
                  <a:lnTo>
                    <a:pt x="2738" y="38"/>
                  </a:lnTo>
                  <a:lnTo>
                    <a:pt x="2738" y="38"/>
                  </a:lnTo>
                  <a:lnTo>
                    <a:pt x="2738" y="38"/>
                  </a:lnTo>
                  <a:lnTo>
                    <a:pt x="2738" y="38"/>
                  </a:lnTo>
                  <a:lnTo>
                    <a:pt x="2736" y="38"/>
                  </a:lnTo>
                  <a:lnTo>
                    <a:pt x="2736" y="38"/>
                  </a:lnTo>
                  <a:lnTo>
                    <a:pt x="2728" y="38"/>
                  </a:lnTo>
                  <a:lnTo>
                    <a:pt x="2728" y="38"/>
                  </a:lnTo>
                  <a:lnTo>
                    <a:pt x="2724" y="38"/>
                  </a:lnTo>
                  <a:lnTo>
                    <a:pt x="2724" y="38"/>
                  </a:lnTo>
                  <a:lnTo>
                    <a:pt x="2720" y="36"/>
                  </a:lnTo>
                  <a:lnTo>
                    <a:pt x="2720" y="36"/>
                  </a:lnTo>
                  <a:lnTo>
                    <a:pt x="2720" y="36"/>
                  </a:lnTo>
                  <a:lnTo>
                    <a:pt x="2720" y="36"/>
                  </a:lnTo>
                  <a:lnTo>
                    <a:pt x="2716" y="38"/>
                  </a:lnTo>
                  <a:lnTo>
                    <a:pt x="2716" y="38"/>
                  </a:lnTo>
                  <a:lnTo>
                    <a:pt x="2712" y="38"/>
                  </a:lnTo>
                  <a:lnTo>
                    <a:pt x="2712" y="38"/>
                  </a:lnTo>
                  <a:lnTo>
                    <a:pt x="2710" y="38"/>
                  </a:lnTo>
                  <a:lnTo>
                    <a:pt x="2706" y="38"/>
                  </a:lnTo>
                  <a:lnTo>
                    <a:pt x="2706" y="38"/>
                  </a:lnTo>
                  <a:lnTo>
                    <a:pt x="2700" y="38"/>
                  </a:lnTo>
                  <a:lnTo>
                    <a:pt x="2700" y="38"/>
                  </a:lnTo>
                  <a:lnTo>
                    <a:pt x="2694" y="38"/>
                  </a:lnTo>
                  <a:lnTo>
                    <a:pt x="2694" y="38"/>
                  </a:lnTo>
                  <a:lnTo>
                    <a:pt x="2692" y="36"/>
                  </a:lnTo>
                  <a:lnTo>
                    <a:pt x="2692" y="36"/>
                  </a:lnTo>
                  <a:lnTo>
                    <a:pt x="2688" y="36"/>
                  </a:lnTo>
                  <a:lnTo>
                    <a:pt x="2688" y="36"/>
                  </a:lnTo>
                  <a:lnTo>
                    <a:pt x="2686" y="36"/>
                  </a:lnTo>
                  <a:lnTo>
                    <a:pt x="2686" y="36"/>
                  </a:lnTo>
                  <a:lnTo>
                    <a:pt x="2684" y="36"/>
                  </a:lnTo>
                  <a:lnTo>
                    <a:pt x="2684" y="36"/>
                  </a:lnTo>
                  <a:lnTo>
                    <a:pt x="2682" y="36"/>
                  </a:lnTo>
                  <a:lnTo>
                    <a:pt x="2682" y="36"/>
                  </a:lnTo>
                  <a:lnTo>
                    <a:pt x="2682" y="36"/>
                  </a:lnTo>
                  <a:lnTo>
                    <a:pt x="2682" y="36"/>
                  </a:lnTo>
                  <a:lnTo>
                    <a:pt x="2680" y="36"/>
                  </a:lnTo>
                  <a:lnTo>
                    <a:pt x="2680" y="36"/>
                  </a:lnTo>
                  <a:lnTo>
                    <a:pt x="2680" y="36"/>
                  </a:lnTo>
                  <a:lnTo>
                    <a:pt x="2680" y="36"/>
                  </a:lnTo>
                  <a:lnTo>
                    <a:pt x="2678" y="36"/>
                  </a:lnTo>
                  <a:lnTo>
                    <a:pt x="2678" y="36"/>
                  </a:lnTo>
                  <a:lnTo>
                    <a:pt x="2678" y="36"/>
                  </a:lnTo>
                  <a:lnTo>
                    <a:pt x="2678" y="36"/>
                  </a:lnTo>
                  <a:lnTo>
                    <a:pt x="2678" y="36"/>
                  </a:lnTo>
                  <a:lnTo>
                    <a:pt x="2678" y="36"/>
                  </a:lnTo>
                  <a:lnTo>
                    <a:pt x="2676" y="36"/>
                  </a:lnTo>
                  <a:lnTo>
                    <a:pt x="2676" y="36"/>
                  </a:lnTo>
                  <a:lnTo>
                    <a:pt x="2670" y="36"/>
                  </a:lnTo>
                  <a:lnTo>
                    <a:pt x="2670" y="36"/>
                  </a:lnTo>
                  <a:lnTo>
                    <a:pt x="2664" y="38"/>
                  </a:lnTo>
                  <a:lnTo>
                    <a:pt x="2664" y="38"/>
                  </a:lnTo>
                  <a:lnTo>
                    <a:pt x="2660" y="38"/>
                  </a:lnTo>
                  <a:lnTo>
                    <a:pt x="2660" y="38"/>
                  </a:lnTo>
                  <a:lnTo>
                    <a:pt x="2656" y="38"/>
                  </a:lnTo>
                  <a:lnTo>
                    <a:pt x="2656" y="38"/>
                  </a:lnTo>
                  <a:lnTo>
                    <a:pt x="2656" y="38"/>
                  </a:lnTo>
                  <a:lnTo>
                    <a:pt x="2656" y="38"/>
                  </a:lnTo>
                  <a:lnTo>
                    <a:pt x="2654" y="38"/>
                  </a:lnTo>
                  <a:lnTo>
                    <a:pt x="2654" y="38"/>
                  </a:lnTo>
                  <a:lnTo>
                    <a:pt x="2648" y="38"/>
                  </a:lnTo>
                  <a:lnTo>
                    <a:pt x="2648" y="38"/>
                  </a:lnTo>
                  <a:lnTo>
                    <a:pt x="2644" y="38"/>
                  </a:lnTo>
                  <a:lnTo>
                    <a:pt x="2644" y="38"/>
                  </a:lnTo>
                  <a:lnTo>
                    <a:pt x="2642" y="38"/>
                  </a:lnTo>
                  <a:lnTo>
                    <a:pt x="2642" y="38"/>
                  </a:lnTo>
                  <a:lnTo>
                    <a:pt x="2640" y="38"/>
                  </a:lnTo>
                  <a:lnTo>
                    <a:pt x="2640" y="38"/>
                  </a:lnTo>
                  <a:lnTo>
                    <a:pt x="2636" y="40"/>
                  </a:lnTo>
                  <a:lnTo>
                    <a:pt x="2636" y="40"/>
                  </a:lnTo>
                  <a:lnTo>
                    <a:pt x="2634" y="40"/>
                  </a:lnTo>
                  <a:lnTo>
                    <a:pt x="2634" y="40"/>
                  </a:lnTo>
                  <a:lnTo>
                    <a:pt x="2632" y="40"/>
                  </a:lnTo>
                  <a:lnTo>
                    <a:pt x="2632" y="40"/>
                  </a:lnTo>
                  <a:lnTo>
                    <a:pt x="2630" y="40"/>
                  </a:lnTo>
                  <a:lnTo>
                    <a:pt x="2630" y="40"/>
                  </a:lnTo>
                  <a:lnTo>
                    <a:pt x="2630" y="40"/>
                  </a:lnTo>
                  <a:lnTo>
                    <a:pt x="2630" y="40"/>
                  </a:lnTo>
                  <a:lnTo>
                    <a:pt x="2628" y="40"/>
                  </a:lnTo>
                  <a:lnTo>
                    <a:pt x="2628" y="40"/>
                  </a:lnTo>
                  <a:lnTo>
                    <a:pt x="2624" y="40"/>
                  </a:lnTo>
                  <a:lnTo>
                    <a:pt x="2624" y="40"/>
                  </a:lnTo>
                  <a:lnTo>
                    <a:pt x="2624" y="38"/>
                  </a:lnTo>
                  <a:lnTo>
                    <a:pt x="2624" y="38"/>
                  </a:lnTo>
                  <a:lnTo>
                    <a:pt x="2618" y="38"/>
                  </a:lnTo>
                  <a:lnTo>
                    <a:pt x="2618" y="38"/>
                  </a:lnTo>
                  <a:lnTo>
                    <a:pt x="2616" y="38"/>
                  </a:lnTo>
                  <a:lnTo>
                    <a:pt x="2616" y="38"/>
                  </a:lnTo>
                  <a:lnTo>
                    <a:pt x="2614" y="38"/>
                  </a:lnTo>
                  <a:lnTo>
                    <a:pt x="2614" y="38"/>
                  </a:lnTo>
                  <a:lnTo>
                    <a:pt x="2614" y="38"/>
                  </a:lnTo>
                  <a:lnTo>
                    <a:pt x="2614" y="38"/>
                  </a:lnTo>
                  <a:lnTo>
                    <a:pt x="2612" y="38"/>
                  </a:lnTo>
                  <a:lnTo>
                    <a:pt x="2612" y="38"/>
                  </a:lnTo>
                  <a:lnTo>
                    <a:pt x="2608" y="38"/>
                  </a:lnTo>
                  <a:lnTo>
                    <a:pt x="2608" y="38"/>
                  </a:lnTo>
                  <a:lnTo>
                    <a:pt x="2604" y="38"/>
                  </a:lnTo>
                  <a:lnTo>
                    <a:pt x="2604" y="38"/>
                  </a:lnTo>
                  <a:lnTo>
                    <a:pt x="2602" y="36"/>
                  </a:lnTo>
                  <a:lnTo>
                    <a:pt x="2602" y="36"/>
                  </a:lnTo>
                  <a:lnTo>
                    <a:pt x="2600" y="36"/>
                  </a:lnTo>
                  <a:lnTo>
                    <a:pt x="2600" y="36"/>
                  </a:lnTo>
                  <a:lnTo>
                    <a:pt x="2600" y="36"/>
                  </a:lnTo>
                  <a:lnTo>
                    <a:pt x="2600" y="36"/>
                  </a:lnTo>
                  <a:lnTo>
                    <a:pt x="2598" y="34"/>
                  </a:lnTo>
                  <a:lnTo>
                    <a:pt x="2598" y="34"/>
                  </a:lnTo>
                  <a:lnTo>
                    <a:pt x="2596" y="34"/>
                  </a:lnTo>
                  <a:lnTo>
                    <a:pt x="2596" y="34"/>
                  </a:lnTo>
                  <a:lnTo>
                    <a:pt x="2588" y="34"/>
                  </a:lnTo>
                  <a:lnTo>
                    <a:pt x="2588" y="34"/>
                  </a:lnTo>
                  <a:lnTo>
                    <a:pt x="2584" y="34"/>
                  </a:lnTo>
                  <a:lnTo>
                    <a:pt x="2584" y="34"/>
                  </a:lnTo>
                  <a:lnTo>
                    <a:pt x="2570" y="34"/>
                  </a:lnTo>
                  <a:lnTo>
                    <a:pt x="2570" y="34"/>
                  </a:lnTo>
                  <a:lnTo>
                    <a:pt x="2568" y="34"/>
                  </a:lnTo>
                  <a:lnTo>
                    <a:pt x="2568" y="34"/>
                  </a:lnTo>
                  <a:lnTo>
                    <a:pt x="2566" y="34"/>
                  </a:lnTo>
                  <a:lnTo>
                    <a:pt x="2566" y="34"/>
                  </a:lnTo>
                  <a:lnTo>
                    <a:pt x="2562" y="36"/>
                  </a:lnTo>
                  <a:lnTo>
                    <a:pt x="2562" y="36"/>
                  </a:lnTo>
                  <a:lnTo>
                    <a:pt x="2556" y="36"/>
                  </a:lnTo>
                  <a:lnTo>
                    <a:pt x="2556" y="36"/>
                  </a:lnTo>
                  <a:lnTo>
                    <a:pt x="2552" y="34"/>
                  </a:lnTo>
                  <a:lnTo>
                    <a:pt x="2552" y="34"/>
                  </a:lnTo>
                  <a:lnTo>
                    <a:pt x="2544" y="34"/>
                  </a:lnTo>
                  <a:lnTo>
                    <a:pt x="2544" y="34"/>
                  </a:lnTo>
                  <a:lnTo>
                    <a:pt x="2542" y="34"/>
                  </a:lnTo>
                  <a:lnTo>
                    <a:pt x="2542" y="34"/>
                  </a:lnTo>
                  <a:lnTo>
                    <a:pt x="2536" y="34"/>
                  </a:lnTo>
                  <a:lnTo>
                    <a:pt x="2536" y="34"/>
                  </a:lnTo>
                  <a:lnTo>
                    <a:pt x="2532" y="36"/>
                  </a:lnTo>
                  <a:lnTo>
                    <a:pt x="2532" y="36"/>
                  </a:lnTo>
                  <a:lnTo>
                    <a:pt x="2528" y="36"/>
                  </a:lnTo>
                  <a:lnTo>
                    <a:pt x="2528" y="36"/>
                  </a:lnTo>
                  <a:lnTo>
                    <a:pt x="2526" y="36"/>
                  </a:lnTo>
                  <a:lnTo>
                    <a:pt x="2526" y="36"/>
                  </a:lnTo>
                  <a:lnTo>
                    <a:pt x="2524" y="36"/>
                  </a:lnTo>
                  <a:lnTo>
                    <a:pt x="2524" y="36"/>
                  </a:lnTo>
                  <a:lnTo>
                    <a:pt x="2520" y="36"/>
                  </a:lnTo>
                  <a:lnTo>
                    <a:pt x="2520" y="36"/>
                  </a:lnTo>
                  <a:lnTo>
                    <a:pt x="2516" y="38"/>
                  </a:lnTo>
                  <a:lnTo>
                    <a:pt x="2516" y="38"/>
                  </a:lnTo>
                  <a:lnTo>
                    <a:pt x="2516" y="38"/>
                  </a:lnTo>
                  <a:lnTo>
                    <a:pt x="2516" y="38"/>
                  </a:lnTo>
                  <a:lnTo>
                    <a:pt x="2516" y="38"/>
                  </a:lnTo>
                  <a:lnTo>
                    <a:pt x="2516" y="38"/>
                  </a:lnTo>
                  <a:lnTo>
                    <a:pt x="2516" y="38"/>
                  </a:lnTo>
                  <a:lnTo>
                    <a:pt x="2516" y="38"/>
                  </a:lnTo>
                  <a:lnTo>
                    <a:pt x="2512" y="38"/>
                  </a:lnTo>
                  <a:lnTo>
                    <a:pt x="2512" y="38"/>
                  </a:lnTo>
                  <a:lnTo>
                    <a:pt x="2512" y="36"/>
                  </a:lnTo>
                  <a:lnTo>
                    <a:pt x="2512" y="36"/>
                  </a:lnTo>
                  <a:lnTo>
                    <a:pt x="2510" y="36"/>
                  </a:lnTo>
                  <a:lnTo>
                    <a:pt x="2510" y="36"/>
                  </a:lnTo>
                  <a:lnTo>
                    <a:pt x="2508" y="36"/>
                  </a:lnTo>
                  <a:lnTo>
                    <a:pt x="2508" y="36"/>
                  </a:lnTo>
                  <a:lnTo>
                    <a:pt x="2506" y="36"/>
                  </a:lnTo>
                  <a:lnTo>
                    <a:pt x="2506" y="36"/>
                  </a:lnTo>
                  <a:lnTo>
                    <a:pt x="2504" y="36"/>
                  </a:lnTo>
                  <a:lnTo>
                    <a:pt x="2504" y="36"/>
                  </a:lnTo>
                  <a:lnTo>
                    <a:pt x="2504" y="36"/>
                  </a:lnTo>
                  <a:lnTo>
                    <a:pt x="2504" y="36"/>
                  </a:lnTo>
                  <a:lnTo>
                    <a:pt x="2504" y="36"/>
                  </a:lnTo>
                  <a:lnTo>
                    <a:pt x="2504" y="36"/>
                  </a:lnTo>
                  <a:lnTo>
                    <a:pt x="2504" y="36"/>
                  </a:lnTo>
                  <a:lnTo>
                    <a:pt x="2504" y="36"/>
                  </a:lnTo>
                  <a:lnTo>
                    <a:pt x="2500" y="36"/>
                  </a:lnTo>
                  <a:lnTo>
                    <a:pt x="2500" y="36"/>
                  </a:lnTo>
                  <a:lnTo>
                    <a:pt x="2496" y="36"/>
                  </a:lnTo>
                  <a:lnTo>
                    <a:pt x="2496" y="36"/>
                  </a:lnTo>
                  <a:lnTo>
                    <a:pt x="2492" y="36"/>
                  </a:lnTo>
                  <a:lnTo>
                    <a:pt x="2492" y="36"/>
                  </a:lnTo>
                  <a:lnTo>
                    <a:pt x="2488" y="36"/>
                  </a:lnTo>
                  <a:lnTo>
                    <a:pt x="2488" y="36"/>
                  </a:lnTo>
                  <a:lnTo>
                    <a:pt x="2488" y="36"/>
                  </a:lnTo>
                  <a:lnTo>
                    <a:pt x="2488" y="36"/>
                  </a:lnTo>
                  <a:lnTo>
                    <a:pt x="2484" y="36"/>
                  </a:lnTo>
                  <a:lnTo>
                    <a:pt x="2484" y="36"/>
                  </a:lnTo>
                  <a:lnTo>
                    <a:pt x="2482" y="36"/>
                  </a:lnTo>
                  <a:lnTo>
                    <a:pt x="2482" y="36"/>
                  </a:lnTo>
                  <a:lnTo>
                    <a:pt x="2482" y="36"/>
                  </a:lnTo>
                  <a:lnTo>
                    <a:pt x="2482" y="36"/>
                  </a:lnTo>
                  <a:lnTo>
                    <a:pt x="2482" y="36"/>
                  </a:lnTo>
                  <a:lnTo>
                    <a:pt x="2482" y="36"/>
                  </a:lnTo>
                  <a:lnTo>
                    <a:pt x="2480" y="36"/>
                  </a:lnTo>
                  <a:lnTo>
                    <a:pt x="2480" y="36"/>
                  </a:lnTo>
                  <a:lnTo>
                    <a:pt x="2480" y="36"/>
                  </a:lnTo>
                  <a:lnTo>
                    <a:pt x="2480" y="36"/>
                  </a:lnTo>
                  <a:lnTo>
                    <a:pt x="2474" y="36"/>
                  </a:lnTo>
                  <a:lnTo>
                    <a:pt x="2474" y="36"/>
                  </a:lnTo>
                  <a:lnTo>
                    <a:pt x="2470" y="36"/>
                  </a:lnTo>
                  <a:lnTo>
                    <a:pt x="2470" y="36"/>
                  </a:lnTo>
                  <a:lnTo>
                    <a:pt x="2466" y="38"/>
                  </a:lnTo>
                  <a:lnTo>
                    <a:pt x="2466" y="38"/>
                  </a:lnTo>
                  <a:lnTo>
                    <a:pt x="2464" y="36"/>
                  </a:lnTo>
                  <a:lnTo>
                    <a:pt x="2464" y="36"/>
                  </a:lnTo>
                  <a:lnTo>
                    <a:pt x="2458" y="38"/>
                  </a:lnTo>
                  <a:lnTo>
                    <a:pt x="2458" y="38"/>
                  </a:lnTo>
                  <a:lnTo>
                    <a:pt x="2458" y="38"/>
                  </a:lnTo>
                  <a:lnTo>
                    <a:pt x="2458" y="38"/>
                  </a:lnTo>
                  <a:lnTo>
                    <a:pt x="2456" y="38"/>
                  </a:lnTo>
                  <a:lnTo>
                    <a:pt x="2456" y="38"/>
                  </a:lnTo>
                  <a:lnTo>
                    <a:pt x="2456" y="38"/>
                  </a:lnTo>
                  <a:lnTo>
                    <a:pt x="2456" y="38"/>
                  </a:lnTo>
                  <a:lnTo>
                    <a:pt x="2452" y="36"/>
                  </a:lnTo>
                  <a:lnTo>
                    <a:pt x="2452" y="36"/>
                  </a:lnTo>
                  <a:lnTo>
                    <a:pt x="2448" y="38"/>
                  </a:lnTo>
                  <a:lnTo>
                    <a:pt x="2448" y="38"/>
                  </a:lnTo>
                  <a:lnTo>
                    <a:pt x="2446" y="38"/>
                  </a:lnTo>
                  <a:lnTo>
                    <a:pt x="2446" y="38"/>
                  </a:lnTo>
                  <a:lnTo>
                    <a:pt x="2442" y="40"/>
                  </a:lnTo>
                  <a:lnTo>
                    <a:pt x="2442" y="40"/>
                  </a:lnTo>
                  <a:lnTo>
                    <a:pt x="2438" y="40"/>
                  </a:lnTo>
                  <a:lnTo>
                    <a:pt x="2438" y="40"/>
                  </a:lnTo>
                  <a:lnTo>
                    <a:pt x="2432" y="38"/>
                  </a:lnTo>
                  <a:lnTo>
                    <a:pt x="2432" y="38"/>
                  </a:lnTo>
                  <a:lnTo>
                    <a:pt x="2432" y="38"/>
                  </a:lnTo>
                  <a:lnTo>
                    <a:pt x="2432" y="38"/>
                  </a:lnTo>
                  <a:lnTo>
                    <a:pt x="2430" y="36"/>
                  </a:lnTo>
                  <a:lnTo>
                    <a:pt x="2430" y="36"/>
                  </a:lnTo>
                  <a:lnTo>
                    <a:pt x="2428" y="36"/>
                  </a:lnTo>
                  <a:lnTo>
                    <a:pt x="2428" y="36"/>
                  </a:lnTo>
                  <a:lnTo>
                    <a:pt x="2424" y="34"/>
                  </a:lnTo>
                  <a:lnTo>
                    <a:pt x="2424" y="34"/>
                  </a:lnTo>
                  <a:lnTo>
                    <a:pt x="2420" y="34"/>
                  </a:lnTo>
                  <a:lnTo>
                    <a:pt x="2420" y="34"/>
                  </a:lnTo>
                  <a:lnTo>
                    <a:pt x="2416" y="36"/>
                  </a:lnTo>
                  <a:lnTo>
                    <a:pt x="2416" y="36"/>
                  </a:lnTo>
                  <a:lnTo>
                    <a:pt x="2414" y="36"/>
                  </a:lnTo>
                  <a:lnTo>
                    <a:pt x="2414" y="36"/>
                  </a:lnTo>
                  <a:lnTo>
                    <a:pt x="2412" y="36"/>
                  </a:lnTo>
                  <a:lnTo>
                    <a:pt x="2412" y="36"/>
                  </a:lnTo>
                  <a:lnTo>
                    <a:pt x="2408" y="36"/>
                  </a:lnTo>
                  <a:lnTo>
                    <a:pt x="2408" y="36"/>
                  </a:lnTo>
                  <a:lnTo>
                    <a:pt x="2406" y="36"/>
                  </a:lnTo>
                  <a:lnTo>
                    <a:pt x="2406" y="36"/>
                  </a:lnTo>
                  <a:lnTo>
                    <a:pt x="2402" y="36"/>
                  </a:lnTo>
                  <a:lnTo>
                    <a:pt x="2402" y="36"/>
                  </a:lnTo>
                  <a:lnTo>
                    <a:pt x="2402" y="38"/>
                  </a:lnTo>
                  <a:lnTo>
                    <a:pt x="2402" y="38"/>
                  </a:lnTo>
                  <a:lnTo>
                    <a:pt x="2402" y="38"/>
                  </a:lnTo>
                  <a:lnTo>
                    <a:pt x="2402" y="38"/>
                  </a:lnTo>
                  <a:lnTo>
                    <a:pt x="2402" y="38"/>
                  </a:lnTo>
                  <a:lnTo>
                    <a:pt x="2402" y="38"/>
                  </a:lnTo>
                  <a:lnTo>
                    <a:pt x="2400" y="38"/>
                  </a:lnTo>
                  <a:lnTo>
                    <a:pt x="2400" y="38"/>
                  </a:lnTo>
                  <a:lnTo>
                    <a:pt x="2400" y="38"/>
                  </a:lnTo>
                  <a:lnTo>
                    <a:pt x="2400" y="38"/>
                  </a:lnTo>
                  <a:lnTo>
                    <a:pt x="2400" y="38"/>
                  </a:lnTo>
                  <a:lnTo>
                    <a:pt x="2400" y="38"/>
                  </a:lnTo>
                  <a:lnTo>
                    <a:pt x="2398" y="38"/>
                  </a:lnTo>
                  <a:lnTo>
                    <a:pt x="2398" y="38"/>
                  </a:lnTo>
                  <a:lnTo>
                    <a:pt x="2396" y="36"/>
                  </a:lnTo>
                  <a:lnTo>
                    <a:pt x="2396" y="36"/>
                  </a:lnTo>
                  <a:lnTo>
                    <a:pt x="2394" y="36"/>
                  </a:lnTo>
                  <a:lnTo>
                    <a:pt x="2394" y="36"/>
                  </a:lnTo>
                  <a:lnTo>
                    <a:pt x="2392" y="36"/>
                  </a:lnTo>
                  <a:lnTo>
                    <a:pt x="2392" y="36"/>
                  </a:lnTo>
                  <a:lnTo>
                    <a:pt x="2388" y="36"/>
                  </a:lnTo>
                  <a:lnTo>
                    <a:pt x="2388" y="36"/>
                  </a:lnTo>
                  <a:lnTo>
                    <a:pt x="2384" y="34"/>
                  </a:lnTo>
                  <a:lnTo>
                    <a:pt x="2384" y="34"/>
                  </a:lnTo>
                  <a:lnTo>
                    <a:pt x="2380" y="36"/>
                  </a:lnTo>
                  <a:lnTo>
                    <a:pt x="2380" y="36"/>
                  </a:lnTo>
                  <a:lnTo>
                    <a:pt x="2374" y="36"/>
                  </a:lnTo>
                  <a:lnTo>
                    <a:pt x="2374" y="36"/>
                  </a:lnTo>
                  <a:lnTo>
                    <a:pt x="2372" y="38"/>
                  </a:lnTo>
                  <a:lnTo>
                    <a:pt x="2372" y="38"/>
                  </a:lnTo>
                  <a:lnTo>
                    <a:pt x="2368" y="38"/>
                  </a:lnTo>
                  <a:lnTo>
                    <a:pt x="2368" y="38"/>
                  </a:lnTo>
                  <a:lnTo>
                    <a:pt x="2366" y="38"/>
                  </a:lnTo>
                  <a:lnTo>
                    <a:pt x="2366" y="38"/>
                  </a:lnTo>
                  <a:lnTo>
                    <a:pt x="2366" y="38"/>
                  </a:lnTo>
                  <a:lnTo>
                    <a:pt x="2366" y="38"/>
                  </a:lnTo>
                  <a:lnTo>
                    <a:pt x="2364" y="36"/>
                  </a:lnTo>
                  <a:lnTo>
                    <a:pt x="2364" y="36"/>
                  </a:lnTo>
                  <a:lnTo>
                    <a:pt x="2356" y="36"/>
                  </a:lnTo>
                  <a:lnTo>
                    <a:pt x="2356" y="36"/>
                  </a:lnTo>
                  <a:lnTo>
                    <a:pt x="2354" y="34"/>
                  </a:lnTo>
                  <a:lnTo>
                    <a:pt x="2354" y="34"/>
                  </a:lnTo>
                  <a:lnTo>
                    <a:pt x="2352" y="34"/>
                  </a:lnTo>
                  <a:lnTo>
                    <a:pt x="2352" y="34"/>
                  </a:lnTo>
                  <a:lnTo>
                    <a:pt x="2350" y="34"/>
                  </a:lnTo>
                  <a:lnTo>
                    <a:pt x="2350" y="34"/>
                  </a:lnTo>
                  <a:lnTo>
                    <a:pt x="2344" y="34"/>
                  </a:lnTo>
                  <a:lnTo>
                    <a:pt x="2344" y="34"/>
                  </a:lnTo>
                  <a:lnTo>
                    <a:pt x="2342" y="36"/>
                  </a:lnTo>
                  <a:lnTo>
                    <a:pt x="2342" y="36"/>
                  </a:lnTo>
                  <a:lnTo>
                    <a:pt x="2338" y="36"/>
                  </a:lnTo>
                  <a:lnTo>
                    <a:pt x="2338" y="36"/>
                  </a:lnTo>
                  <a:lnTo>
                    <a:pt x="2334" y="38"/>
                  </a:lnTo>
                  <a:lnTo>
                    <a:pt x="2334" y="38"/>
                  </a:lnTo>
                  <a:lnTo>
                    <a:pt x="2328" y="36"/>
                  </a:lnTo>
                  <a:lnTo>
                    <a:pt x="2328" y="36"/>
                  </a:lnTo>
                  <a:lnTo>
                    <a:pt x="2328" y="36"/>
                  </a:lnTo>
                  <a:lnTo>
                    <a:pt x="2328" y="36"/>
                  </a:lnTo>
                  <a:lnTo>
                    <a:pt x="2326" y="36"/>
                  </a:lnTo>
                  <a:lnTo>
                    <a:pt x="2326" y="36"/>
                  </a:lnTo>
                  <a:lnTo>
                    <a:pt x="2324" y="34"/>
                  </a:lnTo>
                  <a:lnTo>
                    <a:pt x="2324" y="34"/>
                  </a:lnTo>
                  <a:lnTo>
                    <a:pt x="2320" y="34"/>
                  </a:lnTo>
                  <a:lnTo>
                    <a:pt x="2320" y="34"/>
                  </a:lnTo>
                  <a:lnTo>
                    <a:pt x="2318" y="34"/>
                  </a:lnTo>
                  <a:lnTo>
                    <a:pt x="2318" y="34"/>
                  </a:lnTo>
                  <a:lnTo>
                    <a:pt x="2312" y="34"/>
                  </a:lnTo>
                  <a:lnTo>
                    <a:pt x="2312" y="34"/>
                  </a:lnTo>
                  <a:lnTo>
                    <a:pt x="2306" y="34"/>
                  </a:lnTo>
                  <a:lnTo>
                    <a:pt x="2306" y="34"/>
                  </a:lnTo>
                  <a:lnTo>
                    <a:pt x="2300" y="34"/>
                  </a:lnTo>
                  <a:lnTo>
                    <a:pt x="2300" y="34"/>
                  </a:lnTo>
                  <a:lnTo>
                    <a:pt x="2294" y="36"/>
                  </a:lnTo>
                  <a:lnTo>
                    <a:pt x="2294" y="36"/>
                  </a:lnTo>
                  <a:lnTo>
                    <a:pt x="2294" y="36"/>
                  </a:lnTo>
                  <a:lnTo>
                    <a:pt x="2294" y="36"/>
                  </a:lnTo>
                  <a:lnTo>
                    <a:pt x="2292" y="36"/>
                  </a:lnTo>
                  <a:lnTo>
                    <a:pt x="2292" y="36"/>
                  </a:lnTo>
                  <a:lnTo>
                    <a:pt x="2290" y="34"/>
                  </a:lnTo>
                  <a:lnTo>
                    <a:pt x="2290" y="34"/>
                  </a:lnTo>
                  <a:lnTo>
                    <a:pt x="2286" y="34"/>
                  </a:lnTo>
                  <a:lnTo>
                    <a:pt x="2286" y="34"/>
                  </a:lnTo>
                  <a:lnTo>
                    <a:pt x="2284" y="34"/>
                  </a:lnTo>
                  <a:lnTo>
                    <a:pt x="2284" y="34"/>
                  </a:lnTo>
                  <a:lnTo>
                    <a:pt x="2282" y="32"/>
                  </a:lnTo>
                  <a:lnTo>
                    <a:pt x="2282" y="32"/>
                  </a:lnTo>
                  <a:lnTo>
                    <a:pt x="2276" y="34"/>
                  </a:lnTo>
                  <a:lnTo>
                    <a:pt x="2276" y="34"/>
                  </a:lnTo>
                  <a:lnTo>
                    <a:pt x="2272" y="36"/>
                  </a:lnTo>
                  <a:lnTo>
                    <a:pt x="2272" y="36"/>
                  </a:lnTo>
                  <a:lnTo>
                    <a:pt x="2262" y="36"/>
                  </a:lnTo>
                  <a:lnTo>
                    <a:pt x="2262" y="36"/>
                  </a:lnTo>
                  <a:lnTo>
                    <a:pt x="2258" y="34"/>
                  </a:lnTo>
                  <a:lnTo>
                    <a:pt x="2258" y="34"/>
                  </a:lnTo>
                  <a:lnTo>
                    <a:pt x="2254" y="36"/>
                  </a:lnTo>
                  <a:lnTo>
                    <a:pt x="2254" y="36"/>
                  </a:lnTo>
                  <a:lnTo>
                    <a:pt x="2252" y="36"/>
                  </a:lnTo>
                  <a:lnTo>
                    <a:pt x="2248" y="34"/>
                  </a:lnTo>
                  <a:lnTo>
                    <a:pt x="2248" y="34"/>
                  </a:lnTo>
                  <a:lnTo>
                    <a:pt x="2244" y="34"/>
                  </a:lnTo>
                  <a:lnTo>
                    <a:pt x="2244" y="34"/>
                  </a:lnTo>
                  <a:lnTo>
                    <a:pt x="2244" y="34"/>
                  </a:lnTo>
                  <a:lnTo>
                    <a:pt x="2244" y="34"/>
                  </a:lnTo>
                  <a:lnTo>
                    <a:pt x="2242" y="34"/>
                  </a:lnTo>
                  <a:lnTo>
                    <a:pt x="2242" y="34"/>
                  </a:lnTo>
                  <a:lnTo>
                    <a:pt x="2238" y="36"/>
                  </a:lnTo>
                  <a:lnTo>
                    <a:pt x="2238" y="36"/>
                  </a:lnTo>
                  <a:lnTo>
                    <a:pt x="2238" y="36"/>
                  </a:lnTo>
                  <a:lnTo>
                    <a:pt x="2238" y="36"/>
                  </a:lnTo>
                  <a:lnTo>
                    <a:pt x="2234" y="36"/>
                  </a:lnTo>
                  <a:lnTo>
                    <a:pt x="2234" y="36"/>
                  </a:lnTo>
                  <a:lnTo>
                    <a:pt x="2234" y="36"/>
                  </a:lnTo>
                  <a:lnTo>
                    <a:pt x="2234" y="36"/>
                  </a:lnTo>
                  <a:lnTo>
                    <a:pt x="2234" y="36"/>
                  </a:lnTo>
                  <a:lnTo>
                    <a:pt x="2234" y="36"/>
                  </a:lnTo>
                  <a:lnTo>
                    <a:pt x="2226" y="38"/>
                  </a:lnTo>
                  <a:lnTo>
                    <a:pt x="2226" y="38"/>
                  </a:lnTo>
                  <a:lnTo>
                    <a:pt x="2218" y="38"/>
                  </a:lnTo>
                  <a:lnTo>
                    <a:pt x="2218" y="38"/>
                  </a:lnTo>
                  <a:lnTo>
                    <a:pt x="2216" y="40"/>
                  </a:lnTo>
                  <a:lnTo>
                    <a:pt x="2216" y="40"/>
                  </a:lnTo>
                  <a:lnTo>
                    <a:pt x="2212" y="40"/>
                  </a:lnTo>
                  <a:lnTo>
                    <a:pt x="2212" y="40"/>
                  </a:lnTo>
                  <a:lnTo>
                    <a:pt x="2210" y="38"/>
                  </a:lnTo>
                  <a:lnTo>
                    <a:pt x="2210" y="38"/>
                  </a:lnTo>
                  <a:lnTo>
                    <a:pt x="2208" y="36"/>
                  </a:lnTo>
                  <a:lnTo>
                    <a:pt x="2208" y="36"/>
                  </a:lnTo>
                  <a:lnTo>
                    <a:pt x="2204" y="36"/>
                  </a:lnTo>
                  <a:lnTo>
                    <a:pt x="2200" y="36"/>
                  </a:lnTo>
                  <a:lnTo>
                    <a:pt x="2200" y="36"/>
                  </a:lnTo>
                  <a:lnTo>
                    <a:pt x="2194" y="36"/>
                  </a:lnTo>
                  <a:lnTo>
                    <a:pt x="2194" y="36"/>
                  </a:lnTo>
                  <a:lnTo>
                    <a:pt x="2194" y="36"/>
                  </a:lnTo>
                  <a:lnTo>
                    <a:pt x="2194" y="36"/>
                  </a:lnTo>
                  <a:lnTo>
                    <a:pt x="2190" y="36"/>
                  </a:lnTo>
                  <a:lnTo>
                    <a:pt x="2190" y="36"/>
                  </a:lnTo>
                  <a:lnTo>
                    <a:pt x="2186" y="36"/>
                  </a:lnTo>
                  <a:lnTo>
                    <a:pt x="2186" y="36"/>
                  </a:lnTo>
                  <a:lnTo>
                    <a:pt x="2184" y="36"/>
                  </a:lnTo>
                  <a:lnTo>
                    <a:pt x="2184" y="36"/>
                  </a:lnTo>
                  <a:lnTo>
                    <a:pt x="2178" y="36"/>
                  </a:lnTo>
                  <a:lnTo>
                    <a:pt x="2178" y="36"/>
                  </a:lnTo>
                  <a:lnTo>
                    <a:pt x="2170" y="36"/>
                  </a:lnTo>
                  <a:lnTo>
                    <a:pt x="2170" y="36"/>
                  </a:lnTo>
                  <a:lnTo>
                    <a:pt x="2168" y="38"/>
                  </a:lnTo>
                  <a:lnTo>
                    <a:pt x="2168" y="38"/>
                  </a:lnTo>
                  <a:lnTo>
                    <a:pt x="2164" y="38"/>
                  </a:lnTo>
                  <a:lnTo>
                    <a:pt x="2164" y="38"/>
                  </a:lnTo>
                  <a:lnTo>
                    <a:pt x="2162" y="38"/>
                  </a:lnTo>
                  <a:lnTo>
                    <a:pt x="2162" y="38"/>
                  </a:lnTo>
                  <a:lnTo>
                    <a:pt x="2158" y="38"/>
                  </a:lnTo>
                  <a:lnTo>
                    <a:pt x="2158" y="38"/>
                  </a:lnTo>
                  <a:lnTo>
                    <a:pt x="2154" y="36"/>
                  </a:lnTo>
                  <a:lnTo>
                    <a:pt x="2154" y="36"/>
                  </a:lnTo>
                  <a:lnTo>
                    <a:pt x="2148" y="38"/>
                  </a:lnTo>
                  <a:lnTo>
                    <a:pt x="2148" y="38"/>
                  </a:lnTo>
                  <a:lnTo>
                    <a:pt x="2144" y="36"/>
                  </a:lnTo>
                  <a:lnTo>
                    <a:pt x="2144" y="36"/>
                  </a:lnTo>
                  <a:lnTo>
                    <a:pt x="2140" y="36"/>
                  </a:lnTo>
                  <a:lnTo>
                    <a:pt x="2140" y="36"/>
                  </a:lnTo>
                  <a:lnTo>
                    <a:pt x="2130" y="36"/>
                  </a:lnTo>
                  <a:lnTo>
                    <a:pt x="2130" y="36"/>
                  </a:lnTo>
                  <a:lnTo>
                    <a:pt x="2128" y="36"/>
                  </a:lnTo>
                  <a:lnTo>
                    <a:pt x="2128" y="36"/>
                  </a:lnTo>
                  <a:lnTo>
                    <a:pt x="2124" y="36"/>
                  </a:lnTo>
                  <a:lnTo>
                    <a:pt x="2118" y="36"/>
                  </a:lnTo>
                  <a:lnTo>
                    <a:pt x="2118" y="36"/>
                  </a:lnTo>
                  <a:lnTo>
                    <a:pt x="2114" y="36"/>
                  </a:lnTo>
                  <a:lnTo>
                    <a:pt x="2110" y="38"/>
                  </a:lnTo>
                  <a:lnTo>
                    <a:pt x="2110" y="38"/>
                  </a:lnTo>
                  <a:lnTo>
                    <a:pt x="2102" y="38"/>
                  </a:lnTo>
                  <a:lnTo>
                    <a:pt x="2102" y="38"/>
                  </a:lnTo>
                  <a:lnTo>
                    <a:pt x="2100" y="36"/>
                  </a:lnTo>
                  <a:lnTo>
                    <a:pt x="2100" y="36"/>
                  </a:lnTo>
                  <a:lnTo>
                    <a:pt x="2096" y="36"/>
                  </a:lnTo>
                  <a:lnTo>
                    <a:pt x="2092" y="36"/>
                  </a:lnTo>
                  <a:lnTo>
                    <a:pt x="2092" y="36"/>
                  </a:lnTo>
                  <a:lnTo>
                    <a:pt x="2090" y="38"/>
                  </a:lnTo>
                  <a:lnTo>
                    <a:pt x="2090" y="38"/>
                  </a:lnTo>
                  <a:lnTo>
                    <a:pt x="2088" y="38"/>
                  </a:lnTo>
                  <a:lnTo>
                    <a:pt x="2088" y="38"/>
                  </a:lnTo>
                  <a:lnTo>
                    <a:pt x="2082" y="38"/>
                  </a:lnTo>
                  <a:lnTo>
                    <a:pt x="2082" y="38"/>
                  </a:lnTo>
                  <a:lnTo>
                    <a:pt x="2078" y="40"/>
                  </a:lnTo>
                  <a:lnTo>
                    <a:pt x="2078" y="40"/>
                  </a:lnTo>
                  <a:lnTo>
                    <a:pt x="2078" y="40"/>
                  </a:lnTo>
                  <a:lnTo>
                    <a:pt x="2078" y="40"/>
                  </a:lnTo>
                  <a:lnTo>
                    <a:pt x="2074" y="40"/>
                  </a:lnTo>
                  <a:lnTo>
                    <a:pt x="2074" y="40"/>
                  </a:lnTo>
                  <a:lnTo>
                    <a:pt x="2074" y="40"/>
                  </a:lnTo>
                  <a:lnTo>
                    <a:pt x="2074" y="40"/>
                  </a:lnTo>
                  <a:lnTo>
                    <a:pt x="2074" y="40"/>
                  </a:lnTo>
                  <a:lnTo>
                    <a:pt x="2074" y="40"/>
                  </a:lnTo>
                  <a:lnTo>
                    <a:pt x="2072" y="40"/>
                  </a:lnTo>
                  <a:lnTo>
                    <a:pt x="2072" y="40"/>
                  </a:lnTo>
                  <a:lnTo>
                    <a:pt x="2068" y="40"/>
                  </a:lnTo>
                  <a:lnTo>
                    <a:pt x="2068" y="40"/>
                  </a:lnTo>
                  <a:lnTo>
                    <a:pt x="2062" y="40"/>
                  </a:lnTo>
                  <a:lnTo>
                    <a:pt x="2058" y="38"/>
                  </a:lnTo>
                  <a:lnTo>
                    <a:pt x="2058" y="38"/>
                  </a:lnTo>
                  <a:lnTo>
                    <a:pt x="2052" y="38"/>
                  </a:lnTo>
                  <a:lnTo>
                    <a:pt x="2052" y="38"/>
                  </a:lnTo>
                  <a:lnTo>
                    <a:pt x="2046" y="40"/>
                  </a:lnTo>
                  <a:lnTo>
                    <a:pt x="2042" y="40"/>
                  </a:lnTo>
                  <a:lnTo>
                    <a:pt x="2042" y="40"/>
                  </a:lnTo>
                  <a:lnTo>
                    <a:pt x="2040" y="40"/>
                  </a:lnTo>
                  <a:lnTo>
                    <a:pt x="2040" y="40"/>
                  </a:lnTo>
                  <a:lnTo>
                    <a:pt x="2036" y="40"/>
                  </a:lnTo>
                  <a:lnTo>
                    <a:pt x="2036" y="40"/>
                  </a:lnTo>
                  <a:lnTo>
                    <a:pt x="2030" y="40"/>
                  </a:lnTo>
                  <a:lnTo>
                    <a:pt x="2030" y="40"/>
                  </a:lnTo>
                  <a:lnTo>
                    <a:pt x="2024" y="40"/>
                  </a:lnTo>
                  <a:lnTo>
                    <a:pt x="2024" y="40"/>
                  </a:lnTo>
                  <a:lnTo>
                    <a:pt x="2020" y="40"/>
                  </a:lnTo>
                  <a:lnTo>
                    <a:pt x="2020" y="40"/>
                  </a:lnTo>
                  <a:lnTo>
                    <a:pt x="2018" y="40"/>
                  </a:lnTo>
                  <a:lnTo>
                    <a:pt x="2018" y="40"/>
                  </a:lnTo>
                  <a:lnTo>
                    <a:pt x="2016" y="40"/>
                  </a:lnTo>
                  <a:lnTo>
                    <a:pt x="2016" y="40"/>
                  </a:lnTo>
                  <a:lnTo>
                    <a:pt x="2016" y="40"/>
                  </a:lnTo>
                  <a:lnTo>
                    <a:pt x="2016" y="40"/>
                  </a:lnTo>
                  <a:lnTo>
                    <a:pt x="2016" y="38"/>
                  </a:lnTo>
                  <a:lnTo>
                    <a:pt x="2016" y="38"/>
                  </a:lnTo>
                  <a:lnTo>
                    <a:pt x="2010" y="40"/>
                  </a:lnTo>
                  <a:lnTo>
                    <a:pt x="2010" y="40"/>
                  </a:lnTo>
                  <a:lnTo>
                    <a:pt x="2010" y="40"/>
                  </a:lnTo>
                  <a:lnTo>
                    <a:pt x="2010" y="40"/>
                  </a:lnTo>
                  <a:lnTo>
                    <a:pt x="2008" y="40"/>
                  </a:lnTo>
                  <a:lnTo>
                    <a:pt x="2008" y="40"/>
                  </a:lnTo>
                  <a:lnTo>
                    <a:pt x="2006" y="40"/>
                  </a:lnTo>
                  <a:lnTo>
                    <a:pt x="2006" y="40"/>
                  </a:lnTo>
                  <a:lnTo>
                    <a:pt x="2000" y="40"/>
                  </a:lnTo>
                  <a:lnTo>
                    <a:pt x="2000" y="40"/>
                  </a:lnTo>
                  <a:lnTo>
                    <a:pt x="1998" y="40"/>
                  </a:lnTo>
                  <a:lnTo>
                    <a:pt x="1998" y="40"/>
                  </a:lnTo>
                  <a:lnTo>
                    <a:pt x="1996" y="40"/>
                  </a:lnTo>
                  <a:lnTo>
                    <a:pt x="1996" y="40"/>
                  </a:lnTo>
                  <a:lnTo>
                    <a:pt x="1994" y="40"/>
                  </a:lnTo>
                  <a:lnTo>
                    <a:pt x="1994" y="40"/>
                  </a:lnTo>
                  <a:lnTo>
                    <a:pt x="1988" y="38"/>
                  </a:lnTo>
                  <a:lnTo>
                    <a:pt x="1988" y="38"/>
                  </a:lnTo>
                  <a:lnTo>
                    <a:pt x="1984" y="38"/>
                  </a:lnTo>
                  <a:lnTo>
                    <a:pt x="1984" y="38"/>
                  </a:lnTo>
                  <a:lnTo>
                    <a:pt x="1976" y="38"/>
                  </a:lnTo>
                  <a:lnTo>
                    <a:pt x="1976" y="38"/>
                  </a:lnTo>
                  <a:lnTo>
                    <a:pt x="1972" y="38"/>
                  </a:lnTo>
                  <a:lnTo>
                    <a:pt x="1972" y="38"/>
                  </a:lnTo>
                  <a:lnTo>
                    <a:pt x="1968" y="40"/>
                  </a:lnTo>
                  <a:lnTo>
                    <a:pt x="1968" y="40"/>
                  </a:lnTo>
                  <a:lnTo>
                    <a:pt x="1964" y="40"/>
                  </a:lnTo>
                  <a:lnTo>
                    <a:pt x="1964" y="40"/>
                  </a:lnTo>
                  <a:lnTo>
                    <a:pt x="1960" y="40"/>
                  </a:lnTo>
                  <a:lnTo>
                    <a:pt x="1960" y="40"/>
                  </a:lnTo>
                  <a:lnTo>
                    <a:pt x="1958" y="40"/>
                  </a:lnTo>
                  <a:lnTo>
                    <a:pt x="1958" y="40"/>
                  </a:lnTo>
                  <a:lnTo>
                    <a:pt x="1950" y="40"/>
                  </a:lnTo>
                  <a:lnTo>
                    <a:pt x="1950" y="40"/>
                  </a:lnTo>
                  <a:lnTo>
                    <a:pt x="1948" y="40"/>
                  </a:lnTo>
                  <a:lnTo>
                    <a:pt x="1948" y="40"/>
                  </a:lnTo>
                  <a:lnTo>
                    <a:pt x="1948" y="40"/>
                  </a:lnTo>
                  <a:lnTo>
                    <a:pt x="1948" y="40"/>
                  </a:lnTo>
                  <a:lnTo>
                    <a:pt x="1948" y="40"/>
                  </a:lnTo>
                  <a:lnTo>
                    <a:pt x="1948" y="40"/>
                  </a:lnTo>
                  <a:lnTo>
                    <a:pt x="1948" y="40"/>
                  </a:lnTo>
                  <a:lnTo>
                    <a:pt x="1948" y="40"/>
                  </a:lnTo>
                  <a:lnTo>
                    <a:pt x="1946" y="40"/>
                  </a:lnTo>
                  <a:lnTo>
                    <a:pt x="1946" y="40"/>
                  </a:lnTo>
                  <a:lnTo>
                    <a:pt x="1944" y="40"/>
                  </a:lnTo>
                  <a:lnTo>
                    <a:pt x="1944" y="40"/>
                  </a:lnTo>
                  <a:lnTo>
                    <a:pt x="1944" y="40"/>
                  </a:lnTo>
                  <a:lnTo>
                    <a:pt x="1944" y="40"/>
                  </a:lnTo>
                  <a:lnTo>
                    <a:pt x="1944" y="40"/>
                  </a:lnTo>
                  <a:lnTo>
                    <a:pt x="1944" y="40"/>
                  </a:lnTo>
                  <a:lnTo>
                    <a:pt x="1942" y="40"/>
                  </a:lnTo>
                  <a:lnTo>
                    <a:pt x="1942" y="40"/>
                  </a:lnTo>
                  <a:lnTo>
                    <a:pt x="1942" y="40"/>
                  </a:lnTo>
                  <a:lnTo>
                    <a:pt x="1942" y="40"/>
                  </a:lnTo>
                  <a:lnTo>
                    <a:pt x="1934" y="40"/>
                  </a:lnTo>
                  <a:lnTo>
                    <a:pt x="1934" y="40"/>
                  </a:lnTo>
                  <a:lnTo>
                    <a:pt x="1932" y="40"/>
                  </a:lnTo>
                  <a:lnTo>
                    <a:pt x="1932" y="40"/>
                  </a:lnTo>
                  <a:lnTo>
                    <a:pt x="1932" y="40"/>
                  </a:lnTo>
                  <a:lnTo>
                    <a:pt x="1932" y="40"/>
                  </a:lnTo>
                  <a:lnTo>
                    <a:pt x="1932" y="40"/>
                  </a:lnTo>
                  <a:lnTo>
                    <a:pt x="1928" y="40"/>
                  </a:lnTo>
                  <a:lnTo>
                    <a:pt x="1924" y="40"/>
                  </a:lnTo>
                  <a:lnTo>
                    <a:pt x="1924" y="40"/>
                  </a:lnTo>
                  <a:lnTo>
                    <a:pt x="1924" y="40"/>
                  </a:lnTo>
                  <a:lnTo>
                    <a:pt x="1924" y="40"/>
                  </a:lnTo>
                  <a:lnTo>
                    <a:pt x="1922" y="40"/>
                  </a:lnTo>
                  <a:lnTo>
                    <a:pt x="1922" y="40"/>
                  </a:lnTo>
                  <a:lnTo>
                    <a:pt x="1918" y="40"/>
                  </a:lnTo>
                  <a:lnTo>
                    <a:pt x="1918" y="40"/>
                  </a:lnTo>
                  <a:lnTo>
                    <a:pt x="1914" y="40"/>
                  </a:lnTo>
                  <a:lnTo>
                    <a:pt x="1914" y="40"/>
                  </a:lnTo>
                  <a:lnTo>
                    <a:pt x="1910" y="40"/>
                  </a:lnTo>
                  <a:lnTo>
                    <a:pt x="1910" y="40"/>
                  </a:lnTo>
                  <a:lnTo>
                    <a:pt x="1908" y="40"/>
                  </a:lnTo>
                  <a:lnTo>
                    <a:pt x="1908" y="40"/>
                  </a:lnTo>
                  <a:lnTo>
                    <a:pt x="1906" y="42"/>
                  </a:lnTo>
                  <a:lnTo>
                    <a:pt x="1906" y="42"/>
                  </a:lnTo>
                  <a:lnTo>
                    <a:pt x="1900" y="42"/>
                  </a:lnTo>
                  <a:lnTo>
                    <a:pt x="1900" y="42"/>
                  </a:lnTo>
                  <a:lnTo>
                    <a:pt x="1900" y="42"/>
                  </a:lnTo>
                  <a:lnTo>
                    <a:pt x="1900" y="42"/>
                  </a:lnTo>
                  <a:lnTo>
                    <a:pt x="1896" y="42"/>
                  </a:lnTo>
                  <a:lnTo>
                    <a:pt x="1896" y="42"/>
                  </a:lnTo>
                  <a:lnTo>
                    <a:pt x="1896" y="42"/>
                  </a:lnTo>
                  <a:lnTo>
                    <a:pt x="1896" y="42"/>
                  </a:lnTo>
                  <a:lnTo>
                    <a:pt x="1894" y="42"/>
                  </a:lnTo>
                  <a:lnTo>
                    <a:pt x="1894" y="42"/>
                  </a:lnTo>
                  <a:lnTo>
                    <a:pt x="1888" y="42"/>
                  </a:lnTo>
                  <a:lnTo>
                    <a:pt x="1888" y="42"/>
                  </a:lnTo>
                  <a:lnTo>
                    <a:pt x="1886" y="42"/>
                  </a:lnTo>
                  <a:lnTo>
                    <a:pt x="1886" y="42"/>
                  </a:lnTo>
                  <a:lnTo>
                    <a:pt x="1886" y="42"/>
                  </a:lnTo>
                  <a:lnTo>
                    <a:pt x="1886" y="42"/>
                  </a:lnTo>
                  <a:lnTo>
                    <a:pt x="1884" y="40"/>
                  </a:lnTo>
                  <a:lnTo>
                    <a:pt x="1884" y="40"/>
                  </a:lnTo>
                  <a:lnTo>
                    <a:pt x="1882" y="42"/>
                  </a:lnTo>
                  <a:lnTo>
                    <a:pt x="1882" y="42"/>
                  </a:lnTo>
                  <a:lnTo>
                    <a:pt x="1882" y="40"/>
                  </a:lnTo>
                  <a:lnTo>
                    <a:pt x="1882" y="40"/>
                  </a:lnTo>
                  <a:lnTo>
                    <a:pt x="1882" y="40"/>
                  </a:lnTo>
                  <a:lnTo>
                    <a:pt x="1882" y="40"/>
                  </a:lnTo>
                  <a:lnTo>
                    <a:pt x="1880" y="40"/>
                  </a:lnTo>
                  <a:lnTo>
                    <a:pt x="1880" y="40"/>
                  </a:lnTo>
                  <a:lnTo>
                    <a:pt x="1876" y="40"/>
                  </a:lnTo>
                  <a:lnTo>
                    <a:pt x="1876" y="40"/>
                  </a:lnTo>
                  <a:lnTo>
                    <a:pt x="1874" y="42"/>
                  </a:lnTo>
                  <a:lnTo>
                    <a:pt x="1874" y="42"/>
                  </a:lnTo>
                  <a:lnTo>
                    <a:pt x="1870" y="42"/>
                  </a:lnTo>
                  <a:lnTo>
                    <a:pt x="1870" y="42"/>
                  </a:lnTo>
                  <a:lnTo>
                    <a:pt x="1866" y="44"/>
                  </a:lnTo>
                  <a:lnTo>
                    <a:pt x="1866" y="44"/>
                  </a:lnTo>
                  <a:lnTo>
                    <a:pt x="1860" y="42"/>
                  </a:lnTo>
                  <a:lnTo>
                    <a:pt x="1860" y="42"/>
                  </a:lnTo>
                  <a:lnTo>
                    <a:pt x="1856" y="42"/>
                  </a:lnTo>
                  <a:lnTo>
                    <a:pt x="1856" y="42"/>
                  </a:lnTo>
                  <a:lnTo>
                    <a:pt x="1848" y="42"/>
                  </a:lnTo>
                  <a:lnTo>
                    <a:pt x="1848" y="42"/>
                  </a:lnTo>
                  <a:lnTo>
                    <a:pt x="1846" y="42"/>
                  </a:lnTo>
                  <a:lnTo>
                    <a:pt x="1846" y="42"/>
                  </a:lnTo>
                  <a:lnTo>
                    <a:pt x="1842" y="42"/>
                  </a:lnTo>
                  <a:lnTo>
                    <a:pt x="1842" y="42"/>
                  </a:lnTo>
                  <a:lnTo>
                    <a:pt x="1842" y="42"/>
                  </a:lnTo>
                  <a:lnTo>
                    <a:pt x="1842" y="42"/>
                  </a:lnTo>
                  <a:lnTo>
                    <a:pt x="1840" y="42"/>
                  </a:lnTo>
                  <a:lnTo>
                    <a:pt x="1840" y="42"/>
                  </a:lnTo>
                  <a:lnTo>
                    <a:pt x="1840" y="42"/>
                  </a:lnTo>
                  <a:lnTo>
                    <a:pt x="1840" y="42"/>
                  </a:lnTo>
                  <a:lnTo>
                    <a:pt x="1836" y="42"/>
                  </a:lnTo>
                  <a:lnTo>
                    <a:pt x="1832" y="42"/>
                  </a:lnTo>
                  <a:lnTo>
                    <a:pt x="1832" y="42"/>
                  </a:lnTo>
                  <a:lnTo>
                    <a:pt x="1832" y="38"/>
                  </a:lnTo>
                  <a:lnTo>
                    <a:pt x="1832" y="38"/>
                  </a:lnTo>
                  <a:lnTo>
                    <a:pt x="1830" y="38"/>
                  </a:lnTo>
                  <a:lnTo>
                    <a:pt x="1830" y="38"/>
                  </a:lnTo>
                  <a:lnTo>
                    <a:pt x="1828" y="40"/>
                  </a:lnTo>
                  <a:lnTo>
                    <a:pt x="1828" y="40"/>
                  </a:lnTo>
                  <a:lnTo>
                    <a:pt x="1826" y="40"/>
                  </a:lnTo>
                  <a:lnTo>
                    <a:pt x="1826" y="40"/>
                  </a:lnTo>
                  <a:lnTo>
                    <a:pt x="1820" y="40"/>
                  </a:lnTo>
                  <a:lnTo>
                    <a:pt x="1820" y="40"/>
                  </a:lnTo>
                  <a:lnTo>
                    <a:pt x="1820" y="40"/>
                  </a:lnTo>
                  <a:lnTo>
                    <a:pt x="1820" y="40"/>
                  </a:lnTo>
                  <a:lnTo>
                    <a:pt x="1816" y="38"/>
                  </a:lnTo>
                  <a:lnTo>
                    <a:pt x="1816" y="38"/>
                  </a:lnTo>
                  <a:lnTo>
                    <a:pt x="1814" y="38"/>
                  </a:lnTo>
                  <a:lnTo>
                    <a:pt x="1812" y="40"/>
                  </a:lnTo>
                  <a:lnTo>
                    <a:pt x="1812" y="40"/>
                  </a:lnTo>
                  <a:lnTo>
                    <a:pt x="1812" y="42"/>
                  </a:lnTo>
                  <a:lnTo>
                    <a:pt x="1812" y="42"/>
                  </a:lnTo>
                  <a:lnTo>
                    <a:pt x="1804" y="42"/>
                  </a:lnTo>
                  <a:lnTo>
                    <a:pt x="1804" y="42"/>
                  </a:lnTo>
                  <a:lnTo>
                    <a:pt x="1798" y="42"/>
                  </a:lnTo>
                  <a:lnTo>
                    <a:pt x="1798" y="42"/>
                  </a:lnTo>
                  <a:lnTo>
                    <a:pt x="1790" y="44"/>
                  </a:lnTo>
                  <a:lnTo>
                    <a:pt x="1790" y="44"/>
                  </a:lnTo>
                  <a:lnTo>
                    <a:pt x="1786" y="44"/>
                  </a:lnTo>
                  <a:lnTo>
                    <a:pt x="1782" y="44"/>
                  </a:lnTo>
                  <a:lnTo>
                    <a:pt x="1782" y="44"/>
                  </a:lnTo>
                  <a:lnTo>
                    <a:pt x="1778" y="44"/>
                  </a:lnTo>
                  <a:lnTo>
                    <a:pt x="1778" y="44"/>
                  </a:lnTo>
                  <a:lnTo>
                    <a:pt x="1774" y="44"/>
                  </a:lnTo>
                  <a:lnTo>
                    <a:pt x="1774" y="44"/>
                  </a:lnTo>
                  <a:lnTo>
                    <a:pt x="1772" y="44"/>
                  </a:lnTo>
                  <a:lnTo>
                    <a:pt x="1768" y="44"/>
                  </a:lnTo>
                  <a:lnTo>
                    <a:pt x="1768" y="44"/>
                  </a:lnTo>
                  <a:lnTo>
                    <a:pt x="1766" y="44"/>
                  </a:lnTo>
                  <a:lnTo>
                    <a:pt x="1766" y="44"/>
                  </a:lnTo>
                  <a:lnTo>
                    <a:pt x="1762" y="44"/>
                  </a:lnTo>
                  <a:lnTo>
                    <a:pt x="1762" y="44"/>
                  </a:lnTo>
                  <a:lnTo>
                    <a:pt x="1756" y="44"/>
                  </a:lnTo>
                  <a:lnTo>
                    <a:pt x="1756" y="44"/>
                  </a:lnTo>
                  <a:lnTo>
                    <a:pt x="1752" y="44"/>
                  </a:lnTo>
                  <a:lnTo>
                    <a:pt x="1752" y="44"/>
                  </a:lnTo>
                  <a:lnTo>
                    <a:pt x="1748" y="44"/>
                  </a:lnTo>
                  <a:lnTo>
                    <a:pt x="1748" y="44"/>
                  </a:lnTo>
                  <a:lnTo>
                    <a:pt x="1746" y="44"/>
                  </a:lnTo>
                  <a:lnTo>
                    <a:pt x="1746" y="44"/>
                  </a:lnTo>
                  <a:lnTo>
                    <a:pt x="1744" y="44"/>
                  </a:lnTo>
                  <a:lnTo>
                    <a:pt x="1744" y="44"/>
                  </a:lnTo>
                  <a:lnTo>
                    <a:pt x="1742" y="44"/>
                  </a:lnTo>
                  <a:lnTo>
                    <a:pt x="1742" y="44"/>
                  </a:lnTo>
                  <a:lnTo>
                    <a:pt x="1738" y="44"/>
                  </a:lnTo>
                  <a:lnTo>
                    <a:pt x="1738" y="44"/>
                  </a:lnTo>
                  <a:lnTo>
                    <a:pt x="1734" y="44"/>
                  </a:lnTo>
                  <a:lnTo>
                    <a:pt x="1734" y="44"/>
                  </a:lnTo>
                  <a:lnTo>
                    <a:pt x="1734" y="44"/>
                  </a:lnTo>
                  <a:lnTo>
                    <a:pt x="1734" y="44"/>
                  </a:lnTo>
                  <a:lnTo>
                    <a:pt x="1732" y="44"/>
                  </a:lnTo>
                  <a:lnTo>
                    <a:pt x="1732" y="44"/>
                  </a:lnTo>
                  <a:lnTo>
                    <a:pt x="1724" y="44"/>
                  </a:lnTo>
                  <a:lnTo>
                    <a:pt x="1718" y="46"/>
                  </a:lnTo>
                  <a:lnTo>
                    <a:pt x="1718" y="46"/>
                  </a:lnTo>
                  <a:lnTo>
                    <a:pt x="1718" y="44"/>
                  </a:lnTo>
                  <a:lnTo>
                    <a:pt x="1718" y="44"/>
                  </a:lnTo>
                  <a:lnTo>
                    <a:pt x="1716" y="44"/>
                  </a:lnTo>
                  <a:lnTo>
                    <a:pt x="1716" y="44"/>
                  </a:lnTo>
                  <a:lnTo>
                    <a:pt x="1706" y="44"/>
                  </a:lnTo>
                  <a:lnTo>
                    <a:pt x="1706" y="44"/>
                  </a:lnTo>
                  <a:lnTo>
                    <a:pt x="1702" y="44"/>
                  </a:lnTo>
                  <a:lnTo>
                    <a:pt x="1702" y="44"/>
                  </a:lnTo>
                  <a:lnTo>
                    <a:pt x="1698" y="44"/>
                  </a:lnTo>
                  <a:lnTo>
                    <a:pt x="1698" y="44"/>
                  </a:lnTo>
                  <a:lnTo>
                    <a:pt x="1694" y="44"/>
                  </a:lnTo>
                  <a:lnTo>
                    <a:pt x="1694" y="44"/>
                  </a:lnTo>
                  <a:lnTo>
                    <a:pt x="1694" y="44"/>
                  </a:lnTo>
                  <a:lnTo>
                    <a:pt x="1694" y="44"/>
                  </a:lnTo>
                  <a:lnTo>
                    <a:pt x="1690" y="44"/>
                  </a:lnTo>
                  <a:lnTo>
                    <a:pt x="1690" y="44"/>
                  </a:lnTo>
                  <a:lnTo>
                    <a:pt x="1686" y="44"/>
                  </a:lnTo>
                  <a:lnTo>
                    <a:pt x="1686" y="44"/>
                  </a:lnTo>
                  <a:lnTo>
                    <a:pt x="1686" y="44"/>
                  </a:lnTo>
                  <a:lnTo>
                    <a:pt x="1686" y="44"/>
                  </a:lnTo>
                  <a:lnTo>
                    <a:pt x="1682" y="44"/>
                  </a:lnTo>
                  <a:lnTo>
                    <a:pt x="1682" y="44"/>
                  </a:lnTo>
                  <a:lnTo>
                    <a:pt x="1678" y="44"/>
                  </a:lnTo>
                  <a:lnTo>
                    <a:pt x="1678" y="44"/>
                  </a:lnTo>
                  <a:lnTo>
                    <a:pt x="1672" y="44"/>
                  </a:lnTo>
                  <a:lnTo>
                    <a:pt x="1672" y="44"/>
                  </a:lnTo>
                  <a:lnTo>
                    <a:pt x="1670" y="44"/>
                  </a:lnTo>
                  <a:lnTo>
                    <a:pt x="1670" y="44"/>
                  </a:lnTo>
                  <a:lnTo>
                    <a:pt x="1668" y="44"/>
                  </a:lnTo>
                  <a:lnTo>
                    <a:pt x="1668" y="44"/>
                  </a:lnTo>
                  <a:lnTo>
                    <a:pt x="1668" y="44"/>
                  </a:lnTo>
                  <a:lnTo>
                    <a:pt x="1668" y="44"/>
                  </a:lnTo>
                  <a:lnTo>
                    <a:pt x="1664" y="44"/>
                  </a:lnTo>
                  <a:lnTo>
                    <a:pt x="1664" y="44"/>
                  </a:lnTo>
                  <a:lnTo>
                    <a:pt x="1658" y="46"/>
                  </a:lnTo>
                  <a:lnTo>
                    <a:pt x="1652" y="46"/>
                  </a:lnTo>
                  <a:lnTo>
                    <a:pt x="1652" y="46"/>
                  </a:lnTo>
                  <a:lnTo>
                    <a:pt x="1652" y="46"/>
                  </a:lnTo>
                  <a:lnTo>
                    <a:pt x="1652" y="46"/>
                  </a:lnTo>
                  <a:lnTo>
                    <a:pt x="1650" y="46"/>
                  </a:lnTo>
                  <a:lnTo>
                    <a:pt x="1650" y="46"/>
                  </a:lnTo>
                  <a:lnTo>
                    <a:pt x="1642" y="44"/>
                  </a:lnTo>
                  <a:lnTo>
                    <a:pt x="1642" y="44"/>
                  </a:lnTo>
                  <a:lnTo>
                    <a:pt x="1638" y="44"/>
                  </a:lnTo>
                  <a:lnTo>
                    <a:pt x="1638" y="44"/>
                  </a:lnTo>
                  <a:lnTo>
                    <a:pt x="1634" y="46"/>
                  </a:lnTo>
                  <a:lnTo>
                    <a:pt x="1634" y="46"/>
                  </a:lnTo>
                  <a:lnTo>
                    <a:pt x="1626" y="46"/>
                  </a:lnTo>
                  <a:lnTo>
                    <a:pt x="1626" y="46"/>
                  </a:lnTo>
                  <a:lnTo>
                    <a:pt x="1622" y="46"/>
                  </a:lnTo>
                  <a:lnTo>
                    <a:pt x="1622" y="46"/>
                  </a:lnTo>
                  <a:lnTo>
                    <a:pt x="1620" y="44"/>
                  </a:lnTo>
                  <a:lnTo>
                    <a:pt x="1620" y="44"/>
                  </a:lnTo>
                  <a:lnTo>
                    <a:pt x="1612" y="44"/>
                  </a:lnTo>
                  <a:lnTo>
                    <a:pt x="1612" y="44"/>
                  </a:lnTo>
                  <a:lnTo>
                    <a:pt x="1608" y="44"/>
                  </a:lnTo>
                  <a:lnTo>
                    <a:pt x="1608" y="44"/>
                  </a:lnTo>
                  <a:lnTo>
                    <a:pt x="1600" y="46"/>
                  </a:lnTo>
                  <a:lnTo>
                    <a:pt x="1600" y="46"/>
                  </a:lnTo>
                  <a:lnTo>
                    <a:pt x="1596" y="46"/>
                  </a:lnTo>
                  <a:lnTo>
                    <a:pt x="1596" y="46"/>
                  </a:lnTo>
                  <a:lnTo>
                    <a:pt x="1592" y="46"/>
                  </a:lnTo>
                  <a:lnTo>
                    <a:pt x="1592" y="46"/>
                  </a:lnTo>
                  <a:lnTo>
                    <a:pt x="1588" y="46"/>
                  </a:lnTo>
                  <a:lnTo>
                    <a:pt x="1588" y="46"/>
                  </a:lnTo>
                  <a:lnTo>
                    <a:pt x="1586" y="46"/>
                  </a:lnTo>
                  <a:lnTo>
                    <a:pt x="1586" y="46"/>
                  </a:lnTo>
                  <a:lnTo>
                    <a:pt x="1584" y="46"/>
                  </a:lnTo>
                  <a:lnTo>
                    <a:pt x="1584" y="46"/>
                  </a:lnTo>
                  <a:lnTo>
                    <a:pt x="1580" y="46"/>
                  </a:lnTo>
                  <a:lnTo>
                    <a:pt x="1580" y="46"/>
                  </a:lnTo>
                  <a:lnTo>
                    <a:pt x="1580" y="46"/>
                  </a:lnTo>
                  <a:lnTo>
                    <a:pt x="1580" y="46"/>
                  </a:lnTo>
                  <a:lnTo>
                    <a:pt x="1576" y="46"/>
                  </a:lnTo>
                  <a:lnTo>
                    <a:pt x="1570" y="48"/>
                  </a:lnTo>
                  <a:lnTo>
                    <a:pt x="1570" y="48"/>
                  </a:lnTo>
                  <a:lnTo>
                    <a:pt x="1568" y="46"/>
                  </a:lnTo>
                  <a:lnTo>
                    <a:pt x="1568" y="46"/>
                  </a:lnTo>
                  <a:lnTo>
                    <a:pt x="1566" y="48"/>
                  </a:lnTo>
                  <a:lnTo>
                    <a:pt x="1566" y="48"/>
                  </a:lnTo>
                  <a:lnTo>
                    <a:pt x="1560" y="48"/>
                  </a:lnTo>
                  <a:lnTo>
                    <a:pt x="1560" y="48"/>
                  </a:lnTo>
                  <a:lnTo>
                    <a:pt x="1560" y="48"/>
                  </a:lnTo>
                  <a:lnTo>
                    <a:pt x="1560" y="48"/>
                  </a:lnTo>
                  <a:lnTo>
                    <a:pt x="1558" y="46"/>
                  </a:lnTo>
                  <a:lnTo>
                    <a:pt x="1558" y="46"/>
                  </a:lnTo>
                  <a:lnTo>
                    <a:pt x="1554" y="44"/>
                  </a:lnTo>
                  <a:lnTo>
                    <a:pt x="1554" y="44"/>
                  </a:lnTo>
                  <a:lnTo>
                    <a:pt x="1550" y="46"/>
                  </a:lnTo>
                  <a:lnTo>
                    <a:pt x="1550" y="46"/>
                  </a:lnTo>
                  <a:lnTo>
                    <a:pt x="1546" y="46"/>
                  </a:lnTo>
                  <a:lnTo>
                    <a:pt x="1546" y="46"/>
                  </a:lnTo>
                  <a:lnTo>
                    <a:pt x="1544" y="46"/>
                  </a:lnTo>
                  <a:lnTo>
                    <a:pt x="1544" y="46"/>
                  </a:lnTo>
                  <a:lnTo>
                    <a:pt x="1540" y="48"/>
                  </a:lnTo>
                  <a:lnTo>
                    <a:pt x="1540" y="48"/>
                  </a:lnTo>
                  <a:lnTo>
                    <a:pt x="1538" y="46"/>
                  </a:lnTo>
                  <a:lnTo>
                    <a:pt x="1538" y="46"/>
                  </a:lnTo>
                  <a:lnTo>
                    <a:pt x="1536" y="44"/>
                  </a:lnTo>
                  <a:lnTo>
                    <a:pt x="1536" y="44"/>
                  </a:lnTo>
                  <a:lnTo>
                    <a:pt x="1534" y="44"/>
                  </a:lnTo>
                  <a:lnTo>
                    <a:pt x="1534" y="44"/>
                  </a:lnTo>
                  <a:lnTo>
                    <a:pt x="1532" y="44"/>
                  </a:lnTo>
                  <a:lnTo>
                    <a:pt x="1532" y="44"/>
                  </a:lnTo>
                  <a:lnTo>
                    <a:pt x="1532" y="44"/>
                  </a:lnTo>
                  <a:lnTo>
                    <a:pt x="1532" y="44"/>
                  </a:lnTo>
                  <a:lnTo>
                    <a:pt x="1526" y="46"/>
                  </a:lnTo>
                  <a:lnTo>
                    <a:pt x="1526" y="46"/>
                  </a:lnTo>
                  <a:lnTo>
                    <a:pt x="1520" y="46"/>
                  </a:lnTo>
                  <a:lnTo>
                    <a:pt x="1520" y="46"/>
                  </a:lnTo>
                  <a:lnTo>
                    <a:pt x="1518" y="46"/>
                  </a:lnTo>
                  <a:lnTo>
                    <a:pt x="1518" y="46"/>
                  </a:lnTo>
                  <a:lnTo>
                    <a:pt x="1516" y="46"/>
                  </a:lnTo>
                  <a:lnTo>
                    <a:pt x="1516" y="46"/>
                  </a:lnTo>
                  <a:lnTo>
                    <a:pt x="1514" y="46"/>
                  </a:lnTo>
                  <a:lnTo>
                    <a:pt x="1514" y="46"/>
                  </a:lnTo>
                  <a:lnTo>
                    <a:pt x="1514" y="46"/>
                  </a:lnTo>
                  <a:lnTo>
                    <a:pt x="1514" y="46"/>
                  </a:lnTo>
                  <a:lnTo>
                    <a:pt x="1512" y="46"/>
                  </a:lnTo>
                  <a:lnTo>
                    <a:pt x="1512" y="46"/>
                  </a:lnTo>
                  <a:lnTo>
                    <a:pt x="1506" y="44"/>
                  </a:lnTo>
                  <a:lnTo>
                    <a:pt x="1504" y="46"/>
                  </a:lnTo>
                  <a:lnTo>
                    <a:pt x="1504" y="46"/>
                  </a:lnTo>
                  <a:lnTo>
                    <a:pt x="1500" y="46"/>
                  </a:lnTo>
                  <a:lnTo>
                    <a:pt x="1500" y="46"/>
                  </a:lnTo>
                  <a:lnTo>
                    <a:pt x="1492" y="46"/>
                  </a:lnTo>
                  <a:lnTo>
                    <a:pt x="1492" y="46"/>
                  </a:lnTo>
                  <a:lnTo>
                    <a:pt x="1492" y="46"/>
                  </a:lnTo>
                  <a:lnTo>
                    <a:pt x="1492" y="46"/>
                  </a:lnTo>
                  <a:lnTo>
                    <a:pt x="1490" y="46"/>
                  </a:lnTo>
                  <a:lnTo>
                    <a:pt x="1490" y="46"/>
                  </a:lnTo>
                  <a:lnTo>
                    <a:pt x="1488" y="46"/>
                  </a:lnTo>
                  <a:lnTo>
                    <a:pt x="1488" y="46"/>
                  </a:lnTo>
                  <a:lnTo>
                    <a:pt x="1486" y="46"/>
                  </a:lnTo>
                  <a:lnTo>
                    <a:pt x="1486" y="46"/>
                  </a:lnTo>
                  <a:lnTo>
                    <a:pt x="1484" y="46"/>
                  </a:lnTo>
                  <a:lnTo>
                    <a:pt x="1484" y="46"/>
                  </a:lnTo>
                  <a:lnTo>
                    <a:pt x="1480" y="46"/>
                  </a:lnTo>
                  <a:lnTo>
                    <a:pt x="1480" y="46"/>
                  </a:lnTo>
                  <a:lnTo>
                    <a:pt x="1480" y="44"/>
                  </a:lnTo>
                  <a:lnTo>
                    <a:pt x="1480" y="44"/>
                  </a:lnTo>
                  <a:lnTo>
                    <a:pt x="1476" y="44"/>
                  </a:lnTo>
                  <a:lnTo>
                    <a:pt x="1476" y="44"/>
                  </a:lnTo>
                  <a:lnTo>
                    <a:pt x="1470" y="46"/>
                  </a:lnTo>
                  <a:lnTo>
                    <a:pt x="1470" y="46"/>
                  </a:lnTo>
                  <a:lnTo>
                    <a:pt x="1466" y="44"/>
                  </a:lnTo>
                  <a:lnTo>
                    <a:pt x="1466" y="44"/>
                  </a:lnTo>
                  <a:lnTo>
                    <a:pt x="1464" y="44"/>
                  </a:lnTo>
                  <a:lnTo>
                    <a:pt x="1464" y="44"/>
                  </a:lnTo>
                  <a:lnTo>
                    <a:pt x="1462" y="44"/>
                  </a:lnTo>
                  <a:lnTo>
                    <a:pt x="1462" y="44"/>
                  </a:lnTo>
                  <a:lnTo>
                    <a:pt x="1458" y="44"/>
                  </a:lnTo>
                  <a:lnTo>
                    <a:pt x="1458" y="44"/>
                  </a:lnTo>
                  <a:lnTo>
                    <a:pt x="1456" y="44"/>
                  </a:lnTo>
                  <a:lnTo>
                    <a:pt x="1456" y="44"/>
                  </a:lnTo>
                  <a:lnTo>
                    <a:pt x="1452" y="44"/>
                  </a:lnTo>
                  <a:lnTo>
                    <a:pt x="1452" y="44"/>
                  </a:lnTo>
                  <a:lnTo>
                    <a:pt x="1450" y="44"/>
                  </a:lnTo>
                  <a:lnTo>
                    <a:pt x="1450" y="44"/>
                  </a:lnTo>
                  <a:lnTo>
                    <a:pt x="1442" y="44"/>
                  </a:lnTo>
                  <a:lnTo>
                    <a:pt x="1442" y="44"/>
                  </a:lnTo>
                  <a:lnTo>
                    <a:pt x="1438" y="42"/>
                  </a:lnTo>
                  <a:lnTo>
                    <a:pt x="1438" y="42"/>
                  </a:lnTo>
                  <a:lnTo>
                    <a:pt x="1434" y="42"/>
                  </a:lnTo>
                  <a:lnTo>
                    <a:pt x="1434" y="42"/>
                  </a:lnTo>
                  <a:lnTo>
                    <a:pt x="1430" y="44"/>
                  </a:lnTo>
                  <a:lnTo>
                    <a:pt x="1430" y="44"/>
                  </a:lnTo>
                  <a:lnTo>
                    <a:pt x="1430" y="44"/>
                  </a:lnTo>
                  <a:lnTo>
                    <a:pt x="1430" y="44"/>
                  </a:lnTo>
                  <a:lnTo>
                    <a:pt x="1430" y="44"/>
                  </a:lnTo>
                  <a:lnTo>
                    <a:pt x="1430" y="44"/>
                  </a:lnTo>
                  <a:lnTo>
                    <a:pt x="1424" y="42"/>
                  </a:lnTo>
                  <a:lnTo>
                    <a:pt x="1424" y="42"/>
                  </a:lnTo>
                  <a:lnTo>
                    <a:pt x="1420" y="44"/>
                  </a:lnTo>
                  <a:lnTo>
                    <a:pt x="1420" y="44"/>
                  </a:lnTo>
                  <a:lnTo>
                    <a:pt x="1414" y="42"/>
                  </a:lnTo>
                  <a:lnTo>
                    <a:pt x="1414" y="42"/>
                  </a:lnTo>
                  <a:lnTo>
                    <a:pt x="1412" y="44"/>
                  </a:lnTo>
                  <a:lnTo>
                    <a:pt x="1412" y="44"/>
                  </a:lnTo>
                  <a:lnTo>
                    <a:pt x="1406" y="42"/>
                  </a:lnTo>
                  <a:lnTo>
                    <a:pt x="1406" y="42"/>
                  </a:lnTo>
                  <a:lnTo>
                    <a:pt x="1398" y="42"/>
                  </a:lnTo>
                  <a:lnTo>
                    <a:pt x="1398" y="42"/>
                  </a:lnTo>
                  <a:lnTo>
                    <a:pt x="1396" y="44"/>
                  </a:lnTo>
                  <a:lnTo>
                    <a:pt x="1396" y="44"/>
                  </a:lnTo>
                  <a:lnTo>
                    <a:pt x="1394" y="42"/>
                  </a:lnTo>
                  <a:lnTo>
                    <a:pt x="1394" y="42"/>
                  </a:lnTo>
                  <a:lnTo>
                    <a:pt x="1394" y="42"/>
                  </a:lnTo>
                  <a:lnTo>
                    <a:pt x="1394" y="42"/>
                  </a:lnTo>
                  <a:lnTo>
                    <a:pt x="1390" y="44"/>
                  </a:lnTo>
                  <a:lnTo>
                    <a:pt x="1386" y="44"/>
                  </a:lnTo>
                  <a:lnTo>
                    <a:pt x="1386" y="44"/>
                  </a:lnTo>
                  <a:lnTo>
                    <a:pt x="1384" y="44"/>
                  </a:lnTo>
                  <a:lnTo>
                    <a:pt x="1384" y="44"/>
                  </a:lnTo>
                  <a:lnTo>
                    <a:pt x="1380" y="44"/>
                  </a:lnTo>
                  <a:lnTo>
                    <a:pt x="1380" y="44"/>
                  </a:lnTo>
                  <a:lnTo>
                    <a:pt x="1378" y="44"/>
                  </a:lnTo>
                  <a:lnTo>
                    <a:pt x="1378" y="44"/>
                  </a:lnTo>
                  <a:lnTo>
                    <a:pt x="1374" y="44"/>
                  </a:lnTo>
                  <a:lnTo>
                    <a:pt x="1374" y="44"/>
                  </a:lnTo>
                  <a:lnTo>
                    <a:pt x="1372" y="44"/>
                  </a:lnTo>
                  <a:lnTo>
                    <a:pt x="1372" y="44"/>
                  </a:lnTo>
                  <a:lnTo>
                    <a:pt x="1370" y="44"/>
                  </a:lnTo>
                  <a:lnTo>
                    <a:pt x="1370" y="44"/>
                  </a:lnTo>
                  <a:lnTo>
                    <a:pt x="1366" y="44"/>
                  </a:lnTo>
                  <a:lnTo>
                    <a:pt x="1366" y="44"/>
                  </a:lnTo>
                  <a:lnTo>
                    <a:pt x="1364" y="44"/>
                  </a:lnTo>
                  <a:lnTo>
                    <a:pt x="1364" y="44"/>
                  </a:lnTo>
                  <a:lnTo>
                    <a:pt x="1362" y="44"/>
                  </a:lnTo>
                  <a:lnTo>
                    <a:pt x="1362" y="44"/>
                  </a:lnTo>
                  <a:lnTo>
                    <a:pt x="1354" y="44"/>
                  </a:lnTo>
                  <a:lnTo>
                    <a:pt x="1354" y="44"/>
                  </a:lnTo>
                  <a:lnTo>
                    <a:pt x="1350" y="44"/>
                  </a:lnTo>
                  <a:lnTo>
                    <a:pt x="1350" y="44"/>
                  </a:lnTo>
                  <a:lnTo>
                    <a:pt x="1348" y="44"/>
                  </a:lnTo>
                  <a:lnTo>
                    <a:pt x="1348" y="44"/>
                  </a:lnTo>
                  <a:lnTo>
                    <a:pt x="1344" y="44"/>
                  </a:lnTo>
                  <a:lnTo>
                    <a:pt x="1344" y="44"/>
                  </a:lnTo>
                  <a:lnTo>
                    <a:pt x="1340" y="46"/>
                  </a:lnTo>
                  <a:lnTo>
                    <a:pt x="1340" y="46"/>
                  </a:lnTo>
                  <a:lnTo>
                    <a:pt x="1336" y="46"/>
                  </a:lnTo>
                  <a:lnTo>
                    <a:pt x="1336" y="46"/>
                  </a:lnTo>
                  <a:lnTo>
                    <a:pt x="1328" y="46"/>
                  </a:lnTo>
                  <a:lnTo>
                    <a:pt x="1328" y="46"/>
                  </a:lnTo>
                  <a:lnTo>
                    <a:pt x="1326" y="44"/>
                  </a:lnTo>
                  <a:lnTo>
                    <a:pt x="1326" y="44"/>
                  </a:lnTo>
                  <a:lnTo>
                    <a:pt x="1318" y="44"/>
                  </a:lnTo>
                  <a:lnTo>
                    <a:pt x="1318" y="44"/>
                  </a:lnTo>
                  <a:lnTo>
                    <a:pt x="1316" y="44"/>
                  </a:lnTo>
                  <a:lnTo>
                    <a:pt x="1316" y="44"/>
                  </a:lnTo>
                  <a:lnTo>
                    <a:pt x="1312" y="44"/>
                  </a:lnTo>
                  <a:lnTo>
                    <a:pt x="1312" y="44"/>
                  </a:lnTo>
                  <a:lnTo>
                    <a:pt x="1306" y="46"/>
                  </a:lnTo>
                  <a:lnTo>
                    <a:pt x="1306" y="46"/>
                  </a:lnTo>
                  <a:lnTo>
                    <a:pt x="1302" y="46"/>
                  </a:lnTo>
                  <a:lnTo>
                    <a:pt x="1296" y="46"/>
                  </a:lnTo>
                  <a:lnTo>
                    <a:pt x="1296" y="46"/>
                  </a:lnTo>
                  <a:lnTo>
                    <a:pt x="1290" y="46"/>
                  </a:lnTo>
                  <a:lnTo>
                    <a:pt x="1290" y="46"/>
                  </a:lnTo>
                  <a:lnTo>
                    <a:pt x="1288" y="46"/>
                  </a:lnTo>
                  <a:lnTo>
                    <a:pt x="1288" y="46"/>
                  </a:lnTo>
                  <a:lnTo>
                    <a:pt x="1284" y="44"/>
                  </a:lnTo>
                  <a:lnTo>
                    <a:pt x="1284" y="44"/>
                  </a:lnTo>
                  <a:lnTo>
                    <a:pt x="1282" y="46"/>
                  </a:lnTo>
                  <a:lnTo>
                    <a:pt x="1282" y="46"/>
                  </a:lnTo>
                  <a:lnTo>
                    <a:pt x="1276" y="46"/>
                  </a:lnTo>
                  <a:lnTo>
                    <a:pt x="1276" y="46"/>
                  </a:lnTo>
                  <a:lnTo>
                    <a:pt x="1274" y="46"/>
                  </a:lnTo>
                  <a:lnTo>
                    <a:pt x="1274" y="46"/>
                  </a:lnTo>
                  <a:lnTo>
                    <a:pt x="1272" y="46"/>
                  </a:lnTo>
                  <a:lnTo>
                    <a:pt x="1272" y="46"/>
                  </a:lnTo>
                  <a:lnTo>
                    <a:pt x="1266" y="44"/>
                  </a:lnTo>
                  <a:lnTo>
                    <a:pt x="1266" y="44"/>
                  </a:lnTo>
                  <a:lnTo>
                    <a:pt x="1262" y="44"/>
                  </a:lnTo>
                  <a:lnTo>
                    <a:pt x="1262" y="44"/>
                  </a:lnTo>
                  <a:lnTo>
                    <a:pt x="1260" y="44"/>
                  </a:lnTo>
                  <a:lnTo>
                    <a:pt x="1260" y="44"/>
                  </a:lnTo>
                  <a:lnTo>
                    <a:pt x="1258" y="46"/>
                  </a:lnTo>
                  <a:lnTo>
                    <a:pt x="1258" y="46"/>
                  </a:lnTo>
                  <a:lnTo>
                    <a:pt x="1254" y="46"/>
                  </a:lnTo>
                  <a:lnTo>
                    <a:pt x="1254" y="46"/>
                  </a:lnTo>
                  <a:lnTo>
                    <a:pt x="1250" y="48"/>
                  </a:lnTo>
                  <a:lnTo>
                    <a:pt x="1250" y="48"/>
                  </a:lnTo>
                  <a:lnTo>
                    <a:pt x="1248" y="46"/>
                  </a:lnTo>
                  <a:lnTo>
                    <a:pt x="1248" y="46"/>
                  </a:lnTo>
                  <a:lnTo>
                    <a:pt x="1248" y="48"/>
                  </a:lnTo>
                  <a:lnTo>
                    <a:pt x="1248" y="48"/>
                  </a:lnTo>
                  <a:lnTo>
                    <a:pt x="1246" y="46"/>
                  </a:lnTo>
                  <a:lnTo>
                    <a:pt x="1246" y="46"/>
                  </a:lnTo>
                  <a:lnTo>
                    <a:pt x="1244" y="46"/>
                  </a:lnTo>
                  <a:lnTo>
                    <a:pt x="1244" y="46"/>
                  </a:lnTo>
                  <a:lnTo>
                    <a:pt x="1240" y="48"/>
                  </a:lnTo>
                  <a:lnTo>
                    <a:pt x="1240" y="48"/>
                  </a:lnTo>
                  <a:lnTo>
                    <a:pt x="1236" y="44"/>
                  </a:lnTo>
                  <a:lnTo>
                    <a:pt x="1236" y="44"/>
                  </a:lnTo>
                  <a:lnTo>
                    <a:pt x="1230" y="46"/>
                  </a:lnTo>
                  <a:lnTo>
                    <a:pt x="1224" y="46"/>
                  </a:lnTo>
                  <a:lnTo>
                    <a:pt x="1224" y="46"/>
                  </a:lnTo>
                  <a:lnTo>
                    <a:pt x="1222" y="46"/>
                  </a:lnTo>
                  <a:lnTo>
                    <a:pt x="1218" y="46"/>
                  </a:lnTo>
                  <a:lnTo>
                    <a:pt x="1218" y="46"/>
                  </a:lnTo>
                  <a:lnTo>
                    <a:pt x="1216" y="44"/>
                  </a:lnTo>
                  <a:lnTo>
                    <a:pt x="1214" y="44"/>
                  </a:lnTo>
                  <a:lnTo>
                    <a:pt x="1214" y="44"/>
                  </a:lnTo>
                  <a:lnTo>
                    <a:pt x="1204" y="44"/>
                  </a:lnTo>
                  <a:lnTo>
                    <a:pt x="1204" y="44"/>
                  </a:lnTo>
                  <a:lnTo>
                    <a:pt x="1200" y="42"/>
                  </a:lnTo>
                  <a:lnTo>
                    <a:pt x="1200" y="42"/>
                  </a:lnTo>
                  <a:lnTo>
                    <a:pt x="1196" y="42"/>
                  </a:lnTo>
                  <a:lnTo>
                    <a:pt x="1196" y="42"/>
                  </a:lnTo>
                  <a:lnTo>
                    <a:pt x="1188" y="44"/>
                  </a:lnTo>
                  <a:lnTo>
                    <a:pt x="1188" y="44"/>
                  </a:lnTo>
                  <a:lnTo>
                    <a:pt x="1186" y="44"/>
                  </a:lnTo>
                  <a:lnTo>
                    <a:pt x="1186" y="44"/>
                  </a:lnTo>
                  <a:lnTo>
                    <a:pt x="1180" y="44"/>
                  </a:lnTo>
                  <a:lnTo>
                    <a:pt x="1180" y="44"/>
                  </a:lnTo>
                  <a:lnTo>
                    <a:pt x="1180" y="42"/>
                  </a:lnTo>
                  <a:lnTo>
                    <a:pt x="1180" y="42"/>
                  </a:lnTo>
                  <a:lnTo>
                    <a:pt x="1176" y="42"/>
                  </a:lnTo>
                  <a:lnTo>
                    <a:pt x="1176" y="42"/>
                  </a:lnTo>
                  <a:lnTo>
                    <a:pt x="1174" y="42"/>
                  </a:lnTo>
                  <a:lnTo>
                    <a:pt x="1174" y="42"/>
                  </a:lnTo>
                  <a:lnTo>
                    <a:pt x="1170" y="44"/>
                  </a:lnTo>
                  <a:lnTo>
                    <a:pt x="1170" y="44"/>
                  </a:lnTo>
                  <a:lnTo>
                    <a:pt x="1164" y="42"/>
                  </a:lnTo>
                  <a:lnTo>
                    <a:pt x="1164" y="42"/>
                  </a:lnTo>
                  <a:lnTo>
                    <a:pt x="1156" y="42"/>
                  </a:lnTo>
                  <a:lnTo>
                    <a:pt x="1156" y="42"/>
                  </a:lnTo>
                  <a:lnTo>
                    <a:pt x="1152" y="42"/>
                  </a:lnTo>
                  <a:lnTo>
                    <a:pt x="1152" y="42"/>
                  </a:lnTo>
                  <a:lnTo>
                    <a:pt x="1148" y="44"/>
                  </a:lnTo>
                  <a:lnTo>
                    <a:pt x="1148" y="44"/>
                  </a:lnTo>
                  <a:lnTo>
                    <a:pt x="1146" y="44"/>
                  </a:lnTo>
                  <a:lnTo>
                    <a:pt x="1144" y="44"/>
                  </a:lnTo>
                  <a:lnTo>
                    <a:pt x="1142" y="44"/>
                  </a:lnTo>
                  <a:lnTo>
                    <a:pt x="1142" y="44"/>
                  </a:lnTo>
                  <a:lnTo>
                    <a:pt x="1140" y="42"/>
                  </a:lnTo>
                  <a:lnTo>
                    <a:pt x="1140" y="42"/>
                  </a:lnTo>
                  <a:lnTo>
                    <a:pt x="1140" y="42"/>
                  </a:lnTo>
                  <a:lnTo>
                    <a:pt x="1140" y="42"/>
                  </a:lnTo>
                  <a:lnTo>
                    <a:pt x="1138" y="42"/>
                  </a:lnTo>
                  <a:lnTo>
                    <a:pt x="1138" y="42"/>
                  </a:lnTo>
                  <a:lnTo>
                    <a:pt x="1138" y="40"/>
                  </a:lnTo>
                  <a:lnTo>
                    <a:pt x="1138" y="40"/>
                  </a:lnTo>
                  <a:lnTo>
                    <a:pt x="1138" y="40"/>
                  </a:lnTo>
                  <a:lnTo>
                    <a:pt x="1138" y="40"/>
                  </a:lnTo>
                  <a:lnTo>
                    <a:pt x="1136" y="40"/>
                  </a:lnTo>
                  <a:lnTo>
                    <a:pt x="1136" y="40"/>
                  </a:lnTo>
                  <a:lnTo>
                    <a:pt x="1134" y="40"/>
                  </a:lnTo>
                  <a:lnTo>
                    <a:pt x="1134" y="40"/>
                  </a:lnTo>
                  <a:lnTo>
                    <a:pt x="1132" y="40"/>
                  </a:lnTo>
                  <a:lnTo>
                    <a:pt x="1132" y="40"/>
                  </a:lnTo>
                  <a:lnTo>
                    <a:pt x="1128" y="38"/>
                  </a:lnTo>
                  <a:lnTo>
                    <a:pt x="1128" y="38"/>
                  </a:lnTo>
                  <a:lnTo>
                    <a:pt x="1124" y="38"/>
                  </a:lnTo>
                  <a:lnTo>
                    <a:pt x="1124" y="38"/>
                  </a:lnTo>
                  <a:lnTo>
                    <a:pt x="1124" y="38"/>
                  </a:lnTo>
                  <a:lnTo>
                    <a:pt x="1124" y="38"/>
                  </a:lnTo>
                  <a:lnTo>
                    <a:pt x="1122" y="38"/>
                  </a:lnTo>
                  <a:lnTo>
                    <a:pt x="1122" y="38"/>
                  </a:lnTo>
                  <a:lnTo>
                    <a:pt x="1120" y="40"/>
                  </a:lnTo>
                  <a:lnTo>
                    <a:pt x="1120" y="40"/>
                  </a:lnTo>
                  <a:lnTo>
                    <a:pt x="1114" y="42"/>
                  </a:lnTo>
                  <a:lnTo>
                    <a:pt x="1114" y="42"/>
                  </a:lnTo>
                  <a:lnTo>
                    <a:pt x="1112" y="44"/>
                  </a:lnTo>
                  <a:lnTo>
                    <a:pt x="1112" y="44"/>
                  </a:lnTo>
                  <a:lnTo>
                    <a:pt x="1104" y="42"/>
                  </a:lnTo>
                  <a:lnTo>
                    <a:pt x="1104" y="42"/>
                  </a:lnTo>
                  <a:lnTo>
                    <a:pt x="1102" y="44"/>
                  </a:lnTo>
                  <a:lnTo>
                    <a:pt x="1102" y="44"/>
                  </a:lnTo>
                  <a:lnTo>
                    <a:pt x="1096" y="44"/>
                  </a:lnTo>
                  <a:lnTo>
                    <a:pt x="1096" y="44"/>
                  </a:lnTo>
                  <a:lnTo>
                    <a:pt x="1094" y="42"/>
                  </a:lnTo>
                  <a:lnTo>
                    <a:pt x="1094" y="42"/>
                  </a:lnTo>
                  <a:lnTo>
                    <a:pt x="1090" y="44"/>
                  </a:lnTo>
                  <a:lnTo>
                    <a:pt x="1090" y="44"/>
                  </a:lnTo>
                  <a:lnTo>
                    <a:pt x="1088" y="44"/>
                  </a:lnTo>
                  <a:lnTo>
                    <a:pt x="1088" y="44"/>
                  </a:lnTo>
                  <a:lnTo>
                    <a:pt x="1088" y="44"/>
                  </a:lnTo>
                  <a:lnTo>
                    <a:pt x="1088" y="44"/>
                  </a:lnTo>
                  <a:lnTo>
                    <a:pt x="1080" y="44"/>
                  </a:lnTo>
                  <a:lnTo>
                    <a:pt x="1080" y="44"/>
                  </a:lnTo>
                  <a:lnTo>
                    <a:pt x="1078" y="44"/>
                  </a:lnTo>
                  <a:lnTo>
                    <a:pt x="1078" y="44"/>
                  </a:lnTo>
                  <a:lnTo>
                    <a:pt x="1072" y="44"/>
                  </a:lnTo>
                  <a:lnTo>
                    <a:pt x="1072" y="44"/>
                  </a:lnTo>
                  <a:lnTo>
                    <a:pt x="1068" y="44"/>
                  </a:lnTo>
                  <a:lnTo>
                    <a:pt x="1068" y="44"/>
                  </a:lnTo>
                  <a:lnTo>
                    <a:pt x="1066" y="42"/>
                  </a:lnTo>
                  <a:lnTo>
                    <a:pt x="1066" y="42"/>
                  </a:lnTo>
                  <a:lnTo>
                    <a:pt x="1064" y="42"/>
                  </a:lnTo>
                  <a:lnTo>
                    <a:pt x="1062" y="44"/>
                  </a:lnTo>
                  <a:lnTo>
                    <a:pt x="1062" y="44"/>
                  </a:lnTo>
                  <a:lnTo>
                    <a:pt x="1056" y="44"/>
                  </a:lnTo>
                  <a:lnTo>
                    <a:pt x="1056" y="44"/>
                  </a:lnTo>
                  <a:lnTo>
                    <a:pt x="1054" y="44"/>
                  </a:lnTo>
                  <a:lnTo>
                    <a:pt x="1054" y="44"/>
                  </a:lnTo>
                  <a:lnTo>
                    <a:pt x="1052" y="46"/>
                  </a:lnTo>
                  <a:lnTo>
                    <a:pt x="1052" y="46"/>
                  </a:lnTo>
                  <a:lnTo>
                    <a:pt x="1050" y="44"/>
                  </a:lnTo>
                  <a:lnTo>
                    <a:pt x="1050" y="44"/>
                  </a:lnTo>
                  <a:lnTo>
                    <a:pt x="1050" y="46"/>
                  </a:lnTo>
                  <a:lnTo>
                    <a:pt x="1050" y="46"/>
                  </a:lnTo>
                  <a:lnTo>
                    <a:pt x="1046" y="44"/>
                  </a:lnTo>
                  <a:lnTo>
                    <a:pt x="1046" y="44"/>
                  </a:lnTo>
                  <a:lnTo>
                    <a:pt x="1044" y="44"/>
                  </a:lnTo>
                  <a:lnTo>
                    <a:pt x="1044" y="44"/>
                  </a:lnTo>
                  <a:lnTo>
                    <a:pt x="1042" y="46"/>
                  </a:lnTo>
                  <a:lnTo>
                    <a:pt x="1042" y="46"/>
                  </a:lnTo>
                  <a:lnTo>
                    <a:pt x="1038" y="46"/>
                  </a:lnTo>
                  <a:lnTo>
                    <a:pt x="1038" y="46"/>
                  </a:lnTo>
                  <a:lnTo>
                    <a:pt x="1038" y="46"/>
                  </a:lnTo>
                  <a:lnTo>
                    <a:pt x="1038" y="46"/>
                  </a:lnTo>
                  <a:lnTo>
                    <a:pt x="1032" y="46"/>
                  </a:lnTo>
                  <a:lnTo>
                    <a:pt x="1032" y="46"/>
                  </a:lnTo>
                  <a:lnTo>
                    <a:pt x="1032" y="46"/>
                  </a:lnTo>
                  <a:lnTo>
                    <a:pt x="1032" y="46"/>
                  </a:lnTo>
                  <a:lnTo>
                    <a:pt x="1030" y="46"/>
                  </a:lnTo>
                  <a:lnTo>
                    <a:pt x="1030" y="46"/>
                  </a:lnTo>
                  <a:lnTo>
                    <a:pt x="1028" y="46"/>
                  </a:lnTo>
                  <a:lnTo>
                    <a:pt x="1028" y="46"/>
                  </a:lnTo>
                  <a:lnTo>
                    <a:pt x="1022" y="44"/>
                  </a:lnTo>
                  <a:lnTo>
                    <a:pt x="1022" y="44"/>
                  </a:lnTo>
                  <a:lnTo>
                    <a:pt x="1018" y="42"/>
                  </a:lnTo>
                  <a:lnTo>
                    <a:pt x="1018" y="42"/>
                  </a:lnTo>
                  <a:lnTo>
                    <a:pt x="1014" y="42"/>
                  </a:lnTo>
                  <a:lnTo>
                    <a:pt x="1014" y="42"/>
                  </a:lnTo>
                  <a:lnTo>
                    <a:pt x="1012" y="42"/>
                  </a:lnTo>
                  <a:lnTo>
                    <a:pt x="1012" y="42"/>
                  </a:lnTo>
                  <a:lnTo>
                    <a:pt x="1010" y="42"/>
                  </a:lnTo>
                  <a:lnTo>
                    <a:pt x="1010" y="42"/>
                  </a:lnTo>
                  <a:lnTo>
                    <a:pt x="1008" y="44"/>
                  </a:lnTo>
                  <a:lnTo>
                    <a:pt x="1008" y="44"/>
                  </a:lnTo>
                  <a:lnTo>
                    <a:pt x="1008" y="44"/>
                  </a:lnTo>
                  <a:lnTo>
                    <a:pt x="1006" y="44"/>
                  </a:lnTo>
                  <a:lnTo>
                    <a:pt x="1006" y="44"/>
                  </a:lnTo>
                  <a:lnTo>
                    <a:pt x="1002" y="44"/>
                  </a:lnTo>
                  <a:lnTo>
                    <a:pt x="1000" y="44"/>
                  </a:lnTo>
                  <a:lnTo>
                    <a:pt x="1000" y="44"/>
                  </a:lnTo>
                  <a:lnTo>
                    <a:pt x="996" y="44"/>
                  </a:lnTo>
                  <a:lnTo>
                    <a:pt x="996" y="44"/>
                  </a:lnTo>
                  <a:lnTo>
                    <a:pt x="996" y="42"/>
                  </a:lnTo>
                  <a:lnTo>
                    <a:pt x="996" y="42"/>
                  </a:lnTo>
                  <a:lnTo>
                    <a:pt x="992" y="42"/>
                  </a:lnTo>
                  <a:lnTo>
                    <a:pt x="992" y="42"/>
                  </a:lnTo>
                  <a:lnTo>
                    <a:pt x="992" y="40"/>
                  </a:lnTo>
                  <a:lnTo>
                    <a:pt x="992" y="40"/>
                  </a:lnTo>
                  <a:lnTo>
                    <a:pt x="992" y="40"/>
                  </a:lnTo>
                  <a:lnTo>
                    <a:pt x="992" y="40"/>
                  </a:lnTo>
                  <a:lnTo>
                    <a:pt x="990" y="40"/>
                  </a:lnTo>
                  <a:lnTo>
                    <a:pt x="990" y="40"/>
                  </a:lnTo>
                  <a:lnTo>
                    <a:pt x="988" y="40"/>
                  </a:lnTo>
                  <a:lnTo>
                    <a:pt x="988" y="40"/>
                  </a:lnTo>
                  <a:lnTo>
                    <a:pt x="982" y="42"/>
                  </a:lnTo>
                  <a:lnTo>
                    <a:pt x="982" y="42"/>
                  </a:lnTo>
                  <a:lnTo>
                    <a:pt x="980" y="40"/>
                  </a:lnTo>
                  <a:lnTo>
                    <a:pt x="980" y="40"/>
                  </a:lnTo>
                  <a:lnTo>
                    <a:pt x="974" y="42"/>
                  </a:lnTo>
                  <a:lnTo>
                    <a:pt x="968" y="42"/>
                  </a:lnTo>
                  <a:lnTo>
                    <a:pt x="968" y="42"/>
                  </a:lnTo>
                  <a:lnTo>
                    <a:pt x="966" y="42"/>
                  </a:lnTo>
                  <a:lnTo>
                    <a:pt x="966" y="42"/>
                  </a:lnTo>
                  <a:lnTo>
                    <a:pt x="966" y="40"/>
                  </a:lnTo>
                  <a:lnTo>
                    <a:pt x="966" y="40"/>
                  </a:lnTo>
                  <a:lnTo>
                    <a:pt x="964" y="40"/>
                  </a:lnTo>
                  <a:lnTo>
                    <a:pt x="964" y="40"/>
                  </a:lnTo>
                  <a:lnTo>
                    <a:pt x="960" y="42"/>
                  </a:lnTo>
                  <a:lnTo>
                    <a:pt x="960" y="42"/>
                  </a:lnTo>
                  <a:lnTo>
                    <a:pt x="956" y="44"/>
                  </a:lnTo>
                  <a:lnTo>
                    <a:pt x="956" y="44"/>
                  </a:lnTo>
                  <a:lnTo>
                    <a:pt x="956" y="44"/>
                  </a:lnTo>
                  <a:lnTo>
                    <a:pt x="956" y="44"/>
                  </a:lnTo>
                  <a:lnTo>
                    <a:pt x="952" y="44"/>
                  </a:lnTo>
                  <a:lnTo>
                    <a:pt x="952" y="44"/>
                  </a:lnTo>
                  <a:lnTo>
                    <a:pt x="950" y="46"/>
                  </a:lnTo>
                  <a:lnTo>
                    <a:pt x="950" y="46"/>
                  </a:lnTo>
                  <a:lnTo>
                    <a:pt x="950" y="46"/>
                  </a:lnTo>
                  <a:lnTo>
                    <a:pt x="950" y="46"/>
                  </a:lnTo>
                  <a:lnTo>
                    <a:pt x="948" y="46"/>
                  </a:lnTo>
                  <a:lnTo>
                    <a:pt x="948" y="46"/>
                  </a:lnTo>
                  <a:lnTo>
                    <a:pt x="942" y="46"/>
                  </a:lnTo>
                  <a:lnTo>
                    <a:pt x="942" y="46"/>
                  </a:lnTo>
                  <a:lnTo>
                    <a:pt x="936" y="44"/>
                  </a:lnTo>
                  <a:lnTo>
                    <a:pt x="936" y="44"/>
                  </a:lnTo>
                  <a:lnTo>
                    <a:pt x="934" y="42"/>
                  </a:lnTo>
                  <a:lnTo>
                    <a:pt x="934" y="42"/>
                  </a:lnTo>
                  <a:lnTo>
                    <a:pt x="930" y="42"/>
                  </a:lnTo>
                  <a:lnTo>
                    <a:pt x="930" y="42"/>
                  </a:lnTo>
                  <a:lnTo>
                    <a:pt x="930" y="40"/>
                  </a:lnTo>
                  <a:lnTo>
                    <a:pt x="930" y="40"/>
                  </a:lnTo>
                  <a:lnTo>
                    <a:pt x="922" y="42"/>
                  </a:lnTo>
                  <a:lnTo>
                    <a:pt x="912" y="42"/>
                  </a:lnTo>
                  <a:lnTo>
                    <a:pt x="912" y="42"/>
                  </a:lnTo>
                  <a:lnTo>
                    <a:pt x="910" y="44"/>
                  </a:lnTo>
                  <a:lnTo>
                    <a:pt x="910" y="44"/>
                  </a:lnTo>
                  <a:lnTo>
                    <a:pt x="908" y="44"/>
                  </a:lnTo>
                  <a:lnTo>
                    <a:pt x="908" y="44"/>
                  </a:lnTo>
                  <a:lnTo>
                    <a:pt x="908" y="44"/>
                  </a:lnTo>
                  <a:lnTo>
                    <a:pt x="908" y="44"/>
                  </a:lnTo>
                  <a:lnTo>
                    <a:pt x="902" y="46"/>
                  </a:lnTo>
                  <a:lnTo>
                    <a:pt x="902" y="46"/>
                  </a:lnTo>
                  <a:lnTo>
                    <a:pt x="900" y="44"/>
                  </a:lnTo>
                  <a:lnTo>
                    <a:pt x="900" y="44"/>
                  </a:lnTo>
                  <a:lnTo>
                    <a:pt x="896" y="44"/>
                  </a:lnTo>
                  <a:lnTo>
                    <a:pt x="892" y="44"/>
                  </a:lnTo>
                  <a:lnTo>
                    <a:pt x="892" y="44"/>
                  </a:lnTo>
                  <a:lnTo>
                    <a:pt x="890" y="44"/>
                  </a:lnTo>
                  <a:lnTo>
                    <a:pt x="890" y="44"/>
                  </a:lnTo>
                  <a:lnTo>
                    <a:pt x="888" y="46"/>
                  </a:lnTo>
                  <a:lnTo>
                    <a:pt x="888" y="46"/>
                  </a:lnTo>
                  <a:lnTo>
                    <a:pt x="882" y="44"/>
                  </a:lnTo>
                  <a:lnTo>
                    <a:pt x="882" y="44"/>
                  </a:lnTo>
                  <a:lnTo>
                    <a:pt x="876" y="42"/>
                  </a:lnTo>
                  <a:lnTo>
                    <a:pt x="876" y="42"/>
                  </a:lnTo>
                  <a:lnTo>
                    <a:pt x="874" y="42"/>
                  </a:lnTo>
                  <a:lnTo>
                    <a:pt x="870" y="42"/>
                  </a:lnTo>
                  <a:lnTo>
                    <a:pt x="870" y="42"/>
                  </a:lnTo>
                  <a:lnTo>
                    <a:pt x="866" y="44"/>
                  </a:lnTo>
                  <a:lnTo>
                    <a:pt x="866" y="44"/>
                  </a:lnTo>
                  <a:lnTo>
                    <a:pt x="862" y="46"/>
                  </a:lnTo>
                  <a:lnTo>
                    <a:pt x="862" y="46"/>
                  </a:lnTo>
                  <a:lnTo>
                    <a:pt x="858" y="46"/>
                  </a:lnTo>
                  <a:lnTo>
                    <a:pt x="858" y="46"/>
                  </a:lnTo>
                  <a:lnTo>
                    <a:pt x="856" y="44"/>
                  </a:lnTo>
                  <a:lnTo>
                    <a:pt x="856" y="44"/>
                  </a:lnTo>
                  <a:lnTo>
                    <a:pt x="852" y="44"/>
                  </a:lnTo>
                  <a:lnTo>
                    <a:pt x="852" y="44"/>
                  </a:lnTo>
                  <a:lnTo>
                    <a:pt x="850" y="44"/>
                  </a:lnTo>
                  <a:lnTo>
                    <a:pt x="850" y="44"/>
                  </a:lnTo>
                  <a:lnTo>
                    <a:pt x="848" y="40"/>
                  </a:lnTo>
                  <a:lnTo>
                    <a:pt x="846" y="40"/>
                  </a:lnTo>
                  <a:lnTo>
                    <a:pt x="846" y="40"/>
                  </a:lnTo>
                  <a:lnTo>
                    <a:pt x="844" y="42"/>
                  </a:lnTo>
                  <a:lnTo>
                    <a:pt x="844" y="42"/>
                  </a:lnTo>
                  <a:lnTo>
                    <a:pt x="840" y="42"/>
                  </a:lnTo>
                  <a:lnTo>
                    <a:pt x="836" y="40"/>
                  </a:lnTo>
                  <a:lnTo>
                    <a:pt x="836" y="40"/>
                  </a:lnTo>
                  <a:lnTo>
                    <a:pt x="834" y="38"/>
                  </a:lnTo>
                  <a:lnTo>
                    <a:pt x="834" y="38"/>
                  </a:lnTo>
                  <a:lnTo>
                    <a:pt x="830" y="40"/>
                  </a:lnTo>
                  <a:lnTo>
                    <a:pt x="828" y="38"/>
                  </a:lnTo>
                  <a:lnTo>
                    <a:pt x="828" y="38"/>
                  </a:lnTo>
                  <a:lnTo>
                    <a:pt x="820" y="40"/>
                  </a:lnTo>
                  <a:lnTo>
                    <a:pt x="820" y="40"/>
                  </a:lnTo>
                  <a:lnTo>
                    <a:pt x="820" y="40"/>
                  </a:lnTo>
                  <a:lnTo>
                    <a:pt x="820" y="40"/>
                  </a:lnTo>
                  <a:lnTo>
                    <a:pt x="816" y="42"/>
                  </a:lnTo>
                  <a:lnTo>
                    <a:pt x="816" y="42"/>
                  </a:lnTo>
                  <a:lnTo>
                    <a:pt x="812" y="40"/>
                  </a:lnTo>
                  <a:lnTo>
                    <a:pt x="812" y="40"/>
                  </a:lnTo>
                  <a:lnTo>
                    <a:pt x="808" y="40"/>
                  </a:lnTo>
                  <a:lnTo>
                    <a:pt x="808" y="40"/>
                  </a:lnTo>
                  <a:lnTo>
                    <a:pt x="806" y="40"/>
                  </a:lnTo>
                  <a:lnTo>
                    <a:pt x="806" y="40"/>
                  </a:lnTo>
                  <a:lnTo>
                    <a:pt x="804" y="40"/>
                  </a:lnTo>
                  <a:lnTo>
                    <a:pt x="804" y="40"/>
                  </a:lnTo>
                  <a:lnTo>
                    <a:pt x="802" y="38"/>
                  </a:lnTo>
                  <a:lnTo>
                    <a:pt x="802" y="38"/>
                  </a:lnTo>
                  <a:lnTo>
                    <a:pt x="800" y="40"/>
                  </a:lnTo>
                  <a:lnTo>
                    <a:pt x="800" y="40"/>
                  </a:lnTo>
                  <a:lnTo>
                    <a:pt x="800" y="40"/>
                  </a:lnTo>
                  <a:lnTo>
                    <a:pt x="794" y="42"/>
                  </a:lnTo>
                  <a:lnTo>
                    <a:pt x="794" y="42"/>
                  </a:lnTo>
                  <a:lnTo>
                    <a:pt x="792" y="40"/>
                  </a:lnTo>
                  <a:lnTo>
                    <a:pt x="792" y="40"/>
                  </a:lnTo>
                  <a:lnTo>
                    <a:pt x="790" y="40"/>
                  </a:lnTo>
                  <a:lnTo>
                    <a:pt x="790" y="40"/>
                  </a:lnTo>
                  <a:lnTo>
                    <a:pt x="790" y="40"/>
                  </a:lnTo>
                  <a:lnTo>
                    <a:pt x="788" y="42"/>
                  </a:lnTo>
                  <a:lnTo>
                    <a:pt x="788" y="42"/>
                  </a:lnTo>
                  <a:lnTo>
                    <a:pt x="786" y="42"/>
                  </a:lnTo>
                  <a:lnTo>
                    <a:pt x="786" y="42"/>
                  </a:lnTo>
                  <a:lnTo>
                    <a:pt x="782" y="40"/>
                  </a:lnTo>
                  <a:lnTo>
                    <a:pt x="782" y="40"/>
                  </a:lnTo>
                  <a:lnTo>
                    <a:pt x="778" y="40"/>
                  </a:lnTo>
                  <a:lnTo>
                    <a:pt x="778" y="40"/>
                  </a:lnTo>
                  <a:lnTo>
                    <a:pt x="776" y="42"/>
                  </a:lnTo>
                  <a:lnTo>
                    <a:pt x="772" y="42"/>
                  </a:lnTo>
                  <a:lnTo>
                    <a:pt x="772" y="42"/>
                  </a:lnTo>
                  <a:lnTo>
                    <a:pt x="770" y="42"/>
                  </a:lnTo>
                  <a:lnTo>
                    <a:pt x="770" y="42"/>
                  </a:lnTo>
                  <a:lnTo>
                    <a:pt x="766" y="40"/>
                  </a:lnTo>
                  <a:lnTo>
                    <a:pt x="766" y="40"/>
                  </a:lnTo>
                  <a:lnTo>
                    <a:pt x="764" y="40"/>
                  </a:lnTo>
                  <a:lnTo>
                    <a:pt x="764" y="40"/>
                  </a:lnTo>
                  <a:lnTo>
                    <a:pt x="762" y="42"/>
                  </a:lnTo>
                  <a:lnTo>
                    <a:pt x="762" y="42"/>
                  </a:lnTo>
                  <a:lnTo>
                    <a:pt x="758" y="42"/>
                  </a:lnTo>
                  <a:lnTo>
                    <a:pt x="758" y="42"/>
                  </a:lnTo>
                  <a:lnTo>
                    <a:pt x="756" y="42"/>
                  </a:lnTo>
                  <a:lnTo>
                    <a:pt x="756" y="42"/>
                  </a:lnTo>
                  <a:lnTo>
                    <a:pt x="752" y="42"/>
                  </a:lnTo>
                  <a:lnTo>
                    <a:pt x="752" y="42"/>
                  </a:lnTo>
                  <a:lnTo>
                    <a:pt x="744" y="44"/>
                  </a:lnTo>
                  <a:lnTo>
                    <a:pt x="744" y="44"/>
                  </a:lnTo>
                  <a:lnTo>
                    <a:pt x="738" y="42"/>
                  </a:lnTo>
                  <a:lnTo>
                    <a:pt x="738" y="42"/>
                  </a:lnTo>
                  <a:lnTo>
                    <a:pt x="734" y="40"/>
                  </a:lnTo>
                  <a:lnTo>
                    <a:pt x="734" y="40"/>
                  </a:lnTo>
                  <a:lnTo>
                    <a:pt x="732" y="42"/>
                  </a:lnTo>
                  <a:lnTo>
                    <a:pt x="732" y="42"/>
                  </a:lnTo>
                  <a:lnTo>
                    <a:pt x="728" y="42"/>
                  </a:lnTo>
                  <a:lnTo>
                    <a:pt x="726" y="42"/>
                  </a:lnTo>
                  <a:lnTo>
                    <a:pt x="726" y="42"/>
                  </a:lnTo>
                  <a:lnTo>
                    <a:pt x="724" y="42"/>
                  </a:lnTo>
                  <a:lnTo>
                    <a:pt x="724" y="42"/>
                  </a:lnTo>
                  <a:lnTo>
                    <a:pt x="720" y="42"/>
                  </a:lnTo>
                  <a:lnTo>
                    <a:pt x="720" y="42"/>
                  </a:lnTo>
                  <a:lnTo>
                    <a:pt x="718" y="42"/>
                  </a:lnTo>
                  <a:lnTo>
                    <a:pt x="718" y="42"/>
                  </a:lnTo>
                  <a:lnTo>
                    <a:pt x="712" y="42"/>
                  </a:lnTo>
                  <a:lnTo>
                    <a:pt x="712" y="42"/>
                  </a:lnTo>
                  <a:lnTo>
                    <a:pt x="710" y="42"/>
                  </a:lnTo>
                  <a:lnTo>
                    <a:pt x="710" y="42"/>
                  </a:lnTo>
                  <a:lnTo>
                    <a:pt x="706" y="42"/>
                  </a:lnTo>
                  <a:lnTo>
                    <a:pt x="706" y="42"/>
                  </a:lnTo>
                  <a:lnTo>
                    <a:pt x="704" y="44"/>
                  </a:lnTo>
                  <a:lnTo>
                    <a:pt x="704" y="44"/>
                  </a:lnTo>
                  <a:lnTo>
                    <a:pt x="702" y="42"/>
                  </a:lnTo>
                  <a:lnTo>
                    <a:pt x="702" y="42"/>
                  </a:lnTo>
                  <a:lnTo>
                    <a:pt x="696" y="44"/>
                  </a:lnTo>
                  <a:lnTo>
                    <a:pt x="696" y="44"/>
                  </a:lnTo>
                  <a:lnTo>
                    <a:pt x="692" y="44"/>
                  </a:lnTo>
                  <a:lnTo>
                    <a:pt x="692" y="44"/>
                  </a:lnTo>
                  <a:lnTo>
                    <a:pt x="690" y="44"/>
                  </a:lnTo>
                  <a:lnTo>
                    <a:pt x="690" y="44"/>
                  </a:lnTo>
                  <a:lnTo>
                    <a:pt x="688" y="44"/>
                  </a:lnTo>
                  <a:lnTo>
                    <a:pt x="688" y="44"/>
                  </a:lnTo>
                  <a:lnTo>
                    <a:pt x="686" y="44"/>
                  </a:lnTo>
                  <a:lnTo>
                    <a:pt x="686" y="44"/>
                  </a:lnTo>
                  <a:lnTo>
                    <a:pt x="680" y="44"/>
                  </a:lnTo>
                  <a:lnTo>
                    <a:pt x="680" y="44"/>
                  </a:lnTo>
                  <a:lnTo>
                    <a:pt x="676" y="44"/>
                  </a:lnTo>
                  <a:lnTo>
                    <a:pt x="676" y="44"/>
                  </a:lnTo>
                  <a:lnTo>
                    <a:pt x="668" y="44"/>
                  </a:lnTo>
                  <a:lnTo>
                    <a:pt x="660" y="42"/>
                  </a:lnTo>
                  <a:lnTo>
                    <a:pt x="660" y="42"/>
                  </a:lnTo>
                  <a:lnTo>
                    <a:pt x="658" y="42"/>
                  </a:lnTo>
                  <a:lnTo>
                    <a:pt x="658" y="42"/>
                  </a:lnTo>
                  <a:lnTo>
                    <a:pt x="654" y="42"/>
                  </a:lnTo>
                  <a:lnTo>
                    <a:pt x="652" y="42"/>
                  </a:lnTo>
                  <a:lnTo>
                    <a:pt x="652" y="42"/>
                  </a:lnTo>
                  <a:lnTo>
                    <a:pt x="648" y="42"/>
                  </a:lnTo>
                  <a:lnTo>
                    <a:pt x="648" y="42"/>
                  </a:lnTo>
                  <a:lnTo>
                    <a:pt x="646" y="42"/>
                  </a:lnTo>
                  <a:lnTo>
                    <a:pt x="646" y="42"/>
                  </a:lnTo>
                  <a:lnTo>
                    <a:pt x="636" y="42"/>
                  </a:lnTo>
                  <a:lnTo>
                    <a:pt x="636" y="42"/>
                  </a:lnTo>
                  <a:lnTo>
                    <a:pt x="636" y="42"/>
                  </a:lnTo>
                  <a:lnTo>
                    <a:pt x="636" y="42"/>
                  </a:lnTo>
                  <a:lnTo>
                    <a:pt x="636" y="42"/>
                  </a:lnTo>
                  <a:lnTo>
                    <a:pt x="636" y="42"/>
                  </a:lnTo>
                  <a:lnTo>
                    <a:pt x="636" y="42"/>
                  </a:lnTo>
                  <a:lnTo>
                    <a:pt x="636" y="42"/>
                  </a:lnTo>
                  <a:lnTo>
                    <a:pt x="634" y="42"/>
                  </a:lnTo>
                  <a:lnTo>
                    <a:pt x="634" y="42"/>
                  </a:lnTo>
                  <a:lnTo>
                    <a:pt x="630" y="42"/>
                  </a:lnTo>
                  <a:lnTo>
                    <a:pt x="630" y="42"/>
                  </a:lnTo>
                  <a:lnTo>
                    <a:pt x="628" y="42"/>
                  </a:lnTo>
                  <a:lnTo>
                    <a:pt x="628" y="42"/>
                  </a:lnTo>
                  <a:lnTo>
                    <a:pt x="622" y="42"/>
                  </a:lnTo>
                  <a:lnTo>
                    <a:pt x="622" y="42"/>
                  </a:lnTo>
                  <a:lnTo>
                    <a:pt x="614" y="42"/>
                  </a:lnTo>
                  <a:lnTo>
                    <a:pt x="614" y="42"/>
                  </a:lnTo>
                  <a:lnTo>
                    <a:pt x="612" y="42"/>
                  </a:lnTo>
                  <a:lnTo>
                    <a:pt x="608" y="42"/>
                  </a:lnTo>
                  <a:lnTo>
                    <a:pt x="608" y="42"/>
                  </a:lnTo>
                  <a:lnTo>
                    <a:pt x="608" y="42"/>
                  </a:lnTo>
                  <a:lnTo>
                    <a:pt x="608" y="42"/>
                  </a:lnTo>
                  <a:lnTo>
                    <a:pt x="606" y="42"/>
                  </a:lnTo>
                  <a:lnTo>
                    <a:pt x="606" y="42"/>
                  </a:lnTo>
                  <a:lnTo>
                    <a:pt x="604" y="42"/>
                  </a:lnTo>
                  <a:lnTo>
                    <a:pt x="604" y="42"/>
                  </a:lnTo>
                  <a:lnTo>
                    <a:pt x="600" y="42"/>
                  </a:lnTo>
                  <a:lnTo>
                    <a:pt x="600" y="42"/>
                  </a:lnTo>
                  <a:lnTo>
                    <a:pt x="596" y="42"/>
                  </a:lnTo>
                  <a:lnTo>
                    <a:pt x="596" y="42"/>
                  </a:lnTo>
                  <a:lnTo>
                    <a:pt x="594" y="42"/>
                  </a:lnTo>
                  <a:lnTo>
                    <a:pt x="594" y="42"/>
                  </a:lnTo>
                  <a:lnTo>
                    <a:pt x="588" y="42"/>
                  </a:lnTo>
                  <a:lnTo>
                    <a:pt x="588" y="42"/>
                  </a:lnTo>
                  <a:lnTo>
                    <a:pt x="586" y="42"/>
                  </a:lnTo>
                  <a:lnTo>
                    <a:pt x="586" y="42"/>
                  </a:lnTo>
                  <a:lnTo>
                    <a:pt x="582" y="42"/>
                  </a:lnTo>
                  <a:lnTo>
                    <a:pt x="582" y="42"/>
                  </a:lnTo>
                  <a:lnTo>
                    <a:pt x="580" y="42"/>
                  </a:lnTo>
                  <a:lnTo>
                    <a:pt x="580" y="42"/>
                  </a:lnTo>
                  <a:lnTo>
                    <a:pt x="576" y="42"/>
                  </a:lnTo>
                  <a:lnTo>
                    <a:pt x="576" y="42"/>
                  </a:lnTo>
                  <a:lnTo>
                    <a:pt x="574" y="42"/>
                  </a:lnTo>
                  <a:lnTo>
                    <a:pt x="574" y="42"/>
                  </a:lnTo>
                  <a:lnTo>
                    <a:pt x="570" y="42"/>
                  </a:lnTo>
                  <a:lnTo>
                    <a:pt x="570" y="42"/>
                  </a:lnTo>
                  <a:lnTo>
                    <a:pt x="566" y="42"/>
                  </a:lnTo>
                  <a:lnTo>
                    <a:pt x="566" y="42"/>
                  </a:lnTo>
                  <a:lnTo>
                    <a:pt x="564" y="42"/>
                  </a:lnTo>
                  <a:lnTo>
                    <a:pt x="564" y="42"/>
                  </a:lnTo>
                  <a:lnTo>
                    <a:pt x="560" y="42"/>
                  </a:lnTo>
                  <a:lnTo>
                    <a:pt x="560" y="42"/>
                  </a:lnTo>
                  <a:lnTo>
                    <a:pt x="542" y="42"/>
                  </a:lnTo>
                  <a:lnTo>
                    <a:pt x="542" y="42"/>
                  </a:lnTo>
                  <a:lnTo>
                    <a:pt x="540" y="44"/>
                  </a:lnTo>
                  <a:lnTo>
                    <a:pt x="540" y="44"/>
                  </a:lnTo>
                  <a:lnTo>
                    <a:pt x="536" y="42"/>
                  </a:lnTo>
                  <a:lnTo>
                    <a:pt x="532" y="44"/>
                  </a:lnTo>
                  <a:lnTo>
                    <a:pt x="532" y="44"/>
                  </a:lnTo>
                  <a:lnTo>
                    <a:pt x="528" y="42"/>
                  </a:lnTo>
                  <a:lnTo>
                    <a:pt x="528" y="42"/>
                  </a:lnTo>
                  <a:lnTo>
                    <a:pt x="528" y="42"/>
                  </a:lnTo>
                  <a:lnTo>
                    <a:pt x="526" y="44"/>
                  </a:lnTo>
                  <a:lnTo>
                    <a:pt x="526" y="44"/>
                  </a:lnTo>
                  <a:lnTo>
                    <a:pt x="518" y="44"/>
                  </a:lnTo>
                  <a:lnTo>
                    <a:pt x="518" y="44"/>
                  </a:lnTo>
                  <a:lnTo>
                    <a:pt x="514" y="46"/>
                  </a:lnTo>
                  <a:lnTo>
                    <a:pt x="514" y="46"/>
                  </a:lnTo>
                  <a:lnTo>
                    <a:pt x="510" y="46"/>
                  </a:lnTo>
                  <a:lnTo>
                    <a:pt x="510" y="46"/>
                  </a:lnTo>
                  <a:lnTo>
                    <a:pt x="508" y="46"/>
                  </a:lnTo>
                  <a:lnTo>
                    <a:pt x="508" y="46"/>
                  </a:lnTo>
                  <a:lnTo>
                    <a:pt x="504" y="46"/>
                  </a:lnTo>
                  <a:lnTo>
                    <a:pt x="504" y="46"/>
                  </a:lnTo>
                  <a:lnTo>
                    <a:pt x="500" y="46"/>
                  </a:lnTo>
                  <a:lnTo>
                    <a:pt x="500" y="46"/>
                  </a:lnTo>
                  <a:lnTo>
                    <a:pt x="500" y="46"/>
                  </a:lnTo>
                  <a:lnTo>
                    <a:pt x="500" y="46"/>
                  </a:lnTo>
                  <a:lnTo>
                    <a:pt x="498" y="46"/>
                  </a:lnTo>
                  <a:lnTo>
                    <a:pt x="498" y="46"/>
                  </a:lnTo>
                  <a:lnTo>
                    <a:pt x="498" y="46"/>
                  </a:lnTo>
                  <a:lnTo>
                    <a:pt x="498" y="46"/>
                  </a:lnTo>
                  <a:lnTo>
                    <a:pt x="498" y="46"/>
                  </a:lnTo>
                  <a:lnTo>
                    <a:pt x="498" y="46"/>
                  </a:lnTo>
                  <a:lnTo>
                    <a:pt x="496" y="46"/>
                  </a:lnTo>
                  <a:lnTo>
                    <a:pt x="496" y="46"/>
                  </a:lnTo>
                  <a:lnTo>
                    <a:pt x="494" y="46"/>
                  </a:lnTo>
                  <a:lnTo>
                    <a:pt x="494" y="46"/>
                  </a:lnTo>
                  <a:lnTo>
                    <a:pt x="490" y="46"/>
                  </a:lnTo>
                  <a:lnTo>
                    <a:pt x="490" y="46"/>
                  </a:lnTo>
                  <a:lnTo>
                    <a:pt x="486" y="44"/>
                  </a:lnTo>
                  <a:lnTo>
                    <a:pt x="486" y="44"/>
                  </a:lnTo>
                  <a:lnTo>
                    <a:pt x="484" y="44"/>
                  </a:lnTo>
                  <a:lnTo>
                    <a:pt x="484" y="44"/>
                  </a:lnTo>
                  <a:lnTo>
                    <a:pt x="482" y="44"/>
                  </a:lnTo>
                  <a:lnTo>
                    <a:pt x="482" y="44"/>
                  </a:lnTo>
                  <a:lnTo>
                    <a:pt x="478" y="44"/>
                  </a:lnTo>
                  <a:lnTo>
                    <a:pt x="478" y="44"/>
                  </a:lnTo>
                  <a:lnTo>
                    <a:pt x="476" y="44"/>
                  </a:lnTo>
                  <a:lnTo>
                    <a:pt x="476" y="44"/>
                  </a:lnTo>
                  <a:lnTo>
                    <a:pt x="472" y="46"/>
                  </a:lnTo>
                  <a:lnTo>
                    <a:pt x="468" y="44"/>
                  </a:lnTo>
                  <a:lnTo>
                    <a:pt x="468" y="44"/>
                  </a:lnTo>
                  <a:lnTo>
                    <a:pt x="466" y="46"/>
                  </a:lnTo>
                  <a:lnTo>
                    <a:pt x="464" y="46"/>
                  </a:lnTo>
                  <a:lnTo>
                    <a:pt x="464" y="46"/>
                  </a:lnTo>
                  <a:lnTo>
                    <a:pt x="464" y="44"/>
                  </a:lnTo>
                  <a:lnTo>
                    <a:pt x="464" y="44"/>
                  </a:lnTo>
                  <a:lnTo>
                    <a:pt x="462" y="44"/>
                  </a:lnTo>
                  <a:lnTo>
                    <a:pt x="462" y="44"/>
                  </a:lnTo>
                  <a:lnTo>
                    <a:pt x="462" y="42"/>
                  </a:lnTo>
                  <a:lnTo>
                    <a:pt x="462" y="42"/>
                  </a:lnTo>
                  <a:lnTo>
                    <a:pt x="456" y="42"/>
                  </a:lnTo>
                  <a:lnTo>
                    <a:pt x="456" y="42"/>
                  </a:lnTo>
                  <a:lnTo>
                    <a:pt x="450" y="42"/>
                  </a:lnTo>
                  <a:lnTo>
                    <a:pt x="450" y="42"/>
                  </a:lnTo>
                  <a:lnTo>
                    <a:pt x="448" y="44"/>
                  </a:lnTo>
                  <a:lnTo>
                    <a:pt x="448" y="44"/>
                  </a:lnTo>
                  <a:lnTo>
                    <a:pt x="442" y="44"/>
                  </a:lnTo>
                  <a:lnTo>
                    <a:pt x="442" y="44"/>
                  </a:lnTo>
                  <a:lnTo>
                    <a:pt x="438" y="44"/>
                  </a:lnTo>
                  <a:lnTo>
                    <a:pt x="438" y="44"/>
                  </a:lnTo>
                  <a:lnTo>
                    <a:pt x="436" y="46"/>
                  </a:lnTo>
                  <a:lnTo>
                    <a:pt x="436" y="46"/>
                  </a:lnTo>
                  <a:lnTo>
                    <a:pt x="432" y="44"/>
                  </a:lnTo>
                  <a:lnTo>
                    <a:pt x="432" y="44"/>
                  </a:lnTo>
                  <a:lnTo>
                    <a:pt x="428" y="44"/>
                  </a:lnTo>
                  <a:lnTo>
                    <a:pt x="428" y="44"/>
                  </a:lnTo>
                  <a:lnTo>
                    <a:pt x="428" y="44"/>
                  </a:lnTo>
                  <a:lnTo>
                    <a:pt x="428" y="44"/>
                  </a:lnTo>
                  <a:lnTo>
                    <a:pt x="426" y="44"/>
                  </a:lnTo>
                  <a:lnTo>
                    <a:pt x="426" y="44"/>
                  </a:lnTo>
                  <a:lnTo>
                    <a:pt x="426" y="44"/>
                  </a:lnTo>
                  <a:lnTo>
                    <a:pt x="426" y="44"/>
                  </a:lnTo>
                  <a:lnTo>
                    <a:pt x="420" y="42"/>
                  </a:lnTo>
                  <a:lnTo>
                    <a:pt x="420" y="42"/>
                  </a:lnTo>
                  <a:lnTo>
                    <a:pt x="418" y="44"/>
                  </a:lnTo>
                  <a:lnTo>
                    <a:pt x="418" y="44"/>
                  </a:lnTo>
                  <a:lnTo>
                    <a:pt x="416" y="42"/>
                  </a:lnTo>
                  <a:lnTo>
                    <a:pt x="416" y="40"/>
                  </a:lnTo>
                  <a:lnTo>
                    <a:pt x="416" y="40"/>
                  </a:lnTo>
                  <a:lnTo>
                    <a:pt x="412" y="40"/>
                  </a:lnTo>
                  <a:lnTo>
                    <a:pt x="412" y="40"/>
                  </a:lnTo>
                  <a:lnTo>
                    <a:pt x="412" y="42"/>
                  </a:lnTo>
                  <a:lnTo>
                    <a:pt x="412" y="42"/>
                  </a:lnTo>
                  <a:lnTo>
                    <a:pt x="410" y="44"/>
                  </a:lnTo>
                  <a:lnTo>
                    <a:pt x="410" y="44"/>
                  </a:lnTo>
                  <a:lnTo>
                    <a:pt x="404" y="44"/>
                  </a:lnTo>
                  <a:lnTo>
                    <a:pt x="404" y="44"/>
                  </a:lnTo>
                  <a:lnTo>
                    <a:pt x="400" y="44"/>
                  </a:lnTo>
                  <a:lnTo>
                    <a:pt x="400" y="44"/>
                  </a:lnTo>
                  <a:lnTo>
                    <a:pt x="396" y="42"/>
                  </a:lnTo>
                  <a:lnTo>
                    <a:pt x="396" y="42"/>
                  </a:lnTo>
                  <a:lnTo>
                    <a:pt x="394" y="44"/>
                  </a:lnTo>
                  <a:lnTo>
                    <a:pt x="394" y="44"/>
                  </a:lnTo>
                  <a:lnTo>
                    <a:pt x="390" y="44"/>
                  </a:lnTo>
                  <a:lnTo>
                    <a:pt x="390" y="44"/>
                  </a:lnTo>
                  <a:lnTo>
                    <a:pt x="386" y="42"/>
                  </a:lnTo>
                  <a:lnTo>
                    <a:pt x="386" y="42"/>
                  </a:lnTo>
                  <a:lnTo>
                    <a:pt x="376" y="44"/>
                  </a:lnTo>
                  <a:lnTo>
                    <a:pt x="376" y="44"/>
                  </a:lnTo>
                  <a:lnTo>
                    <a:pt x="374" y="42"/>
                  </a:lnTo>
                  <a:lnTo>
                    <a:pt x="374" y="42"/>
                  </a:lnTo>
                  <a:lnTo>
                    <a:pt x="368" y="42"/>
                  </a:lnTo>
                  <a:lnTo>
                    <a:pt x="368" y="42"/>
                  </a:lnTo>
                  <a:lnTo>
                    <a:pt x="366" y="42"/>
                  </a:lnTo>
                  <a:lnTo>
                    <a:pt x="366" y="42"/>
                  </a:lnTo>
                  <a:lnTo>
                    <a:pt x="362" y="42"/>
                  </a:lnTo>
                  <a:lnTo>
                    <a:pt x="362" y="42"/>
                  </a:lnTo>
                  <a:lnTo>
                    <a:pt x="362" y="42"/>
                  </a:lnTo>
                  <a:lnTo>
                    <a:pt x="362" y="42"/>
                  </a:lnTo>
                  <a:lnTo>
                    <a:pt x="362" y="42"/>
                  </a:lnTo>
                  <a:lnTo>
                    <a:pt x="362" y="42"/>
                  </a:lnTo>
                  <a:lnTo>
                    <a:pt x="360" y="42"/>
                  </a:lnTo>
                  <a:lnTo>
                    <a:pt x="360" y="42"/>
                  </a:lnTo>
                  <a:lnTo>
                    <a:pt x="358" y="42"/>
                  </a:lnTo>
                  <a:lnTo>
                    <a:pt x="358" y="42"/>
                  </a:lnTo>
                  <a:lnTo>
                    <a:pt x="352" y="44"/>
                  </a:lnTo>
                  <a:lnTo>
                    <a:pt x="352" y="44"/>
                  </a:lnTo>
                  <a:lnTo>
                    <a:pt x="344" y="42"/>
                  </a:lnTo>
                  <a:lnTo>
                    <a:pt x="344" y="42"/>
                  </a:lnTo>
                  <a:lnTo>
                    <a:pt x="342" y="44"/>
                  </a:lnTo>
                  <a:lnTo>
                    <a:pt x="342" y="44"/>
                  </a:lnTo>
                  <a:lnTo>
                    <a:pt x="338" y="42"/>
                  </a:lnTo>
                  <a:lnTo>
                    <a:pt x="338" y="42"/>
                  </a:lnTo>
                  <a:lnTo>
                    <a:pt x="330" y="44"/>
                  </a:lnTo>
                  <a:lnTo>
                    <a:pt x="330" y="44"/>
                  </a:lnTo>
                  <a:lnTo>
                    <a:pt x="328" y="44"/>
                  </a:lnTo>
                  <a:lnTo>
                    <a:pt x="328" y="44"/>
                  </a:lnTo>
                  <a:lnTo>
                    <a:pt x="322" y="42"/>
                  </a:lnTo>
                  <a:lnTo>
                    <a:pt x="322" y="42"/>
                  </a:lnTo>
                  <a:lnTo>
                    <a:pt x="316" y="42"/>
                  </a:lnTo>
                  <a:lnTo>
                    <a:pt x="316" y="42"/>
                  </a:lnTo>
                  <a:lnTo>
                    <a:pt x="316" y="42"/>
                  </a:lnTo>
                  <a:lnTo>
                    <a:pt x="316" y="42"/>
                  </a:lnTo>
                  <a:lnTo>
                    <a:pt x="316" y="42"/>
                  </a:lnTo>
                  <a:lnTo>
                    <a:pt x="316" y="42"/>
                  </a:lnTo>
                  <a:lnTo>
                    <a:pt x="314" y="42"/>
                  </a:lnTo>
                  <a:lnTo>
                    <a:pt x="314" y="42"/>
                  </a:lnTo>
                  <a:lnTo>
                    <a:pt x="310" y="42"/>
                  </a:lnTo>
                  <a:lnTo>
                    <a:pt x="310" y="42"/>
                  </a:lnTo>
                  <a:lnTo>
                    <a:pt x="310" y="40"/>
                  </a:lnTo>
                  <a:lnTo>
                    <a:pt x="310" y="40"/>
                  </a:lnTo>
                  <a:lnTo>
                    <a:pt x="308" y="40"/>
                  </a:lnTo>
                  <a:lnTo>
                    <a:pt x="308" y="42"/>
                  </a:lnTo>
                  <a:lnTo>
                    <a:pt x="308" y="42"/>
                  </a:lnTo>
                  <a:lnTo>
                    <a:pt x="306" y="42"/>
                  </a:lnTo>
                  <a:lnTo>
                    <a:pt x="306" y="42"/>
                  </a:lnTo>
                  <a:lnTo>
                    <a:pt x="298" y="42"/>
                  </a:lnTo>
                  <a:lnTo>
                    <a:pt x="298" y="42"/>
                  </a:lnTo>
                  <a:lnTo>
                    <a:pt x="296" y="42"/>
                  </a:lnTo>
                  <a:lnTo>
                    <a:pt x="296" y="42"/>
                  </a:lnTo>
                  <a:lnTo>
                    <a:pt x="294" y="42"/>
                  </a:lnTo>
                  <a:lnTo>
                    <a:pt x="294" y="42"/>
                  </a:lnTo>
                  <a:lnTo>
                    <a:pt x="290" y="42"/>
                  </a:lnTo>
                  <a:lnTo>
                    <a:pt x="290" y="42"/>
                  </a:lnTo>
                  <a:lnTo>
                    <a:pt x="288" y="42"/>
                  </a:lnTo>
                  <a:lnTo>
                    <a:pt x="288" y="42"/>
                  </a:lnTo>
                  <a:lnTo>
                    <a:pt x="286" y="42"/>
                  </a:lnTo>
                  <a:lnTo>
                    <a:pt x="286" y="42"/>
                  </a:lnTo>
                  <a:lnTo>
                    <a:pt x="286" y="40"/>
                  </a:lnTo>
                  <a:lnTo>
                    <a:pt x="286" y="40"/>
                  </a:lnTo>
                  <a:lnTo>
                    <a:pt x="282" y="42"/>
                  </a:lnTo>
                  <a:lnTo>
                    <a:pt x="282" y="42"/>
                  </a:lnTo>
                  <a:lnTo>
                    <a:pt x="278" y="40"/>
                  </a:lnTo>
                  <a:lnTo>
                    <a:pt x="278" y="40"/>
                  </a:lnTo>
                  <a:lnTo>
                    <a:pt x="276" y="40"/>
                  </a:lnTo>
                  <a:lnTo>
                    <a:pt x="274" y="40"/>
                  </a:lnTo>
                  <a:lnTo>
                    <a:pt x="274" y="40"/>
                  </a:lnTo>
                  <a:lnTo>
                    <a:pt x="270" y="40"/>
                  </a:lnTo>
                  <a:lnTo>
                    <a:pt x="270" y="40"/>
                  </a:lnTo>
                  <a:lnTo>
                    <a:pt x="268" y="42"/>
                  </a:lnTo>
                  <a:lnTo>
                    <a:pt x="268" y="42"/>
                  </a:lnTo>
                  <a:lnTo>
                    <a:pt x="264" y="40"/>
                  </a:lnTo>
                  <a:lnTo>
                    <a:pt x="264" y="40"/>
                  </a:lnTo>
                  <a:lnTo>
                    <a:pt x="260" y="40"/>
                  </a:lnTo>
                  <a:lnTo>
                    <a:pt x="260" y="40"/>
                  </a:lnTo>
                  <a:lnTo>
                    <a:pt x="258" y="40"/>
                  </a:lnTo>
                  <a:lnTo>
                    <a:pt x="258" y="40"/>
                  </a:lnTo>
                  <a:lnTo>
                    <a:pt x="252" y="40"/>
                  </a:lnTo>
                  <a:lnTo>
                    <a:pt x="252" y="40"/>
                  </a:lnTo>
                  <a:lnTo>
                    <a:pt x="246" y="40"/>
                  </a:lnTo>
                  <a:lnTo>
                    <a:pt x="242" y="40"/>
                  </a:lnTo>
                  <a:lnTo>
                    <a:pt x="242" y="40"/>
                  </a:lnTo>
                  <a:lnTo>
                    <a:pt x="238" y="40"/>
                  </a:lnTo>
                  <a:lnTo>
                    <a:pt x="234" y="40"/>
                  </a:lnTo>
                  <a:lnTo>
                    <a:pt x="234" y="40"/>
                  </a:lnTo>
                  <a:lnTo>
                    <a:pt x="234" y="40"/>
                  </a:lnTo>
                  <a:lnTo>
                    <a:pt x="234" y="40"/>
                  </a:lnTo>
                  <a:lnTo>
                    <a:pt x="230" y="40"/>
                  </a:lnTo>
                  <a:lnTo>
                    <a:pt x="230" y="40"/>
                  </a:lnTo>
                  <a:lnTo>
                    <a:pt x="228" y="40"/>
                  </a:lnTo>
                  <a:lnTo>
                    <a:pt x="228" y="40"/>
                  </a:lnTo>
                  <a:lnTo>
                    <a:pt x="224" y="40"/>
                  </a:lnTo>
                  <a:lnTo>
                    <a:pt x="224" y="40"/>
                  </a:lnTo>
                  <a:lnTo>
                    <a:pt x="222" y="40"/>
                  </a:lnTo>
                  <a:lnTo>
                    <a:pt x="222" y="40"/>
                  </a:lnTo>
                  <a:lnTo>
                    <a:pt x="218" y="40"/>
                  </a:lnTo>
                  <a:lnTo>
                    <a:pt x="218" y="40"/>
                  </a:lnTo>
                  <a:lnTo>
                    <a:pt x="216" y="40"/>
                  </a:lnTo>
                  <a:lnTo>
                    <a:pt x="216" y="40"/>
                  </a:lnTo>
                  <a:lnTo>
                    <a:pt x="212" y="42"/>
                  </a:lnTo>
                  <a:lnTo>
                    <a:pt x="212" y="42"/>
                  </a:lnTo>
                  <a:lnTo>
                    <a:pt x="208" y="40"/>
                  </a:lnTo>
                  <a:lnTo>
                    <a:pt x="208" y="40"/>
                  </a:lnTo>
                  <a:lnTo>
                    <a:pt x="204" y="42"/>
                  </a:lnTo>
                  <a:lnTo>
                    <a:pt x="204" y="42"/>
                  </a:lnTo>
                  <a:lnTo>
                    <a:pt x="200" y="40"/>
                  </a:lnTo>
                  <a:lnTo>
                    <a:pt x="200" y="40"/>
                  </a:lnTo>
                  <a:lnTo>
                    <a:pt x="190" y="40"/>
                  </a:lnTo>
                  <a:lnTo>
                    <a:pt x="190" y="40"/>
                  </a:lnTo>
                  <a:lnTo>
                    <a:pt x="188" y="40"/>
                  </a:lnTo>
                  <a:lnTo>
                    <a:pt x="188" y="40"/>
                  </a:lnTo>
                  <a:lnTo>
                    <a:pt x="176" y="40"/>
                  </a:lnTo>
                  <a:lnTo>
                    <a:pt x="176" y="40"/>
                  </a:lnTo>
                  <a:lnTo>
                    <a:pt x="172" y="42"/>
                  </a:lnTo>
                  <a:lnTo>
                    <a:pt x="172" y="42"/>
                  </a:lnTo>
                  <a:lnTo>
                    <a:pt x="170" y="42"/>
                  </a:lnTo>
                  <a:lnTo>
                    <a:pt x="170" y="42"/>
                  </a:lnTo>
                  <a:lnTo>
                    <a:pt x="166" y="42"/>
                  </a:lnTo>
                  <a:lnTo>
                    <a:pt x="166" y="42"/>
                  </a:lnTo>
                  <a:lnTo>
                    <a:pt x="162" y="42"/>
                  </a:lnTo>
                  <a:lnTo>
                    <a:pt x="158" y="42"/>
                  </a:lnTo>
                  <a:lnTo>
                    <a:pt x="158" y="42"/>
                  </a:lnTo>
                  <a:lnTo>
                    <a:pt x="158" y="40"/>
                  </a:lnTo>
                  <a:lnTo>
                    <a:pt x="158" y="40"/>
                  </a:lnTo>
                  <a:lnTo>
                    <a:pt x="156" y="40"/>
                  </a:lnTo>
                  <a:lnTo>
                    <a:pt x="156" y="40"/>
                  </a:lnTo>
                  <a:lnTo>
                    <a:pt x="156" y="38"/>
                  </a:lnTo>
                  <a:lnTo>
                    <a:pt x="156" y="38"/>
                  </a:lnTo>
                  <a:lnTo>
                    <a:pt x="148" y="38"/>
                  </a:lnTo>
                  <a:lnTo>
                    <a:pt x="148" y="38"/>
                  </a:lnTo>
                  <a:lnTo>
                    <a:pt x="148" y="38"/>
                  </a:lnTo>
                  <a:lnTo>
                    <a:pt x="148" y="38"/>
                  </a:lnTo>
                  <a:lnTo>
                    <a:pt x="146" y="38"/>
                  </a:lnTo>
                  <a:lnTo>
                    <a:pt x="146" y="38"/>
                  </a:lnTo>
                  <a:lnTo>
                    <a:pt x="142" y="38"/>
                  </a:lnTo>
                  <a:lnTo>
                    <a:pt x="140" y="40"/>
                  </a:lnTo>
                  <a:lnTo>
                    <a:pt x="140" y="40"/>
                  </a:lnTo>
                  <a:lnTo>
                    <a:pt x="138" y="40"/>
                  </a:lnTo>
                  <a:lnTo>
                    <a:pt x="138" y="40"/>
                  </a:lnTo>
                  <a:lnTo>
                    <a:pt x="134" y="40"/>
                  </a:lnTo>
                  <a:lnTo>
                    <a:pt x="134" y="40"/>
                  </a:lnTo>
                  <a:lnTo>
                    <a:pt x="130" y="40"/>
                  </a:lnTo>
                  <a:lnTo>
                    <a:pt x="130" y="40"/>
                  </a:lnTo>
                  <a:lnTo>
                    <a:pt x="126" y="38"/>
                  </a:lnTo>
                  <a:lnTo>
                    <a:pt x="126" y="38"/>
                  </a:lnTo>
                  <a:lnTo>
                    <a:pt x="124" y="38"/>
                  </a:lnTo>
                  <a:lnTo>
                    <a:pt x="124" y="38"/>
                  </a:lnTo>
                  <a:lnTo>
                    <a:pt x="122" y="38"/>
                  </a:lnTo>
                  <a:lnTo>
                    <a:pt x="118" y="38"/>
                  </a:lnTo>
                  <a:lnTo>
                    <a:pt x="118" y="38"/>
                  </a:lnTo>
                  <a:lnTo>
                    <a:pt x="116" y="38"/>
                  </a:lnTo>
                  <a:lnTo>
                    <a:pt x="116" y="38"/>
                  </a:lnTo>
                  <a:lnTo>
                    <a:pt x="112" y="38"/>
                  </a:lnTo>
                  <a:lnTo>
                    <a:pt x="112" y="38"/>
                  </a:lnTo>
                  <a:lnTo>
                    <a:pt x="106" y="40"/>
                  </a:lnTo>
                  <a:lnTo>
                    <a:pt x="106" y="40"/>
                  </a:lnTo>
                  <a:lnTo>
                    <a:pt x="104" y="38"/>
                  </a:lnTo>
                  <a:lnTo>
                    <a:pt x="104" y="38"/>
                  </a:lnTo>
                  <a:lnTo>
                    <a:pt x="104" y="38"/>
                  </a:lnTo>
                  <a:lnTo>
                    <a:pt x="104" y="38"/>
                  </a:lnTo>
                  <a:lnTo>
                    <a:pt x="102" y="38"/>
                  </a:lnTo>
                  <a:lnTo>
                    <a:pt x="102" y="38"/>
                  </a:lnTo>
                  <a:lnTo>
                    <a:pt x="98" y="36"/>
                  </a:lnTo>
                  <a:lnTo>
                    <a:pt x="98" y="36"/>
                  </a:lnTo>
                  <a:lnTo>
                    <a:pt x="92" y="38"/>
                  </a:lnTo>
                  <a:lnTo>
                    <a:pt x="92" y="38"/>
                  </a:lnTo>
                  <a:lnTo>
                    <a:pt x="90" y="36"/>
                  </a:lnTo>
                  <a:lnTo>
                    <a:pt x="90" y="36"/>
                  </a:lnTo>
                  <a:lnTo>
                    <a:pt x="86" y="38"/>
                  </a:lnTo>
                  <a:lnTo>
                    <a:pt x="86" y="38"/>
                  </a:lnTo>
                  <a:lnTo>
                    <a:pt x="82" y="36"/>
                  </a:lnTo>
                  <a:lnTo>
                    <a:pt x="82" y="36"/>
                  </a:lnTo>
                  <a:lnTo>
                    <a:pt x="76" y="36"/>
                  </a:lnTo>
                  <a:lnTo>
                    <a:pt x="76" y="36"/>
                  </a:lnTo>
                  <a:lnTo>
                    <a:pt x="74" y="38"/>
                  </a:lnTo>
                  <a:lnTo>
                    <a:pt x="74" y="38"/>
                  </a:lnTo>
                  <a:lnTo>
                    <a:pt x="70" y="38"/>
                  </a:lnTo>
                  <a:lnTo>
                    <a:pt x="70" y="38"/>
                  </a:lnTo>
                  <a:lnTo>
                    <a:pt x="66" y="36"/>
                  </a:lnTo>
                  <a:lnTo>
                    <a:pt x="66" y="36"/>
                  </a:lnTo>
                  <a:lnTo>
                    <a:pt x="64" y="36"/>
                  </a:lnTo>
                  <a:lnTo>
                    <a:pt x="64" y="36"/>
                  </a:lnTo>
                  <a:lnTo>
                    <a:pt x="56" y="36"/>
                  </a:lnTo>
                  <a:lnTo>
                    <a:pt x="56" y="36"/>
                  </a:lnTo>
                  <a:lnTo>
                    <a:pt x="54" y="38"/>
                  </a:lnTo>
                  <a:lnTo>
                    <a:pt x="54" y="38"/>
                  </a:lnTo>
                  <a:lnTo>
                    <a:pt x="50" y="38"/>
                  </a:lnTo>
                  <a:lnTo>
                    <a:pt x="50" y="38"/>
                  </a:lnTo>
                  <a:lnTo>
                    <a:pt x="50" y="38"/>
                  </a:lnTo>
                  <a:lnTo>
                    <a:pt x="50" y="38"/>
                  </a:lnTo>
                  <a:lnTo>
                    <a:pt x="46" y="38"/>
                  </a:lnTo>
                  <a:lnTo>
                    <a:pt x="46" y="38"/>
                  </a:lnTo>
                  <a:lnTo>
                    <a:pt x="42" y="38"/>
                  </a:lnTo>
                  <a:lnTo>
                    <a:pt x="42" y="38"/>
                  </a:lnTo>
                  <a:lnTo>
                    <a:pt x="40" y="36"/>
                  </a:lnTo>
                  <a:lnTo>
                    <a:pt x="40" y="36"/>
                  </a:lnTo>
                  <a:lnTo>
                    <a:pt x="38" y="36"/>
                  </a:lnTo>
                  <a:lnTo>
                    <a:pt x="38" y="36"/>
                  </a:lnTo>
                  <a:lnTo>
                    <a:pt x="36" y="34"/>
                  </a:lnTo>
                  <a:lnTo>
                    <a:pt x="36" y="34"/>
                  </a:lnTo>
                  <a:lnTo>
                    <a:pt x="28" y="34"/>
                  </a:lnTo>
                  <a:lnTo>
                    <a:pt x="28" y="34"/>
                  </a:lnTo>
                  <a:lnTo>
                    <a:pt x="26" y="34"/>
                  </a:lnTo>
                  <a:lnTo>
                    <a:pt x="26" y="34"/>
                  </a:lnTo>
                  <a:lnTo>
                    <a:pt x="24" y="34"/>
                  </a:lnTo>
                  <a:lnTo>
                    <a:pt x="24" y="34"/>
                  </a:lnTo>
                  <a:lnTo>
                    <a:pt x="20" y="34"/>
                  </a:lnTo>
                  <a:lnTo>
                    <a:pt x="20" y="34"/>
                  </a:lnTo>
                  <a:lnTo>
                    <a:pt x="8" y="34"/>
                  </a:lnTo>
                  <a:lnTo>
                    <a:pt x="8" y="34"/>
                  </a:lnTo>
                  <a:lnTo>
                    <a:pt x="4" y="34"/>
                  </a:lnTo>
                  <a:lnTo>
                    <a:pt x="4" y="34"/>
                  </a:lnTo>
                  <a:lnTo>
                    <a:pt x="2" y="32"/>
                  </a:lnTo>
                  <a:lnTo>
                    <a:pt x="2" y="32"/>
                  </a:lnTo>
                  <a:lnTo>
                    <a:pt x="2" y="30"/>
                  </a:lnTo>
                  <a:lnTo>
                    <a:pt x="2" y="30"/>
                  </a:lnTo>
                  <a:lnTo>
                    <a:pt x="2" y="28"/>
                  </a:lnTo>
                  <a:lnTo>
                    <a:pt x="2" y="28"/>
                  </a:lnTo>
                  <a:lnTo>
                    <a:pt x="2" y="28"/>
                  </a:lnTo>
                  <a:lnTo>
                    <a:pt x="2" y="28"/>
                  </a:lnTo>
                  <a:lnTo>
                    <a:pt x="2" y="26"/>
                  </a:lnTo>
                  <a:lnTo>
                    <a:pt x="2" y="26"/>
                  </a:lnTo>
                  <a:lnTo>
                    <a:pt x="2" y="26"/>
                  </a:lnTo>
                  <a:lnTo>
                    <a:pt x="2" y="26"/>
                  </a:lnTo>
                  <a:lnTo>
                    <a:pt x="2" y="24"/>
                  </a:lnTo>
                  <a:lnTo>
                    <a:pt x="2" y="24"/>
                  </a:lnTo>
                  <a:lnTo>
                    <a:pt x="2" y="24"/>
                  </a:lnTo>
                  <a:lnTo>
                    <a:pt x="2" y="24"/>
                  </a:lnTo>
                  <a:lnTo>
                    <a:pt x="2" y="24"/>
                  </a:lnTo>
                  <a:lnTo>
                    <a:pt x="2" y="24"/>
                  </a:lnTo>
                  <a:lnTo>
                    <a:pt x="2" y="24"/>
                  </a:lnTo>
                  <a:lnTo>
                    <a:pt x="0" y="20"/>
                  </a:lnTo>
                  <a:lnTo>
                    <a:pt x="0" y="20"/>
                  </a:lnTo>
                  <a:lnTo>
                    <a:pt x="0" y="18"/>
                  </a:lnTo>
                  <a:lnTo>
                    <a:pt x="0" y="18"/>
                  </a:lnTo>
                  <a:lnTo>
                    <a:pt x="0" y="18"/>
                  </a:lnTo>
                  <a:lnTo>
                    <a:pt x="2" y="16"/>
                  </a:lnTo>
                  <a:lnTo>
                    <a:pt x="2" y="16"/>
                  </a:lnTo>
                  <a:lnTo>
                    <a:pt x="2" y="16"/>
                  </a:lnTo>
                  <a:lnTo>
                    <a:pt x="2" y="16"/>
                  </a:lnTo>
                  <a:lnTo>
                    <a:pt x="2" y="16"/>
                  </a:lnTo>
                  <a:lnTo>
                    <a:pt x="2" y="14"/>
                  </a:lnTo>
                  <a:lnTo>
                    <a:pt x="2" y="14"/>
                  </a:lnTo>
                  <a:lnTo>
                    <a:pt x="2" y="14"/>
                  </a:lnTo>
                  <a:lnTo>
                    <a:pt x="2" y="14"/>
                  </a:lnTo>
                  <a:lnTo>
                    <a:pt x="2" y="14"/>
                  </a:lnTo>
                  <a:lnTo>
                    <a:pt x="2" y="14"/>
                  </a:lnTo>
                  <a:close/>
                </a:path>
              </a:pathLst>
            </a:custGeom>
            <a:solidFill>
              <a:schemeClr val="accent3"/>
            </a:solidFill>
            <a:ln>
              <a:noFill/>
            </a:ln>
          </p:spPr>
          <p:txBody>
            <a:bodyPr/>
            <a:lstStyle/>
            <a:p>
              <a:pPr defTabSz="914400">
                <a:defRPr/>
              </a:pPr>
              <a:endParaRPr lang="en-US" sz="2000" dirty="0">
                <a:solidFill>
                  <a:srgbClr val="000000"/>
                </a:solidFill>
              </a:endParaRPr>
            </a:p>
          </p:txBody>
        </p:sp>
        <p:sp>
          <p:nvSpPr>
            <p:cNvPr id="6" name="Freeform 6"/>
            <p:cNvSpPr>
              <a:spLocks noEditPoints="1"/>
            </p:cNvSpPr>
            <p:nvPr userDrawn="1"/>
          </p:nvSpPr>
          <p:spPr bwMode="gray">
            <a:xfrm>
              <a:off x="377760" y="6195126"/>
              <a:ext cx="8418958" cy="60192"/>
            </a:xfrm>
            <a:custGeom>
              <a:avLst/>
              <a:gdLst>
                <a:gd name="T0" fmla="*/ 2147483647 w 3916"/>
                <a:gd name="T1" fmla="*/ 55456179 h 28"/>
                <a:gd name="T2" fmla="*/ 2147483647 w 3916"/>
                <a:gd name="T3" fmla="*/ 64697801 h 28"/>
                <a:gd name="T4" fmla="*/ 2147483647 w 3916"/>
                <a:gd name="T5" fmla="*/ 64697801 h 28"/>
                <a:gd name="T6" fmla="*/ 2147483647 w 3916"/>
                <a:gd name="T7" fmla="*/ 55456179 h 28"/>
                <a:gd name="T8" fmla="*/ 2147483647 w 3916"/>
                <a:gd name="T9" fmla="*/ 55456179 h 28"/>
                <a:gd name="T10" fmla="*/ 2147483647 w 3916"/>
                <a:gd name="T11" fmla="*/ 46212408 h 28"/>
                <a:gd name="T12" fmla="*/ 2147483647 w 3916"/>
                <a:gd name="T13" fmla="*/ 55456179 h 28"/>
                <a:gd name="T14" fmla="*/ 2147483647 w 3916"/>
                <a:gd name="T15" fmla="*/ 46212408 h 28"/>
                <a:gd name="T16" fmla="*/ 2147483647 w 3916"/>
                <a:gd name="T17" fmla="*/ 46212408 h 28"/>
                <a:gd name="T18" fmla="*/ 2147483647 w 3916"/>
                <a:gd name="T19" fmla="*/ 36970786 h 28"/>
                <a:gd name="T20" fmla="*/ 2147483647 w 3916"/>
                <a:gd name="T21" fmla="*/ 27727015 h 28"/>
                <a:gd name="T22" fmla="*/ 2147483647 w 3916"/>
                <a:gd name="T23" fmla="*/ 18485393 h 28"/>
                <a:gd name="T24" fmla="*/ 2147483647 w 3916"/>
                <a:gd name="T25" fmla="*/ 27727015 h 28"/>
                <a:gd name="T26" fmla="*/ 2147483647 w 3916"/>
                <a:gd name="T27" fmla="*/ 18485393 h 28"/>
                <a:gd name="T28" fmla="*/ 2147483647 w 3916"/>
                <a:gd name="T29" fmla="*/ 18485393 h 28"/>
                <a:gd name="T30" fmla="*/ 2147483647 w 3916"/>
                <a:gd name="T31" fmla="*/ 18485393 h 28"/>
                <a:gd name="T32" fmla="*/ 2147483647 w 3916"/>
                <a:gd name="T33" fmla="*/ 27727015 h 28"/>
                <a:gd name="T34" fmla="*/ 2147483647 w 3916"/>
                <a:gd name="T35" fmla="*/ 46212408 h 28"/>
                <a:gd name="T36" fmla="*/ 2147483647 w 3916"/>
                <a:gd name="T37" fmla="*/ 46212408 h 28"/>
                <a:gd name="T38" fmla="*/ 2147483647 w 3916"/>
                <a:gd name="T39" fmla="*/ 36970786 h 28"/>
                <a:gd name="T40" fmla="*/ 2147483647 w 3916"/>
                <a:gd name="T41" fmla="*/ 36970786 h 28"/>
                <a:gd name="T42" fmla="*/ 2147483647 w 3916"/>
                <a:gd name="T43" fmla="*/ 36970786 h 28"/>
                <a:gd name="T44" fmla="*/ 2147483647 w 3916"/>
                <a:gd name="T45" fmla="*/ 27727015 h 28"/>
                <a:gd name="T46" fmla="*/ 2147483647 w 3916"/>
                <a:gd name="T47" fmla="*/ 27727015 h 28"/>
                <a:gd name="T48" fmla="*/ 1562241281 w 3916"/>
                <a:gd name="T49" fmla="*/ 9241622 h 28"/>
                <a:gd name="T50" fmla="*/ 896670624 w 3916"/>
                <a:gd name="T51" fmla="*/ 0 h 28"/>
                <a:gd name="T52" fmla="*/ 258833511 w 3916"/>
                <a:gd name="T53" fmla="*/ 9241622 h 28"/>
                <a:gd name="T54" fmla="*/ 0 w 3916"/>
                <a:gd name="T55" fmla="*/ 46212408 h 28"/>
                <a:gd name="T56" fmla="*/ 295809420 w 3916"/>
                <a:gd name="T57" fmla="*/ 46212408 h 28"/>
                <a:gd name="T58" fmla="*/ 887426110 w 3916"/>
                <a:gd name="T59" fmla="*/ 46212408 h 28"/>
                <a:gd name="T60" fmla="*/ 1358872708 w 3916"/>
                <a:gd name="T61" fmla="*/ 46212408 h 28"/>
                <a:gd name="T62" fmla="*/ 1802585763 w 3916"/>
                <a:gd name="T63" fmla="*/ 55456179 h 28"/>
                <a:gd name="T64" fmla="*/ 2147483647 w 3916"/>
                <a:gd name="T65" fmla="*/ 55456179 h 28"/>
                <a:gd name="T66" fmla="*/ 2147483647 w 3916"/>
                <a:gd name="T67" fmla="*/ 64697801 h 28"/>
                <a:gd name="T68" fmla="*/ 2147483647 w 3916"/>
                <a:gd name="T69" fmla="*/ 55456179 h 28"/>
                <a:gd name="T70" fmla="*/ 2147483647 w 3916"/>
                <a:gd name="T71" fmla="*/ 64697801 h 28"/>
                <a:gd name="T72" fmla="*/ 2147483647 w 3916"/>
                <a:gd name="T73" fmla="*/ 73939423 h 28"/>
                <a:gd name="T74" fmla="*/ 2147483647 w 3916"/>
                <a:gd name="T75" fmla="*/ 73939423 h 28"/>
                <a:gd name="T76" fmla="*/ 2147483647 w 3916"/>
                <a:gd name="T77" fmla="*/ 83183194 h 28"/>
                <a:gd name="T78" fmla="*/ 2147483647 w 3916"/>
                <a:gd name="T79" fmla="*/ 83183194 h 28"/>
                <a:gd name="T80" fmla="*/ 2147483647 w 3916"/>
                <a:gd name="T81" fmla="*/ 92424816 h 28"/>
                <a:gd name="T82" fmla="*/ 2147483647 w 3916"/>
                <a:gd name="T83" fmla="*/ 92424816 h 28"/>
                <a:gd name="T84" fmla="*/ 2147483647 w 3916"/>
                <a:gd name="T85" fmla="*/ 101668587 h 28"/>
                <a:gd name="T86" fmla="*/ 2147483647 w 3916"/>
                <a:gd name="T87" fmla="*/ 101668587 h 28"/>
                <a:gd name="T88" fmla="*/ 2147483647 w 3916"/>
                <a:gd name="T89" fmla="*/ 101668587 h 28"/>
                <a:gd name="T90" fmla="*/ 2147483647 w 3916"/>
                <a:gd name="T91" fmla="*/ 101668587 h 28"/>
                <a:gd name="T92" fmla="*/ 2147483647 w 3916"/>
                <a:gd name="T93" fmla="*/ 101668587 h 28"/>
                <a:gd name="T94" fmla="*/ 2147483647 w 3916"/>
                <a:gd name="T95" fmla="*/ 110910209 h 28"/>
                <a:gd name="T96" fmla="*/ 2147483647 w 3916"/>
                <a:gd name="T97" fmla="*/ 110910209 h 28"/>
                <a:gd name="T98" fmla="*/ 2147483647 w 3916"/>
                <a:gd name="T99" fmla="*/ 110910209 h 28"/>
                <a:gd name="T100" fmla="*/ 2147483647 w 3916"/>
                <a:gd name="T101" fmla="*/ 120153981 h 28"/>
                <a:gd name="T102" fmla="*/ 2147483647 w 3916"/>
                <a:gd name="T103" fmla="*/ 120153981 h 28"/>
                <a:gd name="T104" fmla="*/ 2147483647 w 3916"/>
                <a:gd name="T105" fmla="*/ 120153981 h 28"/>
                <a:gd name="T106" fmla="*/ 2147483647 w 3916"/>
                <a:gd name="T107" fmla="*/ 120153981 h 28"/>
                <a:gd name="T108" fmla="*/ 2147483647 w 3916"/>
                <a:gd name="T109" fmla="*/ 129395602 h 28"/>
                <a:gd name="T110" fmla="*/ 2147483647 w 3916"/>
                <a:gd name="T111" fmla="*/ 120153981 h 28"/>
                <a:gd name="T112" fmla="*/ 2147483647 w 3916"/>
                <a:gd name="T113" fmla="*/ 110910209 h 28"/>
                <a:gd name="T114" fmla="*/ 2147483647 w 3916"/>
                <a:gd name="T115" fmla="*/ 83183194 h 28"/>
                <a:gd name="T116" fmla="*/ 2147483647 w 3916"/>
                <a:gd name="T117" fmla="*/ 64697801 h 28"/>
                <a:gd name="T118" fmla="*/ 2147483647 w 3916"/>
                <a:gd name="T119" fmla="*/ 36970786 h 28"/>
                <a:gd name="T120" fmla="*/ 2147483647 w 3916"/>
                <a:gd name="T121" fmla="*/ 83183194 h 28"/>
                <a:gd name="T122" fmla="*/ 2147483647 w 3916"/>
                <a:gd name="T123" fmla="*/ 73939423 h 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916" h="28">
                  <a:moveTo>
                    <a:pt x="3820" y="12"/>
                  </a:moveTo>
                  <a:lnTo>
                    <a:pt x="3820" y="12"/>
                  </a:lnTo>
                  <a:lnTo>
                    <a:pt x="3816" y="14"/>
                  </a:lnTo>
                  <a:lnTo>
                    <a:pt x="3796" y="14"/>
                  </a:lnTo>
                  <a:lnTo>
                    <a:pt x="3752" y="12"/>
                  </a:lnTo>
                  <a:lnTo>
                    <a:pt x="3738" y="14"/>
                  </a:lnTo>
                  <a:lnTo>
                    <a:pt x="3684" y="14"/>
                  </a:lnTo>
                  <a:lnTo>
                    <a:pt x="3634" y="14"/>
                  </a:lnTo>
                  <a:lnTo>
                    <a:pt x="3604" y="14"/>
                  </a:lnTo>
                  <a:lnTo>
                    <a:pt x="3576" y="14"/>
                  </a:lnTo>
                  <a:lnTo>
                    <a:pt x="3562" y="14"/>
                  </a:lnTo>
                  <a:lnTo>
                    <a:pt x="3548" y="12"/>
                  </a:lnTo>
                  <a:lnTo>
                    <a:pt x="3530" y="12"/>
                  </a:lnTo>
                  <a:lnTo>
                    <a:pt x="3488" y="12"/>
                  </a:lnTo>
                  <a:lnTo>
                    <a:pt x="3468" y="12"/>
                  </a:lnTo>
                  <a:lnTo>
                    <a:pt x="3450" y="14"/>
                  </a:lnTo>
                  <a:lnTo>
                    <a:pt x="3440" y="12"/>
                  </a:lnTo>
                  <a:lnTo>
                    <a:pt x="3430" y="12"/>
                  </a:lnTo>
                  <a:lnTo>
                    <a:pt x="3410" y="12"/>
                  </a:lnTo>
                  <a:lnTo>
                    <a:pt x="3380" y="12"/>
                  </a:lnTo>
                  <a:lnTo>
                    <a:pt x="3348" y="12"/>
                  </a:lnTo>
                  <a:lnTo>
                    <a:pt x="3332" y="12"/>
                  </a:lnTo>
                  <a:lnTo>
                    <a:pt x="3316" y="14"/>
                  </a:lnTo>
                  <a:lnTo>
                    <a:pt x="3266" y="12"/>
                  </a:lnTo>
                  <a:lnTo>
                    <a:pt x="3216" y="12"/>
                  </a:lnTo>
                  <a:lnTo>
                    <a:pt x="3206" y="12"/>
                  </a:lnTo>
                  <a:lnTo>
                    <a:pt x="3198" y="14"/>
                  </a:lnTo>
                  <a:lnTo>
                    <a:pt x="3170" y="12"/>
                  </a:lnTo>
                  <a:lnTo>
                    <a:pt x="3156" y="12"/>
                  </a:lnTo>
                  <a:lnTo>
                    <a:pt x="3142" y="14"/>
                  </a:lnTo>
                  <a:lnTo>
                    <a:pt x="3124" y="12"/>
                  </a:lnTo>
                  <a:lnTo>
                    <a:pt x="3108" y="10"/>
                  </a:lnTo>
                  <a:lnTo>
                    <a:pt x="3074" y="12"/>
                  </a:lnTo>
                  <a:lnTo>
                    <a:pt x="3064" y="10"/>
                  </a:lnTo>
                  <a:lnTo>
                    <a:pt x="3012" y="10"/>
                  </a:lnTo>
                  <a:lnTo>
                    <a:pt x="2960" y="10"/>
                  </a:lnTo>
                  <a:lnTo>
                    <a:pt x="2950" y="12"/>
                  </a:lnTo>
                  <a:lnTo>
                    <a:pt x="2944" y="10"/>
                  </a:lnTo>
                  <a:lnTo>
                    <a:pt x="2936" y="12"/>
                  </a:lnTo>
                  <a:lnTo>
                    <a:pt x="2932" y="10"/>
                  </a:lnTo>
                  <a:lnTo>
                    <a:pt x="2916" y="10"/>
                  </a:lnTo>
                  <a:lnTo>
                    <a:pt x="2902" y="10"/>
                  </a:lnTo>
                  <a:lnTo>
                    <a:pt x="2882" y="10"/>
                  </a:lnTo>
                  <a:lnTo>
                    <a:pt x="2858" y="10"/>
                  </a:lnTo>
                  <a:lnTo>
                    <a:pt x="2844" y="10"/>
                  </a:lnTo>
                  <a:lnTo>
                    <a:pt x="2834" y="10"/>
                  </a:lnTo>
                  <a:lnTo>
                    <a:pt x="2826" y="10"/>
                  </a:lnTo>
                  <a:lnTo>
                    <a:pt x="2788" y="8"/>
                  </a:lnTo>
                  <a:lnTo>
                    <a:pt x="2750" y="8"/>
                  </a:lnTo>
                  <a:lnTo>
                    <a:pt x="2728" y="8"/>
                  </a:lnTo>
                  <a:lnTo>
                    <a:pt x="2706" y="8"/>
                  </a:lnTo>
                  <a:lnTo>
                    <a:pt x="2684" y="8"/>
                  </a:lnTo>
                  <a:lnTo>
                    <a:pt x="2662" y="8"/>
                  </a:lnTo>
                  <a:lnTo>
                    <a:pt x="2596" y="6"/>
                  </a:lnTo>
                  <a:lnTo>
                    <a:pt x="2578" y="8"/>
                  </a:lnTo>
                  <a:lnTo>
                    <a:pt x="2560" y="6"/>
                  </a:lnTo>
                  <a:lnTo>
                    <a:pt x="2550" y="6"/>
                  </a:lnTo>
                  <a:lnTo>
                    <a:pt x="2542" y="8"/>
                  </a:lnTo>
                  <a:lnTo>
                    <a:pt x="2538" y="6"/>
                  </a:lnTo>
                  <a:lnTo>
                    <a:pt x="2534" y="6"/>
                  </a:lnTo>
                  <a:lnTo>
                    <a:pt x="2526" y="6"/>
                  </a:lnTo>
                  <a:lnTo>
                    <a:pt x="2442" y="6"/>
                  </a:lnTo>
                  <a:lnTo>
                    <a:pt x="2400" y="4"/>
                  </a:lnTo>
                  <a:lnTo>
                    <a:pt x="2358" y="4"/>
                  </a:lnTo>
                  <a:lnTo>
                    <a:pt x="2344" y="6"/>
                  </a:lnTo>
                  <a:lnTo>
                    <a:pt x="2328" y="6"/>
                  </a:lnTo>
                  <a:lnTo>
                    <a:pt x="2280" y="6"/>
                  </a:lnTo>
                  <a:lnTo>
                    <a:pt x="2252" y="6"/>
                  </a:lnTo>
                  <a:lnTo>
                    <a:pt x="2224" y="6"/>
                  </a:lnTo>
                  <a:lnTo>
                    <a:pt x="2174" y="6"/>
                  </a:lnTo>
                  <a:lnTo>
                    <a:pt x="2122" y="4"/>
                  </a:lnTo>
                  <a:lnTo>
                    <a:pt x="2100" y="6"/>
                  </a:lnTo>
                  <a:lnTo>
                    <a:pt x="2088" y="6"/>
                  </a:lnTo>
                  <a:lnTo>
                    <a:pt x="2078" y="4"/>
                  </a:lnTo>
                  <a:lnTo>
                    <a:pt x="2042" y="4"/>
                  </a:lnTo>
                  <a:lnTo>
                    <a:pt x="2004" y="4"/>
                  </a:lnTo>
                  <a:lnTo>
                    <a:pt x="1888" y="4"/>
                  </a:lnTo>
                  <a:lnTo>
                    <a:pt x="1792" y="4"/>
                  </a:lnTo>
                  <a:lnTo>
                    <a:pt x="1694" y="4"/>
                  </a:lnTo>
                  <a:lnTo>
                    <a:pt x="1634" y="4"/>
                  </a:lnTo>
                  <a:lnTo>
                    <a:pt x="1604" y="4"/>
                  </a:lnTo>
                  <a:lnTo>
                    <a:pt x="1574" y="6"/>
                  </a:lnTo>
                  <a:lnTo>
                    <a:pt x="1552" y="4"/>
                  </a:lnTo>
                  <a:lnTo>
                    <a:pt x="1532" y="4"/>
                  </a:lnTo>
                  <a:lnTo>
                    <a:pt x="1488" y="4"/>
                  </a:lnTo>
                  <a:lnTo>
                    <a:pt x="1462" y="6"/>
                  </a:lnTo>
                  <a:lnTo>
                    <a:pt x="1416" y="6"/>
                  </a:lnTo>
                  <a:lnTo>
                    <a:pt x="1370" y="6"/>
                  </a:lnTo>
                  <a:lnTo>
                    <a:pt x="1332" y="6"/>
                  </a:lnTo>
                  <a:lnTo>
                    <a:pt x="1294" y="6"/>
                  </a:lnTo>
                  <a:lnTo>
                    <a:pt x="1280" y="6"/>
                  </a:lnTo>
                  <a:lnTo>
                    <a:pt x="1266" y="10"/>
                  </a:lnTo>
                  <a:lnTo>
                    <a:pt x="1264" y="8"/>
                  </a:lnTo>
                  <a:lnTo>
                    <a:pt x="1260" y="8"/>
                  </a:lnTo>
                  <a:lnTo>
                    <a:pt x="1256" y="8"/>
                  </a:lnTo>
                  <a:lnTo>
                    <a:pt x="1254" y="10"/>
                  </a:lnTo>
                  <a:lnTo>
                    <a:pt x="1232" y="8"/>
                  </a:lnTo>
                  <a:lnTo>
                    <a:pt x="1212" y="8"/>
                  </a:lnTo>
                  <a:lnTo>
                    <a:pt x="1192" y="8"/>
                  </a:lnTo>
                  <a:lnTo>
                    <a:pt x="1170" y="8"/>
                  </a:lnTo>
                  <a:lnTo>
                    <a:pt x="1148" y="8"/>
                  </a:lnTo>
                  <a:lnTo>
                    <a:pt x="1126" y="10"/>
                  </a:lnTo>
                  <a:lnTo>
                    <a:pt x="1114" y="8"/>
                  </a:lnTo>
                  <a:lnTo>
                    <a:pt x="1102" y="8"/>
                  </a:lnTo>
                  <a:lnTo>
                    <a:pt x="1076" y="10"/>
                  </a:lnTo>
                  <a:lnTo>
                    <a:pt x="1064" y="8"/>
                  </a:lnTo>
                  <a:lnTo>
                    <a:pt x="1056" y="6"/>
                  </a:lnTo>
                  <a:lnTo>
                    <a:pt x="1048" y="8"/>
                  </a:lnTo>
                  <a:lnTo>
                    <a:pt x="1046" y="8"/>
                  </a:lnTo>
                  <a:lnTo>
                    <a:pt x="1046" y="12"/>
                  </a:lnTo>
                  <a:lnTo>
                    <a:pt x="1046" y="10"/>
                  </a:lnTo>
                  <a:lnTo>
                    <a:pt x="1046" y="8"/>
                  </a:lnTo>
                  <a:lnTo>
                    <a:pt x="1044" y="8"/>
                  </a:lnTo>
                  <a:lnTo>
                    <a:pt x="1000" y="8"/>
                  </a:lnTo>
                  <a:lnTo>
                    <a:pt x="958" y="8"/>
                  </a:lnTo>
                  <a:lnTo>
                    <a:pt x="928" y="6"/>
                  </a:lnTo>
                  <a:lnTo>
                    <a:pt x="914" y="6"/>
                  </a:lnTo>
                  <a:lnTo>
                    <a:pt x="900" y="8"/>
                  </a:lnTo>
                  <a:lnTo>
                    <a:pt x="900" y="6"/>
                  </a:lnTo>
                  <a:lnTo>
                    <a:pt x="898" y="6"/>
                  </a:lnTo>
                  <a:lnTo>
                    <a:pt x="838" y="4"/>
                  </a:lnTo>
                  <a:lnTo>
                    <a:pt x="780" y="4"/>
                  </a:lnTo>
                  <a:lnTo>
                    <a:pt x="720" y="6"/>
                  </a:lnTo>
                  <a:lnTo>
                    <a:pt x="662" y="6"/>
                  </a:lnTo>
                  <a:lnTo>
                    <a:pt x="630" y="6"/>
                  </a:lnTo>
                  <a:lnTo>
                    <a:pt x="508" y="4"/>
                  </a:lnTo>
                  <a:lnTo>
                    <a:pt x="480" y="6"/>
                  </a:lnTo>
                  <a:lnTo>
                    <a:pt x="444" y="4"/>
                  </a:lnTo>
                  <a:lnTo>
                    <a:pt x="408" y="4"/>
                  </a:lnTo>
                  <a:lnTo>
                    <a:pt x="372" y="4"/>
                  </a:lnTo>
                  <a:lnTo>
                    <a:pt x="356" y="2"/>
                  </a:lnTo>
                  <a:lnTo>
                    <a:pt x="338" y="2"/>
                  </a:lnTo>
                  <a:lnTo>
                    <a:pt x="326" y="4"/>
                  </a:lnTo>
                  <a:lnTo>
                    <a:pt x="300" y="2"/>
                  </a:lnTo>
                  <a:lnTo>
                    <a:pt x="268" y="2"/>
                  </a:lnTo>
                  <a:lnTo>
                    <a:pt x="236" y="2"/>
                  </a:lnTo>
                  <a:lnTo>
                    <a:pt x="194" y="0"/>
                  </a:lnTo>
                  <a:lnTo>
                    <a:pt x="180" y="2"/>
                  </a:lnTo>
                  <a:lnTo>
                    <a:pt x="158" y="2"/>
                  </a:lnTo>
                  <a:lnTo>
                    <a:pt x="138" y="0"/>
                  </a:lnTo>
                  <a:lnTo>
                    <a:pt x="56" y="2"/>
                  </a:lnTo>
                  <a:lnTo>
                    <a:pt x="42" y="0"/>
                  </a:lnTo>
                  <a:lnTo>
                    <a:pt x="20" y="2"/>
                  </a:lnTo>
                  <a:lnTo>
                    <a:pt x="10" y="4"/>
                  </a:lnTo>
                  <a:lnTo>
                    <a:pt x="0" y="8"/>
                  </a:lnTo>
                  <a:lnTo>
                    <a:pt x="0" y="10"/>
                  </a:lnTo>
                  <a:lnTo>
                    <a:pt x="6" y="10"/>
                  </a:lnTo>
                  <a:lnTo>
                    <a:pt x="12" y="10"/>
                  </a:lnTo>
                  <a:lnTo>
                    <a:pt x="26" y="10"/>
                  </a:lnTo>
                  <a:lnTo>
                    <a:pt x="40" y="10"/>
                  </a:lnTo>
                  <a:lnTo>
                    <a:pt x="64" y="10"/>
                  </a:lnTo>
                  <a:lnTo>
                    <a:pt x="98" y="10"/>
                  </a:lnTo>
                  <a:lnTo>
                    <a:pt x="136" y="10"/>
                  </a:lnTo>
                  <a:lnTo>
                    <a:pt x="166" y="12"/>
                  </a:lnTo>
                  <a:lnTo>
                    <a:pt x="180" y="10"/>
                  </a:lnTo>
                  <a:lnTo>
                    <a:pt x="192" y="10"/>
                  </a:lnTo>
                  <a:lnTo>
                    <a:pt x="200" y="12"/>
                  </a:lnTo>
                  <a:lnTo>
                    <a:pt x="222" y="12"/>
                  </a:lnTo>
                  <a:lnTo>
                    <a:pt x="244" y="10"/>
                  </a:lnTo>
                  <a:lnTo>
                    <a:pt x="280" y="10"/>
                  </a:lnTo>
                  <a:lnTo>
                    <a:pt x="294" y="10"/>
                  </a:lnTo>
                  <a:lnTo>
                    <a:pt x="310" y="12"/>
                  </a:lnTo>
                  <a:lnTo>
                    <a:pt x="326" y="10"/>
                  </a:lnTo>
                  <a:lnTo>
                    <a:pt x="342" y="10"/>
                  </a:lnTo>
                  <a:lnTo>
                    <a:pt x="352" y="12"/>
                  </a:lnTo>
                  <a:lnTo>
                    <a:pt x="390" y="12"/>
                  </a:lnTo>
                  <a:lnTo>
                    <a:pt x="430" y="12"/>
                  </a:lnTo>
                  <a:lnTo>
                    <a:pt x="452" y="12"/>
                  </a:lnTo>
                  <a:lnTo>
                    <a:pt x="472" y="12"/>
                  </a:lnTo>
                  <a:lnTo>
                    <a:pt x="494" y="12"/>
                  </a:lnTo>
                  <a:lnTo>
                    <a:pt x="516" y="14"/>
                  </a:lnTo>
                  <a:lnTo>
                    <a:pt x="610" y="12"/>
                  </a:lnTo>
                  <a:lnTo>
                    <a:pt x="706" y="14"/>
                  </a:lnTo>
                  <a:lnTo>
                    <a:pt x="712" y="12"/>
                  </a:lnTo>
                  <a:lnTo>
                    <a:pt x="720" y="12"/>
                  </a:lnTo>
                  <a:lnTo>
                    <a:pt x="750" y="12"/>
                  </a:lnTo>
                  <a:lnTo>
                    <a:pt x="778" y="14"/>
                  </a:lnTo>
                  <a:lnTo>
                    <a:pt x="794" y="12"/>
                  </a:lnTo>
                  <a:lnTo>
                    <a:pt x="810" y="12"/>
                  </a:lnTo>
                  <a:lnTo>
                    <a:pt x="826" y="12"/>
                  </a:lnTo>
                  <a:lnTo>
                    <a:pt x="840" y="10"/>
                  </a:lnTo>
                  <a:lnTo>
                    <a:pt x="850" y="12"/>
                  </a:lnTo>
                  <a:lnTo>
                    <a:pt x="862" y="12"/>
                  </a:lnTo>
                  <a:lnTo>
                    <a:pt x="884" y="12"/>
                  </a:lnTo>
                  <a:lnTo>
                    <a:pt x="906" y="14"/>
                  </a:lnTo>
                  <a:lnTo>
                    <a:pt x="928" y="14"/>
                  </a:lnTo>
                  <a:lnTo>
                    <a:pt x="934" y="14"/>
                  </a:lnTo>
                  <a:lnTo>
                    <a:pt x="940" y="12"/>
                  </a:lnTo>
                  <a:lnTo>
                    <a:pt x="962" y="14"/>
                  </a:lnTo>
                  <a:lnTo>
                    <a:pt x="982" y="14"/>
                  </a:lnTo>
                  <a:lnTo>
                    <a:pt x="1020" y="14"/>
                  </a:lnTo>
                  <a:lnTo>
                    <a:pt x="1032" y="14"/>
                  </a:lnTo>
                  <a:lnTo>
                    <a:pt x="1042" y="14"/>
                  </a:lnTo>
                  <a:lnTo>
                    <a:pt x="1052" y="14"/>
                  </a:lnTo>
                  <a:lnTo>
                    <a:pt x="1062" y="16"/>
                  </a:lnTo>
                  <a:lnTo>
                    <a:pt x="1096" y="16"/>
                  </a:lnTo>
                  <a:lnTo>
                    <a:pt x="1126" y="16"/>
                  </a:lnTo>
                  <a:lnTo>
                    <a:pt x="1160" y="16"/>
                  </a:lnTo>
                  <a:lnTo>
                    <a:pt x="1194" y="14"/>
                  </a:lnTo>
                  <a:lnTo>
                    <a:pt x="1198" y="16"/>
                  </a:lnTo>
                  <a:lnTo>
                    <a:pt x="1202" y="16"/>
                  </a:lnTo>
                  <a:lnTo>
                    <a:pt x="1214" y="16"/>
                  </a:lnTo>
                  <a:lnTo>
                    <a:pt x="1252" y="16"/>
                  </a:lnTo>
                  <a:lnTo>
                    <a:pt x="1270" y="16"/>
                  </a:lnTo>
                  <a:lnTo>
                    <a:pt x="1290" y="16"/>
                  </a:lnTo>
                  <a:lnTo>
                    <a:pt x="1302" y="14"/>
                  </a:lnTo>
                  <a:lnTo>
                    <a:pt x="1314" y="16"/>
                  </a:lnTo>
                  <a:lnTo>
                    <a:pt x="1338" y="18"/>
                  </a:lnTo>
                  <a:lnTo>
                    <a:pt x="1346" y="16"/>
                  </a:lnTo>
                  <a:lnTo>
                    <a:pt x="1364" y="16"/>
                  </a:lnTo>
                  <a:lnTo>
                    <a:pt x="1380" y="18"/>
                  </a:lnTo>
                  <a:lnTo>
                    <a:pt x="1394" y="18"/>
                  </a:lnTo>
                  <a:lnTo>
                    <a:pt x="1404" y="18"/>
                  </a:lnTo>
                  <a:lnTo>
                    <a:pt x="1504" y="18"/>
                  </a:lnTo>
                  <a:lnTo>
                    <a:pt x="1740" y="18"/>
                  </a:lnTo>
                  <a:lnTo>
                    <a:pt x="1760" y="20"/>
                  </a:lnTo>
                  <a:lnTo>
                    <a:pt x="1782" y="20"/>
                  </a:lnTo>
                  <a:lnTo>
                    <a:pt x="1804" y="20"/>
                  </a:lnTo>
                  <a:lnTo>
                    <a:pt x="1826" y="22"/>
                  </a:lnTo>
                  <a:lnTo>
                    <a:pt x="1832" y="20"/>
                  </a:lnTo>
                  <a:lnTo>
                    <a:pt x="1838" y="20"/>
                  </a:lnTo>
                  <a:lnTo>
                    <a:pt x="1894" y="20"/>
                  </a:lnTo>
                  <a:lnTo>
                    <a:pt x="1952" y="20"/>
                  </a:lnTo>
                  <a:lnTo>
                    <a:pt x="2008" y="20"/>
                  </a:lnTo>
                  <a:lnTo>
                    <a:pt x="2064" y="20"/>
                  </a:lnTo>
                  <a:lnTo>
                    <a:pt x="2082" y="20"/>
                  </a:lnTo>
                  <a:lnTo>
                    <a:pt x="2102" y="20"/>
                  </a:lnTo>
                  <a:lnTo>
                    <a:pt x="2122" y="20"/>
                  </a:lnTo>
                  <a:lnTo>
                    <a:pt x="2142" y="22"/>
                  </a:lnTo>
                  <a:lnTo>
                    <a:pt x="2220" y="20"/>
                  </a:lnTo>
                  <a:lnTo>
                    <a:pt x="2300" y="22"/>
                  </a:lnTo>
                  <a:lnTo>
                    <a:pt x="2320" y="20"/>
                  </a:lnTo>
                  <a:lnTo>
                    <a:pt x="2328" y="22"/>
                  </a:lnTo>
                  <a:lnTo>
                    <a:pt x="2334" y="20"/>
                  </a:lnTo>
                  <a:lnTo>
                    <a:pt x="2340" y="20"/>
                  </a:lnTo>
                  <a:lnTo>
                    <a:pt x="2404" y="20"/>
                  </a:lnTo>
                  <a:lnTo>
                    <a:pt x="2438" y="20"/>
                  </a:lnTo>
                  <a:lnTo>
                    <a:pt x="2468" y="24"/>
                  </a:lnTo>
                  <a:lnTo>
                    <a:pt x="2476" y="22"/>
                  </a:lnTo>
                  <a:lnTo>
                    <a:pt x="2486" y="22"/>
                  </a:lnTo>
                  <a:lnTo>
                    <a:pt x="2502" y="22"/>
                  </a:lnTo>
                  <a:lnTo>
                    <a:pt x="2534" y="22"/>
                  </a:lnTo>
                  <a:lnTo>
                    <a:pt x="2568" y="20"/>
                  </a:lnTo>
                  <a:lnTo>
                    <a:pt x="2586" y="22"/>
                  </a:lnTo>
                  <a:lnTo>
                    <a:pt x="2624" y="22"/>
                  </a:lnTo>
                  <a:lnTo>
                    <a:pt x="2642" y="20"/>
                  </a:lnTo>
                  <a:lnTo>
                    <a:pt x="2706" y="22"/>
                  </a:lnTo>
                  <a:lnTo>
                    <a:pt x="2764" y="22"/>
                  </a:lnTo>
                  <a:lnTo>
                    <a:pt x="2840" y="22"/>
                  </a:lnTo>
                  <a:lnTo>
                    <a:pt x="2888" y="24"/>
                  </a:lnTo>
                  <a:lnTo>
                    <a:pt x="2910" y="24"/>
                  </a:lnTo>
                  <a:lnTo>
                    <a:pt x="2932" y="22"/>
                  </a:lnTo>
                  <a:lnTo>
                    <a:pt x="2946" y="24"/>
                  </a:lnTo>
                  <a:lnTo>
                    <a:pt x="2960" y="24"/>
                  </a:lnTo>
                  <a:lnTo>
                    <a:pt x="2984" y="24"/>
                  </a:lnTo>
                  <a:lnTo>
                    <a:pt x="3024" y="24"/>
                  </a:lnTo>
                  <a:lnTo>
                    <a:pt x="3088" y="24"/>
                  </a:lnTo>
                  <a:lnTo>
                    <a:pt x="3132" y="24"/>
                  </a:lnTo>
                  <a:lnTo>
                    <a:pt x="3156" y="24"/>
                  </a:lnTo>
                  <a:lnTo>
                    <a:pt x="3178" y="24"/>
                  </a:lnTo>
                  <a:lnTo>
                    <a:pt x="3190" y="24"/>
                  </a:lnTo>
                  <a:lnTo>
                    <a:pt x="3202" y="26"/>
                  </a:lnTo>
                  <a:lnTo>
                    <a:pt x="3208" y="24"/>
                  </a:lnTo>
                  <a:lnTo>
                    <a:pt x="3214" y="24"/>
                  </a:lnTo>
                  <a:lnTo>
                    <a:pt x="3222" y="26"/>
                  </a:lnTo>
                  <a:lnTo>
                    <a:pt x="3246" y="26"/>
                  </a:lnTo>
                  <a:lnTo>
                    <a:pt x="3268" y="24"/>
                  </a:lnTo>
                  <a:lnTo>
                    <a:pt x="3278" y="26"/>
                  </a:lnTo>
                  <a:lnTo>
                    <a:pt x="3334" y="26"/>
                  </a:lnTo>
                  <a:lnTo>
                    <a:pt x="3390" y="26"/>
                  </a:lnTo>
                  <a:lnTo>
                    <a:pt x="3404" y="26"/>
                  </a:lnTo>
                  <a:lnTo>
                    <a:pt x="3418" y="24"/>
                  </a:lnTo>
                  <a:lnTo>
                    <a:pt x="3446" y="24"/>
                  </a:lnTo>
                  <a:lnTo>
                    <a:pt x="3470" y="26"/>
                  </a:lnTo>
                  <a:lnTo>
                    <a:pt x="3496" y="26"/>
                  </a:lnTo>
                  <a:lnTo>
                    <a:pt x="3532" y="24"/>
                  </a:lnTo>
                  <a:lnTo>
                    <a:pt x="3544" y="24"/>
                  </a:lnTo>
                  <a:lnTo>
                    <a:pt x="3556" y="26"/>
                  </a:lnTo>
                  <a:lnTo>
                    <a:pt x="3578" y="26"/>
                  </a:lnTo>
                  <a:lnTo>
                    <a:pt x="3598" y="26"/>
                  </a:lnTo>
                  <a:lnTo>
                    <a:pt x="3622" y="26"/>
                  </a:lnTo>
                  <a:lnTo>
                    <a:pt x="3634" y="26"/>
                  </a:lnTo>
                  <a:lnTo>
                    <a:pt x="3646" y="26"/>
                  </a:lnTo>
                  <a:lnTo>
                    <a:pt x="3658" y="26"/>
                  </a:lnTo>
                  <a:lnTo>
                    <a:pt x="3670" y="26"/>
                  </a:lnTo>
                  <a:lnTo>
                    <a:pt x="3706" y="26"/>
                  </a:lnTo>
                  <a:lnTo>
                    <a:pt x="3742" y="26"/>
                  </a:lnTo>
                  <a:lnTo>
                    <a:pt x="3788" y="26"/>
                  </a:lnTo>
                  <a:lnTo>
                    <a:pt x="3810" y="28"/>
                  </a:lnTo>
                  <a:lnTo>
                    <a:pt x="3816" y="26"/>
                  </a:lnTo>
                  <a:lnTo>
                    <a:pt x="3820" y="26"/>
                  </a:lnTo>
                  <a:lnTo>
                    <a:pt x="3824" y="28"/>
                  </a:lnTo>
                  <a:lnTo>
                    <a:pt x="3832" y="26"/>
                  </a:lnTo>
                  <a:lnTo>
                    <a:pt x="3846" y="24"/>
                  </a:lnTo>
                  <a:lnTo>
                    <a:pt x="3850" y="24"/>
                  </a:lnTo>
                  <a:lnTo>
                    <a:pt x="3856" y="26"/>
                  </a:lnTo>
                  <a:lnTo>
                    <a:pt x="3864" y="26"/>
                  </a:lnTo>
                  <a:lnTo>
                    <a:pt x="3878" y="24"/>
                  </a:lnTo>
                  <a:lnTo>
                    <a:pt x="3890" y="24"/>
                  </a:lnTo>
                  <a:lnTo>
                    <a:pt x="3900" y="24"/>
                  </a:lnTo>
                  <a:lnTo>
                    <a:pt x="3906" y="22"/>
                  </a:lnTo>
                  <a:lnTo>
                    <a:pt x="3910" y="20"/>
                  </a:lnTo>
                  <a:lnTo>
                    <a:pt x="3914" y="20"/>
                  </a:lnTo>
                  <a:lnTo>
                    <a:pt x="3916" y="18"/>
                  </a:lnTo>
                  <a:lnTo>
                    <a:pt x="3916" y="16"/>
                  </a:lnTo>
                  <a:lnTo>
                    <a:pt x="3916" y="14"/>
                  </a:lnTo>
                  <a:lnTo>
                    <a:pt x="3868" y="14"/>
                  </a:lnTo>
                  <a:lnTo>
                    <a:pt x="3844" y="14"/>
                  </a:lnTo>
                  <a:lnTo>
                    <a:pt x="3820" y="12"/>
                  </a:lnTo>
                  <a:close/>
                  <a:moveTo>
                    <a:pt x="744" y="10"/>
                  </a:moveTo>
                  <a:lnTo>
                    <a:pt x="744" y="10"/>
                  </a:lnTo>
                  <a:lnTo>
                    <a:pt x="744" y="8"/>
                  </a:lnTo>
                  <a:lnTo>
                    <a:pt x="746" y="8"/>
                  </a:lnTo>
                  <a:lnTo>
                    <a:pt x="744" y="10"/>
                  </a:lnTo>
                  <a:close/>
                  <a:moveTo>
                    <a:pt x="2874" y="18"/>
                  </a:moveTo>
                  <a:lnTo>
                    <a:pt x="2874" y="18"/>
                  </a:lnTo>
                  <a:lnTo>
                    <a:pt x="2874" y="16"/>
                  </a:lnTo>
                  <a:lnTo>
                    <a:pt x="2876" y="18"/>
                  </a:lnTo>
                  <a:lnTo>
                    <a:pt x="2874" y="18"/>
                  </a:lnTo>
                  <a:close/>
                  <a:moveTo>
                    <a:pt x="3160" y="18"/>
                  </a:moveTo>
                  <a:lnTo>
                    <a:pt x="3160" y="18"/>
                  </a:lnTo>
                  <a:lnTo>
                    <a:pt x="3160" y="16"/>
                  </a:lnTo>
                  <a:lnTo>
                    <a:pt x="3162" y="16"/>
                  </a:lnTo>
                  <a:lnTo>
                    <a:pt x="3160"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rgbClr val="FFFFFF"/>
                </a:solidFill>
              </a:endParaRPr>
            </a:p>
          </p:txBody>
        </p:sp>
      </p:grpSp>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ontent Placeholder 2"/>
          <p:cNvSpPr>
            <a:spLocks noGrp="1"/>
          </p:cNvSpPr>
          <p:nvPr>
            <p:ph idx="1"/>
          </p:nvPr>
        </p:nvSpPr>
        <p:spPr>
          <a:xfrm>
            <a:off x="1169988" y="1281112"/>
            <a:ext cx="7603490" cy="50434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sldNum" sz="quarter" idx="10"/>
          </p:nvPr>
        </p:nvSpPr>
        <p:spPr/>
        <p:txBody>
          <a:bodyPr/>
          <a:lstStyle>
            <a:lvl1pPr defTabSz="457200">
              <a:defRPr>
                <a:ea typeface="ＭＳ Ｐゴシック" charset="0"/>
                <a:cs typeface="ＭＳ Ｐゴシック" charset="0"/>
              </a:defRPr>
            </a:lvl1pPr>
          </a:lstStyle>
          <a:p>
            <a:pPr>
              <a:defRPr/>
            </a:pPr>
            <a:fld id="{BD34D444-219F-DB46-98D5-FB612B405ACA}" type="slidenum">
              <a:rPr lang="en-US"/>
              <a:pPr>
                <a:defRPr/>
              </a:pPr>
              <a:t>‹#›</a:t>
            </a:fld>
            <a:endParaRPr lang="en-US"/>
          </a:p>
        </p:txBody>
      </p:sp>
      <p:sp>
        <p:nvSpPr>
          <p:cNvPr id="8" name="Rectangle 71"/>
          <p:cNvSpPr>
            <a:spLocks noGrp="1" noChangeArrowheads="1"/>
          </p:cNvSpPr>
          <p:nvPr>
            <p:ph type="ftr" sz="quarter" idx="11"/>
          </p:nvPr>
        </p:nvSpPr>
        <p:spPr/>
        <p:txBody>
          <a:bodyPr/>
          <a:lstStyle>
            <a:lvl1pPr defTabSz="457200">
              <a:defRPr>
                <a:ea typeface="ＭＳ Ｐゴシック" charset="0"/>
                <a:cs typeface="ＭＳ Ｐゴシック" charset="0"/>
              </a:defRPr>
            </a:lvl1pPr>
          </a:lstStyle>
          <a:p>
            <a:pPr>
              <a:defRPr/>
            </a:pPr>
            <a:r>
              <a:rPr lang="en-US"/>
              <a:t>NetApp Confidential - Limited Use</a:t>
            </a:r>
            <a:endParaRPr lang="en-US" dirty="0"/>
          </a:p>
        </p:txBody>
      </p:sp>
    </p:spTree>
    <p:extLst>
      <p:ext uri="{BB962C8B-B14F-4D97-AF65-F5344CB8AC3E}">
        <p14:creationId xmlns:p14="http://schemas.microsoft.com/office/powerpoint/2010/main" val="42230430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347663" y="6445250"/>
            <a:ext cx="8448675" cy="107950"/>
            <a:chOff x="347662" y="6160730"/>
            <a:chExt cx="8449056" cy="107486"/>
          </a:xfrm>
        </p:grpSpPr>
        <p:sp>
          <p:nvSpPr>
            <p:cNvPr id="6" name="Freeform 5"/>
            <p:cNvSpPr>
              <a:spLocks/>
            </p:cNvSpPr>
            <p:nvPr userDrawn="1"/>
          </p:nvSpPr>
          <p:spPr bwMode="gray">
            <a:xfrm>
              <a:off x="347662" y="6160730"/>
              <a:ext cx="8449056" cy="107486"/>
            </a:xfrm>
            <a:custGeom>
              <a:avLst/>
              <a:gdLst>
                <a:gd name="T0" fmla="*/ 116 w 3930"/>
                <a:gd name="T1" fmla="*/ 4 h 50"/>
                <a:gd name="T2" fmla="*/ 258 w 3930"/>
                <a:gd name="T3" fmla="*/ 2 h 50"/>
                <a:gd name="T4" fmla="*/ 376 w 3930"/>
                <a:gd name="T5" fmla="*/ 2 h 50"/>
                <a:gd name="T6" fmla="*/ 494 w 3930"/>
                <a:gd name="T7" fmla="*/ 6 h 50"/>
                <a:gd name="T8" fmla="*/ 628 w 3930"/>
                <a:gd name="T9" fmla="*/ 8 h 50"/>
                <a:gd name="T10" fmla="*/ 774 w 3930"/>
                <a:gd name="T11" fmla="*/ 6 h 50"/>
                <a:gd name="T12" fmla="*/ 894 w 3930"/>
                <a:gd name="T13" fmla="*/ 4 h 50"/>
                <a:gd name="T14" fmla="*/ 1038 w 3930"/>
                <a:gd name="T15" fmla="*/ 4 h 50"/>
                <a:gd name="T16" fmla="*/ 1196 w 3930"/>
                <a:gd name="T17" fmla="*/ 2 h 50"/>
                <a:gd name="T18" fmla="*/ 1326 w 3930"/>
                <a:gd name="T19" fmla="*/ 4 h 50"/>
                <a:gd name="T20" fmla="*/ 1428 w 3930"/>
                <a:gd name="T21" fmla="*/ 4 h 50"/>
                <a:gd name="T22" fmla="*/ 1568 w 3930"/>
                <a:gd name="T23" fmla="*/ 6 h 50"/>
                <a:gd name="T24" fmla="*/ 1710 w 3930"/>
                <a:gd name="T25" fmla="*/ 6 h 50"/>
                <a:gd name="T26" fmla="*/ 1826 w 3930"/>
                <a:gd name="T27" fmla="*/ 8 h 50"/>
                <a:gd name="T28" fmla="*/ 1950 w 3930"/>
                <a:gd name="T29" fmla="*/ 4 h 50"/>
                <a:gd name="T30" fmla="*/ 2106 w 3930"/>
                <a:gd name="T31" fmla="*/ 4 h 50"/>
                <a:gd name="T32" fmla="*/ 2234 w 3930"/>
                <a:gd name="T33" fmla="*/ 2 h 50"/>
                <a:gd name="T34" fmla="*/ 2354 w 3930"/>
                <a:gd name="T35" fmla="*/ 2 h 50"/>
                <a:gd name="T36" fmla="*/ 2498 w 3930"/>
                <a:gd name="T37" fmla="*/ 6 h 50"/>
                <a:gd name="T38" fmla="*/ 2580 w 3930"/>
                <a:gd name="T39" fmla="*/ 4 h 50"/>
                <a:gd name="T40" fmla="*/ 2684 w 3930"/>
                <a:gd name="T41" fmla="*/ 4 h 50"/>
                <a:gd name="T42" fmla="*/ 2830 w 3930"/>
                <a:gd name="T43" fmla="*/ 4 h 50"/>
                <a:gd name="T44" fmla="*/ 2932 w 3930"/>
                <a:gd name="T45" fmla="*/ 6 h 50"/>
                <a:gd name="T46" fmla="*/ 3058 w 3930"/>
                <a:gd name="T47" fmla="*/ 6 h 50"/>
                <a:gd name="T48" fmla="*/ 3176 w 3930"/>
                <a:gd name="T49" fmla="*/ 10 h 50"/>
                <a:gd name="T50" fmla="*/ 3262 w 3930"/>
                <a:gd name="T51" fmla="*/ 14 h 50"/>
                <a:gd name="T52" fmla="*/ 3340 w 3930"/>
                <a:gd name="T53" fmla="*/ 12 h 50"/>
                <a:gd name="T54" fmla="*/ 3456 w 3930"/>
                <a:gd name="T55" fmla="*/ 18 h 50"/>
                <a:gd name="T56" fmla="*/ 3592 w 3930"/>
                <a:gd name="T57" fmla="*/ 16 h 50"/>
                <a:gd name="T58" fmla="*/ 3648 w 3930"/>
                <a:gd name="T59" fmla="*/ 16 h 50"/>
                <a:gd name="T60" fmla="*/ 3784 w 3930"/>
                <a:gd name="T61" fmla="*/ 20 h 50"/>
                <a:gd name="T62" fmla="*/ 3846 w 3930"/>
                <a:gd name="T63" fmla="*/ 24 h 50"/>
                <a:gd name="T64" fmla="*/ 3874 w 3930"/>
                <a:gd name="T65" fmla="*/ 36 h 50"/>
                <a:gd name="T66" fmla="*/ 3782 w 3930"/>
                <a:gd name="T67" fmla="*/ 42 h 50"/>
                <a:gd name="T68" fmla="*/ 3676 w 3930"/>
                <a:gd name="T69" fmla="*/ 46 h 50"/>
                <a:gd name="T70" fmla="*/ 3570 w 3930"/>
                <a:gd name="T71" fmla="*/ 48 h 50"/>
                <a:gd name="T72" fmla="*/ 3518 w 3930"/>
                <a:gd name="T73" fmla="*/ 48 h 50"/>
                <a:gd name="T74" fmla="*/ 3396 w 3930"/>
                <a:gd name="T75" fmla="*/ 48 h 50"/>
                <a:gd name="T76" fmla="*/ 3304 w 3930"/>
                <a:gd name="T77" fmla="*/ 48 h 50"/>
                <a:gd name="T78" fmla="*/ 3152 w 3930"/>
                <a:gd name="T79" fmla="*/ 40 h 50"/>
                <a:gd name="T80" fmla="*/ 3042 w 3930"/>
                <a:gd name="T81" fmla="*/ 42 h 50"/>
                <a:gd name="T82" fmla="*/ 2898 w 3930"/>
                <a:gd name="T83" fmla="*/ 36 h 50"/>
                <a:gd name="T84" fmla="*/ 2814 w 3930"/>
                <a:gd name="T85" fmla="*/ 38 h 50"/>
                <a:gd name="T86" fmla="*/ 2692 w 3930"/>
                <a:gd name="T87" fmla="*/ 36 h 50"/>
                <a:gd name="T88" fmla="*/ 2588 w 3930"/>
                <a:gd name="T89" fmla="*/ 34 h 50"/>
                <a:gd name="T90" fmla="*/ 2466 w 3930"/>
                <a:gd name="T91" fmla="*/ 38 h 50"/>
                <a:gd name="T92" fmla="*/ 2356 w 3930"/>
                <a:gd name="T93" fmla="*/ 36 h 50"/>
                <a:gd name="T94" fmla="*/ 2212 w 3930"/>
                <a:gd name="T95" fmla="*/ 40 h 50"/>
                <a:gd name="T96" fmla="*/ 2040 w 3930"/>
                <a:gd name="T97" fmla="*/ 40 h 50"/>
                <a:gd name="T98" fmla="*/ 1922 w 3930"/>
                <a:gd name="T99" fmla="*/ 40 h 50"/>
                <a:gd name="T100" fmla="*/ 1804 w 3930"/>
                <a:gd name="T101" fmla="*/ 42 h 50"/>
                <a:gd name="T102" fmla="*/ 1642 w 3930"/>
                <a:gd name="T103" fmla="*/ 44 h 50"/>
                <a:gd name="T104" fmla="*/ 1492 w 3930"/>
                <a:gd name="T105" fmla="*/ 46 h 50"/>
                <a:gd name="T106" fmla="*/ 1354 w 3930"/>
                <a:gd name="T107" fmla="*/ 44 h 50"/>
                <a:gd name="T108" fmla="*/ 1180 w 3930"/>
                <a:gd name="T109" fmla="*/ 44 h 50"/>
                <a:gd name="T110" fmla="*/ 1052 w 3930"/>
                <a:gd name="T111" fmla="*/ 46 h 50"/>
                <a:gd name="T112" fmla="*/ 936 w 3930"/>
                <a:gd name="T113" fmla="*/ 44 h 50"/>
                <a:gd name="T114" fmla="*/ 790 w 3930"/>
                <a:gd name="T115" fmla="*/ 40 h 50"/>
                <a:gd name="T116" fmla="*/ 636 w 3930"/>
                <a:gd name="T117" fmla="*/ 42 h 50"/>
                <a:gd name="T118" fmla="*/ 494 w 3930"/>
                <a:gd name="T119" fmla="*/ 46 h 50"/>
                <a:gd name="T120" fmla="*/ 362 w 3930"/>
                <a:gd name="T121" fmla="*/ 42 h 50"/>
                <a:gd name="T122" fmla="*/ 222 w 3930"/>
                <a:gd name="T123" fmla="*/ 40 h 50"/>
                <a:gd name="T124" fmla="*/ 70 w 3930"/>
                <a:gd name="T125"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0" h="50">
                  <a:moveTo>
                    <a:pt x="2" y="14"/>
                  </a:moveTo>
                  <a:lnTo>
                    <a:pt x="2" y="14"/>
                  </a:lnTo>
                  <a:lnTo>
                    <a:pt x="0" y="14"/>
                  </a:lnTo>
                  <a:lnTo>
                    <a:pt x="0" y="14"/>
                  </a:lnTo>
                  <a:lnTo>
                    <a:pt x="2" y="10"/>
                  </a:lnTo>
                  <a:lnTo>
                    <a:pt x="2" y="10"/>
                  </a:lnTo>
                  <a:lnTo>
                    <a:pt x="2" y="8"/>
                  </a:lnTo>
                  <a:lnTo>
                    <a:pt x="2" y="8"/>
                  </a:lnTo>
                  <a:lnTo>
                    <a:pt x="4" y="8"/>
                  </a:lnTo>
                  <a:lnTo>
                    <a:pt x="4" y="8"/>
                  </a:lnTo>
                  <a:lnTo>
                    <a:pt x="4" y="6"/>
                  </a:lnTo>
                  <a:lnTo>
                    <a:pt x="4" y="6"/>
                  </a:lnTo>
                  <a:lnTo>
                    <a:pt x="8" y="4"/>
                  </a:lnTo>
                  <a:lnTo>
                    <a:pt x="8" y="4"/>
                  </a:lnTo>
                  <a:lnTo>
                    <a:pt x="8" y="4"/>
                  </a:lnTo>
                  <a:lnTo>
                    <a:pt x="8" y="4"/>
                  </a:lnTo>
                  <a:lnTo>
                    <a:pt x="10" y="2"/>
                  </a:lnTo>
                  <a:lnTo>
                    <a:pt x="10" y="2"/>
                  </a:lnTo>
                  <a:lnTo>
                    <a:pt x="14" y="2"/>
                  </a:lnTo>
                  <a:lnTo>
                    <a:pt x="14" y="2"/>
                  </a:lnTo>
                  <a:lnTo>
                    <a:pt x="16" y="2"/>
                  </a:lnTo>
                  <a:lnTo>
                    <a:pt x="16" y="2"/>
                  </a:lnTo>
                  <a:lnTo>
                    <a:pt x="18" y="2"/>
                  </a:lnTo>
                  <a:lnTo>
                    <a:pt x="18" y="2"/>
                  </a:lnTo>
                  <a:lnTo>
                    <a:pt x="20" y="0"/>
                  </a:lnTo>
                  <a:lnTo>
                    <a:pt x="20" y="0"/>
                  </a:lnTo>
                  <a:lnTo>
                    <a:pt x="26" y="2"/>
                  </a:lnTo>
                  <a:lnTo>
                    <a:pt x="26" y="2"/>
                  </a:lnTo>
                  <a:lnTo>
                    <a:pt x="28" y="2"/>
                  </a:lnTo>
                  <a:lnTo>
                    <a:pt x="28" y="2"/>
                  </a:lnTo>
                  <a:lnTo>
                    <a:pt x="30" y="2"/>
                  </a:lnTo>
                  <a:lnTo>
                    <a:pt x="30" y="2"/>
                  </a:lnTo>
                  <a:lnTo>
                    <a:pt x="32" y="2"/>
                  </a:lnTo>
                  <a:lnTo>
                    <a:pt x="32" y="2"/>
                  </a:lnTo>
                  <a:lnTo>
                    <a:pt x="34" y="2"/>
                  </a:lnTo>
                  <a:lnTo>
                    <a:pt x="34" y="2"/>
                  </a:lnTo>
                  <a:lnTo>
                    <a:pt x="36" y="2"/>
                  </a:lnTo>
                  <a:lnTo>
                    <a:pt x="36" y="2"/>
                  </a:lnTo>
                  <a:lnTo>
                    <a:pt x="38" y="2"/>
                  </a:lnTo>
                  <a:lnTo>
                    <a:pt x="38" y="2"/>
                  </a:lnTo>
                  <a:lnTo>
                    <a:pt x="40" y="2"/>
                  </a:lnTo>
                  <a:lnTo>
                    <a:pt x="40" y="2"/>
                  </a:lnTo>
                  <a:lnTo>
                    <a:pt x="46" y="2"/>
                  </a:lnTo>
                  <a:lnTo>
                    <a:pt x="46" y="2"/>
                  </a:lnTo>
                  <a:lnTo>
                    <a:pt x="48" y="2"/>
                  </a:lnTo>
                  <a:lnTo>
                    <a:pt x="48" y="2"/>
                  </a:lnTo>
                  <a:lnTo>
                    <a:pt x="50" y="2"/>
                  </a:lnTo>
                  <a:lnTo>
                    <a:pt x="50" y="2"/>
                  </a:lnTo>
                  <a:lnTo>
                    <a:pt x="60" y="0"/>
                  </a:lnTo>
                  <a:lnTo>
                    <a:pt x="60" y="0"/>
                  </a:lnTo>
                  <a:lnTo>
                    <a:pt x="62" y="0"/>
                  </a:lnTo>
                  <a:lnTo>
                    <a:pt x="62" y="0"/>
                  </a:lnTo>
                  <a:lnTo>
                    <a:pt x="66" y="0"/>
                  </a:lnTo>
                  <a:lnTo>
                    <a:pt x="66" y="0"/>
                  </a:lnTo>
                  <a:lnTo>
                    <a:pt x="70" y="2"/>
                  </a:lnTo>
                  <a:lnTo>
                    <a:pt x="70" y="2"/>
                  </a:lnTo>
                  <a:lnTo>
                    <a:pt x="72" y="2"/>
                  </a:lnTo>
                  <a:lnTo>
                    <a:pt x="76" y="2"/>
                  </a:lnTo>
                  <a:lnTo>
                    <a:pt x="76" y="2"/>
                  </a:lnTo>
                  <a:lnTo>
                    <a:pt x="80" y="4"/>
                  </a:lnTo>
                  <a:lnTo>
                    <a:pt x="80" y="4"/>
                  </a:lnTo>
                  <a:lnTo>
                    <a:pt x="82" y="2"/>
                  </a:lnTo>
                  <a:lnTo>
                    <a:pt x="84" y="2"/>
                  </a:lnTo>
                  <a:lnTo>
                    <a:pt x="84" y="2"/>
                  </a:lnTo>
                  <a:lnTo>
                    <a:pt x="86" y="2"/>
                  </a:lnTo>
                  <a:lnTo>
                    <a:pt x="86" y="2"/>
                  </a:lnTo>
                  <a:lnTo>
                    <a:pt x="90" y="4"/>
                  </a:lnTo>
                  <a:lnTo>
                    <a:pt x="90" y="4"/>
                  </a:lnTo>
                  <a:lnTo>
                    <a:pt x="92" y="4"/>
                  </a:lnTo>
                  <a:lnTo>
                    <a:pt x="92" y="4"/>
                  </a:lnTo>
                  <a:lnTo>
                    <a:pt x="94" y="4"/>
                  </a:lnTo>
                  <a:lnTo>
                    <a:pt x="94" y="4"/>
                  </a:lnTo>
                  <a:lnTo>
                    <a:pt x="98" y="2"/>
                  </a:lnTo>
                  <a:lnTo>
                    <a:pt x="98" y="2"/>
                  </a:lnTo>
                  <a:lnTo>
                    <a:pt x="102" y="4"/>
                  </a:lnTo>
                  <a:lnTo>
                    <a:pt x="106" y="4"/>
                  </a:lnTo>
                  <a:lnTo>
                    <a:pt x="106" y="4"/>
                  </a:lnTo>
                  <a:lnTo>
                    <a:pt x="108" y="4"/>
                  </a:lnTo>
                  <a:lnTo>
                    <a:pt x="108" y="4"/>
                  </a:lnTo>
                  <a:lnTo>
                    <a:pt x="110" y="4"/>
                  </a:lnTo>
                  <a:lnTo>
                    <a:pt x="112" y="6"/>
                  </a:lnTo>
                  <a:lnTo>
                    <a:pt x="112" y="6"/>
                  </a:lnTo>
                  <a:lnTo>
                    <a:pt x="116" y="4"/>
                  </a:lnTo>
                  <a:lnTo>
                    <a:pt x="116" y="4"/>
                  </a:lnTo>
                  <a:lnTo>
                    <a:pt x="120" y="4"/>
                  </a:lnTo>
                  <a:lnTo>
                    <a:pt x="120" y="4"/>
                  </a:lnTo>
                  <a:lnTo>
                    <a:pt x="124" y="4"/>
                  </a:lnTo>
                  <a:lnTo>
                    <a:pt x="124" y="4"/>
                  </a:lnTo>
                  <a:lnTo>
                    <a:pt x="128" y="4"/>
                  </a:lnTo>
                  <a:lnTo>
                    <a:pt x="134" y="4"/>
                  </a:lnTo>
                  <a:lnTo>
                    <a:pt x="134" y="4"/>
                  </a:lnTo>
                  <a:lnTo>
                    <a:pt x="136" y="4"/>
                  </a:lnTo>
                  <a:lnTo>
                    <a:pt x="136" y="4"/>
                  </a:lnTo>
                  <a:lnTo>
                    <a:pt x="138" y="2"/>
                  </a:lnTo>
                  <a:lnTo>
                    <a:pt x="138" y="2"/>
                  </a:lnTo>
                  <a:lnTo>
                    <a:pt x="142" y="4"/>
                  </a:lnTo>
                  <a:lnTo>
                    <a:pt x="142" y="4"/>
                  </a:lnTo>
                  <a:lnTo>
                    <a:pt x="146" y="2"/>
                  </a:lnTo>
                  <a:lnTo>
                    <a:pt x="146" y="2"/>
                  </a:lnTo>
                  <a:lnTo>
                    <a:pt x="148" y="2"/>
                  </a:lnTo>
                  <a:lnTo>
                    <a:pt x="148" y="2"/>
                  </a:lnTo>
                  <a:lnTo>
                    <a:pt x="150" y="2"/>
                  </a:lnTo>
                  <a:lnTo>
                    <a:pt x="150" y="2"/>
                  </a:lnTo>
                  <a:lnTo>
                    <a:pt x="156" y="4"/>
                  </a:lnTo>
                  <a:lnTo>
                    <a:pt x="156" y="4"/>
                  </a:lnTo>
                  <a:lnTo>
                    <a:pt x="158" y="2"/>
                  </a:lnTo>
                  <a:lnTo>
                    <a:pt x="158" y="2"/>
                  </a:lnTo>
                  <a:lnTo>
                    <a:pt x="164" y="2"/>
                  </a:lnTo>
                  <a:lnTo>
                    <a:pt x="164" y="2"/>
                  </a:lnTo>
                  <a:lnTo>
                    <a:pt x="168" y="2"/>
                  </a:lnTo>
                  <a:lnTo>
                    <a:pt x="174" y="4"/>
                  </a:lnTo>
                  <a:lnTo>
                    <a:pt x="174" y="4"/>
                  </a:lnTo>
                  <a:lnTo>
                    <a:pt x="178" y="2"/>
                  </a:lnTo>
                  <a:lnTo>
                    <a:pt x="178" y="2"/>
                  </a:lnTo>
                  <a:lnTo>
                    <a:pt x="180" y="4"/>
                  </a:lnTo>
                  <a:lnTo>
                    <a:pt x="180" y="4"/>
                  </a:lnTo>
                  <a:lnTo>
                    <a:pt x="182" y="2"/>
                  </a:lnTo>
                  <a:lnTo>
                    <a:pt x="182" y="2"/>
                  </a:lnTo>
                  <a:lnTo>
                    <a:pt x="186" y="2"/>
                  </a:lnTo>
                  <a:lnTo>
                    <a:pt x="186" y="2"/>
                  </a:lnTo>
                  <a:lnTo>
                    <a:pt x="188" y="4"/>
                  </a:lnTo>
                  <a:lnTo>
                    <a:pt x="188" y="4"/>
                  </a:lnTo>
                  <a:lnTo>
                    <a:pt x="190" y="2"/>
                  </a:lnTo>
                  <a:lnTo>
                    <a:pt x="190" y="2"/>
                  </a:lnTo>
                  <a:lnTo>
                    <a:pt x="192" y="2"/>
                  </a:lnTo>
                  <a:lnTo>
                    <a:pt x="192" y="2"/>
                  </a:lnTo>
                  <a:lnTo>
                    <a:pt x="194" y="2"/>
                  </a:lnTo>
                  <a:lnTo>
                    <a:pt x="194" y="2"/>
                  </a:lnTo>
                  <a:lnTo>
                    <a:pt x="196" y="2"/>
                  </a:lnTo>
                  <a:lnTo>
                    <a:pt x="196" y="2"/>
                  </a:lnTo>
                  <a:lnTo>
                    <a:pt x="200" y="2"/>
                  </a:lnTo>
                  <a:lnTo>
                    <a:pt x="200" y="2"/>
                  </a:lnTo>
                  <a:lnTo>
                    <a:pt x="204" y="4"/>
                  </a:lnTo>
                  <a:lnTo>
                    <a:pt x="204" y="4"/>
                  </a:lnTo>
                  <a:lnTo>
                    <a:pt x="210" y="2"/>
                  </a:lnTo>
                  <a:lnTo>
                    <a:pt x="210" y="2"/>
                  </a:lnTo>
                  <a:lnTo>
                    <a:pt x="212" y="2"/>
                  </a:lnTo>
                  <a:lnTo>
                    <a:pt x="212" y="2"/>
                  </a:lnTo>
                  <a:lnTo>
                    <a:pt x="214" y="2"/>
                  </a:lnTo>
                  <a:lnTo>
                    <a:pt x="214" y="2"/>
                  </a:lnTo>
                  <a:lnTo>
                    <a:pt x="214" y="2"/>
                  </a:lnTo>
                  <a:lnTo>
                    <a:pt x="214" y="2"/>
                  </a:lnTo>
                  <a:lnTo>
                    <a:pt x="214" y="4"/>
                  </a:lnTo>
                  <a:lnTo>
                    <a:pt x="214" y="4"/>
                  </a:lnTo>
                  <a:lnTo>
                    <a:pt x="216" y="4"/>
                  </a:lnTo>
                  <a:lnTo>
                    <a:pt x="216" y="4"/>
                  </a:lnTo>
                  <a:lnTo>
                    <a:pt x="218" y="4"/>
                  </a:lnTo>
                  <a:lnTo>
                    <a:pt x="218" y="4"/>
                  </a:lnTo>
                  <a:lnTo>
                    <a:pt x="224" y="4"/>
                  </a:lnTo>
                  <a:lnTo>
                    <a:pt x="224" y="4"/>
                  </a:lnTo>
                  <a:lnTo>
                    <a:pt x="226" y="0"/>
                  </a:lnTo>
                  <a:lnTo>
                    <a:pt x="226" y="0"/>
                  </a:lnTo>
                  <a:lnTo>
                    <a:pt x="232" y="0"/>
                  </a:lnTo>
                  <a:lnTo>
                    <a:pt x="232" y="0"/>
                  </a:lnTo>
                  <a:lnTo>
                    <a:pt x="234" y="0"/>
                  </a:lnTo>
                  <a:lnTo>
                    <a:pt x="234" y="0"/>
                  </a:lnTo>
                  <a:lnTo>
                    <a:pt x="238" y="2"/>
                  </a:lnTo>
                  <a:lnTo>
                    <a:pt x="238" y="2"/>
                  </a:lnTo>
                  <a:lnTo>
                    <a:pt x="244" y="2"/>
                  </a:lnTo>
                  <a:lnTo>
                    <a:pt x="244" y="2"/>
                  </a:lnTo>
                  <a:lnTo>
                    <a:pt x="248" y="2"/>
                  </a:lnTo>
                  <a:lnTo>
                    <a:pt x="248" y="2"/>
                  </a:lnTo>
                  <a:lnTo>
                    <a:pt x="252" y="2"/>
                  </a:lnTo>
                  <a:lnTo>
                    <a:pt x="252" y="2"/>
                  </a:lnTo>
                  <a:lnTo>
                    <a:pt x="256" y="2"/>
                  </a:lnTo>
                  <a:lnTo>
                    <a:pt x="256" y="2"/>
                  </a:lnTo>
                  <a:lnTo>
                    <a:pt x="258" y="2"/>
                  </a:lnTo>
                  <a:lnTo>
                    <a:pt x="258" y="2"/>
                  </a:lnTo>
                  <a:lnTo>
                    <a:pt x="258" y="2"/>
                  </a:lnTo>
                  <a:lnTo>
                    <a:pt x="258" y="2"/>
                  </a:lnTo>
                  <a:lnTo>
                    <a:pt x="258" y="2"/>
                  </a:lnTo>
                  <a:lnTo>
                    <a:pt x="258" y="2"/>
                  </a:lnTo>
                  <a:lnTo>
                    <a:pt x="260" y="2"/>
                  </a:lnTo>
                  <a:lnTo>
                    <a:pt x="260" y="2"/>
                  </a:lnTo>
                  <a:lnTo>
                    <a:pt x="262" y="2"/>
                  </a:lnTo>
                  <a:lnTo>
                    <a:pt x="262" y="2"/>
                  </a:lnTo>
                  <a:lnTo>
                    <a:pt x="268" y="2"/>
                  </a:lnTo>
                  <a:lnTo>
                    <a:pt x="268" y="2"/>
                  </a:lnTo>
                  <a:lnTo>
                    <a:pt x="268" y="2"/>
                  </a:lnTo>
                  <a:lnTo>
                    <a:pt x="268" y="2"/>
                  </a:lnTo>
                  <a:lnTo>
                    <a:pt x="270" y="2"/>
                  </a:lnTo>
                  <a:lnTo>
                    <a:pt x="270" y="2"/>
                  </a:lnTo>
                  <a:lnTo>
                    <a:pt x="276" y="2"/>
                  </a:lnTo>
                  <a:lnTo>
                    <a:pt x="276" y="2"/>
                  </a:lnTo>
                  <a:lnTo>
                    <a:pt x="276" y="2"/>
                  </a:lnTo>
                  <a:lnTo>
                    <a:pt x="276" y="2"/>
                  </a:lnTo>
                  <a:lnTo>
                    <a:pt x="278" y="2"/>
                  </a:lnTo>
                  <a:lnTo>
                    <a:pt x="278" y="2"/>
                  </a:lnTo>
                  <a:lnTo>
                    <a:pt x="280" y="2"/>
                  </a:lnTo>
                  <a:lnTo>
                    <a:pt x="280" y="2"/>
                  </a:lnTo>
                  <a:lnTo>
                    <a:pt x="280" y="4"/>
                  </a:lnTo>
                  <a:lnTo>
                    <a:pt x="280" y="4"/>
                  </a:lnTo>
                  <a:lnTo>
                    <a:pt x="282" y="2"/>
                  </a:lnTo>
                  <a:lnTo>
                    <a:pt x="282" y="2"/>
                  </a:lnTo>
                  <a:lnTo>
                    <a:pt x="288" y="2"/>
                  </a:lnTo>
                  <a:lnTo>
                    <a:pt x="288" y="2"/>
                  </a:lnTo>
                  <a:lnTo>
                    <a:pt x="290" y="2"/>
                  </a:lnTo>
                  <a:lnTo>
                    <a:pt x="290" y="2"/>
                  </a:lnTo>
                  <a:lnTo>
                    <a:pt x="296" y="2"/>
                  </a:lnTo>
                  <a:lnTo>
                    <a:pt x="296" y="2"/>
                  </a:lnTo>
                  <a:lnTo>
                    <a:pt x="298" y="2"/>
                  </a:lnTo>
                  <a:lnTo>
                    <a:pt x="298" y="2"/>
                  </a:lnTo>
                  <a:lnTo>
                    <a:pt x="298" y="2"/>
                  </a:lnTo>
                  <a:lnTo>
                    <a:pt x="298" y="2"/>
                  </a:lnTo>
                  <a:lnTo>
                    <a:pt x="302" y="2"/>
                  </a:lnTo>
                  <a:lnTo>
                    <a:pt x="302" y="2"/>
                  </a:lnTo>
                  <a:lnTo>
                    <a:pt x="306" y="2"/>
                  </a:lnTo>
                  <a:lnTo>
                    <a:pt x="306" y="2"/>
                  </a:lnTo>
                  <a:lnTo>
                    <a:pt x="310" y="2"/>
                  </a:lnTo>
                  <a:lnTo>
                    <a:pt x="312" y="2"/>
                  </a:lnTo>
                  <a:lnTo>
                    <a:pt x="312" y="2"/>
                  </a:lnTo>
                  <a:lnTo>
                    <a:pt x="318" y="2"/>
                  </a:lnTo>
                  <a:lnTo>
                    <a:pt x="322" y="2"/>
                  </a:lnTo>
                  <a:lnTo>
                    <a:pt x="322" y="2"/>
                  </a:lnTo>
                  <a:lnTo>
                    <a:pt x="324" y="4"/>
                  </a:lnTo>
                  <a:lnTo>
                    <a:pt x="324" y="4"/>
                  </a:lnTo>
                  <a:lnTo>
                    <a:pt x="324" y="2"/>
                  </a:lnTo>
                  <a:lnTo>
                    <a:pt x="326" y="2"/>
                  </a:lnTo>
                  <a:lnTo>
                    <a:pt x="326" y="2"/>
                  </a:lnTo>
                  <a:lnTo>
                    <a:pt x="332" y="2"/>
                  </a:lnTo>
                  <a:lnTo>
                    <a:pt x="332" y="2"/>
                  </a:lnTo>
                  <a:lnTo>
                    <a:pt x="336" y="2"/>
                  </a:lnTo>
                  <a:lnTo>
                    <a:pt x="342" y="2"/>
                  </a:lnTo>
                  <a:lnTo>
                    <a:pt x="342" y="2"/>
                  </a:lnTo>
                  <a:lnTo>
                    <a:pt x="344" y="2"/>
                  </a:lnTo>
                  <a:lnTo>
                    <a:pt x="348" y="2"/>
                  </a:lnTo>
                  <a:lnTo>
                    <a:pt x="348" y="2"/>
                  </a:lnTo>
                  <a:lnTo>
                    <a:pt x="352" y="2"/>
                  </a:lnTo>
                  <a:lnTo>
                    <a:pt x="352" y="2"/>
                  </a:lnTo>
                  <a:lnTo>
                    <a:pt x="354" y="2"/>
                  </a:lnTo>
                  <a:lnTo>
                    <a:pt x="354" y="2"/>
                  </a:lnTo>
                  <a:lnTo>
                    <a:pt x="358" y="2"/>
                  </a:lnTo>
                  <a:lnTo>
                    <a:pt x="360" y="2"/>
                  </a:lnTo>
                  <a:lnTo>
                    <a:pt x="360" y="2"/>
                  </a:lnTo>
                  <a:lnTo>
                    <a:pt x="360" y="4"/>
                  </a:lnTo>
                  <a:lnTo>
                    <a:pt x="360" y="6"/>
                  </a:lnTo>
                  <a:lnTo>
                    <a:pt x="360" y="6"/>
                  </a:lnTo>
                  <a:lnTo>
                    <a:pt x="362" y="4"/>
                  </a:lnTo>
                  <a:lnTo>
                    <a:pt x="364" y="2"/>
                  </a:lnTo>
                  <a:lnTo>
                    <a:pt x="364" y="2"/>
                  </a:lnTo>
                  <a:lnTo>
                    <a:pt x="370" y="2"/>
                  </a:lnTo>
                  <a:lnTo>
                    <a:pt x="370" y="2"/>
                  </a:lnTo>
                  <a:lnTo>
                    <a:pt x="370" y="2"/>
                  </a:lnTo>
                  <a:lnTo>
                    <a:pt x="370" y="2"/>
                  </a:lnTo>
                  <a:lnTo>
                    <a:pt x="370" y="2"/>
                  </a:lnTo>
                  <a:lnTo>
                    <a:pt x="370" y="2"/>
                  </a:lnTo>
                  <a:lnTo>
                    <a:pt x="370" y="2"/>
                  </a:lnTo>
                  <a:lnTo>
                    <a:pt x="370" y="2"/>
                  </a:lnTo>
                  <a:lnTo>
                    <a:pt x="374" y="4"/>
                  </a:lnTo>
                  <a:lnTo>
                    <a:pt x="374" y="4"/>
                  </a:lnTo>
                  <a:lnTo>
                    <a:pt x="376" y="2"/>
                  </a:lnTo>
                  <a:lnTo>
                    <a:pt x="376" y="2"/>
                  </a:lnTo>
                  <a:lnTo>
                    <a:pt x="378" y="4"/>
                  </a:lnTo>
                  <a:lnTo>
                    <a:pt x="378" y="4"/>
                  </a:lnTo>
                  <a:lnTo>
                    <a:pt x="384" y="4"/>
                  </a:lnTo>
                  <a:lnTo>
                    <a:pt x="384" y="4"/>
                  </a:lnTo>
                  <a:lnTo>
                    <a:pt x="386" y="4"/>
                  </a:lnTo>
                  <a:lnTo>
                    <a:pt x="386" y="4"/>
                  </a:lnTo>
                  <a:lnTo>
                    <a:pt x="390" y="4"/>
                  </a:lnTo>
                  <a:lnTo>
                    <a:pt x="390" y="4"/>
                  </a:lnTo>
                  <a:lnTo>
                    <a:pt x="392" y="4"/>
                  </a:lnTo>
                  <a:lnTo>
                    <a:pt x="392" y="4"/>
                  </a:lnTo>
                  <a:lnTo>
                    <a:pt x="392" y="4"/>
                  </a:lnTo>
                  <a:lnTo>
                    <a:pt x="392" y="4"/>
                  </a:lnTo>
                  <a:lnTo>
                    <a:pt x="394" y="4"/>
                  </a:lnTo>
                  <a:lnTo>
                    <a:pt x="394" y="4"/>
                  </a:lnTo>
                  <a:lnTo>
                    <a:pt x="394" y="4"/>
                  </a:lnTo>
                  <a:lnTo>
                    <a:pt x="394" y="4"/>
                  </a:lnTo>
                  <a:lnTo>
                    <a:pt x="396" y="6"/>
                  </a:lnTo>
                  <a:lnTo>
                    <a:pt x="396" y="6"/>
                  </a:lnTo>
                  <a:lnTo>
                    <a:pt x="398" y="6"/>
                  </a:lnTo>
                  <a:lnTo>
                    <a:pt x="398" y="6"/>
                  </a:lnTo>
                  <a:lnTo>
                    <a:pt x="398" y="6"/>
                  </a:lnTo>
                  <a:lnTo>
                    <a:pt x="398" y="6"/>
                  </a:lnTo>
                  <a:lnTo>
                    <a:pt x="402" y="4"/>
                  </a:lnTo>
                  <a:lnTo>
                    <a:pt x="402" y="4"/>
                  </a:lnTo>
                  <a:lnTo>
                    <a:pt x="406" y="6"/>
                  </a:lnTo>
                  <a:lnTo>
                    <a:pt x="406" y="6"/>
                  </a:lnTo>
                  <a:lnTo>
                    <a:pt x="408" y="4"/>
                  </a:lnTo>
                  <a:lnTo>
                    <a:pt x="408" y="4"/>
                  </a:lnTo>
                  <a:lnTo>
                    <a:pt x="410" y="6"/>
                  </a:lnTo>
                  <a:lnTo>
                    <a:pt x="410" y="6"/>
                  </a:lnTo>
                  <a:lnTo>
                    <a:pt x="410" y="6"/>
                  </a:lnTo>
                  <a:lnTo>
                    <a:pt x="412" y="6"/>
                  </a:lnTo>
                  <a:lnTo>
                    <a:pt x="412" y="4"/>
                  </a:lnTo>
                  <a:lnTo>
                    <a:pt x="412" y="4"/>
                  </a:lnTo>
                  <a:lnTo>
                    <a:pt x="420" y="4"/>
                  </a:lnTo>
                  <a:lnTo>
                    <a:pt x="420" y="4"/>
                  </a:lnTo>
                  <a:lnTo>
                    <a:pt x="424" y="4"/>
                  </a:lnTo>
                  <a:lnTo>
                    <a:pt x="424" y="4"/>
                  </a:lnTo>
                  <a:lnTo>
                    <a:pt x="428" y="6"/>
                  </a:lnTo>
                  <a:lnTo>
                    <a:pt x="428" y="6"/>
                  </a:lnTo>
                  <a:lnTo>
                    <a:pt x="430" y="4"/>
                  </a:lnTo>
                  <a:lnTo>
                    <a:pt x="430" y="4"/>
                  </a:lnTo>
                  <a:lnTo>
                    <a:pt x="432" y="6"/>
                  </a:lnTo>
                  <a:lnTo>
                    <a:pt x="432" y="6"/>
                  </a:lnTo>
                  <a:lnTo>
                    <a:pt x="436" y="4"/>
                  </a:lnTo>
                  <a:lnTo>
                    <a:pt x="436" y="4"/>
                  </a:lnTo>
                  <a:lnTo>
                    <a:pt x="442" y="4"/>
                  </a:lnTo>
                  <a:lnTo>
                    <a:pt x="442" y="4"/>
                  </a:lnTo>
                  <a:lnTo>
                    <a:pt x="446" y="4"/>
                  </a:lnTo>
                  <a:lnTo>
                    <a:pt x="446" y="4"/>
                  </a:lnTo>
                  <a:lnTo>
                    <a:pt x="448" y="4"/>
                  </a:lnTo>
                  <a:lnTo>
                    <a:pt x="448" y="4"/>
                  </a:lnTo>
                  <a:lnTo>
                    <a:pt x="450" y="6"/>
                  </a:lnTo>
                  <a:lnTo>
                    <a:pt x="450" y="6"/>
                  </a:lnTo>
                  <a:lnTo>
                    <a:pt x="452" y="6"/>
                  </a:lnTo>
                  <a:lnTo>
                    <a:pt x="452" y="6"/>
                  </a:lnTo>
                  <a:lnTo>
                    <a:pt x="452" y="6"/>
                  </a:lnTo>
                  <a:lnTo>
                    <a:pt x="452" y="6"/>
                  </a:lnTo>
                  <a:lnTo>
                    <a:pt x="458" y="6"/>
                  </a:lnTo>
                  <a:lnTo>
                    <a:pt x="458" y="6"/>
                  </a:lnTo>
                  <a:lnTo>
                    <a:pt x="458" y="8"/>
                  </a:lnTo>
                  <a:lnTo>
                    <a:pt x="458" y="8"/>
                  </a:lnTo>
                  <a:lnTo>
                    <a:pt x="460" y="6"/>
                  </a:lnTo>
                  <a:lnTo>
                    <a:pt x="460" y="6"/>
                  </a:lnTo>
                  <a:lnTo>
                    <a:pt x="464" y="8"/>
                  </a:lnTo>
                  <a:lnTo>
                    <a:pt x="464" y="8"/>
                  </a:lnTo>
                  <a:lnTo>
                    <a:pt x="468" y="6"/>
                  </a:lnTo>
                  <a:lnTo>
                    <a:pt x="468" y="6"/>
                  </a:lnTo>
                  <a:lnTo>
                    <a:pt x="472" y="6"/>
                  </a:lnTo>
                  <a:lnTo>
                    <a:pt x="472" y="6"/>
                  </a:lnTo>
                  <a:lnTo>
                    <a:pt x="476" y="6"/>
                  </a:lnTo>
                  <a:lnTo>
                    <a:pt x="476" y="6"/>
                  </a:lnTo>
                  <a:lnTo>
                    <a:pt x="478" y="6"/>
                  </a:lnTo>
                  <a:lnTo>
                    <a:pt x="478" y="6"/>
                  </a:lnTo>
                  <a:lnTo>
                    <a:pt x="482" y="6"/>
                  </a:lnTo>
                  <a:lnTo>
                    <a:pt x="482" y="6"/>
                  </a:lnTo>
                  <a:lnTo>
                    <a:pt x="484" y="6"/>
                  </a:lnTo>
                  <a:lnTo>
                    <a:pt x="484" y="6"/>
                  </a:lnTo>
                  <a:lnTo>
                    <a:pt x="490" y="4"/>
                  </a:lnTo>
                  <a:lnTo>
                    <a:pt x="490" y="4"/>
                  </a:lnTo>
                  <a:lnTo>
                    <a:pt x="490" y="6"/>
                  </a:lnTo>
                  <a:lnTo>
                    <a:pt x="490" y="6"/>
                  </a:lnTo>
                  <a:lnTo>
                    <a:pt x="494" y="6"/>
                  </a:lnTo>
                  <a:lnTo>
                    <a:pt x="494" y="6"/>
                  </a:lnTo>
                  <a:lnTo>
                    <a:pt x="498" y="6"/>
                  </a:lnTo>
                  <a:lnTo>
                    <a:pt x="498" y="6"/>
                  </a:lnTo>
                  <a:lnTo>
                    <a:pt x="506" y="6"/>
                  </a:lnTo>
                  <a:lnTo>
                    <a:pt x="516" y="6"/>
                  </a:lnTo>
                  <a:lnTo>
                    <a:pt x="516" y="6"/>
                  </a:lnTo>
                  <a:lnTo>
                    <a:pt x="518" y="6"/>
                  </a:lnTo>
                  <a:lnTo>
                    <a:pt x="518" y="6"/>
                  </a:lnTo>
                  <a:lnTo>
                    <a:pt x="522" y="6"/>
                  </a:lnTo>
                  <a:lnTo>
                    <a:pt x="522" y="6"/>
                  </a:lnTo>
                  <a:lnTo>
                    <a:pt x="522" y="6"/>
                  </a:lnTo>
                  <a:lnTo>
                    <a:pt x="524" y="6"/>
                  </a:lnTo>
                  <a:lnTo>
                    <a:pt x="524" y="6"/>
                  </a:lnTo>
                  <a:lnTo>
                    <a:pt x="526" y="6"/>
                  </a:lnTo>
                  <a:lnTo>
                    <a:pt x="526" y="6"/>
                  </a:lnTo>
                  <a:lnTo>
                    <a:pt x="528" y="6"/>
                  </a:lnTo>
                  <a:lnTo>
                    <a:pt x="528" y="6"/>
                  </a:lnTo>
                  <a:lnTo>
                    <a:pt x="530" y="6"/>
                  </a:lnTo>
                  <a:lnTo>
                    <a:pt x="530" y="6"/>
                  </a:lnTo>
                  <a:lnTo>
                    <a:pt x="532" y="6"/>
                  </a:lnTo>
                  <a:lnTo>
                    <a:pt x="532" y="6"/>
                  </a:lnTo>
                  <a:lnTo>
                    <a:pt x="534" y="6"/>
                  </a:lnTo>
                  <a:lnTo>
                    <a:pt x="534" y="6"/>
                  </a:lnTo>
                  <a:lnTo>
                    <a:pt x="536" y="6"/>
                  </a:lnTo>
                  <a:lnTo>
                    <a:pt x="536" y="6"/>
                  </a:lnTo>
                  <a:lnTo>
                    <a:pt x="540" y="4"/>
                  </a:lnTo>
                  <a:lnTo>
                    <a:pt x="540" y="4"/>
                  </a:lnTo>
                  <a:lnTo>
                    <a:pt x="542" y="4"/>
                  </a:lnTo>
                  <a:lnTo>
                    <a:pt x="542" y="4"/>
                  </a:lnTo>
                  <a:lnTo>
                    <a:pt x="544" y="4"/>
                  </a:lnTo>
                  <a:lnTo>
                    <a:pt x="544" y="4"/>
                  </a:lnTo>
                  <a:lnTo>
                    <a:pt x="548" y="4"/>
                  </a:lnTo>
                  <a:lnTo>
                    <a:pt x="548" y="4"/>
                  </a:lnTo>
                  <a:lnTo>
                    <a:pt x="550" y="4"/>
                  </a:lnTo>
                  <a:lnTo>
                    <a:pt x="550" y="4"/>
                  </a:lnTo>
                  <a:lnTo>
                    <a:pt x="556" y="4"/>
                  </a:lnTo>
                  <a:lnTo>
                    <a:pt x="560" y="4"/>
                  </a:lnTo>
                  <a:lnTo>
                    <a:pt x="560" y="4"/>
                  </a:lnTo>
                  <a:lnTo>
                    <a:pt x="562" y="6"/>
                  </a:lnTo>
                  <a:lnTo>
                    <a:pt x="562" y="6"/>
                  </a:lnTo>
                  <a:lnTo>
                    <a:pt x="568" y="6"/>
                  </a:lnTo>
                  <a:lnTo>
                    <a:pt x="568" y="6"/>
                  </a:lnTo>
                  <a:lnTo>
                    <a:pt x="570" y="4"/>
                  </a:lnTo>
                  <a:lnTo>
                    <a:pt x="570" y="4"/>
                  </a:lnTo>
                  <a:lnTo>
                    <a:pt x="572" y="4"/>
                  </a:lnTo>
                  <a:lnTo>
                    <a:pt x="572" y="4"/>
                  </a:lnTo>
                  <a:lnTo>
                    <a:pt x="574" y="4"/>
                  </a:lnTo>
                  <a:lnTo>
                    <a:pt x="574" y="4"/>
                  </a:lnTo>
                  <a:lnTo>
                    <a:pt x="574" y="4"/>
                  </a:lnTo>
                  <a:lnTo>
                    <a:pt x="578" y="6"/>
                  </a:lnTo>
                  <a:lnTo>
                    <a:pt x="578" y="6"/>
                  </a:lnTo>
                  <a:lnTo>
                    <a:pt x="582" y="6"/>
                  </a:lnTo>
                  <a:lnTo>
                    <a:pt x="582" y="6"/>
                  </a:lnTo>
                  <a:lnTo>
                    <a:pt x="582" y="6"/>
                  </a:lnTo>
                  <a:lnTo>
                    <a:pt x="582" y="6"/>
                  </a:lnTo>
                  <a:lnTo>
                    <a:pt x="582" y="6"/>
                  </a:lnTo>
                  <a:lnTo>
                    <a:pt x="582" y="6"/>
                  </a:lnTo>
                  <a:lnTo>
                    <a:pt x="582" y="6"/>
                  </a:lnTo>
                  <a:lnTo>
                    <a:pt x="582" y="6"/>
                  </a:lnTo>
                  <a:lnTo>
                    <a:pt x="586" y="6"/>
                  </a:lnTo>
                  <a:lnTo>
                    <a:pt x="586" y="6"/>
                  </a:lnTo>
                  <a:lnTo>
                    <a:pt x="590" y="6"/>
                  </a:lnTo>
                  <a:lnTo>
                    <a:pt x="590" y="6"/>
                  </a:lnTo>
                  <a:lnTo>
                    <a:pt x="592" y="4"/>
                  </a:lnTo>
                  <a:lnTo>
                    <a:pt x="592" y="4"/>
                  </a:lnTo>
                  <a:lnTo>
                    <a:pt x="594" y="4"/>
                  </a:lnTo>
                  <a:lnTo>
                    <a:pt x="596" y="6"/>
                  </a:lnTo>
                  <a:lnTo>
                    <a:pt x="596" y="6"/>
                  </a:lnTo>
                  <a:lnTo>
                    <a:pt x="600" y="8"/>
                  </a:lnTo>
                  <a:lnTo>
                    <a:pt x="600" y="8"/>
                  </a:lnTo>
                  <a:lnTo>
                    <a:pt x="602" y="8"/>
                  </a:lnTo>
                  <a:lnTo>
                    <a:pt x="604" y="8"/>
                  </a:lnTo>
                  <a:lnTo>
                    <a:pt x="604" y="8"/>
                  </a:lnTo>
                  <a:lnTo>
                    <a:pt x="606" y="8"/>
                  </a:lnTo>
                  <a:lnTo>
                    <a:pt x="606" y="8"/>
                  </a:lnTo>
                  <a:lnTo>
                    <a:pt x="612" y="8"/>
                  </a:lnTo>
                  <a:lnTo>
                    <a:pt x="612" y="8"/>
                  </a:lnTo>
                  <a:lnTo>
                    <a:pt x="616" y="6"/>
                  </a:lnTo>
                  <a:lnTo>
                    <a:pt x="616" y="6"/>
                  </a:lnTo>
                  <a:lnTo>
                    <a:pt x="618" y="8"/>
                  </a:lnTo>
                  <a:lnTo>
                    <a:pt x="618" y="8"/>
                  </a:lnTo>
                  <a:lnTo>
                    <a:pt x="618" y="8"/>
                  </a:lnTo>
                  <a:lnTo>
                    <a:pt x="620" y="10"/>
                  </a:lnTo>
                  <a:lnTo>
                    <a:pt x="620" y="10"/>
                  </a:lnTo>
                  <a:lnTo>
                    <a:pt x="628" y="8"/>
                  </a:lnTo>
                  <a:lnTo>
                    <a:pt x="628" y="8"/>
                  </a:lnTo>
                  <a:lnTo>
                    <a:pt x="630" y="6"/>
                  </a:lnTo>
                  <a:lnTo>
                    <a:pt x="630" y="6"/>
                  </a:lnTo>
                  <a:lnTo>
                    <a:pt x="634" y="8"/>
                  </a:lnTo>
                  <a:lnTo>
                    <a:pt x="634" y="8"/>
                  </a:lnTo>
                  <a:lnTo>
                    <a:pt x="636" y="6"/>
                  </a:lnTo>
                  <a:lnTo>
                    <a:pt x="636" y="6"/>
                  </a:lnTo>
                  <a:lnTo>
                    <a:pt x="644" y="6"/>
                  </a:lnTo>
                  <a:lnTo>
                    <a:pt x="644" y="6"/>
                  </a:lnTo>
                  <a:lnTo>
                    <a:pt x="646" y="6"/>
                  </a:lnTo>
                  <a:lnTo>
                    <a:pt x="646" y="6"/>
                  </a:lnTo>
                  <a:lnTo>
                    <a:pt x="650" y="4"/>
                  </a:lnTo>
                  <a:lnTo>
                    <a:pt x="650" y="4"/>
                  </a:lnTo>
                  <a:lnTo>
                    <a:pt x="652" y="6"/>
                  </a:lnTo>
                  <a:lnTo>
                    <a:pt x="652" y="6"/>
                  </a:lnTo>
                  <a:lnTo>
                    <a:pt x="658" y="6"/>
                  </a:lnTo>
                  <a:lnTo>
                    <a:pt x="658" y="6"/>
                  </a:lnTo>
                  <a:lnTo>
                    <a:pt x="660" y="6"/>
                  </a:lnTo>
                  <a:lnTo>
                    <a:pt x="660" y="6"/>
                  </a:lnTo>
                  <a:lnTo>
                    <a:pt x="664" y="4"/>
                  </a:lnTo>
                  <a:lnTo>
                    <a:pt x="664" y="4"/>
                  </a:lnTo>
                  <a:lnTo>
                    <a:pt x="664" y="6"/>
                  </a:lnTo>
                  <a:lnTo>
                    <a:pt x="664" y="6"/>
                  </a:lnTo>
                  <a:lnTo>
                    <a:pt x="668" y="6"/>
                  </a:lnTo>
                  <a:lnTo>
                    <a:pt x="668" y="6"/>
                  </a:lnTo>
                  <a:lnTo>
                    <a:pt x="670" y="6"/>
                  </a:lnTo>
                  <a:lnTo>
                    <a:pt x="670" y="6"/>
                  </a:lnTo>
                  <a:lnTo>
                    <a:pt x="674" y="6"/>
                  </a:lnTo>
                  <a:lnTo>
                    <a:pt x="674" y="6"/>
                  </a:lnTo>
                  <a:lnTo>
                    <a:pt x="676" y="6"/>
                  </a:lnTo>
                  <a:lnTo>
                    <a:pt x="678" y="6"/>
                  </a:lnTo>
                  <a:lnTo>
                    <a:pt x="678" y="6"/>
                  </a:lnTo>
                  <a:lnTo>
                    <a:pt x="682" y="4"/>
                  </a:lnTo>
                  <a:lnTo>
                    <a:pt x="682" y="4"/>
                  </a:lnTo>
                  <a:lnTo>
                    <a:pt x="684" y="4"/>
                  </a:lnTo>
                  <a:lnTo>
                    <a:pt x="684" y="4"/>
                  </a:lnTo>
                  <a:lnTo>
                    <a:pt x="686" y="4"/>
                  </a:lnTo>
                  <a:lnTo>
                    <a:pt x="686" y="4"/>
                  </a:lnTo>
                  <a:lnTo>
                    <a:pt x="688" y="4"/>
                  </a:lnTo>
                  <a:lnTo>
                    <a:pt x="688" y="4"/>
                  </a:lnTo>
                  <a:lnTo>
                    <a:pt x="690" y="6"/>
                  </a:lnTo>
                  <a:lnTo>
                    <a:pt x="690" y="6"/>
                  </a:lnTo>
                  <a:lnTo>
                    <a:pt x="692" y="6"/>
                  </a:lnTo>
                  <a:lnTo>
                    <a:pt x="692" y="6"/>
                  </a:lnTo>
                  <a:lnTo>
                    <a:pt x="696" y="6"/>
                  </a:lnTo>
                  <a:lnTo>
                    <a:pt x="696" y="6"/>
                  </a:lnTo>
                  <a:lnTo>
                    <a:pt x="700" y="6"/>
                  </a:lnTo>
                  <a:lnTo>
                    <a:pt x="700" y="6"/>
                  </a:lnTo>
                  <a:lnTo>
                    <a:pt x="706" y="6"/>
                  </a:lnTo>
                  <a:lnTo>
                    <a:pt x="706" y="6"/>
                  </a:lnTo>
                  <a:lnTo>
                    <a:pt x="706" y="8"/>
                  </a:lnTo>
                  <a:lnTo>
                    <a:pt x="706" y="8"/>
                  </a:lnTo>
                  <a:lnTo>
                    <a:pt x="708" y="10"/>
                  </a:lnTo>
                  <a:lnTo>
                    <a:pt x="708" y="10"/>
                  </a:lnTo>
                  <a:lnTo>
                    <a:pt x="712" y="10"/>
                  </a:lnTo>
                  <a:lnTo>
                    <a:pt x="712" y="10"/>
                  </a:lnTo>
                  <a:lnTo>
                    <a:pt x="716" y="8"/>
                  </a:lnTo>
                  <a:lnTo>
                    <a:pt x="716" y="8"/>
                  </a:lnTo>
                  <a:lnTo>
                    <a:pt x="722" y="8"/>
                  </a:lnTo>
                  <a:lnTo>
                    <a:pt x="722" y="8"/>
                  </a:lnTo>
                  <a:lnTo>
                    <a:pt x="728" y="6"/>
                  </a:lnTo>
                  <a:lnTo>
                    <a:pt x="728" y="6"/>
                  </a:lnTo>
                  <a:lnTo>
                    <a:pt x="728" y="6"/>
                  </a:lnTo>
                  <a:lnTo>
                    <a:pt x="728" y="6"/>
                  </a:lnTo>
                  <a:lnTo>
                    <a:pt x="734" y="4"/>
                  </a:lnTo>
                  <a:lnTo>
                    <a:pt x="734" y="4"/>
                  </a:lnTo>
                  <a:lnTo>
                    <a:pt x="746" y="4"/>
                  </a:lnTo>
                  <a:lnTo>
                    <a:pt x="746" y="4"/>
                  </a:lnTo>
                  <a:lnTo>
                    <a:pt x="746" y="6"/>
                  </a:lnTo>
                  <a:lnTo>
                    <a:pt x="746" y="6"/>
                  </a:lnTo>
                  <a:lnTo>
                    <a:pt x="750" y="6"/>
                  </a:lnTo>
                  <a:lnTo>
                    <a:pt x="754" y="6"/>
                  </a:lnTo>
                  <a:lnTo>
                    <a:pt x="754" y="6"/>
                  </a:lnTo>
                  <a:lnTo>
                    <a:pt x="764" y="6"/>
                  </a:lnTo>
                  <a:lnTo>
                    <a:pt x="764" y="6"/>
                  </a:lnTo>
                  <a:lnTo>
                    <a:pt x="766" y="6"/>
                  </a:lnTo>
                  <a:lnTo>
                    <a:pt x="766" y="6"/>
                  </a:lnTo>
                  <a:lnTo>
                    <a:pt x="766" y="6"/>
                  </a:lnTo>
                  <a:lnTo>
                    <a:pt x="770" y="6"/>
                  </a:lnTo>
                  <a:lnTo>
                    <a:pt x="770" y="6"/>
                  </a:lnTo>
                  <a:lnTo>
                    <a:pt x="774" y="6"/>
                  </a:lnTo>
                  <a:lnTo>
                    <a:pt x="774" y="6"/>
                  </a:lnTo>
                  <a:lnTo>
                    <a:pt x="774" y="6"/>
                  </a:lnTo>
                  <a:lnTo>
                    <a:pt x="774" y="6"/>
                  </a:lnTo>
                  <a:lnTo>
                    <a:pt x="776" y="6"/>
                  </a:lnTo>
                  <a:lnTo>
                    <a:pt x="776" y="6"/>
                  </a:lnTo>
                  <a:lnTo>
                    <a:pt x="776" y="6"/>
                  </a:lnTo>
                  <a:lnTo>
                    <a:pt x="776" y="6"/>
                  </a:lnTo>
                  <a:lnTo>
                    <a:pt x="778" y="8"/>
                  </a:lnTo>
                  <a:lnTo>
                    <a:pt x="778" y="8"/>
                  </a:lnTo>
                  <a:lnTo>
                    <a:pt x="780" y="8"/>
                  </a:lnTo>
                  <a:lnTo>
                    <a:pt x="780" y="8"/>
                  </a:lnTo>
                  <a:lnTo>
                    <a:pt x="780" y="6"/>
                  </a:lnTo>
                  <a:lnTo>
                    <a:pt x="780" y="6"/>
                  </a:lnTo>
                  <a:lnTo>
                    <a:pt x="784" y="6"/>
                  </a:lnTo>
                  <a:lnTo>
                    <a:pt x="786" y="6"/>
                  </a:lnTo>
                  <a:lnTo>
                    <a:pt x="786" y="6"/>
                  </a:lnTo>
                  <a:lnTo>
                    <a:pt x="788" y="8"/>
                  </a:lnTo>
                  <a:lnTo>
                    <a:pt x="788" y="8"/>
                  </a:lnTo>
                  <a:lnTo>
                    <a:pt x="790" y="8"/>
                  </a:lnTo>
                  <a:lnTo>
                    <a:pt x="790" y="8"/>
                  </a:lnTo>
                  <a:lnTo>
                    <a:pt x="790" y="6"/>
                  </a:lnTo>
                  <a:lnTo>
                    <a:pt x="790" y="6"/>
                  </a:lnTo>
                  <a:lnTo>
                    <a:pt x="790" y="6"/>
                  </a:lnTo>
                  <a:lnTo>
                    <a:pt x="798" y="6"/>
                  </a:lnTo>
                  <a:lnTo>
                    <a:pt x="798" y="6"/>
                  </a:lnTo>
                  <a:lnTo>
                    <a:pt x="800" y="6"/>
                  </a:lnTo>
                  <a:lnTo>
                    <a:pt x="800" y="6"/>
                  </a:lnTo>
                  <a:lnTo>
                    <a:pt x="806" y="6"/>
                  </a:lnTo>
                  <a:lnTo>
                    <a:pt x="806" y="6"/>
                  </a:lnTo>
                  <a:lnTo>
                    <a:pt x="806" y="6"/>
                  </a:lnTo>
                  <a:lnTo>
                    <a:pt x="806" y="6"/>
                  </a:lnTo>
                  <a:lnTo>
                    <a:pt x="808" y="6"/>
                  </a:lnTo>
                  <a:lnTo>
                    <a:pt x="808" y="6"/>
                  </a:lnTo>
                  <a:lnTo>
                    <a:pt x="810" y="6"/>
                  </a:lnTo>
                  <a:lnTo>
                    <a:pt x="810" y="6"/>
                  </a:lnTo>
                  <a:lnTo>
                    <a:pt x="812" y="4"/>
                  </a:lnTo>
                  <a:lnTo>
                    <a:pt x="812" y="4"/>
                  </a:lnTo>
                  <a:lnTo>
                    <a:pt x="816" y="4"/>
                  </a:lnTo>
                  <a:lnTo>
                    <a:pt x="816" y="4"/>
                  </a:lnTo>
                  <a:lnTo>
                    <a:pt x="818" y="4"/>
                  </a:lnTo>
                  <a:lnTo>
                    <a:pt x="818" y="4"/>
                  </a:lnTo>
                  <a:lnTo>
                    <a:pt x="818" y="4"/>
                  </a:lnTo>
                  <a:lnTo>
                    <a:pt x="818" y="4"/>
                  </a:lnTo>
                  <a:lnTo>
                    <a:pt x="818" y="4"/>
                  </a:lnTo>
                  <a:lnTo>
                    <a:pt x="818" y="4"/>
                  </a:lnTo>
                  <a:lnTo>
                    <a:pt x="818" y="4"/>
                  </a:lnTo>
                  <a:lnTo>
                    <a:pt x="818" y="4"/>
                  </a:lnTo>
                  <a:lnTo>
                    <a:pt x="820" y="4"/>
                  </a:lnTo>
                  <a:lnTo>
                    <a:pt x="820" y="4"/>
                  </a:lnTo>
                  <a:lnTo>
                    <a:pt x="822" y="4"/>
                  </a:lnTo>
                  <a:lnTo>
                    <a:pt x="822" y="4"/>
                  </a:lnTo>
                  <a:lnTo>
                    <a:pt x="826" y="4"/>
                  </a:lnTo>
                  <a:lnTo>
                    <a:pt x="826" y="4"/>
                  </a:lnTo>
                  <a:lnTo>
                    <a:pt x="832" y="4"/>
                  </a:lnTo>
                  <a:lnTo>
                    <a:pt x="832" y="4"/>
                  </a:lnTo>
                  <a:lnTo>
                    <a:pt x="834" y="4"/>
                  </a:lnTo>
                  <a:lnTo>
                    <a:pt x="834" y="4"/>
                  </a:lnTo>
                  <a:lnTo>
                    <a:pt x="838" y="4"/>
                  </a:lnTo>
                  <a:lnTo>
                    <a:pt x="838" y="4"/>
                  </a:lnTo>
                  <a:lnTo>
                    <a:pt x="840" y="4"/>
                  </a:lnTo>
                  <a:lnTo>
                    <a:pt x="840" y="4"/>
                  </a:lnTo>
                  <a:lnTo>
                    <a:pt x="848" y="4"/>
                  </a:lnTo>
                  <a:lnTo>
                    <a:pt x="848" y="4"/>
                  </a:lnTo>
                  <a:lnTo>
                    <a:pt x="850" y="6"/>
                  </a:lnTo>
                  <a:lnTo>
                    <a:pt x="850" y="6"/>
                  </a:lnTo>
                  <a:lnTo>
                    <a:pt x="852" y="6"/>
                  </a:lnTo>
                  <a:lnTo>
                    <a:pt x="852" y="6"/>
                  </a:lnTo>
                  <a:lnTo>
                    <a:pt x="854" y="6"/>
                  </a:lnTo>
                  <a:lnTo>
                    <a:pt x="854" y="6"/>
                  </a:lnTo>
                  <a:lnTo>
                    <a:pt x="856" y="6"/>
                  </a:lnTo>
                  <a:lnTo>
                    <a:pt x="856" y="6"/>
                  </a:lnTo>
                  <a:lnTo>
                    <a:pt x="860" y="6"/>
                  </a:lnTo>
                  <a:lnTo>
                    <a:pt x="860" y="6"/>
                  </a:lnTo>
                  <a:lnTo>
                    <a:pt x="860" y="6"/>
                  </a:lnTo>
                  <a:lnTo>
                    <a:pt x="860" y="6"/>
                  </a:lnTo>
                  <a:lnTo>
                    <a:pt x="860" y="6"/>
                  </a:lnTo>
                  <a:lnTo>
                    <a:pt x="860" y="6"/>
                  </a:lnTo>
                  <a:lnTo>
                    <a:pt x="864" y="4"/>
                  </a:lnTo>
                  <a:lnTo>
                    <a:pt x="864" y="4"/>
                  </a:lnTo>
                  <a:lnTo>
                    <a:pt x="868" y="4"/>
                  </a:lnTo>
                  <a:lnTo>
                    <a:pt x="868" y="4"/>
                  </a:lnTo>
                  <a:lnTo>
                    <a:pt x="874" y="4"/>
                  </a:lnTo>
                  <a:lnTo>
                    <a:pt x="880" y="4"/>
                  </a:lnTo>
                  <a:lnTo>
                    <a:pt x="880" y="4"/>
                  </a:lnTo>
                  <a:lnTo>
                    <a:pt x="888" y="4"/>
                  </a:lnTo>
                  <a:lnTo>
                    <a:pt x="888" y="4"/>
                  </a:lnTo>
                  <a:lnTo>
                    <a:pt x="894" y="4"/>
                  </a:lnTo>
                  <a:lnTo>
                    <a:pt x="894" y="4"/>
                  </a:lnTo>
                  <a:lnTo>
                    <a:pt x="896" y="4"/>
                  </a:lnTo>
                  <a:lnTo>
                    <a:pt x="896" y="4"/>
                  </a:lnTo>
                  <a:lnTo>
                    <a:pt x="912" y="4"/>
                  </a:lnTo>
                  <a:lnTo>
                    <a:pt x="912" y="4"/>
                  </a:lnTo>
                  <a:lnTo>
                    <a:pt x="914" y="6"/>
                  </a:lnTo>
                  <a:lnTo>
                    <a:pt x="914" y="6"/>
                  </a:lnTo>
                  <a:lnTo>
                    <a:pt x="928" y="6"/>
                  </a:lnTo>
                  <a:lnTo>
                    <a:pt x="928" y="6"/>
                  </a:lnTo>
                  <a:lnTo>
                    <a:pt x="930" y="6"/>
                  </a:lnTo>
                  <a:lnTo>
                    <a:pt x="930" y="6"/>
                  </a:lnTo>
                  <a:lnTo>
                    <a:pt x="932" y="4"/>
                  </a:lnTo>
                  <a:lnTo>
                    <a:pt x="932" y="4"/>
                  </a:lnTo>
                  <a:lnTo>
                    <a:pt x="936" y="6"/>
                  </a:lnTo>
                  <a:lnTo>
                    <a:pt x="936" y="6"/>
                  </a:lnTo>
                  <a:lnTo>
                    <a:pt x="942" y="4"/>
                  </a:lnTo>
                  <a:lnTo>
                    <a:pt x="942" y="4"/>
                  </a:lnTo>
                  <a:lnTo>
                    <a:pt x="948" y="4"/>
                  </a:lnTo>
                  <a:lnTo>
                    <a:pt x="948" y="4"/>
                  </a:lnTo>
                  <a:lnTo>
                    <a:pt x="950" y="4"/>
                  </a:lnTo>
                  <a:lnTo>
                    <a:pt x="950" y="4"/>
                  </a:lnTo>
                  <a:lnTo>
                    <a:pt x="950" y="4"/>
                  </a:lnTo>
                  <a:lnTo>
                    <a:pt x="950" y="4"/>
                  </a:lnTo>
                  <a:lnTo>
                    <a:pt x="952" y="4"/>
                  </a:lnTo>
                  <a:lnTo>
                    <a:pt x="952" y="4"/>
                  </a:lnTo>
                  <a:lnTo>
                    <a:pt x="954" y="4"/>
                  </a:lnTo>
                  <a:lnTo>
                    <a:pt x="954" y="4"/>
                  </a:lnTo>
                  <a:lnTo>
                    <a:pt x="956" y="4"/>
                  </a:lnTo>
                  <a:lnTo>
                    <a:pt x="960" y="4"/>
                  </a:lnTo>
                  <a:lnTo>
                    <a:pt x="960" y="4"/>
                  </a:lnTo>
                  <a:lnTo>
                    <a:pt x="962" y="4"/>
                  </a:lnTo>
                  <a:lnTo>
                    <a:pt x="962" y="4"/>
                  </a:lnTo>
                  <a:lnTo>
                    <a:pt x="968" y="4"/>
                  </a:lnTo>
                  <a:lnTo>
                    <a:pt x="968" y="4"/>
                  </a:lnTo>
                  <a:lnTo>
                    <a:pt x="968" y="4"/>
                  </a:lnTo>
                  <a:lnTo>
                    <a:pt x="968" y="2"/>
                  </a:lnTo>
                  <a:lnTo>
                    <a:pt x="968" y="2"/>
                  </a:lnTo>
                  <a:lnTo>
                    <a:pt x="980" y="6"/>
                  </a:lnTo>
                  <a:lnTo>
                    <a:pt x="980" y="6"/>
                  </a:lnTo>
                  <a:lnTo>
                    <a:pt x="984" y="6"/>
                  </a:lnTo>
                  <a:lnTo>
                    <a:pt x="988" y="6"/>
                  </a:lnTo>
                  <a:lnTo>
                    <a:pt x="988" y="6"/>
                  </a:lnTo>
                  <a:lnTo>
                    <a:pt x="990" y="4"/>
                  </a:lnTo>
                  <a:lnTo>
                    <a:pt x="990" y="4"/>
                  </a:lnTo>
                  <a:lnTo>
                    <a:pt x="994" y="4"/>
                  </a:lnTo>
                  <a:lnTo>
                    <a:pt x="994" y="4"/>
                  </a:lnTo>
                  <a:lnTo>
                    <a:pt x="996" y="4"/>
                  </a:lnTo>
                  <a:lnTo>
                    <a:pt x="996" y="4"/>
                  </a:lnTo>
                  <a:lnTo>
                    <a:pt x="998" y="6"/>
                  </a:lnTo>
                  <a:lnTo>
                    <a:pt x="998" y="6"/>
                  </a:lnTo>
                  <a:lnTo>
                    <a:pt x="1000" y="6"/>
                  </a:lnTo>
                  <a:lnTo>
                    <a:pt x="1000" y="6"/>
                  </a:lnTo>
                  <a:lnTo>
                    <a:pt x="1000" y="6"/>
                  </a:lnTo>
                  <a:lnTo>
                    <a:pt x="1000" y="6"/>
                  </a:lnTo>
                  <a:lnTo>
                    <a:pt x="1002" y="4"/>
                  </a:lnTo>
                  <a:lnTo>
                    <a:pt x="1002" y="4"/>
                  </a:lnTo>
                  <a:lnTo>
                    <a:pt x="1004" y="4"/>
                  </a:lnTo>
                  <a:lnTo>
                    <a:pt x="1004" y="4"/>
                  </a:lnTo>
                  <a:lnTo>
                    <a:pt x="1008" y="4"/>
                  </a:lnTo>
                  <a:lnTo>
                    <a:pt x="1008" y="4"/>
                  </a:lnTo>
                  <a:lnTo>
                    <a:pt x="1010" y="4"/>
                  </a:lnTo>
                  <a:lnTo>
                    <a:pt x="1010" y="4"/>
                  </a:lnTo>
                  <a:lnTo>
                    <a:pt x="1014" y="2"/>
                  </a:lnTo>
                  <a:lnTo>
                    <a:pt x="1014" y="2"/>
                  </a:lnTo>
                  <a:lnTo>
                    <a:pt x="1018" y="2"/>
                  </a:lnTo>
                  <a:lnTo>
                    <a:pt x="1018" y="2"/>
                  </a:lnTo>
                  <a:lnTo>
                    <a:pt x="1020" y="2"/>
                  </a:lnTo>
                  <a:lnTo>
                    <a:pt x="1024" y="4"/>
                  </a:lnTo>
                  <a:lnTo>
                    <a:pt x="1024" y="4"/>
                  </a:lnTo>
                  <a:lnTo>
                    <a:pt x="1026" y="2"/>
                  </a:lnTo>
                  <a:lnTo>
                    <a:pt x="1026" y="2"/>
                  </a:lnTo>
                  <a:lnTo>
                    <a:pt x="1030" y="4"/>
                  </a:lnTo>
                  <a:lnTo>
                    <a:pt x="1030" y="4"/>
                  </a:lnTo>
                  <a:lnTo>
                    <a:pt x="1032" y="4"/>
                  </a:lnTo>
                  <a:lnTo>
                    <a:pt x="1032" y="4"/>
                  </a:lnTo>
                  <a:lnTo>
                    <a:pt x="1032" y="4"/>
                  </a:lnTo>
                  <a:lnTo>
                    <a:pt x="1032" y="4"/>
                  </a:lnTo>
                  <a:lnTo>
                    <a:pt x="1034" y="6"/>
                  </a:lnTo>
                  <a:lnTo>
                    <a:pt x="1034" y="6"/>
                  </a:lnTo>
                  <a:lnTo>
                    <a:pt x="1036" y="6"/>
                  </a:lnTo>
                  <a:lnTo>
                    <a:pt x="1036" y="6"/>
                  </a:lnTo>
                  <a:lnTo>
                    <a:pt x="1038" y="6"/>
                  </a:lnTo>
                  <a:lnTo>
                    <a:pt x="1038" y="6"/>
                  </a:lnTo>
                  <a:lnTo>
                    <a:pt x="1038" y="4"/>
                  </a:lnTo>
                  <a:lnTo>
                    <a:pt x="1038" y="4"/>
                  </a:lnTo>
                  <a:lnTo>
                    <a:pt x="1042" y="4"/>
                  </a:lnTo>
                  <a:lnTo>
                    <a:pt x="1042" y="4"/>
                  </a:lnTo>
                  <a:lnTo>
                    <a:pt x="1046" y="2"/>
                  </a:lnTo>
                  <a:lnTo>
                    <a:pt x="1046" y="2"/>
                  </a:lnTo>
                  <a:lnTo>
                    <a:pt x="1058" y="6"/>
                  </a:lnTo>
                  <a:lnTo>
                    <a:pt x="1058" y="6"/>
                  </a:lnTo>
                  <a:lnTo>
                    <a:pt x="1060" y="4"/>
                  </a:lnTo>
                  <a:lnTo>
                    <a:pt x="1060" y="4"/>
                  </a:lnTo>
                  <a:lnTo>
                    <a:pt x="1066" y="4"/>
                  </a:lnTo>
                  <a:lnTo>
                    <a:pt x="1066" y="4"/>
                  </a:lnTo>
                  <a:lnTo>
                    <a:pt x="1068" y="6"/>
                  </a:lnTo>
                  <a:lnTo>
                    <a:pt x="1068" y="6"/>
                  </a:lnTo>
                  <a:lnTo>
                    <a:pt x="1070" y="4"/>
                  </a:lnTo>
                  <a:lnTo>
                    <a:pt x="1070" y="4"/>
                  </a:lnTo>
                  <a:lnTo>
                    <a:pt x="1070" y="4"/>
                  </a:lnTo>
                  <a:lnTo>
                    <a:pt x="1076" y="4"/>
                  </a:lnTo>
                  <a:lnTo>
                    <a:pt x="1080" y="6"/>
                  </a:lnTo>
                  <a:lnTo>
                    <a:pt x="1080" y="6"/>
                  </a:lnTo>
                  <a:lnTo>
                    <a:pt x="1082" y="4"/>
                  </a:lnTo>
                  <a:lnTo>
                    <a:pt x="1082" y="4"/>
                  </a:lnTo>
                  <a:lnTo>
                    <a:pt x="1082" y="4"/>
                  </a:lnTo>
                  <a:lnTo>
                    <a:pt x="1082" y="4"/>
                  </a:lnTo>
                  <a:lnTo>
                    <a:pt x="1088" y="4"/>
                  </a:lnTo>
                  <a:lnTo>
                    <a:pt x="1088" y="4"/>
                  </a:lnTo>
                  <a:lnTo>
                    <a:pt x="1092" y="2"/>
                  </a:lnTo>
                  <a:lnTo>
                    <a:pt x="1092" y="2"/>
                  </a:lnTo>
                  <a:lnTo>
                    <a:pt x="1098" y="2"/>
                  </a:lnTo>
                  <a:lnTo>
                    <a:pt x="1098" y="2"/>
                  </a:lnTo>
                  <a:lnTo>
                    <a:pt x="1102" y="2"/>
                  </a:lnTo>
                  <a:lnTo>
                    <a:pt x="1102" y="2"/>
                  </a:lnTo>
                  <a:lnTo>
                    <a:pt x="1104" y="2"/>
                  </a:lnTo>
                  <a:lnTo>
                    <a:pt x="1104" y="2"/>
                  </a:lnTo>
                  <a:lnTo>
                    <a:pt x="1108" y="2"/>
                  </a:lnTo>
                  <a:lnTo>
                    <a:pt x="1108" y="2"/>
                  </a:lnTo>
                  <a:lnTo>
                    <a:pt x="1112" y="2"/>
                  </a:lnTo>
                  <a:lnTo>
                    <a:pt x="1112" y="2"/>
                  </a:lnTo>
                  <a:lnTo>
                    <a:pt x="1112" y="2"/>
                  </a:lnTo>
                  <a:lnTo>
                    <a:pt x="1112" y="2"/>
                  </a:lnTo>
                  <a:lnTo>
                    <a:pt x="1118" y="0"/>
                  </a:lnTo>
                  <a:lnTo>
                    <a:pt x="1118" y="0"/>
                  </a:lnTo>
                  <a:lnTo>
                    <a:pt x="1122" y="2"/>
                  </a:lnTo>
                  <a:lnTo>
                    <a:pt x="1122" y="2"/>
                  </a:lnTo>
                  <a:lnTo>
                    <a:pt x="1122" y="2"/>
                  </a:lnTo>
                  <a:lnTo>
                    <a:pt x="1122" y="2"/>
                  </a:lnTo>
                  <a:lnTo>
                    <a:pt x="1126" y="2"/>
                  </a:lnTo>
                  <a:lnTo>
                    <a:pt x="1126" y="2"/>
                  </a:lnTo>
                  <a:lnTo>
                    <a:pt x="1126" y="2"/>
                  </a:lnTo>
                  <a:lnTo>
                    <a:pt x="1126" y="2"/>
                  </a:lnTo>
                  <a:lnTo>
                    <a:pt x="1130" y="0"/>
                  </a:lnTo>
                  <a:lnTo>
                    <a:pt x="1130" y="0"/>
                  </a:lnTo>
                  <a:lnTo>
                    <a:pt x="1136" y="0"/>
                  </a:lnTo>
                  <a:lnTo>
                    <a:pt x="1136" y="0"/>
                  </a:lnTo>
                  <a:lnTo>
                    <a:pt x="1140" y="0"/>
                  </a:lnTo>
                  <a:lnTo>
                    <a:pt x="1140" y="0"/>
                  </a:lnTo>
                  <a:lnTo>
                    <a:pt x="1146" y="0"/>
                  </a:lnTo>
                  <a:lnTo>
                    <a:pt x="1146" y="0"/>
                  </a:lnTo>
                  <a:lnTo>
                    <a:pt x="1152" y="0"/>
                  </a:lnTo>
                  <a:lnTo>
                    <a:pt x="1152" y="0"/>
                  </a:lnTo>
                  <a:lnTo>
                    <a:pt x="1156" y="0"/>
                  </a:lnTo>
                  <a:lnTo>
                    <a:pt x="1156" y="0"/>
                  </a:lnTo>
                  <a:lnTo>
                    <a:pt x="1158" y="0"/>
                  </a:lnTo>
                  <a:lnTo>
                    <a:pt x="1158" y="0"/>
                  </a:lnTo>
                  <a:lnTo>
                    <a:pt x="1162" y="0"/>
                  </a:lnTo>
                  <a:lnTo>
                    <a:pt x="1162" y="0"/>
                  </a:lnTo>
                  <a:lnTo>
                    <a:pt x="1166" y="0"/>
                  </a:lnTo>
                  <a:lnTo>
                    <a:pt x="1166" y="0"/>
                  </a:lnTo>
                  <a:lnTo>
                    <a:pt x="1172" y="0"/>
                  </a:lnTo>
                  <a:lnTo>
                    <a:pt x="1172" y="0"/>
                  </a:lnTo>
                  <a:lnTo>
                    <a:pt x="1174" y="0"/>
                  </a:lnTo>
                  <a:lnTo>
                    <a:pt x="1174" y="0"/>
                  </a:lnTo>
                  <a:lnTo>
                    <a:pt x="1178" y="2"/>
                  </a:lnTo>
                  <a:lnTo>
                    <a:pt x="1178" y="2"/>
                  </a:lnTo>
                  <a:lnTo>
                    <a:pt x="1186" y="2"/>
                  </a:lnTo>
                  <a:lnTo>
                    <a:pt x="1186" y="2"/>
                  </a:lnTo>
                  <a:lnTo>
                    <a:pt x="1190" y="2"/>
                  </a:lnTo>
                  <a:lnTo>
                    <a:pt x="1194" y="2"/>
                  </a:lnTo>
                  <a:lnTo>
                    <a:pt x="1194" y="2"/>
                  </a:lnTo>
                  <a:lnTo>
                    <a:pt x="1194" y="2"/>
                  </a:lnTo>
                  <a:lnTo>
                    <a:pt x="1194" y="2"/>
                  </a:lnTo>
                  <a:lnTo>
                    <a:pt x="1196" y="2"/>
                  </a:lnTo>
                  <a:lnTo>
                    <a:pt x="1196" y="2"/>
                  </a:lnTo>
                  <a:lnTo>
                    <a:pt x="1196" y="2"/>
                  </a:lnTo>
                  <a:lnTo>
                    <a:pt x="1196" y="2"/>
                  </a:lnTo>
                  <a:lnTo>
                    <a:pt x="1198" y="2"/>
                  </a:lnTo>
                  <a:lnTo>
                    <a:pt x="1198" y="2"/>
                  </a:lnTo>
                  <a:lnTo>
                    <a:pt x="1200" y="0"/>
                  </a:lnTo>
                  <a:lnTo>
                    <a:pt x="1200" y="0"/>
                  </a:lnTo>
                  <a:lnTo>
                    <a:pt x="1206" y="2"/>
                  </a:lnTo>
                  <a:lnTo>
                    <a:pt x="1206" y="2"/>
                  </a:lnTo>
                  <a:lnTo>
                    <a:pt x="1208" y="2"/>
                  </a:lnTo>
                  <a:lnTo>
                    <a:pt x="1208" y="2"/>
                  </a:lnTo>
                  <a:lnTo>
                    <a:pt x="1210" y="2"/>
                  </a:lnTo>
                  <a:lnTo>
                    <a:pt x="1210" y="2"/>
                  </a:lnTo>
                  <a:lnTo>
                    <a:pt x="1210" y="2"/>
                  </a:lnTo>
                  <a:lnTo>
                    <a:pt x="1210" y="2"/>
                  </a:lnTo>
                  <a:lnTo>
                    <a:pt x="1210" y="2"/>
                  </a:lnTo>
                  <a:lnTo>
                    <a:pt x="1210" y="2"/>
                  </a:lnTo>
                  <a:lnTo>
                    <a:pt x="1212" y="2"/>
                  </a:lnTo>
                  <a:lnTo>
                    <a:pt x="1212" y="2"/>
                  </a:lnTo>
                  <a:lnTo>
                    <a:pt x="1218" y="2"/>
                  </a:lnTo>
                  <a:lnTo>
                    <a:pt x="1218" y="2"/>
                  </a:lnTo>
                  <a:lnTo>
                    <a:pt x="1220" y="0"/>
                  </a:lnTo>
                  <a:lnTo>
                    <a:pt x="1220" y="0"/>
                  </a:lnTo>
                  <a:lnTo>
                    <a:pt x="1222" y="0"/>
                  </a:lnTo>
                  <a:lnTo>
                    <a:pt x="1222" y="0"/>
                  </a:lnTo>
                  <a:lnTo>
                    <a:pt x="1224" y="2"/>
                  </a:lnTo>
                  <a:lnTo>
                    <a:pt x="1224" y="2"/>
                  </a:lnTo>
                  <a:lnTo>
                    <a:pt x="1232" y="2"/>
                  </a:lnTo>
                  <a:lnTo>
                    <a:pt x="1232" y="2"/>
                  </a:lnTo>
                  <a:lnTo>
                    <a:pt x="1234" y="2"/>
                  </a:lnTo>
                  <a:lnTo>
                    <a:pt x="1234" y="2"/>
                  </a:lnTo>
                  <a:lnTo>
                    <a:pt x="1234" y="2"/>
                  </a:lnTo>
                  <a:lnTo>
                    <a:pt x="1234" y="2"/>
                  </a:lnTo>
                  <a:lnTo>
                    <a:pt x="1236" y="2"/>
                  </a:lnTo>
                  <a:lnTo>
                    <a:pt x="1236" y="2"/>
                  </a:lnTo>
                  <a:lnTo>
                    <a:pt x="1240" y="2"/>
                  </a:lnTo>
                  <a:lnTo>
                    <a:pt x="1240" y="2"/>
                  </a:lnTo>
                  <a:lnTo>
                    <a:pt x="1246" y="2"/>
                  </a:lnTo>
                  <a:lnTo>
                    <a:pt x="1246" y="2"/>
                  </a:lnTo>
                  <a:lnTo>
                    <a:pt x="1246" y="2"/>
                  </a:lnTo>
                  <a:lnTo>
                    <a:pt x="1246" y="2"/>
                  </a:lnTo>
                  <a:lnTo>
                    <a:pt x="1246" y="2"/>
                  </a:lnTo>
                  <a:lnTo>
                    <a:pt x="1246" y="2"/>
                  </a:lnTo>
                  <a:lnTo>
                    <a:pt x="1248" y="2"/>
                  </a:lnTo>
                  <a:lnTo>
                    <a:pt x="1248" y="2"/>
                  </a:lnTo>
                  <a:lnTo>
                    <a:pt x="1252" y="4"/>
                  </a:lnTo>
                  <a:lnTo>
                    <a:pt x="1252" y="4"/>
                  </a:lnTo>
                  <a:lnTo>
                    <a:pt x="1254" y="2"/>
                  </a:lnTo>
                  <a:lnTo>
                    <a:pt x="1254" y="2"/>
                  </a:lnTo>
                  <a:lnTo>
                    <a:pt x="1256" y="4"/>
                  </a:lnTo>
                  <a:lnTo>
                    <a:pt x="1256" y="4"/>
                  </a:lnTo>
                  <a:lnTo>
                    <a:pt x="1260" y="4"/>
                  </a:lnTo>
                  <a:lnTo>
                    <a:pt x="1260" y="4"/>
                  </a:lnTo>
                  <a:lnTo>
                    <a:pt x="1260" y="2"/>
                  </a:lnTo>
                  <a:lnTo>
                    <a:pt x="1260" y="2"/>
                  </a:lnTo>
                  <a:lnTo>
                    <a:pt x="1262" y="4"/>
                  </a:lnTo>
                  <a:lnTo>
                    <a:pt x="1262" y="4"/>
                  </a:lnTo>
                  <a:lnTo>
                    <a:pt x="1266" y="2"/>
                  </a:lnTo>
                  <a:lnTo>
                    <a:pt x="1266" y="2"/>
                  </a:lnTo>
                  <a:lnTo>
                    <a:pt x="1268" y="6"/>
                  </a:lnTo>
                  <a:lnTo>
                    <a:pt x="1268" y="6"/>
                  </a:lnTo>
                  <a:lnTo>
                    <a:pt x="1276" y="6"/>
                  </a:lnTo>
                  <a:lnTo>
                    <a:pt x="1276" y="6"/>
                  </a:lnTo>
                  <a:lnTo>
                    <a:pt x="1280" y="6"/>
                  </a:lnTo>
                  <a:lnTo>
                    <a:pt x="1282" y="4"/>
                  </a:lnTo>
                  <a:lnTo>
                    <a:pt x="1282" y="4"/>
                  </a:lnTo>
                  <a:lnTo>
                    <a:pt x="1286" y="4"/>
                  </a:lnTo>
                  <a:lnTo>
                    <a:pt x="1286" y="4"/>
                  </a:lnTo>
                  <a:lnTo>
                    <a:pt x="1288" y="4"/>
                  </a:lnTo>
                  <a:lnTo>
                    <a:pt x="1288" y="4"/>
                  </a:lnTo>
                  <a:lnTo>
                    <a:pt x="1294" y="4"/>
                  </a:lnTo>
                  <a:lnTo>
                    <a:pt x="1294" y="4"/>
                  </a:lnTo>
                  <a:lnTo>
                    <a:pt x="1300" y="2"/>
                  </a:lnTo>
                  <a:lnTo>
                    <a:pt x="1300" y="2"/>
                  </a:lnTo>
                  <a:lnTo>
                    <a:pt x="1302" y="4"/>
                  </a:lnTo>
                  <a:lnTo>
                    <a:pt x="1302" y="4"/>
                  </a:lnTo>
                  <a:lnTo>
                    <a:pt x="1304" y="4"/>
                  </a:lnTo>
                  <a:lnTo>
                    <a:pt x="1304" y="4"/>
                  </a:lnTo>
                  <a:lnTo>
                    <a:pt x="1314" y="2"/>
                  </a:lnTo>
                  <a:lnTo>
                    <a:pt x="1314" y="2"/>
                  </a:lnTo>
                  <a:lnTo>
                    <a:pt x="1318" y="4"/>
                  </a:lnTo>
                  <a:lnTo>
                    <a:pt x="1322" y="2"/>
                  </a:lnTo>
                  <a:lnTo>
                    <a:pt x="1322" y="2"/>
                  </a:lnTo>
                  <a:lnTo>
                    <a:pt x="1324" y="4"/>
                  </a:lnTo>
                  <a:lnTo>
                    <a:pt x="1324" y="4"/>
                  </a:lnTo>
                  <a:lnTo>
                    <a:pt x="1326" y="4"/>
                  </a:lnTo>
                  <a:lnTo>
                    <a:pt x="1326" y="4"/>
                  </a:lnTo>
                  <a:lnTo>
                    <a:pt x="1328" y="4"/>
                  </a:lnTo>
                  <a:lnTo>
                    <a:pt x="1328" y="4"/>
                  </a:lnTo>
                  <a:lnTo>
                    <a:pt x="1328" y="4"/>
                  </a:lnTo>
                  <a:lnTo>
                    <a:pt x="1328" y="4"/>
                  </a:lnTo>
                  <a:lnTo>
                    <a:pt x="1330" y="4"/>
                  </a:lnTo>
                  <a:lnTo>
                    <a:pt x="1330" y="4"/>
                  </a:lnTo>
                  <a:lnTo>
                    <a:pt x="1330" y="4"/>
                  </a:lnTo>
                  <a:lnTo>
                    <a:pt x="1330" y="4"/>
                  </a:lnTo>
                  <a:lnTo>
                    <a:pt x="1332" y="4"/>
                  </a:lnTo>
                  <a:lnTo>
                    <a:pt x="1332" y="4"/>
                  </a:lnTo>
                  <a:lnTo>
                    <a:pt x="1336" y="4"/>
                  </a:lnTo>
                  <a:lnTo>
                    <a:pt x="1336" y="4"/>
                  </a:lnTo>
                  <a:lnTo>
                    <a:pt x="1340" y="4"/>
                  </a:lnTo>
                  <a:lnTo>
                    <a:pt x="1344" y="4"/>
                  </a:lnTo>
                  <a:lnTo>
                    <a:pt x="1344" y="4"/>
                  </a:lnTo>
                  <a:lnTo>
                    <a:pt x="1346" y="4"/>
                  </a:lnTo>
                  <a:lnTo>
                    <a:pt x="1346" y="4"/>
                  </a:lnTo>
                  <a:lnTo>
                    <a:pt x="1348" y="4"/>
                  </a:lnTo>
                  <a:lnTo>
                    <a:pt x="1348" y="4"/>
                  </a:lnTo>
                  <a:lnTo>
                    <a:pt x="1352" y="4"/>
                  </a:lnTo>
                  <a:lnTo>
                    <a:pt x="1352" y="4"/>
                  </a:lnTo>
                  <a:lnTo>
                    <a:pt x="1356" y="4"/>
                  </a:lnTo>
                  <a:lnTo>
                    <a:pt x="1356" y="4"/>
                  </a:lnTo>
                  <a:lnTo>
                    <a:pt x="1360" y="4"/>
                  </a:lnTo>
                  <a:lnTo>
                    <a:pt x="1360" y="4"/>
                  </a:lnTo>
                  <a:lnTo>
                    <a:pt x="1362" y="4"/>
                  </a:lnTo>
                  <a:lnTo>
                    <a:pt x="1362" y="4"/>
                  </a:lnTo>
                  <a:lnTo>
                    <a:pt x="1366" y="6"/>
                  </a:lnTo>
                  <a:lnTo>
                    <a:pt x="1366" y="6"/>
                  </a:lnTo>
                  <a:lnTo>
                    <a:pt x="1366" y="8"/>
                  </a:lnTo>
                  <a:lnTo>
                    <a:pt x="1366" y="8"/>
                  </a:lnTo>
                  <a:lnTo>
                    <a:pt x="1368" y="8"/>
                  </a:lnTo>
                  <a:lnTo>
                    <a:pt x="1370" y="8"/>
                  </a:lnTo>
                  <a:lnTo>
                    <a:pt x="1370" y="8"/>
                  </a:lnTo>
                  <a:lnTo>
                    <a:pt x="1374" y="6"/>
                  </a:lnTo>
                  <a:lnTo>
                    <a:pt x="1374" y="6"/>
                  </a:lnTo>
                  <a:lnTo>
                    <a:pt x="1376" y="6"/>
                  </a:lnTo>
                  <a:lnTo>
                    <a:pt x="1376" y="6"/>
                  </a:lnTo>
                  <a:lnTo>
                    <a:pt x="1376" y="4"/>
                  </a:lnTo>
                  <a:lnTo>
                    <a:pt x="1376" y="4"/>
                  </a:lnTo>
                  <a:lnTo>
                    <a:pt x="1376" y="6"/>
                  </a:lnTo>
                  <a:lnTo>
                    <a:pt x="1376" y="6"/>
                  </a:lnTo>
                  <a:lnTo>
                    <a:pt x="1378" y="4"/>
                  </a:lnTo>
                  <a:lnTo>
                    <a:pt x="1378" y="4"/>
                  </a:lnTo>
                  <a:lnTo>
                    <a:pt x="1378" y="6"/>
                  </a:lnTo>
                  <a:lnTo>
                    <a:pt x="1378" y="6"/>
                  </a:lnTo>
                  <a:lnTo>
                    <a:pt x="1384" y="4"/>
                  </a:lnTo>
                  <a:lnTo>
                    <a:pt x="1384" y="4"/>
                  </a:lnTo>
                  <a:lnTo>
                    <a:pt x="1386" y="6"/>
                  </a:lnTo>
                  <a:lnTo>
                    <a:pt x="1386" y="6"/>
                  </a:lnTo>
                  <a:lnTo>
                    <a:pt x="1386" y="4"/>
                  </a:lnTo>
                  <a:lnTo>
                    <a:pt x="1386" y="4"/>
                  </a:lnTo>
                  <a:lnTo>
                    <a:pt x="1386" y="4"/>
                  </a:lnTo>
                  <a:lnTo>
                    <a:pt x="1386" y="4"/>
                  </a:lnTo>
                  <a:lnTo>
                    <a:pt x="1390" y="6"/>
                  </a:lnTo>
                  <a:lnTo>
                    <a:pt x="1390" y="6"/>
                  </a:lnTo>
                  <a:lnTo>
                    <a:pt x="1394" y="6"/>
                  </a:lnTo>
                  <a:lnTo>
                    <a:pt x="1394" y="6"/>
                  </a:lnTo>
                  <a:lnTo>
                    <a:pt x="1396" y="6"/>
                  </a:lnTo>
                  <a:lnTo>
                    <a:pt x="1396" y="6"/>
                  </a:lnTo>
                  <a:lnTo>
                    <a:pt x="1398" y="6"/>
                  </a:lnTo>
                  <a:lnTo>
                    <a:pt x="1398" y="6"/>
                  </a:lnTo>
                  <a:lnTo>
                    <a:pt x="1400" y="4"/>
                  </a:lnTo>
                  <a:lnTo>
                    <a:pt x="1400" y="4"/>
                  </a:lnTo>
                  <a:lnTo>
                    <a:pt x="1402" y="6"/>
                  </a:lnTo>
                  <a:lnTo>
                    <a:pt x="1402" y="6"/>
                  </a:lnTo>
                  <a:lnTo>
                    <a:pt x="1402" y="4"/>
                  </a:lnTo>
                  <a:lnTo>
                    <a:pt x="1402" y="4"/>
                  </a:lnTo>
                  <a:lnTo>
                    <a:pt x="1404" y="4"/>
                  </a:lnTo>
                  <a:lnTo>
                    <a:pt x="1404" y="4"/>
                  </a:lnTo>
                  <a:lnTo>
                    <a:pt x="1404" y="6"/>
                  </a:lnTo>
                  <a:lnTo>
                    <a:pt x="1404" y="6"/>
                  </a:lnTo>
                  <a:lnTo>
                    <a:pt x="1406" y="4"/>
                  </a:lnTo>
                  <a:lnTo>
                    <a:pt x="1406" y="4"/>
                  </a:lnTo>
                  <a:lnTo>
                    <a:pt x="1412" y="6"/>
                  </a:lnTo>
                  <a:lnTo>
                    <a:pt x="1412" y="6"/>
                  </a:lnTo>
                  <a:lnTo>
                    <a:pt x="1414" y="6"/>
                  </a:lnTo>
                  <a:lnTo>
                    <a:pt x="1414" y="6"/>
                  </a:lnTo>
                  <a:lnTo>
                    <a:pt x="1416" y="6"/>
                  </a:lnTo>
                  <a:lnTo>
                    <a:pt x="1416" y="6"/>
                  </a:lnTo>
                  <a:lnTo>
                    <a:pt x="1420" y="4"/>
                  </a:lnTo>
                  <a:lnTo>
                    <a:pt x="1420" y="4"/>
                  </a:lnTo>
                  <a:lnTo>
                    <a:pt x="1428" y="4"/>
                  </a:lnTo>
                  <a:lnTo>
                    <a:pt x="1428" y="4"/>
                  </a:lnTo>
                  <a:lnTo>
                    <a:pt x="1432" y="4"/>
                  </a:lnTo>
                  <a:lnTo>
                    <a:pt x="1432" y="4"/>
                  </a:lnTo>
                  <a:lnTo>
                    <a:pt x="1434" y="6"/>
                  </a:lnTo>
                  <a:lnTo>
                    <a:pt x="1434" y="6"/>
                  </a:lnTo>
                  <a:lnTo>
                    <a:pt x="1436" y="6"/>
                  </a:lnTo>
                  <a:lnTo>
                    <a:pt x="1436" y="6"/>
                  </a:lnTo>
                  <a:lnTo>
                    <a:pt x="1438" y="6"/>
                  </a:lnTo>
                  <a:lnTo>
                    <a:pt x="1438" y="6"/>
                  </a:lnTo>
                  <a:lnTo>
                    <a:pt x="1440" y="6"/>
                  </a:lnTo>
                  <a:lnTo>
                    <a:pt x="1440" y="6"/>
                  </a:lnTo>
                  <a:lnTo>
                    <a:pt x="1444" y="6"/>
                  </a:lnTo>
                  <a:lnTo>
                    <a:pt x="1444" y="6"/>
                  </a:lnTo>
                  <a:lnTo>
                    <a:pt x="1446" y="6"/>
                  </a:lnTo>
                  <a:lnTo>
                    <a:pt x="1446" y="6"/>
                  </a:lnTo>
                  <a:lnTo>
                    <a:pt x="1450" y="6"/>
                  </a:lnTo>
                  <a:lnTo>
                    <a:pt x="1450" y="6"/>
                  </a:lnTo>
                  <a:lnTo>
                    <a:pt x="1452" y="6"/>
                  </a:lnTo>
                  <a:lnTo>
                    <a:pt x="1452" y="6"/>
                  </a:lnTo>
                  <a:lnTo>
                    <a:pt x="1454" y="4"/>
                  </a:lnTo>
                  <a:lnTo>
                    <a:pt x="1454" y="4"/>
                  </a:lnTo>
                  <a:lnTo>
                    <a:pt x="1456" y="4"/>
                  </a:lnTo>
                  <a:lnTo>
                    <a:pt x="1456" y="4"/>
                  </a:lnTo>
                  <a:lnTo>
                    <a:pt x="1462" y="4"/>
                  </a:lnTo>
                  <a:lnTo>
                    <a:pt x="1462" y="4"/>
                  </a:lnTo>
                  <a:lnTo>
                    <a:pt x="1464" y="4"/>
                  </a:lnTo>
                  <a:lnTo>
                    <a:pt x="1464" y="4"/>
                  </a:lnTo>
                  <a:lnTo>
                    <a:pt x="1468" y="4"/>
                  </a:lnTo>
                  <a:lnTo>
                    <a:pt x="1468" y="4"/>
                  </a:lnTo>
                  <a:lnTo>
                    <a:pt x="1472" y="4"/>
                  </a:lnTo>
                  <a:lnTo>
                    <a:pt x="1472" y="4"/>
                  </a:lnTo>
                  <a:lnTo>
                    <a:pt x="1476" y="4"/>
                  </a:lnTo>
                  <a:lnTo>
                    <a:pt x="1476" y="4"/>
                  </a:lnTo>
                  <a:lnTo>
                    <a:pt x="1480" y="4"/>
                  </a:lnTo>
                  <a:lnTo>
                    <a:pt x="1480" y="4"/>
                  </a:lnTo>
                  <a:lnTo>
                    <a:pt x="1484" y="6"/>
                  </a:lnTo>
                  <a:lnTo>
                    <a:pt x="1484" y="6"/>
                  </a:lnTo>
                  <a:lnTo>
                    <a:pt x="1486" y="6"/>
                  </a:lnTo>
                  <a:lnTo>
                    <a:pt x="1486" y="6"/>
                  </a:lnTo>
                  <a:lnTo>
                    <a:pt x="1488" y="6"/>
                  </a:lnTo>
                  <a:lnTo>
                    <a:pt x="1488" y="6"/>
                  </a:lnTo>
                  <a:lnTo>
                    <a:pt x="1492" y="4"/>
                  </a:lnTo>
                  <a:lnTo>
                    <a:pt x="1492" y="4"/>
                  </a:lnTo>
                  <a:lnTo>
                    <a:pt x="1498" y="4"/>
                  </a:lnTo>
                  <a:lnTo>
                    <a:pt x="1498" y="4"/>
                  </a:lnTo>
                  <a:lnTo>
                    <a:pt x="1498" y="4"/>
                  </a:lnTo>
                  <a:lnTo>
                    <a:pt x="1498" y="4"/>
                  </a:lnTo>
                  <a:lnTo>
                    <a:pt x="1500" y="4"/>
                  </a:lnTo>
                  <a:lnTo>
                    <a:pt x="1500" y="4"/>
                  </a:lnTo>
                  <a:lnTo>
                    <a:pt x="1504" y="4"/>
                  </a:lnTo>
                  <a:lnTo>
                    <a:pt x="1504" y="4"/>
                  </a:lnTo>
                  <a:lnTo>
                    <a:pt x="1506" y="4"/>
                  </a:lnTo>
                  <a:lnTo>
                    <a:pt x="1506" y="4"/>
                  </a:lnTo>
                  <a:lnTo>
                    <a:pt x="1512" y="4"/>
                  </a:lnTo>
                  <a:lnTo>
                    <a:pt x="1512" y="4"/>
                  </a:lnTo>
                  <a:lnTo>
                    <a:pt x="1514" y="6"/>
                  </a:lnTo>
                  <a:lnTo>
                    <a:pt x="1514" y="6"/>
                  </a:lnTo>
                  <a:lnTo>
                    <a:pt x="1520" y="4"/>
                  </a:lnTo>
                  <a:lnTo>
                    <a:pt x="1526" y="4"/>
                  </a:lnTo>
                  <a:lnTo>
                    <a:pt x="1526" y="4"/>
                  </a:lnTo>
                  <a:lnTo>
                    <a:pt x="1526" y="4"/>
                  </a:lnTo>
                  <a:lnTo>
                    <a:pt x="1526" y="4"/>
                  </a:lnTo>
                  <a:lnTo>
                    <a:pt x="1526" y="4"/>
                  </a:lnTo>
                  <a:lnTo>
                    <a:pt x="1526" y="4"/>
                  </a:lnTo>
                  <a:lnTo>
                    <a:pt x="1528" y="4"/>
                  </a:lnTo>
                  <a:lnTo>
                    <a:pt x="1528" y="4"/>
                  </a:lnTo>
                  <a:lnTo>
                    <a:pt x="1532" y="4"/>
                  </a:lnTo>
                  <a:lnTo>
                    <a:pt x="1532" y="4"/>
                  </a:lnTo>
                  <a:lnTo>
                    <a:pt x="1540" y="4"/>
                  </a:lnTo>
                  <a:lnTo>
                    <a:pt x="1540" y="4"/>
                  </a:lnTo>
                  <a:lnTo>
                    <a:pt x="1542" y="4"/>
                  </a:lnTo>
                  <a:lnTo>
                    <a:pt x="1542" y="4"/>
                  </a:lnTo>
                  <a:lnTo>
                    <a:pt x="1546" y="4"/>
                  </a:lnTo>
                  <a:lnTo>
                    <a:pt x="1546" y="4"/>
                  </a:lnTo>
                  <a:lnTo>
                    <a:pt x="1546" y="4"/>
                  </a:lnTo>
                  <a:lnTo>
                    <a:pt x="1546" y="4"/>
                  </a:lnTo>
                  <a:lnTo>
                    <a:pt x="1550" y="6"/>
                  </a:lnTo>
                  <a:lnTo>
                    <a:pt x="1550" y="6"/>
                  </a:lnTo>
                  <a:lnTo>
                    <a:pt x="1556" y="4"/>
                  </a:lnTo>
                  <a:lnTo>
                    <a:pt x="1556" y="4"/>
                  </a:lnTo>
                  <a:lnTo>
                    <a:pt x="1560" y="6"/>
                  </a:lnTo>
                  <a:lnTo>
                    <a:pt x="1560" y="6"/>
                  </a:lnTo>
                  <a:lnTo>
                    <a:pt x="1564" y="4"/>
                  </a:lnTo>
                  <a:lnTo>
                    <a:pt x="1568" y="6"/>
                  </a:lnTo>
                  <a:lnTo>
                    <a:pt x="1568" y="6"/>
                  </a:lnTo>
                  <a:lnTo>
                    <a:pt x="1574" y="4"/>
                  </a:lnTo>
                  <a:lnTo>
                    <a:pt x="1574" y="4"/>
                  </a:lnTo>
                  <a:lnTo>
                    <a:pt x="1576" y="6"/>
                  </a:lnTo>
                  <a:lnTo>
                    <a:pt x="1576" y="6"/>
                  </a:lnTo>
                  <a:lnTo>
                    <a:pt x="1578" y="4"/>
                  </a:lnTo>
                  <a:lnTo>
                    <a:pt x="1578" y="4"/>
                  </a:lnTo>
                  <a:lnTo>
                    <a:pt x="1586" y="6"/>
                  </a:lnTo>
                  <a:lnTo>
                    <a:pt x="1586" y="6"/>
                  </a:lnTo>
                  <a:lnTo>
                    <a:pt x="1588" y="6"/>
                  </a:lnTo>
                  <a:lnTo>
                    <a:pt x="1588" y="6"/>
                  </a:lnTo>
                  <a:lnTo>
                    <a:pt x="1592" y="6"/>
                  </a:lnTo>
                  <a:lnTo>
                    <a:pt x="1592" y="6"/>
                  </a:lnTo>
                  <a:lnTo>
                    <a:pt x="1594" y="6"/>
                  </a:lnTo>
                  <a:lnTo>
                    <a:pt x="1594" y="6"/>
                  </a:lnTo>
                  <a:lnTo>
                    <a:pt x="1594" y="6"/>
                  </a:lnTo>
                  <a:lnTo>
                    <a:pt x="1596" y="4"/>
                  </a:lnTo>
                  <a:lnTo>
                    <a:pt x="1596" y="4"/>
                  </a:lnTo>
                  <a:lnTo>
                    <a:pt x="1602" y="4"/>
                  </a:lnTo>
                  <a:lnTo>
                    <a:pt x="1602" y="4"/>
                  </a:lnTo>
                  <a:lnTo>
                    <a:pt x="1608" y="4"/>
                  </a:lnTo>
                  <a:lnTo>
                    <a:pt x="1608" y="4"/>
                  </a:lnTo>
                  <a:lnTo>
                    <a:pt x="1610" y="4"/>
                  </a:lnTo>
                  <a:lnTo>
                    <a:pt x="1610" y="4"/>
                  </a:lnTo>
                  <a:lnTo>
                    <a:pt x="1612" y="4"/>
                  </a:lnTo>
                  <a:lnTo>
                    <a:pt x="1612" y="4"/>
                  </a:lnTo>
                  <a:lnTo>
                    <a:pt x="1616" y="4"/>
                  </a:lnTo>
                  <a:lnTo>
                    <a:pt x="1616" y="4"/>
                  </a:lnTo>
                  <a:lnTo>
                    <a:pt x="1618" y="4"/>
                  </a:lnTo>
                  <a:lnTo>
                    <a:pt x="1618" y="4"/>
                  </a:lnTo>
                  <a:lnTo>
                    <a:pt x="1624" y="4"/>
                  </a:lnTo>
                  <a:lnTo>
                    <a:pt x="1624" y="4"/>
                  </a:lnTo>
                  <a:lnTo>
                    <a:pt x="1626" y="4"/>
                  </a:lnTo>
                  <a:lnTo>
                    <a:pt x="1626" y="4"/>
                  </a:lnTo>
                  <a:lnTo>
                    <a:pt x="1628" y="4"/>
                  </a:lnTo>
                  <a:lnTo>
                    <a:pt x="1628" y="4"/>
                  </a:lnTo>
                  <a:lnTo>
                    <a:pt x="1632" y="4"/>
                  </a:lnTo>
                  <a:lnTo>
                    <a:pt x="1632" y="4"/>
                  </a:lnTo>
                  <a:lnTo>
                    <a:pt x="1634" y="4"/>
                  </a:lnTo>
                  <a:lnTo>
                    <a:pt x="1634" y="4"/>
                  </a:lnTo>
                  <a:lnTo>
                    <a:pt x="1640" y="4"/>
                  </a:lnTo>
                  <a:lnTo>
                    <a:pt x="1640" y="4"/>
                  </a:lnTo>
                  <a:lnTo>
                    <a:pt x="1642" y="4"/>
                  </a:lnTo>
                  <a:lnTo>
                    <a:pt x="1642" y="4"/>
                  </a:lnTo>
                  <a:lnTo>
                    <a:pt x="1644" y="4"/>
                  </a:lnTo>
                  <a:lnTo>
                    <a:pt x="1644" y="4"/>
                  </a:lnTo>
                  <a:lnTo>
                    <a:pt x="1648" y="4"/>
                  </a:lnTo>
                  <a:lnTo>
                    <a:pt x="1648" y="4"/>
                  </a:lnTo>
                  <a:lnTo>
                    <a:pt x="1650" y="4"/>
                  </a:lnTo>
                  <a:lnTo>
                    <a:pt x="1650" y="4"/>
                  </a:lnTo>
                  <a:lnTo>
                    <a:pt x="1656" y="4"/>
                  </a:lnTo>
                  <a:lnTo>
                    <a:pt x="1656" y="4"/>
                  </a:lnTo>
                  <a:lnTo>
                    <a:pt x="1658" y="4"/>
                  </a:lnTo>
                  <a:lnTo>
                    <a:pt x="1658" y="4"/>
                  </a:lnTo>
                  <a:lnTo>
                    <a:pt x="1662" y="4"/>
                  </a:lnTo>
                  <a:lnTo>
                    <a:pt x="1662" y="4"/>
                  </a:lnTo>
                  <a:lnTo>
                    <a:pt x="1664" y="4"/>
                  </a:lnTo>
                  <a:lnTo>
                    <a:pt x="1664" y="4"/>
                  </a:lnTo>
                  <a:lnTo>
                    <a:pt x="1668" y="4"/>
                  </a:lnTo>
                  <a:lnTo>
                    <a:pt x="1668" y="4"/>
                  </a:lnTo>
                  <a:lnTo>
                    <a:pt x="1670" y="4"/>
                  </a:lnTo>
                  <a:lnTo>
                    <a:pt x="1670" y="4"/>
                  </a:lnTo>
                  <a:lnTo>
                    <a:pt x="1680" y="4"/>
                  </a:lnTo>
                  <a:lnTo>
                    <a:pt x="1680" y="4"/>
                  </a:lnTo>
                  <a:lnTo>
                    <a:pt x="1688" y="6"/>
                  </a:lnTo>
                  <a:lnTo>
                    <a:pt x="1688" y="6"/>
                  </a:lnTo>
                  <a:lnTo>
                    <a:pt x="1690" y="6"/>
                  </a:lnTo>
                  <a:lnTo>
                    <a:pt x="1690" y="6"/>
                  </a:lnTo>
                  <a:lnTo>
                    <a:pt x="1692" y="6"/>
                  </a:lnTo>
                  <a:lnTo>
                    <a:pt x="1692" y="6"/>
                  </a:lnTo>
                  <a:lnTo>
                    <a:pt x="1692" y="6"/>
                  </a:lnTo>
                  <a:lnTo>
                    <a:pt x="1692" y="6"/>
                  </a:lnTo>
                  <a:lnTo>
                    <a:pt x="1696" y="4"/>
                  </a:lnTo>
                  <a:lnTo>
                    <a:pt x="1696" y="4"/>
                  </a:lnTo>
                  <a:lnTo>
                    <a:pt x="1702" y="6"/>
                  </a:lnTo>
                  <a:lnTo>
                    <a:pt x="1702" y="6"/>
                  </a:lnTo>
                  <a:lnTo>
                    <a:pt x="1704" y="8"/>
                  </a:lnTo>
                  <a:lnTo>
                    <a:pt x="1704" y="8"/>
                  </a:lnTo>
                  <a:lnTo>
                    <a:pt x="1706" y="6"/>
                  </a:lnTo>
                  <a:lnTo>
                    <a:pt x="1706" y="6"/>
                  </a:lnTo>
                  <a:lnTo>
                    <a:pt x="1706" y="6"/>
                  </a:lnTo>
                  <a:lnTo>
                    <a:pt x="1706" y="6"/>
                  </a:lnTo>
                  <a:lnTo>
                    <a:pt x="1706" y="6"/>
                  </a:lnTo>
                  <a:lnTo>
                    <a:pt x="1710" y="6"/>
                  </a:lnTo>
                  <a:lnTo>
                    <a:pt x="1710" y="6"/>
                  </a:lnTo>
                  <a:lnTo>
                    <a:pt x="1712" y="8"/>
                  </a:lnTo>
                  <a:lnTo>
                    <a:pt x="1712" y="8"/>
                  </a:lnTo>
                  <a:lnTo>
                    <a:pt x="1714" y="6"/>
                  </a:lnTo>
                  <a:lnTo>
                    <a:pt x="1718" y="6"/>
                  </a:lnTo>
                  <a:lnTo>
                    <a:pt x="1718" y="6"/>
                  </a:lnTo>
                  <a:lnTo>
                    <a:pt x="1722" y="6"/>
                  </a:lnTo>
                  <a:lnTo>
                    <a:pt x="1722" y="6"/>
                  </a:lnTo>
                  <a:lnTo>
                    <a:pt x="1724" y="6"/>
                  </a:lnTo>
                  <a:lnTo>
                    <a:pt x="1724" y="6"/>
                  </a:lnTo>
                  <a:lnTo>
                    <a:pt x="1724" y="6"/>
                  </a:lnTo>
                  <a:lnTo>
                    <a:pt x="1724" y="6"/>
                  </a:lnTo>
                  <a:lnTo>
                    <a:pt x="1726" y="8"/>
                  </a:lnTo>
                  <a:lnTo>
                    <a:pt x="1726" y="8"/>
                  </a:lnTo>
                  <a:lnTo>
                    <a:pt x="1728" y="8"/>
                  </a:lnTo>
                  <a:lnTo>
                    <a:pt x="1730" y="6"/>
                  </a:lnTo>
                  <a:lnTo>
                    <a:pt x="1730" y="6"/>
                  </a:lnTo>
                  <a:lnTo>
                    <a:pt x="1734" y="6"/>
                  </a:lnTo>
                  <a:lnTo>
                    <a:pt x="1734" y="6"/>
                  </a:lnTo>
                  <a:lnTo>
                    <a:pt x="1736" y="6"/>
                  </a:lnTo>
                  <a:lnTo>
                    <a:pt x="1736" y="6"/>
                  </a:lnTo>
                  <a:lnTo>
                    <a:pt x="1736" y="6"/>
                  </a:lnTo>
                  <a:lnTo>
                    <a:pt x="1736" y="6"/>
                  </a:lnTo>
                  <a:lnTo>
                    <a:pt x="1738" y="6"/>
                  </a:lnTo>
                  <a:lnTo>
                    <a:pt x="1738" y="6"/>
                  </a:lnTo>
                  <a:lnTo>
                    <a:pt x="1750" y="4"/>
                  </a:lnTo>
                  <a:lnTo>
                    <a:pt x="1750" y="4"/>
                  </a:lnTo>
                  <a:lnTo>
                    <a:pt x="1754" y="6"/>
                  </a:lnTo>
                  <a:lnTo>
                    <a:pt x="1754" y="6"/>
                  </a:lnTo>
                  <a:lnTo>
                    <a:pt x="1754" y="6"/>
                  </a:lnTo>
                  <a:lnTo>
                    <a:pt x="1754" y="6"/>
                  </a:lnTo>
                  <a:lnTo>
                    <a:pt x="1754" y="6"/>
                  </a:lnTo>
                  <a:lnTo>
                    <a:pt x="1758" y="6"/>
                  </a:lnTo>
                  <a:lnTo>
                    <a:pt x="1758" y="6"/>
                  </a:lnTo>
                  <a:lnTo>
                    <a:pt x="1762" y="6"/>
                  </a:lnTo>
                  <a:lnTo>
                    <a:pt x="1762" y="6"/>
                  </a:lnTo>
                  <a:lnTo>
                    <a:pt x="1764" y="4"/>
                  </a:lnTo>
                  <a:lnTo>
                    <a:pt x="1764" y="4"/>
                  </a:lnTo>
                  <a:lnTo>
                    <a:pt x="1766" y="6"/>
                  </a:lnTo>
                  <a:lnTo>
                    <a:pt x="1766" y="6"/>
                  </a:lnTo>
                  <a:lnTo>
                    <a:pt x="1770" y="4"/>
                  </a:lnTo>
                  <a:lnTo>
                    <a:pt x="1770" y="4"/>
                  </a:lnTo>
                  <a:lnTo>
                    <a:pt x="1772" y="6"/>
                  </a:lnTo>
                  <a:lnTo>
                    <a:pt x="1772" y="6"/>
                  </a:lnTo>
                  <a:lnTo>
                    <a:pt x="1776" y="4"/>
                  </a:lnTo>
                  <a:lnTo>
                    <a:pt x="1776" y="4"/>
                  </a:lnTo>
                  <a:lnTo>
                    <a:pt x="1782" y="4"/>
                  </a:lnTo>
                  <a:lnTo>
                    <a:pt x="1782" y="4"/>
                  </a:lnTo>
                  <a:lnTo>
                    <a:pt x="1782" y="4"/>
                  </a:lnTo>
                  <a:lnTo>
                    <a:pt x="1782" y="4"/>
                  </a:lnTo>
                  <a:lnTo>
                    <a:pt x="1784" y="6"/>
                  </a:lnTo>
                  <a:lnTo>
                    <a:pt x="1784" y="6"/>
                  </a:lnTo>
                  <a:lnTo>
                    <a:pt x="1792" y="6"/>
                  </a:lnTo>
                  <a:lnTo>
                    <a:pt x="1792" y="6"/>
                  </a:lnTo>
                  <a:lnTo>
                    <a:pt x="1794" y="4"/>
                  </a:lnTo>
                  <a:lnTo>
                    <a:pt x="1794" y="4"/>
                  </a:lnTo>
                  <a:lnTo>
                    <a:pt x="1798" y="6"/>
                  </a:lnTo>
                  <a:lnTo>
                    <a:pt x="1798" y="6"/>
                  </a:lnTo>
                  <a:lnTo>
                    <a:pt x="1800" y="6"/>
                  </a:lnTo>
                  <a:lnTo>
                    <a:pt x="1800" y="6"/>
                  </a:lnTo>
                  <a:lnTo>
                    <a:pt x="1800" y="6"/>
                  </a:lnTo>
                  <a:lnTo>
                    <a:pt x="1800" y="6"/>
                  </a:lnTo>
                  <a:lnTo>
                    <a:pt x="1802" y="4"/>
                  </a:lnTo>
                  <a:lnTo>
                    <a:pt x="1802" y="4"/>
                  </a:lnTo>
                  <a:lnTo>
                    <a:pt x="1802" y="6"/>
                  </a:lnTo>
                  <a:lnTo>
                    <a:pt x="1802" y="6"/>
                  </a:lnTo>
                  <a:lnTo>
                    <a:pt x="1804" y="4"/>
                  </a:lnTo>
                  <a:lnTo>
                    <a:pt x="1804" y="4"/>
                  </a:lnTo>
                  <a:lnTo>
                    <a:pt x="1804" y="6"/>
                  </a:lnTo>
                  <a:lnTo>
                    <a:pt x="1804" y="6"/>
                  </a:lnTo>
                  <a:lnTo>
                    <a:pt x="1812" y="6"/>
                  </a:lnTo>
                  <a:lnTo>
                    <a:pt x="1812" y="6"/>
                  </a:lnTo>
                  <a:lnTo>
                    <a:pt x="1814" y="6"/>
                  </a:lnTo>
                  <a:lnTo>
                    <a:pt x="1814" y="6"/>
                  </a:lnTo>
                  <a:lnTo>
                    <a:pt x="1816" y="6"/>
                  </a:lnTo>
                  <a:lnTo>
                    <a:pt x="1816" y="6"/>
                  </a:lnTo>
                  <a:lnTo>
                    <a:pt x="1820" y="6"/>
                  </a:lnTo>
                  <a:lnTo>
                    <a:pt x="1820" y="6"/>
                  </a:lnTo>
                  <a:lnTo>
                    <a:pt x="1820" y="6"/>
                  </a:lnTo>
                  <a:lnTo>
                    <a:pt x="1820" y="6"/>
                  </a:lnTo>
                  <a:lnTo>
                    <a:pt x="1824" y="6"/>
                  </a:lnTo>
                  <a:lnTo>
                    <a:pt x="1824" y="6"/>
                  </a:lnTo>
                  <a:lnTo>
                    <a:pt x="1826" y="6"/>
                  </a:lnTo>
                  <a:lnTo>
                    <a:pt x="1826" y="6"/>
                  </a:lnTo>
                  <a:lnTo>
                    <a:pt x="1826" y="8"/>
                  </a:lnTo>
                  <a:lnTo>
                    <a:pt x="1826" y="8"/>
                  </a:lnTo>
                  <a:lnTo>
                    <a:pt x="1828" y="8"/>
                  </a:lnTo>
                  <a:lnTo>
                    <a:pt x="1828" y="8"/>
                  </a:lnTo>
                  <a:lnTo>
                    <a:pt x="1832" y="8"/>
                  </a:lnTo>
                  <a:lnTo>
                    <a:pt x="1832" y="8"/>
                  </a:lnTo>
                  <a:lnTo>
                    <a:pt x="1836" y="6"/>
                  </a:lnTo>
                  <a:lnTo>
                    <a:pt x="1836" y="6"/>
                  </a:lnTo>
                  <a:lnTo>
                    <a:pt x="1838" y="6"/>
                  </a:lnTo>
                  <a:lnTo>
                    <a:pt x="1838" y="6"/>
                  </a:lnTo>
                  <a:lnTo>
                    <a:pt x="1840" y="6"/>
                  </a:lnTo>
                  <a:lnTo>
                    <a:pt x="1840" y="6"/>
                  </a:lnTo>
                  <a:lnTo>
                    <a:pt x="1842" y="6"/>
                  </a:lnTo>
                  <a:lnTo>
                    <a:pt x="1842" y="6"/>
                  </a:lnTo>
                  <a:lnTo>
                    <a:pt x="1842" y="6"/>
                  </a:lnTo>
                  <a:lnTo>
                    <a:pt x="1842" y="6"/>
                  </a:lnTo>
                  <a:lnTo>
                    <a:pt x="1842" y="6"/>
                  </a:lnTo>
                  <a:lnTo>
                    <a:pt x="1842" y="6"/>
                  </a:lnTo>
                  <a:lnTo>
                    <a:pt x="1844" y="6"/>
                  </a:lnTo>
                  <a:lnTo>
                    <a:pt x="1844" y="6"/>
                  </a:lnTo>
                  <a:lnTo>
                    <a:pt x="1846" y="6"/>
                  </a:lnTo>
                  <a:lnTo>
                    <a:pt x="1846" y="6"/>
                  </a:lnTo>
                  <a:lnTo>
                    <a:pt x="1848" y="6"/>
                  </a:lnTo>
                  <a:lnTo>
                    <a:pt x="1848" y="6"/>
                  </a:lnTo>
                  <a:lnTo>
                    <a:pt x="1850" y="6"/>
                  </a:lnTo>
                  <a:lnTo>
                    <a:pt x="1850" y="6"/>
                  </a:lnTo>
                  <a:lnTo>
                    <a:pt x="1850" y="6"/>
                  </a:lnTo>
                  <a:lnTo>
                    <a:pt x="1850" y="6"/>
                  </a:lnTo>
                  <a:lnTo>
                    <a:pt x="1852" y="6"/>
                  </a:lnTo>
                  <a:lnTo>
                    <a:pt x="1852" y="6"/>
                  </a:lnTo>
                  <a:lnTo>
                    <a:pt x="1854" y="6"/>
                  </a:lnTo>
                  <a:lnTo>
                    <a:pt x="1854" y="6"/>
                  </a:lnTo>
                  <a:lnTo>
                    <a:pt x="1858" y="6"/>
                  </a:lnTo>
                  <a:lnTo>
                    <a:pt x="1858" y="6"/>
                  </a:lnTo>
                  <a:lnTo>
                    <a:pt x="1860" y="6"/>
                  </a:lnTo>
                  <a:lnTo>
                    <a:pt x="1864" y="6"/>
                  </a:lnTo>
                  <a:lnTo>
                    <a:pt x="1864" y="6"/>
                  </a:lnTo>
                  <a:lnTo>
                    <a:pt x="1864" y="6"/>
                  </a:lnTo>
                  <a:lnTo>
                    <a:pt x="1864" y="6"/>
                  </a:lnTo>
                  <a:lnTo>
                    <a:pt x="1864" y="6"/>
                  </a:lnTo>
                  <a:lnTo>
                    <a:pt x="1864" y="6"/>
                  </a:lnTo>
                  <a:lnTo>
                    <a:pt x="1866" y="6"/>
                  </a:lnTo>
                  <a:lnTo>
                    <a:pt x="1866" y="6"/>
                  </a:lnTo>
                  <a:lnTo>
                    <a:pt x="1872" y="6"/>
                  </a:lnTo>
                  <a:lnTo>
                    <a:pt x="1872" y="6"/>
                  </a:lnTo>
                  <a:lnTo>
                    <a:pt x="1880" y="6"/>
                  </a:lnTo>
                  <a:lnTo>
                    <a:pt x="1880" y="6"/>
                  </a:lnTo>
                  <a:lnTo>
                    <a:pt x="1882" y="6"/>
                  </a:lnTo>
                  <a:lnTo>
                    <a:pt x="1882" y="6"/>
                  </a:lnTo>
                  <a:lnTo>
                    <a:pt x="1888" y="6"/>
                  </a:lnTo>
                  <a:lnTo>
                    <a:pt x="1888" y="6"/>
                  </a:lnTo>
                  <a:lnTo>
                    <a:pt x="1892" y="6"/>
                  </a:lnTo>
                  <a:lnTo>
                    <a:pt x="1892" y="6"/>
                  </a:lnTo>
                  <a:lnTo>
                    <a:pt x="1896" y="6"/>
                  </a:lnTo>
                  <a:lnTo>
                    <a:pt x="1896" y="6"/>
                  </a:lnTo>
                  <a:lnTo>
                    <a:pt x="1898" y="6"/>
                  </a:lnTo>
                  <a:lnTo>
                    <a:pt x="1898" y="6"/>
                  </a:lnTo>
                  <a:lnTo>
                    <a:pt x="1902" y="4"/>
                  </a:lnTo>
                  <a:lnTo>
                    <a:pt x="1902" y="4"/>
                  </a:lnTo>
                  <a:lnTo>
                    <a:pt x="1906" y="6"/>
                  </a:lnTo>
                  <a:lnTo>
                    <a:pt x="1906" y="6"/>
                  </a:lnTo>
                  <a:lnTo>
                    <a:pt x="1914" y="4"/>
                  </a:lnTo>
                  <a:lnTo>
                    <a:pt x="1914" y="4"/>
                  </a:lnTo>
                  <a:lnTo>
                    <a:pt x="1916" y="6"/>
                  </a:lnTo>
                  <a:lnTo>
                    <a:pt x="1916" y="6"/>
                  </a:lnTo>
                  <a:lnTo>
                    <a:pt x="1916" y="6"/>
                  </a:lnTo>
                  <a:lnTo>
                    <a:pt x="1916" y="6"/>
                  </a:lnTo>
                  <a:lnTo>
                    <a:pt x="1916" y="6"/>
                  </a:lnTo>
                  <a:lnTo>
                    <a:pt x="1916" y="6"/>
                  </a:lnTo>
                  <a:lnTo>
                    <a:pt x="1918" y="8"/>
                  </a:lnTo>
                  <a:lnTo>
                    <a:pt x="1918" y="8"/>
                  </a:lnTo>
                  <a:lnTo>
                    <a:pt x="1922" y="8"/>
                  </a:lnTo>
                  <a:lnTo>
                    <a:pt x="1926" y="8"/>
                  </a:lnTo>
                  <a:lnTo>
                    <a:pt x="1926" y="8"/>
                  </a:lnTo>
                  <a:lnTo>
                    <a:pt x="1928" y="10"/>
                  </a:lnTo>
                  <a:lnTo>
                    <a:pt x="1928" y="10"/>
                  </a:lnTo>
                  <a:lnTo>
                    <a:pt x="1934" y="8"/>
                  </a:lnTo>
                  <a:lnTo>
                    <a:pt x="1934" y="8"/>
                  </a:lnTo>
                  <a:lnTo>
                    <a:pt x="1944" y="6"/>
                  </a:lnTo>
                  <a:lnTo>
                    <a:pt x="1944" y="6"/>
                  </a:lnTo>
                  <a:lnTo>
                    <a:pt x="1946" y="6"/>
                  </a:lnTo>
                  <a:lnTo>
                    <a:pt x="1946" y="6"/>
                  </a:lnTo>
                  <a:lnTo>
                    <a:pt x="1948" y="4"/>
                  </a:lnTo>
                  <a:lnTo>
                    <a:pt x="1948" y="4"/>
                  </a:lnTo>
                  <a:lnTo>
                    <a:pt x="1950" y="4"/>
                  </a:lnTo>
                  <a:lnTo>
                    <a:pt x="1950" y="4"/>
                  </a:lnTo>
                  <a:lnTo>
                    <a:pt x="1950" y="6"/>
                  </a:lnTo>
                  <a:lnTo>
                    <a:pt x="1950" y="6"/>
                  </a:lnTo>
                  <a:lnTo>
                    <a:pt x="1954" y="6"/>
                  </a:lnTo>
                  <a:lnTo>
                    <a:pt x="1954" y="6"/>
                  </a:lnTo>
                  <a:lnTo>
                    <a:pt x="1960" y="6"/>
                  </a:lnTo>
                  <a:lnTo>
                    <a:pt x="1960" y="6"/>
                  </a:lnTo>
                  <a:lnTo>
                    <a:pt x="1960" y="4"/>
                  </a:lnTo>
                  <a:lnTo>
                    <a:pt x="1960" y="4"/>
                  </a:lnTo>
                  <a:lnTo>
                    <a:pt x="1962" y="4"/>
                  </a:lnTo>
                  <a:lnTo>
                    <a:pt x="1962" y="4"/>
                  </a:lnTo>
                  <a:lnTo>
                    <a:pt x="1968" y="6"/>
                  </a:lnTo>
                  <a:lnTo>
                    <a:pt x="1968" y="6"/>
                  </a:lnTo>
                  <a:lnTo>
                    <a:pt x="1970" y="6"/>
                  </a:lnTo>
                  <a:lnTo>
                    <a:pt x="1970" y="6"/>
                  </a:lnTo>
                  <a:lnTo>
                    <a:pt x="1972" y="6"/>
                  </a:lnTo>
                  <a:lnTo>
                    <a:pt x="1972" y="6"/>
                  </a:lnTo>
                  <a:lnTo>
                    <a:pt x="1974" y="6"/>
                  </a:lnTo>
                  <a:lnTo>
                    <a:pt x="1974" y="6"/>
                  </a:lnTo>
                  <a:lnTo>
                    <a:pt x="1974" y="6"/>
                  </a:lnTo>
                  <a:lnTo>
                    <a:pt x="1974" y="6"/>
                  </a:lnTo>
                  <a:lnTo>
                    <a:pt x="1976" y="6"/>
                  </a:lnTo>
                  <a:lnTo>
                    <a:pt x="1976" y="6"/>
                  </a:lnTo>
                  <a:lnTo>
                    <a:pt x="1978" y="8"/>
                  </a:lnTo>
                  <a:lnTo>
                    <a:pt x="1978" y="8"/>
                  </a:lnTo>
                  <a:lnTo>
                    <a:pt x="1978" y="6"/>
                  </a:lnTo>
                  <a:lnTo>
                    <a:pt x="1978" y="6"/>
                  </a:lnTo>
                  <a:lnTo>
                    <a:pt x="1982" y="6"/>
                  </a:lnTo>
                  <a:lnTo>
                    <a:pt x="1982" y="6"/>
                  </a:lnTo>
                  <a:lnTo>
                    <a:pt x="1986" y="8"/>
                  </a:lnTo>
                  <a:lnTo>
                    <a:pt x="1986" y="8"/>
                  </a:lnTo>
                  <a:lnTo>
                    <a:pt x="1994" y="8"/>
                  </a:lnTo>
                  <a:lnTo>
                    <a:pt x="1994" y="8"/>
                  </a:lnTo>
                  <a:lnTo>
                    <a:pt x="1996" y="6"/>
                  </a:lnTo>
                  <a:lnTo>
                    <a:pt x="1996" y="6"/>
                  </a:lnTo>
                  <a:lnTo>
                    <a:pt x="2000" y="6"/>
                  </a:lnTo>
                  <a:lnTo>
                    <a:pt x="2000" y="6"/>
                  </a:lnTo>
                  <a:lnTo>
                    <a:pt x="2002" y="4"/>
                  </a:lnTo>
                  <a:lnTo>
                    <a:pt x="2002" y="4"/>
                  </a:lnTo>
                  <a:lnTo>
                    <a:pt x="2010" y="4"/>
                  </a:lnTo>
                  <a:lnTo>
                    <a:pt x="2010" y="4"/>
                  </a:lnTo>
                  <a:lnTo>
                    <a:pt x="2012" y="4"/>
                  </a:lnTo>
                  <a:lnTo>
                    <a:pt x="2012" y="4"/>
                  </a:lnTo>
                  <a:lnTo>
                    <a:pt x="2014" y="4"/>
                  </a:lnTo>
                  <a:lnTo>
                    <a:pt x="2014" y="4"/>
                  </a:lnTo>
                  <a:lnTo>
                    <a:pt x="2016" y="4"/>
                  </a:lnTo>
                  <a:lnTo>
                    <a:pt x="2016" y="4"/>
                  </a:lnTo>
                  <a:lnTo>
                    <a:pt x="2018" y="4"/>
                  </a:lnTo>
                  <a:lnTo>
                    <a:pt x="2018" y="4"/>
                  </a:lnTo>
                  <a:lnTo>
                    <a:pt x="2032" y="4"/>
                  </a:lnTo>
                  <a:lnTo>
                    <a:pt x="2032" y="4"/>
                  </a:lnTo>
                  <a:lnTo>
                    <a:pt x="2040" y="4"/>
                  </a:lnTo>
                  <a:lnTo>
                    <a:pt x="2040" y="4"/>
                  </a:lnTo>
                  <a:lnTo>
                    <a:pt x="2050" y="4"/>
                  </a:lnTo>
                  <a:lnTo>
                    <a:pt x="2050" y="4"/>
                  </a:lnTo>
                  <a:lnTo>
                    <a:pt x="2052" y="4"/>
                  </a:lnTo>
                  <a:lnTo>
                    <a:pt x="2052" y="4"/>
                  </a:lnTo>
                  <a:lnTo>
                    <a:pt x="2054" y="4"/>
                  </a:lnTo>
                  <a:lnTo>
                    <a:pt x="2054" y="4"/>
                  </a:lnTo>
                  <a:lnTo>
                    <a:pt x="2058" y="4"/>
                  </a:lnTo>
                  <a:lnTo>
                    <a:pt x="2058" y="4"/>
                  </a:lnTo>
                  <a:lnTo>
                    <a:pt x="2060" y="4"/>
                  </a:lnTo>
                  <a:lnTo>
                    <a:pt x="2060" y="4"/>
                  </a:lnTo>
                  <a:lnTo>
                    <a:pt x="2066" y="4"/>
                  </a:lnTo>
                  <a:lnTo>
                    <a:pt x="2066" y="4"/>
                  </a:lnTo>
                  <a:lnTo>
                    <a:pt x="2070" y="4"/>
                  </a:lnTo>
                  <a:lnTo>
                    <a:pt x="2070" y="4"/>
                  </a:lnTo>
                  <a:lnTo>
                    <a:pt x="2072" y="4"/>
                  </a:lnTo>
                  <a:lnTo>
                    <a:pt x="2072" y="4"/>
                  </a:lnTo>
                  <a:lnTo>
                    <a:pt x="2074" y="6"/>
                  </a:lnTo>
                  <a:lnTo>
                    <a:pt x="2074" y="6"/>
                  </a:lnTo>
                  <a:lnTo>
                    <a:pt x="2080" y="4"/>
                  </a:lnTo>
                  <a:lnTo>
                    <a:pt x="2080" y="4"/>
                  </a:lnTo>
                  <a:lnTo>
                    <a:pt x="2086" y="4"/>
                  </a:lnTo>
                  <a:lnTo>
                    <a:pt x="2086" y="4"/>
                  </a:lnTo>
                  <a:lnTo>
                    <a:pt x="2088" y="4"/>
                  </a:lnTo>
                  <a:lnTo>
                    <a:pt x="2088" y="4"/>
                  </a:lnTo>
                  <a:lnTo>
                    <a:pt x="2092" y="4"/>
                  </a:lnTo>
                  <a:lnTo>
                    <a:pt x="2092" y="4"/>
                  </a:lnTo>
                  <a:lnTo>
                    <a:pt x="2096" y="4"/>
                  </a:lnTo>
                  <a:lnTo>
                    <a:pt x="2096" y="4"/>
                  </a:lnTo>
                  <a:lnTo>
                    <a:pt x="2098" y="4"/>
                  </a:lnTo>
                  <a:lnTo>
                    <a:pt x="2098" y="4"/>
                  </a:lnTo>
                  <a:lnTo>
                    <a:pt x="2106" y="4"/>
                  </a:lnTo>
                  <a:lnTo>
                    <a:pt x="2106" y="4"/>
                  </a:lnTo>
                  <a:lnTo>
                    <a:pt x="2108" y="4"/>
                  </a:lnTo>
                  <a:lnTo>
                    <a:pt x="2108" y="4"/>
                  </a:lnTo>
                  <a:lnTo>
                    <a:pt x="2114" y="4"/>
                  </a:lnTo>
                  <a:lnTo>
                    <a:pt x="2114" y="4"/>
                  </a:lnTo>
                  <a:lnTo>
                    <a:pt x="2116" y="4"/>
                  </a:lnTo>
                  <a:lnTo>
                    <a:pt x="2116" y="4"/>
                  </a:lnTo>
                  <a:lnTo>
                    <a:pt x="2118" y="4"/>
                  </a:lnTo>
                  <a:lnTo>
                    <a:pt x="2118" y="4"/>
                  </a:lnTo>
                  <a:lnTo>
                    <a:pt x="2124" y="4"/>
                  </a:lnTo>
                  <a:lnTo>
                    <a:pt x="2124" y="4"/>
                  </a:lnTo>
                  <a:lnTo>
                    <a:pt x="2132" y="4"/>
                  </a:lnTo>
                  <a:lnTo>
                    <a:pt x="2132" y="4"/>
                  </a:lnTo>
                  <a:lnTo>
                    <a:pt x="2134" y="4"/>
                  </a:lnTo>
                  <a:lnTo>
                    <a:pt x="2134" y="4"/>
                  </a:lnTo>
                  <a:lnTo>
                    <a:pt x="2134" y="4"/>
                  </a:lnTo>
                  <a:lnTo>
                    <a:pt x="2134" y="4"/>
                  </a:lnTo>
                  <a:lnTo>
                    <a:pt x="2134" y="4"/>
                  </a:lnTo>
                  <a:lnTo>
                    <a:pt x="2134" y="4"/>
                  </a:lnTo>
                  <a:lnTo>
                    <a:pt x="2136" y="4"/>
                  </a:lnTo>
                  <a:lnTo>
                    <a:pt x="2136" y="4"/>
                  </a:lnTo>
                  <a:lnTo>
                    <a:pt x="2136" y="4"/>
                  </a:lnTo>
                  <a:lnTo>
                    <a:pt x="2136" y="4"/>
                  </a:lnTo>
                  <a:lnTo>
                    <a:pt x="2138" y="4"/>
                  </a:lnTo>
                  <a:lnTo>
                    <a:pt x="2138" y="4"/>
                  </a:lnTo>
                  <a:lnTo>
                    <a:pt x="2144" y="4"/>
                  </a:lnTo>
                  <a:lnTo>
                    <a:pt x="2144" y="4"/>
                  </a:lnTo>
                  <a:lnTo>
                    <a:pt x="2146" y="4"/>
                  </a:lnTo>
                  <a:lnTo>
                    <a:pt x="2146" y="4"/>
                  </a:lnTo>
                  <a:lnTo>
                    <a:pt x="2150" y="4"/>
                  </a:lnTo>
                  <a:lnTo>
                    <a:pt x="2150" y="4"/>
                  </a:lnTo>
                  <a:lnTo>
                    <a:pt x="2154" y="4"/>
                  </a:lnTo>
                  <a:lnTo>
                    <a:pt x="2154" y="4"/>
                  </a:lnTo>
                  <a:lnTo>
                    <a:pt x="2156" y="4"/>
                  </a:lnTo>
                  <a:lnTo>
                    <a:pt x="2156" y="4"/>
                  </a:lnTo>
                  <a:lnTo>
                    <a:pt x="2160" y="4"/>
                  </a:lnTo>
                  <a:lnTo>
                    <a:pt x="2160" y="4"/>
                  </a:lnTo>
                  <a:lnTo>
                    <a:pt x="2164" y="4"/>
                  </a:lnTo>
                  <a:lnTo>
                    <a:pt x="2164" y="4"/>
                  </a:lnTo>
                  <a:lnTo>
                    <a:pt x="2168" y="4"/>
                  </a:lnTo>
                  <a:lnTo>
                    <a:pt x="2168" y="4"/>
                  </a:lnTo>
                  <a:lnTo>
                    <a:pt x="2168" y="4"/>
                  </a:lnTo>
                  <a:lnTo>
                    <a:pt x="2168" y="4"/>
                  </a:lnTo>
                  <a:lnTo>
                    <a:pt x="2172" y="4"/>
                  </a:lnTo>
                  <a:lnTo>
                    <a:pt x="2172" y="4"/>
                  </a:lnTo>
                  <a:lnTo>
                    <a:pt x="2178" y="4"/>
                  </a:lnTo>
                  <a:lnTo>
                    <a:pt x="2178" y="4"/>
                  </a:lnTo>
                  <a:lnTo>
                    <a:pt x="2182" y="4"/>
                  </a:lnTo>
                  <a:lnTo>
                    <a:pt x="2182" y="4"/>
                  </a:lnTo>
                  <a:lnTo>
                    <a:pt x="2184" y="4"/>
                  </a:lnTo>
                  <a:lnTo>
                    <a:pt x="2184" y="4"/>
                  </a:lnTo>
                  <a:lnTo>
                    <a:pt x="2184" y="4"/>
                  </a:lnTo>
                  <a:lnTo>
                    <a:pt x="2184" y="4"/>
                  </a:lnTo>
                  <a:lnTo>
                    <a:pt x="2186" y="4"/>
                  </a:lnTo>
                  <a:lnTo>
                    <a:pt x="2186" y="4"/>
                  </a:lnTo>
                  <a:lnTo>
                    <a:pt x="2186" y="4"/>
                  </a:lnTo>
                  <a:lnTo>
                    <a:pt x="2186" y="4"/>
                  </a:lnTo>
                  <a:lnTo>
                    <a:pt x="2186" y="4"/>
                  </a:lnTo>
                  <a:lnTo>
                    <a:pt x="2186" y="4"/>
                  </a:lnTo>
                  <a:lnTo>
                    <a:pt x="2188" y="4"/>
                  </a:lnTo>
                  <a:lnTo>
                    <a:pt x="2188" y="4"/>
                  </a:lnTo>
                  <a:lnTo>
                    <a:pt x="2190" y="2"/>
                  </a:lnTo>
                  <a:lnTo>
                    <a:pt x="2190" y="2"/>
                  </a:lnTo>
                  <a:lnTo>
                    <a:pt x="2196" y="2"/>
                  </a:lnTo>
                  <a:lnTo>
                    <a:pt x="2196" y="2"/>
                  </a:lnTo>
                  <a:lnTo>
                    <a:pt x="2202" y="4"/>
                  </a:lnTo>
                  <a:lnTo>
                    <a:pt x="2202" y="4"/>
                  </a:lnTo>
                  <a:lnTo>
                    <a:pt x="2202" y="4"/>
                  </a:lnTo>
                  <a:lnTo>
                    <a:pt x="2202" y="4"/>
                  </a:lnTo>
                  <a:lnTo>
                    <a:pt x="2206" y="4"/>
                  </a:lnTo>
                  <a:lnTo>
                    <a:pt x="2206" y="4"/>
                  </a:lnTo>
                  <a:lnTo>
                    <a:pt x="2210" y="4"/>
                  </a:lnTo>
                  <a:lnTo>
                    <a:pt x="2210" y="4"/>
                  </a:lnTo>
                  <a:lnTo>
                    <a:pt x="2216" y="2"/>
                  </a:lnTo>
                  <a:lnTo>
                    <a:pt x="2216" y="2"/>
                  </a:lnTo>
                  <a:lnTo>
                    <a:pt x="2224" y="4"/>
                  </a:lnTo>
                  <a:lnTo>
                    <a:pt x="2224" y="4"/>
                  </a:lnTo>
                  <a:lnTo>
                    <a:pt x="2226" y="2"/>
                  </a:lnTo>
                  <a:lnTo>
                    <a:pt x="2230" y="4"/>
                  </a:lnTo>
                  <a:lnTo>
                    <a:pt x="2230" y="4"/>
                  </a:lnTo>
                  <a:lnTo>
                    <a:pt x="2232" y="2"/>
                  </a:lnTo>
                  <a:lnTo>
                    <a:pt x="2232" y="2"/>
                  </a:lnTo>
                  <a:lnTo>
                    <a:pt x="2234" y="2"/>
                  </a:lnTo>
                  <a:lnTo>
                    <a:pt x="2234" y="2"/>
                  </a:lnTo>
                  <a:lnTo>
                    <a:pt x="2236" y="2"/>
                  </a:lnTo>
                  <a:lnTo>
                    <a:pt x="2236" y="2"/>
                  </a:lnTo>
                  <a:lnTo>
                    <a:pt x="2240" y="2"/>
                  </a:lnTo>
                  <a:lnTo>
                    <a:pt x="2240" y="2"/>
                  </a:lnTo>
                  <a:lnTo>
                    <a:pt x="2248" y="4"/>
                  </a:lnTo>
                  <a:lnTo>
                    <a:pt x="2248" y="4"/>
                  </a:lnTo>
                  <a:lnTo>
                    <a:pt x="2252" y="2"/>
                  </a:lnTo>
                  <a:lnTo>
                    <a:pt x="2252" y="2"/>
                  </a:lnTo>
                  <a:lnTo>
                    <a:pt x="2256" y="4"/>
                  </a:lnTo>
                  <a:lnTo>
                    <a:pt x="2256" y="4"/>
                  </a:lnTo>
                  <a:lnTo>
                    <a:pt x="2256" y="4"/>
                  </a:lnTo>
                  <a:lnTo>
                    <a:pt x="2256" y="4"/>
                  </a:lnTo>
                  <a:lnTo>
                    <a:pt x="2256" y="4"/>
                  </a:lnTo>
                  <a:lnTo>
                    <a:pt x="2256" y="4"/>
                  </a:lnTo>
                  <a:lnTo>
                    <a:pt x="2258" y="4"/>
                  </a:lnTo>
                  <a:lnTo>
                    <a:pt x="2258" y="4"/>
                  </a:lnTo>
                  <a:lnTo>
                    <a:pt x="2258" y="4"/>
                  </a:lnTo>
                  <a:lnTo>
                    <a:pt x="2258" y="4"/>
                  </a:lnTo>
                  <a:lnTo>
                    <a:pt x="2262" y="2"/>
                  </a:lnTo>
                  <a:lnTo>
                    <a:pt x="2262" y="2"/>
                  </a:lnTo>
                  <a:lnTo>
                    <a:pt x="2266" y="4"/>
                  </a:lnTo>
                  <a:lnTo>
                    <a:pt x="2266" y="4"/>
                  </a:lnTo>
                  <a:lnTo>
                    <a:pt x="2270" y="4"/>
                  </a:lnTo>
                  <a:lnTo>
                    <a:pt x="2270" y="4"/>
                  </a:lnTo>
                  <a:lnTo>
                    <a:pt x="2270" y="4"/>
                  </a:lnTo>
                  <a:lnTo>
                    <a:pt x="2270" y="4"/>
                  </a:lnTo>
                  <a:lnTo>
                    <a:pt x="2274" y="4"/>
                  </a:lnTo>
                  <a:lnTo>
                    <a:pt x="2274" y="4"/>
                  </a:lnTo>
                  <a:lnTo>
                    <a:pt x="2274" y="4"/>
                  </a:lnTo>
                  <a:lnTo>
                    <a:pt x="2274" y="4"/>
                  </a:lnTo>
                  <a:lnTo>
                    <a:pt x="2282" y="4"/>
                  </a:lnTo>
                  <a:lnTo>
                    <a:pt x="2282" y="4"/>
                  </a:lnTo>
                  <a:lnTo>
                    <a:pt x="2286" y="4"/>
                  </a:lnTo>
                  <a:lnTo>
                    <a:pt x="2286" y="4"/>
                  </a:lnTo>
                  <a:lnTo>
                    <a:pt x="2288" y="4"/>
                  </a:lnTo>
                  <a:lnTo>
                    <a:pt x="2288" y="4"/>
                  </a:lnTo>
                  <a:lnTo>
                    <a:pt x="2288" y="4"/>
                  </a:lnTo>
                  <a:lnTo>
                    <a:pt x="2288" y="4"/>
                  </a:lnTo>
                  <a:lnTo>
                    <a:pt x="2290" y="4"/>
                  </a:lnTo>
                  <a:lnTo>
                    <a:pt x="2290" y="4"/>
                  </a:lnTo>
                  <a:lnTo>
                    <a:pt x="2292" y="2"/>
                  </a:lnTo>
                  <a:lnTo>
                    <a:pt x="2296" y="2"/>
                  </a:lnTo>
                  <a:lnTo>
                    <a:pt x="2296" y="2"/>
                  </a:lnTo>
                  <a:lnTo>
                    <a:pt x="2298" y="2"/>
                  </a:lnTo>
                  <a:lnTo>
                    <a:pt x="2298" y="2"/>
                  </a:lnTo>
                  <a:lnTo>
                    <a:pt x="2304" y="2"/>
                  </a:lnTo>
                  <a:lnTo>
                    <a:pt x="2304" y="2"/>
                  </a:lnTo>
                  <a:lnTo>
                    <a:pt x="2306" y="2"/>
                  </a:lnTo>
                  <a:lnTo>
                    <a:pt x="2306" y="2"/>
                  </a:lnTo>
                  <a:lnTo>
                    <a:pt x="2310" y="2"/>
                  </a:lnTo>
                  <a:lnTo>
                    <a:pt x="2310" y="2"/>
                  </a:lnTo>
                  <a:lnTo>
                    <a:pt x="2310" y="2"/>
                  </a:lnTo>
                  <a:lnTo>
                    <a:pt x="2310" y="2"/>
                  </a:lnTo>
                  <a:lnTo>
                    <a:pt x="2316" y="2"/>
                  </a:lnTo>
                  <a:lnTo>
                    <a:pt x="2316" y="2"/>
                  </a:lnTo>
                  <a:lnTo>
                    <a:pt x="2318" y="2"/>
                  </a:lnTo>
                  <a:lnTo>
                    <a:pt x="2318" y="2"/>
                  </a:lnTo>
                  <a:lnTo>
                    <a:pt x="2322" y="2"/>
                  </a:lnTo>
                  <a:lnTo>
                    <a:pt x="2322" y="2"/>
                  </a:lnTo>
                  <a:lnTo>
                    <a:pt x="2328" y="2"/>
                  </a:lnTo>
                  <a:lnTo>
                    <a:pt x="2328" y="2"/>
                  </a:lnTo>
                  <a:lnTo>
                    <a:pt x="2330" y="2"/>
                  </a:lnTo>
                  <a:lnTo>
                    <a:pt x="2330" y="2"/>
                  </a:lnTo>
                  <a:lnTo>
                    <a:pt x="2334" y="4"/>
                  </a:lnTo>
                  <a:lnTo>
                    <a:pt x="2334" y="4"/>
                  </a:lnTo>
                  <a:lnTo>
                    <a:pt x="2338" y="2"/>
                  </a:lnTo>
                  <a:lnTo>
                    <a:pt x="2338" y="2"/>
                  </a:lnTo>
                  <a:lnTo>
                    <a:pt x="2344" y="2"/>
                  </a:lnTo>
                  <a:lnTo>
                    <a:pt x="2344" y="2"/>
                  </a:lnTo>
                  <a:lnTo>
                    <a:pt x="2348" y="2"/>
                  </a:lnTo>
                  <a:lnTo>
                    <a:pt x="2348" y="2"/>
                  </a:lnTo>
                  <a:lnTo>
                    <a:pt x="2348" y="2"/>
                  </a:lnTo>
                  <a:lnTo>
                    <a:pt x="2348" y="2"/>
                  </a:lnTo>
                  <a:lnTo>
                    <a:pt x="2350" y="2"/>
                  </a:lnTo>
                  <a:lnTo>
                    <a:pt x="2350" y="2"/>
                  </a:lnTo>
                  <a:lnTo>
                    <a:pt x="2350" y="2"/>
                  </a:lnTo>
                  <a:lnTo>
                    <a:pt x="2350" y="2"/>
                  </a:lnTo>
                  <a:lnTo>
                    <a:pt x="2352" y="2"/>
                  </a:lnTo>
                  <a:lnTo>
                    <a:pt x="2352" y="2"/>
                  </a:lnTo>
                  <a:lnTo>
                    <a:pt x="2352" y="2"/>
                  </a:lnTo>
                  <a:lnTo>
                    <a:pt x="2352" y="2"/>
                  </a:lnTo>
                  <a:lnTo>
                    <a:pt x="2354" y="2"/>
                  </a:lnTo>
                  <a:lnTo>
                    <a:pt x="2354" y="2"/>
                  </a:lnTo>
                  <a:lnTo>
                    <a:pt x="2354" y="2"/>
                  </a:lnTo>
                  <a:lnTo>
                    <a:pt x="2354" y="2"/>
                  </a:lnTo>
                  <a:lnTo>
                    <a:pt x="2364" y="2"/>
                  </a:lnTo>
                  <a:lnTo>
                    <a:pt x="2364" y="2"/>
                  </a:lnTo>
                  <a:lnTo>
                    <a:pt x="2366" y="4"/>
                  </a:lnTo>
                  <a:lnTo>
                    <a:pt x="2366" y="4"/>
                  </a:lnTo>
                  <a:lnTo>
                    <a:pt x="2368" y="4"/>
                  </a:lnTo>
                  <a:lnTo>
                    <a:pt x="2368" y="4"/>
                  </a:lnTo>
                  <a:lnTo>
                    <a:pt x="2370" y="4"/>
                  </a:lnTo>
                  <a:lnTo>
                    <a:pt x="2370" y="4"/>
                  </a:lnTo>
                  <a:lnTo>
                    <a:pt x="2374" y="2"/>
                  </a:lnTo>
                  <a:lnTo>
                    <a:pt x="2374" y="2"/>
                  </a:lnTo>
                  <a:lnTo>
                    <a:pt x="2378" y="2"/>
                  </a:lnTo>
                  <a:lnTo>
                    <a:pt x="2378" y="2"/>
                  </a:lnTo>
                  <a:lnTo>
                    <a:pt x="2380" y="2"/>
                  </a:lnTo>
                  <a:lnTo>
                    <a:pt x="2384" y="2"/>
                  </a:lnTo>
                  <a:lnTo>
                    <a:pt x="2384" y="2"/>
                  </a:lnTo>
                  <a:lnTo>
                    <a:pt x="2388" y="2"/>
                  </a:lnTo>
                  <a:lnTo>
                    <a:pt x="2390" y="2"/>
                  </a:lnTo>
                  <a:lnTo>
                    <a:pt x="2390" y="2"/>
                  </a:lnTo>
                  <a:lnTo>
                    <a:pt x="2398" y="2"/>
                  </a:lnTo>
                  <a:lnTo>
                    <a:pt x="2398" y="2"/>
                  </a:lnTo>
                  <a:lnTo>
                    <a:pt x="2402" y="2"/>
                  </a:lnTo>
                  <a:lnTo>
                    <a:pt x="2402" y="2"/>
                  </a:lnTo>
                  <a:lnTo>
                    <a:pt x="2404" y="2"/>
                  </a:lnTo>
                  <a:lnTo>
                    <a:pt x="2404" y="2"/>
                  </a:lnTo>
                  <a:lnTo>
                    <a:pt x="2406" y="2"/>
                  </a:lnTo>
                  <a:lnTo>
                    <a:pt x="2406" y="2"/>
                  </a:lnTo>
                  <a:lnTo>
                    <a:pt x="2410" y="2"/>
                  </a:lnTo>
                  <a:lnTo>
                    <a:pt x="2410" y="2"/>
                  </a:lnTo>
                  <a:lnTo>
                    <a:pt x="2414" y="4"/>
                  </a:lnTo>
                  <a:lnTo>
                    <a:pt x="2414" y="4"/>
                  </a:lnTo>
                  <a:lnTo>
                    <a:pt x="2414" y="6"/>
                  </a:lnTo>
                  <a:lnTo>
                    <a:pt x="2414" y="6"/>
                  </a:lnTo>
                  <a:lnTo>
                    <a:pt x="2418" y="4"/>
                  </a:lnTo>
                  <a:lnTo>
                    <a:pt x="2418" y="4"/>
                  </a:lnTo>
                  <a:lnTo>
                    <a:pt x="2420" y="6"/>
                  </a:lnTo>
                  <a:lnTo>
                    <a:pt x="2420" y="6"/>
                  </a:lnTo>
                  <a:lnTo>
                    <a:pt x="2420" y="6"/>
                  </a:lnTo>
                  <a:lnTo>
                    <a:pt x="2420" y="6"/>
                  </a:lnTo>
                  <a:lnTo>
                    <a:pt x="2422" y="6"/>
                  </a:lnTo>
                  <a:lnTo>
                    <a:pt x="2422" y="6"/>
                  </a:lnTo>
                  <a:lnTo>
                    <a:pt x="2428" y="6"/>
                  </a:lnTo>
                  <a:lnTo>
                    <a:pt x="2434" y="6"/>
                  </a:lnTo>
                  <a:lnTo>
                    <a:pt x="2434" y="6"/>
                  </a:lnTo>
                  <a:lnTo>
                    <a:pt x="2436" y="6"/>
                  </a:lnTo>
                  <a:lnTo>
                    <a:pt x="2436" y="6"/>
                  </a:lnTo>
                  <a:lnTo>
                    <a:pt x="2442" y="4"/>
                  </a:lnTo>
                  <a:lnTo>
                    <a:pt x="2442" y="4"/>
                  </a:lnTo>
                  <a:lnTo>
                    <a:pt x="2446" y="4"/>
                  </a:lnTo>
                  <a:lnTo>
                    <a:pt x="2446" y="4"/>
                  </a:lnTo>
                  <a:lnTo>
                    <a:pt x="2446" y="4"/>
                  </a:lnTo>
                  <a:lnTo>
                    <a:pt x="2446" y="4"/>
                  </a:lnTo>
                  <a:lnTo>
                    <a:pt x="2448" y="4"/>
                  </a:lnTo>
                  <a:lnTo>
                    <a:pt x="2448" y="4"/>
                  </a:lnTo>
                  <a:lnTo>
                    <a:pt x="2448" y="4"/>
                  </a:lnTo>
                  <a:lnTo>
                    <a:pt x="2448" y="4"/>
                  </a:lnTo>
                  <a:lnTo>
                    <a:pt x="2450" y="4"/>
                  </a:lnTo>
                  <a:lnTo>
                    <a:pt x="2450" y="4"/>
                  </a:lnTo>
                  <a:lnTo>
                    <a:pt x="2452" y="4"/>
                  </a:lnTo>
                  <a:lnTo>
                    <a:pt x="2452" y="4"/>
                  </a:lnTo>
                  <a:lnTo>
                    <a:pt x="2460" y="4"/>
                  </a:lnTo>
                  <a:lnTo>
                    <a:pt x="2460" y="4"/>
                  </a:lnTo>
                  <a:lnTo>
                    <a:pt x="2462" y="6"/>
                  </a:lnTo>
                  <a:lnTo>
                    <a:pt x="2462" y="6"/>
                  </a:lnTo>
                  <a:lnTo>
                    <a:pt x="2462" y="6"/>
                  </a:lnTo>
                  <a:lnTo>
                    <a:pt x="2464" y="8"/>
                  </a:lnTo>
                  <a:lnTo>
                    <a:pt x="2464" y="8"/>
                  </a:lnTo>
                  <a:lnTo>
                    <a:pt x="2468" y="6"/>
                  </a:lnTo>
                  <a:lnTo>
                    <a:pt x="2474" y="4"/>
                  </a:lnTo>
                  <a:lnTo>
                    <a:pt x="2474" y="4"/>
                  </a:lnTo>
                  <a:lnTo>
                    <a:pt x="2476" y="6"/>
                  </a:lnTo>
                  <a:lnTo>
                    <a:pt x="2476" y="6"/>
                  </a:lnTo>
                  <a:lnTo>
                    <a:pt x="2478" y="6"/>
                  </a:lnTo>
                  <a:lnTo>
                    <a:pt x="2478" y="6"/>
                  </a:lnTo>
                  <a:lnTo>
                    <a:pt x="2484" y="6"/>
                  </a:lnTo>
                  <a:lnTo>
                    <a:pt x="2484" y="6"/>
                  </a:lnTo>
                  <a:lnTo>
                    <a:pt x="2486" y="6"/>
                  </a:lnTo>
                  <a:lnTo>
                    <a:pt x="2486" y="6"/>
                  </a:lnTo>
                  <a:lnTo>
                    <a:pt x="2492" y="6"/>
                  </a:lnTo>
                  <a:lnTo>
                    <a:pt x="2492" y="6"/>
                  </a:lnTo>
                  <a:lnTo>
                    <a:pt x="2498" y="6"/>
                  </a:lnTo>
                  <a:lnTo>
                    <a:pt x="2498" y="6"/>
                  </a:lnTo>
                  <a:lnTo>
                    <a:pt x="2498" y="6"/>
                  </a:lnTo>
                  <a:lnTo>
                    <a:pt x="2498" y="6"/>
                  </a:lnTo>
                  <a:lnTo>
                    <a:pt x="2498" y="6"/>
                  </a:lnTo>
                  <a:lnTo>
                    <a:pt x="2498" y="6"/>
                  </a:lnTo>
                  <a:lnTo>
                    <a:pt x="2498" y="6"/>
                  </a:lnTo>
                  <a:lnTo>
                    <a:pt x="2498" y="6"/>
                  </a:lnTo>
                  <a:lnTo>
                    <a:pt x="2498" y="6"/>
                  </a:lnTo>
                  <a:lnTo>
                    <a:pt x="2498" y="6"/>
                  </a:lnTo>
                  <a:lnTo>
                    <a:pt x="2502" y="6"/>
                  </a:lnTo>
                  <a:lnTo>
                    <a:pt x="2502" y="6"/>
                  </a:lnTo>
                  <a:lnTo>
                    <a:pt x="2504" y="6"/>
                  </a:lnTo>
                  <a:lnTo>
                    <a:pt x="2504" y="6"/>
                  </a:lnTo>
                  <a:lnTo>
                    <a:pt x="2506" y="6"/>
                  </a:lnTo>
                  <a:lnTo>
                    <a:pt x="2506" y="6"/>
                  </a:lnTo>
                  <a:lnTo>
                    <a:pt x="2506" y="6"/>
                  </a:lnTo>
                  <a:lnTo>
                    <a:pt x="2506" y="6"/>
                  </a:lnTo>
                  <a:lnTo>
                    <a:pt x="2506" y="4"/>
                  </a:lnTo>
                  <a:lnTo>
                    <a:pt x="2506" y="4"/>
                  </a:lnTo>
                  <a:lnTo>
                    <a:pt x="2518" y="4"/>
                  </a:lnTo>
                  <a:lnTo>
                    <a:pt x="2518" y="4"/>
                  </a:lnTo>
                  <a:lnTo>
                    <a:pt x="2522" y="6"/>
                  </a:lnTo>
                  <a:lnTo>
                    <a:pt x="2522" y="6"/>
                  </a:lnTo>
                  <a:lnTo>
                    <a:pt x="2524" y="6"/>
                  </a:lnTo>
                  <a:lnTo>
                    <a:pt x="2524" y="6"/>
                  </a:lnTo>
                  <a:lnTo>
                    <a:pt x="2526" y="4"/>
                  </a:lnTo>
                  <a:lnTo>
                    <a:pt x="2526" y="4"/>
                  </a:lnTo>
                  <a:lnTo>
                    <a:pt x="2526" y="4"/>
                  </a:lnTo>
                  <a:lnTo>
                    <a:pt x="2526" y="4"/>
                  </a:lnTo>
                  <a:lnTo>
                    <a:pt x="2526" y="4"/>
                  </a:lnTo>
                  <a:lnTo>
                    <a:pt x="2526" y="4"/>
                  </a:lnTo>
                  <a:lnTo>
                    <a:pt x="2528" y="4"/>
                  </a:lnTo>
                  <a:lnTo>
                    <a:pt x="2528" y="4"/>
                  </a:lnTo>
                  <a:lnTo>
                    <a:pt x="2536" y="4"/>
                  </a:lnTo>
                  <a:lnTo>
                    <a:pt x="2536" y="4"/>
                  </a:lnTo>
                  <a:lnTo>
                    <a:pt x="2538" y="4"/>
                  </a:lnTo>
                  <a:lnTo>
                    <a:pt x="2538" y="4"/>
                  </a:lnTo>
                  <a:lnTo>
                    <a:pt x="2540" y="4"/>
                  </a:lnTo>
                  <a:lnTo>
                    <a:pt x="2540" y="4"/>
                  </a:lnTo>
                  <a:lnTo>
                    <a:pt x="2540" y="4"/>
                  </a:lnTo>
                  <a:lnTo>
                    <a:pt x="2540" y="4"/>
                  </a:lnTo>
                  <a:lnTo>
                    <a:pt x="2542" y="4"/>
                  </a:lnTo>
                  <a:lnTo>
                    <a:pt x="2542" y="4"/>
                  </a:lnTo>
                  <a:lnTo>
                    <a:pt x="2542" y="4"/>
                  </a:lnTo>
                  <a:lnTo>
                    <a:pt x="2542" y="4"/>
                  </a:lnTo>
                  <a:lnTo>
                    <a:pt x="2546" y="4"/>
                  </a:lnTo>
                  <a:lnTo>
                    <a:pt x="2546" y="4"/>
                  </a:lnTo>
                  <a:lnTo>
                    <a:pt x="2546" y="4"/>
                  </a:lnTo>
                  <a:lnTo>
                    <a:pt x="2546" y="4"/>
                  </a:lnTo>
                  <a:lnTo>
                    <a:pt x="2552" y="6"/>
                  </a:lnTo>
                  <a:lnTo>
                    <a:pt x="2552" y="6"/>
                  </a:lnTo>
                  <a:lnTo>
                    <a:pt x="2554" y="6"/>
                  </a:lnTo>
                  <a:lnTo>
                    <a:pt x="2554" y="6"/>
                  </a:lnTo>
                  <a:lnTo>
                    <a:pt x="2554" y="6"/>
                  </a:lnTo>
                  <a:lnTo>
                    <a:pt x="2554" y="6"/>
                  </a:lnTo>
                  <a:lnTo>
                    <a:pt x="2556" y="6"/>
                  </a:lnTo>
                  <a:lnTo>
                    <a:pt x="2556" y="6"/>
                  </a:lnTo>
                  <a:lnTo>
                    <a:pt x="2556" y="6"/>
                  </a:lnTo>
                  <a:lnTo>
                    <a:pt x="2556" y="6"/>
                  </a:lnTo>
                  <a:lnTo>
                    <a:pt x="2560" y="6"/>
                  </a:lnTo>
                  <a:lnTo>
                    <a:pt x="2560" y="6"/>
                  </a:lnTo>
                  <a:lnTo>
                    <a:pt x="2562" y="6"/>
                  </a:lnTo>
                  <a:lnTo>
                    <a:pt x="2562" y="6"/>
                  </a:lnTo>
                  <a:lnTo>
                    <a:pt x="2564" y="6"/>
                  </a:lnTo>
                  <a:lnTo>
                    <a:pt x="2564" y="6"/>
                  </a:lnTo>
                  <a:lnTo>
                    <a:pt x="2564" y="6"/>
                  </a:lnTo>
                  <a:lnTo>
                    <a:pt x="2564" y="6"/>
                  </a:lnTo>
                  <a:lnTo>
                    <a:pt x="2564" y="6"/>
                  </a:lnTo>
                  <a:lnTo>
                    <a:pt x="2564" y="6"/>
                  </a:lnTo>
                  <a:lnTo>
                    <a:pt x="2564" y="6"/>
                  </a:lnTo>
                  <a:lnTo>
                    <a:pt x="2564" y="6"/>
                  </a:lnTo>
                  <a:lnTo>
                    <a:pt x="2570" y="4"/>
                  </a:lnTo>
                  <a:lnTo>
                    <a:pt x="2570" y="4"/>
                  </a:lnTo>
                  <a:lnTo>
                    <a:pt x="2574" y="4"/>
                  </a:lnTo>
                  <a:lnTo>
                    <a:pt x="2574" y="4"/>
                  </a:lnTo>
                  <a:lnTo>
                    <a:pt x="2576" y="4"/>
                  </a:lnTo>
                  <a:lnTo>
                    <a:pt x="2576" y="4"/>
                  </a:lnTo>
                  <a:lnTo>
                    <a:pt x="2576" y="4"/>
                  </a:lnTo>
                  <a:lnTo>
                    <a:pt x="2576" y="4"/>
                  </a:lnTo>
                  <a:lnTo>
                    <a:pt x="2576" y="4"/>
                  </a:lnTo>
                  <a:lnTo>
                    <a:pt x="2576" y="4"/>
                  </a:lnTo>
                  <a:lnTo>
                    <a:pt x="2576" y="4"/>
                  </a:lnTo>
                  <a:lnTo>
                    <a:pt x="2576" y="4"/>
                  </a:lnTo>
                  <a:lnTo>
                    <a:pt x="2578" y="4"/>
                  </a:lnTo>
                  <a:lnTo>
                    <a:pt x="2578" y="4"/>
                  </a:lnTo>
                  <a:lnTo>
                    <a:pt x="2580" y="4"/>
                  </a:lnTo>
                  <a:lnTo>
                    <a:pt x="2580" y="4"/>
                  </a:lnTo>
                  <a:lnTo>
                    <a:pt x="2580" y="6"/>
                  </a:lnTo>
                  <a:lnTo>
                    <a:pt x="2580" y="6"/>
                  </a:lnTo>
                  <a:lnTo>
                    <a:pt x="2584" y="6"/>
                  </a:lnTo>
                  <a:lnTo>
                    <a:pt x="2584" y="6"/>
                  </a:lnTo>
                  <a:lnTo>
                    <a:pt x="2590" y="6"/>
                  </a:lnTo>
                  <a:lnTo>
                    <a:pt x="2590" y="6"/>
                  </a:lnTo>
                  <a:lnTo>
                    <a:pt x="2592" y="6"/>
                  </a:lnTo>
                  <a:lnTo>
                    <a:pt x="2592" y="6"/>
                  </a:lnTo>
                  <a:lnTo>
                    <a:pt x="2592" y="6"/>
                  </a:lnTo>
                  <a:lnTo>
                    <a:pt x="2592" y="6"/>
                  </a:lnTo>
                  <a:lnTo>
                    <a:pt x="2594" y="6"/>
                  </a:lnTo>
                  <a:lnTo>
                    <a:pt x="2594" y="6"/>
                  </a:lnTo>
                  <a:lnTo>
                    <a:pt x="2596" y="6"/>
                  </a:lnTo>
                  <a:lnTo>
                    <a:pt x="2596" y="6"/>
                  </a:lnTo>
                  <a:lnTo>
                    <a:pt x="2600" y="6"/>
                  </a:lnTo>
                  <a:lnTo>
                    <a:pt x="2600" y="6"/>
                  </a:lnTo>
                  <a:lnTo>
                    <a:pt x="2608" y="6"/>
                  </a:lnTo>
                  <a:lnTo>
                    <a:pt x="2608" y="6"/>
                  </a:lnTo>
                  <a:lnTo>
                    <a:pt x="2612" y="6"/>
                  </a:lnTo>
                  <a:lnTo>
                    <a:pt x="2612" y="6"/>
                  </a:lnTo>
                  <a:lnTo>
                    <a:pt x="2614" y="6"/>
                  </a:lnTo>
                  <a:lnTo>
                    <a:pt x="2614" y="6"/>
                  </a:lnTo>
                  <a:lnTo>
                    <a:pt x="2614" y="6"/>
                  </a:lnTo>
                  <a:lnTo>
                    <a:pt x="2614" y="6"/>
                  </a:lnTo>
                  <a:lnTo>
                    <a:pt x="2618" y="8"/>
                  </a:lnTo>
                  <a:lnTo>
                    <a:pt x="2618" y="8"/>
                  </a:lnTo>
                  <a:lnTo>
                    <a:pt x="2620" y="8"/>
                  </a:lnTo>
                  <a:lnTo>
                    <a:pt x="2620" y="8"/>
                  </a:lnTo>
                  <a:lnTo>
                    <a:pt x="2626" y="6"/>
                  </a:lnTo>
                  <a:lnTo>
                    <a:pt x="2626" y="6"/>
                  </a:lnTo>
                  <a:lnTo>
                    <a:pt x="2628" y="8"/>
                  </a:lnTo>
                  <a:lnTo>
                    <a:pt x="2628" y="8"/>
                  </a:lnTo>
                  <a:lnTo>
                    <a:pt x="2630" y="8"/>
                  </a:lnTo>
                  <a:lnTo>
                    <a:pt x="2630" y="8"/>
                  </a:lnTo>
                  <a:lnTo>
                    <a:pt x="2632" y="10"/>
                  </a:lnTo>
                  <a:lnTo>
                    <a:pt x="2632" y="10"/>
                  </a:lnTo>
                  <a:lnTo>
                    <a:pt x="2632" y="10"/>
                  </a:lnTo>
                  <a:lnTo>
                    <a:pt x="2636" y="12"/>
                  </a:lnTo>
                  <a:lnTo>
                    <a:pt x="2636" y="12"/>
                  </a:lnTo>
                  <a:lnTo>
                    <a:pt x="2636" y="10"/>
                  </a:lnTo>
                  <a:lnTo>
                    <a:pt x="2636" y="10"/>
                  </a:lnTo>
                  <a:lnTo>
                    <a:pt x="2640" y="8"/>
                  </a:lnTo>
                  <a:lnTo>
                    <a:pt x="2640" y="8"/>
                  </a:lnTo>
                  <a:lnTo>
                    <a:pt x="2640" y="8"/>
                  </a:lnTo>
                  <a:lnTo>
                    <a:pt x="2640" y="8"/>
                  </a:lnTo>
                  <a:lnTo>
                    <a:pt x="2642" y="8"/>
                  </a:lnTo>
                  <a:lnTo>
                    <a:pt x="2642" y="8"/>
                  </a:lnTo>
                  <a:lnTo>
                    <a:pt x="2642" y="8"/>
                  </a:lnTo>
                  <a:lnTo>
                    <a:pt x="2642" y="8"/>
                  </a:lnTo>
                  <a:lnTo>
                    <a:pt x="2644" y="6"/>
                  </a:lnTo>
                  <a:lnTo>
                    <a:pt x="2644" y="6"/>
                  </a:lnTo>
                  <a:lnTo>
                    <a:pt x="2646" y="6"/>
                  </a:lnTo>
                  <a:lnTo>
                    <a:pt x="2646" y="6"/>
                  </a:lnTo>
                  <a:lnTo>
                    <a:pt x="2654" y="6"/>
                  </a:lnTo>
                  <a:lnTo>
                    <a:pt x="2654" y="6"/>
                  </a:lnTo>
                  <a:lnTo>
                    <a:pt x="2654" y="6"/>
                  </a:lnTo>
                  <a:lnTo>
                    <a:pt x="2654" y="6"/>
                  </a:lnTo>
                  <a:lnTo>
                    <a:pt x="2656" y="6"/>
                  </a:lnTo>
                  <a:lnTo>
                    <a:pt x="2656" y="6"/>
                  </a:lnTo>
                  <a:lnTo>
                    <a:pt x="2656" y="6"/>
                  </a:lnTo>
                  <a:lnTo>
                    <a:pt x="2656" y="6"/>
                  </a:lnTo>
                  <a:lnTo>
                    <a:pt x="2658" y="6"/>
                  </a:lnTo>
                  <a:lnTo>
                    <a:pt x="2658" y="6"/>
                  </a:lnTo>
                  <a:lnTo>
                    <a:pt x="2658" y="6"/>
                  </a:lnTo>
                  <a:lnTo>
                    <a:pt x="2658" y="6"/>
                  </a:lnTo>
                  <a:lnTo>
                    <a:pt x="2660" y="6"/>
                  </a:lnTo>
                  <a:lnTo>
                    <a:pt x="2660" y="6"/>
                  </a:lnTo>
                  <a:lnTo>
                    <a:pt x="2662" y="6"/>
                  </a:lnTo>
                  <a:lnTo>
                    <a:pt x="2662" y="6"/>
                  </a:lnTo>
                  <a:lnTo>
                    <a:pt x="2664" y="4"/>
                  </a:lnTo>
                  <a:lnTo>
                    <a:pt x="2664" y="4"/>
                  </a:lnTo>
                  <a:lnTo>
                    <a:pt x="2666" y="4"/>
                  </a:lnTo>
                  <a:lnTo>
                    <a:pt x="2666" y="4"/>
                  </a:lnTo>
                  <a:lnTo>
                    <a:pt x="2666" y="4"/>
                  </a:lnTo>
                  <a:lnTo>
                    <a:pt x="2666" y="4"/>
                  </a:lnTo>
                  <a:lnTo>
                    <a:pt x="2666" y="4"/>
                  </a:lnTo>
                  <a:lnTo>
                    <a:pt x="2666" y="4"/>
                  </a:lnTo>
                  <a:lnTo>
                    <a:pt x="2674" y="4"/>
                  </a:lnTo>
                  <a:lnTo>
                    <a:pt x="2674" y="4"/>
                  </a:lnTo>
                  <a:lnTo>
                    <a:pt x="2678" y="4"/>
                  </a:lnTo>
                  <a:lnTo>
                    <a:pt x="2678" y="4"/>
                  </a:lnTo>
                  <a:lnTo>
                    <a:pt x="2682" y="4"/>
                  </a:lnTo>
                  <a:lnTo>
                    <a:pt x="2682" y="4"/>
                  </a:lnTo>
                  <a:lnTo>
                    <a:pt x="2684" y="4"/>
                  </a:lnTo>
                  <a:lnTo>
                    <a:pt x="2684" y="4"/>
                  </a:lnTo>
                  <a:lnTo>
                    <a:pt x="2684" y="4"/>
                  </a:lnTo>
                  <a:lnTo>
                    <a:pt x="2684" y="4"/>
                  </a:lnTo>
                  <a:lnTo>
                    <a:pt x="2684" y="4"/>
                  </a:lnTo>
                  <a:lnTo>
                    <a:pt x="2684" y="4"/>
                  </a:lnTo>
                  <a:lnTo>
                    <a:pt x="2684" y="4"/>
                  </a:lnTo>
                  <a:lnTo>
                    <a:pt x="2684" y="4"/>
                  </a:lnTo>
                  <a:lnTo>
                    <a:pt x="2684" y="4"/>
                  </a:lnTo>
                  <a:lnTo>
                    <a:pt x="2684" y="4"/>
                  </a:lnTo>
                  <a:lnTo>
                    <a:pt x="2690" y="2"/>
                  </a:lnTo>
                  <a:lnTo>
                    <a:pt x="2690" y="2"/>
                  </a:lnTo>
                  <a:lnTo>
                    <a:pt x="2692" y="4"/>
                  </a:lnTo>
                  <a:lnTo>
                    <a:pt x="2692" y="4"/>
                  </a:lnTo>
                  <a:lnTo>
                    <a:pt x="2698" y="4"/>
                  </a:lnTo>
                  <a:lnTo>
                    <a:pt x="2698" y="4"/>
                  </a:lnTo>
                  <a:lnTo>
                    <a:pt x="2704" y="4"/>
                  </a:lnTo>
                  <a:lnTo>
                    <a:pt x="2704" y="4"/>
                  </a:lnTo>
                  <a:lnTo>
                    <a:pt x="2712" y="2"/>
                  </a:lnTo>
                  <a:lnTo>
                    <a:pt x="2712" y="2"/>
                  </a:lnTo>
                  <a:lnTo>
                    <a:pt x="2714" y="4"/>
                  </a:lnTo>
                  <a:lnTo>
                    <a:pt x="2714" y="4"/>
                  </a:lnTo>
                  <a:lnTo>
                    <a:pt x="2718" y="4"/>
                  </a:lnTo>
                  <a:lnTo>
                    <a:pt x="2718" y="4"/>
                  </a:lnTo>
                  <a:lnTo>
                    <a:pt x="2724" y="4"/>
                  </a:lnTo>
                  <a:lnTo>
                    <a:pt x="2724" y="4"/>
                  </a:lnTo>
                  <a:lnTo>
                    <a:pt x="2728" y="4"/>
                  </a:lnTo>
                  <a:lnTo>
                    <a:pt x="2728" y="4"/>
                  </a:lnTo>
                  <a:lnTo>
                    <a:pt x="2732" y="4"/>
                  </a:lnTo>
                  <a:lnTo>
                    <a:pt x="2732" y="4"/>
                  </a:lnTo>
                  <a:lnTo>
                    <a:pt x="2740" y="4"/>
                  </a:lnTo>
                  <a:lnTo>
                    <a:pt x="2740" y="4"/>
                  </a:lnTo>
                  <a:lnTo>
                    <a:pt x="2742" y="4"/>
                  </a:lnTo>
                  <a:lnTo>
                    <a:pt x="2742" y="4"/>
                  </a:lnTo>
                  <a:lnTo>
                    <a:pt x="2748" y="2"/>
                  </a:lnTo>
                  <a:lnTo>
                    <a:pt x="2748" y="2"/>
                  </a:lnTo>
                  <a:lnTo>
                    <a:pt x="2754" y="2"/>
                  </a:lnTo>
                  <a:lnTo>
                    <a:pt x="2754" y="2"/>
                  </a:lnTo>
                  <a:lnTo>
                    <a:pt x="2758" y="4"/>
                  </a:lnTo>
                  <a:lnTo>
                    <a:pt x="2758" y="4"/>
                  </a:lnTo>
                  <a:lnTo>
                    <a:pt x="2766" y="2"/>
                  </a:lnTo>
                  <a:lnTo>
                    <a:pt x="2766" y="2"/>
                  </a:lnTo>
                  <a:lnTo>
                    <a:pt x="2766" y="2"/>
                  </a:lnTo>
                  <a:lnTo>
                    <a:pt x="2766" y="2"/>
                  </a:lnTo>
                  <a:lnTo>
                    <a:pt x="2766" y="2"/>
                  </a:lnTo>
                  <a:lnTo>
                    <a:pt x="2768" y="2"/>
                  </a:lnTo>
                  <a:lnTo>
                    <a:pt x="2768" y="2"/>
                  </a:lnTo>
                  <a:lnTo>
                    <a:pt x="2772" y="4"/>
                  </a:lnTo>
                  <a:lnTo>
                    <a:pt x="2772" y="4"/>
                  </a:lnTo>
                  <a:lnTo>
                    <a:pt x="2774" y="4"/>
                  </a:lnTo>
                  <a:lnTo>
                    <a:pt x="2774" y="4"/>
                  </a:lnTo>
                  <a:lnTo>
                    <a:pt x="2774" y="4"/>
                  </a:lnTo>
                  <a:lnTo>
                    <a:pt x="2774" y="4"/>
                  </a:lnTo>
                  <a:lnTo>
                    <a:pt x="2774" y="4"/>
                  </a:lnTo>
                  <a:lnTo>
                    <a:pt x="2774" y="4"/>
                  </a:lnTo>
                  <a:lnTo>
                    <a:pt x="2776" y="4"/>
                  </a:lnTo>
                  <a:lnTo>
                    <a:pt x="2776" y="4"/>
                  </a:lnTo>
                  <a:lnTo>
                    <a:pt x="2782" y="2"/>
                  </a:lnTo>
                  <a:lnTo>
                    <a:pt x="2782" y="2"/>
                  </a:lnTo>
                  <a:lnTo>
                    <a:pt x="2784" y="4"/>
                  </a:lnTo>
                  <a:lnTo>
                    <a:pt x="2784" y="4"/>
                  </a:lnTo>
                  <a:lnTo>
                    <a:pt x="2784" y="2"/>
                  </a:lnTo>
                  <a:lnTo>
                    <a:pt x="2784" y="2"/>
                  </a:lnTo>
                  <a:lnTo>
                    <a:pt x="2796" y="4"/>
                  </a:lnTo>
                  <a:lnTo>
                    <a:pt x="2796" y="4"/>
                  </a:lnTo>
                  <a:lnTo>
                    <a:pt x="2802" y="4"/>
                  </a:lnTo>
                  <a:lnTo>
                    <a:pt x="2802" y="4"/>
                  </a:lnTo>
                  <a:lnTo>
                    <a:pt x="2806" y="4"/>
                  </a:lnTo>
                  <a:lnTo>
                    <a:pt x="2806" y="4"/>
                  </a:lnTo>
                  <a:lnTo>
                    <a:pt x="2810" y="4"/>
                  </a:lnTo>
                  <a:lnTo>
                    <a:pt x="2810" y="4"/>
                  </a:lnTo>
                  <a:lnTo>
                    <a:pt x="2814" y="4"/>
                  </a:lnTo>
                  <a:lnTo>
                    <a:pt x="2814" y="4"/>
                  </a:lnTo>
                  <a:lnTo>
                    <a:pt x="2818" y="4"/>
                  </a:lnTo>
                  <a:lnTo>
                    <a:pt x="2818" y="4"/>
                  </a:lnTo>
                  <a:lnTo>
                    <a:pt x="2824" y="4"/>
                  </a:lnTo>
                  <a:lnTo>
                    <a:pt x="2824" y="4"/>
                  </a:lnTo>
                  <a:lnTo>
                    <a:pt x="2824" y="4"/>
                  </a:lnTo>
                  <a:lnTo>
                    <a:pt x="2824" y="4"/>
                  </a:lnTo>
                  <a:lnTo>
                    <a:pt x="2826" y="4"/>
                  </a:lnTo>
                  <a:lnTo>
                    <a:pt x="2826" y="4"/>
                  </a:lnTo>
                  <a:lnTo>
                    <a:pt x="2828" y="4"/>
                  </a:lnTo>
                  <a:lnTo>
                    <a:pt x="2828" y="4"/>
                  </a:lnTo>
                  <a:lnTo>
                    <a:pt x="2830" y="4"/>
                  </a:lnTo>
                  <a:lnTo>
                    <a:pt x="2830" y="4"/>
                  </a:lnTo>
                  <a:lnTo>
                    <a:pt x="2838" y="4"/>
                  </a:lnTo>
                  <a:lnTo>
                    <a:pt x="2838" y="4"/>
                  </a:lnTo>
                  <a:lnTo>
                    <a:pt x="2838" y="4"/>
                  </a:lnTo>
                  <a:lnTo>
                    <a:pt x="2838" y="4"/>
                  </a:lnTo>
                  <a:lnTo>
                    <a:pt x="2842" y="6"/>
                  </a:lnTo>
                  <a:lnTo>
                    <a:pt x="2842" y="6"/>
                  </a:lnTo>
                  <a:lnTo>
                    <a:pt x="2848" y="6"/>
                  </a:lnTo>
                  <a:lnTo>
                    <a:pt x="2852" y="6"/>
                  </a:lnTo>
                  <a:lnTo>
                    <a:pt x="2852" y="6"/>
                  </a:lnTo>
                  <a:lnTo>
                    <a:pt x="2854" y="4"/>
                  </a:lnTo>
                  <a:lnTo>
                    <a:pt x="2854" y="4"/>
                  </a:lnTo>
                  <a:lnTo>
                    <a:pt x="2856" y="4"/>
                  </a:lnTo>
                  <a:lnTo>
                    <a:pt x="2856" y="4"/>
                  </a:lnTo>
                  <a:lnTo>
                    <a:pt x="2858" y="6"/>
                  </a:lnTo>
                  <a:lnTo>
                    <a:pt x="2858" y="6"/>
                  </a:lnTo>
                  <a:lnTo>
                    <a:pt x="2858" y="4"/>
                  </a:lnTo>
                  <a:lnTo>
                    <a:pt x="2858" y="4"/>
                  </a:lnTo>
                  <a:lnTo>
                    <a:pt x="2858" y="6"/>
                  </a:lnTo>
                  <a:lnTo>
                    <a:pt x="2858" y="6"/>
                  </a:lnTo>
                  <a:lnTo>
                    <a:pt x="2858" y="4"/>
                  </a:lnTo>
                  <a:lnTo>
                    <a:pt x="2858" y="4"/>
                  </a:lnTo>
                  <a:lnTo>
                    <a:pt x="2858" y="6"/>
                  </a:lnTo>
                  <a:lnTo>
                    <a:pt x="2858" y="6"/>
                  </a:lnTo>
                  <a:lnTo>
                    <a:pt x="2858" y="4"/>
                  </a:lnTo>
                  <a:lnTo>
                    <a:pt x="2858" y="4"/>
                  </a:lnTo>
                  <a:lnTo>
                    <a:pt x="2862" y="6"/>
                  </a:lnTo>
                  <a:lnTo>
                    <a:pt x="2862" y="6"/>
                  </a:lnTo>
                  <a:lnTo>
                    <a:pt x="2864" y="6"/>
                  </a:lnTo>
                  <a:lnTo>
                    <a:pt x="2864" y="6"/>
                  </a:lnTo>
                  <a:lnTo>
                    <a:pt x="2864" y="6"/>
                  </a:lnTo>
                  <a:lnTo>
                    <a:pt x="2864" y="6"/>
                  </a:lnTo>
                  <a:lnTo>
                    <a:pt x="2866" y="6"/>
                  </a:lnTo>
                  <a:lnTo>
                    <a:pt x="2866" y="6"/>
                  </a:lnTo>
                  <a:lnTo>
                    <a:pt x="2868" y="6"/>
                  </a:lnTo>
                  <a:lnTo>
                    <a:pt x="2868" y="6"/>
                  </a:lnTo>
                  <a:lnTo>
                    <a:pt x="2870" y="6"/>
                  </a:lnTo>
                  <a:lnTo>
                    <a:pt x="2870" y="6"/>
                  </a:lnTo>
                  <a:lnTo>
                    <a:pt x="2870" y="6"/>
                  </a:lnTo>
                  <a:lnTo>
                    <a:pt x="2870" y="6"/>
                  </a:lnTo>
                  <a:lnTo>
                    <a:pt x="2870" y="6"/>
                  </a:lnTo>
                  <a:lnTo>
                    <a:pt x="2870" y="6"/>
                  </a:lnTo>
                  <a:lnTo>
                    <a:pt x="2874" y="6"/>
                  </a:lnTo>
                  <a:lnTo>
                    <a:pt x="2874" y="6"/>
                  </a:lnTo>
                  <a:lnTo>
                    <a:pt x="2876" y="6"/>
                  </a:lnTo>
                  <a:lnTo>
                    <a:pt x="2876" y="6"/>
                  </a:lnTo>
                  <a:lnTo>
                    <a:pt x="2876" y="6"/>
                  </a:lnTo>
                  <a:lnTo>
                    <a:pt x="2876" y="6"/>
                  </a:lnTo>
                  <a:lnTo>
                    <a:pt x="2880" y="6"/>
                  </a:lnTo>
                  <a:lnTo>
                    <a:pt x="2880" y="6"/>
                  </a:lnTo>
                  <a:lnTo>
                    <a:pt x="2882" y="6"/>
                  </a:lnTo>
                  <a:lnTo>
                    <a:pt x="2882" y="6"/>
                  </a:lnTo>
                  <a:lnTo>
                    <a:pt x="2888" y="6"/>
                  </a:lnTo>
                  <a:lnTo>
                    <a:pt x="2888" y="6"/>
                  </a:lnTo>
                  <a:lnTo>
                    <a:pt x="2892" y="6"/>
                  </a:lnTo>
                  <a:lnTo>
                    <a:pt x="2892" y="6"/>
                  </a:lnTo>
                  <a:lnTo>
                    <a:pt x="2898" y="6"/>
                  </a:lnTo>
                  <a:lnTo>
                    <a:pt x="2898" y="6"/>
                  </a:lnTo>
                  <a:lnTo>
                    <a:pt x="2906" y="6"/>
                  </a:lnTo>
                  <a:lnTo>
                    <a:pt x="2914" y="6"/>
                  </a:lnTo>
                  <a:lnTo>
                    <a:pt x="2914" y="6"/>
                  </a:lnTo>
                  <a:lnTo>
                    <a:pt x="2914" y="6"/>
                  </a:lnTo>
                  <a:lnTo>
                    <a:pt x="2914" y="6"/>
                  </a:lnTo>
                  <a:lnTo>
                    <a:pt x="2914" y="6"/>
                  </a:lnTo>
                  <a:lnTo>
                    <a:pt x="2914" y="6"/>
                  </a:lnTo>
                  <a:lnTo>
                    <a:pt x="2916" y="6"/>
                  </a:lnTo>
                  <a:lnTo>
                    <a:pt x="2916" y="6"/>
                  </a:lnTo>
                  <a:lnTo>
                    <a:pt x="2916" y="6"/>
                  </a:lnTo>
                  <a:lnTo>
                    <a:pt x="2916" y="6"/>
                  </a:lnTo>
                  <a:lnTo>
                    <a:pt x="2918" y="6"/>
                  </a:lnTo>
                  <a:lnTo>
                    <a:pt x="2918" y="6"/>
                  </a:lnTo>
                  <a:lnTo>
                    <a:pt x="2918" y="6"/>
                  </a:lnTo>
                  <a:lnTo>
                    <a:pt x="2918" y="6"/>
                  </a:lnTo>
                  <a:lnTo>
                    <a:pt x="2918" y="6"/>
                  </a:lnTo>
                  <a:lnTo>
                    <a:pt x="2918" y="6"/>
                  </a:lnTo>
                  <a:lnTo>
                    <a:pt x="2920" y="6"/>
                  </a:lnTo>
                  <a:lnTo>
                    <a:pt x="2920" y="6"/>
                  </a:lnTo>
                  <a:lnTo>
                    <a:pt x="2928" y="6"/>
                  </a:lnTo>
                  <a:lnTo>
                    <a:pt x="2928" y="6"/>
                  </a:lnTo>
                  <a:lnTo>
                    <a:pt x="2932" y="6"/>
                  </a:lnTo>
                  <a:lnTo>
                    <a:pt x="2932" y="6"/>
                  </a:lnTo>
                  <a:lnTo>
                    <a:pt x="2932" y="6"/>
                  </a:lnTo>
                  <a:lnTo>
                    <a:pt x="2932" y="6"/>
                  </a:lnTo>
                  <a:lnTo>
                    <a:pt x="2932" y="6"/>
                  </a:lnTo>
                  <a:lnTo>
                    <a:pt x="2932" y="6"/>
                  </a:lnTo>
                  <a:lnTo>
                    <a:pt x="2932" y="6"/>
                  </a:lnTo>
                  <a:lnTo>
                    <a:pt x="2932" y="6"/>
                  </a:lnTo>
                  <a:lnTo>
                    <a:pt x="2932" y="6"/>
                  </a:lnTo>
                  <a:lnTo>
                    <a:pt x="2932" y="6"/>
                  </a:lnTo>
                  <a:lnTo>
                    <a:pt x="2934" y="6"/>
                  </a:lnTo>
                  <a:lnTo>
                    <a:pt x="2934" y="6"/>
                  </a:lnTo>
                  <a:lnTo>
                    <a:pt x="2934" y="6"/>
                  </a:lnTo>
                  <a:lnTo>
                    <a:pt x="2934" y="6"/>
                  </a:lnTo>
                  <a:lnTo>
                    <a:pt x="2934" y="6"/>
                  </a:lnTo>
                  <a:lnTo>
                    <a:pt x="2934" y="6"/>
                  </a:lnTo>
                  <a:lnTo>
                    <a:pt x="2938" y="6"/>
                  </a:lnTo>
                  <a:lnTo>
                    <a:pt x="2938" y="6"/>
                  </a:lnTo>
                  <a:lnTo>
                    <a:pt x="2944" y="4"/>
                  </a:lnTo>
                  <a:lnTo>
                    <a:pt x="2944" y="4"/>
                  </a:lnTo>
                  <a:lnTo>
                    <a:pt x="2948" y="6"/>
                  </a:lnTo>
                  <a:lnTo>
                    <a:pt x="2948" y="6"/>
                  </a:lnTo>
                  <a:lnTo>
                    <a:pt x="2950" y="6"/>
                  </a:lnTo>
                  <a:lnTo>
                    <a:pt x="2950" y="6"/>
                  </a:lnTo>
                  <a:lnTo>
                    <a:pt x="2956" y="6"/>
                  </a:lnTo>
                  <a:lnTo>
                    <a:pt x="2956" y="6"/>
                  </a:lnTo>
                  <a:lnTo>
                    <a:pt x="2960" y="6"/>
                  </a:lnTo>
                  <a:lnTo>
                    <a:pt x="2960" y="6"/>
                  </a:lnTo>
                  <a:lnTo>
                    <a:pt x="2960" y="6"/>
                  </a:lnTo>
                  <a:lnTo>
                    <a:pt x="2960" y="6"/>
                  </a:lnTo>
                  <a:lnTo>
                    <a:pt x="2962" y="6"/>
                  </a:lnTo>
                  <a:lnTo>
                    <a:pt x="2962" y="6"/>
                  </a:lnTo>
                  <a:lnTo>
                    <a:pt x="2968" y="8"/>
                  </a:lnTo>
                  <a:lnTo>
                    <a:pt x="2974" y="8"/>
                  </a:lnTo>
                  <a:lnTo>
                    <a:pt x="2974" y="8"/>
                  </a:lnTo>
                  <a:lnTo>
                    <a:pt x="2980" y="8"/>
                  </a:lnTo>
                  <a:lnTo>
                    <a:pt x="2980" y="8"/>
                  </a:lnTo>
                  <a:lnTo>
                    <a:pt x="2984" y="8"/>
                  </a:lnTo>
                  <a:lnTo>
                    <a:pt x="2984" y="8"/>
                  </a:lnTo>
                  <a:lnTo>
                    <a:pt x="2988" y="8"/>
                  </a:lnTo>
                  <a:lnTo>
                    <a:pt x="2988" y="8"/>
                  </a:lnTo>
                  <a:lnTo>
                    <a:pt x="2994" y="8"/>
                  </a:lnTo>
                  <a:lnTo>
                    <a:pt x="2994" y="8"/>
                  </a:lnTo>
                  <a:lnTo>
                    <a:pt x="2998" y="6"/>
                  </a:lnTo>
                  <a:lnTo>
                    <a:pt x="2998" y="6"/>
                  </a:lnTo>
                  <a:lnTo>
                    <a:pt x="3000" y="6"/>
                  </a:lnTo>
                  <a:lnTo>
                    <a:pt x="3000" y="6"/>
                  </a:lnTo>
                  <a:lnTo>
                    <a:pt x="3002" y="6"/>
                  </a:lnTo>
                  <a:lnTo>
                    <a:pt x="3002" y="6"/>
                  </a:lnTo>
                  <a:lnTo>
                    <a:pt x="3008" y="6"/>
                  </a:lnTo>
                  <a:lnTo>
                    <a:pt x="3008" y="6"/>
                  </a:lnTo>
                  <a:lnTo>
                    <a:pt x="3012" y="6"/>
                  </a:lnTo>
                  <a:lnTo>
                    <a:pt x="3012" y="6"/>
                  </a:lnTo>
                  <a:lnTo>
                    <a:pt x="3012" y="6"/>
                  </a:lnTo>
                  <a:lnTo>
                    <a:pt x="3012" y="6"/>
                  </a:lnTo>
                  <a:lnTo>
                    <a:pt x="3014" y="6"/>
                  </a:lnTo>
                  <a:lnTo>
                    <a:pt x="3014" y="6"/>
                  </a:lnTo>
                  <a:lnTo>
                    <a:pt x="3020" y="6"/>
                  </a:lnTo>
                  <a:lnTo>
                    <a:pt x="3020" y="6"/>
                  </a:lnTo>
                  <a:lnTo>
                    <a:pt x="3020" y="6"/>
                  </a:lnTo>
                  <a:lnTo>
                    <a:pt x="3020" y="6"/>
                  </a:lnTo>
                  <a:lnTo>
                    <a:pt x="3022" y="8"/>
                  </a:lnTo>
                  <a:lnTo>
                    <a:pt x="3022" y="8"/>
                  </a:lnTo>
                  <a:lnTo>
                    <a:pt x="3024" y="8"/>
                  </a:lnTo>
                  <a:lnTo>
                    <a:pt x="3024" y="8"/>
                  </a:lnTo>
                  <a:lnTo>
                    <a:pt x="3024" y="6"/>
                  </a:lnTo>
                  <a:lnTo>
                    <a:pt x="3024" y="6"/>
                  </a:lnTo>
                  <a:lnTo>
                    <a:pt x="3028" y="8"/>
                  </a:lnTo>
                  <a:lnTo>
                    <a:pt x="3032" y="8"/>
                  </a:lnTo>
                  <a:lnTo>
                    <a:pt x="3032" y="8"/>
                  </a:lnTo>
                  <a:lnTo>
                    <a:pt x="3036" y="8"/>
                  </a:lnTo>
                  <a:lnTo>
                    <a:pt x="3036" y="8"/>
                  </a:lnTo>
                  <a:lnTo>
                    <a:pt x="3040" y="8"/>
                  </a:lnTo>
                  <a:lnTo>
                    <a:pt x="3040" y="8"/>
                  </a:lnTo>
                  <a:lnTo>
                    <a:pt x="3044" y="8"/>
                  </a:lnTo>
                  <a:lnTo>
                    <a:pt x="3044" y="8"/>
                  </a:lnTo>
                  <a:lnTo>
                    <a:pt x="3048" y="8"/>
                  </a:lnTo>
                  <a:lnTo>
                    <a:pt x="3048" y="8"/>
                  </a:lnTo>
                  <a:lnTo>
                    <a:pt x="3048" y="8"/>
                  </a:lnTo>
                  <a:lnTo>
                    <a:pt x="3048" y="8"/>
                  </a:lnTo>
                  <a:lnTo>
                    <a:pt x="3048" y="8"/>
                  </a:lnTo>
                  <a:lnTo>
                    <a:pt x="3048" y="8"/>
                  </a:lnTo>
                  <a:lnTo>
                    <a:pt x="3052" y="8"/>
                  </a:lnTo>
                  <a:lnTo>
                    <a:pt x="3052" y="8"/>
                  </a:lnTo>
                  <a:lnTo>
                    <a:pt x="3052" y="8"/>
                  </a:lnTo>
                  <a:lnTo>
                    <a:pt x="3052" y="8"/>
                  </a:lnTo>
                  <a:lnTo>
                    <a:pt x="3056" y="8"/>
                  </a:lnTo>
                  <a:lnTo>
                    <a:pt x="3056" y="8"/>
                  </a:lnTo>
                  <a:lnTo>
                    <a:pt x="3058" y="6"/>
                  </a:lnTo>
                  <a:lnTo>
                    <a:pt x="3058" y="6"/>
                  </a:lnTo>
                  <a:lnTo>
                    <a:pt x="3060" y="8"/>
                  </a:lnTo>
                  <a:lnTo>
                    <a:pt x="3060" y="8"/>
                  </a:lnTo>
                  <a:lnTo>
                    <a:pt x="3060" y="8"/>
                  </a:lnTo>
                  <a:lnTo>
                    <a:pt x="3060" y="8"/>
                  </a:lnTo>
                  <a:lnTo>
                    <a:pt x="3064" y="8"/>
                  </a:lnTo>
                  <a:lnTo>
                    <a:pt x="3064" y="8"/>
                  </a:lnTo>
                  <a:lnTo>
                    <a:pt x="3066" y="8"/>
                  </a:lnTo>
                  <a:lnTo>
                    <a:pt x="3066" y="8"/>
                  </a:lnTo>
                  <a:lnTo>
                    <a:pt x="3070" y="8"/>
                  </a:lnTo>
                  <a:lnTo>
                    <a:pt x="3070" y="8"/>
                  </a:lnTo>
                  <a:lnTo>
                    <a:pt x="3070" y="8"/>
                  </a:lnTo>
                  <a:lnTo>
                    <a:pt x="3070" y="8"/>
                  </a:lnTo>
                  <a:lnTo>
                    <a:pt x="3072" y="8"/>
                  </a:lnTo>
                  <a:lnTo>
                    <a:pt x="3072" y="8"/>
                  </a:lnTo>
                  <a:lnTo>
                    <a:pt x="3074" y="8"/>
                  </a:lnTo>
                  <a:lnTo>
                    <a:pt x="3074" y="8"/>
                  </a:lnTo>
                  <a:lnTo>
                    <a:pt x="3078" y="6"/>
                  </a:lnTo>
                  <a:lnTo>
                    <a:pt x="3078" y="6"/>
                  </a:lnTo>
                  <a:lnTo>
                    <a:pt x="3082" y="8"/>
                  </a:lnTo>
                  <a:lnTo>
                    <a:pt x="3082" y="8"/>
                  </a:lnTo>
                  <a:lnTo>
                    <a:pt x="3082" y="8"/>
                  </a:lnTo>
                  <a:lnTo>
                    <a:pt x="3082" y="8"/>
                  </a:lnTo>
                  <a:lnTo>
                    <a:pt x="3082" y="8"/>
                  </a:lnTo>
                  <a:lnTo>
                    <a:pt x="3082" y="8"/>
                  </a:lnTo>
                  <a:lnTo>
                    <a:pt x="3084" y="8"/>
                  </a:lnTo>
                  <a:lnTo>
                    <a:pt x="3084" y="8"/>
                  </a:lnTo>
                  <a:lnTo>
                    <a:pt x="3084" y="8"/>
                  </a:lnTo>
                  <a:lnTo>
                    <a:pt x="3084" y="8"/>
                  </a:lnTo>
                  <a:lnTo>
                    <a:pt x="3088" y="6"/>
                  </a:lnTo>
                  <a:lnTo>
                    <a:pt x="3088" y="6"/>
                  </a:lnTo>
                  <a:lnTo>
                    <a:pt x="3090" y="8"/>
                  </a:lnTo>
                  <a:lnTo>
                    <a:pt x="3090" y="8"/>
                  </a:lnTo>
                  <a:lnTo>
                    <a:pt x="3090" y="6"/>
                  </a:lnTo>
                  <a:lnTo>
                    <a:pt x="3090" y="6"/>
                  </a:lnTo>
                  <a:lnTo>
                    <a:pt x="3092" y="8"/>
                  </a:lnTo>
                  <a:lnTo>
                    <a:pt x="3092" y="8"/>
                  </a:lnTo>
                  <a:lnTo>
                    <a:pt x="3094" y="8"/>
                  </a:lnTo>
                  <a:lnTo>
                    <a:pt x="3094" y="8"/>
                  </a:lnTo>
                  <a:lnTo>
                    <a:pt x="3098" y="8"/>
                  </a:lnTo>
                  <a:lnTo>
                    <a:pt x="3098" y="8"/>
                  </a:lnTo>
                  <a:lnTo>
                    <a:pt x="3100" y="8"/>
                  </a:lnTo>
                  <a:lnTo>
                    <a:pt x="3100" y="8"/>
                  </a:lnTo>
                  <a:lnTo>
                    <a:pt x="3108" y="8"/>
                  </a:lnTo>
                  <a:lnTo>
                    <a:pt x="3108" y="8"/>
                  </a:lnTo>
                  <a:lnTo>
                    <a:pt x="3110" y="8"/>
                  </a:lnTo>
                  <a:lnTo>
                    <a:pt x="3110" y="8"/>
                  </a:lnTo>
                  <a:lnTo>
                    <a:pt x="3114" y="8"/>
                  </a:lnTo>
                  <a:lnTo>
                    <a:pt x="3114" y="8"/>
                  </a:lnTo>
                  <a:lnTo>
                    <a:pt x="3120" y="8"/>
                  </a:lnTo>
                  <a:lnTo>
                    <a:pt x="3120" y="8"/>
                  </a:lnTo>
                  <a:lnTo>
                    <a:pt x="3124" y="8"/>
                  </a:lnTo>
                  <a:lnTo>
                    <a:pt x="3124" y="8"/>
                  </a:lnTo>
                  <a:lnTo>
                    <a:pt x="3132" y="8"/>
                  </a:lnTo>
                  <a:lnTo>
                    <a:pt x="3132" y="8"/>
                  </a:lnTo>
                  <a:lnTo>
                    <a:pt x="3140" y="8"/>
                  </a:lnTo>
                  <a:lnTo>
                    <a:pt x="3140" y="8"/>
                  </a:lnTo>
                  <a:lnTo>
                    <a:pt x="3142" y="8"/>
                  </a:lnTo>
                  <a:lnTo>
                    <a:pt x="3142" y="8"/>
                  </a:lnTo>
                  <a:lnTo>
                    <a:pt x="3148" y="10"/>
                  </a:lnTo>
                  <a:lnTo>
                    <a:pt x="3148" y="10"/>
                  </a:lnTo>
                  <a:lnTo>
                    <a:pt x="3158" y="10"/>
                  </a:lnTo>
                  <a:lnTo>
                    <a:pt x="3158" y="10"/>
                  </a:lnTo>
                  <a:lnTo>
                    <a:pt x="3158" y="10"/>
                  </a:lnTo>
                  <a:lnTo>
                    <a:pt x="3158" y="10"/>
                  </a:lnTo>
                  <a:lnTo>
                    <a:pt x="3160" y="8"/>
                  </a:lnTo>
                  <a:lnTo>
                    <a:pt x="3160" y="8"/>
                  </a:lnTo>
                  <a:lnTo>
                    <a:pt x="3162" y="8"/>
                  </a:lnTo>
                  <a:lnTo>
                    <a:pt x="3162" y="8"/>
                  </a:lnTo>
                  <a:lnTo>
                    <a:pt x="3162" y="8"/>
                  </a:lnTo>
                  <a:lnTo>
                    <a:pt x="3162" y="8"/>
                  </a:lnTo>
                  <a:lnTo>
                    <a:pt x="3164" y="8"/>
                  </a:lnTo>
                  <a:lnTo>
                    <a:pt x="3164" y="8"/>
                  </a:lnTo>
                  <a:lnTo>
                    <a:pt x="3168" y="8"/>
                  </a:lnTo>
                  <a:lnTo>
                    <a:pt x="3168" y="8"/>
                  </a:lnTo>
                  <a:lnTo>
                    <a:pt x="3168" y="10"/>
                  </a:lnTo>
                  <a:lnTo>
                    <a:pt x="3168" y="10"/>
                  </a:lnTo>
                  <a:lnTo>
                    <a:pt x="3170" y="8"/>
                  </a:lnTo>
                  <a:lnTo>
                    <a:pt x="3170" y="8"/>
                  </a:lnTo>
                  <a:lnTo>
                    <a:pt x="3172" y="10"/>
                  </a:lnTo>
                  <a:lnTo>
                    <a:pt x="3172" y="10"/>
                  </a:lnTo>
                  <a:lnTo>
                    <a:pt x="3174" y="10"/>
                  </a:lnTo>
                  <a:lnTo>
                    <a:pt x="3174" y="10"/>
                  </a:lnTo>
                  <a:lnTo>
                    <a:pt x="3176" y="10"/>
                  </a:lnTo>
                  <a:lnTo>
                    <a:pt x="3176" y="10"/>
                  </a:lnTo>
                  <a:lnTo>
                    <a:pt x="3178" y="10"/>
                  </a:lnTo>
                  <a:lnTo>
                    <a:pt x="3178" y="10"/>
                  </a:lnTo>
                  <a:lnTo>
                    <a:pt x="3178" y="8"/>
                  </a:lnTo>
                  <a:lnTo>
                    <a:pt x="3178" y="8"/>
                  </a:lnTo>
                  <a:lnTo>
                    <a:pt x="3178" y="10"/>
                  </a:lnTo>
                  <a:lnTo>
                    <a:pt x="3178" y="10"/>
                  </a:lnTo>
                  <a:lnTo>
                    <a:pt x="3182" y="8"/>
                  </a:lnTo>
                  <a:lnTo>
                    <a:pt x="3182" y="8"/>
                  </a:lnTo>
                  <a:lnTo>
                    <a:pt x="3186" y="8"/>
                  </a:lnTo>
                  <a:lnTo>
                    <a:pt x="3186" y="8"/>
                  </a:lnTo>
                  <a:lnTo>
                    <a:pt x="3188" y="10"/>
                  </a:lnTo>
                  <a:lnTo>
                    <a:pt x="3188" y="10"/>
                  </a:lnTo>
                  <a:lnTo>
                    <a:pt x="3194" y="10"/>
                  </a:lnTo>
                  <a:lnTo>
                    <a:pt x="3194" y="10"/>
                  </a:lnTo>
                  <a:lnTo>
                    <a:pt x="3198" y="8"/>
                  </a:lnTo>
                  <a:lnTo>
                    <a:pt x="3198" y="8"/>
                  </a:lnTo>
                  <a:lnTo>
                    <a:pt x="3202" y="8"/>
                  </a:lnTo>
                  <a:lnTo>
                    <a:pt x="3202" y="8"/>
                  </a:lnTo>
                  <a:lnTo>
                    <a:pt x="3206" y="8"/>
                  </a:lnTo>
                  <a:lnTo>
                    <a:pt x="3206" y="8"/>
                  </a:lnTo>
                  <a:lnTo>
                    <a:pt x="3210" y="10"/>
                  </a:lnTo>
                  <a:lnTo>
                    <a:pt x="3210" y="10"/>
                  </a:lnTo>
                  <a:lnTo>
                    <a:pt x="3214" y="10"/>
                  </a:lnTo>
                  <a:lnTo>
                    <a:pt x="3214" y="10"/>
                  </a:lnTo>
                  <a:lnTo>
                    <a:pt x="3218" y="10"/>
                  </a:lnTo>
                  <a:lnTo>
                    <a:pt x="3218" y="10"/>
                  </a:lnTo>
                  <a:lnTo>
                    <a:pt x="3220" y="10"/>
                  </a:lnTo>
                  <a:lnTo>
                    <a:pt x="3220" y="10"/>
                  </a:lnTo>
                  <a:lnTo>
                    <a:pt x="3220" y="10"/>
                  </a:lnTo>
                  <a:lnTo>
                    <a:pt x="3220" y="10"/>
                  </a:lnTo>
                  <a:lnTo>
                    <a:pt x="3220" y="10"/>
                  </a:lnTo>
                  <a:lnTo>
                    <a:pt x="3220" y="10"/>
                  </a:lnTo>
                  <a:lnTo>
                    <a:pt x="3222" y="10"/>
                  </a:lnTo>
                  <a:lnTo>
                    <a:pt x="3222" y="10"/>
                  </a:lnTo>
                  <a:lnTo>
                    <a:pt x="3224" y="10"/>
                  </a:lnTo>
                  <a:lnTo>
                    <a:pt x="3224" y="10"/>
                  </a:lnTo>
                  <a:lnTo>
                    <a:pt x="3224" y="10"/>
                  </a:lnTo>
                  <a:lnTo>
                    <a:pt x="3224" y="10"/>
                  </a:lnTo>
                  <a:lnTo>
                    <a:pt x="3226" y="10"/>
                  </a:lnTo>
                  <a:lnTo>
                    <a:pt x="3226" y="10"/>
                  </a:lnTo>
                  <a:lnTo>
                    <a:pt x="3226" y="10"/>
                  </a:lnTo>
                  <a:lnTo>
                    <a:pt x="3226" y="10"/>
                  </a:lnTo>
                  <a:lnTo>
                    <a:pt x="3228" y="10"/>
                  </a:lnTo>
                  <a:lnTo>
                    <a:pt x="3228" y="10"/>
                  </a:lnTo>
                  <a:lnTo>
                    <a:pt x="3228" y="10"/>
                  </a:lnTo>
                  <a:lnTo>
                    <a:pt x="3228" y="10"/>
                  </a:lnTo>
                  <a:lnTo>
                    <a:pt x="3228" y="10"/>
                  </a:lnTo>
                  <a:lnTo>
                    <a:pt x="3228" y="10"/>
                  </a:lnTo>
                  <a:lnTo>
                    <a:pt x="3230" y="10"/>
                  </a:lnTo>
                  <a:lnTo>
                    <a:pt x="3230" y="10"/>
                  </a:lnTo>
                  <a:lnTo>
                    <a:pt x="3230" y="10"/>
                  </a:lnTo>
                  <a:lnTo>
                    <a:pt x="3230" y="10"/>
                  </a:lnTo>
                  <a:lnTo>
                    <a:pt x="3230" y="10"/>
                  </a:lnTo>
                  <a:lnTo>
                    <a:pt x="3230" y="10"/>
                  </a:lnTo>
                  <a:lnTo>
                    <a:pt x="3232" y="10"/>
                  </a:lnTo>
                  <a:lnTo>
                    <a:pt x="3232" y="10"/>
                  </a:lnTo>
                  <a:lnTo>
                    <a:pt x="3232" y="12"/>
                  </a:lnTo>
                  <a:lnTo>
                    <a:pt x="3232" y="12"/>
                  </a:lnTo>
                  <a:lnTo>
                    <a:pt x="3232" y="12"/>
                  </a:lnTo>
                  <a:lnTo>
                    <a:pt x="3232" y="12"/>
                  </a:lnTo>
                  <a:lnTo>
                    <a:pt x="3236" y="12"/>
                  </a:lnTo>
                  <a:lnTo>
                    <a:pt x="3236" y="12"/>
                  </a:lnTo>
                  <a:lnTo>
                    <a:pt x="3238" y="12"/>
                  </a:lnTo>
                  <a:lnTo>
                    <a:pt x="3238" y="12"/>
                  </a:lnTo>
                  <a:lnTo>
                    <a:pt x="3240" y="10"/>
                  </a:lnTo>
                  <a:lnTo>
                    <a:pt x="3240" y="10"/>
                  </a:lnTo>
                  <a:lnTo>
                    <a:pt x="3246" y="12"/>
                  </a:lnTo>
                  <a:lnTo>
                    <a:pt x="3246" y="12"/>
                  </a:lnTo>
                  <a:lnTo>
                    <a:pt x="3248" y="12"/>
                  </a:lnTo>
                  <a:lnTo>
                    <a:pt x="3248" y="12"/>
                  </a:lnTo>
                  <a:lnTo>
                    <a:pt x="3252" y="12"/>
                  </a:lnTo>
                  <a:lnTo>
                    <a:pt x="3256" y="12"/>
                  </a:lnTo>
                  <a:lnTo>
                    <a:pt x="3256" y="12"/>
                  </a:lnTo>
                  <a:lnTo>
                    <a:pt x="3258" y="12"/>
                  </a:lnTo>
                  <a:lnTo>
                    <a:pt x="3258" y="12"/>
                  </a:lnTo>
                  <a:lnTo>
                    <a:pt x="3260" y="12"/>
                  </a:lnTo>
                  <a:lnTo>
                    <a:pt x="3260" y="12"/>
                  </a:lnTo>
                  <a:lnTo>
                    <a:pt x="3262" y="12"/>
                  </a:lnTo>
                  <a:lnTo>
                    <a:pt x="3262" y="12"/>
                  </a:lnTo>
                  <a:lnTo>
                    <a:pt x="3262" y="14"/>
                  </a:lnTo>
                  <a:lnTo>
                    <a:pt x="3262" y="14"/>
                  </a:lnTo>
                  <a:lnTo>
                    <a:pt x="3262" y="14"/>
                  </a:lnTo>
                  <a:lnTo>
                    <a:pt x="3262" y="14"/>
                  </a:lnTo>
                  <a:lnTo>
                    <a:pt x="3262" y="14"/>
                  </a:lnTo>
                  <a:lnTo>
                    <a:pt x="3262" y="14"/>
                  </a:lnTo>
                  <a:lnTo>
                    <a:pt x="3262" y="14"/>
                  </a:lnTo>
                  <a:lnTo>
                    <a:pt x="3262" y="16"/>
                  </a:lnTo>
                  <a:lnTo>
                    <a:pt x="3262" y="16"/>
                  </a:lnTo>
                  <a:lnTo>
                    <a:pt x="3264" y="16"/>
                  </a:lnTo>
                  <a:lnTo>
                    <a:pt x="3264" y="16"/>
                  </a:lnTo>
                  <a:lnTo>
                    <a:pt x="3264" y="16"/>
                  </a:lnTo>
                  <a:lnTo>
                    <a:pt x="3264" y="18"/>
                  </a:lnTo>
                  <a:lnTo>
                    <a:pt x="3264" y="18"/>
                  </a:lnTo>
                  <a:lnTo>
                    <a:pt x="3266" y="16"/>
                  </a:lnTo>
                  <a:lnTo>
                    <a:pt x="3266" y="16"/>
                  </a:lnTo>
                  <a:lnTo>
                    <a:pt x="3266" y="16"/>
                  </a:lnTo>
                  <a:lnTo>
                    <a:pt x="3266" y="16"/>
                  </a:lnTo>
                  <a:lnTo>
                    <a:pt x="3264" y="16"/>
                  </a:lnTo>
                  <a:lnTo>
                    <a:pt x="3264" y="16"/>
                  </a:lnTo>
                  <a:lnTo>
                    <a:pt x="3268" y="14"/>
                  </a:lnTo>
                  <a:lnTo>
                    <a:pt x="3268" y="14"/>
                  </a:lnTo>
                  <a:lnTo>
                    <a:pt x="3268" y="12"/>
                  </a:lnTo>
                  <a:lnTo>
                    <a:pt x="3268" y="12"/>
                  </a:lnTo>
                  <a:lnTo>
                    <a:pt x="3272" y="14"/>
                  </a:lnTo>
                  <a:lnTo>
                    <a:pt x="3272" y="14"/>
                  </a:lnTo>
                  <a:lnTo>
                    <a:pt x="3272" y="14"/>
                  </a:lnTo>
                  <a:lnTo>
                    <a:pt x="3272" y="14"/>
                  </a:lnTo>
                  <a:lnTo>
                    <a:pt x="3274" y="14"/>
                  </a:lnTo>
                  <a:lnTo>
                    <a:pt x="3274" y="14"/>
                  </a:lnTo>
                  <a:lnTo>
                    <a:pt x="3276" y="14"/>
                  </a:lnTo>
                  <a:lnTo>
                    <a:pt x="3276" y="14"/>
                  </a:lnTo>
                  <a:lnTo>
                    <a:pt x="3276" y="14"/>
                  </a:lnTo>
                  <a:lnTo>
                    <a:pt x="3276" y="14"/>
                  </a:lnTo>
                  <a:lnTo>
                    <a:pt x="3278" y="14"/>
                  </a:lnTo>
                  <a:lnTo>
                    <a:pt x="3278" y="14"/>
                  </a:lnTo>
                  <a:lnTo>
                    <a:pt x="3280" y="14"/>
                  </a:lnTo>
                  <a:lnTo>
                    <a:pt x="3280" y="14"/>
                  </a:lnTo>
                  <a:lnTo>
                    <a:pt x="3282" y="14"/>
                  </a:lnTo>
                  <a:lnTo>
                    <a:pt x="3282" y="14"/>
                  </a:lnTo>
                  <a:lnTo>
                    <a:pt x="3284" y="14"/>
                  </a:lnTo>
                  <a:lnTo>
                    <a:pt x="3284" y="14"/>
                  </a:lnTo>
                  <a:lnTo>
                    <a:pt x="3290" y="12"/>
                  </a:lnTo>
                  <a:lnTo>
                    <a:pt x="3290" y="12"/>
                  </a:lnTo>
                  <a:lnTo>
                    <a:pt x="3294" y="12"/>
                  </a:lnTo>
                  <a:lnTo>
                    <a:pt x="3298" y="12"/>
                  </a:lnTo>
                  <a:lnTo>
                    <a:pt x="3298" y="12"/>
                  </a:lnTo>
                  <a:lnTo>
                    <a:pt x="3300" y="12"/>
                  </a:lnTo>
                  <a:lnTo>
                    <a:pt x="3300" y="12"/>
                  </a:lnTo>
                  <a:lnTo>
                    <a:pt x="3300" y="12"/>
                  </a:lnTo>
                  <a:lnTo>
                    <a:pt x="3300" y="12"/>
                  </a:lnTo>
                  <a:lnTo>
                    <a:pt x="3302" y="12"/>
                  </a:lnTo>
                  <a:lnTo>
                    <a:pt x="3302" y="12"/>
                  </a:lnTo>
                  <a:lnTo>
                    <a:pt x="3304" y="12"/>
                  </a:lnTo>
                  <a:lnTo>
                    <a:pt x="3304" y="12"/>
                  </a:lnTo>
                  <a:lnTo>
                    <a:pt x="3306" y="12"/>
                  </a:lnTo>
                  <a:lnTo>
                    <a:pt x="3306" y="12"/>
                  </a:lnTo>
                  <a:lnTo>
                    <a:pt x="3306" y="12"/>
                  </a:lnTo>
                  <a:lnTo>
                    <a:pt x="3306" y="12"/>
                  </a:lnTo>
                  <a:lnTo>
                    <a:pt x="3308" y="12"/>
                  </a:lnTo>
                  <a:lnTo>
                    <a:pt x="3308" y="12"/>
                  </a:lnTo>
                  <a:lnTo>
                    <a:pt x="3308" y="12"/>
                  </a:lnTo>
                  <a:lnTo>
                    <a:pt x="3308" y="12"/>
                  </a:lnTo>
                  <a:lnTo>
                    <a:pt x="3312" y="12"/>
                  </a:lnTo>
                  <a:lnTo>
                    <a:pt x="3312" y="12"/>
                  </a:lnTo>
                  <a:lnTo>
                    <a:pt x="3312" y="12"/>
                  </a:lnTo>
                  <a:lnTo>
                    <a:pt x="3312" y="12"/>
                  </a:lnTo>
                  <a:lnTo>
                    <a:pt x="3312" y="12"/>
                  </a:lnTo>
                  <a:lnTo>
                    <a:pt x="3312" y="12"/>
                  </a:lnTo>
                  <a:lnTo>
                    <a:pt x="3314" y="12"/>
                  </a:lnTo>
                  <a:lnTo>
                    <a:pt x="3314" y="12"/>
                  </a:lnTo>
                  <a:lnTo>
                    <a:pt x="3314" y="12"/>
                  </a:lnTo>
                  <a:lnTo>
                    <a:pt x="3314" y="12"/>
                  </a:lnTo>
                  <a:lnTo>
                    <a:pt x="3316" y="12"/>
                  </a:lnTo>
                  <a:lnTo>
                    <a:pt x="3316" y="12"/>
                  </a:lnTo>
                  <a:lnTo>
                    <a:pt x="3322" y="12"/>
                  </a:lnTo>
                  <a:lnTo>
                    <a:pt x="3322" y="12"/>
                  </a:lnTo>
                  <a:lnTo>
                    <a:pt x="3324" y="14"/>
                  </a:lnTo>
                  <a:lnTo>
                    <a:pt x="3324" y="14"/>
                  </a:lnTo>
                  <a:lnTo>
                    <a:pt x="3328" y="14"/>
                  </a:lnTo>
                  <a:lnTo>
                    <a:pt x="3328" y="14"/>
                  </a:lnTo>
                  <a:lnTo>
                    <a:pt x="3330" y="12"/>
                  </a:lnTo>
                  <a:lnTo>
                    <a:pt x="3330" y="12"/>
                  </a:lnTo>
                  <a:lnTo>
                    <a:pt x="3330" y="12"/>
                  </a:lnTo>
                  <a:lnTo>
                    <a:pt x="3330" y="12"/>
                  </a:lnTo>
                  <a:lnTo>
                    <a:pt x="3334" y="12"/>
                  </a:lnTo>
                  <a:lnTo>
                    <a:pt x="3334" y="12"/>
                  </a:lnTo>
                  <a:lnTo>
                    <a:pt x="3340" y="12"/>
                  </a:lnTo>
                  <a:lnTo>
                    <a:pt x="3340" y="12"/>
                  </a:lnTo>
                  <a:lnTo>
                    <a:pt x="3344" y="12"/>
                  </a:lnTo>
                  <a:lnTo>
                    <a:pt x="3344" y="12"/>
                  </a:lnTo>
                  <a:lnTo>
                    <a:pt x="3346" y="12"/>
                  </a:lnTo>
                  <a:lnTo>
                    <a:pt x="3346" y="12"/>
                  </a:lnTo>
                  <a:lnTo>
                    <a:pt x="3348" y="12"/>
                  </a:lnTo>
                  <a:lnTo>
                    <a:pt x="3348" y="12"/>
                  </a:lnTo>
                  <a:lnTo>
                    <a:pt x="3352" y="12"/>
                  </a:lnTo>
                  <a:lnTo>
                    <a:pt x="3352" y="12"/>
                  </a:lnTo>
                  <a:lnTo>
                    <a:pt x="3362" y="12"/>
                  </a:lnTo>
                  <a:lnTo>
                    <a:pt x="3362" y="12"/>
                  </a:lnTo>
                  <a:lnTo>
                    <a:pt x="3366" y="12"/>
                  </a:lnTo>
                  <a:lnTo>
                    <a:pt x="3366" y="12"/>
                  </a:lnTo>
                  <a:lnTo>
                    <a:pt x="3372" y="12"/>
                  </a:lnTo>
                  <a:lnTo>
                    <a:pt x="3372" y="12"/>
                  </a:lnTo>
                  <a:lnTo>
                    <a:pt x="3374" y="14"/>
                  </a:lnTo>
                  <a:lnTo>
                    <a:pt x="3374" y="14"/>
                  </a:lnTo>
                  <a:lnTo>
                    <a:pt x="3378" y="14"/>
                  </a:lnTo>
                  <a:lnTo>
                    <a:pt x="3378" y="14"/>
                  </a:lnTo>
                  <a:lnTo>
                    <a:pt x="3382" y="14"/>
                  </a:lnTo>
                  <a:lnTo>
                    <a:pt x="3384" y="14"/>
                  </a:lnTo>
                  <a:lnTo>
                    <a:pt x="3384" y="14"/>
                  </a:lnTo>
                  <a:lnTo>
                    <a:pt x="3392" y="12"/>
                  </a:lnTo>
                  <a:lnTo>
                    <a:pt x="3392" y="12"/>
                  </a:lnTo>
                  <a:lnTo>
                    <a:pt x="3396" y="14"/>
                  </a:lnTo>
                  <a:lnTo>
                    <a:pt x="3396" y="14"/>
                  </a:lnTo>
                  <a:lnTo>
                    <a:pt x="3408" y="12"/>
                  </a:lnTo>
                  <a:lnTo>
                    <a:pt x="3408" y="12"/>
                  </a:lnTo>
                  <a:lnTo>
                    <a:pt x="3412" y="12"/>
                  </a:lnTo>
                  <a:lnTo>
                    <a:pt x="3412" y="12"/>
                  </a:lnTo>
                  <a:lnTo>
                    <a:pt x="3418" y="12"/>
                  </a:lnTo>
                  <a:lnTo>
                    <a:pt x="3418" y="12"/>
                  </a:lnTo>
                  <a:lnTo>
                    <a:pt x="3418" y="12"/>
                  </a:lnTo>
                  <a:lnTo>
                    <a:pt x="3418" y="12"/>
                  </a:lnTo>
                  <a:lnTo>
                    <a:pt x="3418" y="12"/>
                  </a:lnTo>
                  <a:lnTo>
                    <a:pt x="3418" y="12"/>
                  </a:lnTo>
                  <a:lnTo>
                    <a:pt x="3422" y="12"/>
                  </a:lnTo>
                  <a:lnTo>
                    <a:pt x="3422" y="12"/>
                  </a:lnTo>
                  <a:lnTo>
                    <a:pt x="3422" y="12"/>
                  </a:lnTo>
                  <a:lnTo>
                    <a:pt x="3422" y="12"/>
                  </a:lnTo>
                  <a:lnTo>
                    <a:pt x="3422" y="12"/>
                  </a:lnTo>
                  <a:lnTo>
                    <a:pt x="3422" y="12"/>
                  </a:lnTo>
                  <a:lnTo>
                    <a:pt x="3422" y="12"/>
                  </a:lnTo>
                  <a:lnTo>
                    <a:pt x="3422" y="12"/>
                  </a:lnTo>
                  <a:lnTo>
                    <a:pt x="3424" y="12"/>
                  </a:lnTo>
                  <a:lnTo>
                    <a:pt x="3424" y="12"/>
                  </a:lnTo>
                  <a:lnTo>
                    <a:pt x="3426" y="12"/>
                  </a:lnTo>
                  <a:lnTo>
                    <a:pt x="3426" y="12"/>
                  </a:lnTo>
                  <a:lnTo>
                    <a:pt x="3426" y="12"/>
                  </a:lnTo>
                  <a:lnTo>
                    <a:pt x="3426" y="12"/>
                  </a:lnTo>
                  <a:lnTo>
                    <a:pt x="3428" y="12"/>
                  </a:lnTo>
                  <a:lnTo>
                    <a:pt x="3428" y="12"/>
                  </a:lnTo>
                  <a:lnTo>
                    <a:pt x="3428" y="12"/>
                  </a:lnTo>
                  <a:lnTo>
                    <a:pt x="3432" y="12"/>
                  </a:lnTo>
                  <a:lnTo>
                    <a:pt x="3432" y="12"/>
                  </a:lnTo>
                  <a:lnTo>
                    <a:pt x="3434" y="12"/>
                  </a:lnTo>
                  <a:lnTo>
                    <a:pt x="3434" y="12"/>
                  </a:lnTo>
                  <a:lnTo>
                    <a:pt x="3438" y="12"/>
                  </a:lnTo>
                  <a:lnTo>
                    <a:pt x="3438" y="12"/>
                  </a:lnTo>
                  <a:lnTo>
                    <a:pt x="3440" y="12"/>
                  </a:lnTo>
                  <a:lnTo>
                    <a:pt x="3440" y="12"/>
                  </a:lnTo>
                  <a:lnTo>
                    <a:pt x="3442" y="12"/>
                  </a:lnTo>
                  <a:lnTo>
                    <a:pt x="3442" y="12"/>
                  </a:lnTo>
                  <a:lnTo>
                    <a:pt x="3444" y="12"/>
                  </a:lnTo>
                  <a:lnTo>
                    <a:pt x="3444" y="12"/>
                  </a:lnTo>
                  <a:lnTo>
                    <a:pt x="3446" y="12"/>
                  </a:lnTo>
                  <a:lnTo>
                    <a:pt x="3446" y="12"/>
                  </a:lnTo>
                  <a:lnTo>
                    <a:pt x="3448" y="12"/>
                  </a:lnTo>
                  <a:lnTo>
                    <a:pt x="3448" y="12"/>
                  </a:lnTo>
                  <a:lnTo>
                    <a:pt x="3450" y="12"/>
                  </a:lnTo>
                  <a:lnTo>
                    <a:pt x="3450" y="12"/>
                  </a:lnTo>
                  <a:lnTo>
                    <a:pt x="3450" y="12"/>
                  </a:lnTo>
                  <a:lnTo>
                    <a:pt x="3450" y="12"/>
                  </a:lnTo>
                  <a:lnTo>
                    <a:pt x="3452" y="14"/>
                  </a:lnTo>
                  <a:lnTo>
                    <a:pt x="3452" y="14"/>
                  </a:lnTo>
                  <a:lnTo>
                    <a:pt x="3452" y="14"/>
                  </a:lnTo>
                  <a:lnTo>
                    <a:pt x="3454" y="16"/>
                  </a:lnTo>
                  <a:lnTo>
                    <a:pt x="3454" y="16"/>
                  </a:lnTo>
                  <a:lnTo>
                    <a:pt x="3456" y="16"/>
                  </a:lnTo>
                  <a:lnTo>
                    <a:pt x="3456" y="16"/>
                  </a:lnTo>
                  <a:lnTo>
                    <a:pt x="3456" y="16"/>
                  </a:lnTo>
                  <a:lnTo>
                    <a:pt x="3456" y="16"/>
                  </a:lnTo>
                  <a:lnTo>
                    <a:pt x="3456" y="16"/>
                  </a:lnTo>
                  <a:lnTo>
                    <a:pt x="3456" y="16"/>
                  </a:lnTo>
                  <a:lnTo>
                    <a:pt x="3456" y="18"/>
                  </a:lnTo>
                  <a:lnTo>
                    <a:pt x="3456" y="18"/>
                  </a:lnTo>
                  <a:lnTo>
                    <a:pt x="3456" y="18"/>
                  </a:lnTo>
                  <a:lnTo>
                    <a:pt x="3458" y="18"/>
                  </a:lnTo>
                  <a:lnTo>
                    <a:pt x="3458" y="18"/>
                  </a:lnTo>
                  <a:lnTo>
                    <a:pt x="3470" y="18"/>
                  </a:lnTo>
                  <a:lnTo>
                    <a:pt x="3470" y="18"/>
                  </a:lnTo>
                  <a:lnTo>
                    <a:pt x="3478" y="16"/>
                  </a:lnTo>
                  <a:lnTo>
                    <a:pt x="3478" y="16"/>
                  </a:lnTo>
                  <a:lnTo>
                    <a:pt x="3480" y="16"/>
                  </a:lnTo>
                  <a:lnTo>
                    <a:pt x="3480" y="16"/>
                  </a:lnTo>
                  <a:lnTo>
                    <a:pt x="3482" y="16"/>
                  </a:lnTo>
                  <a:lnTo>
                    <a:pt x="3482" y="16"/>
                  </a:lnTo>
                  <a:lnTo>
                    <a:pt x="3482" y="16"/>
                  </a:lnTo>
                  <a:lnTo>
                    <a:pt x="3482" y="16"/>
                  </a:lnTo>
                  <a:lnTo>
                    <a:pt x="3484" y="14"/>
                  </a:lnTo>
                  <a:lnTo>
                    <a:pt x="3484" y="14"/>
                  </a:lnTo>
                  <a:lnTo>
                    <a:pt x="3484" y="14"/>
                  </a:lnTo>
                  <a:lnTo>
                    <a:pt x="3484" y="14"/>
                  </a:lnTo>
                  <a:lnTo>
                    <a:pt x="3484" y="14"/>
                  </a:lnTo>
                  <a:lnTo>
                    <a:pt x="3488" y="14"/>
                  </a:lnTo>
                  <a:lnTo>
                    <a:pt x="3488" y="14"/>
                  </a:lnTo>
                  <a:lnTo>
                    <a:pt x="3490" y="14"/>
                  </a:lnTo>
                  <a:lnTo>
                    <a:pt x="3490" y="14"/>
                  </a:lnTo>
                  <a:lnTo>
                    <a:pt x="3494" y="14"/>
                  </a:lnTo>
                  <a:lnTo>
                    <a:pt x="3494" y="14"/>
                  </a:lnTo>
                  <a:lnTo>
                    <a:pt x="3498" y="12"/>
                  </a:lnTo>
                  <a:lnTo>
                    <a:pt x="3500" y="14"/>
                  </a:lnTo>
                  <a:lnTo>
                    <a:pt x="3500" y="14"/>
                  </a:lnTo>
                  <a:lnTo>
                    <a:pt x="3502" y="14"/>
                  </a:lnTo>
                  <a:lnTo>
                    <a:pt x="3502" y="14"/>
                  </a:lnTo>
                  <a:lnTo>
                    <a:pt x="3502" y="14"/>
                  </a:lnTo>
                  <a:lnTo>
                    <a:pt x="3502" y="14"/>
                  </a:lnTo>
                  <a:lnTo>
                    <a:pt x="3504" y="14"/>
                  </a:lnTo>
                  <a:lnTo>
                    <a:pt x="3504" y="14"/>
                  </a:lnTo>
                  <a:lnTo>
                    <a:pt x="3504" y="14"/>
                  </a:lnTo>
                  <a:lnTo>
                    <a:pt x="3504" y="14"/>
                  </a:lnTo>
                  <a:lnTo>
                    <a:pt x="3506" y="14"/>
                  </a:lnTo>
                  <a:lnTo>
                    <a:pt x="3506" y="14"/>
                  </a:lnTo>
                  <a:lnTo>
                    <a:pt x="3508" y="14"/>
                  </a:lnTo>
                  <a:lnTo>
                    <a:pt x="3508" y="14"/>
                  </a:lnTo>
                  <a:lnTo>
                    <a:pt x="3508" y="14"/>
                  </a:lnTo>
                  <a:lnTo>
                    <a:pt x="3508" y="14"/>
                  </a:lnTo>
                  <a:lnTo>
                    <a:pt x="3510" y="14"/>
                  </a:lnTo>
                  <a:lnTo>
                    <a:pt x="3510" y="14"/>
                  </a:lnTo>
                  <a:lnTo>
                    <a:pt x="3514" y="16"/>
                  </a:lnTo>
                  <a:lnTo>
                    <a:pt x="3514" y="16"/>
                  </a:lnTo>
                  <a:lnTo>
                    <a:pt x="3520" y="16"/>
                  </a:lnTo>
                  <a:lnTo>
                    <a:pt x="3520" y="16"/>
                  </a:lnTo>
                  <a:lnTo>
                    <a:pt x="3520" y="16"/>
                  </a:lnTo>
                  <a:lnTo>
                    <a:pt x="3520" y="16"/>
                  </a:lnTo>
                  <a:lnTo>
                    <a:pt x="3522" y="16"/>
                  </a:lnTo>
                  <a:lnTo>
                    <a:pt x="3524" y="18"/>
                  </a:lnTo>
                  <a:lnTo>
                    <a:pt x="3524" y="18"/>
                  </a:lnTo>
                  <a:lnTo>
                    <a:pt x="3524" y="18"/>
                  </a:lnTo>
                  <a:lnTo>
                    <a:pt x="3524" y="18"/>
                  </a:lnTo>
                  <a:lnTo>
                    <a:pt x="3526" y="18"/>
                  </a:lnTo>
                  <a:lnTo>
                    <a:pt x="3526" y="18"/>
                  </a:lnTo>
                  <a:lnTo>
                    <a:pt x="3530" y="18"/>
                  </a:lnTo>
                  <a:lnTo>
                    <a:pt x="3530" y="18"/>
                  </a:lnTo>
                  <a:lnTo>
                    <a:pt x="3530" y="16"/>
                  </a:lnTo>
                  <a:lnTo>
                    <a:pt x="3530" y="16"/>
                  </a:lnTo>
                  <a:lnTo>
                    <a:pt x="3530" y="16"/>
                  </a:lnTo>
                  <a:lnTo>
                    <a:pt x="3530" y="16"/>
                  </a:lnTo>
                  <a:lnTo>
                    <a:pt x="3532" y="16"/>
                  </a:lnTo>
                  <a:lnTo>
                    <a:pt x="3532" y="16"/>
                  </a:lnTo>
                  <a:lnTo>
                    <a:pt x="3534" y="14"/>
                  </a:lnTo>
                  <a:lnTo>
                    <a:pt x="3534" y="14"/>
                  </a:lnTo>
                  <a:lnTo>
                    <a:pt x="3540" y="12"/>
                  </a:lnTo>
                  <a:lnTo>
                    <a:pt x="3540" y="12"/>
                  </a:lnTo>
                  <a:lnTo>
                    <a:pt x="3554" y="14"/>
                  </a:lnTo>
                  <a:lnTo>
                    <a:pt x="3554" y="14"/>
                  </a:lnTo>
                  <a:lnTo>
                    <a:pt x="3556" y="14"/>
                  </a:lnTo>
                  <a:lnTo>
                    <a:pt x="3556" y="14"/>
                  </a:lnTo>
                  <a:lnTo>
                    <a:pt x="3560" y="14"/>
                  </a:lnTo>
                  <a:lnTo>
                    <a:pt x="3560" y="14"/>
                  </a:lnTo>
                  <a:lnTo>
                    <a:pt x="3566" y="14"/>
                  </a:lnTo>
                  <a:lnTo>
                    <a:pt x="3572" y="14"/>
                  </a:lnTo>
                  <a:lnTo>
                    <a:pt x="3572" y="14"/>
                  </a:lnTo>
                  <a:lnTo>
                    <a:pt x="3576" y="14"/>
                  </a:lnTo>
                  <a:lnTo>
                    <a:pt x="3582" y="14"/>
                  </a:lnTo>
                  <a:lnTo>
                    <a:pt x="3582" y="14"/>
                  </a:lnTo>
                  <a:lnTo>
                    <a:pt x="3588" y="14"/>
                  </a:lnTo>
                  <a:lnTo>
                    <a:pt x="3588" y="14"/>
                  </a:lnTo>
                  <a:lnTo>
                    <a:pt x="3592" y="16"/>
                  </a:lnTo>
                  <a:lnTo>
                    <a:pt x="3592" y="16"/>
                  </a:lnTo>
                  <a:lnTo>
                    <a:pt x="3600" y="16"/>
                  </a:lnTo>
                  <a:lnTo>
                    <a:pt x="3600" y="16"/>
                  </a:lnTo>
                  <a:lnTo>
                    <a:pt x="3602" y="16"/>
                  </a:lnTo>
                  <a:lnTo>
                    <a:pt x="3602" y="16"/>
                  </a:lnTo>
                  <a:lnTo>
                    <a:pt x="3602" y="16"/>
                  </a:lnTo>
                  <a:lnTo>
                    <a:pt x="3602" y="16"/>
                  </a:lnTo>
                  <a:lnTo>
                    <a:pt x="3604" y="18"/>
                  </a:lnTo>
                  <a:lnTo>
                    <a:pt x="3604" y="18"/>
                  </a:lnTo>
                  <a:lnTo>
                    <a:pt x="3614" y="16"/>
                  </a:lnTo>
                  <a:lnTo>
                    <a:pt x="3614" y="16"/>
                  </a:lnTo>
                  <a:lnTo>
                    <a:pt x="3616" y="16"/>
                  </a:lnTo>
                  <a:lnTo>
                    <a:pt x="3616" y="16"/>
                  </a:lnTo>
                  <a:lnTo>
                    <a:pt x="3618" y="16"/>
                  </a:lnTo>
                  <a:lnTo>
                    <a:pt x="3618" y="16"/>
                  </a:lnTo>
                  <a:lnTo>
                    <a:pt x="3618" y="16"/>
                  </a:lnTo>
                  <a:lnTo>
                    <a:pt x="3618" y="16"/>
                  </a:lnTo>
                  <a:lnTo>
                    <a:pt x="3618" y="14"/>
                  </a:lnTo>
                  <a:lnTo>
                    <a:pt x="3618" y="14"/>
                  </a:lnTo>
                  <a:lnTo>
                    <a:pt x="3620" y="16"/>
                  </a:lnTo>
                  <a:lnTo>
                    <a:pt x="3620" y="16"/>
                  </a:lnTo>
                  <a:lnTo>
                    <a:pt x="3620" y="16"/>
                  </a:lnTo>
                  <a:lnTo>
                    <a:pt x="3620" y="16"/>
                  </a:lnTo>
                  <a:lnTo>
                    <a:pt x="3620" y="14"/>
                  </a:lnTo>
                  <a:lnTo>
                    <a:pt x="3620" y="14"/>
                  </a:lnTo>
                  <a:lnTo>
                    <a:pt x="3620" y="16"/>
                  </a:lnTo>
                  <a:lnTo>
                    <a:pt x="3620" y="16"/>
                  </a:lnTo>
                  <a:lnTo>
                    <a:pt x="3622" y="14"/>
                  </a:lnTo>
                  <a:lnTo>
                    <a:pt x="3622" y="14"/>
                  </a:lnTo>
                  <a:lnTo>
                    <a:pt x="3622" y="16"/>
                  </a:lnTo>
                  <a:lnTo>
                    <a:pt x="3622" y="16"/>
                  </a:lnTo>
                  <a:lnTo>
                    <a:pt x="3624" y="16"/>
                  </a:lnTo>
                  <a:lnTo>
                    <a:pt x="3624" y="16"/>
                  </a:lnTo>
                  <a:lnTo>
                    <a:pt x="3624" y="16"/>
                  </a:lnTo>
                  <a:lnTo>
                    <a:pt x="3624" y="16"/>
                  </a:lnTo>
                  <a:lnTo>
                    <a:pt x="3630" y="16"/>
                  </a:lnTo>
                  <a:lnTo>
                    <a:pt x="3630" y="16"/>
                  </a:lnTo>
                  <a:lnTo>
                    <a:pt x="3630" y="16"/>
                  </a:lnTo>
                  <a:lnTo>
                    <a:pt x="3630" y="16"/>
                  </a:lnTo>
                  <a:lnTo>
                    <a:pt x="3630" y="16"/>
                  </a:lnTo>
                  <a:lnTo>
                    <a:pt x="3630" y="16"/>
                  </a:lnTo>
                  <a:lnTo>
                    <a:pt x="3630" y="16"/>
                  </a:lnTo>
                  <a:lnTo>
                    <a:pt x="3630" y="16"/>
                  </a:lnTo>
                  <a:lnTo>
                    <a:pt x="3634" y="16"/>
                  </a:lnTo>
                  <a:lnTo>
                    <a:pt x="3634" y="16"/>
                  </a:lnTo>
                  <a:lnTo>
                    <a:pt x="3634" y="16"/>
                  </a:lnTo>
                  <a:lnTo>
                    <a:pt x="3634" y="16"/>
                  </a:lnTo>
                  <a:lnTo>
                    <a:pt x="3634" y="16"/>
                  </a:lnTo>
                  <a:lnTo>
                    <a:pt x="3634" y="16"/>
                  </a:lnTo>
                  <a:lnTo>
                    <a:pt x="3634" y="16"/>
                  </a:lnTo>
                  <a:lnTo>
                    <a:pt x="3634"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8" y="16"/>
                  </a:lnTo>
                  <a:lnTo>
                    <a:pt x="3638" y="16"/>
                  </a:lnTo>
                  <a:lnTo>
                    <a:pt x="3638" y="16"/>
                  </a:lnTo>
                  <a:lnTo>
                    <a:pt x="3638" y="16"/>
                  </a:lnTo>
                  <a:lnTo>
                    <a:pt x="3638" y="16"/>
                  </a:lnTo>
                  <a:lnTo>
                    <a:pt x="3638" y="16"/>
                  </a:lnTo>
                  <a:lnTo>
                    <a:pt x="3638" y="16"/>
                  </a:lnTo>
                  <a:lnTo>
                    <a:pt x="3638" y="16"/>
                  </a:lnTo>
                  <a:lnTo>
                    <a:pt x="3642" y="16"/>
                  </a:lnTo>
                  <a:lnTo>
                    <a:pt x="3642" y="16"/>
                  </a:lnTo>
                  <a:lnTo>
                    <a:pt x="3642" y="16"/>
                  </a:lnTo>
                  <a:lnTo>
                    <a:pt x="3642" y="16"/>
                  </a:lnTo>
                  <a:lnTo>
                    <a:pt x="3642" y="16"/>
                  </a:lnTo>
                  <a:lnTo>
                    <a:pt x="3642" y="16"/>
                  </a:lnTo>
                  <a:lnTo>
                    <a:pt x="3646" y="18"/>
                  </a:lnTo>
                  <a:lnTo>
                    <a:pt x="3646" y="18"/>
                  </a:lnTo>
                  <a:lnTo>
                    <a:pt x="3646" y="18"/>
                  </a:lnTo>
                  <a:lnTo>
                    <a:pt x="3646" y="18"/>
                  </a:lnTo>
                  <a:lnTo>
                    <a:pt x="3648" y="16"/>
                  </a:lnTo>
                  <a:lnTo>
                    <a:pt x="3648" y="16"/>
                  </a:lnTo>
                  <a:lnTo>
                    <a:pt x="3648" y="16"/>
                  </a:lnTo>
                  <a:lnTo>
                    <a:pt x="3648" y="16"/>
                  </a:lnTo>
                  <a:lnTo>
                    <a:pt x="3650" y="16"/>
                  </a:lnTo>
                  <a:lnTo>
                    <a:pt x="3650" y="16"/>
                  </a:lnTo>
                  <a:lnTo>
                    <a:pt x="3652" y="16"/>
                  </a:lnTo>
                  <a:lnTo>
                    <a:pt x="3652" y="16"/>
                  </a:lnTo>
                  <a:lnTo>
                    <a:pt x="3652" y="16"/>
                  </a:lnTo>
                  <a:lnTo>
                    <a:pt x="3652" y="16"/>
                  </a:lnTo>
                  <a:lnTo>
                    <a:pt x="3654" y="16"/>
                  </a:lnTo>
                  <a:lnTo>
                    <a:pt x="3654" y="16"/>
                  </a:lnTo>
                  <a:lnTo>
                    <a:pt x="3654" y="16"/>
                  </a:lnTo>
                  <a:lnTo>
                    <a:pt x="3654" y="16"/>
                  </a:lnTo>
                  <a:lnTo>
                    <a:pt x="3656" y="14"/>
                  </a:lnTo>
                  <a:lnTo>
                    <a:pt x="3658" y="14"/>
                  </a:lnTo>
                  <a:lnTo>
                    <a:pt x="3658" y="14"/>
                  </a:lnTo>
                  <a:lnTo>
                    <a:pt x="3658" y="16"/>
                  </a:lnTo>
                  <a:lnTo>
                    <a:pt x="3658" y="16"/>
                  </a:lnTo>
                  <a:lnTo>
                    <a:pt x="3658" y="16"/>
                  </a:lnTo>
                  <a:lnTo>
                    <a:pt x="3662" y="20"/>
                  </a:lnTo>
                  <a:lnTo>
                    <a:pt x="3662" y="20"/>
                  </a:lnTo>
                  <a:lnTo>
                    <a:pt x="3668" y="20"/>
                  </a:lnTo>
                  <a:lnTo>
                    <a:pt x="3672" y="20"/>
                  </a:lnTo>
                  <a:lnTo>
                    <a:pt x="3672" y="20"/>
                  </a:lnTo>
                  <a:lnTo>
                    <a:pt x="3678" y="22"/>
                  </a:lnTo>
                  <a:lnTo>
                    <a:pt x="3684" y="22"/>
                  </a:lnTo>
                  <a:lnTo>
                    <a:pt x="3684" y="22"/>
                  </a:lnTo>
                  <a:lnTo>
                    <a:pt x="3688" y="20"/>
                  </a:lnTo>
                  <a:lnTo>
                    <a:pt x="3688" y="20"/>
                  </a:lnTo>
                  <a:lnTo>
                    <a:pt x="3690" y="20"/>
                  </a:lnTo>
                  <a:lnTo>
                    <a:pt x="3690" y="20"/>
                  </a:lnTo>
                  <a:lnTo>
                    <a:pt x="3692" y="18"/>
                  </a:lnTo>
                  <a:lnTo>
                    <a:pt x="3692" y="18"/>
                  </a:lnTo>
                  <a:lnTo>
                    <a:pt x="3692" y="18"/>
                  </a:lnTo>
                  <a:lnTo>
                    <a:pt x="3692" y="18"/>
                  </a:lnTo>
                  <a:lnTo>
                    <a:pt x="3692" y="18"/>
                  </a:lnTo>
                  <a:lnTo>
                    <a:pt x="3692" y="18"/>
                  </a:lnTo>
                  <a:lnTo>
                    <a:pt x="3692" y="18"/>
                  </a:lnTo>
                  <a:lnTo>
                    <a:pt x="3692" y="18"/>
                  </a:lnTo>
                  <a:lnTo>
                    <a:pt x="3694" y="18"/>
                  </a:lnTo>
                  <a:lnTo>
                    <a:pt x="3694" y="18"/>
                  </a:lnTo>
                  <a:lnTo>
                    <a:pt x="3698" y="18"/>
                  </a:lnTo>
                  <a:lnTo>
                    <a:pt x="3698" y="18"/>
                  </a:lnTo>
                  <a:lnTo>
                    <a:pt x="3702" y="16"/>
                  </a:lnTo>
                  <a:lnTo>
                    <a:pt x="3702" y="16"/>
                  </a:lnTo>
                  <a:lnTo>
                    <a:pt x="3708" y="18"/>
                  </a:lnTo>
                  <a:lnTo>
                    <a:pt x="3708" y="18"/>
                  </a:lnTo>
                  <a:lnTo>
                    <a:pt x="3710" y="18"/>
                  </a:lnTo>
                  <a:lnTo>
                    <a:pt x="3710" y="18"/>
                  </a:lnTo>
                  <a:lnTo>
                    <a:pt x="3714" y="18"/>
                  </a:lnTo>
                  <a:lnTo>
                    <a:pt x="3714" y="18"/>
                  </a:lnTo>
                  <a:lnTo>
                    <a:pt x="3716" y="18"/>
                  </a:lnTo>
                  <a:lnTo>
                    <a:pt x="3716" y="18"/>
                  </a:lnTo>
                  <a:lnTo>
                    <a:pt x="3720" y="18"/>
                  </a:lnTo>
                  <a:lnTo>
                    <a:pt x="3720" y="18"/>
                  </a:lnTo>
                  <a:lnTo>
                    <a:pt x="3726" y="18"/>
                  </a:lnTo>
                  <a:lnTo>
                    <a:pt x="3726" y="18"/>
                  </a:lnTo>
                  <a:lnTo>
                    <a:pt x="3732" y="18"/>
                  </a:lnTo>
                  <a:lnTo>
                    <a:pt x="3732" y="18"/>
                  </a:lnTo>
                  <a:lnTo>
                    <a:pt x="3734" y="18"/>
                  </a:lnTo>
                  <a:lnTo>
                    <a:pt x="3734" y="18"/>
                  </a:lnTo>
                  <a:lnTo>
                    <a:pt x="3740" y="18"/>
                  </a:lnTo>
                  <a:lnTo>
                    <a:pt x="3740" y="18"/>
                  </a:lnTo>
                  <a:lnTo>
                    <a:pt x="3748" y="18"/>
                  </a:lnTo>
                  <a:lnTo>
                    <a:pt x="3748" y="18"/>
                  </a:lnTo>
                  <a:lnTo>
                    <a:pt x="3756" y="18"/>
                  </a:lnTo>
                  <a:lnTo>
                    <a:pt x="3756" y="18"/>
                  </a:lnTo>
                  <a:lnTo>
                    <a:pt x="3760" y="20"/>
                  </a:lnTo>
                  <a:lnTo>
                    <a:pt x="3760" y="20"/>
                  </a:lnTo>
                  <a:lnTo>
                    <a:pt x="3764" y="20"/>
                  </a:lnTo>
                  <a:lnTo>
                    <a:pt x="3764" y="20"/>
                  </a:lnTo>
                  <a:lnTo>
                    <a:pt x="3770" y="20"/>
                  </a:lnTo>
                  <a:lnTo>
                    <a:pt x="3770" y="20"/>
                  </a:lnTo>
                  <a:lnTo>
                    <a:pt x="3772" y="20"/>
                  </a:lnTo>
                  <a:lnTo>
                    <a:pt x="3772" y="20"/>
                  </a:lnTo>
                  <a:lnTo>
                    <a:pt x="3776" y="20"/>
                  </a:lnTo>
                  <a:lnTo>
                    <a:pt x="3776" y="20"/>
                  </a:lnTo>
                  <a:lnTo>
                    <a:pt x="3778" y="20"/>
                  </a:lnTo>
                  <a:lnTo>
                    <a:pt x="3780" y="20"/>
                  </a:lnTo>
                  <a:lnTo>
                    <a:pt x="3780" y="20"/>
                  </a:lnTo>
                  <a:lnTo>
                    <a:pt x="3782" y="20"/>
                  </a:lnTo>
                  <a:lnTo>
                    <a:pt x="3782" y="20"/>
                  </a:lnTo>
                  <a:lnTo>
                    <a:pt x="3784" y="20"/>
                  </a:lnTo>
                  <a:lnTo>
                    <a:pt x="3784" y="20"/>
                  </a:lnTo>
                  <a:lnTo>
                    <a:pt x="3784" y="20"/>
                  </a:lnTo>
                  <a:lnTo>
                    <a:pt x="3784" y="20"/>
                  </a:lnTo>
                  <a:lnTo>
                    <a:pt x="3786" y="20"/>
                  </a:lnTo>
                  <a:lnTo>
                    <a:pt x="3786" y="20"/>
                  </a:lnTo>
                  <a:lnTo>
                    <a:pt x="3786" y="20"/>
                  </a:lnTo>
                  <a:lnTo>
                    <a:pt x="3786" y="20"/>
                  </a:lnTo>
                  <a:lnTo>
                    <a:pt x="3788" y="20"/>
                  </a:lnTo>
                  <a:lnTo>
                    <a:pt x="3788" y="20"/>
                  </a:lnTo>
                  <a:lnTo>
                    <a:pt x="3790" y="22"/>
                  </a:lnTo>
                  <a:lnTo>
                    <a:pt x="3790" y="22"/>
                  </a:lnTo>
                  <a:lnTo>
                    <a:pt x="3794" y="22"/>
                  </a:lnTo>
                  <a:lnTo>
                    <a:pt x="3794" y="22"/>
                  </a:lnTo>
                  <a:lnTo>
                    <a:pt x="3796" y="22"/>
                  </a:lnTo>
                  <a:lnTo>
                    <a:pt x="3796" y="22"/>
                  </a:lnTo>
                  <a:lnTo>
                    <a:pt x="3796" y="22"/>
                  </a:lnTo>
                  <a:lnTo>
                    <a:pt x="3796" y="22"/>
                  </a:lnTo>
                  <a:lnTo>
                    <a:pt x="3796" y="22"/>
                  </a:lnTo>
                  <a:lnTo>
                    <a:pt x="3796" y="22"/>
                  </a:lnTo>
                  <a:lnTo>
                    <a:pt x="3798" y="20"/>
                  </a:lnTo>
                  <a:lnTo>
                    <a:pt x="3798" y="20"/>
                  </a:lnTo>
                  <a:lnTo>
                    <a:pt x="3802" y="22"/>
                  </a:lnTo>
                  <a:lnTo>
                    <a:pt x="3802" y="22"/>
                  </a:lnTo>
                  <a:lnTo>
                    <a:pt x="3802" y="20"/>
                  </a:lnTo>
                  <a:lnTo>
                    <a:pt x="3802" y="20"/>
                  </a:lnTo>
                  <a:lnTo>
                    <a:pt x="3804" y="20"/>
                  </a:lnTo>
                  <a:lnTo>
                    <a:pt x="3804" y="20"/>
                  </a:lnTo>
                  <a:lnTo>
                    <a:pt x="3804" y="22"/>
                  </a:lnTo>
                  <a:lnTo>
                    <a:pt x="3804" y="22"/>
                  </a:lnTo>
                  <a:lnTo>
                    <a:pt x="3806" y="22"/>
                  </a:lnTo>
                  <a:lnTo>
                    <a:pt x="3806" y="22"/>
                  </a:lnTo>
                  <a:lnTo>
                    <a:pt x="3806" y="22"/>
                  </a:lnTo>
                  <a:lnTo>
                    <a:pt x="3806" y="22"/>
                  </a:lnTo>
                  <a:lnTo>
                    <a:pt x="3808" y="22"/>
                  </a:lnTo>
                  <a:lnTo>
                    <a:pt x="3808" y="22"/>
                  </a:lnTo>
                  <a:lnTo>
                    <a:pt x="3808" y="22"/>
                  </a:lnTo>
                  <a:lnTo>
                    <a:pt x="3808" y="22"/>
                  </a:lnTo>
                  <a:lnTo>
                    <a:pt x="3808" y="22"/>
                  </a:lnTo>
                  <a:lnTo>
                    <a:pt x="3808" y="22"/>
                  </a:lnTo>
                  <a:lnTo>
                    <a:pt x="3808" y="22"/>
                  </a:lnTo>
                  <a:lnTo>
                    <a:pt x="3808" y="22"/>
                  </a:lnTo>
                  <a:lnTo>
                    <a:pt x="3808" y="22"/>
                  </a:lnTo>
                  <a:lnTo>
                    <a:pt x="3808" y="22"/>
                  </a:lnTo>
                  <a:lnTo>
                    <a:pt x="3810" y="22"/>
                  </a:lnTo>
                  <a:lnTo>
                    <a:pt x="3810" y="22"/>
                  </a:lnTo>
                  <a:lnTo>
                    <a:pt x="3810" y="22"/>
                  </a:lnTo>
                  <a:lnTo>
                    <a:pt x="3810" y="22"/>
                  </a:lnTo>
                  <a:lnTo>
                    <a:pt x="3810" y="22"/>
                  </a:lnTo>
                  <a:lnTo>
                    <a:pt x="3810" y="22"/>
                  </a:lnTo>
                  <a:lnTo>
                    <a:pt x="3810" y="22"/>
                  </a:lnTo>
                  <a:lnTo>
                    <a:pt x="3810" y="22"/>
                  </a:lnTo>
                  <a:lnTo>
                    <a:pt x="3810" y="22"/>
                  </a:lnTo>
                  <a:lnTo>
                    <a:pt x="3810" y="22"/>
                  </a:lnTo>
                  <a:lnTo>
                    <a:pt x="3812" y="22"/>
                  </a:lnTo>
                  <a:lnTo>
                    <a:pt x="3812" y="22"/>
                  </a:lnTo>
                  <a:lnTo>
                    <a:pt x="3814" y="22"/>
                  </a:lnTo>
                  <a:lnTo>
                    <a:pt x="3814" y="22"/>
                  </a:lnTo>
                  <a:lnTo>
                    <a:pt x="3816" y="22"/>
                  </a:lnTo>
                  <a:lnTo>
                    <a:pt x="3816" y="22"/>
                  </a:lnTo>
                  <a:lnTo>
                    <a:pt x="3818" y="22"/>
                  </a:lnTo>
                  <a:lnTo>
                    <a:pt x="3818" y="22"/>
                  </a:lnTo>
                  <a:lnTo>
                    <a:pt x="3822" y="22"/>
                  </a:lnTo>
                  <a:lnTo>
                    <a:pt x="3822" y="22"/>
                  </a:lnTo>
                  <a:lnTo>
                    <a:pt x="3824" y="22"/>
                  </a:lnTo>
                  <a:lnTo>
                    <a:pt x="3824" y="22"/>
                  </a:lnTo>
                  <a:lnTo>
                    <a:pt x="3828" y="24"/>
                  </a:lnTo>
                  <a:lnTo>
                    <a:pt x="3828" y="24"/>
                  </a:lnTo>
                  <a:lnTo>
                    <a:pt x="3828" y="22"/>
                  </a:lnTo>
                  <a:lnTo>
                    <a:pt x="3828" y="22"/>
                  </a:lnTo>
                  <a:lnTo>
                    <a:pt x="3830" y="24"/>
                  </a:lnTo>
                  <a:lnTo>
                    <a:pt x="3830" y="24"/>
                  </a:lnTo>
                  <a:lnTo>
                    <a:pt x="3832" y="24"/>
                  </a:lnTo>
                  <a:lnTo>
                    <a:pt x="3832" y="24"/>
                  </a:lnTo>
                  <a:lnTo>
                    <a:pt x="3834" y="24"/>
                  </a:lnTo>
                  <a:lnTo>
                    <a:pt x="3834" y="24"/>
                  </a:lnTo>
                  <a:lnTo>
                    <a:pt x="3836" y="24"/>
                  </a:lnTo>
                  <a:lnTo>
                    <a:pt x="3836" y="24"/>
                  </a:lnTo>
                  <a:lnTo>
                    <a:pt x="3838" y="24"/>
                  </a:lnTo>
                  <a:lnTo>
                    <a:pt x="3838" y="24"/>
                  </a:lnTo>
                  <a:lnTo>
                    <a:pt x="3838" y="24"/>
                  </a:lnTo>
                  <a:lnTo>
                    <a:pt x="3838" y="24"/>
                  </a:lnTo>
                  <a:lnTo>
                    <a:pt x="3840" y="24"/>
                  </a:lnTo>
                  <a:lnTo>
                    <a:pt x="3840" y="24"/>
                  </a:lnTo>
                  <a:lnTo>
                    <a:pt x="3840" y="24"/>
                  </a:lnTo>
                  <a:lnTo>
                    <a:pt x="3840" y="24"/>
                  </a:lnTo>
                  <a:lnTo>
                    <a:pt x="3846" y="24"/>
                  </a:lnTo>
                  <a:lnTo>
                    <a:pt x="3846" y="24"/>
                  </a:lnTo>
                  <a:lnTo>
                    <a:pt x="3850" y="26"/>
                  </a:lnTo>
                  <a:lnTo>
                    <a:pt x="3850" y="26"/>
                  </a:lnTo>
                  <a:lnTo>
                    <a:pt x="3860" y="26"/>
                  </a:lnTo>
                  <a:lnTo>
                    <a:pt x="3860" y="26"/>
                  </a:lnTo>
                  <a:lnTo>
                    <a:pt x="3864" y="24"/>
                  </a:lnTo>
                  <a:lnTo>
                    <a:pt x="3864" y="24"/>
                  </a:lnTo>
                  <a:lnTo>
                    <a:pt x="3868" y="26"/>
                  </a:lnTo>
                  <a:lnTo>
                    <a:pt x="3868" y="26"/>
                  </a:lnTo>
                  <a:lnTo>
                    <a:pt x="3876" y="26"/>
                  </a:lnTo>
                  <a:lnTo>
                    <a:pt x="3876" y="26"/>
                  </a:lnTo>
                  <a:lnTo>
                    <a:pt x="3878" y="26"/>
                  </a:lnTo>
                  <a:lnTo>
                    <a:pt x="3878" y="26"/>
                  </a:lnTo>
                  <a:lnTo>
                    <a:pt x="3890" y="28"/>
                  </a:lnTo>
                  <a:lnTo>
                    <a:pt x="3890" y="28"/>
                  </a:lnTo>
                  <a:lnTo>
                    <a:pt x="3892" y="28"/>
                  </a:lnTo>
                  <a:lnTo>
                    <a:pt x="3892" y="28"/>
                  </a:lnTo>
                  <a:lnTo>
                    <a:pt x="3902" y="28"/>
                  </a:lnTo>
                  <a:lnTo>
                    <a:pt x="3902" y="28"/>
                  </a:lnTo>
                  <a:lnTo>
                    <a:pt x="3904" y="30"/>
                  </a:lnTo>
                  <a:lnTo>
                    <a:pt x="3904" y="30"/>
                  </a:lnTo>
                  <a:lnTo>
                    <a:pt x="3908" y="28"/>
                  </a:lnTo>
                  <a:lnTo>
                    <a:pt x="3908" y="28"/>
                  </a:lnTo>
                  <a:lnTo>
                    <a:pt x="3910" y="28"/>
                  </a:lnTo>
                  <a:lnTo>
                    <a:pt x="3910" y="28"/>
                  </a:lnTo>
                  <a:lnTo>
                    <a:pt x="3912" y="28"/>
                  </a:lnTo>
                  <a:lnTo>
                    <a:pt x="3912" y="28"/>
                  </a:lnTo>
                  <a:lnTo>
                    <a:pt x="3918" y="30"/>
                  </a:lnTo>
                  <a:lnTo>
                    <a:pt x="3918" y="30"/>
                  </a:lnTo>
                  <a:lnTo>
                    <a:pt x="3922" y="30"/>
                  </a:lnTo>
                  <a:lnTo>
                    <a:pt x="3922" y="30"/>
                  </a:lnTo>
                  <a:lnTo>
                    <a:pt x="3924" y="30"/>
                  </a:lnTo>
                  <a:lnTo>
                    <a:pt x="3924" y="30"/>
                  </a:lnTo>
                  <a:lnTo>
                    <a:pt x="3924" y="30"/>
                  </a:lnTo>
                  <a:lnTo>
                    <a:pt x="3924" y="30"/>
                  </a:lnTo>
                  <a:lnTo>
                    <a:pt x="3926" y="30"/>
                  </a:lnTo>
                  <a:lnTo>
                    <a:pt x="3926" y="30"/>
                  </a:lnTo>
                  <a:lnTo>
                    <a:pt x="3926" y="30"/>
                  </a:lnTo>
                  <a:lnTo>
                    <a:pt x="3926" y="30"/>
                  </a:lnTo>
                  <a:lnTo>
                    <a:pt x="3930" y="32"/>
                  </a:lnTo>
                  <a:lnTo>
                    <a:pt x="3930" y="32"/>
                  </a:lnTo>
                  <a:lnTo>
                    <a:pt x="3906" y="32"/>
                  </a:lnTo>
                  <a:lnTo>
                    <a:pt x="3906" y="32"/>
                  </a:lnTo>
                  <a:lnTo>
                    <a:pt x="3906" y="32"/>
                  </a:lnTo>
                  <a:lnTo>
                    <a:pt x="3906" y="32"/>
                  </a:lnTo>
                  <a:lnTo>
                    <a:pt x="3906" y="32"/>
                  </a:lnTo>
                  <a:lnTo>
                    <a:pt x="3904" y="32"/>
                  </a:lnTo>
                  <a:lnTo>
                    <a:pt x="3904" y="32"/>
                  </a:lnTo>
                  <a:lnTo>
                    <a:pt x="3904" y="32"/>
                  </a:lnTo>
                  <a:lnTo>
                    <a:pt x="3904" y="32"/>
                  </a:lnTo>
                  <a:lnTo>
                    <a:pt x="3904" y="32"/>
                  </a:lnTo>
                  <a:lnTo>
                    <a:pt x="3904" y="32"/>
                  </a:lnTo>
                  <a:lnTo>
                    <a:pt x="3898" y="34"/>
                  </a:lnTo>
                  <a:lnTo>
                    <a:pt x="3898" y="34"/>
                  </a:lnTo>
                  <a:lnTo>
                    <a:pt x="3892" y="36"/>
                  </a:lnTo>
                  <a:lnTo>
                    <a:pt x="3892" y="36"/>
                  </a:lnTo>
                  <a:lnTo>
                    <a:pt x="3890" y="36"/>
                  </a:lnTo>
                  <a:lnTo>
                    <a:pt x="3890" y="36"/>
                  </a:lnTo>
                  <a:lnTo>
                    <a:pt x="3888" y="36"/>
                  </a:lnTo>
                  <a:lnTo>
                    <a:pt x="3888" y="36"/>
                  </a:lnTo>
                  <a:lnTo>
                    <a:pt x="3886" y="36"/>
                  </a:lnTo>
                  <a:lnTo>
                    <a:pt x="3886" y="36"/>
                  </a:lnTo>
                  <a:lnTo>
                    <a:pt x="3886" y="36"/>
                  </a:lnTo>
                  <a:lnTo>
                    <a:pt x="3886" y="36"/>
                  </a:lnTo>
                  <a:lnTo>
                    <a:pt x="3886" y="36"/>
                  </a:lnTo>
                  <a:lnTo>
                    <a:pt x="3886" y="36"/>
                  </a:lnTo>
                  <a:lnTo>
                    <a:pt x="3884" y="36"/>
                  </a:lnTo>
                  <a:lnTo>
                    <a:pt x="3884" y="36"/>
                  </a:lnTo>
                  <a:lnTo>
                    <a:pt x="3882" y="36"/>
                  </a:lnTo>
                  <a:lnTo>
                    <a:pt x="3882" y="36"/>
                  </a:lnTo>
                  <a:lnTo>
                    <a:pt x="3882" y="36"/>
                  </a:lnTo>
                  <a:lnTo>
                    <a:pt x="3882" y="36"/>
                  </a:lnTo>
                  <a:lnTo>
                    <a:pt x="3882" y="36"/>
                  </a:lnTo>
                  <a:lnTo>
                    <a:pt x="3882" y="36"/>
                  </a:lnTo>
                  <a:lnTo>
                    <a:pt x="3882" y="36"/>
                  </a:lnTo>
                  <a:lnTo>
                    <a:pt x="3882" y="36"/>
                  </a:lnTo>
                  <a:lnTo>
                    <a:pt x="3878" y="36"/>
                  </a:lnTo>
                  <a:lnTo>
                    <a:pt x="3878" y="36"/>
                  </a:lnTo>
                  <a:lnTo>
                    <a:pt x="3878" y="36"/>
                  </a:lnTo>
                  <a:lnTo>
                    <a:pt x="3878" y="36"/>
                  </a:lnTo>
                  <a:lnTo>
                    <a:pt x="3878" y="36"/>
                  </a:lnTo>
                  <a:lnTo>
                    <a:pt x="3878" y="36"/>
                  </a:lnTo>
                  <a:lnTo>
                    <a:pt x="3876" y="36"/>
                  </a:lnTo>
                  <a:lnTo>
                    <a:pt x="3876" y="36"/>
                  </a:lnTo>
                  <a:lnTo>
                    <a:pt x="3874" y="36"/>
                  </a:lnTo>
                  <a:lnTo>
                    <a:pt x="3874" y="36"/>
                  </a:lnTo>
                  <a:lnTo>
                    <a:pt x="3874" y="36"/>
                  </a:lnTo>
                  <a:lnTo>
                    <a:pt x="3874" y="36"/>
                  </a:lnTo>
                  <a:lnTo>
                    <a:pt x="3874" y="36"/>
                  </a:lnTo>
                  <a:lnTo>
                    <a:pt x="3874" y="38"/>
                  </a:lnTo>
                  <a:lnTo>
                    <a:pt x="3874" y="38"/>
                  </a:lnTo>
                  <a:lnTo>
                    <a:pt x="3870" y="38"/>
                  </a:lnTo>
                  <a:lnTo>
                    <a:pt x="3870" y="38"/>
                  </a:lnTo>
                  <a:lnTo>
                    <a:pt x="3864" y="38"/>
                  </a:lnTo>
                  <a:lnTo>
                    <a:pt x="3864" y="38"/>
                  </a:lnTo>
                  <a:lnTo>
                    <a:pt x="3854" y="38"/>
                  </a:lnTo>
                  <a:lnTo>
                    <a:pt x="3854" y="38"/>
                  </a:lnTo>
                  <a:lnTo>
                    <a:pt x="3850" y="36"/>
                  </a:lnTo>
                  <a:lnTo>
                    <a:pt x="3850" y="36"/>
                  </a:lnTo>
                  <a:lnTo>
                    <a:pt x="3846" y="34"/>
                  </a:lnTo>
                  <a:lnTo>
                    <a:pt x="3846" y="34"/>
                  </a:lnTo>
                  <a:lnTo>
                    <a:pt x="3846" y="34"/>
                  </a:lnTo>
                  <a:lnTo>
                    <a:pt x="3846" y="34"/>
                  </a:lnTo>
                  <a:lnTo>
                    <a:pt x="3842" y="34"/>
                  </a:lnTo>
                  <a:lnTo>
                    <a:pt x="3842" y="34"/>
                  </a:lnTo>
                  <a:lnTo>
                    <a:pt x="3842" y="36"/>
                  </a:lnTo>
                  <a:lnTo>
                    <a:pt x="3842" y="36"/>
                  </a:lnTo>
                  <a:lnTo>
                    <a:pt x="3842" y="36"/>
                  </a:lnTo>
                  <a:lnTo>
                    <a:pt x="3842" y="36"/>
                  </a:lnTo>
                  <a:lnTo>
                    <a:pt x="3842" y="36"/>
                  </a:lnTo>
                  <a:lnTo>
                    <a:pt x="3842" y="36"/>
                  </a:lnTo>
                  <a:lnTo>
                    <a:pt x="3842" y="36"/>
                  </a:lnTo>
                  <a:lnTo>
                    <a:pt x="3840" y="38"/>
                  </a:lnTo>
                  <a:lnTo>
                    <a:pt x="3840" y="38"/>
                  </a:lnTo>
                  <a:lnTo>
                    <a:pt x="3832" y="38"/>
                  </a:lnTo>
                  <a:lnTo>
                    <a:pt x="3832" y="38"/>
                  </a:lnTo>
                  <a:lnTo>
                    <a:pt x="3830" y="38"/>
                  </a:lnTo>
                  <a:lnTo>
                    <a:pt x="3830" y="38"/>
                  </a:lnTo>
                  <a:lnTo>
                    <a:pt x="3828" y="38"/>
                  </a:lnTo>
                  <a:lnTo>
                    <a:pt x="3828" y="38"/>
                  </a:lnTo>
                  <a:lnTo>
                    <a:pt x="3826" y="38"/>
                  </a:lnTo>
                  <a:lnTo>
                    <a:pt x="3826" y="38"/>
                  </a:lnTo>
                  <a:lnTo>
                    <a:pt x="3824" y="38"/>
                  </a:lnTo>
                  <a:lnTo>
                    <a:pt x="3824" y="38"/>
                  </a:lnTo>
                  <a:lnTo>
                    <a:pt x="3824" y="38"/>
                  </a:lnTo>
                  <a:lnTo>
                    <a:pt x="3824" y="38"/>
                  </a:lnTo>
                  <a:lnTo>
                    <a:pt x="3824" y="38"/>
                  </a:lnTo>
                  <a:lnTo>
                    <a:pt x="3824" y="38"/>
                  </a:lnTo>
                  <a:lnTo>
                    <a:pt x="3822" y="38"/>
                  </a:lnTo>
                  <a:lnTo>
                    <a:pt x="3822" y="38"/>
                  </a:lnTo>
                  <a:lnTo>
                    <a:pt x="3820" y="38"/>
                  </a:lnTo>
                  <a:lnTo>
                    <a:pt x="3820" y="38"/>
                  </a:lnTo>
                  <a:lnTo>
                    <a:pt x="3820" y="38"/>
                  </a:lnTo>
                  <a:lnTo>
                    <a:pt x="3820" y="38"/>
                  </a:lnTo>
                  <a:lnTo>
                    <a:pt x="3812" y="40"/>
                  </a:lnTo>
                  <a:lnTo>
                    <a:pt x="3812" y="40"/>
                  </a:lnTo>
                  <a:lnTo>
                    <a:pt x="3810" y="40"/>
                  </a:lnTo>
                  <a:lnTo>
                    <a:pt x="3810" y="40"/>
                  </a:lnTo>
                  <a:lnTo>
                    <a:pt x="3810" y="40"/>
                  </a:lnTo>
                  <a:lnTo>
                    <a:pt x="3810" y="40"/>
                  </a:lnTo>
                  <a:lnTo>
                    <a:pt x="3810" y="40"/>
                  </a:lnTo>
                  <a:lnTo>
                    <a:pt x="3810" y="40"/>
                  </a:lnTo>
                  <a:lnTo>
                    <a:pt x="3808" y="40"/>
                  </a:lnTo>
                  <a:lnTo>
                    <a:pt x="3808" y="40"/>
                  </a:lnTo>
                  <a:lnTo>
                    <a:pt x="3808" y="40"/>
                  </a:lnTo>
                  <a:lnTo>
                    <a:pt x="3808" y="40"/>
                  </a:lnTo>
                  <a:lnTo>
                    <a:pt x="3808" y="40"/>
                  </a:lnTo>
                  <a:lnTo>
                    <a:pt x="3808" y="40"/>
                  </a:lnTo>
                  <a:lnTo>
                    <a:pt x="3806" y="42"/>
                  </a:lnTo>
                  <a:lnTo>
                    <a:pt x="3806" y="42"/>
                  </a:lnTo>
                  <a:lnTo>
                    <a:pt x="3806" y="42"/>
                  </a:lnTo>
                  <a:lnTo>
                    <a:pt x="3806" y="42"/>
                  </a:lnTo>
                  <a:lnTo>
                    <a:pt x="3802" y="42"/>
                  </a:lnTo>
                  <a:lnTo>
                    <a:pt x="3802" y="42"/>
                  </a:lnTo>
                  <a:lnTo>
                    <a:pt x="3800" y="42"/>
                  </a:lnTo>
                  <a:lnTo>
                    <a:pt x="3800" y="42"/>
                  </a:lnTo>
                  <a:lnTo>
                    <a:pt x="3794" y="42"/>
                  </a:lnTo>
                  <a:lnTo>
                    <a:pt x="3794" y="42"/>
                  </a:lnTo>
                  <a:lnTo>
                    <a:pt x="3794" y="42"/>
                  </a:lnTo>
                  <a:lnTo>
                    <a:pt x="3794" y="42"/>
                  </a:lnTo>
                  <a:lnTo>
                    <a:pt x="3794" y="42"/>
                  </a:lnTo>
                  <a:lnTo>
                    <a:pt x="3794" y="42"/>
                  </a:lnTo>
                  <a:lnTo>
                    <a:pt x="3790" y="42"/>
                  </a:lnTo>
                  <a:lnTo>
                    <a:pt x="3790" y="42"/>
                  </a:lnTo>
                  <a:lnTo>
                    <a:pt x="3790" y="42"/>
                  </a:lnTo>
                  <a:lnTo>
                    <a:pt x="3790" y="42"/>
                  </a:lnTo>
                  <a:lnTo>
                    <a:pt x="3788" y="42"/>
                  </a:lnTo>
                  <a:lnTo>
                    <a:pt x="3788" y="42"/>
                  </a:lnTo>
                  <a:lnTo>
                    <a:pt x="3782" y="42"/>
                  </a:lnTo>
                  <a:lnTo>
                    <a:pt x="3782" y="42"/>
                  </a:lnTo>
                  <a:lnTo>
                    <a:pt x="3780" y="42"/>
                  </a:lnTo>
                  <a:lnTo>
                    <a:pt x="3780" y="42"/>
                  </a:lnTo>
                  <a:lnTo>
                    <a:pt x="3772" y="42"/>
                  </a:lnTo>
                  <a:lnTo>
                    <a:pt x="3772" y="42"/>
                  </a:lnTo>
                  <a:lnTo>
                    <a:pt x="3762" y="40"/>
                  </a:lnTo>
                  <a:lnTo>
                    <a:pt x="3762" y="40"/>
                  </a:lnTo>
                  <a:lnTo>
                    <a:pt x="3758" y="42"/>
                  </a:lnTo>
                  <a:lnTo>
                    <a:pt x="3758" y="42"/>
                  </a:lnTo>
                  <a:lnTo>
                    <a:pt x="3750" y="42"/>
                  </a:lnTo>
                  <a:lnTo>
                    <a:pt x="3750" y="42"/>
                  </a:lnTo>
                  <a:lnTo>
                    <a:pt x="3750" y="42"/>
                  </a:lnTo>
                  <a:lnTo>
                    <a:pt x="3750" y="42"/>
                  </a:lnTo>
                  <a:lnTo>
                    <a:pt x="3750" y="42"/>
                  </a:lnTo>
                  <a:lnTo>
                    <a:pt x="3750" y="42"/>
                  </a:lnTo>
                  <a:lnTo>
                    <a:pt x="3748" y="42"/>
                  </a:lnTo>
                  <a:lnTo>
                    <a:pt x="3748" y="42"/>
                  </a:lnTo>
                  <a:lnTo>
                    <a:pt x="3748" y="42"/>
                  </a:lnTo>
                  <a:lnTo>
                    <a:pt x="3748" y="42"/>
                  </a:lnTo>
                  <a:lnTo>
                    <a:pt x="3748" y="42"/>
                  </a:lnTo>
                  <a:lnTo>
                    <a:pt x="3748" y="42"/>
                  </a:lnTo>
                  <a:lnTo>
                    <a:pt x="3746" y="42"/>
                  </a:lnTo>
                  <a:lnTo>
                    <a:pt x="3746" y="42"/>
                  </a:lnTo>
                  <a:lnTo>
                    <a:pt x="3744" y="42"/>
                  </a:lnTo>
                  <a:lnTo>
                    <a:pt x="3744" y="42"/>
                  </a:lnTo>
                  <a:lnTo>
                    <a:pt x="3744" y="42"/>
                  </a:lnTo>
                  <a:lnTo>
                    <a:pt x="3744" y="42"/>
                  </a:lnTo>
                  <a:lnTo>
                    <a:pt x="3742" y="42"/>
                  </a:lnTo>
                  <a:lnTo>
                    <a:pt x="3742" y="42"/>
                  </a:lnTo>
                  <a:lnTo>
                    <a:pt x="3740" y="42"/>
                  </a:lnTo>
                  <a:lnTo>
                    <a:pt x="3740" y="42"/>
                  </a:lnTo>
                  <a:lnTo>
                    <a:pt x="3738" y="42"/>
                  </a:lnTo>
                  <a:lnTo>
                    <a:pt x="3738" y="42"/>
                  </a:lnTo>
                  <a:lnTo>
                    <a:pt x="3736" y="42"/>
                  </a:lnTo>
                  <a:lnTo>
                    <a:pt x="3736" y="42"/>
                  </a:lnTo>
                  <a:lnTo>
                    <a:pt x="3730" y="42"/>
                  </a:lnTo>
                  <a:lnTo>
                    <a:pt x="3730" y="42"/>
                  </a:lnTo>
                  <a:lnTo>
                    <a:pt x="3728" y="42"/>
                  </a:lnTo>
                  <a:lnTo>
                    <a:pt x="3728" y="42"/>
                  </a:lnTo>
                  <a:lnTo>
                    <a:pt x="3724" y="42"/>
                  </a:lnTo>
                  <a:lnTo>
                    <a:pt x="3724" y="42"/>
                  </a:lnTo>
                  <a:lnTo>
                    <a:pt x="3720" y="42"/>
                  </a:lnTo>
                  <a:lnTo>
                    <a:pt x="3720" y="42"/>
                  </a:lnTo>
                  <a:lnTo>
                    <a:pt x="3718" y="42"/>
                  </a:lnTo>
                  <a:lnTo>
                    <a:pt x="3718" y="42"/>
                  </a:lnTo>
                  <a:lnTo>
                    <a:pt x="3714" y="42"/>
                  </a:lnTo>
                  <a:lnTo>
                    <a:pt x="3714" y="42"/>
                  </a:lnTo>
                  <a:lnTo>
                    <a:pt x="3710" y="44"/>
                  </a:lnTo>
                  <a:lnTo>
                    <a:pt x="3710" y="44"/>
                  </a:lnTo>
                  <a:lnTo>
                    <a:pt x="3710" y="44"/>
                  </a:lnTo>
                  <a:lnTo>
                    <a:pt x="3710" y="44"/>
                  </a:lnTo>
                  <a:lnTo>
                    <a:pt x="3708" y="44"/>
                  </a:lnTo>
                  <a:lnTo>
                    <a:pt x="3708" y="44"/>
                  </a:lnTo>
                  <a:lnTo>
                    <a:pt x="3708" y="44"/>
                  </a:lnTo>
                  <a:lnTo>
                    <a:pt x="3708" y="44"/>
                  </a:lnTo>
                  <a:lnTo>
                    <a:pt x="3708" y="44"/>
                  </a:lnTo>
                  <a:lnTo>
                    <a:pt x="3708" y="44"/>
                  </a:lnTo>
                  <a:lnTo>
                    <a:pt x="3706" y="44"/>
                  </a:lnTo>
                  <a:lnTo>
                    <a:pt x="3706" y="44"/>
                  </a:lnTo>
                  <a:lnTo>
                    <a:pt x="3704" y="44"/>
                  </a:lnTo>
                  <a:lnTo>
                    <a:pt x="3704" y="44"/>
                  </a:lnTo>
                  <a:lnTo>
                    <a:pt x="3704" y="44"/>
                  </a:lnTo>
                  <a:lnTo>
                    <a:pt x="3704" y="44"/>
                  </a:lnTo>
                  <a:lnTo>
                    <a:pt x="3698" y="46"/>
                  </a:lnTo>
                  <a:lnTo>
                    <a:pt x="3698" y="46"/>
                  </a:lnTo>
                  <a:lnTo>
                    <a:pt x="3698" y="46"/>
                  </a:lnTo>
                  <a:lnTo>
                    <a:pt x="3698" y="46"/>
                  </a:lnTo>
                  <a:lnTo>
                    <a:pt x="3690" y="46"/>
                  </a:lnTo>
                  <a:lnTo>
                    <a:pt x="3690" y="46"/>
                  </a:lnTo>
                  <a:lnTo>
                    <a:pt x="3688" y="46"/>
                  </a:lnTo>
                  <a:lnTo>
                    <a:pt x="3688" y="46"/>
                  </a:lnTo>
                  <a:lnTo>
                    <a:pt x="3684" y="46"/>
                  </a:lnTo>
                  <a:lnTo>
                    <a:pt x="3684" y="46"/>
                  </a:lnTo>
                  <a:lnTo>
                    <a:pt x="3680" y="46"/>
                  </a:lnTo>
                  <a:lnTo>
                    <a:pt x="3680" y="46"/>
                  </a:lnTo>
                  <a:lnTo>
                    <a:pt x="3678" y="46"/>
                  </a:lnTo>
                  <a:lnTo>
                    <a:pt x="3678" y="46"/>
                  </a:lnTo>
                  <a:lnTo>
                    <a:pt x="3678" y="46"/>
                  </a:lnTo>
                  <a:lnTo>
                    <a:pt x="3678" y="46"/>
                  </a:lnTo>
                  <a:lnTo>
                    <a:pt x="3676" y="46"/>
                  </a:lnTo>
                  <a:lnTo>
                    <a:pt x="3676" y="46"/>
                  </a:lnTo>
                  <a:lnTo>
                    <a:pt x="3676" y="46"/>
                  </a:lnTo>
                  <a:lnTo>
                    <a:pt x="3676" y="46"/>
                  </a:lnTo>
                  <a:lnTo>
                    <a:pt x="3676" y="46"/>
                  </a:lnTo>
                  <a:lnTo>
                    <a:pt x="3676" y="46"/>
                  </a:lnTo>
                  <a:lnTo>
                    <a:pt x="3674" y="46"/>
                  </a:lnTo>
                  <a:lnTo>
                    <a:pt x="3674" y="46"/>
                  </a:lnTo>
                  <a:lnTo>
                    <a:pt x="3670" y="48"/>
                  </a:lnTo>
                  <a:lnTo>
                    <a:pt x="3670" y="48"/>
                  </a:lnTo>
                  <a:lnTo>
                    <a:pt x="3664" y="46"/>
                  </a:lnTo>
                  <a:lnTo>
                    <a:pt x="3664" y="46"/>
                  </a:lnTo>
                  <a:lnTo>
                    <a:pt x="3660" y="44"/>
                  </a:lnTo>
                  <a:lnTo>
                    <a:pt x="3660" y="44"/>
                  </a:lnTo>
                  <a:lnTo>
                    <a:pt x="3658" y="44"/>
                  </a:lnTo>
                  <a:lnTo>
                    <a:pt x="3658" y="44"/>
                  </a:lnTo>
                  <a:lnTo>
                    <a:pt x="3656" y="44"/>
                  </a:lnTo>
                  <a:lnTo>
                    <a:pt x="3656" y="44"/>
                  </a:lnTo>
                  <a:lnTo>
                    <a:pt x="3652" y="46"/>
                  </a:lnTo>
                  <a:lnTo>
                    <a:pt x="3652" y="46"/>
                  </a:lnTo>
                  <a:lnTo>
                    <a:pt x="3650" y="48"/>
                  </a:lnTo>
                  <a:lnTo>
                    <a:pt x="3650" y="48"/>
                  </a:lnTo>
                  <a:lnTo>
                    <a:pt x="3648" y="48"/>
                  </a:lnTo>
                  <a:lnTo>
                    <a:pt x="3648" y="48"/>
                  </a:lnTo>
                  <a:lnTo>
                    <a:pt x="3648" y="48"/>
                  </a:lnTo>
                  <a:lnTo>
                    <a:pt x="3648" y="48"/>
                  </a:lnTo>
                  <a:lnTo>
                    <a:pt x="3646" y="48"/>
                  </a:lnTo>
                  <a:lnTo>
                    <a:pt x="3646" y="48"/>
                  </a:lnTo>
                  <a:lnTo>
                    <a:pt x="3646" y="48"/>
                  </a:lnTo>
                  <a:lnTo>
                    <a:pt x="3646" y="48"/>
                  </a:lnTo>
                  <a:lnTo>
                    <a:pt x="3644" y="48"/>
                  </a:lnTo>
                  <a:lnTo>
                    <a:pt x="3644" y="48"/>
                  </a:lnTo>
                  <a:lnTo>
                    <a:pt x="3644" y="48"/>
                  </a:lnTo>
                  <a:lnTo>
                    <a:pt x="3644" y="48"/>
                  </a:lnTo>
                  <a:lnTo>
                    <a:pt x="3642" y="48"/>
                  </a:lnTo>
                  <a:lnTo>
                    <a:pt x="3642" y="48"/>
                  </a:lnTo>
                  <a:lnTo>
                    <a:pt x="3638" y="48"/>
                  </a:lnTo>
                  <a:lnTo>
                    <a:pt x="3638" y="48"/>
                  </a:lnTo>
                  <a:lnTo>
                    <a:pt x="3638" y="46"/>
                  </a:lnTo>
                  <a:lnTo>
                    <a:pt x="3638" y="46"/>
                  </a:lnTo>
                  <a:lnTo>
                    <a:pt x="3634" y="46"/>
                  </a:lnTo>
                  <a:lnTo>
                    <a:pt x="3634" y="46"/>
                  </a:lnTo>
                  <a:lnTo>
                    <a:pt x="3634" y="46"/>
                  </a:lnTo>
                  <a:lnTo>
                    <a:pt x="3634" y="46"/>
                  </a:lnTo>
                  <a:lnTo>
                    <a:pt x="3634" y="46"/>
                  </a:lnTo>
                  <a:lnTo>
                    <a:pt x="3634" y="46"/>
                  </a:lnTo>
                  <a:lnTo>
                    <a:pt x="3630" y="46"/>
                  </a:lnTo>
                  <a:lnTo>
                    <a:pt x="3630" y="46"/>
                  </a:lnTo>
                  <a:lnTo>
                    <a:pt x="3630" y="46"/>
                  </a:lnTo>
                  <a:lnTo>
                    <a:pt x="3630" y="46"/>
                  </a:lnTo>
                  <a:lnTo>
                    <a:pt x="3628" y="46"/>
                  </a:lnTo>
                  <a:lnTo>
                    <a:pt x="3628" y="46"/>
                  </a:lnTo>
                  <a:lnTo>
                    <a:pt x="3626" y="46"/>
                  </a:lnTo>
                  <a:lnTo>
                    <a:pt x="3626" y="46"/>
                  </a:lnTo>
                  <a:lnTo>
                    <a:pt x="3624" y="46"/>
                  </a:lnTo>
                  <a:lnTo>
                    <a:pt x="3624" y="46"/>
                  </a:lnTo>
                  <a:lnTo>
                    <a:pt x="3620" y="48"/>
                  </a:lnTo>
                  <a:lnTo>
                    <a:pt x="3620" y="48"/>
                  </a:lnTo>
                  <a:lnTo>
                    <a:pt x="3610" y="48"/>
                  </a:lnTo>
                  <a:lnTo>
                    <a:pt x="3610" y="48"/>
                  </a:lnTo>
                  <a:lnTo>
                    <a:pt x="3608" y="48"/>
                  </a:lnTo>
                  <a:lnTo>
                    <a:pt x="3608" y="48"/>
                  </a:lnTo>
                  <a:lnTo>
                    <a:pt x="3606" y="48"/>
                  </a:lnTo>
                  <a:lnTo>
                    <a:pt x="3606" y="48"/>
                  </a:lnTo>
                  <a:lnTo>
                    <a:pt x="3604" y="48"/>
                  </a:lnTo>
                  <a:lnTo>
                    <a:pt x="3604" y="48"/>
                  </a:lnTo>
                  <a:lnTo>
                    <a:pt x="3602" y="48"/>
                  </a:lnTo>
                  <a:lnTo>
                    <a:pt x="3602" y="48"/>
                  </a:lnTo>
                  <a:lnTo>
                    <a:pt x="3598" y="48"/>
                  </a:lnTo>
                  <a:lnTo>
                    <a:pt x="3598" y="48"/>
                  </a:lnTo>
                  <a:lnTo>
                    <a:pt x="3596" y="46"/>
                  </a:lnTo>
                  <a:lnTo>
                    <a:pt x="3596" y="46"/>
                  </a:lnTo>
                  <a:lnTo>
                    <a:pt x="3592" y="48"/>
                  </a:lnTo>
                  <a:lnTo>
                    <a:pt x="3592" y="48"/>
                  </a:lnTo>
                  <a:lnTo>
                    <a:pt x="3592" y="48"/>
                  </a:lnTo>
                  <a:lnTo>
                    <a:pt x="3592" y="48"/>
                  </a:lnTo>
                  <a:lnTo>
                    <a:pt x="3590" y="48"/>
                  </a:lnTo>
                  <a:lnTo>
                    <a:pt x="3590" y="48"/>
                  </a:lnTo>
                  <a:lnTo>
                    <a:pt x="3588" y="48"/>
                  </a:lnTo>
                  <a:lnTo>
                    <a:pt x="3588" y="48"/>
                  </a:lnTo>
                  <a:lnTo>
                    <a:pt x="3586" y="48"/>
                  </a:lnTo>
                  <a:lnTo>
                    <a:pt x="3586" y="48"/>
                  </a:lnTo>
                  <a:lnTo>
                    <a:pt x="3582" y="48"/>
                  </a:lnTo>
                  <a:lnTo>
                    <a:pt x="3582" y="48"/>
                  </a:lnTo>
                  <a:lnTo>
                    <a:pt x="3576" y="48"/>
                  </a:lnTo>
                  <a:lnTo>
                    <a:pt x="3576" y="48"/>
                  </a:lnTo>
                  <a:lnTo>
                    <a:pt x="3572" y="48"/>
                  </a:lnTo>
                  <a:lnTo>
                    <a:pt x="3570" y="48"/>
                  </a:lnTo>
                  <a:lnTo>
                    <a:pt x="3570" y="48"/>
                  </a:lnTo>
                  <a:lnTo>
                    <a:pt x="3568" y="50"/>
                  </a:lnTo>
                  <a:lnTo>
                    <a:pt x="3568" y="50"/>
                  </a:lnTo>
                  <a:lnTo>
                    <a:pt x="3566" y="50"/>
                  </a:lnTo>
                  <a:lnTo>
                    <a:pt x="3566" y="50"/>
                  </a:lnTo>
                  <a:lnTo>
                    <a:pt x="3566" y="50"/>
                  </a:lnTo>
                  <a:lnTo>
                    <a:pt x="3566" y="50"/>
                  </a:lnTo>
                  <a:lnTo>
                    <a:pt x="3566" y="50"/>
                  </a:lnTo>
                  <a:lnTo>
                    <a:pt x="3566" y="50"/>
                  </a:lnTo>
                  <a:lnTo>
                    <a:pt x="3566" y="50"/>
                  </a:lnTo>
                  <a:lnTo>
                    <a:pt x="3566" y="50"/>
                  </a:lnTo>
                  <a:lnTo>
                    <a:pt x="3564" y="50"/>
                  </a:lnTo>
                  <a:lnTo>
                    <a:pt x="3564" y="50"/>
                  </a:lnTo>
                  <a:lnTo>
                    <a:pt x="3564" y="50"/>
                  </a:lnTo>
                  <a:lnTo>
                    <a:pt x="3564" y="50"/>
                  </a:lnTo>
                  <a:lnTo>
                    <a:pt x="3564" y="50"/>
                  </a:lnTo>
                  <a:lnTo>
                    <a:pt x="3564" y="50"/>
                  </a:lnTo>
                  <a:lnTo>
                    <a:pt x="3562" y="48"/>
                  </a:lnTo>
                  <a:lnTo>
                    <a:pt x="3562" y="48"/>
                  </a:lnTo>
                  <a:lnTo>
                    <a:pt x="3562" y="50"/>
                  </a:lnTo>
                  <a:lnTo>
                    <a:pt x="3562" y="50"/>
                  </a:lnTo>
                  <a:lnTo>
                    <a:pt x="3562" y="48"/>
                  </a:lnTo>
                  <a:lnTo>
                    <a:pt x="3562" y="48"/>
                  </a:lnTo>
                  <a:lnTo>
                    <a:pt x="3560" y="48"/>
                  </a:lnTo>
                  <a:lnTo>
                    <a:pt x="3560" y="48"/>
                  </a:lnTo>
                  <a:lnTo>
                    <a:pt x="3558" y="48"/>
                  </a:lnTo>
                  <a:lnTo>
                    <a:pt x="3558" y="48"/>
                  </a:lnTo>
                  <a:lnTo>
                    <a:pt x="3558" y="48"/>
                  </a:lnTo>
                  <a:lnTo>
                    <a:pt x="3558" y="48"/>
                  </a:lnTo>
                  <a:lnTo>
                    <a:pt x="3558" y="48"/>
                  </a:lnTo>
                  <a:lnTo>
                    <a:pt x="3558" y="48"/>
                  </a:lnTo>
                  <a:lnTo>
                    <a:pt x="3556" y="48"/>
                  </a:lnTo>
                  <a:lnTo>
                    <a:pt x="3556" y="48"/>
                  </a:lnTo>
                  <a:lnTo>
                    <a:pt x="3556" y="48"/>
                  </a:lnTo>
                  <a:lnTo>
                    <a:pt x="3556" y="48"/>
                  </a:lnTo>
                  <a:lnTo>
                    <a:pt x="3554" y="48"/>
                  </a:lnTo>
                  <a:lnTo>
                    <a:pt x="3554" y="48"/>
                  </a:lnTo>
                  <a:lnTo>
                    <a:pt x="3554" y="48"/>
                  </a:lnTo>
                  <a:lnTo>
                    <a:pt x="3554" y="48"/>
                  </a:lnTo>
                  <a:lnTo>
                    <a:pt x="3552" y="48"/>
                  </a:lnTo>
                  <a:lnTo>
                    <a:pt x="3552" y="48"/>
                  </a:lnTo>
                  <a:lnTo>
                    <a:pt x="3552" y="48"/>
                  </a:lnTo>
                  <a:lnTo>
                    <a:pt x="3552" y="48"/>
                  </a:lnTo>
                  <a:lnTo>
                    <a:pt x="3550" y="48"/>
                  </a:lnTo>
                  <a:lnTo>
                    <a:pt x="3550" y="48"/>
                  </a:lnTo>
                  <a:lnTo>
                    <a:pt x="3550" y="48"/>
                  </a:lnTo>
                  <a:lnTo>
                    <a:pt x="3550" y="48"/>
                  </a:lnTo>
                  <a:lnTo>
                    <a:pt x="3550" y="46"/>
                  </a:lnTo>
                  <a:lnTo>
                    <a:pt x="3550" y="46"/>
                  </a:lnTo>
                  <a:lnTo>
                    <a:pt x="3548" y="48"/>
                  </a:lnTo>
                  <a:lnTo>
                    <a:pt x="3548" y="48"/>
                  </a:lnTo>
                  <a:lnTo>
                    <a:pt x="3548" y="46"/>
                  </a:lnTo>
                  <a:lnTo>
                    <a:pt x="3548" y="46"/>
                  </a:lnTo>
                  <a:lnTo>
                    <a:pt x="3546" y="46"/>
                  </a:lnTo>
                  <a:lnTo>
                    <a:pt x="3546" y="46"/>
                  </a:lnTo>
                  <a:lnTo>
                    <a:pt x="3544" y="46"/>
                  </a:lnTo>
                  <a:lnTo>
                    <a:pt x="3544" y="46"/>
                  </a:lnTo>
                  <a:lnTo>
                    <a:pt x="3544" y="46"/>
                  </a:lnTo>
                  <a:lnTo>
                    <a:pt x="3544" y="46"/>
                  </a:lnTo>
                  <a:lnTo>
                    <a:pt x="3544" y="46"/>
                  </a:lnTo>
                  <a:lnTo>
                    <a:pt x="3544" y="46"/>
                  </a:lnTo>
                  <a:lnTo>
                    <a:pt x="3542" y="46"/>
                  </a:lnTo>
                  <a:lnTo>
                    <a:pt x="3542" y="46"/>
                  </a:lnTo>
                  <a:lnTo>
                    <a:pt x="3542" y="48"/>
                  </a:lnTo>
                  <a:lnTo>
                    <a:pt x="3542" y="48"/>
                  </a:lnTo>
                  <a:lnTo>
                    <a:pt x="3542" y="46"/>
                  </a:lnTo>
                  <a:lnTo>
                    <a:pt x="3542" y="46"/>
                  </a:lnTo>
                  <a:lnTo>
                    <a:pt x="3536" y="48"/>
                  </a:lnTo>
                  <a:lnTo>
                    <a:pt x="3536" y="48"/>
                  </a:lnTo>
                  <a:lnTo>
                    <a:pt x="3534" y="48"/>
                  </a:lnTo>
                  <a:lnTo>
                    <a:pt x="3534" y="48"/>
                  </a:lnTo>
                  <a:lnTo>
                    <a:pt x="3526" y="48"/>
                  </a:lnTo>
                  <a:lnTo>
                    <a:pt x="3526" y="48"/>
                  </a:lnTo>
                  <a:lnTo>
                    <a:pt x="3524" y="48"/>
                  </a:lnTo>
                  <a:lnTo>
                    <a:pt x="3524" y="48"/>
                  </a:lnTo>
                  <a:lnTo>
                    <a:pt x="3522" y="48"/>
                  </a:lnTo>
                  <a:lnTo>
                    <a:pt x="3522" y="48"/>
                  </a:lnTo>
                  <a:lnTo>
                    <a:pt x="3522" y="48"/>
                  </a:lnTo>
                  <a:lnTo>
                    <a:pt x="3522" y="48"/>
                  </a:lnTo>
                  <a:lnTo>
                    <a:pt x="3522" y="48"/>
                  </a:lnTo>
                  <a:lnTo>
                    <a:pt x="3522" y="48"/>
                  </a:lnTo>
                  <a:lnTo>
                    <a:pt x="3520" y="48"/>
                  </a:lnTo>
                  <a:lnTo>
                    <a:pt x="3520" y="48"/>
                  </a:lnTo>
                  <a:lnTo>
                    <a:pt x="3518" y="48"/>
                  </a:lnTo>
                  <a:lnTo>
                    <a:pt x="3518" y="48"/>
                  </a:lnTo>
                  <a:lnTo>
                    <a:pt x="3518" y="48"/>
                  </a:lnTo>
                  <a:lnTo>
                    <a:pt x="3518" y="48"/>
                  </a:lnTo>
                  <a:lnTo>
                    <a:pt x="3518" y="48"/>
                  </a:lnTo>
                  <a:lnTo>
                    <a:pt x="3518" y="48"/>
                  </a:lnTo>
                  <a:lnTo>
                    <a:pt x="3518" y="50"/>
                  </a:lnTo>
                  <a:lnTo>
                    <a:pt x="3518" y="50"/>
                  </a:lnTo>
                  <a:lnTo>
                    <a:pt x="3512" y="48"/>
                  </a:lnTo>
                  <a:lnTo>
                    <a:pt x="3508" y="50"/>
                  </a:lnTo>
                  <a:lnTo>
                    <a:pt x="3508" y="50"/>
                  </a:lnTo>
                  <a:lnTo>
                    <a:pt x="3502" y="48"/>
                  </a:lnTo>
                  <a:lnTo>
                    <a:pt x="3502" y="48"/>
                  </a:lnTo>
                  <a:lnTo>
                    <a:pt x="3494" y="48"/>
                  </a:lnTo>
                  <a:lnTo>
                    <a:pt x="3494" y="48"/>
                  </a:lnTo>
                  <a:lnTo>
                    <a:pt x="3490" y="48"/>
                  </a:lnTo>
                  <a:lnTo>
                    <a:pt x="3490" y="48"/>
                  </a:lnTo>
                  <a:lnTo>
                    <a:pt x="3488" y="48"/>
                  </a:lnTo>
                  <a:lnTo>
                    <a:pt x="3488" y="48"/>
                  </a:lnTo>
                  <a:lnTo>
                    <a:pt x="3486" y="48"/>
                  </a:lnTo>
                  <a:lnTo>
                    <a:pt x="3486" y="48"/>
                  </a:lnTo>
                  <a:lnTo>
                    <a:pt x="3478" y="48"/>
                  </a:lnTo>
                  <a:lnTo>
                    <a:pt x="3478" y="48"/>
                  </a:lnTo>
                  <a:lnTo>
                    <a:pt x="3478" y="48"/>
                  </a:lnTo>
                  <a:lnTo>
                    <a:pt x="3478" y="48"/>
                  </a:lnTo>
                  <a:lnTo>
                    <a:pt x="3476" y="48"/>
                  </a:lnTo>
                  <a:lnTo>
                    <a:pt x="3476" y="48"/>
                  </a:lnTo>
                  <a:lnTo>
                    <a:pt x="3474" y="48"/>
                  </a:lnTo>
                  <a:lnTo>
                    <a:pt x="3474" y="48"/>
                  </a:lnTo>
                  <a:lnTo>
                    <a:pt x="3472" y="48"/>
                  </a:lnTo>
                  <a:lnTo>
                    <a:pt x="3472" y="48"/>
                  </a:lnTo>
                  <a:lnTo>
                    <a:pt x="3470" y="48"/>
                  </a:lnTo>
                  <a:lnTo>
                    <a:pt x="3470" y="48"/>
                  </a:lnTo>
                  <a:lnTo>
                    <a:pt x="3468" y="48"/>
                  </a:lnTo>
                  <a:lnTo>
                    <a:pt x="3468" y="48"/>
                  </a:lnTo>
                  <a:lnTo>
                    <a:pt x="3468" y="48"/>
                  </a:lnTo>
                  <a:lnTo>
                    <a:pt x="3468" y="48"/>
                  </a:lnTo>
                  <a:lnTo>
                    <a:pt x="3468" y="48"/>
                  </a:lnTo>
                  <a:lnTo>
                    <a:pt x="3468" y="48"/>
                  </a:lnTo>
                  <a:lnTo>
                    <a:pt x="3464" y="48"/>
                  </a:lnTo>
                  <a:lnTo>
                    <a:pt x="3464" y="48"/>
                  </a:lnTo>
                  <a:lnTo>
                    <a:pt x="3464" y="48"/>
                  </a:lnTo>
                  <a:lnTo>
                    <a:pt x="3464" y="48"/>
                  </a:lnTo>
                  <a:lnTo>
                    <a:pt x="3464" y="48"/>
                  </a:lnTo>
                  <a:lnTo>
                    <a:pt x="3464" y="48"/>
                  </a:lnTo>
                  <a:lnTo>
                    <a:pt x="3462" y="48"/>
                  </a:lnTo>
                  <a:lnTo>
                    <a:pt x="3462" y="48"/>
                  </a:lnTo>
                  <a:lnTo>
                    <a:pt x="3460" y="48"/>
                  </a:lnTo>
                  <a:lnTo>
                    <a:pt x="3460" y="48"/>
                  </a:lnTo>
                  <a:lnTo>
                    <a:pt x="3456" y="48"/>
                  </a:lnTo>
                  <a:lnTo>
                    <a:pt x="3456" y="48"/>
                  </a:lnTo>
                  <a:lnTo>
                    <a:pt x="3452" y="48"/>
                  </a:lnTo>
                  <a:lnTo>
                    <a:pt x="3452" y="48"/>
                  </a:lnTo>
                  <a:lnTo>
                    <a:pt x="3448" y="48"/>
                  </a:lnTo>
                  <a:lnTo>
                    <a:pt x="3448" y="48"/>
                  </a:lnTo>
                  <a:lnTo>
                    <a:pt x="3446" y="48"/>
                  </a:lnTo>
                  <a:lnTo>
                    <a:pt x="3446" y="48"/>
                  </a:lnTo>
                  <a:lnTo>
                    <a:pt x="3442" y="48"/>
                  </a:lnTo>
                  <a:lnTo>
                    <a:pt x="3442" y="48"/>
                  </a:lnTo>
                  <a:lnTo>
                    <a:pt x="3440" y="48"/>
                  </a:lnTo>
                  <a:lnTo>
                    <a:pt x="3440" y="48"/>
                  </a:lnTo>
                  <a:lnTo>
                    <a:pt x="3438" y="48"/>
                  </a:lnTo>
                  <a:lnTo>
                    <a:pt x="3438" y="48"/>
                  </a:lnTo>
                  <a:lnTo>
                    <a:pt x="3436" y="48"/>
                  </a:lnTo>
                  <a:lnTo>
                    <a:pt x="3436" y="48"/>
                  </a:lnTo>
                  <a:lnTo>
                    <a:pt x="3434" y="46"/>
                  </a:lnTo>
                  <a:lnTo>
                    <a:pt x="3434" y="46"/>
                  </a:lnTo>
                  <a:lnTo>
                    <a:pt x="3430" y="46"/>
                  </a:lnTo>
                  <a:lnTo>
                    <a:pt x="3430" y="46"/>
                  </a:lnTo>
                  <a:lnTo>
                    <a:pt x="3422" y="46"/>
                  </a:lnTo>
                  <a:lnTo>
                    <a:pt x="3422" y="46"/>
                  </a:lnTo>
                  <a:lnTo>
                    <a:pt x="3420" y="48"/>
                  </a:lnTo>
                  <a:lnTo>
                    <a:pt x="3420" y="48"/>
                  </a:lnTo>
                  <a:lnTo>
                    <a:pt x="3418" y="48"/>
                  </a:lnTo>
                  <a:lnTo>
                    <a:pt x="3418" y="48"/>
                  </a:lnTo>
                  <a:lnTo>
                    <a:pt x="3412" y="48"/>
                  </a:lnTo>
                  <a:lnTo>
                    <a:pt x="3412" y="48"/>
                  </a:lnTo>
                  <a:lnTo>
                    <a:pt x="3408" y="48"/>
                  </a:lnTo>
                  <a:lnTo>
                    <a:pt x="3408" y="48"/>
                  </a:lnTo>
                  <a:lnTo>
                    <a:pt x="3406" y="48"/>
                  </a:lnTo>
                  <a:lnTo>
                    <a:pt x="3406" y="48"/>
                  </a:lnTo>
                  <a:lnTo>
                    <a:pt x="3404" y="46"/>
                  </a:lnTo>
                  <a:lnTo>
                    <a:pt x="3404" y="46"/>
                  </a:lnTo>
                  <a:lnTo>
                    <a:pt x="3398" y="48"/>
                  </a:lnTo>
                  <a:lnTo>
                    <a:pt x="3398" y="48"/>
                  </a:lnTo>
                  <a:lnTo>
                    <a:pt x="3396" y="48"/>
                  </a:lnTo>
                  <a:lnTo>
                    <a:pt x="3396" y="48"/>
                  </a:lnTo>
                  <a:lnTo>
                    <a:pt x="3396" y="48"/>
                  </a:lnTo>
                  <a:lnTo>
                    <a:pt x="3396" y="48"/>
                  </a:lnTo>
                  <a:lnTo>
                    <a:pt x="3388" y="46"/>
                  </a:lnTo>
                  <a:lnTo>
                    <a:pt x="3388" y="46"/>
                  </a:lnTo>
                  <a:lnTo>
                    <a:pt x="3386" y="48"/>
                  </a:lnTo>
                  <a:lnTo>
                    <a:pt x="3386" y="48"/>
                  </a:lnTo>
                  <a:lnTo>
                    <a:pt x="3382" y="48"/>
                  </a:lnTo>
                  <a:lnTo>
                    <a:pt x="3382" y="48"/>
                  </a:lnTo>
                  <a:lnTo>
                    <a:pt x="3380" y="50"/>
                  </a:lnTo>
                  <a:lnTo>
                    <a:pt x="3380" y="50"/>
                  </a:lnTo>
                  <a:lnTo>
                    <a:pt x="3376" y="50"/>
                  </a:lnTo>
                  <a:lnTo>
                    <a:pt x="3376" y="50"/>
                  </a:lnTo>
                  <a:lnTo>
                    <a:pt x="3376" y="50"/>
                  </a:lnTo>
                  <a:lnTo>
                    <a:pt x="3376" y="50"/>
                  </a:lnTo>
                  <a:lnTo>
                    <a:pt x="3374" y="50"/>
                  </a:lnTo>
                  <a:lnTo>
                    <a:pt x="3374" y="50"/>
                  </a:lnTo>
                  <a:lnTo>
                    <a:pt x="3374" y="50"/>
                  </a:lnTo>
                  <a:lnTo>
                    <a:pt x="3374" y="50"/>
                  </a:lnTo>
                  <a:lnTo>
                    <a:pt x="3374" y="50"/>
                  </a:lnTo>
                  <a:lnTo>
                    <a:pt x="3374" y="50"/>
                  </a:lnTo>
                  <a:lnTo>
                    <a:pt x="3372" y="50"/>
                  </a:lnTo>
                  <a:lnTo>
                    <a:pt x="3372" y="50"/>
                  </a:lnTo>
                  <a:lnTo>
                    <a:pt x="3370" y="50"/>
                  </a:lnTo>
                  <a:lnTo>
                    <a:pt x="3370" y="50"/>
                  </a:lnTo>
                  <a:lnTo>
                    <a:pt x="3366" y="50"/>
                  </a:lnTo>
                  <a:lnTo>
                    <a:pt x="3366" y="50"/>
                  </a:lnTo>
                  <a:lnTo>
                    <a:pt x="3362" y="50"/>
                  </a:lnTo>
                  <a:lnTo>
                    <a:pt x="3362" y="50"/>
                  </a:lnTo>
                  <a:lnTo>
                    <a:pt x="3362" y="50"/>
                  </a:lnTo>
                  <a:lnTo>
                    <a:pt x="3362" y="50"/>
                  </a:lnTo>
                  <a:lnTo>
                    <a:pt x="3360" y="50"/>
                  </a:lnTo>
                  <a:lnTo>
                    <a:pt x="3360" y="50"/>
                  </a:lnTo>
                  <a:lnTo>
                    <a:pt x="3358" y="50"/>
                  </a:lnTo>
                  <a:lnTo>
                    <a:pt x="3356" y="50"/>
                  </a:lnTo>
                  <a:lnTo>
                    <a:pt x="3356" y="50"/>
                  </a:lnTo>
                  <a:lnTo>
                    <a:pt x="3350" y="48"/>
                  </a:lnTo>
                  <a:lnTo>
                    <a:pt x="3350" y="48"/>
                  </a:lnTo>
                  <a:lnTo>
                    <a:pt x="3350" y="48"/>
                  </a:lnTo>
                  <a:lnTo>
                    <a:pt x="3350" y="48"/>
                  </a:lnTo>
                  <a:lnTo>
                    <a:pt x="3344" y="48"/>
                  </a:lnTo>
                  <a:lnTo>
                    <a:pt x="3344" y="48"/>
                  </a:lnTo>
                  <a:lnTo>
                    <a:pt x="3344" y="48"/>
                  </a:lnTo>
                  <a:lnTo>
                    <a:pt x="3344" y="48"/>
                  </a:lnTo>
                  <a:lnTo>
                    <a:pt x="3344" y="48"/>
                  </a:lnTo>
                  <a:lnTo>
                    <a:pt x="3344" y="48"/>
                  </a:lnTo>
                  <a:lnTo>
                    <a:pt x="3340" y="48"/>
                  </a:lnTo>
                  <a:lnTo>
                    <a:pt x="3340" y="48"/>
                  </a:lnTo>
                  <a:lnTo>
                    <a:pt x="3332" y="48"/>
                  </a:lnTo>
                  <a:lnTo>
                    <a:pt x="3332" y="48"/>
                  </a:lnTo>
                  <a:lnTo>
                    <a:pt x="3328" y="46"/>
                  </a:lnTo>
                  <a:lnTo>
                    <a:pt x="3328" y="46"/>
                  </a:lnTo>
                  <a:lnTo>
                    <a:pt x="3324" y="44"/>
                  </a:lnTo>
                  <a:lnTo>
                    <a:pt x="3324" y="44"/>
                  </a:lnTo>
                  <a:lnTo>
                    <a:pt x="3322" y="44"/>
                  </a:lnTo>
                  <a:lnTo>
                    <a:pt x="3322" y="44"/>
                  </a:lnTo>
                  <a:lnTo>
                    <a:pt x="3322" y="44"/>
                  </a:lnTo>
                  <a:lnTo>
                    <a:pt x="3318" y="44"/>
                  </a:lnTo>
                  <a:lnTo>
                    <a:pt x="3318" y="44"/>
                  </a:lnTo>
                  <a:lnTo>
                    <a:pt x="3318" y="46"/>
                  </a:lnTo>
                  <a:lnTo>
                    <a:pt x="3318" y="46"/>
                  </a:lnTo>
                  <a:lnTo>
                    <a:pt x="3318" y="46"/>
                  </a:lnTo>
                  <a:lnTo>
                    <a:pt x="3318" y="46"/>
                  </a:lnTo>
                  <a:lnTo>
                    <a:pt x="3318" y="46"/>
                  </a:lnTo>
                  <a:lnTo>
                    <a:pt x="3318" y="46"/>
                  </a:lnTo>
                  <a:lnTo>
                    <a:pt x="3316" y="46"/>
                  </a:lnTo>
                  <a:lnTo>
                    <a:pt x="3316" y="46"/>
                  </a:lnTo>
                  <a:lnTo>
                    <a:pt x="3312" y="48"/>
                  </a:lnTo>
                  <a:lnTo>
                    <a:pt x="3312" y="48"/>
                  </a:lnTo>
                  <a:lnTo>
                    <a:pt x="3312" y="48"/>
                  </a:lnTo>
                  <a:lnTo>
                    <a:pt x="3312" y="48"/>
                  </a:lnTo>
                  <a:lnTo>
                    <a:pt x="3312" y="48"/>
                  </a:lnTo>
                  <a:lnTo>
                    <a:pt x="3312" y="48"/>
                  </a:lnTo>
                  <a:lnTo>
                    <a:pt x="3310" y="48"/>
                  </a:lnTo>
                  <a:lnTo>
                    <a:pt x="3310" y="48"/>
                  </a:lnTo>
                  <a:lnTo>
                    <a:pt x="3310" y="48"/>
                  </a:lnTo>
                  <a:lnTo>
                    <a:pt x="3310" y="48"/>
                  </a:lnTo>
                  <a:lnTo>
                    <a:pt x="3310" y="48"/>
                  </a:lnTo>
                  <a:lnTo>
                    <a:pt x="3310" y="48"/>
                  </a:lnTo>
                  <a:lnTo>
                    <a:pt x="3308" y="48"/>
                  </a:lnTo>
                  <a:lnTo>
                    <a:pt x="3308" y="48"/>
                  </a:lnTo>
                  <a:lnTo>
                    <a:pt x="3306" y="48"/>
                  </a:lnTo>
                  <a:lnTo>
                    <a:pt x="3306" y="48"/>
                  </a:lnTo>
                  <a:lnTo>
                    <a:pt x="3304" y="48"/>
                  </a:lnTo>
                  <a:lnTo>
                    <a:pt x="3304" y="48"/>
                  </a:lnTo>
                  <a:lnTo>
                    <a:pt x="3304" y="48"/>
                  </a:lnTo>
                  <a:lnTo>
                    <a:pt x="3304" y="48"/>
                  </a:lnTo>
                  <a:lnTo>
                    <a:pt x="3302" y="46"/>
                  </a:lnTo>
                  <a:lnTo>
                    <a:pt x="3302" y="46"/>
                  </a:lnTo>
                  <a:lnTo>
                    <a:pt x="3302" y="48"/>
                  </a:lnTo>
                  <a:lnTo>
                    <a:pt x="3302" y="48"/>
                  </a:lnTo>
                  <a:lnTo>
                    <a:pt x="3298" y="46"/>
                  </a:lnTo>
                  <a:lnTo>
                    <a:pt x="3298" y="46"/>
                  </a:lnTo>
                  <a:lnTo>
                    <a:pt x="3294" y="44"/>
                  </a:lnTo>
                  <a:lnTo>
                    <a:pt x="3290" y="44"/>
                  </a:lnTo>
                  <a:lnTo>
                    <a:pt x="3282" y="46"/>
                  </a:lnTo>
                  <a:lnTo>
                    <a:pt x="3282" y="46"/>
                  </a:lnTo>
                  <a:lnTo>
                    <a:pt x="3276" y="44"/>
                  </a:lnTo>
                  <a:lnTo>
                    <a:pt x="3276" y="44"/>
                  </a:lnTo>
                  <a:lnTo>
                    <a:pt x="3268" y="44"/>
                  </a:lnTo>
                  <a:lnTo>
                    <a:pt x="3268" y="44"/>
                  </a:lnTo>
                  <a:lnTo>
                    <a:pt x="3266" y="44"/>
                  </a:lnTo>
                  <a:lnTo>
                    <a:pt x="3266" y="44"/>
                  </a:lnTo>
                  <a:lnTo>
                    <a:pt x="3262" y="44"/>
                  </a:lnTo>
                  <a:lnTo>
                    <a:pt x="3262" y="44"/>
                  </a:lnTo>
                  <a:lnTo>
                    <a:pt x="3262" y="44"/>
                  </a:lnTo>
                  <a:lnTo>
                    <a:pt x="3262" y="44"/>
                  </a:lnTo>
                  <a:lnTo>
                    <a:pt x="3262" y="44"/>
                  </a:lnTo>
                  <a:lnTo>
                    <a:pt x="3262" y="44"/>
                  </a:lnTo>
                  <a:lnTo>
                    <a:pt x="3260" y="44"/>
                  </a:lnTo>
                  <a:lnTo>
                    <a:pt x="3260" y="44"/>
                  </a:lnTo>
                  <a:lnTo>
                    <a:pt x="3260" y="44"/>
                  </a:lnTo>
                  <a:lnTo>
                    <a:pt x="3260" y="44"/>
                  </a:lnTo>
                  <a:lnTo>
                    <a:pt x="3256" y="44"/>
                  </a:lnTo>
                  <a:lnTo>
                    <a:pt x="3256" y="44"/>
                  </a:lnTo>
                  <a:lnTo>
                    <a:pt x="3254" y="44"/>
                  </a:lnTo>
                  <a:lnTo>
                    <a:pt x="3254" y="44"/>
                  </a:lnTo>
                  <a:lnTo>
                    <a:pt x="3250" y="42"/>
                  </a:lnTo>
                  <a:lnTo>
                    <a:pt x="3248" y="42"/>
                  </a:lnTo>
                  <a:lnTo>
                    <a:pt x="3248" y="42"/>
                  </a:lnTo>
                  <a:lnTo>
                    <a:pt x="3246" y="44"/>
                  </a:lnTo>
                  <a:lnTo>
                    <a:pt x="3246" y="44"/>
                  </a:lnTo>
                  <a:lnTo>
                    <a:pt x="3244" y="44"/>
                  </a:lnTo>
                  <a:lnTo>
                    <a:pt x="3244" y="44"/>
                  </a:lnTo>
                  <a:lnTo>
                    <a:pt x="3238" y="44"/>
                  </a:lnTo>
                  <a:lnTo>
                    <a:pt x="3238" y="44"/>
                  </a:lnTo>
                  <a:lnTo>
                    <a:pt x="3234" y="44"/>
                  </a:lnTo>
                  <a:lnTo>
                    <a:pt x="3234" y="44"/>
                  </a:lnTo>
                  <a:lnTo>
                    <a:pt x="3230" y="44"/>
                  </a:lnTo>
                  <a:lnTo>
                    <a:pt x="3230" y="44"/>
                  </a:lnTo>
                  <a:lnTo>
                    <a:pt x="3226" y="44"/>
                  </a:lnTo>
                  <a:lnTo>
                    <a:pt x="3226" y="44"/>
                  </a:lnTo>
                  <a:lnTo>
                    <a:pt x="3222" y="46"/>
                  </a:lnTo>
                  <a:lnTo>
                    <a:pt x="3222" y="46"/>
                  </a:lnTo>
                  <a:lnTo>
                    <a:pt x="3218" y="44"/>
                  </a:lnTo>
                  <a:lnTo>
                    <a:pt x="3218" y="44"/>
                  </a:lnTo>
                  <a:lnTo>
                    <a:pt x="3212" y="44"/>
                  </a:lnTo>
                  <a:lnTo>
                    <a:pt x="3212" y="44"/>
                  </a:lnTo>
                  <a:lnTo>
                    <a:pt x="3202" y="46"/>
                  </a:lnTo>
                  <a:lnTo>
                    <a:pt x="3202" y="46"/>
                  </a:lnTo>
                  <a:lnTo>
                    <a:pt x="3198" y="44"/>
                  </a:lnTo>
                  <a:lnTo>
                    <a:pt x="3198" y="44"/>
                  </a:lnTo>
                  <a:lnTo>
                    <a:pt x="3194" y="44"/>
                  </a:lnTo>
                  <a:lnTo>
                    <a:pt x="3194" y="44"/>
                  </a:lnTo>
                  <a:lnTo>
                    <a:pt x="3190" y="44"/>
                  </a:lnTo>
                  <a:lnTo>
                    <a:pt x="3190" y="44"/>
                  </a:lnTo>
                  <a:lnTo>
                    <a:pt x="3186" y="44"/>
                  </a:lnTo>
                  <a:lnTo>
                    <a:pt x="3186" y="44"/>
                  </a:lnTo>
                  <a:lnTo>
                    <a:pt x="3180" y="44"/>
                  </a:lnTo>
                  <a:lnTo>
                    <a:pt x="3180" y="44"/>
                  </a:lnTo>
                  <a:lnTo>
                    <a:pt x="3176" y="42"/>
                  </a:lnTo>
                  <a:lnTo>
                    <a:pt x="3176" y="42"/>
                  </a:lnTo>
                  <a:lnTo>
                    <a:pt x="3176" y="42"/>
                  </a:lnTo>
                  <a:lnTo>
                    <a:pt x="3176" y="42"/>
                  </a:lnTo>
                  <a:lnTo>
                    <a:pt x="3172" y="42"/>
                  </a:lnTo>
                  <a:lnTo>
                    <a:pt x="3172" y="42"/>
                  </a:lnTo>
                  <a:lnTo>
                    <a:pt x="3168" y="40"/>
                  </a:lnTo>
                  <a:lnTo>
                    <a:pt x="3168" y="40"/>
                  </a:lnTo>
                  <a:lnTo>
                    <a:pt x="3162" y="38"/>
                  </a:lnTo>
                  <a:lnTo>
                    <a:pt x="3162" y="38"/>
                  </a:lnTo>
                  <a:lnTo>
                    <a:pt x="3158" y="40"/>
                  </a:lnTo>
                  <a:lnTo>
                    <a:pt x="3158" y="40"/>
                  </a:lnTo>
                  <a:lnTo>
                    <a:pt x="3156" y="40"/>
                  </a:lnTo>
                  <a:lnTo>
                    <a:pt x="3156" y="40"/>
                  </a:lnTo>
                  <a:lnTo>
                    <a:pt x="3154" y="40"/>
                  </a:lnTo>
                  <a:lnTo>
                    <a:pt x="3154" y="40"/>
                  </a:lnTo>
                  <a:lnTo>
                    <a:pt x="3152" y="40"/>
                  </a:lnTo>
                  <a:lnTo>
                    <a:pt x="3152" y="40"/>
                  </a:lnTo>
                  <a:lnTo>
                    <a:pt x="3146" y="40"/>
                  </a:lnTo>
                  <a:lnTo>
                    <a:pt x="3146" y="40"/>
                  </a:lnTo>
                  <a:lnTo>
                    <a:pt x="3146" y="40"/>
                  </a:lnTo>
                  <a:lnTo>
                    <a:pt x="3146" y="40"/>
                  </a:lnTo>
                  <a:lnTo>
                    <a:pt x="3146" y="38"/>
                  </a:lnTo>
                  <a:lnTo>
                    <a:pt x="3146" y="38"/>
                  </a:lnTo>
                  <a:lnTo>
                    <a:pt x="3146" y="36"/>
                  </a:lnTo>
                  <a:lnTo>
                    <a:pt x="3144" y="36"/>
                  </a:lnTo>
                  <a:lnTo>
                    <a:pt x="3144" y="36"/>
                  </a:lnTo>
                  <a:lnTo>
                    <a:pt x="3138" y="36"/>
                  </a:lnTo>
                  <a:lnTo>
                    <a:pt x="3138" y="36"/>
                  </a:lnTo>
                  <a:lnTo>
                    <a:pt x="3136" y="38"/>
                  </a:lnTo>
                  <a:lnTo>
                    <a:pt x="3136" y="38"/>
                  </a:lnTo>
                  <a:lnTo>
                    <a:pt x="3134" y="38"/>
                  </a:lnTo>
                  <a:lnTo>
                    <a:pt x="3134" y="38"/>
                  </a:lnTo>
                  <a:lnTo>
                    <a:pt x="3130" y="38"/>
                  </a:lnTo>
                  <a:lnTo>
                    <a:pt x="3130" y="38"/>
                  </a:lnTo>
                  <a:lnTo>
                    <a:pt x="3128" y="38"/>
                  </a:lnTo>
                  <a:lnTo>
                    <a:pt x="3128" y="38"/>
                  </a:lnTo>
                  <a:lnTo>
                    <a:pt x="3120" y="40"/>
                  </a:lnTo>
                  <a:lnTo>
                    <a:pt x="3120" y="40"/>
                  </a:lnTo>
                  <a:lnTo>
                    <a:pt x="3112" y="40"/>
                  </a:lnTo>
                  <a:lnTo>
                    <a:pt x="3112" y="40"/>
                  </a:lnTo>
                  <a:lnTo>
                    <a:pt x="3110" y="42"/>
                  </a:lnTo>
                  <a:lnTo>
                    <a:pt x="3110" y="42"/>
                  </a:lnTo>
                  <a:lnTo>
                    <a:pt x="3108" y="42"/>
                  </a:lnTo>
                  <a:lnTo>
                    <a:pt x="3108" y="42"/>
                  </a:lnTo>
                  <a:lnTo>
                    <a:pt x="3106" y="42"/>
                  </a:lnTo>
                  <a:lnTo>
                    <a:pt x="3106" y="42"/>
                  </a:lnTo>
                  <a:lnTo>
                    <a:pt x="3106" y="44"/>
                  </a:lnTo>
                  <a:lnTo>
                    <a:pt x="3106" y="44"/>
                  </a:lnTo>
                  <a:lnTo>
                    <a:pt x="3104" y="42"/>
                  </a:lnTo>
                  <a:lnTo>
                    <a:pt x="3104" y="42"/>
                  </a:lnTo>
                  <a:lnTo>
                    <a:pt x="3102" y="44"/>
                  </a:lnTo>
                  <a:lnTo>
                    <a:pt x="3102" y="44"/>
                  </a:lnTo>
                  <a:lnTo>
                    <a:pt x="3102" y="42"/>
                  </a:lnTo>
                  <a:lnTo>
                    <a:pt x="3102" y="42"/>
                  </a:lnTo>
                  <a:lnTo>
                    <a:pt x="3100" y="42"/>
                  </a:lnTo>
                  <a:lnTo>
                    <a:pt x="3100" y="42"/>
                  </a:lnTo>
                  <a:lnTo>
                    <a:pt x="3096" y="42"/>
                  </a:lnTo>
                  <a:lnTo>
                    <a:pt x="3096" y="42"/>
                  </a:lnTo>
                  <a:lnTo>
                    <a:pt x="3094" y="42"/>
                  </a:lnTo>
                  <a:lnTo>
                    <a:pt x="3090" y="42"/>
                  </a:lnTo>
                  <a:lnTo>
                    <a:pt x="3090" y="42"/>
                  </a:lnTo>
                  <a:lnTo>
                    <a:pt x="3090" y="42"/>
                  </a:lnTo>
                  <a:lnTo>
                    <a:pt x="3090" y="42"/>
                  </a:lnTo>
                  <a:lnTo>
                    <a:pt x="3090" y="42"/>
                  </a:lnTo>
                  <a:lnTo>
                    <a:pt x="3090" y="42"/>
                  </a:lnTo>
                  <a:lnTo>
                    <a:pt x="3088" y="42"/>
                  </a:lnTo>
                  <a:lnTo>
                    <a:pt x="3088" y="42"/>
                  </a:lnTo>
                  <a:lnTo>
                    <a:pt x="3086" y="42"/>
                  </a:lnTo>
                  <a:lnTo>
                    <a:pt x="3086" y="42"/>
                  </a:lnTo>
                  <a:lnTo>
                    <a:pt x="3082" y="42"/>
                  </a:lnTo>
                  <a:lnTo>
                    <a:pt x="3082" y="42"/>
                  </a:lnTo>
                  <a:lnTo>
                    <a:pt x="3080" y="40"/>
                  </a:lnTo>
                  <a:lnTo>
                    <a:pt x="3080" y="40"/>
                  </a:lnTo>
                  <a:lnTo>
                    <a:pt x="3078" y="42"/>
                  </a:lnTo>
                  <a:lnTo>
                    <a:pt x="3078" y="42"/>
                  </a:lnTo>
                  <a:lnTo>
                    <a:pt x="3076" y="42"/>
                  </a:lnTo>
                  <a:lnTo>
                    <a:pt x="3076" y="42"/>
                  </a:lnTo>
                  <a:lnTo>
                    <a:pt x="3076" y="42"/>
                  </a:lnTo>
                  <a:lnTo>
                    <a:pt x="3076" y="42"/>
                  </a:lnTo>
                  <a:lnTo>
                    <a:pt x="3072" y="42"/>
                  </a:lnTo>
                  <a:lnTo>
                    <a:pt x="3072" y="42"/>
                  </a:lnTo>
                  <a:lnTo>
                    <a:pt x="3070" y="42"/>
                  </a:lnTo>
                  <a:lnTo>
                    <a:pt x="3070" y="42"/>
                  </a:lnTo>
                  <a:lnTo>
                    <a:pt x="3070" y="42"/>
                  </a:lnTo>
                  <a:lnTo>
                    <a:pt x="3070" y="42"/>
                  </a:lnTo>
                  <a:lnTo>
                    <a:pt x="3066" y="40"/>
                  </a:lnTo>
                  <a:lnTo>
                    <a:pt x="3066" y="40"/>
                  </a:lnTo>
                  <a:lnTo>
                    <a:pt x="3058" y="42"/>
                  </a:lnTo>
                  <a:lnTo>
                    <a:pt x="3052" y="40"/>
                  </a:lnTo>
                  <a:lnTo>
                    <a:pt x="3052" y="40"/>
                  </a:lnTo>
                  <a:lnTo>
                    <a:pt x="3050" y="40"/>
                  </a:lnTo>
                  <a:lnTo>
                    <a:pt x="3050" y="40"/>
                  </a:lnTo>
                  <a:lnTo>
                    <a:pt x="3044" y="42"/>
                  </a:lnTo>
                  <a:lnTo>
                    <a:pt x="3044" y="42"/>
                  </a:lnTo>
                  <a:lnTo>
                    <a:pt x="3044" y="42"/>
                  </a:lnTo>
                  <a:lnTo>
                    <a:pt x="3044" y="42"/>
                  </a:lnTo>
                  <a:lnTo>
                    <a:pt x="3044" y="42"/>
                  </a:lnTo>
                  <a:lnTo>
                    <a:pt x="3044" y="42"/>
                  </a:lnTo>
                  <a:lnTo>
                    <a:pt x="3042" y="42"/>
                  </a:lnTo>
                  <a:lnTo>
                    <a:pt x="3042" y="42"/>
                  </a:lnTo>
                  <a:lnTo>
                    <a:pt x="3042" y="42"/>
                  </a:lnTo>
                  <a:lnTo>
                    <a:pt x="3042" y="42"/>
                  </a:lnTo>
                  <a:lnTo>
                    <a:pt x="3040" y="42"/>
                  </a:lnTo>
                  <a:lnTo>
                    <a:pt x="3040" y="42"/>
                  </a:lnTo>
                  <a:lnTo>
                    <a:pt x="3040" y="40"/>
                  </a:lnTo>
                  <a:lnTo>
                    <a:pt x="3040" y="40"/>
                  </a:lnTo>
                  <a:lnTo>
                    <a:pt x="3036" y="42"/>
                  </a:lnTo>
                  <a:lnTo>
                    <a:pt x="3036" y="42"/>
                  </a:lnTo>
                  <a:lnTo>
                    <a:pt x="3032" y="42"/>
                  </a:lnTo>
                  <a:lnTo>
                    <a:pt x="3032" y="42"/>
                  </a:lnTo>
                  <a:lnTo>
                    <a:pt x="3030" y="42"/>
                  </a:lnTo>
                  <a:lnTo>
                    <a:pt x="3030" y="42"/>
                  </a:lnTo>
                  <a:lnTo>
                    <a:pt x="3024" y="42"/>
                  </a:lnTo>
                  <a:lnTo>
                    <a:pt x="3024" y="42"/>
                  </a:lnTo>
                  <a:lnTo>
                    <a:pt x="3024" y="42"/>
                  </a:lnTo>
                  <a:lnTo>
                    <a:pt x="3022" y="42"/>
                  </a:lnTo>
                  <a:lnTo>
                    <a:pt x="3022" y="42"/>
                  </a:lnTo>
                  <a:lnTo>
                    <a:pt x="3020" y="42"/>
                  </a:lnTo>
                  <a:lnTo>
                    <a:pt x="3020" y="42"/>
                  </a:lnTo>
                  <a:lnTo>
                    <a:pt x="3014" y="42"/>
                  </a:lnTo>
                  <a:lnTo>
                    <a:pt x="3008" y="42"/>
                  </a:lnTo>
                  <a:lnTo>
                    <a:pt x="3008" y="42"/>
                  </a:lnTo>
                  <a:lnTo>
                    <a:pt x="3006" y="40"/>
                  </a:lnTo>
                  <a:lnTo>
                    <a:pt x="3004" y="42"/>
                  </a:lnTo>
                  <a:lnTo>
                    <a:pt x="3004" y="42"/>
                  </a:lnTo>
                  <a:lnTo>
                    <a:pt x="3002" y="40"/>
                  </a:lnTo>
                  <a:lnTo>
                    <a:pt x="3002" y="40"/>
                  </a:lnTo>
                  <a:lnTo>
                    <a:pt x="2998" y="40"/>
                  </a:lnTo>
                  <a:lnTo>
                    <a:pt x="2996" y="40"/>
                  </a:lnTo>
                  <a:lnTo>
                    <a:pt x="2996" y="40"/>
                  </a:lnTo>
                  <a:lnTo>
                    <a:pt x="2994" y="38"/>
                  </a:lnTo>
                  <a:lnTo>
                    <a:pt x="2994" y="38"/>
                  </a:lnTo>
                  <a:lnTo>
                    <a:pt x="2986" y="38"/>
                  </a:lnTo>
                  <a:lnTo>
                    <a:pt x="2986" y="38"/>
                  </a:lnTo>
                  <a:lnTo>
                    <a:pt x="2980" y="38"/>
                  </a:lnTo>
                  <a:lnTo>
                    <a:pt x="2976" y="38"/>
                  </a:lnTo>
                  <a:lnTo>
                    <a:pt x="2976" y="38"/>
                  </a:lnTo>
                  <a:lnTo>
                    <a:pt x="2972" y="38"/>
                  </a:lnTo>
                  <a:lnTo>
                    <a:pt x="2972" y="38"/>
                  </a:lnTo>
                  <a:lnTo>
                    <a:pt x="2970" y="38"/>
                  </a:lnTo>
                  <a:lnTo>
                    <a:pt x="2970" y="38"/>
                  </a:lnTo>
                  <a:lnTo>
                    <a:pt x="2962" y="40"/>
                  </a:lnTo>
                  <a:lnTo>
                    <a:pt x="2962" y="40"/>
                  </a:lnTo>
                  <a:lnTo>
                    <a:pt x="2954" y="38"/>
                  </a:lnTo>
                  <a:lnTo>
                    <a:pt x="2954" y="38"/>
                  </a:lnTo>
                  <a:lnTo>
                    <a:pt x="2946" y="40"/>
                  </a:lnTo>
                  <a:lnTo>
                    <a:pt x="2946" y="40"/>
                  </a:lnTo>
                  <a:lnTo>
                    <a:pt x="2942" y="38"/>
                  </a:lnTo>
                  <a:lnTo>
                    <a:pt x="2942" y="38"/>
                  </a:lnTo>
                  <a:lnTo>
                    <a:pt x="2940" y="38"/>
                  </a:lnTo>
                  <a:lnTo>
                    <a:pt x="2940" y="38"/>
                  </a:lnTo>
                  <a:lnTo>
                    <a:pt x="2934" y="36"/>
                  </a:lnTo>
                  <a:lnTo>
                    <a:pt x="2934" y="36"/>
                  </a:lnTo>
                  <a:lnTo>
                    <a:pt x="2934" y="36"/>
                  </a:lnTo>
                  <a:lnTo>
                    <a:pt x="2934" y="36"/>
                  </a:lnTo>
                  <a:lnTo>
                    <a:pt x="2934" y="36"/>
                  </a:lnTo>
                  <a:lnTo>
                    <a:pt x="2934" y="36"/>
                  </a:lnTo>
                  <a:lnTo>
                    <a:pt x="2932" y="36"/>
                  </a:lnTo>
                  <a:lnTo>
                    <a:pt x="2932" y="36"/>
                  </a:lnTo>
                  <a:lnTo>
                    <a:pt x="2930" y="36"/>
                  </a:lnTo>
                  <a:lnTo>
                    <a:pt x="2930" y="36"/>
                  </a:lnTo>
                  <a:lnTo>
                    <a:pt x="2926" y="36"/>
                  </a:lnTo>
                  <a:lnTo>
                    <a:pt x="2926" y="36"/>
                  </a:lnTo>
                  <a:lnTo>
                    <a:pt x="2920" y="36"/>
                  </a:lnTo>
                  <a:lnTo>
                    <a:pt x="2920" y="36"/>
                  </a:lnTo>
                  <a:lnTo>
                    <a:pt x="2920" y="36"/>
                  </a:lnTo>
                  <a:lnTo>
                    <a:pt x="2920" y="36"/>
                  </a:lnTo>
                  <a:lnTo>
                    <a:pt x="2918" y="38"/>
                  </a:lnTo>
                  <a:lnTo>
                    <a:pt x="2918" y="38"/>
                  </a:lnTo>
                  <a:lnTo>
                    <a:pt x="2914" y="38"/>
                  </a:lnTo>
                  <a:lnTo>
                    <a:pt x="2914" y="38"/>
                  </a:lnTo>
                  <a:lnTo>
                    <a:pt x="2910" y="36"/>
                  </a:lnTo>
                  <a:lnTo>
                    <a:pt x="2910" y="36"/>
                  </a:lnTo>
                  <a:lnTo>
                    <a:pt x="2904" y="36"/>
                  </a:lnTo>
                  <a:lnTo>
                    <a:pt x="2904" y="36"/>
                  </a:lnTo>
                  <a:lnTo>
                    <a:pt x="2902" y="36"/>
                  </a:lnTo>
                  <a:lnTo>
                    <a:pt x="2902" y="36"/>
                  </a:lnTo>
                  <a:lnTo>
                    <a:pt x="2902" y="36"/>
                  </a:lnTo>
                  <a:lnTo>
                    <a:pt x="2902" y="36"/>
                  </a:lnTo>
                  <a:lnTo>
                    <a:pt x="2900" y="36"/>
                  </a:lnTo>
                  <a:lnTo>
                    <a:pt x="2900" y="36"/>
                  </a:lnTo>
                  <a:lnTo>
                    <a:pt x="2898" y="36"/>
                  </a:lnTo>
                  <a:lnTo>
                    <a:pt x="2898" y="36"/>
                  </a:lnTo>
                  <a:lnTo>
                    <a:pt x="2898" y="36"/>
                  </a:lnTo>
                  <a:lnTo>
                    <a:pt x="2898" y="36"/>
                  </a:lnTo>
                  <a:lnTo>
                    <a:pt x="2898" y="34"/>
                  </a:lnTo>
                  <a:lnTo>
                    <a:pt x="2898" y="34"/>
                  </a:lnTo>
                  <a:lnTo>
                    <a:pt x="2896" y="34"/>
                  </a:lnTo>
                  <a:lnTo>
                    <a:pt x="2896" y="34"/>
                  </a:lnTo>
                  <a:lnTo>
                    <a:pt x="2892" y="34"/>
                  </a:lnTo>
                  <a:lnTo>
                    <a:pt x="2892" y="34"/>
                  </a:lnTo>
                  <a:lnTo>
                    <a:pt x="2892" y="34"/>
                  </a:lnTo>
                  <a:lnTo>
                    <a:pt x="2892" y="36"/>
                  </a:lnTo>
                  <a:lnTo>
                    <a:pt x="2892" y="36"/>
                  </a:lnTo>
                  <a:lnTo>
                    <a:pt x="2892" y="36"/>
                  </a:lnTo>
                  <a:lnTo>
                    <a:pt x="2892" y="36"/>
                  </a:lnTo>
                  <a:lnTo>
                    <a:pt x="2892" y="36"/>
                  </a:lnTo>
                  <a:lnTo>
                    <a:pt x="2890" y="36"/>
                  </a:lnTo>
                  <a:lnTo>
                    <a:pt x="2890" y="36"/>
                  </a:lnTo>
                  <a:lnTo>
                    <a:pt x="2888" y="36"/>
                  </a:lnTo>
                  <a:lnTo>
                    <a:pt x="2888" y="36"/>
                  </a:lnTo>
                  <a:lnTo>
                    <a:pt x="2886" y="36"/>
                  </a:lnTo>
                  <a:lnTo>
                    <a:pt x="2886" y="36"/>
                  </a:lnTo>
                  <a:lnTo>
                    <a:pt x="2884" y="36"/>
                  </a:lnTo>
                  <a:lnTo>
                    <a:pt x="2884" y="36"/>
                  </a:lnTo>
                  <a:lnTo>
                    <a:pt x="2878" y="36"/>
                  </a:lnTo>
                  <a:lnTo>
                    <a:pt x="2878" y="36"/>
                  </a:lnTo>
                  <a:lnTo>
                    <a:pt x="2874" y="34"/>
                  </a:lnTo>
                  <a:lnTo>
                    <a:pt x="2874" y="34"/>
                  </a:lnTo>
                  <a:lnTo>
                    <a:pt x="2872" y="34"/>
                  </a:lnTo>
                  <a:lnTo>
                    <a:pt x="2872" y="34"/>
                  </a:lnTo>
                  <a:lnTo>
                    <a:pt x="2870" y="34"/>
                  </a:lnTo>
                  <a:lnTo>
                    <a:pt x="2870" y="34"/>
                  </a:lnTo>
                  <a:lnTo>
                    <a:pt x="2866" y="34"/>
                  </a:lnTo>
                  <a:lnTo>
                    <a:pt x="2866" y="34"/>
                  </a:lnTo>
                  <a:lnTo>
                    <a:pt x="2864" y="34"/>
                  </a:lnTo>
                  <a:lnTo>
                    <a:pt x="2864" y="34"/>
                  </a:lnTo>
                  <a:lnTo>
                    <a:pt x="2862" y="34"/>
                  </a:lnTo>
                  <a:lnTo>
                    <a:pt x="2862" y="34"/>
                  </a:lnTo>
                  <a:lnTo>
                    <a:pt x="2862" y="34"/>
                  </a:lnTo>
                  <a:lnTo>
                    <a:pt x="2862" y="34"/>
                  </a:lnTo>
                  <a:lnTo>
                    <a:pt x="2860" y="34"/>
                  </a:lnTo>
                  <a:lnTo>
                    <a:pt x="2860" y="34"/>
                  </a:lnTo>
                  <a:lnTo>
                    <a:pt x="2860" y="34"/>
                  </a:lnTo>
                  <a:lnTo>
                    <a:pt x="2860" y="34"/>
                  </a:lnTo>
                  <a:lnTo>
                    <a:pt x="2858" y="34"/>
                  </a:lnTo>
                  <a:lnTo>
                    <a:pt x="2858" y="34"/>
                  </a:lnTo>
                  <a:lnTo>
                    <a:pt x="2858" y="36"/>
                  </a:lnTo>
                  <a:lnTo>
                    <a:pt x="2858" y="36"/>
                  </a:lnTo>
                  <a:lnTo>
                    <a:pt x="2858" y="36"/>
                  </a:lnTo>
                  <a:lnTo>
                    <a:pt x="2858" y="36"/>
                  </a:lnTo>
                  <a:lnTo>
                    <a:pt x="2858" y="36"/>
                  </a:lnTo>
                  <a:lnTo>
                    <a:pt x="2858" y="38"/>
                  </a:lnTo>
                  <a:lnTo>
                    <a:pt x="2858" y="38"/>
                  </a:lnTo>
                  <a:lnTo>
                    <a:pt x="2852" y="38"/>
                  </a:lnTo>
                  <a:lnTo>
                    <a:pt x="2852" y="38"/>
                  </a:lnTo>
                  <a:lnTo>
                    <a:pt x="2844" y="38"/>
                  </a:lnTo>
                  <a:lnTo>
                    <a:pt x="2844" y="38"/>
                  </a:lnTo>
                  <a:lnTo>
                    <a:pt x="2842" y="38"/>
                  </a:lnTo>
                  <a:lnTo>
                    <a:pt x="2842" y="38"/>
                  </a:lnTo>
                  <a:lnTo>
                    <a:pt x="2842" y="38"/>
                  </a:lnTo>
                  <a:lnTo>
                    <a:pt x="2842" y="38"/>
                  </a:lnTo>
                  <a:lnTo>
                    <a:pt x="2840" y="38"/>
                  </a:lnTo>
                  <a:lnTo>
                    <a:pt x="2840" y="38"/>
                  </a:lnTo>
                  <a:lnTo>
                    <a:pt x="2834" y="38"/>
                  </a:lnTo>
                  <a:lnTo>
                    <a:pt x="2834" y="38"/>
                  </a:lnTo>
                  <a:lnTo>
                    <a:pt x="2832" y="38"/>
                  </a:lnTo>
                  <a:lnTo>
                    <a:pt x="2832" y="38"/>
                  </a:lnTo>
                  <a:lnTo>
                    <a:pt x="2832" y="38"/>
                  </a:lnTo>
                  <a:lnTo>
                    <a:pt x="2832" y="38"/>
                  </a:lnTo>
                  <a:lnTo>
                    <a:pt x="2830" y="38"/>
                  </a:lnTo>
                  <a:lnTo>
                    <a:pt x="2830" y="38"/>
                  </a:lnTo>
                  <a:lnTo>
                    <a:pt x="2830" y="38"/>
                  </a:lnTo>
                  <a:lnTo>
                    <a:pt x="2830" y="38"/>
                  </a:lnTo>
                  <a:lnTo>
                    <a:pt x="2828" y="38"/>
                  </a:lnTo>
                  <a:lnTo>
                    <a:pt x="2828" y="38"/>
                  </a:lnTo>
                  <a:lnTo>
                    <a:pt x="2826" y="38"/>
                  </a:lnTo>
                  <a:lnTo>
                    <a:pt x="2826" y="38"/>
                  </a:lnTo>
                  <a:lnTo>
                    <a:pt x="2826" y="38"/>
                  </a:lnTo>
                  <a:lnTo>
                    <a:pt x="2826" y="38"/>
                  </a:lnTo>
                  <a:lnTo>
                    <a:pt x="2826" y="38"/>
                  </a:lnTo>
                  <a:lnTo>
                    <a:pt x="2826" y="38"/>
                  </a:lnTo>
                  <a:lnTo>
                    <a:pt x="2824" y="38"/>
                  </a:lnTo>
                  <a:lnTo>
                    <a:pt x="2824" y="38"/>
                  </a:lnTo>
                  <a:lnTo>
                    <a:pt x="2820" y="38"/>
                  </a:lnTo>
                  <a:lnTo>
                    <a:pt x="2816" y="38"/>
                  </a:lnTo>
                  <a:lnTo>
                    <a:pt x="2816" y="38"/>
                  </a:lnTo>
                  <a:lnTo>
                    <a:pt x="2814" y="38"/>
                  </a:lnTo>
                  <a:lnTo>
                    <a:pt x="2814" y="38"/>
                  </a:lnTo>
                  <a:lnTo>
                    <a:pt x="2806" y="38"/>
                  </a:lnTo>
                  <a:lnTo>
                    <a:pt x="2806" y="38"/>
                  </a:lnTo>
                  <a:lnTo>
                    <a:pt x="2804" y="38"/>
                  </a:lnTo>
                  <a:lnTo>
                    <a:pt x="2804" y="38"/>
                  </a:lnTo>
                  <a:lnTo>
                    <a:pt x="2796" y="38"/>
                  </a:lnTo>
                  <a:lnTo>
                    <a:pt x="2796" y="38"/>
                  </a:lnTo>
                  <a:lnTo>
                    <a:pt x="2794" y="38"/>
                  </a:lnTo>
                  <a:lnTo>
                    <a:pt x="2794" y="38"/>
                  </a:lnTo>
                  <a:lnTo>
                    <a:pt x="2792" y="38"/>
                  </a:lnTo>
                  <a:lnTo>
                    <a:pt x="2792" y="38"/>
                  </a:lnTo>
                  <a:lnTo>
                    <a:pt x="2792" y="38"/>
                  </a:lnTo>
                  <a:lnTo>
                    <a:pt x="2792" y="38"/>
                  </a:lnTo>
                  <a:lnTo>
                    <a:pt x="2790" y="38"/>
                  </a:lnTo>
                  <a:lnTo>
                    <a:pt x="2790" y="38"/>
                  </a:lnTo>
                  <a:lnTo>
                    <a:pt x="2790" y="38"/>
                  </a:lnTo>
                  <a:lnTo>
                    <a:pt x="2790" y="38"/>
                  </a:lnTo>
                  <a:lnTo>
                    <a:pt x="2786" y="38"/>
                  </a:lnTo>
                  <a:lnTo>
                    <a:pt x="2784" y="38"/>
                  </a:lnTo>
                  <a:lnTo>
                    <a:pt x="2784" y="38"/>
                  </a:lnTo>
                  <a:lnTo>
                    <a:pt x="2782" y="38"/>
                  </a:lnTo>
                  <a:lnTo>
                    <a:pt x="2782" y="38"/>
                  </a:lnTo>
                  <a:lnTo>
                    <a:pt x="2780" y="38"/>
                  </a:lnTo>
                  <a:lnTo>
                    <a:pt x="2780" y="38"/>
                  </a:lnTo>
                  <a:lnTo>
                    <a:pt x="2776" y="38"/>
                  </a:lnTo>
                  <a:lnTo>
                    <a:pt x="2776" y="38"/>
                  </a:lnTo>
                  <a:lnTo>
                    <a:pt x="2772" y="38"/>
                  </a:lnTo>
                  <a:lnTo>
                    <a:pt x="2772" y="38"/>
                  </a:lnTo>
                  <a:lnTo>
                    <a:pt x="2772" y="38"/>
                  </a:lnTo>
                  <a:lnTo>
                    <a:pt x="2772" y="38"/>
                  </a:lnTo>
                  <a:lnTo>
                    <a:pt x="2770" y="38"/>
                  </a:lnTo>
                  <a:lnTo>
                    <a:pt x="2770" y="38"/>
                  </a:lnTo>
                  <a:lnTo>
                    <a:pt x="2770" y="38"/>
                  </a:lnTo>
                  <a:lnTo>
                    <a:pt x="2770" y="38"/>
                  </a:lnTo>
                  <a:lnTo>
                    <a:pt x="2768" y="38"/>
                  </a:lnTo>
                  <a:lnTo>
                    <a:pt x="2768" y="38"/>
                  </a:lnTo>
                  <a:lnTo>
                    <a:pt x="2764" y="38"/>
                  </a:lnTo>
                  <a:lnTo>
                    <a:pt x="2764" y="38"/>
                  </a:lnTo>
                  <a:lnTo>
                    <a:pt x="2762" y="38"/>
                  </a:lnTo>
                  <a:lnTo>
                    <a:pt x="2762" y="38"/>
                  </a:lnTo>
                  <a:lnTo>
                    <a:pt x="2762" y="36"/>
                  </a:lnTo>
                  <a:lnTo>
                    <a:pt x="2762" y="36"/>
                  </a:lnTo>
                  <a:lnTo>
                    <a:pt x="2762" y="36"/>
                  </a:lnTo>
                  <a:lnTo>
                    <a:pt x="2762" y="36"/>
                  </a:lnTo>
                  <a:lnTo>
                    <a:pt x="2760" y="36"/>
                  </a:lnTo>
                  <a:lnTo>
                    <a:pt x="2760" y="36"/>
                  </a:lnTo>
                  <a:lnTo>
                    <a:pt x="2754" y="36"/>
                  </a:lnTo>
                  <a:lnTo>
                    <a:pt x="2754" y="36"/>
                  </a:lnTo>
                  <a:lnTo>
                    <a:pt x="2750" y="36"/>
                  </a:lnTo>
                  <a:lnTo>
                    <a:pt x="2750" y="36"/>
                  </a:lnTo>
                  <a:lnTo>
                    <a:pt x="2750" y="36"/>
                  </a:lnTo>
                  <a:lnTo>
                    <a:pt x="2750" y="36"/>
                  </a:lnTo>
                  <a:lnTo>
                    <a:pt x="2748" y="36"/>
                  </a:lnTo>
                  <a:lnTo>
                    <a:pt x="2748" y="36"/>
                  </a:lnTo>
                  <a:lnTo>
                    <a:pt x="2746" y="36"/>
                  </a:lnTo>
                  <a:lnTo>
                    <a:pt x="2746" y="36"/>
                  </a:lnTo>
                  <a:lnTo>
                    <a:pt x="2744" y="38"/>
                  </a:lnTo>
                  <a:lnTo>
                    <a:pt x="2744" y="38"/>
                  </a:lnTo>
                  <a:lnTo>
                    <a:pt x="2742" y="38"/>
                  </a:lnTo>
                  <a:lnTo>
                    <a:pt x="2738" y="38"/>
                  </a:lnTo>
                  <a:lnTo>
                    <a:pt x="2738" y="38"/>
                  </a:lnTo>
                  <a:lnTo>
                    <a:pt x="2738" y="38"/>
                  </a:lnTo>
                  <a:lnTo>
                    <a:pt x="2738" y="38"/>
                  </a:lnTo>
                  <a:lnTo>
                    <a:pt x="2736" y="38"/>
                  </a:lnTo>
                  <a:lnTo>
                    <a:pt x="2736" y="38"/>
                  </a:lnTo>
                  <a:lnTo>
                    <a:pt x="2728" y="38"/>
                  </a:lnTo>
                  <a:lnTo>
                    <a:pt x="2728" y="38"/>
                  </a:lnTo>
                  <a:lnTo>
                    <a:pt x="2724" y="38"/>
                  </a:lnTo>
                  <a:lnTo>
                    <a:pt x="2724" y="38"/>
                  </a:lnTo>
                  <a:lnTo>
                    <a:pt x="2720" y="36"/>
                  </a:lnTo>
                  <a:lnTo>
                    <a:pt x="2720" y="36"/>
                  </a:lnTo>
                  <a:lnTo>
                    <a:pt x="2720" y="36"/>
                  </a:lnTo>
                  <a:lnTo>
                    <a:pt x="2720" y="36"/>
                  </a:lnTo>
                  <a:lnTo>
                    <a:pt x="2716" y="38"/>
                  </a:lnTo>
                  <a:lnTo>
                    <a:pt x="2716" y="38"/>
                  </a:lnTo>
                  <a:lnTo>
                    <a:pt x="2712" y="38"/>
                  </a:lnTo>
                  <a:lnTo>
                    <a:pt x="2712" y="38"/>
                  </a:lnTo>
                  <a:lnTo>
                    <a:pt x="2710" y="38"/>
                  </a:lnTo>
                  <a:lnTo>
                    <a:pt x="2706" y="38"/>
                  </a:lnTo>
                  <a:lnTo>
                    <a:pt x="2706" y="38"/>
                  </a:lnTo>
                  <a:lnTo>
                    <a:pt x="2700" y="38"/>
                  </a:lnTo>
                  <a:lnTo>
                    <a:pt x="2700" y="38"/>
                  </a:lnTo>
                  <a:lnTo>
                    <a:pt x="2694" y="38"/>
                  </a:lnTo>
                  <a:lnTo>
                    <a:pt x="2694" y="38"/>
                  </a:lnTo>
                  <a:lnTo>
                    <a:pt x="2692" y="36"/>
                  </a:lnTo>
                  <a:lnTo>
                    <a:pt x="2692" y="36"/>
                  </a:lnTo>
                  <a:lnTo>
                    <a:pt x="2688" y="36"/>
                  </a:lnTo>
                  <a:lnTo>
                    <a:pt x="2688" y="36"/>
                  </a:lnTo>
                  <a:lnTo>
                    <a:pt x="2686" y="36"/>
                  </a:lnTo>
                  <a:lnTo>
                    <a:pt x="2686" y="36"/>
                  </a:lnTo>
                  <a:lnTo>
                    <a:pt x="2684" y="36"/>
                  </a:lnTo>
                  <a:lnTo>
                    <a:pt x="2684" y="36"/>
                  </a:lnTo>
                  <a:lnTo>
                    <a:pt x="2682" y="36"/>
                  </a:lnTo>
                  <a:lnTo>
                    <a:pt x="2682" y="36"/>
                  </a:lnTo>
                  <a:lnTo>
                    <a:pt x="2682" y="36"/>
                  </a:lnTo>
                  <a:lnTo>
                    <a:pt x="2682" y="36"/>
                  </a:lnTo>
                  <a:lnTo>
                    <a:pt x="2680" y="36"/>
                  </a:lnTo>
                  <a:lnTo>
                    <a:pt x="2680" y="36"/>
                  </a:lnTo>
                  <a:lnTo>
                    <a:pt x="2680" y="36"/>
                  </a:lnTo>
                  <a:lnTo>
                    <a:pt x="2680" y="36"/>
                  </a:lnTo>
                  <a:lnTo>
                    <a:pt x="2678" y="36"/>
                  </a:lnTo>
                  <a:lnTo>
                    <a:pt x="2678" y="36"/>
                  </a:lnTo>
                  <a:lnTo>
                    <a:pt x="2678" y="36"/>
                  </a:lnTo>
                  <a:lnTo>
                    <a:pt x="2678" y="36"/>
                  </a:lnTo>
                  <a:lnTo>
                    <a:pt x="2678" y="36"/>
                  </a:lnTo>
                  <a:lnTo>
                    <a:pt x="2678" y="36"/>
                  </a:lnTo>
                  <a:lnTo>
                    <a:pt x="2676" y="36"/>
                  </a:lnTo>
                  <a:lnTo>
                    <a:pt x="2676" y="36"/>
                  </a:lnTo>
                  <a:lnTo>
                    <a:pt x="2670" y="36"/>
                  </a:lnTo>
                  <a:lnTo>
                    <a:pt x="2670" y="36"/>
                  </a:lnTo>
                  <a:lnTo>
                    <a:pt x="2664" y="38"/>
                  </a:lnTo>
                  <a:lnTo>
                    <a:pt x="2664" y="38"/>
                  </a:lnTo>
                  <a:lnTo>
                    <a:pt x="2660" y="38"/>
                  </a:lnTo>
                  <a:lnTo>
                    <a:pt x="2660" y="38"/>
                  </a:lnTo>
                  <a:lnTo>
                    <a:pt x="2656" y="38"/>
                  </a:lnTo>
                  <a:lnTo>
                    <a:pt x="2656" y="38"/>
                  </a:lnTo>
                  <a:lnTo>
                    <a:pt x="2656" y="38"/>
                  </a:lnTo>
                  <a:lnTo>
                    <a:pt x="2656" y="38"/>
                  </a:lnTo>
                  <a:lnTo>
                    <a:pt x="2654" y="38"/>
                  </a:lnTo>
                  <a:lnTo>
                    <a:pt x="2654" y="38"/>
                  </a:lnTo>
                  <a:lnTo>
                    <a:pt x="2648" y="38"/>
                  </a:lnTo>
                  <a:lnTo>
                    <a:pt x="2648" y="38"/>
                  </a:lnTo>
                  <a:lnTo>
                    <a:pt x="2644" y="38"/>
                  </a:lnTo>
                  <a:lnTo>
                    <a:pt x="2644" y="38"/>
                  </a:lnTo>
                  <a:lnTo>
                    <a:pt x="2642" y="38"/>
                  </a:lnTo>
                  <a:lnTo>
                    <a:pt x="2642" y="38"/>
                  </a:lnTo>
                  <a:lnTo>
                    <a:pt x="2640" y="38"/>
                  </a:lnTo>
                  <a:lnTo>
                    <a:pt x="2640" y="38"/>
                  </a:lnTo>
                  <a:lnTo>
                    <a:pt x="2636" y="40"/>
                  </a:lnTo>
                  <a:lnTo>
                    <a:pt x="2636" y="40"/>
                  </a:lnTo>
                  <a:lnTo>
                    <a:pt x="2634" y="40"/>
                  </a:lnTo>
                  <a:lnTo>
                    <a:pt x="2634" y="40"/>
                  </a:lnTo>
                  <a:lnTo>
                    <a:pt x="2632" y="40"/>
                  </a:lnTo>
                  <a:lnTo>
                    <a:pt x="2632" y="40"/>
                  </a:lnTo>
                  <a:lnTo>
                    <a:pt x="2630" y="40"/>
                  </a:lnTo>
                  <a:lnTo>
                    <a:pt x="2630" y="40"/>
                  </a:lnTo>
                  <a:lnTo>
                    <a:pt x="2630" y="40"/>
                  </a:lnTo>
                  <a:lnTo>
                    <a:pt x="2630" y="40"/>
                  </a:lnTo>
                  <a:lnTo>
                    <a:pt x="2628" y="40"/>
                  </a:lnTo>
                  <a:lnTo>
                    <a:pt x="2628" y="40"/>
                  </a:lnTo>
                  <a:lnTo>
                    <a:pt x="2624" y="40"/>
                  </a:lnTo>
                  <a:lnTo>
                    <a:pt x="2624" y="40"/>
                  </a:lnTo>
                  <a:lnTo>
                    <a:pt x="2624" y="38"/>
                  </a:lnTo>
                  <a:lnTo>
                    <a:pt x="2624" y="38"/>
                  </a:lnTo>
                  <a:lnTo>
                    <a:pt x="2618" y="38"/>
                  </a:lnTo>
                  <a:lnTo>
                    <a:pt x="2618" y="38"/>
                  </a:lnTo>
                  <a:lnTo>
                    <a:pt x="2616" y="38"/>
                  </a:lnTo>
                  <a:lnTo>
                    <a:pt x="2616" y="38"/>
                  </a:lnTo>
                  <a:lnTo>
                    <a:pt x="2614" y="38"/>
                  </a:lnTo>
                  <a:lnTo>
                    <a:pt x="2614" y="38"/>
                  </a:lnTo>
                  <a:lnTo>
                    <a:pt x="2614" y="38"/>
                  </a:lnTo>
                  <a:lnTo>
                    <a:pt x="2614" y="38"/>
                  </a:lnTo>
                  <a:lnTo>
                    <a:pt x="2612" y="38"/>
                  </a:lnTo>
                  <a:lnTo>
                    <a:pt x="2612" y="38"/>
                  </a:lnTo>
                  <a:lnTo>
                    <a:pt x="2608" y="38"/>
                  </a:lnTo>
                  <a:lnTo>
                    <a:pt x="2608" y="38"/>
                  </a:lnTo>
                  <a:lnTo>
                    <a:pt x="2604" y="38"/>
                  </a:lnTo>
                  <a:lnTo>
                    <a:pt x="2604" y="38"/>
                  </a:lnTo>
                  <a:lnTo>
                    <a:pt x="2602" y="36"/>
                  </a:lnTo>
                  <a:lnTo>
                    <a:pt x="2602" y="36"/>
                  </a:lnTo>
                  <a:lnTo>
                    <a:pt x="2600" y="36"/>
                  </a:lnTo>
                  <a:lnTo>
                    <a:pt x="2600" y="36"/>
                  </a:lnTo>
                  <a:lnTo>
                    <a:pt x="2600" y="36"/>
                  </a:lnTo>
                  <a:lnTo>
                    <a:pt x="2600" y="36"/>
                  </a:lnTo>
                  <a:lnTo>
                    <a:pt x="2598" y="34"/>
                  </a:lnTo>
                  <a:lnTo>
                    <a:pt x="2598" y="34"/>
                  </a:lnTo>
                  <a:lnTo>
                    <a:pt x="2596" y="34"/>
                  </a:lnTo>
                  <a:lnTo>
                    <a:pt x="2596" y="34"/>
                  </a:lnTo>
                  <a:lnTo>
                    <a:pt x="2588" y="34"/>
                  </a:lnTo>
                  <a:lnTo>
                    <a:pt x="2588" y="34"/>
                  </a:lnTo>
                  <a:lnTo>
                    <a:pt x="2584" y="34"/>
                  </a:lnTo>
                  <a:lnTo>
                    <a:pt x="2584" y="34"/>
                  </a:lnTo>
                  <a:lnTo>
                    <a:pt x="2570" y="34"/>
                  </a:lnTo>
                  <a:lnTo>
                    <a:pt x="2570" y="34"/>
                  </a:lnTo>
                  <a:lnTo>
                    <a:pt x="2568" y="34"/>
                  </a:lnTo>
                  <a:lnTo>
                    <a:pt x="2568" y="34"/>
                  </a:lnTo>
                  <a:lnTo>
                    <a:pt x="2566" y="34"/>
                  </a:lnTo>
                  <a:lnTo>
                    <a:pt x="2566" y="34"/>
                  </a:lnTo>
                  <a:lnTo>
                    <a:pt x="2562" y="36"/>
                  </a:lnTo>
                  <a:lnTo>
                    <a:pt x="2562" y="36"/>
                  </a:lnTo>
                  <a:lnTo>
                    <a:pt x="2556" y="36"/>
                  </a:lnTo>
                  <a:lnTo>
                    <a:pt x="2556" y="36"/>
                  </a:lnTo>
                  <a:lnTo>
                    <a:pt x="2552" y="34"/>
                  </a:lnTo>
                  <a:lnTo>
                    <a:pt x="2552" y="34"/>
                  </a:lnTo>
                  <a:lnTo>
                    <a:pt x="2544" y="34"/>
                  </a:lnTo>
                  <a:lnTo>
                    <a:pt x="2544" y="34"/>
                  </a:lnTo>
                  <a:lnTo>
                    <a:pt x="2542" y="34"/>
                  </a:lnTo>
                  <a:lnTo>
                    <a:pt x="2542" y="34"/>
                  </a:lnTo>
                  <a:lnTo>
                    <a:pt x="2536" y="34"/>
                  </a:lnTo>
                  <a:lnTo>
                    <a:pt x="2536" y="34"/>
                  </a:lnTo>
                  <a:lnTo>
                    <a:pt x="2532" y="36"/>
                  </a:lnTo>
                  <a:lnTo>
                    <a:pt x="2532" y="36"/>
                  </a:lnTo>
                  <a:lnTo>
                    <a:pt x="2528" y="36"/>
                  </a:lnTo>
                  <a:lnTo>
                    <a:pt x="2528" y="36"/>
                  </a:lnTo>
                  <a:lnTo>
                    <a:pt x="2526" y="36"/>
                  </a:lnTo>
                  <a:lnTo>
                    <a:pt x="2526" y="36"/>
                  </a:lnTo>
                  <a:lnTo>
                    <a:pt x="2524" y="36"/>
                  </a:lnTo>
                  <a:lnTo>
                    <a:pt x="2524" y="36"/>
                  </a:lnTo>
                  <a:lnTo>
                    <a:pt x="2520" y="36"/>
                  </a:lnTo>
                  <a:lnTo>
                    <a:pt x="2520" y="36"/>
                  </a:lnTo>
                  <a:lnTo>
                    <a:pt x="2516" y="38"/>
                  </a:lnTo>
                  <a:lnTo>
                    <a:pt x="2516" y="38"/>
                  </a:lnTo>
                  <a:lnTo>
                    <a:pt x="2516" y="38"/>
                  </a:lnTo>
                  <a:lnTo>
                    <a:pt x="2516" y="38"/>
                  </a:lnTo>
                  <a:lnTo>
                    <a:pt x="2516" y="38"/>
                  </a:lnTo>
                  <a:lnTo>
                    <a:pt x="2516" y="38"/>
                  </a:lnTo>
                  <a:lnTo>
                    <a:pt x="2516" y="38"/>
                  </a:lnTo>
                  <a:lnTo>
                    <a:pt x="2516" y="38"/>
                  </a:lnTo>
                  <a:lnTo>
                    <a:pt x="2512" y="38"/>
                  </a:lnTo>
                  <a:lnTo>
                    <a:pt x="2512" y="38"/>
                  </a:lnTo>
                  <a:lnTo>
                    <a:pt x="2512" y="36"/>
                  </a:lnTo>
                  <a:lnTo>
                    <a:pt x="2512" y="36"/>
                  </a:lnTo>
                  <a:lnTo>
                    <a:pt x="2510" y="36"/>
                  </a:lnTo>
                  <a:lnTo>
                    <a:pt x="2510" y="36"/>
                  </a:lnTo>
                  <a:lnTo>
                    <a:pt x="2508" y="36"/>
                  </a:lnTo>
                  <a:lnTo>
                    <a:pt x="2508" y="36"/>
                  </a:lnTo>
                  <a:lnTo>
                    <a:pt x="2506" y="36"/>
                  </a:lnTo>
                  <a:lnTo>
                    <a:pt x="2506" y="36"/>
                  </a:lnTo>
                  <a:lnTo>
                    <a:pt x="2504" y="36"/>
                  </a:lnTo>
                  <a:lnTo>
                    <a:pt x="2504" y="36"/>
                  </a:lnTo>
                  <a:lnTo>
                    <a:pt x="2504" y="36"/>
                  </a:lnTo>
                  <a:lnTo>
                    <a:pt x="2504" y="36"/>
                  </a:lnTo>
                  <a:lnTo>
                    <a:pt x="2504" y="36"/>
                  </a:lnTo>
                  <a:lnTo>
                    <a:pt x="2504" y="36"/>
                  </a:lnTo>
                  <a:lnTo>
                    <a:pt x="2504" y="36"/>
                  </a:lnTo>
                  <a:lnTo>
                    <a:pt x="2504" y="36"/>
                  </a:lnTo>
                  <a:lnTo>
                    <a:pt x="2500" y="36"/>
                  </a:lnTo>
                  <a:lnTo>
                    <a:pt x="2500" y="36"/>
                  </a:lnTo>
                  <a:lnTo>
                    <a:pt x="2496" y="36"/>
                  </a:lnTo>
                  <a:lnTo>
                    <a:pt x="2496" y="36"/>
                  </a:lnTo>
                  <a:lnTo>
                    <a:pt x="2492" y="36"/>
                  </a:lnTo>
                  <a:lnTo>
                    <a:pt x="2492" y="36"/>
                  </a:lnTo>
                  <a:lnTo>
                    <a:pt x="2488" y="36"/>
                  </a:lnTo>
                  <a:lnTo>
                    <a:pt x="2488" y="36"/>
                  </a:lnTo>
                  <a:lnTo>
                    <a:pt x="2488" y="36"/>
                  </a:lnTo>
                  <a:lnTo>
                    <a:pt x="2488" y="36"/>
                  </a:lnTo>
                  <a:lnTo>
                    <a:pt x="2484" y="36"/>
                  </a:lnTo>
                  <a:lnTo>
                    <a:pt x="2484" y="36"/>
                  </a:lnTo>
                  <a:lnTo>
                    <a:pt x="2482" y="36"/>
                  </a:lnTo>
                  <a:lnTo>
                    <a:pt x="2482" y="36"/>
                  </a:lnTo>
                  <a:lnTo>
                    <a:pt x="2482" y="36"/>
                  </a:lnTo>
                  <a:lnTo>
                    <a:pt x="2482" y="36"/>
                  </a:lnTo>
                  <a:lnTo>
                    <a:pt x="2482" y="36"/>
                  </a:lnTo>
                  <a:lnTo>
                    <a:pt x="2482" y="36"/>
                  </a:lnTo>
                  <a:lnTo>
                    <a:pt x="2480" y="36"/>
                  </a:lnTo>
                  <a:lnTo>
                    <a:pt x="2480" y="36"/>
                  </a:lnTo>
                  <a:lnTo>
                    <a:pt x="2480" y="36"/>
                  </a:lnTo>
                  <a:lnTo>
                    <a:pt x="2480" y="36"/>
                  </a:lnTo>
                  <a:lnTo>
                    <a:pt x="2474" y="36"/>
                  </a:lnTo>
                  <a:lnTo>
                    <a:pt x="2474" y="36"/>
                  </a:lnTo>
                  <a:lnTo>
                    <a:pt x="2470" y="36"/>
                  </a:lnTo>
                  <a:lnTo>
                    <a:pt x="2470" y="36"/>
                  </a:lnTo>
                  <a:lnTo>
                    <a:pt x="2466" y="38"/>
                  </a:lnTo>
                  <a:lnTo>
                    <a:pt x="2466" y="38"/>
                  </a:lnTo>
                  <a:lnTo>
                    <a:pt x="2464" y="36"/>
                  </a:lnTo>
                  <a:lnTo>
                    <a:pt x="2464" y="36"/>
                  </a:lnTo>
                  <a:lnTo>
                    <a:pt x="2458" y="38"/>
                  </a:lnTo>
                  <a:lnTo>
                    <a:pt x="2458" y="38"/>
                  </a:lnTo>
                  <a:lnTo>
                    <a:pt x="2458" y="38"/>
                  </a:lnTo>
                  <a:lnTo>
                    <a:pt x="2458" y="38"/>
                  </a:lnTo>
                  <a:lnTo>
                    <a:pt x="2456" y="38"/>
                  </a:lnTo>
                  <a:lnTo>
                    <a:pt x="2456" y="38"/>
                  </a:lnTo>
                  <a:lnTo>
                    <a:pt x="2456" y="38"/>
                  </a:lnTo>
                  <a:lnTo>
                    <a:pt x="2456" y="38"/>
                  </a:lnTo>
                  <a:lnTo>
                    <a:pt x="2452" y="36"/>
                  </a:lnTo>
                  <a:lnTo>
                    <a:pt x="2452" y="36"/>
                  </a:lnTo>
                  <a:lnTo>
                    <a:pt x="2448" y="38"/>
                  </a:lnTo>
                  <a:lnTo>
                    <a:pt x="2448" y="38"/>
                  </a:lnTo>
                  <a:lnTo>
                    <a:pt x="2446" y="38"/>
                  </a:lnTo>
                  <a:lnTo>
                    <a:pt x="2446" y="38"/>
                  </a:lnTo>
                  <a:lnTo>
                    <a:pt x="2442" y="40"/>
                  </a:lnTo>
                  <a:lnTo>
                    <a:pt x="2442" y="40"/>
                  </a:lnTo>
                  <a:lnTo>
                    <a:pt x="2438" y="40"/>
                  </a:lnTo>
                  <a:lnTo>
                    <a:pt x="2438" y="40"/>
                  </a:lnTo>
                  <a:lnTo>
                    <a:pt x="2432" y="38"/>
                  </a:lnTo>
                  <a:lnTo>
                    <a:pt x="2432" y="38"/>
                  </a:lnTo>
                  <a:lnTo>
                    <a:pt x="2432" y="38"/>
                  </a:lnTo>
                  <a:lnTo>
                    <a:pt x="2432" y="38"/>
                  </a:lnTo>
                  <a:lnTo>
                    <a:pt x="2430" y="36"/>
                  </a:lnTo>
                  <a:lnTo>
                    <a:pt x="2430" y="36"/>
                  </a:lnTo>
                  <a:lnTo>
                    <a:pt x="2428" y="36"/>
                  </a:lnTo>
                  <a:lnTo>
                    <a:pt x="2428" y="36"/>
                  </a:lnTo>
                  <a:lnTo>
                    <a:pt x="2424" y="34"/>
                  </a:lnTo>
                  <a:lnTo>
                    <a:pt x="2424" y="34"/>
                  </a:lnTo>
                  <a:lnTo>
                    <a:pt x="2420" y="34"/>
                  </a:lnTo>
                  <a:lnTo>
                    <a:pt x="2420" y="34"/>
                  </a:lnTo>
                  <a:lnTo>
                    <a:pt x="2416" y="36"/>
                  </a:lnTo>
                  <a:lnTo>
                    <a:pt x="2416" y="36"/>
                  </a:lnTo>
                  <a:lnTo>
                    <a:pt x="2414" y="36"/>
                  </a:lnTo>
                  <a:lnTo>
                    <a:pt x="2414" y="36"/>
                  </a:lnTo>
                  <a:lnTo>
                    <a:pt x="2412" y="36"/>
                  </a:lnTo>
                  <a:lnTo>
                    <a:pt x="2412" y="36"/>
                  </a:lnTo>
                  <a:lnTo>
                    <a:pt x="2408" y="36"/>
                  </a:lnTo>
                  <a:lnTo>
                    <a:pt x="2408" y="36"/>
                  </a:lnTo>
                  <a:lnTo>
                    <a:pt x="2406" y="36"/>
                  </a:lnTo>
                  <a:lnTo>
                    <a:pt x="2406" y="36"/>
                  </a:lnTo>
                  <a:lnTo>
                    <a:pt x="2402" y="36"/>
                  </a:lnTo>
                  <a:lnTo>
                    <a:pt x="2402" y="36"/>
                  </a:lnTo>
                  <a:lnTo>
                    <a:pt x="2402" y="38"/>
                  </a:lnTo>
                  <a:lnTo>
                    <a:pt x="2402" y="38"/>
                  </a:lnTo>
                  <a:lnTo>
                    <a:pt x="2402" y="38"/>
                  </a:lnTo>
                  <a:lnTo>
                    <a:pt x="2402" y="38"/>
                  </a:lnTo>
                  <a:lnTo>
                    <a:pt x="2402" y="38"/>
                  </a:lnTo>
                  <a:lnTo>
                    <a:pt x="2402" y="38"/>
                  </a:lnTo>
                  <a:lnTo>
                    <a:pt x="2400" y="38"/>
                  </a:lnTo>
                  <a:lnTo>
                    <a:pt x="2400" y="38"/>
                  </a:lnTo>
                  <a:lnTo>
                    <a:pt x="2400" y="38"/>
                  </a:lnTo>
                  <a:lnTo>
                    <a:pt x="2400" y="38"/>
                  </a:lnTo>
                  <a:lnTo>
                    <a:pt x="2400" y="38"/>
                  </a:lnTo>
                  <a:lnTo>
                    <a:pt x="2400" y="38"/>
                  </a:lnTo>
                  <a:lnTo>
                    <a:pt x="2398" y="38"/>
                  </a:lnTo>
                  <a:lnTo>
                    <a:pt x="2398" y="38"/>
                  </a:lnTo>
                  <a:lnTo>
                    <a:pt x="2396" y="36"/>
                  </a:lnTo>
                  <a:lnTo>
                    <a:pt x="2396" y="36"/>
                  </a:lnTo>
                  <a:lnTo>
                    <a:pt x="2394" y="36"/>
                  </a:lnTo>
                  <a:lnTo>
                    <a:pt x="2394" y="36"/>
                  </a:lnTo>
                  <a:lnTo>
                    <a:pt x="2392" y="36"/>
                  </a:lnTo>
                  <a:lnTo>
                    <a:pt x="2392" y="36"/>
                  </a:lnTo>
                  <a:lnTo>
                    <a:pt x="2388" y="36"/>
                  </a:lnTo>
                  <a:lnTo>
                    <a:pt x="2388" y="36"/>
                  </a:lnTo>
                  <a:lnTo>
                    <a:pt x="2384" y="34"/>
                  </a:lnTo>
                  <a:lnTo>
                    <a:pt x="2384" y="34"/>
                  </a:lnTo>
                  <a:lnTo>
                    <a:pt x="2380" y="36"/>
                  </a:lnTo>
                  <a:lnTo>
                    <a:pt x="2380" y="36"/>
                  </a:lnTo>
                  <a:lnTo>
                    <a:pt x="2374" y="36"/>
                  </a:lnTo>
                  <a:lnTo>
                    <a:pt x="2374" y="36"/>
                  </a:lnTo>
                  <a:lnTo>
                    <a:pt x="2372" y="38"/>
                  </a:lnTo>
                  <a:lnTo>
                    <a:pt x="2372" y="38"/>
                  </a:lnTo>
                  <a:lnTo>
                    <a:pt x="2368" y="38"/>
                  </a:lnTo>
                  <a:lnTo>
                    <a:pt x="2368" y="38"/>
                  </a:lnTo>
                  <a:lnTo>
                    <a:pt x="2366" y="38"/>
                  </a:lnTo>
                  <a:lnTo>
                    <a:pt x="2366" y="38"/>
                  </a:lnTo>
                  <a:lnTo>
                    <a:pt x="2366" y="38"/>
                  </a:lnTo>
                  <a:lnTo>
                    <a:pt x="2366" y="38"/>
                  </a:lnTo>
                  <a:lnTo>
                    <a:pt x="2364" y="36"/>
                  </a:lnTo>
                  <a:lnTo>
                    <a:pt x="2364" y="36"/>
                  </a:lnTo>
                  <a:lnTo>
                    <a:pt x="2356" y="36"/>
                  </a:lnTo>
                  <a:lnTo>
                    <a:pt x="2356" y="36"/>
                  </a:lnTo>
                  <a:lnTo>
                    <a:pt x="2354" y="34"/>
                  </a:lnTo>
                  <a:lnTo>
                    <a:pt x="2354" y="34"/>
                  </a:lnTo>
                  <a:lnTo>
                    <a:pt x="2352" y="34"/>
                  </a:lnTo>
                  <a:lnTo>
                    <a:pt x="2352" y="34"/>
                  </a:lnTo>
                  <a:lnTo>
                    <a:pt x="2350" y="34"/>
                  </a:lnTo>
                  <a:lnTo>
                    <a:pt x="2350" y="34"/>
                  </a:lnTo>
                  <a:lnTo>
                    <a:pt x="2344" y="34"/>
                  </a:lnTo>
                  <a:lnTo>
                    <a:pt x="2344" y="34"/>
                  </a:lnTo>
                  <a:lnTo>
                    <a:pt x="2342" y="36"/>
                  </a:lnTo>
                  <a:lnTo>
                    <a:pt x="2342" y="36"/>
                  </a:lnTo>
                  <a:lnTo>
                    <a:pt x="2338" y="36"/>
                  </a:lnTo>
                  <a:lnTo>
                    <a:pt x="2338" y="36"/>
                  </a:lnTo>
                  <a:lnTo>
                    <a:pt x="2334" y="38"/>
                  </a:lnTo>
                  <a:lnTo>
                    <a:pt x="2334" y="38"/>
                  </a:lnTo>
                  <a:lnTo>
                    <a:pt x="2328" y="36"/>
                  </a:lnTo>
                  <a:lnTo>
                    <a:pt x="2328" y="36"/>
                  </a:lnTo>
                  <a:lnTo>
                    <a:pt x="2328" y="36"/>
                  </a:lnTo>
                  <a:lnTo>
                    <a:pt x="2328" y="36"/>
                  </a:lnTo>
                  <a:lnTo>
                    <a:pt x="2326" y="36"/>
                  </a:lnTo>
                  <a:lnTo>
                    <a:pt x="2326" y="36"/>
                  </a:lnTo>
                  <a:lnTo>
                    <a:pt x="2324" y="34"/>
                  </a:lnTo>
                  <a:lnTo>
                    <a:pt x="2324" y="34"/>
                  </a:lnTo>
                  <a:lnTo>
                    <a:pt x="2320" y="34"/>
                  </a:lnTo>
                  <a:lnTo>
                    <a:pt x="2320" y="34"/>
                  </a:lnTo>
                  <a:lnTo>
                    <a:pt x="2318" y="34"/>
                  </a:lnTo>
                  <a:lnTo>
                    <a:pt x="2318" y="34"/>
                  </a:lnTo>
                  <a:lnTo>
                    <a:pt x="2312" y="34"/>
                  </a:lnTo>
                  <a:lnTo>
                    <a:pt x="2312" y="34"/>
                  </a:lnTo>
                  <a:lnTo>
                    <a:pt x="2306" y="34"/>
                  </a:lnTo>
                  <a:lnTo>
                    <a:pt x="2306" y="34"/>
                  </a:lnTo>
                  <a:lnTo>
                    <a:pt x="2300" y="34"/>
                  </a:lnTo>
                  <a:lnTo>
                    <a:pt x="2300" y="34"/>
                  </a:lnTo>
                  <a:lnTo>
                    <a:pt x="2294" y="36"/>
                  </a:lnTo>
                  <a:lnTo>
                    <a:pt x="2294" y="36"/>
                  </a:lnTo>
                  <a:lnTo>
                    <a:pt x="2294" y="36"/>
                  </a:lnTo>
                  <a:lnTo>
                    <a:pt x="2294" y="36"/>
                  </a:lnTo>
                  <a:lnTo>
                    <a:pt x="2292" y="36"/>
                  </a:lnTo>
                  <a:lnTo>
                    <a:pt x="2292" y="36"/>
                  </a:lnTo>
                  <a:lnTo>
                    <a:pt x="2290" y="34"/>
                  </a:lnTo>
                  <a:lnTo>
                    <a:pt x="2290" y="34"/>
                  </a:lnTo>
                  <a:lnTo>
                    <a:pt x="2286" y="34"/>
                  </a:lnTo>
                  <a:lnTo>
                    <a:pt x="2286" y="34"/>
                  </a:lnTo>
                  <a:lnTo>
                    <a:pt x="2284" y="34"/>
                  </a:lnTo>
                  <a:lnTo>
                    <a:pt x="2284" y="34"/>
                  </a:lnTo>
                  <a:lnTo>
                    <a:pt x="2282" y="32"/>
                  </a:lnTo>
                  <a:lnTo>
                    <a:pt x="2282" y="32"/>
                  </a:lnTo>
                  <a:lnTo>
                    <a:pt x="2276" y="34"/>
                  </a:lnTo>
                  <a:lnTo>
                    <a:pt x="2276" y="34"/>
                  </a:lnTo>
                  <a:lnTo>
                    <a:pt x="2272" y="36"/>
                  </a:lnTo>
                  <a:lnTo>
                    <a:pt x="2272" y="36"/>
                  </a:lnTo>
                  <a:lnTo>
                    <a:pt x="2262" y="36"/>
                  </a:lnTo>
                  <a:lnTo>
                    <a:pt x="2262" y="36"/>
                  </a:lnTo>
                  <a:lnTo>
                    <a:pt x="2258" y="34"/>
                  </a:lnTo>
                  <a:lnTo>
                    <a:pt x="2258" y="34"/>
                  </a:lnTo>
                  <a:lnTo>
                    <a:pt x="2254" y="36"/>
                  </a:lnTo>
                  <a:lnTo>
                    <a:pt x="2254" y="36"/>
                  </a:lnTo>
                  <a:lnTo>
                    <a:pt x="2252" y="36"/>
                  </a:lnTo>
                  <a:lnTo>
                    <a:pt x="2248" y="34"/>
                  </a:lnTo>
                  <a:lnTo>
                    <a:pt x="2248" y="34"/>
                  </a:lnTo>
                  <a:lnTo>
                    <a:pt x="2244" y="34"/>
                  </a:lnTo>
                  <a:lnTo>
                    <a:pt x="2244" y="34"/>
                  </a:lnTo>
                  <a:lnTo>
                    <a:pt x="2244" y="34"/>
                  </a:lnTo>
                  <a:lnTo>
                    <a:pt x="2244" y="34"/>
                  </a:lnTo>
                  <a:lnTo>
                    <a:pt x="2242" y="34"/>
                  </a:lnTo>
                  <a:lnTo>
                    <a:pt x="2242" y="34"/>
                  </a:lnTo>
                  <a:lnTo>
                    <a:pt x="2238" y="36"/>
                  </a:lnTo>
                  <a:lnTo>
                    <a:pt x="2238" y="36"/>
                  </a:lnTo>
                  <a:lnTo>
                    <a:pt x="2238" y="36"/>
                  </a:lnTo>
                  <a:lnTo>
                    <a:pt x="2238" y="36"/>
                  </a:lnTo>
                  <a:lnTo>
                    <a:pt x="2234" y="36"/>
                  </a:lnTo>
                  <a:lnTo>
                    <a:pt x="2234" y="36"/>
                  </a:lnTo>
                  <a:lnTo>
                    <a:pt x="2234" y="36"/>
                  </a:lnTo>
                  <a:lnTo>
                    <a:pt x="2234" y="36"/>
                  </a:lnTo>
                  <a:lnTo>
                    <a:pt x="2234" y="36"/>
                  </a:lnTo>
                  <a:lnTo>
                    <a:pt x="2234" y="36"/>
                  </a:lnTo>
                  <a:lnTo>
                    <a:pt x="2226" y="38"/>
                  </a:lnTo>
                  <a:lnTo>
                    <a:pt x="2226" y="38"/>
                  </a:lnTo>
                  <a:lnTo>
                    <a:pt x="2218" y="38"/>
                  </a:lnTo>
                  <a:lnTo>
                    <a:pt x="2218" y="38"/>
                  </a:lnTo>
                  <a:lnTo>
                    <a:pt x="2216" y="40"/>
                  </a:lnTo>
                  <a:lnTo>
                    <a:pt x="2216" y="40"/>
                  </a:lnTo>
                  <a:lnTo>
                    <a:pt x="2212" y="40"/>
                  </a:lnTo>
                  <a:lnTo>
                    <a:pt x="2212" y="40"/>
                  </a:lnTo>
                  <a:lnTo>
                    <a:pt x="2210" y="38"/>
                  </a:lnTo>
                  <a:lnTo>
                    <a:pt x="2210" y="38"/>
                  </a:lnTo>
                  <a:lnTo>
                    <a:pt x="2208" y="36"/>
                  </a:lnTo>
                  <a:lnTo>
                    <a:pt x="2208" y="36"/>
                  </a:lnTo>
                  <a:lnTo>
                    <a:pt x="2204" y="36"/>
                  </a:lnTo>
                  <a:lnTo>
                    <a:pt x="2200" y="36"/>
                  </a:lnTo>
                  <a:lnTo>
                    <a:pt x="2200" y="36"/>
                  </a:lnTo>
                  <a:lnTo>
                    <a:pt x="2194" y="36"/>
                  </a:lnTo>
                  <a:lnTo>
                    <a:pt x="2194" y="36"/>
                  </a:lnTo>
                  <a:lnTo>
                    <a:pt x="2194" y="36"/>
                  </a:lnTo>
                  <a:lnTo>
                    <a:pt x="2194" y="36"/>
                  </a:lnTo>
                  <a:lnTo>
                    <a:pt x="2190" y="36"/>
                  </a:lnTo>
                  <a:lnTo>
                    <a:pt x="2190" y="36"/>
                  </a:lnTo>
                  <a:lnTo>
                    <a:pt x="2186" y="36"/>
                  </a:lnTo>
                  <a:lnTo>
                    <a:pt x="2186" y="36"/>
                  </a:lnTo>
                  <a:lnTo>
                    <a:pt x="2184" y="36"/>
                  </a:lnTo>
                  <a:lnTo>
                    <a:pt x="2184" y="36"/>
                  </a:lnTo>
                  <a:lnTo>
                    <a:pt x="2178" y="36"/>
                  </a:lnTo>
                  <a:lnTo>
                    <a:pt x="2178" y="36"/>
                  </a:lnTo>
                  <a:lnTo>
                    <a:pt x="2170" y="36"/>
                  </a:lnTo>
                  <a:lnTo>
                    <a:pt x="2170" y="36"/>
                  </a:lnTo>
                  <a:lnTo>
                    <a:pt x="2168" y="38"/>
                  </a:lnTo>
                  <a:lnTo>
                    <a:pt x="2168" y="38"/>
                  </a:lnTo>
                  <a:lnTo>
                    <a:pt x="2164" y="38"/>
                  </a:lnTo>
                  <a:lnTo>
                    <a:pt x="2164" y="38"/>
                  </a:lnTo>
                  <a:lnTo>
                    <a:pt x="2162" y="38"/>
                  </a:lnTo>
                  <a:lnTo>
                    <a:pt x="2162" y="38"/>
                  </a:lnTo>
                  <a:lnTo>
                    <a:pt x="2158" y="38"/>
                  </a:lnTo>
                  <a:lnTo>
                    <a:pt x="2158" y="38"/>
                  </a:lnTo>
                  <a:lnTo>
                    <a:pt x="2154" y="36"/>
                  </a:lnTo>
                  <a:lnTo>
                    <a:pt x="2154" y="36"/>
                  </a:lnTo>
                  <a:lnTo>
                    <a:pt x="2148" y="38"/>
                  </a:lnTo>
                  <a:lnTo>
                    <a:pt x="2148" y="38"/>
                  </a:lnTo>
                  <a:lnTo>
                    <a:pt x="2144" y="36"/>
                  </a:lnTo>
                  <a:lnTo>
                    <a:pt x="2144" y="36"/>
                  </a:lnTo>
                  <a:lnTo>
                    <a:pt x="2140" y="36"/>
                  </a:lnTo>
                  <a:lnTo>
                    <a:pt x="2140" y="36"/>
                  </a:lnTo>
                  <a:lnTo>
                    <a:pt x="2130" y="36"/>
                  </a:lnTo>
                  <a:lnTo>
                    <a:pt x="2130" y="36"/>
                  </a:lnTo>
                  <a:lnTo>
                    <a:pt x="2128" y="36"/>
                  </a:lnTo>
                  <a:lnTo>
                    <a:pt x="2128" y="36"/>
                  </a:lnTo>
                  <a:lnTo>
                    <a:pt x="2124" y="36"/>
                  </a:lnTo>
                  <a:lnTo>
                    <a:pt x="2118" y="36"/>
                  </a:lnTo>
                  <a:lnTo>
                    <a:pt x="2118" y="36"/>
                  </a:lnTo>
                  <a:lnTo>
                    <a:pt x="2114" y="36"/>
                  </a:lnTo>
                  <a:lnTo>
                    <a:pt x="2110" y="38"/>
                  </a:lnTo>
                  <a:lnTo>
                    <a:pt x="2110" y="38"/>
                  </a:lnTo>
                  <a:lnTo>
                    <a:pt x="2102" y="38"/>
                  </a:lnTo>
                  <a:lnTo>
                    <a:pt x="2102" y="38"/>
                  </a:lnTo>
                  <a:lnTo>
                    <a:pt x="2100" y="36"/>
                  </a:lnTo>
                  <a:lnTo>
                    <a:pt x="2100" y="36"/>
                  </a:lnTo>
                  <a:lnTo>
                    <a:pt x="2096" y="36"/>
                  </a:lnTo>
                  <a:lnTo>
                    <a:pt x="2092" y="36"/>
                  </a:lnTo>
                  <a:lnTo>
                    <a:pt x="2092" y="36"/>
                  </a:lnTo>
                  <a:lnTo>
                    <a:pt x="2090" y="38"/>
                  </a:lnTo>
                  <a:lnTo>
                    <a:pt x="2090" y="38"/>
                  </a:lnTo>
                  <a:lnTo>
                    <a:pt x="2088" y="38"/>
                  </a:lnTo>
                  <a:lnTo>
                    <a:pt x="2088" y="38"/>
                  </a:lnTo>
                  <a:lnTo>
                    <a:pt x="2082" y="38"/>
                  </a:lnTo>
                  <a:lnTo>
                    <a:pt x="2082" y="38"/>
                  </a:lnTo>
                  <a:lnTo>
                    <a:pt x="2078" y="40"/>
                  </a:lnTo>
                  <a:lnTo>
                    <a:pt x="2078" y="40"/>
                  </a:lnTo>
                  <a:lnTo>
                    <a:pt x="2078" y="40"/>
                  </a:lnTo>
                  <a:lnTo>
                    <a:pt x="2078" y="40"/>
                  </a:lnTo>
                  <a:lnTo>
                    <a:pt x="2074" y="40"/>
                  </a:lnTo>
                  <a:lnTo>
                    <a:pt x="2074" y="40"/>
                  </a:lnTo>
                  <a:lnTo>
                    <a:pt x="2074" y="40"/>
                  </a:lnTo>
                  <a:lnTo>
                    <a:pt x="2074" y="40"/>
                  </a:lnTo>
                  <a:lnTo>
                    <a:pt x="2074" y="40"/>
                  </a:lnTo>
                  <a:lnTo>
                    <a:pt x="2074" y="40"/>
                  </a:lnTo>
                  <a:lnTo>
                    <a:pt x="2072" y="40"/>
                  </a:lnTo>
                  <a:lnTo>
                    <a:pt x="2072" y="40"/>
                  </a:lnTo>
                  <a:lnTo>
                    <a:pt x="2068" y="40"/>
                  </a:lnTo>
                  <a:lnTo>
                    <a:pt x="2068" y="40"/>
                  </a:lnTo>
                  <a:lnTo>
                    <a:pt x="2062" y="40"/>
                  </a:lnTo>
                  <a:lnTo>
                    <a:pt x="2058" y="38"/>
                  </a:lnTo>
                  <a:lnTo>
                    <a:pt x="2058" y="38"/>
                  </a:lnTo>
                  <a:lnTo>
                    <a:pt x="2052" y="38"/>
                  </a:lnTo>
                  <a:lnTo>
                    <a:pt x="2052" y="38"/>
                  </a:lnTo>
                  <a:lnTo>
                    <a:pt x="2046" y="40"/>
                  </a:lnTo>
                  <a:lnTo>
                    <a:pt x="2042" y="40"/>
                  </a:lnTo>
                  <a:lnTo>
                    <a:pt x="2042" y="40"/>
                  </a:lnTo>
                  <a:lnTo>
                    <a:pt x="2040" y="40"/>
                  </a:lnTo>
                  <a:lnTo>
                    <a:pt x="2040" y="40"/>
                  </a:lnTo>
                  <a:lnTo>
                    <a:pt x="2036" y="40"/>
                  </a:lnTo>
                  <a:lnTo>
                    <a:pt x="2036" y="40"/>
                  </a:lnTo>
                  <a:lnTo>
                    <a:pt x="2030" y="40"/>
                  </a:lnTo>
                  <a:lnTo>
                    <a:pt x="2030" y="40"/>
                  </a:lnTo>
                  <a:lnTo>
                    <a:pt x="2024" y="40"/>
                  </a:lnTo>
                  <a:lnTo>
                    <a:pt x="2024" y="40"/>
                  </a:lnTo>
                  <a:lnTo>
                    <a:pt x="2020" y="40"/>
                  </a:lnTo>
                  <a:lnTo>
                    <a:pt x="2020" y="40"/>
                  </a:lnTo>
                  <a:lnTo>
                    <a:pt x="2018" y="40"/>
                  </a:lnTo>
                  <a:lnTo>
                    <a:pt x="2018" y="40"/>
                  </a:lnTo>
                  <a:lnTo>
                    <a:pt x="2016" y="40"/>
                  </a:lnTo>
                  <a:lnTo>
                    <a:pt x="2016" y="40"/>
                  </a:lnTo>
                  <a:lnTo>
                    <a:pt x="2016" y="40"/>
                  </a:lnTo>
                  <a:lnTo>
                    <a:pt x="2016" y="40"/>
                  </a:lnTo>
                  <a:lnTo>
                    <a:pt x="2016" y="38"/>
                  </a:lnTo>
                  <a:lnTo>
                    <a:pt x="2016" y="38"/>
                  </a:lnTo>
                  <a:lnTo>
                    <a:pt x="2010" y="40"/>
                  </a:lnTo>
                  <a:lnTo>
                    <a:pt x="2010" y="40"/>
                  </a:lnTo>
                  <a:lnTo>
                    <a:pt x="2010" y="40"/>
                  </a:lnTo>
                  <a:lnTo>
                    <a:pt x="2010" y="40"/>
                  </a:lnTo>
                  <a:lnTo>
                    <a:pt x="2008" y="40"/>
                  </a:lnTo>
                  <a:lnTo>
                    <a:pt x="2008" y="40"/>
                  </a:lnTo>
                  <a:lnTo>
                    <a:pt x="2006" y="40"/>
                  </a:lnTo>
                  <a:lnTo>
                    <a:pt x="2006" y="40"/>
                  </a:lnTo>
                  <a:lnTo>
                    <a:pt x="2000" y="40"/>
                  </a:lnTo>
                  <a:lnTo>
                    <a:pt x="2000" y="40"/>
                  </a:lnTo>
                  <a:lnTo>
                    <a:pt x="1998" y="40"/>
                  </a:lnTo>
                  <a:lnTo>
                    <a:pt x="1998" y="40"/>
                  </a:lnTo>
                  <a:lnTo>
                    <a:pt x="1996" y="40"/>
                  </a:lnTo>
                  <a:lnTo>
                    <a:pt x="1996" y="40"/>
                  </a:lnTo>
                  <a:lnTo>
                    <a:pt x="1994" y="40"/>
                  </a:lnTo>
                  <a:lnTo>
                    <a:pt x="1994" y="40"/>
                  </a:lnTo>
                  <a:lnTo>
                    <a:pt x="1988" y="38"/>
                  </a:lnTo>
                  <a:lnTo>
                    <a:pt x="1988" y="38"/>
                  </a:lnTo>
                  <a:lnTo>
                    <a:pt x="1984" y="38"/>
                  </a:lnTo>
                  <a:lnTo>
                    <a:pt x="1984" y="38"/>
                  </a:lnTo>
                  <a:lnTo>
                    <a:pt x="1976" y="38"/>
                  </a:lnTo>
                  <a:lnTo>
                    <a:pt x="1976" y="38"/>
                  </a:lnTo>
                  <a:lnTo>
                    <a:pt x="1972" y="38"/>
                  </a:lnTo>
                  <a:lnTo>
                    <a:pt x="1972" y="38"/>
                  </a:lnTo>
                  <a:lnTo>
                    <a:pt x="1968" y="40"/>
                  </a:lnTo>
                  <a:lnTo>
                    <a:pt x="1968" y="40"/>
                  </a:lnTo>
                  <a:lnTo>
                    <a:pt x="1964" y="40"/>
                  </a:lnTo>
                  <a:lnTo>
                    <a:pt x="1964" y="40"/>
                  </a:lnTo>
                  <a:lnTo>
                    <a:pt x="1960" y="40"/>
                  </a:lnTo>
                  <a:lnTo>
                    <a:pt x="1960" y="40"/>
                  </a:lnTo>
                  <a:lnTo>
                    <a:pt x="1958" y="40"/>
                  </a:lnTo>
                  <a:lnTo>
                    <a:pt x="1958" y="40"/>
                  </a:lnTo>
                  <a:lnTo>
                    <a:pt x="1950" y="40"/>
                  </a:lnTo>
                  <a:lnTo>
                    <a:pt x="1950" y="40"/>
                  </a:lnTo>
                  <a:lnTo>
                    <a:pt x="1948" y="40"/>
                  </a:lnTo>
                  <a:lnTo>
                    <a:pt x="1948" y="40"/>
                  </a:lnTo>
                  <a:lnTo>
                    <a:pt x="1948" y="40"/>
                  </a:lnTo>
                  <a:lnTo>
                    <a:pt x="1948" y="40"/>
                  </a:lnTo>
                  <a:lnTo>
                    <a:pt x="1948" y="40"/>
                  </a:lnTo>
                  <a:lnTo>
                    <a:pt x="1948" y="40"/>
                  </a:lnTo>
                  <a:lnTo>
                    <a:pt x="1948" y="40"/>
                  </a:lnTo>
                  <a:lnTo>
                    <a:pt x="1948" y="40"/>
                  </a:lnTo>
                  <a:lnTo>
                    <a:pt x="1946" y="40"/>
                  </a:lnTo>
                  <a:lnTo>
                    <a:pt x="1946" y="40"/>
                  </a:lnTo>
                  <a:lnTo>
                    <a:pt x="1944" y="40"/>
                  </a:lnTo>
                  <a:lnTo>
                    <a:pt x="1944" y="40"/>
                  </a:lnTo>
                  <a:lnTo>
                    <a:pt x="1944" y="40"/>
                  </a:lnTo>
                  <a:lnTo>
                    <a:pt x="1944" y="40"/>
                  </a:lnTo>
                  <a:lnTo>
                    <a:pt x="1944" y="40"/>
                  </a:lnTo>
                  <a:lnTo>
                    <a:pt x="1944" y="40"/>
                  </a:lnTo>
                  <a:lnTo>
                    <a:pt x="1942" y="40"/>
                  </a:lnTo>
                  <a:lnTo>
                    <a:pt x="1942" y="40"/>
                  </a:lnTo>
                  <a:lnTo>
                    <a:pt x="1942" y="40"/>
                  </a:lnTo>
                  <a:lnTo>
                    <a:pt x="1942" y="40"/>
                  </a:lnTo>
                  <a:lnTo>
                    <a:pt x="1934" y="40"/>
                  </a:lnTo>
                  <a:lnTo>
                    <a:pt x="1934" y="40"/>
                  </a:lnTo>
                  <a:lnTo>
                    <a:pt x="1932" y="40"/>
                  </a:lnTo>
                  <a:lnTo>
                    <a:pt x="1932" y="40"/>
                  </a:lnTo>
                  <a:lnTo>
                    <a:pt x="1932" y="40"/>
                  </a:lnTo>
                  <a:lnTo>
                    <a:pt x="1932" y="40"/>
                  </a:lnTo>
                  <a:lnTo>
                    <a:pt x="1932" y="40"/>
                  </a:lnTo>
                  <a:lnTo>
                    <a:pt x="1928" y="40"/>
                  </a:lnTo>
                  <a:lnTo>
                    <a:pt x="1924" y="40"/>
                  </a:lnTo>
                  <a:lnTo>
                    <a:pt x="1924" y="40"/>
                  </a:lnTo>
                  <a:lnTo>
                    <a:pt x="1924" y="40"/>
                  </a:lnTo>
                  <a:lnTo>
                    <a:pt x="1924" y="40"/>
                  </a:lnTo>
                  <a:lnTo>
                    <a:pt x="1922" y="40"/>
                  </a:lnTo>
                  <a:lnTo>
                    <a:pt x="1922" y="40"/>
                  </a:lnTo>
                  <a:lnTo>
                    <a:pt x="1918" y="40"/>
                  </a:lnTo>
                  <a:lnTo>
                    <a:pt x="1918" y="40"/>
                  </a:lnTo>
                  <a:lnTo>
                    <a:pt x="1914" y="40"/>
                  </a:lnTo>
                  <a:lnTo>
                    <a:pt x="1914" y="40"/>
                  </a:lnTo>
                  <a:lnTo>
                    <a:pt x="1910" y="40"/>
                  </a:lnTo>
                  <a:lnTo>
                    <a:pt x="1910" y="40"/>
                  </a:lnTo>
                  <a:lnTo>
                    <a:pt x="1908" y="40"/>
                  </a:lnTo>
                  <a:lnTo>
                    <a:pt x="1908" y="40"/>
                  </a:lnTo>
                  <a:lnTo>
                    <a:pt x="1906" y="42"/>
                  </a:lnTo>
                  <a:lnTo>
                    <a:pt x="1906" y="42"/>
                  </a:lnTo>
                  <a:lnTo>
                    <a:pt x="1900" y="42"/>
                  </a:lnTo>
                  <a:lnTo>
                    <a:pt x="1900" y="42"/>
                  </a:lnTo>
                  <a:lnTo>
                    <a:pt x="1900" y="42"/>
                  </a:lnTo>
                  <a:lnTo>
                    <a:pt x="1900" y="42"/>
                  </a:lnTo>
                  <a:lnTo>
                    <a:pt x="1896" y="42"/>
                  </a:lnTo>
                  <a:lnTo>
                    <a:pt x="1896" y="42"/>
                  </a:lnTo>
                  <a:lnTo>
                    <a:pt x="1896" y="42"/>
                  </a:lnTo>
                  <a:lnTo>
                    <a:pt x="1896" y="42"/>
                  </a:lnTo>
                  <a:lnTo>
                    <a:pt x="1894" y="42"/>
                  </a:lnTo>
                  <a:lnTo>
                    <a:pt x="1894" y="42"/>
                  </a:lnTo>
                  <a:lnTo>
                    <a:pt x="1888" y="42"/>
                  </a:lnTo>
                  <a:lnTo>
                    <a:pt x="1888" y="42"/>
                  </a:lnTo>
                  <a:lnTo>
                    <a:pt x="1886" y="42"/>
                  </a:lnTo>
                  <a:lnTo>
                    <a:pt x="1886" y="42"/>
                  </a:lnTo>
                  <a:lnTo>
                    <a:pt x="1886" y="42"/>
                  </a:lnTo>
                  <a:lnTo>
                    <a:pt x="1886" y="42"/>
                  </a:lnTo>
                  <a:lnTo>
                    <a:pt x="1884" y="40"/>
                  </a:lnTo>
                  <a:lnTo>
                    <a:pt x="1884" y="40"/>
                  </a:lnTo>
                  <a:lnTo>
                    <a:pt x="1882" y="42"/>
                  </a:lnTo>
                  <a:lnTo>
                    <a:pt x="1882" y="42"/>
                  </a:lnTo>
                  <a:lnTo>
                    <a:pt x="1882" y="40"/>
                  </a:lnTo>
                  <a:lnTo>
                    <a:pt x="1882" y="40"/>
                  </a:lnTo>
                  <a:lnTo>
                    <a:pt x="1882" y="40"/>
                  </a:lnTo>
                  <a:lnTo>
                    <a:pt x="1882" y="40"/>
                  </a:lnTo>
                  <a:lnTo>
                    <a:pt x="1880" y="40"/>
                  </a:lnTo>
                  <a:lnTo>
                    <a:pt x="1880" y="40"/>
                  </a:lnTo>
                  <a:lnTo>
                    <a:pt x="1876" y="40"/>
                  </a:lnTo>
                  <a:lnTo>
                    <a:pt x="1876" y="40"/>
                  </a:lnTo>
                  <a:lnTo>
                    <a:pt x="1874" y="42"/>
                  </a:lnTo>
                  <a:lnTo>
                    <a:pt x="1874" y="42"/>
                  </a:lnTo>
                  <a:lnTo>
                    <a:pt x="1870" y="42"/>
                  </a:lnTo>
                  <a:lnTo>
                    <a:pt x="1870" y="42"/>
                  </a:lnTo>
                  <a:lnTo>
                    <a:pt x="1866" y="44"/>
                  </a:lnTo>
                  <a:lnTo>
                    <a:pt x="1866" y="44"/>
                  </a:lnTo>
                  <a:lnTo>
                    <a:pt x="1860" y="42"/>
                  </a:lnTo>
                  <a:lnTo>
                    <a:pt x="1860" y="42"/>
                  </a:lnTo>
                  <a:lnTo>
                    <a:pt x="1856" y="42"/>
                  </a:lnTo>
                  <a:lnTo>
                    <a:pt x="1856" y="42"/>
                  </a:lnTo>
                  <a:lnTo>
                    <a:pt x="1848" y="42"/>
                  </a:lnTo>
                  <a:lnTo>
                    <a:pt x="1848" y="42"/>
                  </a:lnTo>
                  <a:lnTo>
                    <a:pt x="1846" y="42"/>
                  </a:lnTo>
                  <a:lnTo>
                    <a:pt x="1846" y="42"/>
                  </a:lnTo>
                  <a:lnTo>
                    <a:pt x="1842" y="42"/>
                  </a:lnTo>
                  <a:lnTo>
                    <a:pt x="1842" y="42"/>
                  </a:lnTo>
                  <a:lnTo>
                    <a:pt x="1842" y="42"/>
                  </a:lnTo>
                  <a:lnTo>
                    <a:pt x="1842" y="42"/>
                  </a:lnTo>
                  <a:lnTo>
                    <a:pt x="1840" y="42"/>
                  </a:lnTo>
                  <a:lnTo>
                    <a:pt x="1840" y="42"/>
                  </a:lnTo>
                  <a:lnTo>
                    <a:pt x="1840" y="42"/>
                  </a:lnTo>
                  <a:lnTo>
                    <a:pt x="1840" y="42"/>
                  </a:lnTo>
                  <a:lnTo>
                    <a:pt x="1836" y="42"/>
                  </a:lnTo>
                  <a:lnTo>
                    <a:pt x="1832" y="42"/>
                  </a:lnTo>
                  <a:lnTo>
                    <a:pt x="1832" y="42"/>
                  </a:lnTo>
                  <a:lnTo>
                    <a:pt x="1832" y="38"/>
                  </a:lnTo>
                  <a:lnTo>
                    <a:pt x="1832" y="38"/>
                  </a:lnTo>
                  <a:lnTo>
                    <a:pt x="1830" y="38"/>
                  </a:lnTo>
                  <a:lnTo>
                    <a:pt x="1830" y="38"/>
                  </a:lnTo>
                  <a:lnTo>
                    <a:pt x="1828" y="40"/>
                  </a:lnTo>
                  <a:lnTo>
                    <a:pt x="1828" y="40"/>
                  </a:lnTo>
                  <a:lnTo>
                    <a:pt x="1826" y="40"/>
                  </a:lnTo>
                  <a:lnTo>
                    <a:pt x="1826" y="40"/>
                  </a:lnTo>
                  <a:lnTo>
                    <a:pt x="1820" y="40"/>
                  </a:lnTo>
                  <a:lnTo>
                    <a:pt x="1820" y="40"/>
                  </a:lnTo>
                  <a:lnTo>
                    <a:pt x="1820" y="40"/>
                  </a:lnTo>
                  <a:lnTo>
                    <a:pt x="1820" y="40"/>
                  </a:lnTo>
                  <a:lnTo>
                    <a:pt x="1816" y="38"/>
                  </a:lnTo>
                  <a:lnTo>
                    <a:pt x="1816" y="38"/>
                  </a:lnTo>
                  <a:lnTo>
                    <a:pt x="1814" y="38"/>
                  </a:lnTo>
                  <a:lnTo>
                    <a:pt x="1812" y="40"/>
                  </a:lnTo>
                  <a:lnTo>
                    <a:pt x="1812" y="40"/>
                  </a:lnTo>
                  <a:lnTo>
                    <a:pt x="1812" y="42"/>
                  </a:lnTo>
                  <a:lnTo>
                    <a:pt x="1812" y="42"/>
                  </a:lnTo>
                  <a:lnTo>
                    <a:pt x="1804" y="42"/>
                  </a:lnTo>
                  <a:lnTo>
                    <a:pt x="1804" y="42"/>
                  </a:lnTo>
                  <a:lnTo>
                    <a:pt x="1798" y="42"/>
                  </a:lnTo>
                  <a:lnTo>
                    <a:pt x="1798" y="42"/>
                  </a:lnTo>
                  <a:lnTo>
                    <a:pt x="1790" y="44"/>
                  </a:lnTo>
                  <a:lnTo>
                    <a:pt x="1790" y="44"/>
                  </a:lnTo>
                  <a:lnTo>
                    <a:pt x="1786" y="44"/>
                  </a:lnTo>
                  <a:lnTo>
                    <a:pt x="1782" y="44"/>
                  </a:lnTo>
                  <a:lnTo>
                    <a:pt x="1782" y="44"/>
                  </a:lnTo>
                  <a:lnTo>
                    <a:pt x="1778" y="44"/>
                  </a:lnTo>
                  <a:lnTo>
                    <a:pt x="1778" y="44"/>
                  </a:lnTo>
                  <a:lnTo>
                    <a:pt x="1774" y="44"/>
                  </a:lnTo>
                  <a:lnTo>
                    <a:pt x="1774" y="44"/>
                  </a:lnTo>
                  <a:lnTo>
                    <a:pt x="1772" y="44"/>
                  </a:lnTo>
                  <a:lnTo>
                    <a:pt x="1768" y="44"/>
                  </a:lnTo>
                  <a:lnTo>
                    <a:pt x="1768" y="44"/>
                  </a:lnTo>
                  <a:lnTo>
                    <a:pt x="1766" y="44"/>
                  </a:lnTo>
                  <a:lnTo>
                    <a:pt x="1766" y="44"/>
                  </a:lnTo>
                  <a:lnTo>
                    <a:pt x="1762" y="44"/>
                  </a:lnTo>
                  <a:lnTo>
                    <a:pt x="1762" y="44"/>
                  </a:lnTo>
                  <a:lnTo>
                    <a:pt x="1756" y="44"/>
                  </a:lnTo>
                  <a:lnTo>
                    <a:pt x="1756" y="44"/>
                  </a:lnTo>
                  <a:lnTo>
                    <a:pt x="1752" y="44"/>
                  </a:lnTo>
                  <a:lnTo>
                    <a:pt x="1752" y="44"/>
                  </a:lnTo>
                  <a:lnTo>
                    <a:pt x="1748" y="44"/>
                  </a:lnTo>
                  <a:lnTo>
                    <a:pt x="1748" y="44"/>
                  </a:lnTo>
                  <a:lnTo>
                    <a:pt x="1746" y="44"/>
                  </a:lnTo>
                  <a:lnTo>
                    <a:pt x="1746" y="44"/>
                  </a:lnTo>
                  <a:lnTo>
                    <a:pt x="1744" y="44"/>
                  </a:lnTo>
                  <a:lnTo>
                    <a:pt x="1744" y="44"/>
                  </a:lnTo>
                  <a:lnTo>
                    <a:pt x="1742" y="44"/>
                  </a:lnTo>
                  <a:lnTo>
                    <a:pt x="1742" y="44"/>
                  </a:lnTo>
                  <a:lnTo>
                    <a:pt x="1738" y="44"/>
                  </a:lnTo>
                  <a:lnTo>
                    <a:pt x="1738" y="44"/>
                  </a:lnTo>
                  <a:lnTo>
                    <a:pt x="1734" y="44"/>
                  </a:lnTo>
                  <a:lnTo>
                    <a:pt x="1734" y="44"/>
                  </a:lnTo>
                  <a:lnTo>
                    <a:pt x="1734" y="44"/>
                  </a:lnTo>
                  <a:lnTo>
                    <a:pt x="1734" y="44"/>
                  </a:lnTo>
                  <a:lnTo>
                    <a:pt x="1732" y="44"/>
                  </a:lnTo>
                  <a:lnTo>
                    <a:pt x="1732" y="44"/>
                  </a:lnTo>
                  <a:lnTo>
                    <a:pt x="1724" y="44"/>
                  </a:lnTo>
                  <a:lnTo>
                    <a:pt x="1718" y="46"/>
                  </a:lnTo>
                  <a:lnTo>
                    <a:pt x="1718" y="46"/>
                  </a:lnTo>
                  <a:lnTo>
                    <a:pt x="1718" y="44"/>
                  </a:lnTo>
                  <a:lnTo>
                    <a:pt x="1718" y="44"/>
                  </a:lnTo>
                  <a:lnTo>
                    <a:pt x="1716" y="44"/>
                  </a:lnTo>
                  <a:lnTo>
                    <a:pt x="1716" y="44"/>
                  </a:lnTo>
                  <a:lnTo>
                    <a:pt x="1706" y="44"/>
                  </a:lnTo>
                  <a:lnTo>
                    <a:pt x="1706" y="44"/>
                  </a:lnTo>
                  <a:lnTo>
                    <a:pt x="1702" y="44"/>
                  </a:lnTo>
                  <a:lnTo>
                    <a:pt x="1702" y="44"/>
                  </a:lnTo>
                  <a:lnTo>
                    <a:pt x="1698" y="44"/>
                  </a:lnTo>
                  <a:lnTo>
                    <a:pt x="1698" y="44"/>
                  </a:lnTo>
                  <a:lnTo>
                    <a:pt x="1694" y="44"/>
                  </a:lnTo>
                  <a:lnTo>
                    <a:pt x="1694" y="44"/>
                  </a:lnTo>
                  <a:lnTo>
                    <a:pt x="1694" y="44"/>
                  </a:lnTo>
                  <a:lnTo>
                    <a:pt x="1694" y="44"/>
                  </a:lnTo>
                  <a:lnTo>
                    <a:pt x="1690" y="44"/>
                  </a:lnTo>
                  <a:lnTo>
                    <a:pt x="1690" y="44"/>
                  </a:lnTo>
                  <a:lnTo>
                    <a:pt x="1686" y="44"/>
                  </a:lnTo>
                  <a:lnTo>
                    <a:pt x="1686" y="44"/>
                  </a:lnTo>
                  <a:lnTo>
                    <a:pt x="1686" y="44"/>
                  </a:lnTo>
                  <a:lnTo>
                    <a:pt x="1686" y="44"/>
                  </a:lnTo>
                  <a:lnTo>
                    <a:pt x="1682" y="44"/>
                  </a:lnTo>
                  <a:lnTo>
                    <a:pt x="1682" y="44"/>
                  </a:lnTo>
                  <a:lnTo>
                    <a:pt x="1678" y="44"/>
                  </a:lnTo>
                  <a:lnTo>
                    <a:pt x="1678" y="44"/>
                  </a:lnTo>
                  <a:lnTo>
                    <a:pt x="1672" y="44"/>
                  </a:lnTo>
                  <a:lnTo>
                    <a:pt x="1672" y="44"/>
                  </a:lnTo>
                  <a:lnTo>
                    <a:pt x="1670" y="44"/>
                  </a:lnTo>
                  <a:lnTo>
                    <a:pt x="1670" y="44"/>
                  </a:lnTo>
                  <a:lnTo>
                    <a:pt x="1668" y="44"/>
                  </a:lnTo>
                  <a:lnTo>
                    <a:pt x="1668" y="44"/>
                  </a:lnTo>
                  <a:lnTo>
                    <a:pt x="1668" y="44"/>
                  </a:lnTo>
                  <a:lnTo>
                    <a:pt x="1668" y="44"/>
                  </a:lnTo>
                  <a:lnTo>
                    <a:pt x="1664" y="44"/>
                  </a:lnTo>
                  <a:lnTo>
                    <a:pt x="1664" y="44"/>
                  </a:lnTo>
                  <a:lnTo>
                    <a:pt x="1658" y="46"/>
                  </a:lnTo>
                  <a:lnTo>
                    <a:pt x="1652" y="46"/>
                  </a:lnTo>
                  <a:lnTo>
                    <a:pt x="1652" y="46"/>
                  </a:lnTo>
                  <a:lnTo>
                    <a:pt x="1652" y="46"/>
                  </a:lnTo>
                  <a:lnTo>
                    <a:pt x="1652" y="46"/>
                  </a:lnTo>
                  <a:lnTo>
                    <a:pt x="1650" y="46"/>
                  </a:lnTo>
                  <a:lnTo>
                    <a:pt x="1650" y="46"/>
                  </a:lnTo>
                  <a:lnTo>
                    <a:pt x="1642" y="44"/>
                  </a:lnTo>
                  <a:lnTo>
                    <a:pt x="1642" y="44"/>
                  </a:lnTo>
                  <a:lnTo>
                    <a:pt x="1638" y="44"/>
                  </a:lnTo>
                  <a:lnTo>
                    <a:pt x="1638" y="44"/>
                  </a:lnTo>
                  <a:lnTo>
                    <a:pt x="1634" y="46"/>
                  </a:lnTo>
                  <a:lnTo>
                    <a:pt x="1634" y="46"/>
                  </a:lnTo>
                  <a:lnTo>
                    <a:pt x="1626" y="46"/>
                  </a:lnTo>
                  <a:lnTo>
                    <a:pt x="1626" y="46"/>
                  </a:lnTo>
                  <a:lnTo>
                    <a:pt x="1622" y="46"/>
                  </a:lnTo>
                  <a:lnTo>
                    <a:pt x="1622" y="46"/>
                  </a:lnTo>
                  <a:lnTo>
                    <a:pt x="1620" y="44"/>
                  </a:lnTo>
                  <a:lnTo>
                    <a:pt x="1620" y="44"/>
                  </a:lnTo>
                  <a:lnTo>
                    <a:pt x="1612" y="44"/>
                  </a:lnTo>
                  <a:lnTo>
                    <a:pt x="1612" y="44"/>
                  </a:lnTo>
                  <a:lnTo>
                    <a:pt x="1608" y="44"/>
                  </a:lnTo>
                  <a:lnTo>
                    <a:pt x="1608" y="44"/>
                  </a:lnTo>
                  <a:lnTo>
                    <a:pt x="1600" y="46"/>
                  </a:lnTo>
                  <a:lnTo>
                    <a:pt x="1600" y="46"/>
                  </a:lnTo>
                  <a:lnTo>
                    <a:pt x="1596" y="46"/>
                  </a:lnTo>
                  <a:lnTo>
                    <a:pt x="1596" y="46"/>
                  </a:lnTo>
                  <a:lnTo>
                    <a:pt x="1592" y="46"/>
                  </a:lnTo>
                  <a:lnTo>
                    <a:pt x="1592" y="46"/>
                  </a:lnTo>
                  <a:lnTo>
                    <a:pt x="1588" y="46"/>
                  </a:lnTo>
                  <a:lnTo>
                    <a:pt x="1588" y="46"/>
                  </a:lnTo>
                  <a:lnTo>
                    <a:pt x="1586" y="46"/>
                  </a:lnTo>
                  <a:lnTo>
                    <a:pt x="1586" y="46"/>
                  </a:lnTo>
                  <a:lnTo>
                    <a:pt x="1584" y="46"/>
                  </a:lnTo>
                  <a:lnTo>
                    <a:pt x="1584" y="46"/>
                  </a:lnTo>
                  <a:lnTo>
                    <a:pt x="1580" y="46"/>
                  </a:lnTo>
                  <a:lnTo>
                    <a:pt x="1580" y="46"/>
                  </a:lnTo>
                  <a:lnTo>
                    <a:pt x="1580" y="46"/>
                  </a:lnTo>
                  <a:lnTo>
                    <a:pt x="1580" y="46"/>
                  </a:lnTo>
                  <a:lnTo>
                    <a:pt x="1576" y="46"/>
                  </a:lnTo>
                  <a:lnTo>
                    <a:pt x="1570" y="48"/>
                  </a:lnTo>
                  <a:lnTo>
                    <a:pt x="1570" y="48"/>
                  </a:lnTo>
                  <a:lnTo>
                    <a:pt x="1568" y="46"/>
                  </a:lnTo>
                  <a:lnTo>
                    <a:pt x="1568" y="46"/>
                  </a:lnTo>
                  <a:lnTo>
                    <a:pt x="1566" y="48"/>
                  </a:lnTo>
                  <a:lnTo>
                    <a:pt x="1566" y="48"/>
                  </a:lnTo>
                  <a:lnTo>
                    <a:pt x="1560" y="48"/>
                  </a:lnTo>
                  <a:lnTo>
                    <a:pt x="1560" y="48"/>
                  </a:lnTo>
                  <a:lnTo>
                    <a:pt x="1560" y="48"/>
                  </a:lnTo>
                  <a:lnTo>
                    <a:pt x="1560" y="48"/>
                  </a:lnTo>
                  <a:lnTo>
                    <a:pt x="1558" y="46"/>
                  </a:lnTo>
                  <a:lnTo>
                    <a:pt x="1558" y="46"/>
                  </a:lnTo>
                  <a:lnTo>
                    <a:pt x="1554" y="44"/>
                  </a:lnTo>
                  <a:lnTo>
                    <a:pt x="1554" y="44"/>
                  </a:lnTo>
                  <a:lnTo>
                    <a:pt x="1550" y="46"/>
                  </a:lnTo>
                  <a:lnTo>
                    <a:pt x="1550" y="46"/>
                  </a:lnTo>
                  <a:lnTo>
                    <a:pt x="1546" y="46"/>
                  </a:lnTo>
                  <a:lnTo>
                    <a:pt x="1546" y="46"/>
                  </a:lnTo>
                  <a:lnTo>
                    <a:pt x="1544" y="46"/>
                  </a:lnTo>
                  <a:lnTo>
                    <a:pt x="1544" y="46"/>
                  </a:lnTo>
                  <a:lnTo>
                    <a:pt x="1540" y="48"/>
                  </a:lnTo>
                  <a:lnTo>
                    <a:pt x="1540" y="48"/>
                  </a:lnTo>
                  <a:lnTo>
                    <a:pt x="1538" y="46"/>
                  </a:lnTo>
                  <a:lnTo>
                    <a:pt x="1538" y="46"/>
                  </a:lnTo>
                  <a:lnTo>
                    <a:pt x="1536" y="44"/>
                  </a:lnTo>
                  <a:lnTo>
                    <a:pt x="1536" y="44"/>
                  </a:lnTo>
                  <a:lnTo>
                    <a:pt x="1534" y="44"/>
                  </a:lnTo>
                  <a:lnTo>
                    <a:pt x="1534" y="44"/>
                  </a:lnTo>
                  <a:lnTo>
                    <a:pt x="1532" y="44"/>
                  </a:lnTo>
                  <a:lnTo>
                    <a:pt x="1532" y="44"/>
                  </a:lnTo>
                  <a:lnTo>
                    <a:pt x="1532" y="44"/>
                  </a:lnTo>
                  <a:lnTo>
                    <a:pt x="1532" y="44"/>
                  </a:lnTo>
                  <a:lnTo>
                    <a:pt x="1526" y="46"/>
                  </a:lnTo>
                  <a:lnTo>
                    <a:pt x="1526" y="46"/>
                  </a:lnTo>
                  <a:lnTo>
                    <a:pt x="1520" y="46"/>
                  </a:lnTo>
                  <a:lnTo>
                    <a:pt x="1520" y="46"/>
                  </a:lnTo>
                  <a:lnTo>
                    <a:pt x="1518" y="46"/>
                  </a:lnTo>
                  <a:lnTo>
                    <a:pt x="1518" y="46"/>
                  </a:lnTo>
                  <a:lnTo>
                    <a:pt x="1516" y="46"/>
                  </a:lnTo>
                  <a:lnTo>
                    <a:pt x="1516" y="46"/>
                  </a:lnTo>
                  <a:lnTo>
                    <a:pt x="1514" y="46"/>
                  </a:lnTo>
                  <a:lnTo>
                    <a:pt x="1514" y="46"/>
                  </a:lnTo>
                  <a:lnTo>
                    <a:pt x="1514" y="46"/>
                  </a:lnTo>
                  <a:lnTo>
                    <a:pt x="1514" y="46"/>
                  </a:lnTo>
                  <a:lnTo>
                    <a:pt x="1512" y="46"/>
                  </a:lnTo>
                  <a:lnTo>
                    <a:pt x="1512" y="46"/>
                  </a:lnTo>
                  <a:lnTo>
                    <a:pt x="1506" y="44"/>
                  </a:lnTo>
                  <a:lnTo>
                    <a:pt x="1504" y="46"/>
                  </a:lnTo>
                  <a:lnTo>
                    <a:pt x="1504" y="46"/>
                  </a:lnTo>
                  <a:lnTo>
                    <a:pt x="1500" y="46"/>
                  </a:lnTo>
                  <a:lnTo>
                    <a:pt x="1500" y="46"/>
                  </a:lnTo>
                  <a:lnTo>
                    <a:pt x="1492" y="46"/>
                  </a:lnTo>
                  <a:lnTo>
                    <a:pt x="1492" y="46"/>
                  </a:lnTo>
                  <a:lnTo>
                    <a:pt x="1492" y="46"/>
                  </a:lnTo>
                  <a:lnTo>
                    <a:pt x="1492" y="46"/>
                  </a:lnTo>
                  <a:lnTo>
                    <a:pt x="1490" y="46"/>
                  </a:lnTo>
                  <a:lnTo>
                    <a:pt x="1490" y="46"/>
                  </a:lnTo>
                  <a:lnTo>
                    <a:pt x="1488" y="46"/>
                  </a:lnTo>
                  <a:lnTo>
                    <a:pt x="1488" y="46"/>
                  </a:lnTo>
                  <a:lnTo>
                    <a:pt x="1486" y="46"/>
                  </a:lnTo>
                  <a:lnTo>
                    <a:pt x="1486" y="46"/>
                  </a:lnTo>
                  <a:lnTo>
                    <a:pt x="1484" y="46"/>
                  </a:lnTo>
                  <a:lnTo>
                    <a:pt x="1484" y="46"/>
                  </a:lnTo>
                  <a:lnTo>
                    <a:pt x="1480" y="46"/>
                  </a:lnTo>
                  <a:lnTo>
                    <a:pt x="1480" y="46"/>
                  </a:lnTo>
                  <a:lnTo>
                    <a:pt x="1480" y="44"/>
                  </a:lnTo>
                  <a:lnTo>
                    <a:pt x="1480" y="44"/>
                  </a:lnTo>
                  <a:lnTo>
                    <a:pt x="1476" y="44"/>
                  </a:lnTo>
                  <a:lnTo>
                    <a:pt x="1476" y="44"/>
                  </a:lnTo>
                  <a:lnTo>
                    <a:pt x="1470" y="46"/>
                  </a:lnTo>
                  <a:lnTo>
                    <a:pt x="1470" y="46"/>
                  </a:lnTo>
                  <a:lnTo>
                    <a:pt x="1466" y="44"/>
                  </a:lnTo>
                  <a:lnTo>
                    <a:pt x="1466" y="44"/>
                  </a:lnTo>
                  <a:lnTo>
                    <a:pt x="1464" y="44"/>
                  </a:lnTo>
                  <a:lnTo>
                    <a:pt x="1464" y="44"/>
                  </a:lnTo>
                  <a:lnTo>
                    <a:pt x="1462" y="44"/>
                  </a:lnTo>
                  <a:lnTo>
                    <a:pt x="1462" y="44"/>
                  </a:lnTo>
                  <a:lnTo>
                    <a:pt x="1458" y="44"/>
                  </a:lnTo>
                  <a:lnTo>
                    <a:pt x="1458" y="44"/>
                  </a:lnTo>
                  <a:lnTo>
                    <a:pt x="1456" y="44"/>
                  </a:lnTo>
                  <a:lnTo>
                    <a:pt x="1456" y="44"/>
                  </a:lnTo>
                  <a:lnTo>
                    <a:pt x="1452" y="44"/>
                  </a:lnTo>
                  <a:lnTo>
                    <a:pt x="1452" y="44"/>
                  </a:lnTo>
                  <a:lnTo>
                    <a:pt x="1450" y="44"/>
                  </a:lnTo>
                  <a:lnTo>
                    <a:pt x="1450" y="44"/>
                  </a:lnTo>
                  <a:lnTo>
                    <a:pt x="1442" y="44"/>
                  </a:lnTo>
                  <a:lnTo>
                    <a:pt x="1442" y="44"/>
                  </a:lnTo>
                  <a:lnTo>
                    <a:pt x="1438" y="42"/>
                  </a:lnTo>
                  <a:lnTo>
                    <a:pt x="1438" y="42"/>
                  </a:lnTo>
                  <a:lnTo>
                    <a:pt x="1434" y="42"/>
                  </a:lnTo>
                  <a:lnTo>
                    <a:pt x="1434" y="42"/>
                  </a:lnTo>
                  <a:lnTo>
                    <a:pt x="1430" y="44"/>
                  </a:lnTo>
                  <a:lnTo>
                    <a:pt x="1430" y="44"/>
                  </a:lnTo>
                  <a:lnTo>
                    <a:pt x="1430" y="44"/>
                  </a:lnTo>
                  <a:lnTo>
                    <a:pt x="1430" y="44"/>
                  </a:lnTo>
                  <a:lnTo>
                    <a:pt x="1430" y="44"/>
                  </a:lnTo>
                  <a:lnTo>
                    <a:pt x="1430" y="44"/>
                  </a:lnTo>
                  <a:lnTo>
                    <a:pt x="1424" y="42"/>
                  </a:lnTo>
                  <a:lnTo>
                    <a:pt x="1424" y="42"/>
                  </a:lnTo>
                  <a:lnTo>
                    <a:pt x="1420" y="44"/>
                  </a:lnTo>
                  <a:lnTo>
                    <a:pt x="1420" y="44"/>
                  </a:lnTo>
                  <a:lnTo>
                    <a:pt x="1414" y="42"/>
                  </a:lnTo>
                  <a:lnTo>
                    <a:pt x="1414" y="42"/>
                  </a:lnTo>
                  <a:lnTo>
                    <a:pt x="1412" y="44"/>
                  </a:lnTo>
                  <a:lnTo>
                    <a:pt x="1412" y="44"/>
                  </a:lnTo>
                  <a:lnTo>
                    <a:pt x="1406" y="42"/>
                  </a:lnTo>
                  <a:lnTo>
                    <a:pt x="1406" y="42"/>
                  </a:lnTo>
                  <a:lnTo>
                    <a:pt x="1398" y="42"/>
                  </a:lnTo>
                  <a:lnTo>
                    <a:pt x="1398" y="42"/>
                  </a:lnTo>
                  <a:lnTo>
                    <a:pt x="1396" y="44"/>
                  </a:lnTo>
                  <a:lnTo>
                    <a:pt x="1396" y="44"/>
                  </a:lnTo>
                  <a:lnTo>
                    <a:pt x="1394" y="42"/>
                  </a:lnTo>
                  <a:lnTo>
                    <a:pt x="1394" y="42"/>
                  </a:lnTo>
                  <a:lnTo>
                    <a:pt x="1394" y="42"/>
                  </a:lnTo>
                  <a:lnTo>
                    <a:pt x="1394" y="42"/>
                  </a:lnTo>
                  <a:lnTo>
                    <a:pt x="1390" y="44"/>
                  </a:lnTo>
                  <a:lnTo>
                    <a:pt x="1386" y="44"/>
                  </a:lnTo>
                  <a:lnTo>
                    <a:pt x="1386" y="44"/>
                  </a:lnTo>
                  <a:lnTo>
                    <a:pt x="1384" y="44"/>
                  </a:lnTo>
                  <a:lnTo>
                    <a:pt x="1384" y="44"/>
                  </a:lnTo>
                  <a:lnTo>
                    <a:pt x="1380" y="44"/>
                  </a:lnTo>
                  <a:lnTo>
                    <a:pt x="1380" y="44"/>
                  </a:lnTo>
                  <a:lnTo>
                    <a:pt x="1378" y="44"/>
                  </a:lnTo>
                  <a:lnTo>
                    <a:pt x="1378" y="44"/>
                  </a:lnTo>
                  <a:lnTo>
                    <a:pt x="1374" y="44"/>
                  </a:lnTo>
                  <a:lnTo>
                    <a:pt x="1374" y="44"/>
                  </a:lnTo>
                  <a:lnTo>
                    <a:pt x="1372" y="44"/>
                  </a:lnTo>
                  <a:lnTo>
                    <a:pt x="1372" y="44"/>
                  </a:lnTo>
                  <a:lnTo>
                    <a:pt x="1370" y="44"/>
                  </a:lnTo>
                  <a:lnTo>
                    <a:pt x="1370" y="44"/>
                  </a:lnTo>
                  <a:lnTo>
                    <a:pt x="1366" y="44"/>
                  </a:lnTo>
                  <a:lnTo>
                    <a:pt x="1366" y="44"/>
                  </a:lnTo>
                  <a:lnTo>
                    <a:pt x="1364" y="44"/>
                  </a:lnTo>
                  <a:lnTo>
                    <a:pt x="1364" y="44"/>
                  </a:lnTo>
                  <a:lnTo>
                    <a:pt x="1362" y="44"/>
                  </a:lnTo>
                  <a:lnTo>
                    <a:pt x="1362" y="44"/>
                  </a:lnTo>
                  <a:lnTo>
                    <a:pt x="1354" y="44"/>
                  </a:lnTo>
                  <a:lnTo>
                    <a:pt x="1354" y="44"/>
                  </a:lnTo>
                  <a:lnTo>
                    <a:pt x="1350" y="44"/>
                  </a:lnTo>
                  <a:lnTo>
                    <a:pt x="1350" y="44"/>
                  </a:lnTo>
                  <a:lnTo>
                    <a:pt x="1348" y="44"/>
                  </a:lnTo>
                  <a:lnTo>
                    <a:pt x="1348" y="44"/>
                  </a:lnTo>
                  <a:lnTo>
                    <a:pt x="1344" y="44"/>
                  </a:lnTo>
                  <a:lnTo>
                    <a:pt x="1344" y="44"/>
                  </a:lnTo>
                  <a:lnTo>
                    <a:pt x="1340" y="46"/>
                  </a:lnTo>
                  <a:lnTo>
                    <a:pt x="1340" y="46"/>
                  </a:lnTo>
                  <a:lnTo>
                    <a:pt x="1336" y="46"/>
                  </a:lnTo>
                  <a:lnTo>
                    <a:pt x="1336" y="46"/>
                  </a:lnTo>
                  <a:lnTo>
                    <a:pt x="1328" y="46"/>
                  </a:lnTo>
                  <a:lnTo>
                    <a:pt x="1328" y="46"/>
                  </a:lnTo>
                  <a:lnTo>
                    <a:pt x="1326" y="44"/>
                  </a:lnTo>
                  <a:lnTo>
                    <a:pt x="1326" y="44"/>
                  </a:lnTo>
                  <a:lnTo>
                    <a:pt x="1318" y="44"/>
                  </a:lnTo>
                  <a:lnTo>
                    <a:pt x="1318" y="44"/>
                  </a:lnTo>
                  <a:lnTo>
                    <a:pt x="1316" y="44"/>
                  </a:lnTo>
                  <a:lnTo>
                    <a:pt x="1316" y="44"/>
                  </a:lnTo>
                  <a:lnTo>
                    <a:pt x="1312" y="44"/>
                  </a:lnTo>
                  <a:lnTo>
                    <a:pt x="1312" y="44"/>
                  </a:lnTo>
                  <a:lnTo>
                    <a:pt x="1306" y="46"/>
                  </a:lnTo>
                  <a:lnTo>
                    <a:pt x="1306" y="46"/>
                  </a:lnTo>
                  <a:lnTo>
                    <a:pt x="1302" y="46"/>
                  </a:lnTo>
                  <a:lnTo>
                    <a:pt x="1296" y="46"/>
                  </a:lnTo>
                  <a:lnTo>
                    <a:pt x="1296" y="46"/>
                  </a:lnTo>
                  <a:lnTo>
                    <a:pt x="1290" y="46"/>
                  </a:lnTo>
                  <a:lnTo>
                    <a:pt x="1290" y="46"/>
                  </a:lnTo>
                  <a:lnTo>
                    <a:pt x="1288" y="46"/>
                  </a:lnTo>
                  <a:lnTo>
                    <a:pt x="1288" y="46"/>
                  </a:lnTo>
                  <a:lnTo>
                    <a:pt x="1284" y="44"/>
                  </a:lnTo>
                  <a:lnTo>
                    <a:pt x="1284" y="44"/>
                  </a:lnTo>
                  <a:lnTo>
                    <a:pt x="1282" y="46"/>
                  </a:lnTo>
                  <a:lnTo>
                    <a:pt x="1282" y="46"/>
                  </a:lnTo>
                  <a:lnTo>
                    <a:pt x="1276" y="46"/>
                  </a:lnTo>
                  <a:lnTo>
                    <a:pt x="1276" y="46"/>
                  </a:lnTo>
                  <a:lnTo>
                    <a:pt x="1274" y="46"/>
                  </a:lnTo>
                  <a:lnTo>
                    <a:pt x="1274" y="46"/>
                  </a:lnTo>
                  <a:lnTo>
                    <a:pt x="1272" y="46"/>
                  </a:lnTo>
                  <a:lnTo>
                    <a:pt x="1272" y="46"/>
                  </a:lnTo>
                  <a:lnTo>
                    <a:pt x="1266" y="44"/>
                  </a:lnTo>
                  <a:lnTo>
                    <a:pt x="1266" y="44"/>
                  </a:lnTo>
                  <a:lnTo>
                    <a:pt x="1262" y="44"/>
                  </a:lnTo>
                  <a:lnTo>
                    <a:pt x="1262" y="44"/>
                  </a:lnTo>
                  <a:lnTo>
                    <a:pt x="1260" y="44"/>
                  </a:lnTo>
                  <a:lnTo>
                    <a:pt x="1260" y="44"/>
                  </a:lnTo>
                  <a:lnTo>
                    <a:pt x="1258" y="46"/>
                  </a:lnTo>
                  <a:lnTo>
                    <a:pt x="1258" y="46"/>
                  </a:lnTo>
                  <a:lnTo>
                    <a:pt x="1254" y="46"/>
                  </a:lnTo>
                  <a:lnTo>
                    <a:pt x="1254" y="46"/>
                  </a:lnTo>
                  <a:lnTo>
                    <a:pt x="1250" y="48"/>
                  </a:lnTo>
                  <a:lnTo>
                    <a:pt x="1250" y="48"/>
                  </a:lnTo>
                  <a:lnTo>
                    <a:pt x="1248" y="46"/>
                  </a:lnTo>
                  <a:lnTo>
                    <a:pt x="1248" y="46"/>
                  </a:lnTo>
                  <a:lnTo>
                    <a:pt x="1248" y="48"/>
                  </a:lnTo>
                  <a:lnTo>
                    <a:pt x="1248" y="48"/>
                  </a:lnTo>
                  <a:lnTo>
                    <a:pt x="1246" y="46"/>
                  </a:lnTo>
                  <a:lnTo>
                    <a:pt x="1246" y="46"/>
                  </a:lnTo>
                  <a:lnTo>
                    <a:pt x="1244" y="46"/>
                  </a:lnTo>
                  <a:lnTo>
                    <a:pt x="1244" y="46"/>
                  </a:lnTo>
                  <a:lnTo>
                    <a:pt x="1240" y="48"/>
                  </a:lnTo>
                  <a:lnTo>
                    <a:pt x="1240" y="48"/>
                  </a:lnTo>
                  <a:lnTo>
                    <a:pt x="1236" y="44"/>
                  </a:lnTo>
                  <a:lnTo>
                    <a:pt x="1236" y="44"/>
                  </a:lnTo>
                  <a:lnTo>
                    <a:pt x="1230" y="46"/>
                  </a:lnTo>
                  <a:lnTo>
                    <a:pt x="1224" y="46"/>
                  </a:lnTo>
                  <a:lnTo>
                    <a:pt x="1224" y="46"/>
                  </a:lnTo>
                  <a:lnTo>
                    <a:pt x="1222" y="46"/>
                  </a:lnTo>
                  <a:lnTo>
                    <a:pt x="1218" y="46"/>
                  </a:lnTo>
                  <a:lnTo>
                    <a:pt x="1218" y="46"/>
                  </a:lnTo>
                  <a:lnTo>
                    <a:pt x="1216" y="44"/>
                  </a:lnTo>
                  <a:lnTo>
                    <a:pt x="1214" y="44"/>
                  </a:lnTo>
                  <a:lnTo>
                    <a:pt x="1214" y="44"/>
                  </a:lnTo>
                  <a:lnTo>
                    <a:pt x="1204" y="44"/>
                  </a:lnTo>
                  <a:lnTo>
                    <a:pt x="1204" y="44"/>
                  </a:lnTo>
                  <a:lnTo>
                    <a:pt x="1200" y="42"/>
                  </a:lnTo>
                  <a:lnTo>
                    <a:pt x="1200" y="42"/>
                  </a:lnTo>
                  <a:lnTo>
                    <a:pt x="1196" y="42"/>
                  </a:lnTo>
                  <a:lnTo>
                    <a:pt x="1196" y="42"/>
                  </a:lnTo>
                  <a:lnTo>
                    <a:pt x="1188" y="44"/>
                  </a:lnTo>
                  <a:lnTo>
                    <a:pt x="1188" y="44"/>
                  </a:lnTo>
                  <a:lnTo>
                    <a:pt x="1186" y="44"/>
                  </a:lnTo>
                  <a:lnTo>
                    <a:pt x="1186" y="44"/>
                  </a:lnTo>
                  <a:lnTo>
                    <a:pt x="1180" y="44"/>
                  </a:lnTo>
                  <a:lnTo>
                    <a:pt x="1180" y="44"/>
                  </a:lnTo>
                  <a:lnTo>
                    <a:pt x="1180" y="42"/>
                  </a:lnTo>
                  <a:lnTo>
                    <a:pt x="1180" y="42"/>
                  </a:lnTo>
                  <a:lnTo>
                    <a:pt x="1176" y="42"/>
                  </a:lnTo>
                  <a:lnTo>
                    <a:pt x="1176" y="42"/>
                  </a:lnTo>
                  <a:lnTo>
                    <a:pt x="1174" y="42"/>
                  </a:lnTo>
                  <a:lnTo>
                    <a:pt x="1174" y="42"/>
                  </a:lnTo>
                  <a:lnTo>
                    <a:pt x="1170" y="44"/>
                  </a:lnTo>
                  <a:lnTo>
                    <a:pt x="1170" y="44"/>
                  </a:lnTo>
                  <a:lnTo>
                    <a:pt x="1164" y="42"/>
                  </a:lnTo>
                  <a:lnTo>
                    <a:pt x="1164" y="42"/>
                  </a:lnTo>
                  <a:lnTo>
                    <a:pt x="1156" y="42"/>
                  </a:lnTo>
                  <a:lnTo>
                    <a:pt x="1156" y="42"/>
                  </a:lnTo>
                  <a:lnTo>
                    <a:pt x="1152" y="42"/>
                  </a:lnTo>
                  <a:lnTo>
                    <a:pt x="1152" y="42"/>
                  </a:lnTo>
                  <a:lnTo>
                    <a:pt x="1148" y="44"/>
                  </a:lnTo>
                  <a:lnTo>
                    <a:pt x="1148" y="44"/>
                  </a:lnTo>
                  <a:lnTo>
                    <a:pt x="1146" y="44"/>
                  </a:lnTo>
                  <a:lnTo>
                    <a:pt x="1144" y="44"/>
                  </a:lnTo>
                  <a:lnTo>
                    <a:pt x="1142" y="44"/>
                  </a:lnTo>
                  <a:lnTo>
                    <a:pt x="1142" y="44"/>
                  </a:lnTo>
                  <a:lnTo>
                    <a:pt x="1140" y="42"/>
                  </a:lnTo>
                  <a:lnTo>
                    <a:pt x="1140" y="42"/>
                  </a:lnTo>
                  <a:lnTo>
                    <a:pt x="1140" y="42"/>
                  </a:lnTo>
                  <a:lnTo>
                    <a:pt x="1140" y="42"/>
                  </a:lnTo>
                  <a:lnTo>
                    <a:pt x="1138" y="42"/>
                  </a:lnTo>
                  <a:lnTo>
                    <a:pt x="1138" y="42"/>
                  </a:lnTo>
                  <a:lnTo>
                    <a:pt x="1138" y="40"/>
                  </a:lnTo>
                  <a:lnTo>
                    <a:pt x="1138" y="40"/>
                  </a:lnTo>
                  <a:lnTo>
                    <a:pt x="1138" y="40"/>
                  </a:lnTo>
                  <a:lnTo>
                    <a:pt x="1138" y="40"/>
                  </a:lnTo>
                  <a:lnTo>
                    <a:pt x="1136" y="40"/>
                  </a:lnTo>
                  <a:lnTo>
                    <a:pt x="1136" y="40"/>
                  </a:lnTo>
                  <a:lnTo>
                    <a:pt x="1134" y="40"/>
                  </a:lnTo>
                  <a:lnTo>
                    <a:pt x="1134" y="40"/>
                  </a:lnTo>
                  <a:lnTo>
                    <a:pt x="1132" y="40"/>
                  </a:lnTo>
                  <a:lnTo>
                    <a:pt x="1132" y="40"/>
                  </a:lnTo>
                  <a:lnTo>
                    <a:pt x="1128" y="38"/>
                  </a:lnTo>
                  <a:lnTo>
                    <a:pt x="1128" y="38"/>
                  </a:lnTo>
                  <a:lnTo>
                    <a:pt x="1124" y="38"/>
                  </a:lnTo>
                  <a:lnTo>
                    <a:pt x="1124" y="38"/>
                  </a:lnTo>
                  <a:lnTo>
                    <a:pt x="1124" y="38"/>
                  </a:lnTo>
                  <a:lnTo>
                    <a:pt x="1124" y="38"/>
                  </a:lnTo>
                  <a:lnTo>
                    <a:pt x="1122" y="38"/>
                  </a:lnTo>
                  <a:lnTo>
                    <a:pt x="1122" y="38"/>
                  </a:lnTo>
                  <a:lnTo>
                    <a:pt x="1120" y="40"/>
                  </a:lnTo>
                  <a:lnTo>
                    <a:pt x="1120" y="40"/>
                  </a:lnTo>
                  <a:lnTo>
                    <a:pt x="1114" y="42"/>
                  </a:lnTo>
                  <a:lnTo>
                    <a:pt x="1114" y="42"/>
                  </a:lnTo>
                  <a:lnTo>
                    <a:pt x="1112" y="44"/>
                  </a:lnTo>
                  <a:lnTo>
                    <a:pt x="1112" y="44"/>
                  </a:lnTo>
                  <a:lnTo>
                    <a:pt x="1104" y="42"/>
                  </a:lnTo>
                  <a:lnTo>
                    <a:pt x="1104" y="42"/>
                  </a:lnTo>
                  <a:lnTo>
                    <a:pt x="1102" y="44"/>
                  </a:lnTo>
                  <a:lnTo>
                    <a:pt x="1102" y="44"/>
                  </a:lnTo>
                  <a:lnTo>
                    <a:pt x="1096" y="44"/>
                  </a:lnTo>
                  <a:lnTo>
                    <a:pt x="1096" y="44"/>
                  </a:lnTo>
                  <a:lnTo>
                    <a:pt x="1094" y="42"/>
                  </a:lnTo>
                  <a:lnTo>
                    <a:pt x="1094" y="42"/>
                  </a:lnTo>
                  <a:lnTo>
                    <a:pt x="1090" y="44"/>
                  </a:lnTo>
                  <a:lnTo>
                    <a:pt x="1090" y="44"/>
                  </a:lnTo>
                  <a:lnTo>
                    <a:pt x="1088" y="44"/>
                  </a:lnTo>
                  <a:lnTo>
                    <a:pt x="1088" y="44"/>
                  </a:lnTo>
                  <a:lnTo>
                    <a:pt x="1088" y="44"/>
                  </a:lnTo>
                  <a:lnTo>
                    <a:pt x="1088" y="44"/>
                  </a:lnTo>
                  <a:lnTo>
                    <a:pt x="1080" y="44"/>
                  </a:lnTo>
                  <a:lnTo>
                    <a:pt x="1080" y="44"/>
                  </a:lnTo>
                  <a:lnTo>
                    <a:pt x="1078" y="44"/>
                  </a:lnTo>
                  <a:lnTo>
                    <a:pt x="1078" y="44"/>
                  </a:lnTo>
                  <a:lnTo>
                    <a:pt x="1072" y="44"/>
                  </a:lnTo>
                  <a:lnTo>
                    <a:pt x="1072" y="44"/>
                  </a:lnTo>
                  <a:lnTo>
                    <a:pt x="1068" y="44"/>
                  </a:lnTo>
                  <a:lnTo>
                    <a:pt x="1068" y="44"/>
                  </a:lnTo>
                  <a:lnTo>
                    <a:pt x="1066" y="42"/>
                  </a:lnTo>
                  <a:lnTo>
                    <a:pt x="1066" y="42"/>
                  </a:lnTo>
                  <a:lnTo>
                    <a:pt x="1064" y="42"/>
                  </a:lnTo>
                  <a:lnTo>
                    <a:pt x="1062" y="44"/>
                  </a:lnTo>
                  <a:lnTo>
                    <a:pt x="1062" y="44"/>
                  </a:lnTo>
                  <a:lnTo>
                    <a:pt x="1056" y="44"/>
                  </a:lnTo>
                  <a:lnTo>
                    <a:pt x="1056" y="44"/>
                  </a:lnTo>
                  <a:lnTo>
                    <a:pt x="1054" y="44"/>
                  </a:lnTo>
                  <a:lnTo>
                    <a:pt x="1054" y="44"/>
                  </a:lnTo>
                  <a:lnTo>
                    <a:pt x="1052" y="46"/>
                  </a:lnTo>
                  <a:lnTo>
                    <a:pt x="1052" y="46"/>
                  </a:lnTo>
                  <a:lnTo>
                    <a:pt x="1050" y="44"/>
                  </a:lnTo>
                  <a:lnTo>
                    <a:pt x="1050" y="44"/>
                  </a:lnTo>
                  <a:lnTo>
                    <a:pt x="1050" y="46"/>
                  </a:lnTo>
                  <a:lnTo>
                    <a:pt x="1050" y="46"/>
                  </a:lnTo>
                  <a:lnTo>
                    <a:pt x="1046" y="44"/>
                  </a:lnTo>
                  <a:lnTo>
                    <a:pt x="1046" y="44"/>
                  </a:lnTo>
                  <a:lnTo>
                    <a:pt x="1044" y="44"/>
                  </a:lnTo>
                  <a:lnTo>
                    <a:pt x="1044" y="44"/>
                  </a:lnTo>
                  <a:lnTo>
                    <a:pt x="1042" y="46"/>
                  </a:lnTo>
                  <a:lnTo>
                    <a:pt x="1042" y="46"/>
                  </a:lnTo>
                  <a:lnTo>
                    <a:pt x="1038" y="46"/>
                  </a:lnTo>
                  <a:lnTo>
                    <a:pt x="1038" y="46"/>
                  </a:lnTo>
                  <a:lnTo>
                    <a:pt x="1038" y="46"/>
                  </a:lnTo>
                  <a:lnTo>
                    <a:pt x="1038" y="46"/>
                  </a:lnTo>
                  <a:lnTo>
                    <a:pt x="1032" y="46"/>
                  </a:lnTo>
                  <a:lnTo>
                    <a:pt x="1032" y="46"/>
                  </a:lnTo>
                  <a:lnTo>
                    <a:pt x="1032" y="46"/>
                  </a:lnTo>
                  <a:lnTo>
                    <a:pt x="1032" y="46"/>
                  </a:lnTo>
                  <a:lnTo>
                    <a:pt x="1030" y="46"/>
                  </a:lnTo>
                  <a:lnTo>
                    <a:pt x="1030" y="46"/>
                  </a:lnTo>
                  <a:lnTo>
                    <a:pt x="1028" y="46"/>
                  </a:lnTo>
                  <a:lnTo>
                    <a:pt x="1028" y="46"/>
                  </a:lnTo>
                  <a:lnTo>
                    <a:pt x="1022" y="44"/>
                  </a:lnTo>
                  <a:lnTo>
                    <a:pt x="1022" y="44"/>
                  </a:lnTo>
                  <a:lnTo>
                    <a:pt x="1018" y="42"/>
                  </a:lnTo>
                  <a:lnTo>
                    <a:pt x="1018" y="42"/>
                  </a:lnTo>
                  <a:lnTo>
                    <a:pt x="1014" y="42"/>
                  </a:lnTo>
                  <a:lnTo>
                    <a:pt x="1014" y="42"/>
                  </a:lnTo>
                  <a:lnTo>
                    <a:pt x="1012" y="42"/>
                  </a:lnTo>
                  <a:lnTo>
                    <a:pt x="1012" y="42"/>
                  </a:lnTo>
                  <a:lnTo>
                    <a:pt x="1010" y="42"/>
                  </a:lnTo>
                  <a:lnTo>
                    <a:pt x="1010" y="42"/>
                  </a:lnTo>
                  <a:lnTo>
                    <a:pt x="1008" y="44"/>
                  </a:lnTo>
                  <a:lnTo>
                    <a:pt x="1008" y="44"/>
                  </a:lnTo>
                  <a:lnTo>
                    <a:pt x="1008" y="44"/>
                  </a:lnTo>
                  <a:lnTo>
                    <a:pt x="1006" y="44"/>
                  </a:lnTo>
                  <a:lnTo>
                    <a:pt x="1006" y="44"/>
                  </a:lnTo>
                  <a:lnTo>
                    <a:pt x="1002" y="44"/>
                  </a:lnTo>
                  <a:lnTo>
                    <a:pt x="1000" y="44"/>
                  </a:lnTo>
                  <a:lnTo>
                    <a:pt x="1000" y="44"/>
                  </a:lnTo>
                  <a:lnTo>
                    <a:pt x="996" y="44"/>
                  </a:lnTo>
                  <a:lnTo>
                    <a:pt x="996" y="44"/>
                  </a:lnTo>
                  <a:lnTo>
                    <a:pt x="996" y="42"/>
                  </a:lnTo>
                  <a:lnTo>
                    <a:pt x="996" y="42"/>
                  </a:lnTo>
                  <a:lnTo>
                    <a:pt x="992" y="42"/>
                  </a:lnTo>
                  <a:lnTo>
                    <a:pt x="992" y="42"/>
                  </a:lnTo>
                  <a:lnTo>
                    <a:pt x="992" y="40"/>
                  </a:lnTo>
                  <a:lnTo>
                    <a:pt x="992" y="40"/>
                  </a:lnTo>
                  <a:lnTo>
                    <a:pt x="992" y="40"/>
                  </a:lnTo>
                  <a:lnTo>
                    <a:pt x="992" y="40"/>
                  </a:lnTo>
                  <a:lnTo>
                    <a:pt x="990" y="40"/>
                  </a:lnTo>
                  <a:lnTo>
                    <a:pt x="990" y="40"/>
                  </a:lnTo>
                  <a:lnTo>
                    <a:pt x="988" y="40"/>
                  </a:lnTo>
                  <a:lnTo>
                    <a:pt x="988" y="40"/>
                  </a:lnTo>
                  <a:lnTo>
                    <a:pt x="982" y="42"/>
                  </a:lnTo>
                  <a:lnTo>
                    <a:pt x="982" y="42"/>
                  </a:lnTo>
                  <a:lnTo>
                    <a:pt x="980" y="40"/>
                  </a:lnTo>
                  <a:lnTo>
                    <a:pt x="980" y="40"/>
                  </a:lnTo>
                  <a:lnTo>
                    <a:pt x="974" y="42"/>
                  </a:lnTo>
                  <a:lnTo>
                    <a:pt x="968" y="42"/>
                  </a:lnTo>
                  <a:lnTo>
                    <a:pt x="968" y="42"/>
                  </a:lnTo>
                  <a:lnTo>
                    <a:pt x="966" y="42"/>
                  </a:lnTo>
                  <a:lnTo>
                    <a:pt x="966" y="42"/>
                  </a:lnTo>
                  <a:lnTo>
                    <a:pt x="966" y="40"/>
                  </a:lnTo>
                  <a:lnTo>
                    <a:pt x="966" y="40"/>
                  </a:lnTo>
                  <a:lnTo>
                    <a:pt x="964" y="40"/>
                  </a:lnTo>
                  <a:lnTo>
                    <a:pt x="964" y="40"/>
                  </a:lnTo>
                  <a:lnTo>
                    <a:pt x="960" y="42"/>
                  </a:lnTo>
                  <a:lnTo>
                    <a:pt x="960" y="42"/>
                  </a:lnTo>
                  <a:lnTo>
                    <a:pt x="956" y="44"/>
                  </a:lnTo>
                  <a:lnTo>
                    <a:pt x="956" y="44"/>
                  </a:lnTo>
                  <a:lnTo>
                    <a:pt x="956" y="44"/>
                  </a:lnTo>
                  <a:lnTo>
                    <a:pt x="956" y="44"/>
                  </a:lnTo>
                  <a:lnTo>
                    <a:pt x="952" y="44"/>
                  </a:lnTo>
                  <a:lnTo>
                    <a:pt x="952" y="44"/>
                  </a:lnTo>
                  <a:lnTo>
                    <a:pt x="950" y="46"/>
                  </a:lnTo>
                  <a:lnTo>
                    <a:pt x="950" y="46"/>
                  </a:lnTo>
                  <a:lnTo>
                    <a:pt x="950" y="46"/>
                  </a:lnTo>
                  <a:lnTo>
                    <a:pt x="950" y="46"/>
                  </a:lnTo>
                  <a:lnTo>
                    <a:pt x="948" y="46"/>
                  </a:lnTo>
                  <a:lnTo>
                    <a:pt x="948" y="46"/>
                  </a:lnTo>
                  <a:lnTo>
                    <a:pt x="942" y="46"/>
                  </a:lnTo>
                  <a:lnTo>
                    <a:pt x="942" y="46"/>
                  </a:lnTo>
                  <a:lnTo>
                    <a:pt x="936" y="44"/>
                  </a:lnTo>
                  <a:lnTo>
                    <a:pt x="936" y="44"/>
                  </a:lnTo>
                  <a:lnTo>
                    <a:pt x="934" y="42"/>
                  </a:lnTo>
                  <a:lnTo>
                    <a:pt x="934" y="42"/>
                  </a:lnTo>
                  <a:lnTo>
                    <a:pt x="930" y="42"/>
                  </a:lnTo>
                  <a:lnTo>
                    <a:pt x="930" y="42"/>
                  </a:lnTo>
                  <a:lnTo>
                    <a:pt x="930" y="40"/>
                  </a:lnTo>
                  <a:lnTo>
                    <a:pt x="930" y="40"/>
                  </a:lnTo>
                  <a:lnTo>
                    <a:pt x="922" y="42"/>
                  </a:lnTo>
                  <a:lnTo>
                    <a:pt x="912" y="42"/>
                  </a:lnTo>
                  <a:lnTo>
                    <a:pt x="912" y="42"/>
                  </a:lnTo>
                  <a:lnTo>
                    <a:pt x="910" y="44"/>
                  </a:lnTo>
                  <a:lnTo>
                    <a:pt x="910" y="44"/>
                  </a:lnTo>
                  <a:lnTo>
                    <a:pt x="908" y="44"/>
                  </a:lnTo>
                  <a:lnTo>
                    <a:pt x="908" y="44"/>
                  </a:lnTo>
                  <a:lnTo>
                    <a:pt x="908" y="44"/>
                  </a:lnTo>
                  <a:lnTo>
                    <a:pt x="908" y="44"/>
                  </a:lnTo>
                  <a:lnTo>
                    <a:pt x="902" y="46"/>
                  </a:lnTo>
                  <a:lnTo>
                    <a:pt x="902" y="46"/>
                  </a:lnTo>
                  <a:lnTo>
                    <a:pt x="900" y="44"/>
                  </a:lnTo>
                  <a:lnTo>
                    <a:pt x="900" y="44"/>
                  </a:lnTo>
                  <a:lnTo>
                    <a:pt x="896" y="44"/>
                  </a:lnTo>
                  <a:lnTo>
                    <a:pt x="892" y="44"/>
                  </a:lnTo>
                  <a:lnTo>
                    <a:pt x="892" y="44"/>
                  </a:lnTo>
                  <a:lnTo>
                    <a:pt x="890" y="44"/>
                  </a:lnTo>
                  <a:lnTo>
                    <a:pt x="890" y="44"/>
                  </a:lnTo>
                  <a:lnTo>
                    <a:pt x="888" y="46"/>
                  </a:lnTo>
                  <a:lnTo>
                    <a:pt x="888" y="46"/>
                  </a:lnTo>
                  <a:lnTo>
                    <a:pt x="882" y="44"/>
                  </a:lnTo>
                  <a:lnTo>
                    <a:pt x="882" y="44"/>
                  </a:lnTo>
                  <a:lnTo>
                    <a:pt x="876" y="42"/>
                  </a:lnTo>
                  <a:lnTo>
                    <a:pt x="876" y="42"/>
                  </a:lnTo>
                  <a:lnTo>
                    <a:pt x="874" y="42"/>
                  </a:lnTo>
                  <a:lnTo>
                    <a:pt x="870" y="42"/>
                  </a:lnTo>
                  <a:lnTo>
                    <a:pt x="870" y="42"/>
                  </a:lnTo>
                  <a:lnTo>
                    <a:pt x="866" y="44"/>
                  </a:lnTo>
                  <a:lnTo>
                    <a:pt x="866" y="44"/>
                  </a:lnTo>
                  <a:lnTo>
                    <a:pt x="862" y="46"/>
                  </a:lnTo>
                  <a:lnTo>
                    <a:pt x="862" y="46"/>
                  </a:lnTo>
                  <a:lnTo>
                    <a:pt x="858" y="46"/>
                  </a:lnTo>
                  <a:lnTo>
                    <a:pt x="858" y="46"/>
                  </a:lnTo>
                  <a:lnTo>
                    <a:pt x="856" y="44"/>
                  </a:lnTo>
                  <a:lnTo>
                    <a:pt x="856" y="44"/>
                  </a:lnTo>
                  <a:lnTo>
                    <a:pt x="852" y="44"/>
                  </a:lnTo>
                  <a:lnTo>
                    <a:pt x="852" y="44"/>
                  </a:lnTo>
                  <a:lnTo>
                    <a:pt x="850" y="44"/>
                  </a:lnTo>
                  <a:lnTo>
                    <a:pt x="850" y="44"/>
                  </a:lnTo>
                  <a:lnTo>
                    <a:pt x="848" y="40"/>
                  </a:lnTo>
                  <a:lnTo>
                    <a:pt x="846" y="40"/>
                  </a:lnTo>
                  <a:lnTo>
                    <a:pt x="846" y="40"/>
                  </a:lnTo>
                  <a:lnTo>
                    <a:pt x="844" y="42"/>
                  </a:lnTo>
                  <a:lnTo>
                    <a:pt x="844" y="42"/>
                  </a:lnTo>
                  <a:lnTo>
                    <a:pt x="840" y="42"/>
                  </a:lnTo>
                  <a:lnTo>
                    <a:pt x="836" y="40"/>
                  </a:lnTo>
                  <a:lnTo>
                    <a:pt x="836" y="40"/>
                  </a:lnTo>
                  <a:lnTo>
                    <a:pt x="834" y="38"/>
                  </a:lnTo>
                  <a:lnTo>
                    <a:pt x="834" y="38"/>
                  </a:lnTo>
                  <a:lnTo>
                    <a:pt x="830" y="40"/>
                  </a:lnTo>
                  <a:lnTo>
                    <a:pt x="828" y="38"/>
                  </a:lnTo>
                  <a:lnTo>
                    <a:pt x="828" y="38"/>
                  </a:lnTo>
                  <a:lnTo>
                    <a:pt x="820" y="40"/>
                  </a:lnTo>
                  <a:lnTo>
                    <a:pt x="820" y="40"/>
                  </a:lnTo>
                  <a:lnTo>
                    <a:pt x="820" y="40"/>
                  </a:lnTo>
                  <a:lnTo>
                    <a:pt x="820" y="40"/>
                  </a:lnTo>
                  <a:lnTo>
                    <a:pt x="816" y="42"/>
                  </a:lnTo>
                  <a:lnTo>
                    <a:pt x="816" y="42"/>
                  </a:lnTo>
                  <a:lnTo>
                    <a:pt x="812" y="40"/>
                  </a:lnTo>
                  <a:lnTo>
                    <a:pt x="812" y="40"/>
                  </a:lnTo>
                  <a:lnTo>
                    <a:pt x="808" y="40"/>
                  </a:lnTo>
                  <a:lnTo>
                    <a:pt x="808" y="40"/>
                  </a:lnTo>
                  <a:lnTo>
                    <a:pt x="806" y="40"/>
                  </a:lnTo>
                  <a:lnTo>
                    <a:pt x="806" y="40"/>
                  </a:lnTo>
                  <a:lnTo>
                    <a:pt x="804" y="40"/>
                  </a:lnTo>
                  <a:lnTo>
                    <a:pt x="804" y="40"/>
                  </a:lnTo>
                  <a:lnTo>
                    <a:pt x="802" y="38"/>
                  </a:lnTo>
                  <a:lnTo>
                    <a:pt x="802" y="38"/>
                  </a:lnTo>
                  <a:lnTo>
                    <a:pt x="800" y="40"/>
                  </a:lnTo>
                  <a:lnTo>
                    <a:pt x="800" y="40"/>
                  </a:lnTo>
                  <a:lnTo>
                    <a:pt x="800" y="40"/>
                  </a:lnTo>
                  <a:lnTo>
                    <a:pt x="794" y="42"/>
                  </a:lnTo>
                  <a:lnTo>
                    <a:pt x="794" y="42"/>
                  </a:lnTo>
                  <a:lnTo>
                    <a:pt x="792" y="40"/>
                  </a:lnTo>
                  <a:lnTo>
                    <a:pt x="792" y="40"/>
                  </a:lnTo>
                  <a:lnTo>
                    <a:pt x="790" y="40"/>
                  </a:lnTo>
                  <a:lnTo>
                    <a:pt x="790" y="40"/>
                  </a:lnTo>
                  <a:lnTo>
                    <a:pt x="790" y="40"/>
                  </a:lnTo>
                  <a:lnTo>
                    <a:pt x="788" y="42"/>
                  </a:lnTo>
                  <a:lnTo>
                    <a:pt x="788" y="42"/>
                  </a:lnTo>
                  <a:lnTo>
                    <a:pt x="786" y="42"/>
                  </a:lnTo>
                  <a:lnTo>
                    <a:pt x="786" y="42"/>
                  </a:lnTo>
                  <a:lnTo>
                    <a:pt x="782" y="40"/>
                  </a:lnTo>
                  <a:lnTo>
                    <a:pt x="782" y="40"/>
                  </a:lnTo>
                  <a:lnTo>
                    <a:pt x="778" y="40"/>
                  </a:lnTo>
                  <a:lnTo>
                    <a:pt x="778" y="40"/>
                  </a:lnTo>
                  <a:lnTo>
                    <a:pt x="776" y="42"/>
                  </a:lnTo>
                  <a:lnTo>
                    <a:pt x="772" y="42"/>
                  </a:lnTo>
                  <a:lnTo>
                    <a:pt x="772" y="42"/>
                  </a:lnTo>
                  <a:lnTo>
                    <a:pt x="770" y="42"/>
                  </a:lnTo>
                  <a:lnTo>
                    <a:pt x="770" y="42"/>
                  </a:lnTo>
                  <a:lnTo>
                    <a:pt x="766" y="40"/>
                  </a:lnTo>
                  <a:lnTo>
                    <a:pt x="766" y="40"/>
                  </a:lnTo>
                  <a:lnTo>
                    <a:pt x="764" y="40"/>
                  </a:lnTo>
                  <a:lnTo>
                    <a:pt x="764" y="40"/>
                  </a:lnTo>
                  <a:lnTo>
                    <a:pt x="762" y="42"/>
                  </a:lnTo>
                  <a:lnTo>
                    <a:pt x="762" y="42"/>
                  </a:lnTo>
                  <a:lnTo>
                    <a:pt x="758" y="42"/>
                  </a:lnTo>
                  <a:lnTo>
                    <a:pt x="758" y="42"/>
                  </a:lnTo>
                  <a:lnTo>
                    <a:pt x="756" y="42"/>
                  </a:lnTo>
                  <a:lnTo>
                    <a:pt x="756" y="42"/>
                  </a:lnTo>
                  <a:lnTo>
                    <a:pt x="752" y="42"/>
                  </a:lnTo>
                  <a:lnTo>
                    <a:pt x="752" y="42"/>
                  </a:lnTo>
                  <a:lnTo>
                    <a:pt x="744" y="44"/>
                  </a:lnTo>
                  <a:lnTo>
                    <a:pt x="744" y="44"/>
                  </a:lnTo>
                  <a:lnTo>
                    <a:pt x="738" y="42"/>
                  </a:lnTo>
                  <a:lnTo>
                    <a:pt x="738" y="42"/>
                  </a:lnTo>
                  <a:lnTo>
                    <a:pt x="734" y="40"/>
                  </a:lnTo>
                  <a:lnTo>
                    <a:pt x="734" y="40"/>
                  </a:lnTo>
                  <a:lnTo>
                    <a:pt x="732" y="42"/>
                  </a:lnTo>
                  <a:lnTo>
                    <a:pt x="732" y="42"/>
                  </a:lnTo>
                  <a:lnTo>
                    <a:pt x="728" y="42"/>
                  </a:lnTo>
                  <a:lnTo>
                    <a:pt x="726" y="42"/>
                  </a:lnTo>
                  <a:lnTo>
                    <a:pt x="726" y="42"/>
                  </a:lnTo>
                  <a:lnTo>
                    <a:pt x="724" y="42"/>
                  </a:lnTo>
                  <a:lnTo>
                    <a:pt x="724" y="42"/>
                  </a:lnTo>
                  <a:lnTo>
                    <a:pt x="720" y="42"/>
                  </a:lnTo>
                  <a:lnTo>
                    <a:pt x="720" y="42"/>
                  </a:lnTo>
                  <a:lnTo>
                    <a:pt x="718" y="42"/>
                  </a:lnTo>
                  <a:lnTo>
                    <a:pt x="718" y="42"/>
                  </a:lnTo>
                  <a:lnTo>
                    <a:pt x="712" y="42"/>
                  </a:lnTo>
                  <a:lnTo>
                    <a:pt x="712" y="42"/>
                  </a:lnTo>
                  <a:lnTo>
                    <a:pt x="710" y="42"/>
                  </a:lnTo>
                  <a:lnTo>
                    <a:pt x="710" y="42"/>
                  </a:lnTo>
                  <a:lnTo>
                    <a:pt x="706" y="42"/>
                  </a:lnTo>
                  <a:lnTo>
                    <a:pt x="706" y="42"/>
                  </a:lnTo>
                  <a:lnTo>
                    <a:pt x="704" y="44"/>
                  </a:lnTo>
                  <a:lnTo>
                    <a:pt x="704" y="44"/>
                  </a:lnTo>
                  <a:lnTo>
                    <a:pt x="702" y="42"/>
                  </a:lnTo>
                  <a:lnTo>
                    <a:pt x="702" y="42"/>
                  </a:lnTo>
                  <a:lnTo>
                    <a:pt x="696" y="44"/>
                  </a:lnTo>
                  <a:lnTo>
                    <a:pt x="696" y="44"/>
                  </a:lnTo>
                  <a:lnTo>
                    <a:pt x="692" y="44"/>
                  </a:lnTo>
                  <a:lnTo>
                    <a:pt x="692" y="44"/>
                  </a:lnTo>
                  <a:lnTo>
                    <a:pt x="690" y="44"/>
                  </a:lnTo>
                  <a:lnTo>
                    <a:pt x="690" y="44"/>
                  </a:lnTo>
                  <a:lnTo>
                    <a:pt x="688" y="44"/>
                  </a:lnTo>
                  <a:lnTo>
                    <a:pt x="688" y="44"/>
                  </a:lnTo>
                  <a:lnTo>
                    <a:pt x="686" y="44"/>
                  </a:lnTo>
                  <a:lnTo>
                    <a:pt x="686" y="44"/>
                  </a:lnTo>
                  <a:lnTo>
                    <a:pt x="680" y="44"/>
                  </a:lnTo>
                  <a:lnTo>
                    <a:pt x="680" y="44"/>
                  </a:lnTo>
                  <a:lnTo>
                    <a:pt x="676" y="44"/>
                  </a:lnTo>
                  <a:lnTo>
                    <a:pt x="676" y="44"/>
                  </a:lnTo>
                  <a:lnTo>
                    <a:pt x="668" y="44"/>
                  </a:lnTo>
                  <a:lnTo>
                    <a:pt x="660" y="42"/>
                  </a:lnTo>
                  <a:lnTo>
                    <a:pt x="660" y="42"/>
                  </a:lnTo>
                  <a:lnTo>
                    <a:pt x="658" y="42"/>
                  </a:lnTo>
                  <a:lnTo>
                    <a:pt x="658" y="42"/>
                  </a:lnTo>
                  <a:lnTo>
                    <a:pt x="654" y="42"/>
                  </a:lnTo>
                  <a:lnTo>
                    <a:pt x="652" y="42"/>
                  </a:lnTo>
                  <a:lnTo>
                    <a:pt x="652" y="42"/>
                  </a:lnTo>
                  <a:lnTo>
                    <a:pt x="648" y="42"/>
                  </a:lnTo>
                  <a:lnTo>
                    <a:pt x="648" y="42"/>
                  </a:lnTo>
                  <a:lnTo>
                    <a:pt x="646" y="42"/>
                  </a:lnTo>
                  <a:lnTo>
                    <a:pt x="646" y="42"/>
                  </a:lnTo>
                  <a:lnTo>
                    <a:pt x="636" y="42"/>
                  </a:lnTo>
                  <a:lnTo>
                    <a:pt x="636" y="42"/>
                  </a:lnTo>
                  <a:lnTo>
                    <a:pt x="636" y="42"/>
                  </a:lnTo>
                  <a:lnTo>
                    <a:pt x="636" y="42"/>
                  </a:lnTo>
                  <a:lnTo>
                    <a:pt x="636" y="42"/>
                  </a:lnTo>
                  <a:lnTo>
                    <a:pt x="636" y="42"/>
                  </a:lnTo>
                  <a:lnTo>
                    <a:pt x="636" y="42"/>
                  </a:lnTo>
                  <a:lnTo>
                    <a:pt x="636" y="42"/>
                  </a:lnTo>
                  <a:lnTo>
                    <a:pt x="634" y="42"/>
                  </a:lnTo>
                  <a:lnTo>
                    <a:pt x="634" y="42"/>
                  </a:lnTo>
                  <a:lnTo>
                    <a:pt x="630" y="42"/>
                  </a:lnTo>
                  <a:lnTo>
                    <a:pt x="630" y="42"/>
                  </a:lnTo>
                  <a:lnTo>
                    <a:pt x="628" y="42"/>
                  </a:lnTo>
                  <a:lnTo>
                    <a:pt x="628" y="42"/>
                  </a:lnTo>
                  <a:lnTo>
                    <a:pt x="622" y="42"/>
                  </a:lnTo>
                  <a:lnTo>
                    <a:pt x="622" y="42"/>
                  </a:lnTo>
                  <a:lnTo>
                    <a:pt x="614" y="42"/>
                  </a:lnTo>
                  <a:lnTo>
                    <a:pt x="614" y="42"/>
                  </a:lnTo>
                  <a:lnTo>
                    <a:pt x="612" y="42"/>
                  </a:lnTo>
                  <a:lnTo>
                    <a:pt x="608" y="42"/>
                  </a:lnTo>
                  <a:lnTo>
                    <a:pt x="608" y="42"/>
                  </a:lnTo>
                  <a:lnTo>
                    <a:pt x="608" y="42"/>
                  </a:lnTo>
                  <a:lnTo>
                    <a:pt x="608" y="42"/>
                  </a:lnTo>
                  <a:lnTo>
                    <a:pt x="606" y="42"/>
                  </a:lnTo>
                  <a:lnTo>
                    <a:pt x="606" y="42"/>
                  </a:lnTo>
                  <a:lnTo>
                    <a:pt x="604" y="42"/>
                  </a:lnTo>
                  <a:lnTo>
                    <a:pt x="604" y="42"/>
                  </a:lnTo>
                  <a:lnTo>
                    <a:pt x="600" y="42"/>
                  </a:lnTo>
                  <a:lnTo>
                    <a:pt x="600" y="42"/>
                  </a:lnTo>
                  <a:lnTo>
                    <a:pt x="596" y="42"/>
                  </a:lnTo>
                  <a:lnTo>
                    <a:pt x="596" y="42"/>
                  </a:lnTo>
                  <a:lnTo>
                    <a:pt x="594" y="42"/>
                  </a:lnTo>
                  <a:lnTo>
                    <a:pt x="594" y="42"/>
                  </a:lnTo>
                  <a:lnTo>
                    <a:pt x="588" y="42"/>
                  </a:lnTo>
                  <a:lnTo>
                    <a:pt x="588" y="42"/>
                  </a:lnTo>
                  <a:lnTo>
                    <a:pt x="586" y="42"/>
                  </a:lnTo>
                  <a:lnTo>
                    <a:pt x="586" y="42"/>
                  </a:lnTo>
                  <a:lnTo>
                    <a:pt x="582" y="42"/>
                  </a:lnTo>
                  <a:lnTo>
                    <a:pt x="582" y="42"/>
                  </a:lnTo>
                  <a:lnTo>
                    <a:pt x="580" y="42"/>
                  </a:lnTo>
                  <a:lnTo>
                    <a:pt x="580" y="42"/>
                  </a:lnTo>
                  <a:lnTo>
                    <a:pt x="576" y="42"/>
                  </a:lnTo>
                  <a:lnTo>
                    <a:pt x="576" y="42"/>
                  </a:lnTo>
                  <a:lnTo>
                    <a:pt x="574" y="42"/>
                  </a:lnTo>
                  <a:lnTo>
                    <a:pt x="574" y="42"/>
                  </a:lnTo>
                  <a:lnTo>
                    <a:pt x="570" y="42"/>
                  </a:lnTo>
                  <a:lnTo>
                    <a:pt x="570" y="42"/>
                  </a:lnTo>
                  <a:lnTo>
                    <a:pt x="566" y="42"/>
                  </a:lnTo>
                  <a:lnTo>
                    <a:pt x="566" y="42"/>
                  </a:lnTo>
                  <a:lnTo>
                    <a:pt x="564" y="42"/>
                  </a:lnTo>
                  <a:lnTo>
                    <a:pt x="564" y="42"/>
                  </a:lnTo>
                  <a:lnTo>
                    <a:pt x="560" y="42"/>
                  </a:lnTo>
                  <a:lnTo>
                    <a:pt x="560" y="42"/>
                  </a:lnTo>
                  <a:lnTo>
                    <a:pt x="542" y="42"/>
                  </a:lnTo>
                  <a:lnTo>
                    <a:pt x="542" y="42"/>
                  </a:lnTo>
                  <a:lnTo>
                    <a:pt x="540" y="44"/>
                  </a:lnTo>
                  <a:lnTo>
                    <a:pt x="540" y="44"/>
                  </a:lnTo>
                  <a:lnTo>
                    <a:pt x="536" y="42"/>
                  </a:lnTo>
                  <a:lnTo>
                    <a:pt x="532" y="44"/>
                  </a:lnTo>
                  <a:lnTo>
                    <a:pt x="532" y="44"/>
                  </a:lnTo>
                  <a:lnTo>
                    <a:pt x="528" y="42"/>
                  </a:lnTo>
                  <a:lnTo>
                    <a:pt x="528" y="42"/>
                  </a:lnTo>
                  <a:lnTo>
                    <a:pt x="528" y="42"/>
                  </a:lnTo>
                  <a:lnTo>
                    <a:pt x="526" y="44"/>
                  </a:lnTo>
                  <a:lnTo>
                    <a:pt x="526" y="44"/>
                  </a:lnTo>
                  <a:lnTo>
                    <a:pt x="518" y="44"/>
                  </a:lnTo>
                  <a:lnTo>
                    <a:pt x="518" y="44"/>
                  </a:lnTo>
                  <a:lnTo>
                    <a:pt x="514" y="46"/>
                  </a:lnTo>
                  <a:lnTo>
                    <a:pt x="514" y="46"/>
                  </a:lnTo>
                  <a:lnTo>
                    <a:pt x="510" y="46"/>
                  </a:lnTo>
                  <a:lnTo>
                    <a:pt x="510" y="46"/>
                  </a:lnTo>
                  <a:lnTo>
                    <a:pt x="508" y="46"/>
                  </a:lnTo>
                  <a:lnTo>
                    <a:pt x="508" y="46"/>
                  </a:lnTo>
                  <a:lnTo>
                    <a:pt x="504" y="46"/>
                  </a:lnTo>
                  <a:lnTo>
                    <a:pt x="504" y="46"/>
                  </a:lnTo>
                  <a:lnTo>
                    <a:pt x="500" y="46"/>
                  </a:lnTo>
                  <a:lnTo>
                    <a:pt x="500" y="46"/>
                  </a:lnTo>
                  <a:lnTo>
                    <a:pt x="500" y="46"/>
                  </a:lnTo>
                  <a:lnTo>
                    <a:pt x="500" y="46"/>
                  </a:lnTo>
                  <a:lnTo>
                    <a:pt x="498" y="46"/>
                  </a:lnTo>
                  <a:lnTo>
                    <a:pt x="498" y="46"/>
                  </a:lnTo>
                  <a:lnTo>
                    <a:pt x="498" y="46"/>
                  </a:lnTo>
                  <a:lnTo>
                    <a:pt x="498" y="46"/>
                  </a:lnTo>
                  <a:lnTo>
                    <a:pt x="498" y="46"/>
                  </a:lnTo>
                  <a:lnTo>
                    <a:pt x="498" y="46"/>
                  </a:lnTo>
                  <a:lnTo>
                    <a:pt x="496" y="46"/>
                  </a:lnTo>
                  <a:lnTo>
                    <a:pt x="496" y="46"/>
                  </a:lnTo>
                  <a:lnTo>
                    <a:pt x="494" y="46"/>
                  </a:lnTo>
                  <a:lnTo>
                    <a:pt x="494" y="46"/>
                  </a:lnTo>
                  <a:lnTo>
                    <a:pt x="490" y="46"/>
                  </a:lnTo>
                  <a:lnTo>
                    <a:pt x="490" y="46"/>
                  </a:lnTo>
                  <a:lnTo>
                    <a:pt x="486" y="44"/>
                  </a:lnTo>
                  <a:lnTo>
                    <a:pt x="486" y="44"/>
                  </a:lnTo>
                  <a:lnTo>
                    <a:pt x="484" y="44"/>
                  </a:lnTo>
                  <a:lnTo>
                    <a:pt x="484" y="44"/>
                  </a:lnTo>
                  <a:lnTo>
                    <a:pt x="482" y="44"/>
                  </a:lnTo>
                  <a:lnTo>
                    <a:pt x="482" y="44"/>
                  </a:lnTo>
                  <a:lnTo>
                    <a:pt x="478" y="44"/>
                  </a:lnTo>
                  <a:lnTo>
                    <a:pt x="478" y="44"/>
                  </a:lnTo>
                  <a:lnTo>
                    <a:pt x="476" y="44"/>
                  </a:lnTo>
                  <a:lnTo>
                    <a:pt x="476" y="44"/>
                  </a:lnTo>
                  <a:lnTo>
                    <a:pt x="472" y="46"/>
                  </a:lnTo>
                  <a:lnTo>
                    <a:pt x="468" y="44"/>
                  </a:lnTo>
                  <a:lnTo>
                    <a:pt x="468" y="44"/>
                  </a:lnTo>
                  <a:lnTo>
                    <a:pt x="466" y="46"/>
                  </a:lnTo>
                  <a:lnTo>
                    <a:pt x="464" y="46"/>
                  </a:lnTo>
                  <a:lnTo>
                    <a:pt x="464" y="46"/>
                  </a:lnTo>
                  <a:lnTo>
                    <a:pt x="464" y="44"/>
                  </a:lnTo>
                  <a:lnTo>
                    <a:pt x="464" y="44"/>
                  </a:lnTo>
                  <a:lnTo>
                    <a:pt x="462" y="44"/>
                  </a:lnTo>
                  <a:lnTo>
                    <a:pt x="462" y="44"/>
                  </a:lnTo>
                  <a:lnTo>
                    <a:pt x="462" y="42"/>
                  </a:lnTo>
                  <a:lnTo>
                    <a:pt x="462" y="42"/>
                  </a:lnTo>
                  <a:lnTo>
                    <a:pt x="456" y="42"/>
                  </a:lnTo>
                  <a:lnTo>
                    <a:pt x="456" y="42"/>
                  </a:lnTo>
                  <a:lnTo>
                    <a:pt x="450" y="42"/>
                  </a:lnTo>
                  <a:lnTo>
                    <a:pt x="450" y="42"/>
                  </a:lnTo>
                  <a:lnTo>
                    <a:pt x="448" y="44"/>
                  </a:lnTo>
                  <a:lnTo>
                    <a:pt x="448" y="44"/>
                  </a:lnTo>
                  <a:lnTo>
                    <a:pt x="442" y="44"/>
                  </a:lnTo>
                  <a:lnTo>
                    <a:pt x="442" y="44"/>
                  </a:lnTo>
                  <a:lnTo>
                    <a:pt x="438" y="44"/>
                  </a:lnTo>
                  <a:lnTo>
                    <a:pt x="438" y="44"/>
                  </a:lnTo>
                  <a:lnTo>
                    <a:pt x="436" y="46"/>
                  </a:lnTo>
                  <a:lnTo>
                    <a:pt x="436" y="46"/>
                  </a:lnTo>
                  <a:lnTo>
                    <a:pt x="432" y="44"/>
                  </a:lnTo>
                  <a:lnTo>
                    <a:pt x="432" y="44"/>
                  </a:lnTo>
                  <a:lnTo>
                    <a:pt x="428" y="44"/>
                  </a:lnTo>
                  <a:lnTo>
                    <a:pt x="428" y="44"/>
                  </a:lnTo>
                  <a:lnTo>
                    <a:pt x="428" y="44"/>
                  </a:lnTo>
                  <a:lnTo>
                    <a:pt x="428" y="44"/>
                  </a:lnTo>
                  <a:lnTo>
                    <a:pt x="426" y="44"/>
                  </a:lnTo>
                  <a:lnTo>
                    <a:pt x="426" y="44"/>
                  </a:lnTo>
                  <a:lnTo>
                    <a:pt x="426" y="44"/>
                  </a:lnTo>
                  <a:lnTo>
                    <a:pt x="426" y="44"/>
                  </a:lnTo>
                  <a:lnTo>
                    <a:pt x="420" y="42"/>
                  </a:lnTo>
                  <a:lnTo>
                    <a:pt x="420" y="42"/>
                  </a:lnTo>
                  <a:lnTo>
                    <a:pt x="418" y="44"/>
                  </a:lnTo>
                  <a:lnTo>
                    <a:pt x="418" y="44"/>
                  </a:lnTo>
                  <a:lnTo>
                    <a:pt x="416" y="42"/>
                  </a:lnTo>
                  <a:lnTo>
                    <a:pt x="416" y="40"/>
                  </a:lnTo>
                  <a:lnTo>
                    <a:pt x="416" y="40"/>
                  </a:lnTo>
                  <a:lnTo>
                    <a:pt x="412" y="40"/>
                  </a:lnTo>
                  <a:lnTo>
                    <a:pt x="412" y="40"/>
                  </a:lnTo>
                  <a:lnTo>
                    <a:pt x="412" y="42"/>
                  </a:lnTo>
                  <a:lnTo>
                    <a:pt x="412" y="42"/>
                  </a:lnTo>
                  <a:lnTo>
                    <a:pt x="410" y="44"/>
                  </a:lnTo>
                  <a:lnTo>
                    <a:pt x="410" y="44"/>
                  </a:lnTo>
                  <a:lnTo>
                    <a:pt x="404" y="44"/>
                  </a:lnTo>
                  <a:lnTo>
                    <a:pt x="404" y="44"/>
                  </a:lnTo>
                  <a:lnTo>
                    <a:pt x="400" y="44"/>
                  </a:lnTo>
                  <a:lnTo>
                    <a:pt x="400" y="44"/>
                  </a:lnTo>
                  <a:lnTo>
                    <a:pt x="396" y="42"/>
                  </a:lnTo>
                  <a:lnTo>
                    <a:pt x="396" y="42"/>
                  </a:lnTo>
                  <a:lnTo>
                    <a:pt x="394" y="44"/>
                  </a:lnTo>
                  <a:lnTo>
                    <a:pt x="394" y="44"/>
                  </a:lnTo>
                  <a:lnTo>
                    <a:pt x="390" y="44"/>
                  </a:lnTo>
                  <a:lnTo>
                    <a:pt x="390" y="44"/>
                  </a:lnTo>
                  <a:lnTo>
                    <a:pt x="386" y="42"/>
                  </a:lnTo>
                  <a:lnTo>
                    <a:pt x="386" y="42"/>
                  </a:lnTo>
                  <a:lnTo>
                    <a:pt x="376" y="44"/>
                  </a:lnTo>
                  <a:lnTo>
                    <a:pt x="376" y="44"/>
                  </a:lnTo>
                  <a:lnTo>
                    <a:pt x="374" y="42"/>
                  </a:lnTo>
                  <a:lnTo>
                    <a:pt x="374" y="42"/>
                  </a:lnTo>
                  <a:lnTo>
                    <a:pt x="368" y="42"/>
                  </a:lnTo>
                  <a:lnTo>
                    <a:pt x="368" y="42"/>
                  </a:lnTo>
                  <a:lnTo>
                    <a:pt x="366" y="42"/>
                  </a:lnTo>
                  <a:lnTo>
                    <a:pt x="366" y="42"/>
                  </a:lnTo>
                  <a:lnTo>
                    <a:pt x="362" y="42"/>
                  </a:lnTo>
                  <a:lnTo>
                    <a:pt x="362" y="42"/>
                  </a:lnTo>
                  <a:lnTo>
                    <a:pt x="362" y="42"/>
                  </a:lnTo>
                  <a:lnTo>
                    <a:pt x="362" y="42"/>
                  </a:lnTo>
                  <a:lnTo>
                    <a:pt x="362" y="42"/>
                  </a:lnTo>
                  <a:lnTo>
                    <a:pt x="362" y="42"/>
                  </a:lnTo>
                  <a:lnTo>
                    <a:pt x="360" y="42"/>
                  </a:lnTo>
                  <a:lnTo>
                    <a:pt x="360" y="42"/>
                  </a:lnTo>
                  <a:lnTo>
                    <a:pt x="358" y="42"/>
                  </a:lnTo>
                  <a:lnTo>
                    <a:pt x="358" y="42"/>
                  </a:lnTo>
                  <a:lnTo>
                    <a:pt x="352" y="44"/>
                  </a:lnTo>
                  <a:lnTo>
                    <a:pt x="352" y="44"/>
                  </a:lnTo>
                  <a:lnTo>
                    <a:pt x="344" y="42"/>
                  </a:lnTo>
                  <a:lnTo>
                    <a:pt x="344" y="42"/>
                  </a:lnTo>
                  <a:lnTo>
                    <a:pt x="342" y="44"/>
                  </a:lnTo>
                  <a:lnTo>
                    <a:pt x="342" y="44"/>
                  </a:lnTo>
                  <a:lnTo>
                    <a:pt x="338" y="42"/>
                  </a:lnTo>
                  <a:lnTo>
                    <a:pt x="338" y="42"/>
                  </a:lnTo>
                  <a:lnTo>
                    <a:pt x="330" y="44"/>
                  </a:lnTo>
                  <a:lnTo>
                    <a:pt x="330" y="44"/>
                  </a:lnTo>
                  <a:lnTo>
                    <a:pt x="328" y="44"/>
                  </a:lnTo>
                  <a:lnTo>
                    <a:pt x="328" y="44"/>
                  </a:lnTo>
                  <a:lnTo>
                    <a:pt x="322" y="42"/>
                  </a:lnTo>
                  <a:lnTo>
                    <a:pt x="322" y="42"/>
                  </a:lnTo>
                  <a:lnTo>
                    <a:pt x="316" y="42"/>
                  </a:lnTo>
                  <a:lnTo>
                    <a:pt x="316" y="42"/>
                  </a:lnTo>
                  <a:lnTo>
                    <a:pt x="316" y="42"/>
                  </a:lnTo>
                  <a:lnTo>
                    <a:pt x="316" y="42"/>
                  </a:lnTo>
                  <a:lnTo>
                    <a:pt x="316" y="42"/>
                  </a:lnTo>
                  <a:lnTo>
                    <a:pt x="316" y="42"/>
                  </a:lnTo>
                  <a:lnTo>
                    <a:pt x="314" y="42"/>
                  </a:lnTo>
                  <a:lnTo>
                    <a:pt x="314" y="42"/>
                  </a:lnTo>
                  <a:lnTo>
                    <a:pt x="310" y="42"/>
                  </a:lnTo>
                  <a:lnTo>
                    <a:pt x="310" y="42"/>
                  </a:lnTo>
                  <a:lnTo>
                    <a:pt x="310" y="40"/>
                  </a:lnTo>
                  <a:lnTo>
                    <a:pt x="310" y="40"/>
                  </a:lnTo>
                  <a:lnTo>
                    <a:pt x="308" y="40"/>
                  </a:lnTo>
                  <a:lnTo>
                    <a:pt x="308" y="42"/>
                  </a:lnTo>
                  <a:lnTo>
                    <a:pt x="308" y="42"/>
                  </a:lnTo>
                  <a:lnTo>
                    <a:pt x="306" y="42"/>
                  </a:lnTo>
                  <a:lnTo>
                    <a:pt x="306" y="42"/>
                  </a:lnTo>
                  <a:lnTo>
                    <a:pt x="298" y="42"/>
                  </a:lnTo>
                  <a:lnTo>
                    <a:pt x="298" y="42"/>
                  </a:lnTo>
                  <a:lnTo>
                    <a:pt x="296" y="42"/>
                  </a:lnTo>
                  <a:lnTo>
                    <a:pt x="296" y="42"/>
                  </a:lnTo>
                  <a:lnTo>
                    <a:pt x="294" y="42"/>
                  </a:lnTo>
                  <a:lnTo>
                    <a:pt x="294" y="42"/>
                  </a:lnTo>
                  <a:lnTo>
                    <a:pt x="290" y="42"/>
                  </a:lnTo>
                  <a:lnTo>
                    <a:pt x="290" y="42"/>
                  </a:lnTo>
                  <a:lnTo>
                    <a:pt x="288" y="42"/>
                  </a:lnTo>
                  <a:lnTo>
                    <a:pt x="288" y="42"/>
                  </a:lnTo>
                  <a:lnTo>
                    <a:pt x="286" y="42"/>
                  </a:lnTo>
                  <a:lnTo>
                    <a:pt x="286" y="42"/>
                  </a:lnTo>
                  <a:lnTo>
                    <a:pt x="286" y="40"/>
                  </a:lnTo>
                  <a:lnTo>
                    <a:pt x="286" y="40"/>
                  </a:lnTo>
                  <a:lnTo>
                    <a:pt x="282" y="42"/>
                  </a:lnTo>
                  <a:lnTo>
                    <a:pt x="282" y="42"/>
                  </a:lnTo>
                  <a:lnTo>
                    <a:pt x="278" y="40"/>
                  </a:lnTo>
                  <a:lnTo>
                    <a:pt x="278" y="40"/>
                  </a:lnTo>
                  <a:lnTo>
                    <a:pt x="276" y="40"/>
                  </a:lnTo>
                  <a:lnTo>
                    <a:pt x="274" y="40"/>
                  </a:lnTo>
                  <a:lnTo>
                    <a:pt x="274" y="40"/>
                  </a:lnTo>
                  <a:lnTo>
                    <a:pt x="270" y="40"/>
                  </a:lnTo>
                  <a:lnTo>
                    <a:pt x="270" y="40"/>
                  </a:lnTo>
                  <a:lnTo>
                    <a:pt x="268" y="42"/>
                  </a:lnTo>
                  <a:lnTo>
                    <a:pt x="268" y="42"/>
                  </a:lnTo>
                  <a:lnTo>
                    <a:pt x="264" y="40"/>
                  </a:lnTo>
                  <a:lnTo>
                    <a:pt x="264" y="40"/>
                  </a:lnTo>
                  <a:lnTo>
                    <a:pt x="260" y="40"/>
                  </a:lnTo>
                  <a:lnTo>
                    <a:pt x="260" y="40"/>
                  </a:lnTo>
                  <a:lnTo>
                    <a:pt x="258" y="40"/>
                  </a:lnTo>
                  <a:lnTo>
                    <a:pt x="258" y="40"/>
                  </a:lnTo>
                  <a:lnTo>
                    <a:pt x="252" y="40"/>
                  </a:lnTo>
                  <a:lnTo>
                    <a:pt x="252" y="40"/>
                  </a:lnTo>
                  <a:lnTo>
                    <a:pt x="246" y="40"/>
                  </a:lnTo>
                  <a:lnTo>
                    <a:pt x="242" y="40"/>
                  </a:lnTo>
                  <a:lnTo>
                    <a:pt x="242" y="40"/>
                  </a:lnTo>
                  <a:lnTo>
                    <a:pt x="238" y="40"/>
                  </a:lnTo>
                  <a:lnTo>
                    <a:pt x="234" y="40"/>
                  </a:lnTo>
                  <a:lnTo>
                    <a:pt x="234" y="40"/>
                  </a:lnTo>
                  <a:lnTo>
                    <a:pt x="234" y="40"/>
                  </a:lnTo>
                  <a:lnTo>
                    <a:pt x="234" y="40"/>
                  </a:lnTo>
                  <a:lnTo>
                    <a:pt x="230" y="40"/>
                  </a:lnTo>
                  <a:lnTo>
                    <a:pt x="230" y="40"/>
                  </a:lnTo>
                  <a:lnTo>
                    <a:pt x="228" y="40"/>
                  </a:lnTo>
                  <a:lnTo>
                    <a:pt x="228" y="40"/>
                  </a:lnTo>
                  <a:lnTo>
                    <a:pt x="224" y="40"/>
                  </a:lnTo>
                  <a:lnTo>
                    <a:pt x="224" y="40"/>
                  </a:lnTo>
                  <a:lnTo>
                    <a:pt x="222" y="40"/>
                  </a:lnTo>
                  <a:lnTo>
                    <a:pt x="222" y="40"/>
                  </a:lnTo>
                  <a:lnTo>
                    <a:pt x="218" y="40"/>
                  </a:lnTo>
                  <a:lnTo>
                    <a:pt x="218" y="40"/>
                  </a:lnTo>
                  <a:lnTo>
                    <a:pt x="216" y="40"/>
                  </a:lnTo>
                  <a:lnTo>
                    <a:pt x="216" y="40"/>
                  </a:lnTo>
                  <a:lnTo>
                    <a:pt x="212" y="42"/>
                  </a:lnTo>
                  <a:lnTo>
                    <a:pt x="212" y="42"/>
                  </a:lnTo>
                  <a:lnTo>
                    <a:pt x="208" y="40"/>
                  </a:lnTo>
                  <a:lnTo>
                    <a:pt x="208" y="40"/>
                  </a:lnTo>
                  <a:lnTo>
                    <a:pt x="204" y="42"/>
                  </a:lnTo>
                  <a:lnTo>
                    <a:pt x="204" y="42"/>
                  </a:lnTo>
                  <a:lnTo>
                    <a:pt x="200" y="40"/>
                  </a:lnTo>
                  <a:lnTo>
                    <a:pt x="200" y="40"/>
                  </a:lnTo>
                  <a:lnTo>
                    <a:pt x="190" y="40"/>
                  </a:lnTo>
                  <a:lnTo>
                    <a:pt x="190" y="40"/>
                  </a:lnTo>
                  <a:lnTo>
                    <a:pt x="188" y="40"/>
                  </a:lnTo>
                  <a:lnTo>
                    <a:pt x="188" y="40"/>
                  </a:lnTo>
                  <a:lnTo>
                    <a:pt x="176" y="40"/>
                  </a:lnTo>
                  <a:lnTo>
                    <a:pt x="176" y="40"/>
                  </a:lnTo>
                  <a:lnTo>
                    <a:pt x="172" y="42"/>
                  </a:lnTo>
                  <a:lnTo>
                    <a:pt x="172" y="42"/>
                  </a:lnTo>
                  <a:lnTo>
                    <a:pt x="170" y="42"/>
                  </a:lnTo>
                  <a:lnTo>
                    <a:pt x="170" y="42"/>
                  </a:lnTo>
                  <a:lnTo>
                    <a:pt x="166" y="42"/>
                  </a:lnTo>
                  <a:lnTo>
                    <a:pt x="166" y="42"/>
                  </a:lnTo>
                  <a:lnTo>
                    <a:pt x="162" y="42"/>
                  </a:lnTo>
                  <a:lnTo>
                    <a:pt x="158" y="42"/>
                  </a:lnTo>
                  <a:lnTo>
                    <a:pt x="158" y="42"/>
                  </a:lnTo>
                  <a:lnTo>
                    <a:pt x="158" y="40"/>
                  </a:lnTo>
                  <a:lnTo>
                    <a:pt x="158" y="40"/>
                  </a:lnTo>
                  <a:lnTo>
                    <a:pt x="156" y="40"/>
                  </a:lnTo>
                  <a:lnTo>
                    <a:pt x="156" y="40"/>
                  </a:lnTo>
                  <a:lnTo>
                    <a:pt x="156" y="38"/>
                  </a:lnTo>
                  <a:lnTo>
                    <a:pt x="156" y="38"/>
                  </a:lnTo>
                  <a:lnTo>
                    <a:pt x="148" y="38"/>
                  </a:lnTo>
                  <a:lnTo>
                    <a:pt x="148" y="38"/>
                  </a:lnTo>
                  <a:lnTo>
                    <a:pt x="148" y="38"/>
                  </a:lnTo>
                  <a:lnTo>
                    <a:pt x="148" y="38"/>
                  </a:lnTo>
                  <a:lnTo>
                    <a:pt x="146" y="38"/>
                  </a:lnTo>
                  <a:lnTo>
                    <a:pt x="146" y="38"/>
                  </a:lnTo>
                  <a:lnTo>
                    <a:pt x="142" y="38"/>
                  </a:lnTo>
                  <a:lnTo>
                    <a:pt x="140" y="40"/>
                  </a:lnTo>
                  <a:lnTo>
                    <a:pt x="140" y="40"/>
                  </a:lnTo>
                  <a:lnTo>
                    <a:pt x="138" y="40"/>
                  </a:lnTo>
                  <a:lnTo>
                    <a:pt x="138" y="40"/>
                  </a:lnTo>
                  <a:lnTo>
                    <a:pt x="134" y="40"/>
                  </a:lnTo>
                  <a:lnTo>
                    <a:pt x="134" y="40"/>
                  </a:lnTo>
                  <a:lnTo>
                    <a:pt x="130" y="40"/>
                  </a:lnTo>
                  <a:lnTo>
                    <a:pt x="130" y="40"/>
                  </a:lnTo>
                  <a:lnTo>
                    <a:pt x="126" y="38"/>
                  </a:lnTo>
                  <a:lnTo>
                    <a:pt x="126" y="38"/>
                  </a:lnTo>
                  <a:lnTo>
                    <a:pt x="124" y="38"/>
                  </a:lnTo>
                  <a:lnTo>
                    <a:pt x="124" y="38"/>
                  </a:lnTo>
                  <a:lnTo>
                    <a:pt x="122" y="38"/>
                  </a:lnTo>
                  <a:lnTo>
                    <a:pt x="118" y="38"/>
                  </a:lnTo>
                  <a:lnTo>
                    <a:pt x="118" y="38"/>
                  </a:lnTo>
                  <a:lnTo>
                    <a:pt x="116" y="38"/>
                  </a:lnTo>
                  <a:lnTo>
                    <a:pt x="116" y="38"/>
                  </a:lnTo>
                  <a:lnTo>
                    <a:pt x="112" y="38"/>
                  </a:lnTo>
                  <a:lnTo>
                    <a:pt x="112" y="38"/>
                  </a:lnTo>
                  <a:lnTo>
                    <a:pt x="106" y="40"/>
                  </a:lnTo>
                  <a:lnTo>
                    <a:pt x="106" y="40"/>
                  </a:lnTo>
                  <a:lnTo>
                    <a:pt x="104" y="38"/>
                  </a:lnTo>
                  <a:lnTo>
                    <a:pt x="104" y="38"/>
                  </a:lnTo>
                  <a:lnTo>
                    <a:pt x="104" y="38"/>
                  </a:lnTo>
                  <a:lnTo>
                    <a:pt x="104" y="38"/>
                  </a:lnTo>
                  <a:lnTo>
                    <a:pt x="102" y="38"/>
                  </a:lnTo>
                  <a:lnTo>
                    <a:pt x="102" y="38"/>
                  </a:lnTo>
                  <a:lnTo>
                    <a:pt x="98" y="36"/>
                  </a:lnTo>
                  <a:lnTo>
                    <a:pt x="98" y="36"/>
                  </a:lnTo>
                  <a:lnTo>
                    <a:pt x="92" y="38"/>
                  </a:lnTo>
                  <a:lnTo>
                    <a:pt x="92" y="38"/>
                  </a:lnTo>
                  <a:lnTo>
                    <a:pt x="90" y="36"/>
                  </a:lnTo>
                  <a:lnTo>
                    <a:pt x="90" y="36"/>
                  </a:lnTo>
                  <a:lnTo>
                    <a:pt x="86" y="38"/>
                  </a:lnTo>
                  <a:lnTo>
                    <a:pt x="86" y="38"/>
                  </a:lnTo>
                  <a:lnTo>
                    <a:pt x="82" y="36"/>
                  </a:lnTo>
                  <a:lnTo>
                    <a:pt x="82" y="36"/>
                  </a:lnTo>
                  <a:lnTo>
                    <a:pt x="76" y="36"/>
                  </a:lnTo>
                  <a:lnTo>
                    <a:pt x="76" y="36"/>
                  </a:lnTo>
                  <a:lnTo>
                    <a:pt x="74" y="38"/>
                  </a:lnTo>
                  <a:lnTo>
                    <a:pt x="74" y="38"/>
                  </a:lnTo>
                  <a:lnTo>
                    <a:pt x="70" y="38"/>
                  </a:lnTo>
                  <a:lnTo>
                    <a:pt x="70" y="38"/>
                  </a:lnTo>
                  <a:lnTo>
                    <a:pt x="66" y="36"/>
                  </a:lnTo>
                  <a:lnTo>
                    <a:pt x="66" y="36"/>
                  </a:lnTo>
                  <a:lnTo>
                    <a:pt x="64" y="36"/>
                  </a:lnTo>
                  <a:lnTo>
                    <a:pt x="64" y="36"/>
                  </a:lnTo>
                  <a:lnTo>
                    <a:pt x="56" y="36"/>
                  </a:lnTo>
                  <a:lnTo>
                    <a:pt x="56" y="36"/>
                  </a:lnTo>
                  <a:lnTo>
                    <a:pt x="54" y="38"/>
                  </a:lnTo>
                  <a:lnTo>
                    <a:pt x="54" y="38"/>
                  </a:lnTo>
                  <a:lnTo>
                    <a:pt x="50" y="38"/>
                  </a:lnTo>
                  <a:lnTo>
                    <a:pt x="50" y="38"/>
                  </a:lnTo>
                  <a:lnTo>
                    <a:pt x="50" y="38"/>
                  </a:lnTo>
                  <a:lnTo>
                    <a:pt x="50" y="38"/>
                  </a:lnTo>
                  <a:lnTo>
                    <a:pt x="46" y="38"/>
                  </a:lnTo>
                  <a:lnTo>
                    <a:pt x="46" y="38"/>
                  </a:lnTo>
                  <a:lnTo>
                    <a:pt x="42" y="38"/>
                  </a:lnTo>
                  <a:lnTo>
                    <a:pt x="42" y="38"/>
                  </a:lnTo>
                  <a:lnTo>
                    <a:pt x="40" y="36"/>
                  </a:lnTo>
                  <a:lnTo>
                    <a:pt x="40" y="36"/>
                  </a:lnTo>
                  <a:lnTo>
                    <a:pt x="38" y="36"/>
                  </a:lnTo>
                  <a:lnTo>
                    <a:pt x="38" y="36"/>
                  </a:lnTo>
                  <a:lnTo>
                    <a:pt x="36" y="34"/>
                  </a:lnTo>
                  <a:lnTo>
                    <a:pt x="36" y="34"/>
                  </a:lnTo>
                  <a:lnTo>
                    <a:pt x="28" y="34"/>
                  </a:lnTo>
                  <a:lnTo>
                    <a:pt x="28" y="34"/>
                  </a:lnTo>
                  <a:lnTo>
                    <a:pt x="26" y="34"/>
                  </a:lnTo>
                  <a:lnTo>
                    <a:pt x="26" y="34"/>
                  </a:lnTo>
                  <a:lnTo>
                    <a:pt x="24" y="34"/>
                  </a:lnTo>
                  <a:lnTo>
                    <a:pt x="24" y="34"/>
                  </a:lnTo>
                  <a:lnTo>
                    <a:pt x="20" y="34"/>
                  </a:lnTo>
                  <a:lnTo>
                    <a:pt x="20" y="34"/>
                  </a:lnTo>
                  <a:lnTo>
                    <a:pt x="8" y="34"/>
                  </a:lnTo>
                  <a:lnTo>
                    <a:pt x="8" y="34"/>
                  </a:lnTo>
                  <a:lnTo>
                    <a:pt x="4" y="34"/>
                  </a:lnTo>
                  <a:lnTo>
                    <a:pt x="4" y="34"/>
                  </a:lnTo>
                  <a:lnTo>
                    <a:pt x="2" y="32"/>
                  </a:lnTo>
                  <a:lnTo>
                    <a:pt x="2" y="32"/>
                  </a:lnTo>
                  <a:lnTo>
                    <a:pt x="2" y="30"/>
                  </a:lnTo>
                  <a:lnTo>
                    <a:pt x="2" y="30"/>
                  </a:lnTo>
                  <a:lnTo>
                    <a:pt x="2" y="28"/>
                  </a:lnTo>
                  <a:lnTo>
                    <a:pt x="2" y="28"/>
                  </a:lnTo>
                  <a:lnTo>
                    <a:pt x="2" y="28"/>
                  </a:lnTo>
                  <a:lnTo>
                    <a:pt x="2" y="28"/>
                  </a:lnTo>
                  <a:lnTo>
                    <a:pt x="2" y="26"/>
                  </a:lnTo>
                  <a:lnTo>
                    <a:pt x="2" y="26"/>
                  </a:lnTo>
                  <a:lnTo>
                    <a:pt x="2" y="26"/>
                  </a:lnTo>
                  <a:lnTo>
                    <a:pt x="2" y="26"/>
                  </a:lnTo>
                  <a:lnTo>
                    <a:pt x="2" y="24"/>
                  </a:lnTo>
                  <a:lnTo>
                    <a:pt x="2" y="24"/>
                  </a:lnTo>
                  <a:lnTo>
                    <a:pt x="2" y="24"/>
                  </a:lnTo>
                  <a:lnTo>
                    <a:pt x="2" y="24"/>
                  </a:lnTo>
                  <a:lnTo>
                    <a:pt x="2" y="24"/>
                  </a:lnTo>
                  <a:lnTo>
                    <a:pt x="2" y="24"/>
                  </a:lnTo>
                  <a:lnTo>
                    <a:pt x="2" y="24"/>
                  </a:lnTo>
                  <a:lnTo>
                    <a:pt x="0" y="20"/>
                  </a:lnTo>
                  <a:lnTo>
                    <a:pt x="0" y="20"/>
                  </a:lnTo>
                  <a:lnTo>
                    <a:pt x="0" y="18"/>
                  </a:lnTo>
                  <a:lnTo>
                    <a:pt x="0" y="18"/>
                  </a:lnTo>
                  <a:lnTo>
                    <a:pt x="0" y="18"/>
                  </a:lnTo>
                  <a:lnTo>
                    <a:pt x="2" y="16"/>
                  </a:lnTo>
                  <a:lnTo>
                    <a:pt x="2" y="16"/>
                  </a:lnTo>
                  <a:lnTo>
                    <a:pt x="2" y="16"/>
                  </a:lnTo>
                  <a:lnTo>
                    <a:pt x="2" y="16"/>
                  </a:lnTo>
                  <a:lnTo>
                    <a:pt x="2" y="16"/>
                  </a:lnTo>
                  <a:lnTo>
                    <a:pt x="2" y="14"/>
                  </a:lnTo>
                  <a:lnTo>
                    <a:pt x="2" y="14"/>
                  </a:lnTo>
                  <a:lnTo>
                    <a:pt x="2" y="14"/>
                  </a:lnTo>
                  <a:lnTo>
                    <a:pt x="2" y="14"/>
                  </a:lnTo>
                  <a:lnTo>
                    <a:pt x="2" y="14"/>
                  </a:lnTo>
                  <a:lnTo>
                    <a:pt x="2" y="14"/>
                  </a:lnTo>
                  <a:close/>
                </a:path>
              </a:pathLst>
            </a:custGeom>
            <a:solidFill>
              <a:schemeClr val="accent3"/>
            </a:solidFill>
            <a:ln>
              <a:noFill/>
            </a:ln>
          </p:spPr>
          <p:txBody>
            <a:bodyPr/>
            <a:lstStyle/>
            <a:p>
              <a:pPr defTabSz="914400">
                <a:defRPr/>
              </a:pPr>
              <a:endParaRPr lang="en-US" sz="2000" dirty="0">
                <a:solidFill>
                  <a:srgbClr val="000000"/>
                </a:solidFill>
              </a:endParaRPr>
            </a:p>
          </p:txBody>
        </p:sp>
        <p:sp>
          <p:nvSpPr>
            <p:cNvPr id="7" name="Freeform 9"/>
            <p:cNvSpPr>
              <a:spLocks noEditPoints="1"/>
            </p:cNvSpPr>
            <p:nvPr userDrawn="1"/>
          </p:nvSpPr>
          <p:spPr bwMode="gray">
            <a:xfrm>
              <a:off x="377760" y="6195126"/>
              <a:ext cx="8418958" cy="60192"/>
            </a:xfrm>
            <a:custGeom>
              <a:avLst/>
              <a:gdLst>
                <a:gd name="T0" fmla="*/ 2147483647 w 3916"/>
                <a:gd name="T1" fmla="*/ 55456179 h 28"/>
                <a:gd name="T2" fmla="*/ 2147483647 w 3916"/>
                <a:gd name="T3" fmla="*/ 64697801 h 28"/>
                <a:gd name="T4" fmla="*/ 2147483647 w 3916"/>
                <a:gd name="T5" fmla="*/ 64697801 h 28"/>
                <a:gd name="T6" fmla="*/ 2147483647 w 3916"/>
                <a:gd name="T7" fmla="*/ 55456179 h 28"/>
                <a:gd name="T8" fmla="*/ 2147483647 w 3916"/>
                <a:gd name="T9" fmla="*/ 55456179 h 28"/>
                <a:gd name="T10" fmla="*/ 2147483647 w 3916"/>
                <a:gd name="T11" fmla="*/ 46212408 h 28"/>
                <a:gd name="T12" fmla="*/ 2147483647 w 3916"/>
                <a:gd name="T13" fmla="*/ 55456179 h 28"/>
                <a:gd name="T14" fmla="*/ 2147483647 w 3916"/>
                <a:gd name="T15" fmla="*/ 46212408 h 28"/>
                <a:gd name="T16" fmla="*/ 2147483647 w 3916"/>
                <a:gd name="T17" fmla="*/ 46212408 h 28"/>
                <a:gd name="T18" fmla="*/ 2147483647 w 3916"/>
                <a:gd name="T19" fmla="*/ 36970786 h 28"/>
                <a:gd name="T20" fmla="*/ 2147483647 w 3916"/>
                <a:gd name="T21" fmla="*/ 27727015 h 28"/>
                <a:gd name="T22" fmla="*/ 2147483647 w 3916"/>
                <a:gd name="T23" fmla="*/ 18485393 h 28"/>
                <a:gd name="T24" fmla="*/ 2147483647 w 3916"/>
                <a:gd name="T25" fmla="*/ 27727015 h 28"/>
                <a:gd name="T26" fmla="*/ 2147483647 w 3916"/>
                <a:gd name="T27" fmla="*/ 18485393 h 28"/>
                <a:gd name="T28" fmla="*/ 2147483647 w 3916"/>
                <a:gd name="T29" fmla="*/ 18485393 h 28"/>
                <a:gd name="T30" fmla="*/ 2147483647 w 3916"/>
                <a:gd name="T31" fmla="*/ 18485393 h 28"/>
                <a:gd name="T32" fmla="*/ 2147483647 w 3916"/>
                <a:gd name="T33" fmla="*/ 27727015 h 28"/>
                <a:gd name="T34" fmla="*/ 2147483647 w 3916"/>
                <a:gd name="T35" fmla="*/ 46212408 h 28"/>
                <a:gd name="T36" fmla="*/ 2147483647 w 3916"/>
                <a:gd name="T37" fmla="*/ 46212408 h 28"/>
                <a:gd name="T38" fmla="*/ 2147483647 w 3916"/>
                <a:gd name="T39" fmla="*/ 36970786 h 28"/>
                <a:gd name="T40" fmla="*/ 2147483647 w 3916"/>
                <a:gd name="T41" fmla="*/ 36970786 h 28"/>
                <a:gd name="T42" fmla="*/ 2147483647 w 3916"/>
                <a:gd name="T43" fmla="*/ 36970786 h 28"/>
                <a:gd name="T44" fmla="*/ 2147483647 w 3916"/>
                <a:gd name="T45" fmla="*/ 27727015 h 28"/>
                <a:gd name="T46" fmla="*/ 2147483647 w 3916"/>
                <a:gd name="T47" fmla="*/ 27727015 h 28"/>
                <a:gd name="T48" fmla="*/ 1562241281 w 3916"/>
                <a:gd name="T49" fmla="*/ 9241622 h 28"/>
                <a:gd name="T50" fmla="*/ 896670624 w 3916"/>
                <a:gd name="T51" fmla="*/ 0 h 28"/>
                <a:gd name="T52" fmla="*/ 258833511 w 3916"/>
                <a:gd name="T53" fmla="*/ 9241622 h 28"/>
                <a:gd name="T54" fmla="*/ 0 w 3916"/>
                <a:gd name="T55" fmla="*/ 46212408 h 28"/>
                <a:gd name="T56" fmla="*/ 295809420 w 3916"/>
                <a:gd name="T57" fmla="*/ 46212408 h 28"/>
                <a:gd name="T58" fmla="*/ 887426110 w 3916"/>
                <a:gd name="T59" fmla="*/ 46212408 h 28"/>
                <a:gd name="T60" fmla="*/ 1358872708 w 3916"/>
                <a:gd name="T61" fmla="*/ 46212408 h 28"/>
                <a:gd name="T62" fmla="*/ 1802585763 w 3916"/>
                <a:gd name="T63" fmla="*/ 55456179 h 28"/>
                <a:gd name="T64" fmla="*/ 2147483647 w 3916"/>
                <a:gd name="T65" fmla="*/ 55456179 h 28"/>
                <a:gd name="T66" fmla="*/ 2147483647 w 3916"/>
                <a:gd name="T67" fmla="*/ 64697801 h 28"/>
                <a:gd name="T68" fmla="*/ 2147483647 w 3916"/>
                <a:gd name="T69" fmla="*/ 55456179 h 28"/>
                <a:gd name="T70" fmla="*/ 2147483647 w 3916"/>
                <a:gd name="T71" fmla="*/ 64697801 h 28"/>
                <a:gd name="T72" fmla="*/ 2147483647 w 3916"/>
                <a:gd name="T73" fmla="*/ 73939423 h 28"/>
                <a:gd name="T74" fmla="*/ 2147483647 w 3916"/>
                <a:gd name="T75" fmla="*/ 73939423 h 28"/>
                <a:gd name="T76" fmla="*/ 2147483647 w 3916"/>
                <a:gd name="T77" fmla="*/ 83183194 h 28"/>
                <a:gd name="T78" fmla="*/ 2147483647 w 3916"/>
                <a:gd name="T79" fmla="*/ 83183194 h 28"/>
                <a:gd name="T80" fmla="*/ 2147483647 w 3916"/>
                <a:gd name="T81" fmla="*/ 92424816 h 28"/>
                <a:gd name="T82" fmla="*/ 2147483647 w 3916"/>
                <a:gd name="T83" fmla="*/ 92424816 h 28"/>
                <a:gd name="T84" fmla="*/ 2147483647 w 3916"/>
                <a:gd name="T85" fmla="*/ 101668587 h 28"/>
                <a:gd name="T86" fmla="*/ 2147483647 w 3916"/>
                <a:gd name="T87" fmla="*/ 101668587 h 28"/>
                <a:gd name="T88" fmla="*/ 2147483647 w 3916"/>
                <a:gd name="T89" fmla="*/ 101668587 h 28"/>
                <a:gd name="T90" fmla="*/ 2147483647 w 3916"/>
                <a:gd name="T91" fmla="*/ 101668587 h 28"/>
                <a:gd name="T92" fmla="*/ 2147483647 w 3916"/>
                <a:gd name="T93" fmla="*/ 101668587 h 28"/>
                <a:gd name="T94" fmla="*/ 2147483647 w 3916"/>
                <a:gd name="T95" fmla="*/ 110910209 h 28"/>
                <a:gd name="T96" fmla="*/ 2147483647 w 3916"/>
                <a:gd name="T97" fmla="*/ 110910209 h 28"/>
                <a:gd name="T98" fmla="*/ 2147483647 w 3916"/>
                <a:gd name="T99" fmla="*/ 110910209 h 28"/>
                <a:gd name="T100" fmla="*/ 2147483647 w 3916"/>
                <a:gd name="T101" fmla="*/ 120153981 h 28"/>
                <a:gd name="T102" fmla="*/ 2147483647 w 3916"/>
                <a:gd name="T103" fmla="*/ 120153981 h 28"/>
                <a:gd name="T104" fmla="*/ 2147483647 w 3916"/>
                <a:gd name="T105" fmla="*/ 120153981 h 28"/>
                <a:gd name="T106" fmla="*/ 2147483647 w 3916"/>
                <a:gd name="T107" fmla="*/ 120153981 h 28"/>
                <a:gd name="T108" fmla="*/ 2147483647 w 3916"/>
                <a:gd name="T109" fmla="*/ 129395602 h 28"/>
                <a:gd name="T110" fmla="*/ 2147483647 w 3916"/>
                <a:gd name="T111" fmla="*/ 120153981 h 28"/>
                <a:gd name="T112" fmla="*/ 2147483647 w 3916"/>
                <a:gd name="T113" fmla="*/ 110910209 h 28"/>
                <a:gd name="T114" fmla="*/ 2147483647 w 3916"/>
                <a:gd name="T115" fmla="*/ 83183194 h 28"/>
                <a:gd name="T116" fmla="*/ 2147483647 w 3916"/>
                <a:gd name="T117" fmla="*/ 64697801 h 28"/>
                <a:gd name="T118" fmla="*/ 2147483647 w 3916"/>
                <a:gd name="T119" fmla="*/ 36970786 h 28"/>
                <a:gd name="T120" fmla="*/ 2147483647 w 3916"/>
                <a:gd name="T121" fmla="*/ 83183194 h 28"/>
                <a:gd name="T122" fmla="*/ 2147483647 w 3916"/>
                <a:gd name="T123" fmla="*/ 73939423 h 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916" h="28">
                  <a:moveTo>
                    <a:pt x="3820" y="12"/>
                  </a:moveTo>
                  <a:lnTo>
                    <a:pt x="3820" y="12"/>
                  </a:lnTo>
                  <a:lnTo>
                    <a:pt x="3816" y="14"/>
                  </a:lnTo>
                  <a:lnTo>
                    <a:pt x="3796" y="14"/>
                  </a:lnTo>
                  <a:lnTo>
                    <a:pt x="3752" y="12"/>
                  </a:lnTo>
                  <a:lnTo>
                    <a:pt x="3738" y="14"/>
                  </a:lnTo>
                  <a:lnTo>
                    <a:pt x="3684" y="14"/>
                  </a:lnTo>
                  <a:lnTo>
                    <a:pt x="3634" y="14"/>
                  </a:lnTo>
                  <a:lnTo>
                    <a:pt x="3604" y="14"/>
                  </a:lnTo>
                  <a:lnTo>
                    <a:pt x="3576" y="14"/>
                  </a:lnTo>
                  <a:lnTo>
                    <a:pt x="3562" y="14"/>
                  </a:lnTo>
                  <a:lnTo>
                    <a:pt x="3548" y="12"/>
                  </a:lnTo>
                  <a:lnTo>
                    <a:pt x="3530" y="12"/>
                  </a:lnTo>
                  <a:lnTo>
                    <a:pt x="3488" y="12"/>
                  </a:lnTo>
                  <a:lnTo>
                    <a:pt x="3468" y="12"/>
                  </a:lnTo>
                  <a:lnTo>
                    <a:pt x="3450" y="14"/>
                  </a:lnTo>
                  <a:lnTo>
                    <a:pt x="3440" y="12"/>
                  </a:lnTo>
                  <a:lnTo>
                    <a:pt x="3430" y="12"/>
                  </a:lnTo>
                  <a:lnTo>
                    <a:pt x="3410" y="12"/>
                  </a:lnTo>
                  <a:lnTo>
                    <a:pt x="3380" y="12"/>
                  </a:lnTo>
                  <a:lnTo>
                    <a:pt x="3348" y="12"/>
                  </a:lnTo>
                  <a:lnTo>
                    <a:pt x="3332" y="12"/>
                  </a:lnTo>
                  <a:lnTo>
                    <a:pt x="3316" y="14"/>
                  </a:lnTo>
                  <a:lnTo>
                    <a:pt x="3266" y="12"/>
                  </a:lnTo>
                  <a:lnTo>
                    <a:pt x="3216" y="12"/>
                  </a:lnTo>
                  <a:lnTo>
                    <a:pt x="3206" y="12"/>
                  </a:lnTo>
                  <a:lnTo>
                    <a:pt x="3198" y="14"/>
                  </a:lnTo>
                  <a:lnTo>
                    <a:pt x="3170" y="12"/>
                  </a:lnTo>
                  <a:lnTo>
                    <a:pt x="3156" y="12"/>
                  </a:lnTo>
                  <a:lnTo>
                    <a:pt x="3142" y="14"/>
                  </a:lnTo>
                  <a:lnTo>
                    <a:pt x="3124" y="12"/>
                  </a:lnTo>
                  <a:lnTo>
                    <a:pt x="3108" y="10"/>
                  </a:lnTo>
                  <a:lnTo>
                    <a:pt x="3074" y="12"/>
                  </a:lnTo>
                  <a:lnTo>
                    <a:pt x="3064" y="10"/>
                  </a:lnTo>
                  <a:lnTo>
                    <a:pt x="3012" y="10"/>
                  </a:lnTo>
                  <a:lnTo>
                    <a:pt x="2960" y="10"/>
                  </a:lnTo>
                  <a:lnTo>
                    <a:pt x="2950" y="12"/>
                  </a:lnTo>
                  <a:lnTo>
                    <a:pt x="2944" y="10"/>
                  </a:lnTo>
                  <a:lnTo>
                    <a:pt x="2936" y="12"/>
                  </a:lnTo>
                  <a:lnTo>
                    <a:pt x="2932" y="10"/>
                  </a:lnTo>
                  <a:lnTo>
                    <a:pt x="2916" y="10"/>
                  </a:lnTo>
                  <a:lnTo>
                    <a:pt x="2902" y="10"/>
                  </a:lnTo>
                  <a:lnTo>
                    <a:pt x="2882" y="10"/>
                  </a:lnTo>
                  <a:lnTo>
                    <a:pt x="2858" y="10"/>
                  </a:lnTo>
                  <a:lnTo>
                    <a:pt x="2844" y="10"/>
                  </a:lnTo>
                  <a:lnTo>
                    <a:pt x="2834" y="10"/>
                  </a:lnTo>
                  <a:lnTo>
                    <a:pt x="2826" y="10"/>
                  </a:lnTo>
                  <a:lnTo>
                    <a:pt x="2788" y="8"/>
                  </a:lnTo>
                  <a:lnTo>
                    <a:pt x="2750" y="8"/>
                  </a:lnTo>
                  <a:lnTo>
                    <a:pt x="2728" y="8"/>
                  </a:lnTo>
                  <a:lnTo>
                    <a:pt x="2706" y="8"/>
                  </a:lnTo>
                  <a:lnTo>
                    <a:pt x="2684" y="8"/>
                  </a:lnTo>
                  <a:lnTo>
                    <a:pt x="2662" y="8"/>
                  </a:lnTo>
                  <a:lnTo>
                    <a:pt x="2596" y="6"/>
                  </a:lnTo>
                  <a:lnTo>
                    <a:pt x="2578" y="8"/>
                  </a:lnTo>
                  <a:lnTo>
                    <a:pt x="2560" y="6"/>
                  </a:lnTo>
                  <a:lnTo>
                    <a:pt x="2550" y="6"/>
                  </a:lnTo>
                  <a:lnTo>
                    <a:pt x="2542" y="8"/>
                  </a:lnTo>
                  <a:lnTo>
                    <a:pt x="2538" y="6"/>
                  </a:lnTo>
                  <a:lnTo>
                    <a:pt x="2534" y="6"/>
                  </a:lnTo>
                  <a:lnTo>
                    <a:pt x="2526" y="6"/>
                  </a:lnTo>
                  <a:lnTo>
                    <a:pt x="2442" y="6"/>
                  </a:lnTo>
                  <a:lnTo>
                    <a:pt x="2400" y="4"/>
                  </a:lnTo>
                  <a:lnTo>
                    <a:pt x="2358" y="4"/>
                  </a:lnTo>
                  <a:lnTo>
                    <a:pt x="2344" y="6"/>
                  </a:lnTo>
                  <a:lnTo>
                    <a:pt x="2328" y="6"/>
                  </a:lnTo>
                  <a:lnTo>
                    <a:pt x="2280" y="6"/>
                  </a:lnTo>
                  <a:lnTo>
                    <a:pt x="2252" y="6"/>
                  </a:lnTo>
                  <a:lnTo>
                    <a:pt x="2224" y="6"/>
                  </a:lnTo>
                  <a:lnTo>
                    <a:pt x="2174" y="6"/>
                  </a:lnTo>
                  <a:lnTo>
                    <a:pt x="2122" y="4"/>
                  </a:lnTo>
                  <a:lnTo>
                    <a:pt x="2100" y="6"/>
                  </a:lnTo>
                  <a:lnTo>
                    <a:pt x="2088" y="6"/>
                  </a:lnTo>
                  <a:lnTo>
                    <a:pt x="2078" y="4"/>
                  </a:lnTo>
                  <a:lnTo>
                    <a:pt x="2042" y="4"/>
                  </a:lnTo>
                  <a:lnTo>
                    <a:pt x="2004" y="4"/>
                  </a:lnTo>
                  <a:lnTo>
                    <a:pt x="1888" y="4"/>
                  </a:lnTo>
                  <a:lnTo>
                    <a:pt x="1792" y="4"/>
                  </a:lnTo>
                  <a:lnTo>
                    <a:pt x="1694" y="4"/>
                  </a:lnTo>
                  <a:lnTo>
                    <a:pt x="1634" y="4"/>
                  </a:lnTo>
                  <a:lnTo>
                    <a:pt x="1604" y="4"/>
                  </a:lnTo>
                  <a:lnTo>
                    <a:pt x="1574" y="6"/>
                  </a:lnTo>
                  <a:lnTo>
                    <a:pt x="1552" y="4"/>
                  </a:lnTo>
                  <a:lnTo>
                    <a:pt x="1532" y="4"/>
                  </a:lnTo>
                  <a:lnTo>
                    <a:pt x="1488" y="4"/>
                  </a:lnTo>
                  <a:lnTo>
                    <a:pt x="1462" y="6"/>
                  </a:lnTo>
                  <a:lnTo>
                    <a:pt x="1416" y="6"/>
                  </a:lnTo>
                  <a:lnTo>
                    <a:pt x="1370" y="6"/>
                  </a:lnTo>
                  <a:lnTo>
                    <a:pt x="1332" y="6"/>
                  </a:lnTo>
                  <a:lnTo>
                    <a:pt x="1294" y="6"/>
                  </a:lnTo>
                  <a:lnTo>
                    <a:pt x="1280" y="6"/>
                  </a:lnTo>
                  <a:lnTo>
                    <a:pt x="1266" y="10"/>
                  </a:lnTo>
                  <a:lnTo>
                    <a:pt x="1264" y="8"/>
                  </a:lnTo>
                  <a:lnTo>
                    <a:pt x="1260" y="8"/>
                  </a:lnTo>
                  <a:lnTo>
                    <a:pt x="1256" y="8"/>
                  </a:lnTo>
                  <a:lnTo>
                    <a:pt x="1254" y="10"/>
                  </a:lnTo>
                  <a:lnTo>
                    <a:pt x="1232" y="8"/>
                  </a:lnTo>
                  <a:lnTo>
                    <a:pt x="1212" y="8"/>
                  </a:lnTo>
                  <a:lnTo>
                    <a:pt x="1192" y="8"/>
                  </a:lnTo>
                  <a:lnTo>
                    <a:pt x="1170" y="8"/>
                  </a:lnTo>
                  <a:lnTo>
                    <a:pt x="1148" y="8"/>
                  </a:lnTo>
                  <a:lnTo>
                    <a:pt x="1126" y="10"/>
                  </a:lnTo>
                  <a:lnTo>
                    <a:pt x="1114" y="8"/>
                  </a:lnTo>
                  <a:lnTo>
                    <a:pt x="1102" y="8"/>
                  </a:lnTo>
                  <a:lnTo>
                    <a:pt x="1076" y="10"/>
                  </a:lnTo>
                  <a:lnTo>
                    <a:pt x="1064" y="8"/>
                  </a:lnTo>
                  <a:lnTo>
                    <a:pt x="1056" y="6"/>
                  </a:lnTo>
                  <a:lnTo>
                    <a:pt x="1048" y="8"/>
                  </a:lnTo>
                  <a:lnTo>
                    <a:pt x="1046" y="8"/>
                  </a:lnTo>
                  <a:lnTo>
                    <a:pt x="1046" y="12"/>
                  </a:lnTo>
                  <a:lnTo>
                    <a:pt x="1046" y="10"/>
                  </a:lnTo>
                  <a:lnTo>
                    <a:pt x="1046" y="8"/>
                  </a:lnTo>
                  <a:lnTo>
                    <a:pt x="1044" y="8"/>
                  </a:lnTo>
                  <a:lnTo>
                    <a:pt x="1000" y="8"/>
                  </a:lnTo>
                  <a:lnTo>
                    <a:pt x="958" y="8"/>
                  </a:lnTo>
                  <a:lnTo>
                    <a:pt x="928" y="6"/>
                  </a:lnTo>
                  <a:lnTo>
                    <a:pt x="914" y="6"/>
                  </a:lnTo>
                  <a:lnTo>
                    <a:pt x="900" y="8"/>
                  </a:lnTo>
                  <a:lnTo>
                    <a:pt x="900" y="6"/>
                  </a:lnTo>
                  <a:lnTo>
                    <a:pt x="898" y="6"/>
                  </a:lnTo>
                  <a:lnTo>
                    <a:pt x="838" y="4"/>
                  </a:lnTo>
                  <a:lnTo>
                    <a:pt x="780" y="4"/>
                  </a:lnTo>
                  <a:lnTo>
                    <a:pt x="720" y="6"/>
                  </a:lnTo>
                  <a:lnTo>
                    <a:pt x="662" y="6"/>
                  </a:lnTo>
                  <a:lnTo>
                    <a:pt x="630" y="6"/>
                  </a:lnTo>
                  <a:lnTo>
                    <a:pt x="508" y="4"/>
                  </a:lnTo>
                  <a:lnTo>
                    <a:pt x="480" y="6"/>
                  </a:lnTo>
                  <a:lnTo>
                    <a:pt x="444" y="4"/>
                  </a:lnTo>
                  <a:lnTo>
                    <a:pt x="408" y="4"/>
                  </a:lnTo>
                  <a:lnTo>
                    <a:pt x="372" y="4"/>
                  </a:lnTo>
                  <a:lnTo>
                    <a:pt x="356" y="2"/>
                  </a:lnTo>
                  <a:lnTo>
                    <a:pt x="338" y="2"/>
                  </a:lnTo>
                  <a:lnTo>
                    <a:pt x="326" y="4"/>
                  </a:lnTo>
                  <a:lnTo>
                    <a:pt x="300" y="2"/>
                  </a:lnTo>
                  <a:lnTo>
                    <a:pt x="268" y="2"/>
                  </a:lnTo>
                  <a:lnTo>
                    <a:pt x="236" y="2"/>
                  </a:lnTo>
                  <a:lnTo>
                    <a:pt x="194" y="0"/>
                  </a:lnTo>
                  <a:lnTo>
                    <a:pt x="180" y="2"/>
                  </a:lnTo>
                  <a:lnTo>
                    <a:pt x="158" y="2"/>
                  </a:lnTo>
                  <a:lnTo>
                    <a:pt x="138" y="0"/>
                  </a:lnTo>
                  <a:lnTo>
                    <a:pt x="56" y="2"/>
                  </a:lnTo>
                  <a:lnTo>
                    <a:pt x="42" y="0"/>
                  </a:lnTo>
                  <a:lnTo>
                    <a:pt x="20" y="2"/>
                  </a:lnTo>
                  <a:lnTo>
                    <a:pt x="10" y="4"/>
                  </a:lnTo>
                  <a:lnTo>
                    <a:pt x="0" y="8"/>
                  </a:lnTo>
                  <a:lnTo>
                    <a:pt x="0" y="10"/>
                  </a:lnTo>
                  <a:lnTo>
                    <a:pt x="6" y="10"/>
                  </a:lnTo>
                  <a:lnTo>
                    <a:pt x="12" y="10"/>
                  </a:lnTo>
                  <a:lnTo>
                    <a:pt x="26" y="10"/>
                  </a:lnTo>
                  <a:lnTo>
                    <a:pt x="40" y="10"/>
                  </a:lnTo>
                  <a:lnTo>
                    <a:pt x="64" y="10"/>
                  </a:lnTo>
                  <a:lnTo>
                    <a:pt x="98" y="10"/>
                  </a:lnTo>
                  <a:lnTo>
                    <a:pt x="136" y="10"/>
                  </a:lnTo>
                  <a:lnTo>
                    <a:pt x="166" y="12"/>
                  </a:lnTo>
                  <a:lnTo>
                    <a:pt x="180" y="10"/>
                  </a:lnTo>
                  <a:lnTo>
                    <a:pt x="192" y="10"/>
                  </a:lnTo>
                  <a:lnTo>
                    <a:pt x="200" y="12"/>
                  </a:lnTo>
                  <a:lnTo>
                    <a:pt x="222" y="12"/>
                  </a:lnTo>
                  <a:lnTo>
                    <a:pt x="244" y="10"/>
                  </a:lnTo>
                  <a:lnTo>
                    <a:pt x="280" y="10"/>
                  </a:lnTo>
                  <a:lnTo>
                    <a:pt x="294" y="10"/>
                  </a:lnTo>
                  <a:lnTo>
                    <a:pt x="310" y="12"/>
                  </a:lnTo>
                  <a:lnTo>
                    <a:pt x="326" y="10"/>
                  </a:lnTo>
                  <a:lnTo>
                    <a:pt x="342" y="10"/>
                  </a:lnTo>
                  <a:lnTo>
                    <a:pt x="352" y="12"/>
                  </a:lnTo>
                  <a:lnTo>
                    <a:pt x="390" y="12"/>
                  </a:lnTo>
                  <a:lnTo>
                    <a:pt x="430" y="12"/>
                  </a:lnTo>
                  <a:lnTo>
                    <a:pt x="452" y="12"/>
                  </a:lnTo>
                  <a:lnTo>
                    <a:pt x="472" y="12"/>
                  </a:lnTo>
                  <a:lnTo>
                    <a:pt x="494" y="12"/>
                  </a:lnTo>
                  <a:lnTo>
                    <a:pt x="516" y="14"/>
                  </a:lnTo>
                  <a:lnTo>
                    <a:pt x="610" y="12"/>
                  </a:lnTo>
                  <a:lnTo>
                    <a:pt x="706" y="14"/>
                  </a:lnTo>
                  <a:lnTo>
                    <a:pt x="712" y="12"/>
                  </a:lnTo>
                  <a:lnTo>
                    <a:pt x="720" y="12"/>
                  </a:lnTo>
                  <a:lnTo>
                    <a:pt x="750" y="12"/>
                  </a:lnTo>
                  <a:lnTo>
                    <a:pt x="778" y="14"/>
                  </a:lnTo>
                  <a:lnTo>
                    <a:pt x="794" y="12"/>
                  </a:lnTo>
                  <a:lnTo>
                    <a:pt x="810" y="12"/>
                  </a:lnTo>
                  <a:lnTo>
                    <a:pt x="826" y="12"/>
                  </a:lnTo>
                  <a:lnTo>
                    <a:pt x="840" y="10"/>
                  </a:lnTo>
                  <a:lnTo>
                    <a:pt x="850" y="12"/>
                  </a:lnTo>
                  <a:lnTo>
                    <a:pt x="862" y="12"/>
                  </a:lnTo>
                  <a:lnTo>
                    <a:pt x="884" y="12"/>
                  </a:lnTo>
                  <a:lnTo>
                    <a:pt x="906" y="14"/>
                  </a:lnTo>
                  <a:lnTo>
                    <a:pt x="928" y="14"/>
                  </a:lnTo>
                  <a:lnTo>
                    <a:pt x="934" y="14"/>
                  </a:lnTo>
                  <a:lnTo>
                    <a:pt x="940" y="12"/>
                  </a:lnTo>
                  <a:lnTo>
                    <a:pt x="962" y="14"/>
                  </a:lnTo>
                  <a:lnTo>
                    <a:pt x="982" y="14"/>
                  </a:lnTo>
                  <a:lnTo>
                    <a:pt x="1020" y="14"/>
                  </a:lnTo>
                  <a:lnTo>
                    <a:pt x="1032" y="14"/>
                  </a:lnTo>
                  <a:lnTo>
                    <a:pt x="1042" y="14"/>
                  </a:lnTo>
                  <a:lnTo>
                    <a:pt x="1052" y="14"/>
                  </a:lnTo>
                  <a:lnTo>
                    <a:pt x="1062" y="16"/>
                  </a:lnTo>
                  <a:lnTo>
                    <a:pt x="1096" y="16"/>
                  </a:lnTo>
                  <a:lnTo>
                    <a:pt x="1126" y="16"/>
                  </a:lnTo>
                  <a:lnTo>
                    <a:pt x="1160" y="16"/>
                  </a:lnTo>
                  <a:lnTo>
                    <a:pt x="1194" y="14"/>
                  </a:lnTo>
                  <a:lnTo>
                    <a:pt x="1198" y="16"/>
                  </a:lnTo>
                  <a:lnTo>
                    <a:pt x="1202" y="16"/>
                  </a:lnTo>
                  <a:lnTo>
                    <a:pt x="1214" y="16"/>
                  </a:lnTo>
                  <a:lnTo>
                    <a:pt x="1252" y="16"/>
                  </a:lnTo>
                  <a:lnTo>
                    <a:pt x="1270" y="16"/>
                  </a:lnTo>
                  <a:lnTo>
                    <a:pt x="1290" y="16"/>
                  </a:lnTo>
                  <a:lnTo>
                    <a:pt x="1302" y="14"/>
                  </a:lnTo>
                  <a:lnTo>
                    <a:pt x="1314" y="16"/>
                  </a:lnTo>
                  <a:lnTo>
                    <a:pt x="1338" y="18"/>
                  </a:lnTo>
                  <a:lnTo>
                    <a:pt x="1346" y="16"/>
                  </a:lnTo>
                  <a:lnTo>
                    <a:pt x="1364" y="16"/>
                  </a:lnTo>
                  <a:lnTo>
                    <a:pt x="1380" y="18"/>
                  </a:lnTo>
                  <a:lnTo>
                    <a:pt x="1394" y="18"/>
                  </a:lnTo>
                  <a:lnTo>
                    <a:pt x="1404" y="18"/>
                  </a:lnTo>
                  <a:lnTo>
                    <a:pt x="1504" y="18"/>
                  </a:lnTo>
                  <a:lnTo>
                    <a:pt x="1740" y="18"/>
                  </a:lnTo>
                  <a:lnTo>
                    <a:pt x="1760" y="20"/>
                  </a:lnTo>
                  <a:lnTo>
                    <a:pt x="1782" y="20"/>
                  </a:lnTo>
                  <a:lnTo>
                    <a:pt x="1804" y="20"/>
                  </a:lnTo>
                  <a:lnTo>
                    <a:pt x="1826" y="22"/>
                  </a:lnTo>
                  <a:lnTo>
                    <a:pt x="1832" y="20"/>
                  </a:lnTo>
                  <a:lnTo>
                    <a:pt x="1838" y="20"/>
                  </a:lnTo>
                  <a:lnTo>
                    <a:pt x="1894" y="20"/>
                  </a:lnTo>
                  <a:lnTo>
                    <a:pt x="1952" y="20"/>
                  </a:lnTo>
                  <a:lnTo>
                    <a:pt x="2008" y="20"/>
                  </a:lnTo>
                  <a:lnTo>
                    <a:pt x="2064" y="20"/>
                  </a:lnTo>
                  <a:lnTo>
                    <a:pt x="2082" y="20"/>
                  </a:lnTo>
                  <a:lnTo>
                    <a:pt x="2102" y="20"/>
                  </a:lnTo>
                  <a:lnTo>
                    <a:pt x="2122" y="20"/>
                  </a:lnTo>
                  <a:lnTo>
                    <a:pt x="2142" y="22"/>
                  </a:lnTo>
                  <a:lnTo>
                    <a:pt x="2220" y="20"/>
                  </a:lnTo>
                  <a:lnTo>
                    <a:pt x="2300" y="22"/>
                  </a:lnTo>
                  <a:lnTo>
                    <a:pt x="2320" y="20"/>
                  </a:lnTo>
                  <a:lnTo>
                    <a:pt x="2328" y="22"/>
                  </a:lnTo>
                  <a:lnTo>
                    <a:pt x="2334" y="20"/>
                  </a:lnTo>
                  <a:lnTo>
                    <a:pt x="2340" y="20"/>
                  </a:lnTo>
                  <a:lnTo>
                    <a:pt x="2404" y="20"/>
                  </a:lnTo>
                  <a:lnTo>
                    <a:pt x="2438" y="20"/>
                  </a:lnTo>
                  <a:lnTo>
                    <a:pt x="2468" y="24"/>
                  </a:lnTo>
                  <a:lnTo>
                    <a:pt x="2476" y="22"/>
                  </a:lnTo>
                  <a:lnTo>
                    <a:pt x="2486" y="22"/>
                  </a:lnTo>
                  <a:lnTo>
                    <a:pt x="2502" y="22"/>
                  </a:lnTo>
                  <a:lnTo>
                    <a:pt x="2534" y="22"/>
                  </a:lnTo>
                  <a:lnTo>
                    <a:pt x="2568" y="20"/>
                  </a:lnTo>
                  <a:lnTo>
                    <a:pt x="2586" y="22"/>
                  </a:lnTo>
                  <a:lnTo>
                    <a:pt x="2624" y="22"/>
                  </a:lnTo>
                  <a:lnTo>
                    <a:pt x="2642" y="20"/>
                  </a:lnTo>
                  <a:lnTo>
                    <a:pt x="2706" y="22"/>
                  </a:lnTo>
                  <a:lnTo>
                    <a:pt x="2764" y="22"/>
                  </a:lnTo>
                  <a:lnTo>
                    <a:pt x="2840" y="22"/>
                  </a:lnTo>
                  <a:lnTo>
                    <a:pt x="2888" y="24"/>
                  </a:lnTo>
                  <a:lnTo>
                    <a:pt x="2910" y="24"/>
                  </a:lnTo>
                  <a:lnTo>
                    <a:pt x="2932" y="22"/>
                  </a:lnTo>
                  <a:lnTo>
                    <a:pt x="2946" y="24"/>
                  </a:lnTo>
                  <a:lnTo>
                    <a:pt x="2960" y="24"/>
                  </a:lnTo>
                  <a:lnTo>
                    <a:pt x="2984" y="24"/>
                  </a:lnTo>
                  <a:lnTo>
                    <a:pt x="3024" y="24"/>
                  </a:lnTo>
                  <a:lnTo>
                    <a:pt x="3088" y="24"/>
                  </a:lnTo>
                  <a:lnTo>
                    <a:pt x="3132" y="24"/>
                  </a:lnTo>
                  <a:lnTo>
                    <a:pt x="3156" y="24"/>
                  </a:lnTo>
                  <a:lnTo>
                    <a:pt x="3178" y="24"/>
                  </a:lnTo>
                  <a:lnTo>
                    <a:pt x="3190" y="24"/>
                  </a:lnTo>
                  <a:lnTo>
                    <a:pt x="3202" y="26"/>
                  </a:lnTo>
                  <a:lnTo>
                    <a:pt x="3208" y="24"/>
                  </a:lnTo>
                  <a:lnTo>
                    <a:pt x="3214" y="24"/>
                  </a:lnTo>
                  <a:lnTo>
                    <a:pt x="3222" y="26"/>
                  </a:lnTo>
                  <a:lnTo>
                    <a:pt x="3246" y="26"/>
                  </a:lnTo>
                  <a:lnTo>
                    <a:pt x="3268" y="24"/>
                  </a:lnTo>
                  <a:lnTo>
                    <a:pt x="3278" y="26"/>
                  </a:lnTo>
                  <a:lnTo>
                    <a:pt x="3334" y="26"/>
                  </a:lnTo>
                  <a:lnTo>
                    <a:pt x="3390" y="26"/>
                  </a:lnTo>
                  <a:lnTo>
                    <a:pt x="3404" y="26"/>
                  </a:lnTo>
                  <a:lnTo>
                    <a:pt x="3418" y="24"/>
                  </a:lnTo>
                  <a:lnTo>
                    <a:pt x="3446" y="24"/>
                  </a:lnTo>
                  <a:lnTo>
                    <a:pt x="3470" y="26"/>
                  </a:lnTo>
                  <a:lnTo>
                    <a:pt x="3496" y="26"/>
                  </a:lnTo>
                  <a:lnTo>
                    <a:pt x="3532" y="24"/>
                  </a:lnTo>
                  <a:lnTo>
                    <a:pt x="3544" y="24"/>
                  </a:lnTo>
                  <a:lnTo>
                    <a:pt x="3556" y="26"/>
                  </a:lnTo>
                  <a:lnTo>
                    <a:pt x="3578" y="26"/>
                  </a:lnTo>
                  <a:lnTo>
                    <a:pt x="3598" y="26"/>
                  </a:lnTo>
                  <a:lnTo>
                    <a:pt x="3622" y="26"/>
                  </a:lnTo>
                  <a:lnTo>
                    <a:pt x="3634" y="26"/>
                  </a:lnTo>
                  <a:lnTo>
                    <a:pt x="3646" y="26"/>
                  </a:lnTo>
                  <a:lnTo>
                    <a:pt x="3658" y="26"/>
                  </a:lnTo>
                  <a:lnTo>
                    <a:pt x="3670" y="26"/>
                  </a:lnTo>
                  <a:lnTo>
                    <a:pt x="3706" y="26"/>
                  </a:lnTo>
                  <a:lnTo>
                    <a:pt x="3742" y="26"/>
                  </a:lnTo>
                  <a:lnTo>
                    <a:pt x="3788" y="26"/>
                  </a:lnTo>
                  <a:lnTo>
                    <a:pt x="3810" y="28"/>
                  </a:lnTo>
                  <a:lnTo>
                    <a:pt x="3816" y="26"/>
                  </a:lnTo>
                  <a:lnTo>
                    <a:pt x="3820" y="26"/>
                  </a:lnTo>
                  <a:lnTo>
                    <a:pt x="3824" y="28"/>
                  </a:lnTo>
                  <a:lnTo>
                    <a:pt x="3832" y="26"/>
                  </a:lnTo>
                  <a:lnTo>
                    <a:pt x="3846" y="24"/>
                  </a:lnTo>
                  <a:lnTo>
                    <a:pt x="3850" y="24"/>
                  </a:lnTo>
                  <a:lnTo>
                    <a:pt x="3856" y="26"/>
                  </a:lnTo>
                  <a:lnTo>
                    <a:pt x="3864" y="26"/>
                  </a:lnTo>
                  <a:lnTo>
                    <a:pt x="3878" y="24"/>
                  </a:lnTo>
                  <a:lnTo>
                    <a:pt x="3890" y="24"/>
                  </a:lnTo>
                  <a:lnTo>
                    <a:pt x="3900" y="24"/>
                  </a:lnTo>
                  <a:lnTo>
                    <a:pt x="3906" y="22"/>
                  </a:lnTo>
                  <a:lnTo>
                    <a:pt x="3910" y="20"/>
                  </a:lnTo>
                  <a:lnTo>
                    <a:pt x="3914" y="20"/>
                  </a:lnTo>
                  <a:lnTo>
                    <a:pt x="3916" y="18"/>
                  </a:lnTo>
                  <a:lnTo>
                    <a:pt x="3916" y="16"/>
                  </a:lnTo>
                  <a:lnTo>
                    <a:pt x="3916" y="14"/>
                  </a:lnTo>
                  <a:lnTo>
                    <a:pt x="3868" y="14"/>
                  </a:lnTo>
                  <a:lnTo>
                    <a:pt x="3844" y="14"/>
                  </a:lnTo>
                  <a:lnTo>
                    <a:pt x="3820" y="12"/>
                  </a:lnTo>
                  <a:close/>
                  <a:moveTo>
                    <a:pt x="744" y="10"/>
                  </a:moveTo>
                  <a:lnTo>
                    <a:pt x="744" y="10"/>
                  </a:lnTo>
                  <a:lnTo>
                    <a:pt x="744" y="8"/>
                  </a:lnTo>
                  <a:lnTo>
                    <a:pt x="746" y="8"/>
                  </a:lnTo>
                  <a:lnTo>
                    <a:pt x="744" y="10"/>
                  </a:lnTo>
                  <a:close/>
                  <a:moveTo>
                    <a:pt x="2874" y="18"/>
                  </a:moveTo>
                  <a:lnTo>
                    <a:pt x="2874" y="18"/>
                  </a:lnTo>
                  <a:lnTo>
                    <a:pt x="2874" y="16"/>
                  </a:lnTo>
                  <a:lnTo>
                    <a:pt x="2876" y="18"/>
                  </a:lnTo>
                  <a:lnTo>
                    <a:pt x="2874" y="18"/>
                  </a:lnTo>
                  <a:close/>
                  <a:moveTo>
                    <a:pt x="3160" y="18"/>
                  </a:moveTo>
                  <a:lnTo>
                    <a:pt x="3160" y="18"/>
                  </a:lnTo>
                  <a:lnTo>
                    <a:pt x="3160" y="16"/>
                  </a:lnTo>
                  <a:lnTo>
                    <a:pt x="3162" y="16"/>
                  </a:lnTo>
                  <a:lnTo>
                    <a:pt x="3160"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rgbClr val="FFFFFF"/>
                </a:solidFill>
              </a:endParaRPr>
            </a:p>
          </p:txBody>
        </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69988" y="1281113"/>
            <a:ext cx="3591731" cy="4791076"/>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29200" y="1281113"/>
            <a:ext cx="3765550" cy="4791076"/>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6"/>
          <p:cNvSpPr>
            <a:spLocks noGrp="1" noChangeArrowheads="1"/>
          </p:cNvSpPr>
          <p:nvPr>
            <p:ph type="sldNum" sz="quarter" idx="10"/>
          </p:nvPr>
        </p:nvSpPr>
        <p:spPr/>
        <p:txBody>
          <a:bodyPr/>
          <a:lstStyle>
            <a:lvl1pPr defTabSz="457200">
              <a:defRPr>
                <a:ea typeface="ＭＳ Ｐゴシック" charset="0"/>
                <a:cs typeface="ＭＳ Ｐゴシック" charset="0"/>
              </a:defRPr>
            </a:lvl1pPr>
          </a:lstStyle>
          <a:p>
            <a:pPr>
              <a:defRPr/>
            </a:pPr>
            <a:fld id="{D46FDC9E-3FA5-4543-BDD4-1C2BB2342842}" type="slidenum">
              <a:rPr lang="en-US"/>
              <a:pPr>
                <a:defRPr/>
              </a:pPr>
              <a:t>‹#›</a:t>
            </a:fld>
            <a:endParaRPr lang="en-US"/>
          </a:p>
        </p:txBody>
      </p:sp>
      <p:sp>
        <p:nvSpPr>
          <p:cNvPr id="9" name="Rectangle 71"/>
          <p:cNvSpPr>
            <a:spLocks noGrp="1" noChangeArrowheads="1"/>
          </p:cNvSpPr>
          <p:nvPr>
            <p:ph type="ftr" sz="quarter" idx="11"/>
          </p:nvPr>
        </p:nvSpPr>
        <p:spPr/>
        <p:txBody>
          <a:bodyPr/>
          <a:lstStyle>
            <a:lvl1pPr defTabSz="457200">
              <a:defRPr>
                <a:ea typeface="ＭＳ Ｐゴシック" charset="0"/>
                <a:cs typeface="ＭＳ Ｐゴシック" charset="0"/>
              </a:defRPr>
            </a:lvl1pPr>
          </a:lstStyle>
          <a:p>
            <a:pPr>
              <a:defRPr/>
            </a:pPr>
            <a:r>
              <a:rPr lang="en-US"/>
              <a:t>NetApp Confidential - Limited Use</a:t>
            </a:r>
          </a:p>
        </p:txBody>
      </p:sp>
    </p:spTree>
    <p:extLst>
      <p:ext uri="{BB962C8B-B14F-4D97-AF65-F5344CB8AC3E}">
        <p14:creationId xmlns:p14="http://schemas.microsoft.com/office/powerpoint/2010/main" val="2816991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38382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grpSp>
        <p:nvGrpSpPr>
          <p:cNvPr id="3" name="Group 8"/>
          <p:cNvGrpSpPr>
            <a:grpSpLocks/>
          </p:cNvGrpSpPr>
          <p:nvPr userDrawn="1"/>
        </p:nvGrpSpPr>
        <p:grpSpPr bwMode="auto">
          <a:xfrm>
            <a:off x="347663" y="6445250"/>
            <a:ext cx="8448675" cy="107950"/>
            <a:chOff x="347662" y="6160730"/>
            <a:chExt cx="8449056" cy="107486"/>
          </a:xfrm>
        </p:grpSpPr>
        <p:sp>
          <p:nvSpPr>
            <p:cNvPr id="4" name="Freeform 5"/>
            <p:cNvSpPr>
              <a:spLocks/>
            </p:cNvSpPr>
            <p:nvPr userDrawn="1"/>
          </p:nvSpPr>
          <p:spPr bwMode="gray">
            <a:xfrm>
              <a:off x="347662" y="6160730"/>
              <a:ext cx="8449056" cy="107486"/>
            </a:xfrm>
            <a:custGeom>
              <a:avLst/>
              <a:gdLst>
                <a:gd name="T0" fmla="*/ 116 w 3930"/>
                <a:gd name="T1" fmla="*/ 4 h 50"/>
                <a:gd name="T2" fmla="*/ 258 w 3930"/>
                <a:gd name="T3" fmla="*/ 2 h 50"/>
                <a:gd name="T4" fmla="*/ 376 w 3930"/>
                <a:gd name="T5" fmla="*/ 2 h 50"/>
                <a:gd name="T6" fmla="*/ 494 w 3930"/>
                <a:gd name="T7" fmla="*/ 6 h 50"/>
                <a:gd name="T8" fmla="*/ 628 w 3930"/>
                <a:gd name="T9" fmla="*/ 8 h 50"/>
                <a:gd name="T10" fmla="*/ 774 w 3930"/>
                <a:gd name="T11" fmla="*/ 6 h 50"/>
                <a:gd name="T12" fmla="*/ 894 w 3930"/>
                <a:gd name="T13" fmla="*/ 4 h 50"/>
                <a:gd name="T14" fmla="*/ 1038 w 3930"/>
                <a:gd name="T15" fmla="*/ 4 h 50"/>
                <a:gd name="T16" fmla="*/ 1196 w 3930"/>
                <a:gd name="T17" fmla="*/ 2 h 50"/>
                <a:gd name="T18" fmla="*/ 1326 w 3930"/>
                <a:gd name="T19" fmla="*/ 4 h 50"/>
                <a:gd name="T20" fmla="*/ 1428 w 3930"/>
                <a:gd name="T21" fmla="*/ 4 h 50"/>
                <a:gd name="T22" fmla="*/ 1568 w 3930"/>
                <a:gd name="T23" fmla="*/ 6 h 50"/>
                <a:gd name="T24" fmla="*/ 1710 w 3930"/>
                <a:gd name="T25" fmla="*/ 6 h 50"/>
                <a:gd name="T26" fmla="*/ 1826 w 3930"/>
                <a:gd name="T27" fmla="*/ 8 h 50"/>
                <a:gd name="T28" fmla="*/ 1950 w 3930"/>
                <a:gd name="T29" fmla="*/ 4 h 50"/>
                <a:gd name="T30" fmla="*/ 2106 w 3930"/>
                <a:gd name="T31" fmla="*/ 4 h 50"/>
                <a:gd name="T32" fmla="*/ 2234 w 3930"/>
                <a:gd name="T33" fmla="*/ 2 h 50"/>
                <a:gd name="T34" fmla="*/ 2354 w 3930"/>
                <a:gd name="T35" fmla="*/ 2 h 50"/>
                <a:gd name="T36" fmla="*/ 2498 w 3930"/>
                <a:gd name="T37" fmla="*/ 6 h 50"/>
                <a:gd name="T38" fmla="*/ 2580 w 3930"/>
                <a:gd name="T39" fmla="*/ 4 h 50"/>
                <a:gd name="T40" fmla="*/ 2684 w 3930"/>
                <a:gd name="T41" fmla="*/ 4 h 50"/>
                <a:gd name="T42" fmla="*/ 2830 w 3930"/>
                <a:gd name="T43" fmla="*/ 4 h 50"/>
                <a:gd name="T44" fmla="*/ 2932 w 3930"/>
                <a:gd name="T45" fmla="*/ 6 h 50"/>
                <a:gd name="T46" fmla="*/ 3058 w 3930"/>
                <a:gd name="T47" fmla="*/ 6 h 50"/>
                <a:gd name="T48" fmla="*/ 3176 w 3930"/>
                <a:gd name="T49" fmla="*/ 10 h 50"/>
                <a:gd name="T50" fmla="*/ 3262 w 3930"/>
                <a:gd name="T51" fmla="*/ 14 h 50"/>
                <a:gd name="T52" fmla="*/ 3340 w 3930"/>
                <a:gd name="T53" fmla="*/ 12 h 50"/>
                <a:gd name="T54" fmla="*/ 3456 w 3930"/>
                <a:gd name="T55" fmla="*/ 18 h 50"/>
                <a:gd name="T56" fmla="*/ 3592 w 3930"/>
                <a:gd name="T57" fmla="*/ 16 h 50"/>
                <a:gd name="T58" fmla="*/ 3648 w 3930"/>
                <a:gd name="T59" fmla="*/ 16 h 50"/>
                <a:gd name="T60" fmla="*/ 3784 w 3930"/>
                <a:gd name="T61" fmla="*/ 20 h 50"/>
                <a:gd name="T62" fmla="*/ 3846 w 3930"/>
                <a:gd name="T63" fmla="*/ 24 h 50"/>
                <a:gd name="T64" fmla="*/ 3874 w 3930"/>
                <a:gd name="T65" fmla="*/ 36 h 50"/>
                <a:gd name="T66" fmla="*/ 3782 w 3930"/>
                <a:gd name="T67" fmla="*/ 42 h 50"/>
                <a:gd name="T68" fmla="*/ 3676 w 3930"/>
                <a:gd name="T69" fmla="*/ 46 h 50"/>
                <a:gd name="T70" fmla="*/ 3570 w 3930"/>
                <a:gd name="T71" fmla="*/ 48 h 50"/>
                <a:gd name="T72" fmla="*/ 3518 w 3930"/>
                <a:gd name="T73" fmla="*/ 48 h 50"/>
                <a:gd name="T74" fmla="*/ 3396 w 3930"/>
                <a:gd name="T75" fmla="*/ 48 h 50"/>
                <a:gd name="T76" fmla="*/ 3304 w 3930"/>
                <a:gd name="T77" fmla="*/ 48 h 50"/>
                <a:gd name="T78" fmla="*/ 3152 w 3930"/>
                <a:gd name="T79" fmla="*/ 40 h 50"/>
                <a:gd name="T80" fmla="*/ 3042 w 3930"/>
                <a:gd name="T81" fmla="*/ 42 h 50"/>
                <a:gd name="T82" fmla="*/ 2898 w 3930"/>
                <a:gd name="T83" fmla="*/ 36 h 50"/>
                <a:gd name="T84" fmla="*/ 2814 w 3930"/>
                <a:gd name="T85" fmla="*/ 38 h 50"/>
                <a:gd name="T86" fmla="*/ 2692 w 3930"/>
                <a:gd name="T87" fmla="*/ 36 h 50"/>
                <a:gd name="T88" fmla="*/ 2588 w 3930"/>
                <a:gd name="T89" fmla="*/ 34 h 50"/>
                <a:gd name="T90" fmla="*/ 2466 w 3930"/>
                <a:gd name="T91" fmla="*/ 38 h 50"/>
                <a:gd name="T92" fmla="*/ 2356 w 3930"/>
                <a:gd name="T93" fmla="*/ 36 h 50"/>
                <a:gd name="T94" fmla="*/ 2212 w 3930"/>
                <a:gd name="T95" fmla="*/ 40 h 50"/>
                <a:gd name="T96" fmla="*/ 2040 w 3930"/>
                <a:gd name="T97" fmla="*/ 40 h 50"/>
                <a:gd name="T98" fmla="*/ 1922 w 3930"/>
                <a:gd name="T99" fmla="*/ 40 h 50"/>
                <a:gd name="T100" fmla="*/ 1804 w 3930"/>
                <a:gd name="T101" fmla="*/ 42 h 50"/>
                <a:gd name="T102" fmla="*/ 1642 w 3930"/>
                <a:gd name="T103" fmla="*/ 44 h 50"/>
                <a:gd name="T104" fmla="*/ 1492 w 3930"/>
                <a:gd name="T105" fmla="*/ 46 h 50"/>
                <a:gd name="T106" fmla="*/ 1354 w 3930"/>
                <a:gd name="T107" fmla="*/ 44 h 50"/>
                <a:gd name="T108" fmla="*/ 1180 w 3930"/>
                <a:gd name="T109" fmla="*/ 44 h 50"/>
                <a:gd name="T110" fmla="*/ 1052 w 3930"/>
                <a:gd name="T111" fmla="*/ 46 h 50"/>
                <a:gd name="T112" fmla="*/ 936 w 3930"/>
                <a:gd name="T113" fmla="*/ 44 h 50"/>
                <a:gd name="T114" fmla="*/ 790 w 3930"/>
                <a:gd name="T115" fmla="*/ 40 h 50"/>
                <a:gd name="T116" fmla="*/ 636 w 3930"/>
                <a:gd name="T117" fmla="*/ 42 h 50"/>
                <a:gd name="T118" fmla="*/ 494 w 3930"/>
                <a:gd name="T119" fmla="*/ 46 h 50"/>
                <a:gd name="T120" fmla="*/ 362 w 3930"/>
                <a:gd name="T121" fmla="*/ 42 h 50"/>
                <a:gd name="T122" fmla="*/ 222 w 3930"/>
                <a:gd name="T123" fmla="*/ 40 h 50"/>
                <a:gd name="T124" fmla="*/ 70 w 3930"/>
                <a:gd name="T125"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0" h="50">
                  <a:moveTo>
                    <a:pt x="2" y="14"/>
                  </a:moveTo>
                  <a:lnTo>
                    <a:pt x="2" y="14"/>
                  </a:lnTo>
                  <a:lnTo>
                    <a:pt x="0" y="14"/>
                  </a:lnTo>
                  <a:lnTo>
                    <a:pt x="0" y="14"/>
                  </a:lnTo>
                  <a:lnTo>
                    <a:pt x="2" y="10"/>
                  </a:lnTo>
                  <a:lnTo>
                    <a:pt x="2" y="10"/>
                  </a:lnTo>
                  <a:lnTo>
                    <a:pt x="2" y="8"/>
                  </a:lnTo>
                  <a:lnTo>
                    <a:pt x="2" y="8"/>
                  </a:lnTo>
                  <a:lnTo>
                    <a:pt x="4" y="8"/>
                  </a:lnTo>
                  <a:lnTo>
                    <a:pt x="4" y="8"/>
                  </a:lnTo>
                  <a:lnTo>
                    <a:pt x="4" y="6"/>
                  </a:lnTo>
                  <a:lnTo>
                    <a:pt x="4" y="6"/>
                  </a:lnTo>
                  <a:lnTo>
                    <a:pt x="8" y="4"/>
                  </a:lnTo>
                  <a:lnTo>
                    <a:pt x="8" y="4"/>
                  </a:lnTo>
                  <a:lnTo>
                    <a:pt x="8" y="4"/>
                  </a:lnTo>
                  <a:lnTo>
                    <a:pt x="8" y="4"/>
                  </a:lnTo>
                  <a:lnTo>
                    <a:pt x="10" y="2"/>
                  </a:lnTo>
                  <a:lnTo>
                    <a:pt x="10" y="2"/>
                  </a:lnTo>
                  <a:lnTo>
                    <a:pt x="14" y="2"/>
                  </a:lnTo>
                  <a:lnTo>
                    <a:pt x="14" y="2"/>
                  </a:lnTo>
                  <a:lnTo>
                    <a:pt x="16" y="2"/>
                  </a:lnTo>
                  <a:lnTo>
                    <a:pt x="16" y="2"/>
                  </a:lnTo>
                  <a:lnTo>
                    <a:pt x="18" y="2"/>
                  </a:lnTo>
                  <a:lnTo>
                    <a:pt x="18" y="2"/>
                  </a:lnTo>
                  <a:lnTo>
                    <a:pt x="20" y="0"/>
                  </a:lnTo>
                  <a:lnTo>
                    <a:pt x="20" y="0"/>
                  </a:lnTo>
                  <a:lnTo>
                    <a:pt x="26" y="2"/>
                  </a:lnTo>
                  <a:lnTo>
                    <a:pt x="26" y="2"/>
                  </a:lnTo>
                  <a:lnTo>
                    <a:pt x="28" y="2"/>
                  </a:lnTo>
                  <a:lnTo>
                    <a:pt x="28" y="2"/>
                  </a:lnTo>
                  <a:lnTo>
                    <a:pt x="30" y="2"/>
                  </a:lnTo>
                  <a:lnTo>
                    <a:pt x="30" y="2"/>
                  </a:lnTo>
                  <a:lnTo>
                    <a:pt x="32" y="2"/>
                  </a:lnTo>
                  <a:lnTo>
                    <a:pt x="32" y="2"/>
                  </a:lnTo>
                  <a:lnTo>
                    <a:pt x="34" y="2"/>
                  </a:lnTo>
                  <a:lnTo>
                    <a:pt x="34" y="2"/>
                  </a:lnTo>
                  <a:lnTo>
                    <a:pt x="36" y="2"/>
                  </a:lnTo>
                  <a:lnTo>
                    <a:pt x="36" y="2"/>
                  </a:lnTo>
                  <a:lnTo>
                    <a:pt x="38" y="2"/>
                  </a:lnTo>
                  <a:lnTo>
                    <a:pt x="38" y="2"/>
                  </a:lnTo>
                  <a:lnTo>
                    <a:pt x="40" y="2"/>
                  </a:lnTo>
                  <a:lnTo>
                    <a:pt x="40" y="2"/>
                  </a:lnTo>
                  <a:lnTo>
                    <a:pt x="46" y="2"/>
                  </a:lnTo>
                  <a:lnTo>
                    <a:pt x="46" y="2"/>
                  </a:lnTo>
                  <a:lnTo>
                    <a:pt x="48" y="2"/>
                  </a:lnTo>
                  <a:lnTo>
                    <a:pt x="48" y="2"/>
                  </a:lnTo>
                  <a:lnTo>
                    <a:pt x="50" y="2"/>
                  </a:lnTo>
                  <a:lnTo>
                    <a:pt x="50" y="2"/>
                  </a:lnTo>
                  <a:lnTo>
                    <a:pt x="60" y="0"/>
                  </a:lnTo>
                  <a:lnTo>
                    <a:pt x="60" y="0"/>
                  </a:lnTo>
                  <a:lnTo>
                    <a:pt x="62" y="0"/>
                  </a:lnTo>
                  <a:lnTo>
                    <a:pt x="62" y="0"/>
                  </a:lnTo>
                  <a:lnTo>
                    <a:pt x="66" y="0"/>
                  </a:lnTo>
                  <a:lnTo>
                    <a:pt x="66" y="0"/>
                  </a:lnTo>
                  <a:lnTo>
                    <a:pt x="70" y="2"/>
                  </a:lnTo>
                  <a:lnTo>
                    <a:pt x="70" y="2"/>
                  </a:lnTo>
                  <a:lnTo>
                    <a:pt x="72" y="2"/>
                  </a:lnTo>
                  <a:lnTo>
                    <a:pt x="76" y="2"/>
                  </a:lnTo>
                  <a:lnTo>
                    <a:pt x="76" y="2"/>
                  </a:lnTo>
                  <a:lnTo>
                    <a:pt x="80" y="4"/>
                  </a:lnTo>
                  <a:lnTo>
                    <a:pt x="80" y="4"/>
                  </a:lnTo>
                  <a:lnTo>
                    <a:pt x="82" y="2"/>
                  </a:lnTo>
                  <a:lnTo>
                    <a:pt x="84" y="2"/>
                  </a:lnTo>
                  <a:lnTo>
                    <a:pt x="84" y="2"/>
                  </a:lnTo>
                  <a:lnTo>
                    <a:pt x="86" y="2"/>
                  </a:lnTo>
                  <a:lnTo>
                    <a:pt x="86" y="2"/>
                  </a:lnTo>
                  <a:lnTo>
                    <a:pt x="90" y="4"/>
                  </a:lnTo>
                  <a:lnTo>
                    <a:pt x="90" y="4"/>
                  </a:lnTo>
                  <a:lnTo>
                    <a:pt x="92" y="4"/>
                  </a:lnTo>
                  <a:lnTo>
                    <a:pt x="92" y="4"/>
                  </a:lnTo>
                  <a:lnTo>
                    <a:pt x="94" y="4"/>
                  </a:lnTo>
                  <a:lnTo>
                    <a:pt x="94" y="4"/>
                  </a:lnTo>
                  <a:lnTo>
                    <a:pt x="98" y="2"/>
                  </a:lnTo>
                  <a:lnTo>
                    <a:pt x="98" y="2"/>
                  </a:lnTo>
                  <a:lnTo>
                    <a:pt x="102" y="4"/>
                  </a:lnTo>
                  <a:lnTo>
                    <a:pt x="106" y="4"/>
                  </a:lnTo>
                  <a:lnTo>
                    <a:pt x="106" y="4"/>
                  </a:lnTo>
                  <a:lnTo>
                    <a:pt x="108" y="4"/>
                  </a:lnTo>
                  <a:lnTo>
                    <a:pt x="108" y="4"/>
                  </a:lnTo>
                  <a:lnTo>
                    <a:pt x="110" y="4"/>
                  </a:lnTo>
                  <a:lnTo>
                    <a:pt x="112" y="6"/>
                  </a:lnTo>
                  <a:lnTo>
                    <a:pt x="112" y="6"/>
                  </a:lnTo>
                  <a:lnTo>
                    <a:pt x="116" y="4"/>
                  </a:lnTo>
                  <a:lnTo>
                    <a:pt x="116" y="4"/>
                  </a:lnTo>
                  <a:lnTo>
                    <a:pt x="120" y="4"/>
                  </a:lnTo>
                  <a:lnTo>
                    <a:pt x="120" y="4"/>
                  </a:lnTo>
                  <a:lnTo>
                    <a:pt x="124" y="4"/>
                  </a:lnTo>
                  <a:lnTo>
                    <a:pt x="124" y="4"/>
                  </a:lnTo>
                  <a:lnTo>
                    <a:pt x="128" y="4"/>
                  </a:lnTo>
                  <a:lnTo>
                    <a:pt x="134" y="4"/>
                  </a:lnTo>
                  <a:lnTo>
                    <a:pt x="134" y="4"/>
                  </a:lnTo>
                  <a:lnTo>
                    <a:pt x="136" y="4"/>
                  </a:lnTo>
                  <a:lnTo>
                    <a:pt x="136" y="4"/>
                  </a:lnTo>
                  <a:lnTo>
                    <a:pt x="138" y="2"/>
                  </a:lnTo>
                  <a:lnTo>
                    <a:pt x="138" y="2"/>
                  </a:lnTo>
                  <a:lnTo>
                    <a:pt x="142" y="4"/>
                  </a:lnTo>
                  <a:lnTo>
                    <a:pt x="142" y="4"/>
                  </a:lnTo>
                  <a:lnTo>
                    <a:pt x="146" y="2"/>
                  </a:lnTo>
                  <a:lnTo>
                    <a:pt x="146" y="2"/>
                  </a:lnTo>
                  <a:lnTo>
                    <a:pt x="148" y="2"/>
                  </a:lnTo>
                  <a:lnTo>
                    <a:pt x="148" y="2"/>
                  </a:lnTo>
                  <a:lnTo>
                    <a:pt x="150" y="2"/>
                  </a:lnTo>
                  <a:lnTo>
                    <a:pt x="150" y="2"/>
                  </a:lnTo>
                  <a:lnTo>
                    <a:pt x="156" y="4"/>
                  </a:lnTo>
                  <a:lnTo>
                    <a:pt x="156" y="4"/>
                  </a:lnTo>
                  <a:lnTo>
                    <a:pt x="158" y="2"/>
                  </a:lnTo>
                  <a:lnTo>
                    <a:pt x="158" y="2"/>
                  </a:lnTo>
                  <a:lnTo>
                    <a:pt x="164" y="2"/>
                  </a:lnTo>
                  <a:lnTo>
                    <a:pt x="164" y="2"/>
                  </a:lnTo>
                  <a:lnTo>
                    <a:pt x="168" y="2"/>
                  </a:lnTo>
                  <a:lnTo>
                    <a:pt x="174" y="4"/>
                  </a:lnTo>
                  <a:lnTo>
                    <a:pt x="174" y="4"/>
                  </a:lnTo>
                  <a:lnTo>
                    <a:pt x="178" y="2"/>
                  </a:lnTo>
                  <a:lnTo>
                    <a:pt x="178" y="2"/>
                  </a:lnTo>
                  <a:lnTo>
                    <a:pt x="180" y="4"/>
                  </a:lnTo>
                  <a:lnTo>
                    <a:pt x="180" y="4"/>
                  </a:lnTo>
                  <a:lnTo>
                    <a:pt x="182" y="2"/>
                  </a:lnTo>
                  <a:lnTo>
                    <a:pt x="182" y="2"/>
                  </a:lnTo>
                  <a:lnTo>
                    <a:pt x="186" y="2"/>
                  </a:lnTo>
                  <a:lnTo>
                    <a:pt x="186" y="2"/>
                  </a:lnTo>
                  <a:lnTo>
                    <a:pt x="188" y="4"/>
                  </a:lnTo>
                  <a:lnTo>
                    <a:pt x="188" y="4"/>
                  </a:lnTo>
                  <a:lnTo>
                    <a:pt x="190" y="2"/>
                  </a:lnTo>
                  <a:lnTo>
                    <a:pt x="190" y="2"/>
                  </a:lnTo>
                  <a:lnTo>
                    <a:pt x="192" y="2"/>
                  </a:lnTo>
                  <a:lnTo>
                    <a:pt x="192" y="2"/>
                  </a:lnTo>
                  <a:lnTo>
                    <a:pt x="194" y="2"/>
                  </a:lnTo>
                  <a:lnTo>
                    <a:pt x="194" y="2"/>
                  </a:lnTo>
                  <a:lnTo>
                    <a:pt x="196" y="2"/>
                  </a:lnTo>
                  <a:lnTo>
                    <a:pt x="196" y="2"/>
                  </a:lnTo>
                  <a:lnTo>
                    <a:pt x="200" y="2"/>
                  </a:lnTo>
                  <a:lnTo>
                    <a:pt x="200" y="2"/>
                  </a:lnTo>
                  <a:lnTo>
                    <a:pt x="204" y="4"/>
                  </a:lnTo>
                  <a:lnTo>
                    <a:pt x="204" y="4"/>
                  </a:lnTo>
                  <a:lnTo>
                    <a:pt x="210" y="2"/>
                  </a:lnTo>
                  <a:lnTo>
                    <a:pt x="210" y="2"/>
                  </a:lnTo>
                  <a:lnTo>
                    <a:pt x="212" y="2"/>
                  </a:lnTo>
                  <a:lnTo>
                    <a:pt x="212" y="2"/>
                  </a:lnTo>
                  <a:lnTo>
                    <a:pt x="214" y="2"/>
                  </a:lnTo>
                  <a:lnTo>
                    <a:pt x="214" y="2"/>
                  </a:lnTo>
                  <a:lnTo>
                    <a:pt x="214" y="2"/>
                  </a:lnTo>
                  <a:lnTo>
                    <a:pt x="214" y="2"/>
                  </a:lnTo>
                  <a:lnTo>
                    <a:pt x="214" y="4"/>
                  </a:lnTo>
                  <a:lnTo>
                    <a:pt x="214" y="4"/>
                  </a:lnTo>
                  <a:lnTo>
                    <a:pt x="216" y="4"/>
                  </a:lnTo>
                  <a:lnTo>
                    <a:pt x="216" y="4"/>
                  </a:lnTo>
                  <a:lnTo>
                    <a:pt x="218" y="4"/>
                  </a:lnTo>
                  <a:lnTo>
                    <a:pt x="218" y="4"/>
                  </a:lnTo>
                  <a:lnTo>
                    <a:pt x="224" y="4"/>
                  </a:lnTo>
                  <a:lnTo>
                    <a:pt x="224" y="4"/>
                  </a:lnTo>
                  <a:lnTo>
                    <a:pt x="226" y="0"/>
                  </a:lnTo>
                  <a:lnTo>
                    <a:pt x="226" y="0"/>
                  </a:lnTo>
                  <a:lnTo>
                    <a:pt x="232" y="0"/>
                  </a:lnTo>
                  <a:lnTo>
                    <a:pt x="232" y="0"/>
                  </a:lnTo>
                  <a:lnTo>
                    <a:pt x="234" y="0"/>
                  </a:lnTo>
                  <a:lnTo>
                    <a:pt x="234" y="0"/>
                  </a:lnTo>
                  <a:lnTo>
                    <a:pt x="238" y="2"/>
                  </a:lnTo>
                  <a:lnTo>
                    <a:pt x="238" y="2"/>
                  </a:lnTo>
                  <a:lnTo>
                    <a:pt x="244" y="2"/>
                  </a:lnTo>
                  <a:lnTo>
                    <a:pt x="244" y="2"/>
                  </a:lnTo>
                  <a:lnTo>
                    <a:pt x="248" y="2"/>
                  </a:lnTo>
                  <a:lnTo>
                    <a:pt x="248" y="2"/>
                  </a:lnTo>
                  <a:lnTo>
                    <a:pt x="252" y="2"/>
                  </a:lnTo>
                  <a:lnTo>
                    <a:pt x="252" y="2"/>
                  </a:lnTo>
                  <a:lnTo>
                    <a:pt x="256" y="2"/>
                  </a:lnTo>
                  <a:lnTo>
                    <a:pt x="256" y="2"/>
                  </a:lnTo>
                  <a:lnTo>
                    <a:pt x="258" y="2"/>
                  </a:lnTo>
                  <a:lnTo>
                    <a:pt x="258" y="2"/>
                  </a:lnTo>
                  <a:lnTo>
                    <a:pt x="258" y="2"/>
                  </a:lnTo>
                  <a:lnTo>
                    <a:pt x="258" y="2"/>
                  </a:lnTo>
                  <a:lnTo>
                    <a:pt x="258" y="2"/>
                  </a:lnTo>
                  <a:lnTo>
                    <a:pt x="258" y="2"/>
                  </a:lnTo>
                  <a:lnTo>
                    <a:pt x="260" y="2"/>
                  </a:lnTo>
                  <a:lnTo>
                    <a:pt x="260" y="2"/>
                  </a:lnTo>
                  <a:lnTo>
                    <a:pt x="262" y="2"/>
                  </a:lnTo>
                  <a:lnTo>
                    <a:pt x="262" y="2"/>
                  </a:lnTo>
                  <a:lnTo>
                    <a:pt x="268" y="2"/>
                  </a:lnTo>
                  <a:lnTo>
                    <a:pt x="268" y="2"/>
                  </a:lnTo>
                  <a:lnTo>
                    <a:pt x="268" y="2"/>
                  </a:lnTo>
                  <a:lnTo>
                    <a:pt x="268" y="2"/>
                  </a:lnTo>
                  <a:lnTo>
                    <a:pt x="270" y="2"/>
                  </a:lnTo>
                  <a:lnTo>
                    <a:pt x="270" y="2"/>
                  </a:lnTo>
                  <a:lnTo>
                    <a:pt x="276" y="2"/>
                  </a:lnTo>
                  <a:lnTo>
                    <a:pt x="276" y="2"/>
                  </a:lnTo>
                  <a:lnTo>
                    <a:pt x="276" y="2"/>
                  </a:lnTo>
                  <a:lnTo>
                    <a:pt x="276" y="2"/>
                  </a:lnTo>
                  <a:lnTo>
                    <a:pt x="278" y="2"/>
                  </a:lnTo>
                  <a:lnTo>
                    <a:pt x="278" y="2"/>
                  </a:lnTo>
                  <a:lnTo>
                    <a:pt x="280" y="2"/>
                  </a:lnTo>
                  <a:lnTo>
                    <a:pt x="280" y="2"/>
                  </a:lnTo>
                  <a:lnTo>
                    <a:pt x="280" y="4"/>
                  </a:lnTo>
                  <a:lnTo>
                    <a:pt x="280" y="4"/>
                  </a:lnTo>
                  <a:lnTo>
                    <a:pt x="282" y="2"/>
                  </a:lnTo>
                  <a:lnTo>
                    <a:pt x="282" y="2"/>
                  </a:lnTo>
                  <a:lnTo>
                    <a:pt x="288" y="2"/>
                  </a:lnTo>
                  <a:lnTo>
                    <a:pt x="288" y="2"/>
                  </a:lnTo>
                  <a:lnTo>
                    <a:pt x="290" y="2"/>
                  </a:lnTo>
                  <a:lnTo>
                    <a:pt x="290" y="2"/>
                  </a:lnTo>
                  <a:lnTo>
                    <a:pt x="296" y="2"/>
                  </a:lnTo>
                  <a:lnTo>
                    <a:pt x="296" y="2"/>
                  </a:lnTo>
                  <a:lnTo>
                    <a:pt x="298" y="2"/>
                  </a:lnTo>
                  <a:lnTo>
                    <a:pt x="298" y="2"/>
                  </a:lnTo>
                  <a:lnTo>
                    <a:pt x="298" y="2"/>
                  </a:lnTo>
                  <a:lnTo>
                    <a:pt x="298" y="2"/>
                  </a:lnTo>
                  <a:lnTo>
                    <a:pt x="302" y="2"/>
                  </a:lnTo>
                  <a:lnTo>
                    <a:pt x="302" y="2"/>
                  </a:lnTo>
                  <a:lnTo>
                    <a:pt x="306" y="2"/>
                  </a:lnTo>
                  <a:lnTo>
                    <a:pt x="306" y="2"/>
                  </a:lnTo>
                  <a:lnTo>
                    <a:pt x="310" y="2"/>
                  </a:lnTo>
                  <a:lnTo>
                    <a:pt x="312" y="2"/>
                  </a:lnTo>
                  <a:lnTo>
                    <a:pt x="312" y="2"/>
                  </a:lnTo>
                  <a:lnTo>
                    <a:pt x="318" y="2"/>
                  </a:lnTo>
                  <a:lnTo>
                    <a:pt x="322" y="2"/>
                  </a:lnTo>
                  <a:lnTo>
                    <a:pt x="322" y="2"/>
                  </a:lnTo>
                  <a:lnTo>
                    <a:pt x="324" y="4"/>
                  </a:lnTo>
                  <a:lnTo>
                    <a:pt x="324" y="4"/>
                  </a:lnTo>
                  <a:lnTo>
                    <a:pt x="324" y="2"/>
                  </a:lnTo>
                  <a:lnTo>
                    <a:pt x="326" y="2"/>
                  </a:lnTo>
                  <a:lnTo>
                    <a:pt x="326" y="2"/>
                  </a:lnTo>
                  <a:lnTo>
                    <a:pt x="332" y="2"/>
                  </a:lnTo>
                  <a:lnTo>
                    <a:pt x="332" y="2"/>
                  </a:lnTo>
                  <a:lnTo>
                    <a:pt x="336" y="2"/>
                  </a:lnTo>
                  <a:lnTo>
                    <a:pt x="342" y="2"/>
                  </a:lnTo>
                  <a:lnTo>
                    <a:pt x="342" y="2"/>
                  </a:lnTo>
                  <a:lnTo>
                    <a:pt x="344" y="2"/>
                  </a:lnTo>
                  <a:lnTo>
                    <a:pt x="348" y="2"/>
                  </a:lnTo>
                  <a:lnTo>
                    <a:pt x="348" y="2"/>
                  </a:lnTo>
                  <a:lnTo>
                    <a:pt x="352" y="2"/>
                  </a:lnTo>
                  <a:lnTo>
                    <a:pt x="352" y="2"/>
                  </a:lnTo>
                  <a:lnTo>
                    <a:pt x="354" y="2"/>
                  </a:lnTo>
                  <a:lnTo>
                    <a:pt x="354" y="2"/>
                  </a:lnTo>
                  <a:lnTo>
                    <a:pt x="358" y="2"/>
                  </a:lnTo>
                  <a:lnTo>
                    <a:pt x="360" y="2"/>
                  </a:lnTo>
                  <a:lnTo>
                    <a:pt x="360" y="2"/>
                  </a:lnTo>
                  <a:lnTo>
                    <a:pt x="360" y="4"/>
                  </a:lnTo>
                  <a:lnTo>
                    <a:pt x="360" y="6"/>
                  </a:lnTo>
                  <a:lnTo>
                    <a:pt x="360" y="6"/>
                  </a:lnTo>
                  <a:lnTo>
                    <a:pt x="362" y="4"/>
                  </a:lnTo>
                  <a:lnTo>
                    <a:pt x="364" y="2"/>
                  </a:lnTo>
                  <a:lnTo>
                    <a:pt x="364" y="2"/>
                  </a:lnTo>
                  <a:lnTo>
                    <a:pt x="370" y="2"/>
                  </a:lnTo>
                  <a:lnTo>
                    <a:pt x="370" y="2"/>
                  </a:lnTo>
                  <a:lnTo>
                    <a:pt x="370" y="2"/>
                  </a:lnTo>
                  <a:lnTo>
                    <a:pt x="370" y="2"/>
                  </a:lnTo>
                  <a:lnTo>
                    <a:pt x="370" y="2"/>
                  </a:lnTo>
                  <a:lnTo>
                    <a:pt x="370" y="2"/>
                  </a:lnTo>
                  <a:lnTo>
                    <a:pt x="370" y="2"/>
                  </a:lnTo>
                  <a:lnTo>
                    <a:pt x="370" y="2"/>
                  </a:lnTo>
                  <a:lnTo>
                    <a:pt x="374" y="4"/>
                  </a:lnTo>
                  <a:lnTo>
                    <a:pt x="374" y="4"/>
                  </a:lnTo>
                  <a:lnTo>
                    <a:pt x="376" y="2"/>
                  </a:lnTo>
                  <a:lnTo>
                    <a:pt x="376" y="2"/>
                  </a:lnTo>
                  <a:lnTo>
                    <a:pt x="378" y="4"/>
                  </a:lnTo>
                  <a:lnTo>
                    <a:pt x="378" y="4"/>
                  </a:lnTo>
                  <a:lnTo>
                    <a:pt x="384" y="4"/>
                  </a:lnTo>
                  <a:lnTo>
                    <a:pt x="384" y="4"/>
                  </a:lnTo>
                  <a:lnTo>
                    <a:pt x="386" y="4"/>
                  </a:lnTo>
                  <a:lnTo>
                    <a:pt x="386" y="4"/>
                  </a:lnTo>
                  <a:lnTo>
                    <a:pt x="390" y="4"/>
                  </a:lnTo>
                  <a:lnTo>
                    <a:pt x="390" y="4"/>
                  </a:lnTo>
                  <a:lnTo>
                    <a:pt x="392" y="4"/>
                  </a:lnTo>
                  <a:lnTo>
                    <a:pt x="392" y="4"/>
                  </a:lnTo>
                  <a:lnTo>
                    <a:pt x="392" y="4"/>
                  </a:lnTo>
                  <a:lnTo>
                    <a:pt x="392" y="4"/>
                  </a:lnTo>
                  <a:lnTo>
                    <a:pt x="394" y="4"/>
                  </a:lnTo>
                  <a:lnTo>
                    <a:pt x="394" y="4"/>
                  </a:lnTo>
                  <a:lnTo>
                    <a:pt x="394" y="4"/>
                  </a:lnTo>
                  <a:lnTo>
                    <a:pt x="394" y="4"/>
                  </a:lnTo>
                  <a:lnTo>
                    <a:pt x="396" y="6"/>
                  </a:lnTo>
                  <a:lnTo>
                    <a:pt x="396" y="6"/>
                  </a:lnTo>
                  <a:lnTo>
                    <a:pt x="398" y="6"/>
                  </a:lnTo>
                  <a:lnTo>
                    <a:pt x="398" y="6"/>
                  </a:lnTo>
                  <a:lnTo>
                    <a:pt x="398" y="6"/>
                  </a:lnTo>
                  <a:lnTo>
                    <a:pt x="398" y="6"/>
                  </a:lnTo>
                  <a:lnTo>
                    <a:pt x="402" y="4"/>
                  </a:lnTo>
                  <a:lnTo>
                    <a:pt x="402" y="4"/>
                  </a:lnTo>
                  <a:lnTo>
                    <a:pt x="406" y="6"/>
                  </a:lnTo>
                  <a:lnTo>
                    <a:pt x="406" y="6"/>
                  </a:lnTo>
                  <a:lnTo>
                    <a:pt x="408" y="4"/>
                  </a:lnTo>
                  <a:lnTo>
                    <a:pt x="408" y="4"/>
                  </a:lnTo>
                  <a:lnTo>
                    <a:pt x="410" y="6"/>
                  </a:lnTo>
                  <a:lnTo>
                    <a:pt x="410" y="6"/>
                  </a:lnTo>
                  <a:lnTo>
                    <a:pt x="410" y="6"/>
                  </a:lnTo>
                  <a:lnTo>
                    <a:pt x="412" y="6"/>
                  </a:lnTo>
                  <a:lnTo>
                    <a:pt x="412" y="4"/>
                  </a:lnTo>
                  <a:lnTo>
                    <a:pt x="412" y="4"/>
                  </a:lnTo>
                  <a:lnTo>
                    <a:pt x="420" y="4"/>
                  </a:lnTo>
                  <a:lnTo>
                    <a:pt x="420" y="4"/>
                  </a:lnTo>
                  <a:lnTo>
                    <a:pt x="424" y="4"/>
                  </a:lnTo>
                  <a:lnTo>
                    <a:pt x="424" y="4"/>
                  </a:lnTo>
                  <a:lnTo>
                    <a:pt x="428" y="6"/>
                  </a:lnTo>
                  <a:lnTo>
                    <a:pt x="428" y="6"/>
                  </a:lnTo>
                  <a:lnTo>
                    <a:pt x="430" y="4"/>
                  </a:lnTo>
                  <a:lnTo>
                    <a:pt x="430" y="4"/>
                  </a:lnTo>
                  <a:lnTo>
                    <a:pt x="432" y="6"/>
                  </a:lnTo>
                  <a:lnTo>
                    <a:pt x="432" y="6"/>
                  </a:lnTo>
                  <a:lnTo>
                    <a:pt x="436" y="4"/>
                  </a:lnTo>
                  <a:lnTo>
                    <a:pt x="436" y="4"/>
                  </a:lnTo>
                  <a:lnTo>
                    <a:pt x="442" y="4"/>
                  </a:lnTo>
                  <a:lnTo>
                    <a:pt x="442" y="4"/>
                  </a:lnTo>
                  <a:lnTo>
                    <a:pt x="446" y="4"/>
                  </a:lnTo>
                  <a:lnTo>
                    <a:pt x="446" y="4"/>
                  </a:lnTo>
                  <a:lnTo>
                    <a:pt x="448" y="4"/>
                  </a:lnTo>
                  <a:lnTo>
                    <a:pt x="448" y="4"/>
                  </a:lnTo>
                  <a:lnTo>
                    <a:pt x="450" y="6"/>
                  </a:lnTo>
                  <a:lnTo>
                    <a:pt x="450" y="6"/>
                  </a:lnTo>
                  <a:lnTo>
                    <a:pt x="452" y="6"/>
                  </a:lnTo>
                  <a:lnTo>
                    <a:pt x="452" y="6"/>
                  </a:lnTo>
                  <a:lnTo>
                    <a:pt x="452" y="6"/>
                  </a:lnTo>
                  <a:lnTo>
                    <a:pt x="452" y="6"/>
                  </a:lnTo>
                  <a:lnTo>
                    <a:pt x="458" y="6"/>
                  </a:lnTo>
                  <a:lnTo>
                    <a:pt x="458" y="6"/>
                  </a:lnTo>
                  <a:lnTo>
                    <a:pt x="458" y="8"/>
                  </a:lnTo>
                  <a:lnTo>
                    <a:pt x="458" y="8"/>
                  </a:lnTo>
                  <a:lnTo>
                    <a:pt x="460" y="6"/>
                  </a:lnTo>
                  <a:lnTo>
                    <a:pt x="460" y="6"/>
                  </a:lnTo>
                  <a:lnTo>
                    <a:pt x="464" y="8"/>
                  </a:lnTo>
                  <a:lnTo>
                    <a:pt x="464" y="8"/>
                  </a:lnTo>
                  <a:lnTo>
                    <a:pt x="468" y="6"/>
                  </a:lnTo>
                  <a:lnTo>
                    <a:pt x="468" y="6"/>
                  </a:lnTo>
                  <a:lnTo>
                    <a:pt x="472" y="6"/>
                  </a:lnTo>
                  <a:lnTo>
                    <a:pt x="472" y="6"/>
                  </a:lnTo>
                  <a:lnTo>
                    <a:pt x="476" y="6"/>
                  </a:lnTo>
                  <a:lnTo>
                    <a:pt x="476" y="6"/>
                  </a:lnTo>
                  <a:lnTo>
                    <a:pt x="478" y="6"/>
                  </a:lnTo>
                  <a:lnTo>
                    <a:pt x="478" y="6"/>
                  </a:lnTo>
                  <a:lnTo>
                    <a:pt x="482" y="6"/>
                  </a:lnTo>
                  <a:lnTo>
                    <a:pt x="482" y="6"/>
                  </a:lnTo>
                  <a:lnTo>
                    <a:pt x="484" y="6"/>
                  </a:lnTo>
                  <a:lnTo>
                    <a:pt x="484" y="6"/>
                  </a:lnTo>
                  <a:lnTo>
                    <a:pt x="490" y="4"/>
                  </a:lnTo>
                  <a:lnTo>
                    <a:pt x="490" y="4"/>
                  </a:lnTo>
                  <a:lnTo>
                    <a:pt x="490" y="6"/>
                  </a:lnTo>
                  <a:lnTo>
                    <a:pt x="490" y="6"/>
                  </a:lnTo>
                  <a:lnTo>
                    <a:pt x="494" y="6"/>
                  </a:lnTo>
                  <a:lnTo>
                    <a:pt x="494" y="6"/>
                  </a:lnTo>
                  <a:lnTo>
                    <a:pt x="498" y="6"/>
                  </a:lnTo>
                  <a:lnTo>
                    <a:pt x="498" y="6"/>
                  </a:lnTo>
                  <a:lnTo>
                    <a:pt x="506" y="6"/>
                  </a:lnTo>
                  <a:lnTo>
                    <a:pt x="516" y="6"/>
                  </a:lnTo>
                  <a:lnTo>
                    <a:pt x="516" y="6"/>
                  </a:lnTo>
                  <a:lnTo>
                    <a:pt x="518" y="6"/>
                  </a:lnTo>
                  <a:lnTo>
                    <a:pt x="518" y="6"/>
                  </a:lnTo>
                  <a:lnTo>
                    <a:pt x="522" y="6"/>
                  </a:lnTo>
                  <a:lnTo>
                    <a:pt x="522" y="6"/>
                  </a:lnTo>
                  <a:lnTo>
                    <a:pt x="522" y="6"/>
                  </a:lnTo>
                  <a:lnTo>
                    <a:pt x="524" y="6"/>
                  </a:lnTo>
                  <a:lnTo>
                    <a:pt x="524" y="6"/>
                  </a:lnTo>
                  <a:lnTo>
                    <a:pt x="526" y="6"/>
                  </a:lnTo>
                  <a:lnTo>
                    <a:pt x="526" y="6"/>
                  </a:lnTo>
                  <a:lnTo>
                    <a:pt x="528" y="6"/>
                  </a:lnTo>
                  <a:lnTo>
                    <a:pt x="528" y="6"/>
                  </a:lnTo>
                  <a:lnTo>
                    <a:pt x="530" y="6"/>
                  </a:lnTo>
                  <a:lnTo>
                    <a:pt x="530" y="6"/>
                  </a:lnTo>
                  <a:lnTo>
                    <a:pt x="532" y="6"/>
                  </a:lnTo>
                  <a:lnTo>
                    <a:pt x="532" y="6"/>
                  </a:lnTo>
                  <a:lnTo>
                    <a:pt x="534" y="6"/>
                  </a:lnTo>
                  <a:lnTo>
                    <a:pt x="534" y="6"/>
                  </a:lnTo>
                  <a:lnTo>
                    <a:pt x="536" y="6"/>
                  </a:lnTo>
                  <a:lnTo>
                    <a:pt x="536" y="6"/>
                  </a:lnTo>
                  <a:lnTo>
                    <a:pt x="540" y="4"/>
                  </a:lnTo>
                  <a:lnTo>
                    <a:pt x="540" y="4"/>
                  </a:lnTo>
                  <a:lnTo>
                    <a:pt x="542" y="4"/>
                  </a:lnTo>
                  <a:lnTo>
                    <a:pt x="542" y="4"/>
                  </a:lnTo>
                  <a:lnTo>
                    <a:pt x="544" y="4"/>
                  </a:lnTo>
                  <a:lnTo>
                    <a:pt x="544" y="4"/>
                  </a:lnTo>
                  <a:lnTo>
                    <a:pt x="548" y="4"/>
                  </a:lnTo>
                  <a:lnTo>
                    <a:pt x="548" y="4"/>
                  </a:lnTo>
                  <a:lnTo>
                    <a:pt x="550" y="4"/>
                  </a:lnTo>
                  <a:lnTo>
                    <a:pt x="550" y="4"/>
                  </a:lnTo>
                  <a:lnTo>
                    <a:pt x="556" y="4"/>
                  </a:lnTo>
                  <a:lnTo>
                    <a:pt x="560" y="4"/>
                  </a:lnTo>
                  <a:lnTo>
                    <a:pt x="560" y="4"/>
                  </a:lnTo>
                  <a:lnTo>
                    <a:pt x="562" y="6"/>
                  </a:lnTo>
                  <a:lnTo>
                    <a:pt x="562" y="6"/>
                  </a:lnTo>
                  <a:lnTo>
                    <a:pt x="568" y="6"/>
                  </a:lnTo>
                  <a:lnTo>
                    <a:pt x="568" y="6"/>
                  </a:lnTo>
                  <a:lnTo>
                    <a:pt x="570" y="4"/>
                  </a:lnTo>
                  <a:lnTo>
                    <a:pt x="570" y="4"/>
                  </a:lnTo>
                  <a:lnTo>
                    <a:pt x="572" y="4"/>
                  </a:lnTo>
                  <a:lnTo>
                    <a:pt x="572" y="4"/>
                  </a:lnTo>
                  <a:lnTo>
                    <a:pt x="574" y="4"/>
                  </a:lnTo>
                  <a:lnTo>
                    <a:pt x="574" y="4"/>
                  </a:lnTo>
                  <a:lnTo>
                    <a:pt x="574" y="4"/>
                  </a:lnTo>
                  <a:lnTo>
                    <a:pt x="578" y="6"/>
                  </a:lnTo>
                  <a:lnTo>
                    <a:pt x="578" y="6"/>
                  </a:lnTo>
                  <a:lnTo>
                    <a:pt x="582" y="6"/>
                  </a:lnTo>
                  <a:lnTo>
                    <a:pt x="582" y="6"/>
                  </a:lnTo>
                  <a:lnTo>
                    <a:pt x="582" y="6"/>
                  </a:lnTo>
                  <a:lnTo>
                    <a:pt x="582" y="6"/>
                  </a:lnTo>
                  <a:lnTo>
                    <a:pt x="582" y="6"/>
                  </a:lnTo>
                  <a:lnTo>
                    <a:pt x="582" y="6"/>
                  </a:lnTo>
                  <a:lnTo>
                    <a:pt x="582" y="6"/>
                  </a:lnTo>
                  <a:lnTo>
                    <a:pt x="582" y="6"/>
                  </a:lnTo>
                  <a:lnTo>
                    <a:pt x="586" y="6"/>
                  </a:lnTo>
                  <a:lnTo>
                    <a:pt x="586" y="6"/>
                  </a:lnTo>
                  <a:lnTo>
                    <a:pt x="590" y="6"/>
                  </a:lnTo>
                  <a:lnTo>
                    <a:pt x="590" y="6"/>
                  </a:lnTo>
                  <a:lnTo>
                    <a:pt x="592" y="4"/>
                  </a:lnTo>
                  <a:lnTo>
                    <a:pt x="592" y="4"/>
                  </a:lnTo>
                  <a:lnTo>
                    <a:pt x="594" y="4"/>
                  </a:lnTo>
                  <a:lnTo>
                    <a:pt x="596" y="6"/>
                  </a:lnTo>
                  <a:lnTo>
                    <a:pt x="596" y="6"/>
                  </a:lnTo>
                  <a:lnTo>
                    <a:pt x="600" y="8"/>
                  </a:lnTo>
                  <a:lnTo>
                    <a:pt x="600" y="8"/>
                  </a:lnTo>
                  <a:lnTo>
                    <a:pt x="602" y="8"/>
                  </a:lnTo>
                  <a:lnTo>
                    <a:pt x="604" y="8"/>
                  </a:lnTo>
                  <a:lnTo>
                    <a:pt x="604" y="8"/>
                  </a:lnTo>
                  <a:lnTo>
                    <a:pt x="606" y="8"/>
                  </a:lnTo>
                  <a:lnTo>
                    <a:pt x="606" y="8"/>
                  </a:lnTo>
                  <a:lnTo>
                    <a:pt x="612" y="8"/>
                  </a:lnTo>
                  <a:lnTo>
                    <a:pt x="612" y="8"/>
                  </a:lnTo>
                  <a:lnTo>
                    <a:pt x="616" y="6"/>
                  </a:lnTo>
                  <a:lnTo>
                    <a:pt x="616" y="6"/>
                  </a:lnTo>
                  <a:lnTo>
                    <a:pt x="618" y="8"/>
                  </a:lnTo>
                  <a:lnTo>
                    <a:pt x="618" y="8"/>
                  </a:lnTo>
                  <a:lnTo>
                    <a:pt x="618" y="8"/>
                  </a:lnTo>
                  <a:lnTo>
                    <a:pt x="620" y="10"/>
                  </a:lnTo>
                  <a:lnTo>
                    <a:pt x="620" y="10"/>
                  </a:lnTo>
                  <a:lnTo>
                    <a:pt x="628" y="8"/>
                  </a:lnTo>
                  <a:lnTo>
                    <a:pt x="628" y="8"/>
                  </a:lnTo>
                  <a:lnTo>
                    <a:pt x="630" y="6"/>
                  </a:lnTo>
                  <a:lnTo>
                    <a:pt x="630" y="6"/>
                  </a:lnTo>
                  <a:lnTo>
                    <a:pt x="634" y="8"/>
                  </a:lnTo>
                  <a:lnTo>
                    <a:pt x="634" y="8"/>
                  </a:lnTo>
                  <a:lnTo>
                    <a:pt x="636" y="6"/>
                  </a:lnTo>
                  <a:lnTo>
                    <a:pt x="636" y="6"/>
                  </a:lnTo>
                  <a:lnTo>
                    <a:pt x="644" y="6"/>
                  </a:lnTo>
                  <a:lnTo>
                    <a:pt x="644" y="6"/>
                  </a:lnTo>
                  <a:lnTo>
                    <a:pt x="646" y="6"/>
                  </a:lnTo>
                  <a:lnTo>
                    <a:pt x="646" y="6"/>
                  </a:lnTo>
                  <a:lnTo>
                    <a:pt x="650" y="4"/>
                  </a:lnTo>
                  <a:lnTo>
                    <a:pt x="650" y="4"/>
                  </a:lnTo>
                  <a:lnTo>
                    <a:pt x="652" y="6"/>
                  </a:lnTo>
                  <a:lnTo>
                    <a:pt x="652" y="6"/>
                  </a:lnTo>
                  <a:lnTo>
                    <a:pt x="658" y="6"/>
                  </a:lnTo>
                  <a:lnTo>
                    <a:pt x="658" y="6"/>
                  </a:lnTo>
                  <a:lnTo>
                    <a:pt x="660" y="6"/>
                  </a:lnTo>
                  <a:lnTo>
                    <a:pt x="660" y="6"/>
                  </a:lnTo>
                  <a:lnTo>
                    <a:pt x="664" y="4"/>
                  </a:lnTo>
                  <a:lnTo>
                    <a:pt x="664" y="4"/>
                  </a:lnTo>
                  <a:lnTo>
                    <a:pt x="664" y="6"/>
                  </a:lnTo>
                  <a:lnTo>
                    <a:pt x="664" y="6"/>
                  </a:lnTo>
                  <a:lnTo>
                    <a:pt x="668" y="6"/>
                  </a:lnTo>
                  <a:lnTo>
                    <a:pt x="668" y="6"/>
                  </a:lnTo>
                  <a:lnTo>
                    <a:pt x="670" y="6"/>
                  </a:lnTo>
                  <a:lnTo>
                    <a:pt x="670" y="6"/>
                  </a:lnTo>
                  <a:lnTo>
                    <a:pt x="674" y="6"/>
                  </a:lnTo>
                  <a:lnTo>
                    <a:pt x="674" y="6"/>
                  </a:lnTo>
                  <a:lnTo>
                    <a:pt x="676" y="6"/>
                  </a:lnTo>
                  <a:lnTo>
                    <a:pt x="678" y="6"/>
                  </a:lnTo>
                  <a:lnTo>
                    <a:pt x="678" y="6"/>
                  </a:lnTo>
                  <a:lnTo>
                    <a:pt x="682" y="4"/>
                  </a:lnTo>
                  <a:lnTo>
                    <a:pt x="682" y="4"/>
                  </a:lnTo>
                  <a:lnTo>
                    <a:pt x="684" y="4"/>
                  </a:lnTo>
                  <a:lnTo>
                    <a:pt x="684" y="4"/>
                  </a:lnTo>
                  <a:lnTo>
                    <a:pt x="686" y="4"/>
                  </a:lnTo>
                  <a:lnTo>
                    <a:pt x="686" y="4"/>
                  </a:lnTo>
                  <a:lnTo>
                    <a:pt x="688" y="4"/>
                  </a:lnTo>
                  <a:lnTo>
                    <a:pt x="688" y="4"/>
                  </a:lnTo>
                  <a:lnTo>
                    <a:pt x="690" y="6"/>
                  </a:lnTo>
                  <a:lnTo>
                    <a:pt x="690" y="6"/>
                  </a:lnTo>
                  <a:lnTo>
                    <a:pt x="692" y="6"/>
                  </a:lnTo>
                  <a:lnTo>
                    <a:pt x="692" y="6"/>
                  </a:lnTo>
                  <a:lnTo>
                    <a:pt x="696" y="6"/>
                  </a:lnTo>
                  <a:lnTo>
                    <a:pt x="696" y="6"/>
                  </a:lnTo>
                  <a:lnTo>
                    <a:pt x="700" y="6"/>
                  </a:lnTo>
                  <a:lnTo>
                    <a:pt x="700" y="6"/>
                  </a:lnTo>
                  <a:lnTo>
                    <a:pt x="706" y="6"/>
                  </a:lnTo>
                  <a:lnTo>
                    <a:pt x="706" y="6"/>
                  </a:lnTo>
                  <a:lnTo>
                    <a:pt x="706" y="8"/>
                  </a:lnTo>
                  <a:lnTo>
                    <a:pt x="706" y="8"/>
                  </a:lnTo>
                  <a:lnTo>
                    <a:pt x="708" y="10"/>
                  </a:lnTo>
                  <a:lnTo>
                    <a:pt x="708" y="10"/>
                  </a:lnTo>
                  <a:lnTo>
                    <a:pt x="712" y="10"/>
                  </a:lnTo>
                  <a:lnTo>
                    <a:pt x="712" y="10"/>
                  </a:lnTo>
                  <a:lnTo>
                    <a:pt x="716" y="8"/>
                  </a:lnTo>
                  <a:lnTo>
                    <a:pt x="716" y="8"/>
                  </a:lnTo>
                  <a:lnTo>
                    <a:pt x="722" y="8"/>
                  </a:lnTo>
                  <a:lnTo>
                    <a:pt x="722" y="8"/>
                  </a:lnTo>
                  <a:lnTo>
                    <a:pt x="728" y="6"/>
                  </a:lnTo>
                  <a:lnTo>
                    <a:pt x="728" y="6"/>
                  </a:lnTo>
                  <a:lnTo>
                    <a:pt x="728" y="6"/>
                  </a:lnTo>
                  <a:lnTo>
                    <a:pt x="728" y="6"/>
                  </a:lnTo>
                  <a:lnTo>
                    <a:pt x="734" y="4"/>
                  </a:lnTo>
                  <a:lnTo>
                    <a:pt x="734" y="4"/>
                  </a:lnTo>
                  <a:lnTo>
                    <a:pt x="746" y="4"/>
                  </a:lnTo>
                  <a:lnTo>
                    <a:pt x="746" y="4"/>
                  </a:lnTo>
                  <a:lnTo>
                    <a:pt x="746" y="6"/>
                  </a:lnTo>
                  <a:lnTo>
                    <a:pt x="746" y="6"/>
                  </a:lnTo>
                  <a:lnTo>
                    <a:pt x="750" y="6"/>
                  </a:lnTo>
                  <a:lnTo>
                    <a:pt x="754" y="6"/>
                  </a:lnTo>
                  <a:lnTo>
                    <a:pt x="754" y="6"/>
                  </a:lnTo>
                  <a:lnTo>
                    <a:pt x="764" y="6"/>
                  </a:lnTo>
                  <a:lnTo>
                    <a:pt x="764" y="6"/>
                  </a:lnTo>
                  <a:lnTo>
                    <a:pt x="766" y="6"/>
                  </a:lnTo>
                  <a:lnTo>
                    <a:pt x="766" y="6"/>
                  </a:lnTo>
                  <a:lnTo>
                    <a:pt x="766" y="6"/>
                  </a:lnTo>
                  <a:lnTo>
                    <a:pt x="770" y="6"/>
                  </a:lnTo>
                  <a:lnTo>
                    <a:pt x="770" y="6"/>
                  </a:lnTo>
                  <a:lnTo>
                    <a:pt x="774" y="6"/>
                  </a:lnTo>
                  <a:lnTo>
                    <a:pt x="774" y="6"/>
                  </a:lnTo>
                  <a:lnTo>
                    <a:pt x="774" y="6"/>
                  </a:lnTo>
                  <a:lnTo>
                    <a:pt x="774" y="6"/>
                  </a:lnTo>
                  <a:lnTo>
                    <a:pt x="776" y="6"/>
                  </a:lnTo>
                  <a:lnTo>
                    <a:pt x="776" y="6"/>
                  </a:lnTo>
                  <a:lnTo>
                    <a:pt x="776" y="6"/>
                  </a:lnTo>
                  <a:lnTo>
                    <a:pt x="776" y="6"/>
                  </a:lnTo>
                  <a:lnTo>
                    <a:pt x="778" y="8"/>
                  </a:lnTo>
                  <a:lnTo>
                    <a:pt x="778" y="8"/>
                  </a:lnTo>
                  <a:lnTo>
                    <a:pt x="780" y="8"/>
                  </a:lnTo>
                  <a:lnTo>
                    <a:pt x="780" y="8"/>
                  </a:lnTo>
                  <a:lnTo>
                    <a:pt x="780" y="6"/>
                  </a:lnTo>
                  <a:lnTo>
                    <a:pt x="780" y="6"/>
                  </a:lnTo>
                  <a:lnTo>
                    <a:pt x="784" y="6"/>
                  </a:lnTo>
                  <a:lnTo>
                    <a:pt x="786" y="6"/>
                  </a:lnTo>
                  <a:lnTo>
                    <a:pt x="786" y="6"/>
                  </a:lnTo>
                  <a:lnTo>
                    <a:pt x="788" y="8"/>
                  </a:lnTo>
                  <a:lnTo>
                    <a:pt x="788" y="8"/>
                  </a:lnTo>
                  <a:lnTo>
                    <a:pt x="790" y="8"/>
                  </a:lnTo>
                  <a:lnTo>
                    <a:pt x="790" y="8"/>
                  </a:lnTo>
                  <a:lnTo>
                    <a:pt x="790" y="6"/>
                  </a:lnTo>
                  <a:lnTo>
                    <a:pt x="790" y="6"/>
                  </a:lnTo>
                  <a:lnTo>
                    <a:pt x="790" y="6"/>
                  </a:lnTo>
                  <a:lnTo>
                    <a:pt x="798" y="6"/>
                  </a:lnTo>
                  <a:lnTo>
                    <a:pt x="798" y="6"/>
                  </a:lnTo>
                  <a:lnTo>
                    <a:pt x="800" y="6"/>
                  </a:lnTo>
                  <a:lnTo>
                    <a:pt x="800" y="6"/>
                  </a:lnTo>
                  <a:lnTo>
                    <a:pt x="806" y="6"/>
                  </a:lnTo>
                  <a:lnTo>
                    <a:pt x="806" y="6"/>
                  </a:lnTo>
                  <a:lnTo>
                    <a:pt x="806" y="6"/>
                  </a:lnTo>
                  <a:lnTo>
                    <a:pt x="806" y="6"/>
                  </a:lnTo>
                  <a:lnTo>
                    <a:pt x="808" y="6"/>
                  </a:lnTo>
                  <a:lnTo>
                    <a:pt x="808" y="6"/>
                  </a:lnTo>
                  <a:lnTo>
                    <a:pt x="810" y="6"/>
                  </a:lnTo>
                  <a:lnTo>
                    <a:pt x="810" y="6"/>
                  </a:lnTo>
                  <a:lnTo>
                    <a:pt x="812" y="4"/>
                  </a:lnTo>
                  <a:lnTo>
                    <a:pt x="812" y="4"/>
                  </a:lnTo>
                  <a:lnTo>
                    <a:pt x="816" y="4"/>
                  </a:lnTo>
                  <a:lnTo>
                    <a:pt x="816" y="4"/>
                  </a:lnTo>
                  <a:lnTo>
                    <a:pt x="818" y="4"/>
                  </a:lnTo>
                  <a:lnTo>
                    <a:pt x="818" y="4"/>
                  </a:lnTo>
                  <a:lnTo>
                    <a:pt x="818" y="4"/>
                  </a:lnTo>
                  <a:lnTo>
                    <a:pt x="818" y="4"/>
                  </a:lnTo>
                  <a:lnTo>
                    <a:pt x="818" y="4"/>
                  </a:lnTo>
                  <a:lnTo>
                    <a:pt x="818" y="4"/>
                  </a:lnTo>
                  <a:lnTo>
                    <a:pt x="818" y="4"/>
                  </a:lnTo>
                  <a:lnTo>
                    <a:pt x="818" y="4"/>
                  </a:lnTo>
                  <a:lnTo>
                    <a:pt x="820" y="4"/>
                  </a:lnTo>
                  <a:lnTo>
                    <a:pt x="820" y="4"/>
                  </a:lnTo>
                  <a:lnTo>
                    <a:pt x="822" y="4"/>
                  </a:lnTo>
                  <a:lnTo>
                    <a:pt x="822" y="4"/>
                  </a:lnTo>
                  <a:lnTo>
                    <a:pt x="826" y="4"/>
                  </a:lnTo>
                  <a:lnTo>
                    <a:pt x="826" y="4"/>
                  </a:lnTo>
                  <a:lnTo>
                    <a:pt x="832" y="4"/>
                  </a:lnTo>
                  <a:lnTo>
                    <a:pt x="832" y="4"/>
                  </a:lnTo>
                  <a:lnTo>
                    <a:pt x="834" y="4"/>
                  </a:lnTo>
                  <a:lnTo>
                    <a:pt x="834" y="4"/>
                  </a:lnTo>
                  <a:lnTo>
                    <a:pt x="838" y="4"/>
                  </a:lnTo>
                  <a:lnTo>
                    <a:pt x="838" y="4"/>
                  </a:lnTo>
                  <a:lnTo>
                    <a:pt x="840" y="4"/>
                  </a:lnTo>
                  <a:lnTo>
                    <a:pt x="840" y="4"/>
                  </a:lnTo>
                  <a:lnTo>
                    <a:pt x="848" y="4"/>
                  </a:lnTo>
                  <a:lnTo>
                    <a:pt x="848" y="4"/>
                  </a:lnTo>
                  <a:lnTo>
                    <a:pt x="850" y="6"/>
                  </a:lnTo>
                  <a:lnTo>
                    <a:pt x="850" y="6"/>
                  </a:lnTo>
                  <a:lnTo>
                    <a:pt x="852" y="6"/>
                  </a:lnTo>
                  <a:lnTo>
                    <a:pt x="852" y="6"/>
                  </a:lnTo>
                  <a:lnTo>
                    <a:pt x="854" y="6"/>
                  </a:lnTo>
                  <a:lnTo>
                    <a:pt x="854" y="6"/>
                  </a:lnTo>
                  <a:lnTo>
                    <a:pt x="856" y="6"/>
                  </a:lnTo>
                  <a:lnTo>
                    <a:pt x="856" y="6"/>
                  </a:lnTo>
                  <a:lnTo>
                    <a:pt x="860" y="6"/>
                  </a:lnTo>
                  <a:lnTo>
                    <a:pt x="860" y="6"/>
                  </a:lnTo>
                  <a:lnTo>
                    <a:pt x="860" y="6"/>
                  </a:lnTo>
                  <a:lnTo>
                    <a:pt x="860" y="6"/>
                  </a:lnTo>
                  <a:lnTo>
                    <a:pt x="860" y="6"/>
                  </a:lnTo>
                  <a:lnTo>
                    <a:pt x="860" y="6"/>
                  </a:lnTo>
                  <a:lnTo>
                    <a:pt x="864" y="4"/>
                  </a:lnTo>
                  <a:lnTo>
                    <a:pt x="864" y="4"/>
                  </a:lnTo>
                  <a:lnTo>
                    <a:pt x="868" y="4"/>
                  </a:lnTo>
                  <a:lnTo>
                    <a:pt x="868" y="4"/>
                  </a:lnTo>
                  <a:lnTo>
                    <a:pt x="874" y="4"/>
                  </a:lnTo>
                  <a:lnTo>
                    <a:pt x="880" y="4"/>
                  </a:lnTo>
                  <a:lnTo>
                    <a:pt x="880" y="4"/>
                  </a:lnTo>
                  <a:lnTo>
                    <a:pt x="888" y="4"/>
                  </a:lnTo>
                  <a:lnTo>
                    <a:pt x="888" y="4"/>
                  </a:lnTo>
                  <a:lnTo>
                    <a:pt x="894" y="4"/>
                  </a:lnTo>
                  <a:lnTo>
                    <a:pt x="894" y="4"/>
                  </a:lnTo>
                  <a:lnTo>
                    <a:pt x="896" y="4"/>
                  </a:lnTo>
                  <a:lnTo>
                    <a:pt x="896" y="4"/>
                  </a:lnTo>
                  <a:lnTo>
                    <a:pt x="912" y="4"/>
                  </a:lnTo>
                  <a:lnTo>
                    <a:pt x="912" y="4"/>
                  </a:lnTo>
                  <a:lnTo>
                    <a:pt x="914" y="6"/>
                  </a:lnTo>
                  <a:lnTo>
                    <a:pt x="914" y="6"/>
                  </a:lnTo>
                  <a:lnTo>
                    <a:pt x="928" y="6"/>
                  </a:lnTo>
                  <a:lnTo>
                    <a:pt x="928" y="6"/>
                  </a:lnTo>
                  <a:lnTo>
                    <a:pt x="930" y="6"/>
                  </a:lnTo>
                  <a:lnTo>
                    <a:pt x="930" y="6"/>
                  </a:lnTo>
                  <a:lnTo>
                    <a:pt x="932" y="4"/>
                  </a:lnTo>
                  <a:lnTo>
                    <a:pt x="932" y="4"/>
                  </a:lnTo>
                  <a:lnTo>
                    <a:pt x="936" y="6"/>
                  </a:lnTo>
                  <a:lnTo>
                    <a:pt x="936" y="6"/>
                  </a:lnTo>
                  <a:lnTo>
                    <a:pt x="942" y="4"/>
                  </a:lnTo>
                  <a:lnTo>
                    <a:pt x="942" y="4"/>
                  </a:lnTo>
                  <a:lnTo>
                    <a:pt x="948" y="4"/>
                  </a:lnTo>
                  <a:lnTo>
                    <a:pt x="948" y="4"/>
                  </a:lnTo>
                  <a:lnTo>
                    <a:pt x="950" y="4"/>
                  </a:lnTo>
                  <a:lnTo>
                    <a:pt x="950" y="4"/>
                  </a:lnTo>
                  <a:lnTo>
                    <a:pt x="950" y="4"/>
                  </a:lnTo>
                  <a:lnTo>
                    <a:pt x="950" y="4"/>
                  </a:lnTo>
                  <a:lnTo>
                    <a:pt x="952" y="4"/>
                  </a:lnTo>
                  <a:lnTo>
                    <a:pt x="952" y="4"/>
                  </a:lnTo>
                  <a:lnTo>
                    <a:pt x="954" y="4"/>
                  </a:lnTo>
                  <a:lnTo>
                    <a:pt x="954" y="4"/>
                  </a:lnTo>
                  <a:lnTo>
                    <a:pt x="956" y="4"/>
                  </a:lnTo>
                  <a:lnTo>
                    <a:pt x="960" y="4"/>
                  </a:lnTo>
                  <a:lnTo>
                    <a:pt x="960" y="4"/>
                  </a:lnTo>
                  <a:lnTo>
                    <a:pt x="962" y="4"/>
                  </a:lnTo>
                  <a:lnTo>
                    <a:pt x="962" y="4"/>
                  </a:lnTo>
                  <a:lnTo>
                    <a:pt x="968" y="4"/>
                  </a:lnTo>
                  <a:lnTo>
                    <a:pt x="968" y="4"/>
                  </a:lnTo>
                  <a:lnTo>
                    <a:pt x="968" y="4"/>
                  </a:lnTo>
                  <a:lnTo>
                    <a:pt x="968" y="2"/>
                  </a:lnTo>
                  <a:lnTo>
                    <a:pt x="968" y="2"/>
                  </a:lnTo>
                  <a:lnTo>
                    <a:pt x="980" y="6"/>
                  </a:lnTo>
                  <a:lnTo>
                    <a:pt x="980" y="6"/>
                  </a:lnTo>
                  <a:lnTo>
                    <a:pt x="984" y="6"/>
                  </a:lnTo>
                  <a:lnTo>
                    <a:pt x="988" y="6"/>
                  </a:lnTo>
                  <a:lnTo>
                    <a:pt x="988" y="6"/>
                  </a:lnTo>
                  <a:lnTo>
                    <a:pt x="990" y="4"/>
                  </a:lnTo>
                  <a:lnTo>
                    <a:pt x="990" y="4"/>
                  </a:lnTo>
                  <a:lnTo>
                    <a:pt x="994" y="4"/>
                  </a:lnTo>
                  <a:lnTo>
                    <a:pt x="994" y="4"/>
                  </a:lnTo>
                  <a:lnTo>
                    <a:pt x="996" y="4"/>
                  </a:lnTo>
                  <a:lnTo>
                    <a:pt x="996" y="4"/>
                  </a:lnTo>
                  <a:lnTo>
                    <a:pt x="998" y="6"/>
                  </a:lnTo>
                  <a:lnTo>
                    <a:pt x="998" y="6"/>
                  </a:lnTo>
                  <a:lnTo>
                    <a:pt x="1000" y="6"/>
                  </a:lnTo>
                  <a:lnTo>
                    <a:pt x="1000" y="6"/>
                  </a:lnTo>
                  <a:lnTo>
                    <a:pt x="1000" y="6"/>
                  </a:lnTo>
                  <a:lnTo>
                    <a:pt x="1000" y="6"/>
                  </a:lnTo>
                  <a:lnTo>
                    <a:pt x="1002" y="4"/>
                  </a:lnTo>
                  <a:lnTo>
                    <a:pt x="1002" y="4"/>
                  </a:lnTo>
                  <a:lnTo>
                    <a:pt x="1004" y="4"/>
                  </a:lnTo>
                  <a:lnTo>
                    <a:pt x="1004" y="4"/>
                  </a:lnTo>
                  <a:lnTo>
                    <a:pt x="1008" y="4"/>
                  </a:lnTo>
                  <a:lnTo>
                    <a:pt x="1008" y="4"/>
                  </a:lnTo>
                  <a:lnTo>
                    <a:pt x="1010" y="4"/>
                  </a:lnTo>
                  <a:lnTo>
                    <a:pt x="1010" y="4"/>
                  </a:lnTo>
                  <a:lnTo>
                    <a:pt x="1014" y="2"/>
                  </a:lnTo>
                  <a:lnTo>
                    <a:pt x="1014" y="2"/>
                  </a:lnTo>
                  <a:lnTo>
                    <a:pt x="1018" y="2"/>
                  </a:lnTo>
                  <a:lnTo>
                    <a:pt x="1018" y="2"/>
                  </a:lnTo>
                  <a:lnTo>
                    <a:pt x="1020" y="2"/>
                  </a:lnTo>
                  <a:lnTo>
                    <a:pt x="1024" y="4"/>
                  </a:lnTo>
                  <a:lnTo>
                    <a:pt x="1024" y="4"/>
                  </a:lnTo>
                  <a:lnTo>
                    <a:pt x="1026" y="2"/>
                  </a:lnTo>
                  <a:lnTo>
                    <a:pt x="1026" y="2"/>
                  </a:lnTo>
                  <a:lnTo>
                    <a:pt x="1030" y="4"/>
                  </a:lnTo>
                  <a:lnTo>
                    <a:pt x="1030" y="4"/>
                  </a:lnTo>
                  <a:lnTo>
                    <a:pt x="1032" y="4"/>
                  </a:lnTo>
                  <a:lnTo>
                    <a:pt x="1032" y="4"/>
                  </a:lnTo>
                  <a:lnTo>
                    <a:pt x="1032" y="4"/>
                  </a:lnTo>
                  <a:lnTo>
                    <a:pt x="1032" y="4"/>
                  </a:lnTo>
                  <a:lnTo>
                    <a:pt x="1034" y="6"/>
                  </a:lnTo>
                  <a:lnTo>
                    <a:pt x="1034" y="6"/>
                  </a:lnTo>
                  <a:lnTo>
                    <a:pt x="1036" y="6"/>
                  </a:lnTo>
                  <a:lnTo>
                    <a:pt x="1036" y="6"/>
                  </a:lnTo>
                  <a:lnTo>
                    <a:pt x="1038" y="6"/>
                  </a:lnTo>
                  <a:lnTo>
                    <a:pt x="1038" y="6"/>
                  </a:lnTo>
                  <a:lnTo>
                    <a:pt x="1038" y="4"/>
                  </a:lnTo>
                  <a:lnTo>
                    <a:pt x="1038" y="4"/>
                  </a:lnTo>
                  <a:lnTo>
                    <a:pt x="1042" y="4"/>
                  </a:lnTo>
                  <a:lnTo>
                    <a:pt x="1042" y="4"/>
                  </a:lnTo>
                  <a:lnTo>
                    <a:pt x="1046" y="2"/>
                  </a:lnTo>
                  <a:lnTo>
                    <a:pt x="1046" y="2"/>
                  </a:lnTo>
                  <a:lnTo>
                    <a:pt x="1058" y="6"/>
                  </a:lnTo>
                  <a:lnTo>
                    <a:pt x="1058" y="6"/>
                  </a:lnTo>
                  <a:lnTo>
                    <a:pt x="1060" y="4"/>
                  </a:lnTo>
                  <a:lnTo>
                    <a:pt x="1060" y="4"/>
                  </a:lnTo>
                  <a:lnTo>
                    <a:pt x="1066" y="4"/>
                  </a:lnTo>
                  <a:lnTo>
                    <a:pt x="1066" y="4"/>
                  </a:lnTo>
                  <a:lnTo>
                    <a:pt x="1068" y="6"/>
                  </a:lnTo>
                  <a:lnTo>
                    <a:pt x="1068" y="6"/>
                  </a:lnTo>
                  <a:lnTo>
                    <a:pt x="1070" y="4"/>
                  </a:lnTo>
                  <a:lnTo>
                    <a:pt x="1070" y="4"/>
                  </a:lnTo>
                  <a:lnTo>
                    <a:pt x="1070" y="4"/>
                  </a:lnTo>
                  <a:lnTo>
                    <a:pt x="1076" y="4"/>
                  </a:lnTo>
                  <a:lnTo>
                    <a:pt x="1080" y="6"/>
                  </a:lnTo>
                  <a:lnTo>
                    <a:pt x="1080" y="6"/>
                  </a:lnTo>
                  <a:lnTo>
                    <a:pt x="1082" y="4"/>
                  </a:lnTo>
                  <a:lnTo>
                    <a:pt x="1082" y="4"/>
                  </a:lnTo>
                  <a:lnTo>
                    <a:pt x="1082" y="4"/>
                  </a:lnTo>
                  <a:lnTo>
                    <a:pt x="1082" y="4"/>
                  </a:lnTo>
                  <a:lnTo>
                    <a:pt x="1088" y="4"/>
                  </a:lnTo>
                  <a:lnTo>
                    <a:pt x="1088" y="4"/>
                  </a:lnTo>
                  <a:lnTo>
                    <a:pt x="1092" y="2"/>
                  </a:lnTo>
                  <a:lnTo>
                    <a:pt x="1092" y="2"/>
                  </a:lnTo>
                  <a:lnTo>
                    <a:pt x="1098" y="2"/>
                  </a:lnTo>
                  <a:lnTo>
                    <a:pt x="1098" y="2"/>
                  </a:lnTo>
                  <a:lnTo>
                    <a:pt x="1102" y="2"/>
                  </a:lnTo>
                  <a:lnTo>
                    <a:pt x="1102" y="2"/>
                  </a:lnTo>
                  <a:lnTo>
                    <a:pt x="1104" y="2"/>
                  </a:lnTo>
                  <a:lnTo>
                    <a:pt x="1104" y="2"/>
                  </a:lnTo>
                  <a:lnTo>
                    <a:pt x="1108" y="2"/>
                  </a:lnTo>
                  <a:lnTo>
                    <a:pt x="1108" y="2"/>
                  </a:lnTo>
                  <a:lnTo>
                    <a:pt x="1112" y="2"/>
                  </a:lnTo>
                  <a:lnTo>
                    <a:pt x="1112" y="2"/>
                  </a:lnTo>
                  <a:lnTo>
                    <a:pt x="1112" y="2"/>
                  </a:lnTo>
                  <a:lnTo>
                    <a:pt x="1112" y="2"/>
                  </a:lnTo>
                  <a:lnTo>
                    <a:pt x="1118" y="0"/>
                  </a:lnTo>
                  <a:lnTo>
                    <a:pt x="1118" y="0"/>
                  </a:lnTo>
                  <a:lnTo>
                    <a:pt x="1122" y="2"/>
                  </a:lnTo>
                  <a:lnTo>
                    <a:pt x="1122" y="2"/>
                  </a:lnTo>
                  <a:lnTo>
                    <a:pt x="1122" y="2"/>
                  </a:lnTo>
                  <a:lnTo>
                    <a:pt x="1122" y="2"/>
                  </a:lnTo>
                  <a:lnTo>
                    <a:pt x="1126" y="2"/>
                  </a:lnTo>
                  <a:lnTo>
                    <a:pt x="1126" y="2"/>
                  </a:lnTo>
                  <a:lnTo>
                    <a:pt x="1126" y="2"/>
                  </a:lnTo>
                  <a:lnTo>
                    <a:pt x="1126" y="2"/>
                  </a:lnTo>
                  <a:lnTo>
                    <a:pt x="1130" y="0"/>
                  </a:lnTo>
                  <a:lnTo>
                    <a:pt x="1130" y="0"/>
                  </a:lnTo>
                  <a:lnTo>
                    <a:pt x="1136" y="0"/>
                  </a:lnTo>
                  <a:lnTo>
                    <a:pt x="1136" y="0"/>
                  </a:lnTo>
                  <a:lnTo>
                    <a:pt x="1140" y="0"/>
                  </a:lnTo>
                  <a:lnTo>
                    <a:pt x="1140" y="0"/>
                  </a:lnTo>
                  <a:lnTo>
                    <a:pt x="1146" y="0"/>
                  </a:lnTo>
                  <a:lnTo>
                    <a:pt x="1146" y="0"/>
                  </a:lnTo>
                  <a:lnTo>
                    <a:pt x="1152" y="0"/>
                  </a:lnTo>
                  <a:lnTo>
                    <a:pt x="1152" y="0"/>
                  </a:lnTo>
                  <a:lnTo>
                    <a:pt x="1156" y="0"/>
                  </a:lnTo>
                  <a:lnTo>
                    <a:pt x="1156" y="0"/>
                  </a:lnTo>
                  <a:lnTo>
                    <a:pt x="1158" y="0"/>
                  </a:lnTo>
                  <a:lnTo>
                    <a:pt x="1158" y="0"/>
                  </a:lnTo>
                  <a:lnTo>
                    <a:pt x="1162" y="0"/>
                  </a:lnTo>
                  <a:lnTo>
                    <a:pt x="1162" y="0"/>
                  </a:lnTo>
                  <a:lnTo>
                    <a:pt x="1166" y="0"/>
                  </a:lnTo>
                  <a:lnTo>
                    <a:pt x="1166" y="0"/>
                  </a:lnTo>
                  <a:lnTo>
                    <a:pt x="1172" y="0"/>
                  </a:lnTo>
                  <a:lnTo>
                    <a:pt x="1172" y="0"/>
                  </a:lnTo>
                  <a:lnTo>
                    <a:pt x="1174" y="0"/>
                  </a:lnTo>
                  <a:lnTo>
                    <a:pt x="1174" y="0"/>
                  </a:lnTo>
                  <a:lnTo>
                    <a:pt x="1178" y="2"/>
                  </a:lnTo>
                  <a:lnTo>
                    <a:pt x="1178" y="2"/>
                  </a:lnTo>
                  <a:lnTo>
                    <a:pt x="1186" y="2"/>
                  </a:lnTo>
                  <a:lnTo>
                    <a:pt x="1186" y="2"/>
                  </a:lnTo>
                  <a:lnTo>
                    <a:pt x="1190" y="2"/>
                  </a:lnTo>
                  <a:lnTo>
                    <a:pt x="1194" y="2"/>
                  </a:lnTo>
                  <a:lnTo>
                    <a:pt x="1194" y="2"/>
                  </a:lnTo>
                  <a:lnTo>
                    <a:pt x="1194" y="2"/>
                  </a:lnTo>
                  <a:lnTo>
                    <a:pt x="1194" y="2"/>
                  </a:lnTo>
                  <a:lnTo>
                    <a:pt x="1196" y="2"/>
                  </a:lnTo>
                  <a:lnTo>
                    <a:pt x="1196" y="2"/>
                  </a:lnTo>
                  <a:lnTo>
                    <a:pt x="1196" y="2"/>
                  </a:lnTo>
                  <a:lnTo>
                    <a:pt x="1196" y="2"/>
                  </a:lnTo>
                  <a:lnTo>
                    <a:pt x="1198" y="2"/>
                  </a:lnTo>
                  <a:lnTo>
                    <a:pt x="1198" y="2"/>
                  </a:lnTo>
                  <a:lnTo>
                    <a:pt x="1200" y="0"/>
                  </a:lnTo>
                  <a:lnTo>
                    <a:pt x="1200" y="0"/>
                  </a:lnTo>
                  <a:lnTo>
                    <a:pt x="1206" y="2"/>
                  </a:lnTo>
                  <a:lnTo>
                    <a:pt x="1206" y="2"/>
                  </a:lnTo>
                  <a:lnTo>
                    <a:pt x="1208" y="2"/>
                  </a:lnTo>
                  <a:lnTo>
                    <a:pt x="1208" y="2"/>
                  </a:lnTo>
                  <a:lnTo>
                    <a:pt x="1210" y="2"/>
                  </a:lnTo>
                  <a:lnTo>
                    <a:pt x="1210" y="2"/>
                  </a:lnTo>
                  <a:lnTo>
                    <a:pt x="1210" y="2"/>
                  </a:lnTo>
                  <a:lnTo>
                    <a:pt x="1210" y="2"/>
                  </a:lnTo>
                  <a:lnTo>
                    <a:pt x="1210" y="2"/>
                  </a:lnTo>
                  <a:lnTo>
                    <a:pt x="1210" y="2"/>
                  </a:lnTo>
                  <a:lnTo>
                    <a:pt x="1212" y="2"/>
                  </a:lnTo>
                  <a:lnTo>
                    <a:pt x="1212" y="2"/>
                  </a:lnTo>
                  <a:lnTo>
                    <a:pt x="1218" y="2"/>
                  </a:lnTo>
                  <a:lnTo>
                    <a:pt x="1218" y="2"/>
                  </a:lnTo>
                  <a:lnTo>
                    <a:pt x="1220" y="0"/>
                  </a:lnTo>
                  <a:lnTo>
                    <a:pt x="1220" y="0"/>
                  </a:lnTo>
                  <a:lnTo>
                    <a:pt x="1222" y="0"/>
                  </a:lnTo>
                  <a:lnTo>
                    <a:pt x="1222" y="0"/>
                  </a:lnTo>
                  <a:lnTo>
                    <a:pt x="1224" y="2"/>
                  </a:lnTo>
                  <a:lnTo>
                    <a:pt x="1224" y="2"/>
                  </a:lnTo>
                  <a:lnTo>
                    <a:pt x="1232" y="2"/>
                  </a:lnTo>
                  <a:lnTo>
                    <a:pt x="1232" y="2"/>
                  </a:lnTo>
                  <a:lnTo>
                    <a:pt x="1234" y="2"/>
                  </a:lnTo>
                  <a:lnTo>
                    <a:pt x="1234" y="2"/>
                  </a:lnTo>
                  <a:lnTo>
                    <a:pt x="1234" y="2"/>
                  </a:lnTo>
                  <a:lnTo>
                    <a:pt x="1234" y="2"/>
                  </a:lnTo>
                  <a:lnTo>
                    <a:pt x="1236" y="2"/>
                  </a:lnTo>
                  <a:lnTo>
                    <a:pt x="1236" y="2"/>
                  </a:lnTo>
                  <a:lnTo>
                    <a:pt x="1240" y="2"/>
                  </a:lnTo>
                  <a:lnTo>
                    <a:pt x="1240" y="2"/>
                  </a:lnTo>
                  <a:lnTo>
                    <a:pt x="1246" y="2"/>
                  </a:lnTo>
                  <a:lnTo>
                    <a:pt x="1246" y="2"/>
                  </a:lnTo>
                  <a:lnTo>
                    <a:pt x="1246" y="2"/>
                  </a:lnTo>
                  <a:lnTo>
                    <a:pt x="1246" y="2"/>
                  </a:lnTo>
                  <a:lnTo>
                    <a:pt x="1246" y="2"/>
                  </a:lnTo>
                  <a:lnTo>
                    <a:pt x="1246" y="2"/>
                  </a:lnTo>
                  <a:lnTo>
                    <a:pt x="1248" y="2"/>
                  </a:lnTo>
                  <a:lnTo>
                    <a:pt x="1248" y="2"/>
                  </a:lnTo>
                  <a:lnTo>
                    <a:pt x="1252" y="4"/>
                  </a:lnTo>
                  <a:lnTo>
                    <a:pt x="1252" y="4"/>
                  </a:lnTo>
                  <a:lnTo>
                    <a:pt x="1254" y="2"/>
                  </a:lnTo>
                  <a:lnTo>
                    <a:pt x="1254" y="2"/>
                  </a:lnTo>
                  <a:lnTo>
                    <a:pt x="1256" y="4"/>
                  </a:lnTo>
                  <a:lnTo>
                    <a:pt x="1256" y="4"/>
                  </a:lnTo>
                  <a:lnTo>
                    <a:pt x="1260" y="4"/>
                  </a:lnTo>
                  <a:lnTo>
                    <a:pt x="1260" y="4"/>
                  </a:lnTo>
                  <a:lnTo>
                    <a:pt x="1260" y="2"/>
                  </a:lnTo>
                  <a:lnTo>
                    <a:pt x="1260" y="2"/>
                  </a:lnTo>
                  <a:lnTo>
                    <a:pt x="1262" y="4"/>
                  </a:lnTo>
                  <a:lnTo>
                    <a:pt x="1262" y="4"/>
                  </a:lnTo>
                  <a:lnTo>
                    <a:pt x="1266" y="2"/>
                  </a:lnTo>
                  <a:lnTo>
                    <a:pt x="1266" y="2"/>
                  </a:lnTo>
                  <a:lnTo>
                    <a:pt x="1268" y="6"/>
                  </a:lnTo>
                  <a:lnTo>
                    <a:pt x="1268" y="6"/>
                  </a:lnTo>
                  <a:lnTo>
                    <a:pt x="1276" y="6"/>
                  </a:lnTo>
                  <a:lnTo>
                    <a:pt x="1276" y="6"/>
                  </a:lnTo>
                  <a:lnTo>
                    <a:pt x="1280" y="6"/>
                  </a:lnTo>
                  <a:lnTo>
                    <a:pt x="1282" y="4"/>
                  </a:lnTo>
                  <a:lnTo>
                    <a:pt x="1282" y="4"/>
                  </a:lnTo>
                  <a:lnTo>
                    <a:pt x="1286" y="4"/>
                  </a:lnTo>
                  <a:lnTo>
                    <a:pt x="1286" y="4"/>
                  </a:lnTo>
                  <a:lnTo>
                    <a:pt x="1288" y="4"/>
                  </a:lnTo>
                  <a:lnTo>
                    <a:pt x="1288" y="4"/>
                  </a:lnTo>
                  <a:lnTo>
                    <a:pt x="1294" y="4"/>
                  </a:lnTo>
                  <a:lnTo>
                    <a:pt x="1294" y="4"/>
                  </a:lnTo>
                  <a:lnTo>
                    <a:pt x="1300" y="2"/>
                  </a:lnTo>
                  <a:lnTo>
                    <a:pt x="1300" y="2"/>
                  </a:lnTo>
                  <a:lnTo>
                    <a:pt x="1302" y="4"/>
                  </a:lnTo>
                  <a:lnTo>
                    <a:pt x="1302" y="4"/>
                  </a:lnTo>
                  <a:lnTo>
                    <a:pt x="1304" y="4"/>
                  </a:lnTo>
                  <a:lnTo>
                    <a:pt x="1304" y="4"/>
                  </a:lnTo>
                  <a:lnTo>
                    <a:pt x="1314" y="2"/>
                  </a:lnTo>
                  <a:lnTo>
                    <a:pt x="1314" y="2"/>
                  </a:lnTo>
                  <a:lnTo>
                    <a:pt x="1318" y="4"/>
                  </a:lnTo>
                  <a:lnTo>
                    <a:pt x="1322" y="2"/>
                  </a:lnTo>
                  <a:lnTo>
                    <a:pt x="1322" y="2"/>
                  </a:lnTo>
                  <a:lnTo>
                    <a:pt x="1324" y="4"/>
                  </a:lnTo>
                  <a:lnTo>
                    <a:pt x="1324" y="4"/>
                  </a:lnTo>
                  <a:lnTo>
                    <a:pt x="1326" y="4"/>
                  </a:lnTo>
                  <a:lnTo>
                    <a:pt x="1326" y="4"/>
                  </a:lnTo>
                  <a:lnTo>
                    <a:pt x="1328" y="4"/>
                  </a:lnTo>
                  <a:lnTo>
                    <a:pt x="1328" y="4"/>
                  </a:lnTo>
                  <a:lnTo>
                    <a:pt x="1328" y="4"/>
                  </a:lnTo>
                  <a:lnTo>
                    <a:pt x="1328" y="4"/>
                  </a:lnTo>
                  <a:lnTo>
                    <a:pt x="1330" y="4"/>
                  </a:lnTo>
                  <a:lnTo>
                    <a:pt x="1330" y="4"/>
                  </a:lnTo>
                  <a:lnTo>
                    <a:pt x="1330" y="4"/>
                  </a:lnTo>
                  <a:lnTo>
                    <a:pt x="1330" y="4"/>
                  </a:lnTo>
                  <a:lnTo>
                    <a:pt x="1332" y="4"/>
                  </a:lnTo>
                  <a:lnTo>
                    <a:pt x="1332" y="4"/>
                  </a:lnTo>
                  <a:lnTo>
                    <a:pt x="1336" y="4"/>
                  </a:lnTo>
                  <a:lnTo>
                    <a:pt x="1336" y="4"/>
                  </a:lnTo>
                  <a:lnTo>
                    <a:pt x="1340" y="4"/>
                  </a:lnTo>
                  <a:lnTo>
                    <a:pt x="1344" y="4"/>
                  </a:lnTo>
                  <a:lnTo>
                    <a:pt x="1344" y="4"/>
                  </a:lnTo>
                  <a:lnTo>
                    <a:pt x="1346" y="4"/>
                  </a:lnTo>
                  <a:lnTo>
                    <a:pt x="1346" y="4"/>
                  </a:lnTo>
                  <a:lnTo>
                    <a:pt x="1348" y="4"/>
                  </a:lnTo>
                  <a:lnTo>
                    <a:pt x="1348" y="4"/>
                  </a:lnTo>
                  <a:lnTo>
                    <a:pt x="1352" y="4"/>
                  </a:lnTo>
                  <a:lnTo>
                    <a:pt x="1352" y="4"/>
                  </a:lnTo>
                  <a:lnTo>
                    <a:pt x="1356" y="4"/>
                  </a:lnTo>
                  <a:lnTo>
                    <a:pt x="1356" y="4"/>
                  </a:lnTo>
                  <a:lnTo>
                    <a:pt x="1360" y="4"/>
                  </a:lnTo>
                  <a:lnTo>
                    <a:pt x="1360" y="4"/>
                  </a:lnTo>
                  <a:lnTo>
                    <a:pt x="1362" y="4"/>
                  </a:lnTo>
                  <a:lnTo>
                    <a:pt x="1362" y="4"/>
                  </a:lnTo>
                  <a:lnTo>
                    <a:pt x="1366" y="6"/>
                  </a:lnTo>
                  <a:lnTo>
                    <a:pt x="1366" y="6"/>
                  </a:lnTo>
                  <a:lnTo>
                    <a:pt x="1366" y="8"/>
                  </a:lnTo>
                  <a:lnTo>
                    <a:pt x="1366" y="8"/>
                  </a:lnTo>
                  <a:lnTo>
                    <a:pt x="1368" y="8"/>
                  </a:lnTo>
                  <a:lnTo>
                    <a:pt x="1370" y="8"/>
                  </a:lnTo>
                  <a:lnTo>
                    <a:pt x="1370" y="8"/>
                  </a:lnTo>
                  <a:lnTo>
                    <a:pt x="1374" y="6"/>
                  </a:lnTo>
                  <a:lnTo>
                    <a:pt x="1374" y="6"/>
                  </a:lnTo>
                  <a:lnTo>
                    <a:pt x="1376" y="6"/>
                  </a:lnTo>
                  <a:lnTo>
                    <a:pt x="1376" y="6"/>
                  </a:lnTo>
                  <a:lnTo>
                    <a:pt x="1376" y="4"/>
                  </a:lnTo>
                  <a:lnTo>
                    <a:pt x="1376" y="4"/>
                  </a:lnTo>
                  <a:lnTo>
                    <a:pt x="1376" y="6"/>
                  </a:lnTo>
                  <a:lnTo>
                    <a:pt x="1376" y="6"/>
                  </a:lnTo>
                  <a:lnTo>
                    <a:pt x="1378" y="4"/>
                  </a:lnTo>
                  <a:lnTo>
                    <a:pt x="1378" y="4"/>
                  </a:lnTo>
                  <a:lnTo>
                    <a:pt x="1378" y="6"/>
                  </a:lnTo>
                  <a:lnTo>
                    <a:pt x="1378" y="6"/>
                  </a:lnTo>
                  <a:lnTo>
                    <a:pt x="1384" y="4"/>
                  </a:lnTo>
                  <a:lnTo>
                    <a:pt x="1384" y="4"/>
                  </a:lnTo>
                  <a:lnTo>
                    <a:pt x="1386" y="6"/>
                  </a:lnTo>
                  <a:lnTo>
                    <a:pt x="1386" y="6"/>
                  </a:lnTo>
                  <a:lnTo>
                    <a:pt x="1386" y="4"/>
                  </a:lnTo>
                  <a:lnTo>
                    <a:pt x="1386" y="4"/>
                  </a:lnTo>
                  <a:lnTo>
                    <a:pt x="1386" y="4"/>
                  </a:lnTo>
                  <a:lnTo>
                    <a:pt x="1386" y="4"/>
                  </a:lnTo>
                  <a:lnTo>
                    <a:pt x="1390" y="6"/>
                  </a:lnTo>
                  <a:lnTo>
                    <a:pt x="1390" y="6"/>
                  </a:lnTo>
                  <a:lnTo>
                    <a:pt x="1394" y="6"/>
                  </a:lnTo>
                  <a:lnTo>
                    <a:pt x="1394" y="6"/>
                  </a:lnTo>
                  <a:lnTo>
                    <a:pt x="1396" y="6"/>
                  </a:lnTo>
                  <a:lnTo>
                    <a:pt x="1396" y="6"/>
                  </a:lnTo>
                  <a:lnTo>
                    <a:pt x="1398" y="6"/>
                  </a:lnTo>
                  <a:lnTo>
                    <a:pt x="1398" y="6"/>
                  </a:lnTo>
                  <a:lnTo>
                    <a:pt x="1400" y="4"/>
                  </a:lnTo>
                  <a:lnTo>
                    <a:pt x="1400" y="4"/>
                  </a:lnTo>
                  <a:lnTo>
                    <a:pt x="1402" y="6"/>
                  </a:lnTo>
                  <a:lnTo>
                    <a:pt x="1402" y="6"/>
                  </a:lnTo>
                  <a:lnTo>
                    <a:pt x="1402" y="4"/>
                  </a:lnTo>
                  <a:lnTo>
                    <a:pt x="1402" y="4"/>
                  </a:lnTo>
                  <a:lnTo>
                    <a:pt x="1404" y="4"/>
                  </a:lnTo>
                  <a:lnTo>
                    <a:pt x="1404" y="4"/>
                  </a:lnTo>
                  <a:lnTo>
                    <a:pt x="1404" y="6"/>
                  </a:lnTo>
                  <a:lnTo>
                    <a:pt x="1404" y="6"/>
                  </a:lnTo>
                  <a:lnTo>
                    <a:pt x="1406" y="4"/>
                  </a:lnTo>
                  <a:lnTo>
                    <a:pt x="1406" y="4"/>
                  </a:lnTo>
                  <a:lnTo>
                    <a:pt x="1412" y="6"/>
                  </a:lnTo>
                  <a:lnTo>
                    <a:pt x="1412" y="6"/>
                  </a:lnTo>
                  <a:lnTo>
                    <a:pt x="1414" y="6"/>
                  </a:lnTo>
                  <a:lnTo>
                    <a:pt x="1414" y="6"/>
                  </a:lnTo>
                  <a:lnTo>
                    <a:pt x="1416" y="6"/>
                  </a:lnTo>
                  <a:lnTo>
                    <a:pt x="1416" y="6"/>
                  </a:lnTo>
                  <a:lnTo>
                    <a:pt x="1420" y="4"/>
                  </a:lnTo>
                  <a:lnTo>
                    <a:pt x="1420" y="4"/>
                  </a:lnTo>
                  <a:lnTo>
                    <a:pt x="1428" y="4"/>
                  </a:lnTo>
                  <a:lnTo>
                    <a:pt x="1428" y="4"/>
                  </a:lnTo>
                  <a:lnTo>
                    <a:pt x="1432" y="4"/>
                  </a:lnTo>
                  <a:lnTo>
                    <a:pt x="1432" y="4"/>
                  </a:lnTo>
                  <a:lnTo>
                    <a:pt x="1434" y="6"/>
                  </a:lnTo>
                  <a:lnTo>
                    <a:pt x="1434" y="6"/>
                  </a:lnTo>
                  <a:lnTo>
                    <a:pt x="1436" y="6"/>
                  </a:lnTo>
                  <a:lnTo>
                    <a:pt x="1436" y="6"/>
                  </a:lnTo>
                  <a:lnTo>
                    <a:pt x="1438" y="6"/>
                  </a:lnTo>
                  <a:lnTo>
                    <a:pt x="1438" y="6"/>
                  </a:lnTo>
                  <a:lnTo>
                    <a:pt x="1440" y="6"/>
                  </a:lnTo>
                  <a:lnTo>
                    <a:pt x="1440" y="6"/>
                  </a:lnTo>
                  <a:lnTo>
                    <a:pt x="1444" y="6"/>
                  </a:lnTo>
                  <a:lnTo>
                    <a:pt x="1444" y="6"/>
                  </a:lnTo>
                  <a:lnTo>
                    <a:pt x="1446" y="6"/>
                  </a:lnTo>
                  <a:lnTo>
                    <a:pt x="1446" y="6"/>
                  </a:lnTo>
                  <a:lnTo>
                    <a:pt x="1450" y="6"/>
                  </a:lnTo>
                  <a:lnTo>
                    <a:pt x="1450" y="6"/>
                  </a:lnTo>
                  <a:lnTo>
                    <a:pt x="1452" y="6"/>
                  </a:lnTo>
                  <a:lnTo>
                    <a:pt x="1452" y="6"/>
                  </a:lnTo>
                  <a:lnTo>
                    <a:pt x="1454" y="4"/>
                  </a:lnTo>
                  <a:lnTo>
                    <a:pt x="1454" y="4"/>
                  </a:lnTo>
                  <a:lnTo>
                    <a:pt x="1456" y="4"/>
                  </a:lnTo>
                  <a:lnTo>
                    <a:pt x="1456" y="4"/>
                  </a:lnTo>
                  <a:lnTo>
                    <a:pt x="1462" y="4"/>
                  </a:lnTo>
                  <a:lnTo>
                    <a:pt x="1462" y="4"/>
                  </a:lnTo>
                  <a:lnTo>
                    <a:pt x="1464" y="4"/>
                  </a:lnTo>
                  <a:lnTo>
                    <a:pt x="1464" y="4"/>
                  </a:lnTo>
                  <a:lnTo>
                    <a:pt x="1468" y="4"/>
                  </a:lnTo>
                  <a:lnTo>
                    <a:pt x="1468" y="4"/>
                  </a:lnTo>
                  <a:lnTo>
                    <a:pt x="1472" y="4"/>
                  </a:lnTo>
                  <a:lnTo>
                    <a:pt x="1472" y="4"/>
                  </a:lnTo>
                  <a:lnTo>
                    <a:pt x="1476" y="4"/>
                  </a:lnTo>
                  <a:lnTo>
                    <a:pt x="1476" y="4"/>
                  </a:lnTo>
                  <a:lnTo>
                    <a:pt x="1480" y="4"/>
                  </a:lnTo>
                  <a:lnTo>
                    <a:pt x="1480" y="4"/>
                  </a:lnTo>
                  <a:lnTo>
                    <a:pt x="1484" y="6"/>
                  </a:lnTo>
                  <a:lnTo>
                    <a:pt x="1484" y="6"/>
                  </a:lnTo>
                  <a:lnTo>
                    <a:pt x="1486" y="6"/>
                  </a:lnTo>
                  <a:lnTo>
                    <a:pt x="1486" y="6"/>
                  </a:lnTo>
                  <a:lnTo>
                    <a:pt x="1488" y="6"/>
                  </a:lnTo>
                  <a:lnTo>
                    <a:pt x="1488" y="6"/>
                  </a:lnTo>
                  <a:lnTo>
                    <a:pt x="1492" y="4"/>
                  </a:lnTo>
                  <a:lnTo>
                    <a:pt x="1492" y="4"/>
                  </a:lnTo>
                  <a:lnTo>
                    <a:pt x="1498" y="4"/>
                  </a:lnTo>
                  <a:lnTo>
                    <a:pt x="1498" y="4"/>
                  </a:lnTo>
                  <a:lnTo>
                    <a:pt x="1498" y="4"/>
                  </a:lnTo>
                  <a:lnTo>
                    <a:pt x="1498" y="4"/>
                  </a:lnTo>
                  <a:lnTo>
                    <a:pt x="1500" y="4"/>
                  </a:lnTo>
                  <a:lnTo>
                    <a:pt x="1500" y="4"/>
                  </a:lnTo>
                  <a:lnTo>
                    <a:pt x="1504" y="4"/>
                  </a:lnTo>
                  <a:lnTo>
                    <a:pt x="1504" y="4"/>
                  </a:lnTo>
                  <a:lnTo>
                    <a:pt x="1506" y="4"/>
                  </a:lnTo>
                  <a:lnTo>
                    <a:pt x="1506" y="4"/>
                  </a:lnTo>
                  <a:lnTo>
                    <a:pt x="1512" y="4"/>
                  </a:lnTo>
                  <a:lnTo>
                    <a:pt x="1512" y="4"/>
                  </a:lnTo>
                  <a:lnTo>
                    <a:pt x="1514" y="6"/>
                  </a:lnTo>
                  <a:lnTo>
                    <a:pt x="1514" y="6"/>
                  </a:lnTo>
                  <a:lnTo>
                    <a:pt x="1520" y="4"/>
                  </a:lnTo>
                  <a:lnTo>
                    <a:pt x="1526" y="4"/>
                  </a:lnTo>
                  <a:lnTo>
                    <a:pt x="1526" y="4"/>
                  </a:lnTo>
                  <a:lnTo>
                    <a:pt x="1526" y="4"/>
                  </a:lnTo>
                  <a:lnTo>
                    <a:pt x="1526" y="4"/>
                  </a:lnTo>
                  <a:lnTo>
                    <a:pt x="1526" y="4"/>
                  </a:lnTo>
                  <a:lnTo>
                    <a:pt x="1526" y="4"/>
                  </a:lnTo>
                  <a:lnTo>
                    <a:pt x="1528" y="4"/>
                  </a:lnTo>
                  <a:lnTo>
                    <a:pt x="1528" y="4"/>
                  </a:lnTo>
                  <a:lnTo>
                    <a:pt x="1532" y="4"/>
                  </a:lnTo>
                  <a:lnTo>
                    <a:pt x="1532" y="4"/>
                  </a:lnTo>
                  <a:lnTo>
                    <a:pt x="1540" y="4"/>
                  </a:lnTo>
                  <a:lnTo>
                    <a:pt x="1540" y="4"/>
                  </a:lnTo>
                  <a:lnTo>
                    <a:pt x="1542" y="4"/>
                  </a:lnTo>
                  <a:lnTo>
                    <a:pt x="1542" y="4"/>
                  </a:lnTo>
                  <a:lnTo>
                    <a:pt x="1546" y="4"/>
                  </a:lnTo>
                  <a:lnTo>
                    <a:pt x="1546" y="4"/>
                  </a:lnTo>
                  <a:lnTo>
                    <a:pt x="1546" y="4"/>
                  </a:lnTo>
                  <a:lnTo>
                    <a:pt x="1546" y="4"/>
                  </a:lnTo>
                  <a:lnTo>
                    <a:pt x="1550" y="6"/>
                  </a:lnTo>
                  <a:lnTo>
                    <a:pt x="1550" y="6"/>
                  </a:lnTo>
                  <a:lnTo>
                    <a:pt x="1556" y="4"/>
                  </a:lnTo>
                  <a:lnTo>
                    <a:pt x="1556" y="4"/>
                  </a:lnTo>
                  <a:lnTo>
                    <a:pt x="1560" y="6"/>
                  </a:lnTo>
                  <a:lnTo>
                    <a:pt x="1560" y="6"/>
                  </a:lnTo>
                  <a:lnTo>
                    <a:pt x="1564" y="4"/>
                  </a:lnTo>
                  <a:lnTo>
                    <a:pt x="1568" y="6"/>
                  </a:lnTo>
                  <a:lnTo>
                    <a:pt x="1568" y="6"/>
                  </a:lnTo>
                  <a:lnTo>
                    <a:pt x="1574" y="4"/>
                  </a:lnTo>
                  <a:lnTo>
                    <a:pt x="1574" y="4"/>
                  </a:lnTo>
                  <a:lnTo>
                    <a:pt x="1576" y="6"/>
                  </a:lnTo>
                  <a:lnTo>
                    <a:pt x="1576" y="6"/>
                  </a:lnTo>
                  <a:lnTo>
                    <a:pt x="1578" y="4"/>
                  </a:lnTo>
                  <a:lnTo>
                    <a:pt x="1578" y="4"/>
                  </a:lnTo>
                  <a:lnTo>
                    <a:pt x="1586" y="6"/>
                  </a:lnTo>
                  <a:lnTo>
                    <a:pt x="1586" y="6"/>
                  </a:lnTo>
                  <a:lnTo>
                    <a:pt x="1588" y="6"/>
                  </a:lnTo>
                  <a:lnTo>
                    <a:pt x="1588" y="6"/>
                  </a:lnTo>
                  <a:lnTo>
                    <a:pt x="1592" y="6"/>
                  </a:lnTo>
                  <a:lnTo>
                    <a:pt x="1592" y="6"/>
                  </a:lnTo>
                  <a:lnTo>
                    <a:pt x="1594" y="6"/>
                  </a:lnTo>
                  <a:lnTo>
                    <a:pt x="1594" y="6"/>
                  </a:lnTo>
                  <a:lnTo>
                    <a:pt x="1594" y="6"/>
                  </a:lnTo>
                  <a:lnTo>
                    <a:pt x="1596" y="4"/>
                  </a:lnTo>
                  <a:lnTo>
                    <a:pt x="1596" y="4"/>
                  </a:lnTo>
                  <a:lnTo>
                    <a:pt x="1602" y="4"/>
                  </a:lnTo>
                  <a:lnTo>
                    <a:pt x="1602" y="4"/>
                  </a:lnTo>
                  <a:lnTo>
                    <a:pt x="1608" y="4"/>
                  </a:lnTo>
                  <a:lnTo>
                    <a:pt x="1608" y="4"/>
                  </a:lnTo>
                  <a:lnTo>
                    <a:pt x="1610" y="4"/>
                  </a:lnTo>
                  <a:lnTo>
                    <a:pt x="1610" y="4"/>
                  </a:lnTo>
                  <a:lnTo>
                    <a:pt x="1612" y="4"/>
                  </a:lnTo>
                  <a:lnTo>
                    <a:pt x="1612" y="4"/>
                  </a:lnTo>
                  <a:lnTo>
                    <a:pt x="1616" y="4"/>
                  </a:lnTo>
                  <a:lnTo>
                    <a:pt x="1616" y="4"/>
                  </a:lnTo>
                  <a:lnTo>
                    <a:pt x="1618" y="4"/>
                  </a:lnTo>
                  <a:lnTo>
                    <a:pt x="1618" y="4"/>
                  </a:lnTo>
                  <a:lnTo>
                    <a:pt x="1624" y="4"/>
                  </a:lnTo>
                  <a:lnTo>
                    <a:pt x="1624" y="4"/>
                  </a:lnTo>
                  <a:lnTo>
                    <a:pt x="1626" y="4"/>
                  </a:lnTo>
                  <a:lnTo>
                    <a:pt x="1626" y="4"/>
                  </a:lnTo>
                  <a:lnTo>
                    <a:pt x="1628" y="4"/>
                  </a:lnTo>
                  <a:lnTo>
                    <a:pt x="1628" y="4"/>
                  </a:lnTo>
                  <a:lnTo>
                    <a:pt x="1632" y="4"/>
                  </a:lnTo>
                  <a:lnTo>
                    <a:pt x="1632" y="4"/>
                  </a:lnTo>
                  <a:lnTo>
                    <a:pt x="1634" y="4"/>
                  </a:lnTo>
                  <a:lnTo>
                    <a:pt x="1634" y="4"/>
                  </a:lnTo>
                  <a:lnTo>
                    <a:pt x="1640" y="4"/>
                  </a:lnTo>
                  <a:lnTo>
                    <a:pt x="1640" y="4"/>
                  </a:lnTo>
                  <a:lnTo>
                    <a:pt x="1642" y="4"/>
                  </a:lnTo>
                  <a:lnTo>
                    <a:pt x="1642" y="4"/>
                  </a:lnTo>
                  <a:lnTo>
                    <a:pt x="1644" y="4"/>
                  </a:lnTo>
                  <a:lnTo>
                    <a:pt x="1644" y="4"/>
                  </a:lnTo>
                  <a:lnTo>
                    <a:pt x="1648" y="4"/>
                  </a:lnTo>
                  <a:lnTo>
                    <a:pt x="1648" y="4"/>
                  </a:lnTo>
                  <a:lnTo>
                    <a:pt x="1650" y="4"/>
                  </a:lnTo>
                  <a:lnTo>
                    <a:pt x="1650" y="4"/>
                  </a:lnTo>
                  <a:lnTo>
                    <a:pt x="1656" y="4"/>
                  </a:lnTo>
                  <a:lnTo>
                    <a:pt x="1656" y="4"/>
                  </a:lnTo>
                  <a:lnTo>
                    <a:pt x="1658" y="4"/>
                  </a:lnTo>
                  <a:lnTo>
                    <a:pt x="1658" y="4"/>
                  </a:lnTo>
                  <a:lnTo>
                    <a:pt x="1662" y="4"/>
                  </a:lnTo>
                  <a:lnTo>
                    <a:pt x="1662" y="4"/>
                  </a:lnTo>
                  <a:lnTo>
                    <a:pt x="1664" y="4"/>
                  </a:lnTo>
                  <a:lnTo>
                    <a:pt x="1664" y="4"/>
                  </a:lnTo>
                  <a:lnTo>
                    <a:pt x="1668" y="4"/>
                  </a:lnTo>
                  <a:lnTo>
                    <a:pt x="1668" y="4"/>
                  </a:lnTo>
                  <a:lnTo>
                    <a:pt x="1670" y="4"/>
                  </a:lnTo>
                  <a:lnTo>
                    <a:pt x="1670" y="4"/>
                  </a:lnTo>
                  <a:lnTo>
                    <a:pt x="1680" y="4"/>
                  </a:lnTo>
                  <a:lnTo>
                    <a:pt x="1680" y="4"/>
                  </a:lnTo>
                  <a:lnTo>
                    <a:pt x="1688" y="6"/>
                  </a:lnTo>
                  <a:lnTo>
                    <a:pt x="1688" y="6"/>
                  </a:lnTo>
                  <a:lnTo>
                    <a:pt x="1690" y="6"/>
                  </a:lnTo>
                  <a:lnTo>
                    <a:pt x="1690" y="6"/>
                  </a:lnTo>
                  <a:lnTo>
                    <a:pt x="1692" y="6"/>
                  </a:lnTo>
                  <a:lnTo>
                    <a:pt x="1692" y="6"/>
                  </a:lnTo>
                  <a:lnTo>
                    <a:pt x="1692" y="6"/>
                  </a:lnTo>
                  <a:lnTo>
                    <a:pt x="1692" y="6"/>
                  </a:lnTo>
                  <a:lnTo>
                    <a:pt x="1696" y="4"/>
                  </a:lnTo>
                  <a:lnTo>
                    <a:pt x="1696" y="4"/>
                  </a:lnTo>
                  <a:lnTo>
                    <a:pt x="1702" y="6"/>
                  </a:lnTo>
                  <a:lnTo>
                    <a:pt x="1702" y="6"/>
                  </a:lnTo>
                  <a:lnTo>
                    <a:pt x="1704" y="8"/>
                  </a:lnTo>
                  <a:lnTo>
                    <a:pt x="1704" y="8"/>
                  </a:lnTo>
                  <a:lnTo>
                    <a:pt x="1706" y="6"/>
                  </a:lnTo>
                  <a:lnTo>
                    <a:pt x="1706" y="6"/>
                  </a:lnTo>
                  <a:lnTo>
                    <a:pt x="1706" y="6"/>
                  </a:lnTo>
                  <a:lnTo>
                    <a:pt x="1706" y="6"/>
                  </a:lnTo>
                  <a:lnTo>
                    <a:pt x="1706" y="6"/>
                  </a:lnTo>
                  <a:lnTo>
                    <a:pt x="1710" y="6"/>
                  </a:lnTo>
                  <a:lnTo>
                    <a:pt x="1710" y="6"/>
                  </a:lnTo>
                  <a:lnTo>
                    <a:pt x="1712" y="8"/>
                  </a:lnTo>
                  <a:lnTo>
                    <a:pt x="1712" y="8"/>
                  </a:lnTo>
                  <a:lnTo>
                    <a:pt x="1714" y="6"/>
                  </a:lnTo>
                  <a:lnTo>
                    <a:pt x="1718" y="6"/>
                  </a:lnTo>
                  <a:lnTo>
                    <a:pt x="1718" y="6"/>
                  </a:lnTo>
                  <a:lnTo>
                    <a:pt x="1722" y="6"/>
                  </a:lnTo>
                  <a:lnTo>
                    <a:pt x="1722" y="6"/>
                  </a:lnTo>
                  <a:lnTo>
                    <a:pt x="1724" y="6"/>
                  </a:lnTo>
                  <a:lnTo>
                    <a:pt x="1724" y="6"/>
                  </a:lnTo>
                  <a:lnTo>
                    <a:pt x="1724" y="6"/>
                  </a:lnTo>
                  <a:lnTo>
                    <a:pt x="1724" y="6"/>
                  </a:lnTo>
                  <a:lnTo>
                    <a:pt x="1726" y="8"/>
                  </a:lnTo>
                  <a:lnTo>
                    <a:pt x="1726" y="8"/>
                  </a:lnTo>
                  <a:lnTo>
                    <a:pt x="1728" y="8"/>
                  </a:lnTo>
                  <a:lnTo>
                    <a:pt x="1730" y="6"/>
                  </a:lnTo>
                  <a:lnTo>
                    <a:pt x="1730" y="6"/>
                  </a:lnTo>
                  <a:lnTo>
                    <a:pt x="1734" y="6"/>
                  </a:lnTo>
                  <a:lnTo>
                    <a:pt x="1734" y="6"/>
                  </a:lnTo>
                  <a:lnTo>
                    <a:pt x="1736" y="6"/>
                  </a:lnTo>
                  <a:lnTo>
                    <a:pt x="1736" y="6"/>
                  </a:lnTo>
                  <a:lnTo>
                    <a:pt x="1736" y="6"/>
                  </a:lnTo>
                  <a:lnTo>
                    <a:pt x="1736" y="6"/>
                  </a:lnTo>
                  <a:lnTo>
                    <a:pt x="1738" y="6"/>
                  </a:lnTo>
                  <a:lnTo>
                    <a:pt x="1738" y="6"/>
                  </a:lnTo>
                  <a:lnTo>
                    <a:pt x="1750" y="4"/>
                  </a:lnTo>
                  <a:lnTo>
                    <a:pt x="1750" y="4"/>
                  </a:lnTo>
                  <a:lnTo>
                    <a:pt x="1754" y="6"/>
                  </a:lnTo>
                  <a:lnTo>
                    <a:pt x="1754" y="6"/>
                  </a:lnTo>
                  <a:lnTo>
                    <a:pt x="1754" y="6"/>
                  </a:lnTo>
                  <a:lnTo>
                    <a:pt x="1754" y="6"/>
                  </a:lnTo>
                  <a:lnTo>
                    <a:pt x="1754" y="6"/>
                  </a:lnTo>
                  <a:lnTo>
                    <a:pt x="1758" y="6"/>
                  </a:lnTo>
                  <a:lnTo>
                    <a:pt x="1758" y="6"/>
                  </a:lnTo>
                  <a:lnTo>
                    <a:pt x="1762" y="6"/>
                  </a:lnTo>
                  <a:lnTo>
                    <a:pt x="1762" y="6"/>
                  </a:lnTo>
                  <a:lnTo>
                    <a:pt x="1764" y="4"/>
                  </a:lnTo>
                  <a:lnTo>
                    <a:pt x="1764" y="4"/>
                  </a:lnTo>
                  <a:lnTo>
                    <a:pt x="1766" y="6"/>
                  </a:lnTo>
                  <a:lnTo>
                    <a:pt x="1766" y="6"/>
                  </a:lnTo>
                  <a:lnTo>
                    <a:pt x="1770" y="4"/>
                  </a:lnTo>
                  <a:lnTo>
                    <a:pt x="1770" y="4"/>
                  </a:lnTo>
                  <a:lnTo>
                    <a:pt x="1772" y="6"/>
                  </a:lnTo>
                  <a:lnTo>
                    <a:pt x="1772" y="6"/>
                  </a:lnTo>
                  <a:lnTo>
                    <a:pt x="1776" y="4"/>
                  </a:lnTo>
                  <a:lnTo>
                    <a:pt x="1776" y="4"/>
                  </a:lnTo>
                  <a:lnTo>
                    <a:pt x="1782" y="4"/>
                  </a:lnTo>
                  <a:lnTo>
                    <a:pt x="1782" y="4"/>
                  </a:lnTo>
                  <a:lnTo>
                    <a:pt x="1782" y="4"/>
                  </a:lnTo>
                  <a:lnTo>
                    <a:pt x="1782" y="4"/>
                  </a:lnTo>
                  <a:lnTo>
                    <a:pt x="1784" y="6"/>
                  </a:lnTo>
                  <a:lnTo>
                    <a:pt x="1784" y="6"/>
                  </a:lnTo>
                  <a:lnTo>
                    <a:pt x="1792" y="6"/>
                  </a:lnTo>
                  <a:lnTo>
                    <a:pt x="1792" y="6"/>
                  </a:lnTo>
                  <a:lnTo>
                    <a:pt x="1794" y="4"/>
                  </a:lnTo>
                  <a:lnTo>
                    <a:pt x="1794" y="4"/>
                  </a:lnTo>
                  <a:lnTo>
                    <a:pt x="1798" y="6"/>
                  </a:lnTo>
                  <a:lnTo>
                    <a:pt x="1798" y="6"/>
                  </a:lnTo>
                  <a:lnTo>
                    <a:pt x="1800" y="6"/>
                  </a:lnTo>
                  <a:lnTo>
                    <a:pt x="1800" y="6"/>
                  </a:lnTo>
                  <a:lnTo>
                    <a:pt x="1800" y="6"/>
                  </a:lnTo>
                  <a:lnTo>
                    <a:pt x="1800" y="6"/>
                  </a:lnTo>
                  <a:lnTo>
                    <a:pt x="1802" y="4"/>
                  </a:lnTo>
                  <a:lnTo>
                    <a:pt x="1802" y="4"/>
                  </a:lnTo>
                  <a:lnTo>
                    <a:pt x="1802" y="6"/>
                  </a:lnTo>
                  <a:lnTo>
                    <a:pt x="1802" y="6"/>
                  </a:lnTo>
                  <a:lnTo>
                    <a:pt x="1804" y="4"/>
                  </a:lnTo>
                  <a:lnTo>
                    <a:pt x="1804" y="4"/>
                  </a:lnTo>
                  <a:lnTo>
                    <a:pt x="1804" y="6"/>
                  </a:lnTo>
                  <a:lnTo>
                    <a:pt x="1804" y="6"/>
                  </a:lnTo>
                  <a:lnTo>
                    <a:pt x="1812" y="6"/>
                  </a:lnTo>
                  <a:lnTo>
                    <a:pt x="1812" y="6"/>
                  </a:lnTo>
                  <a:lnTo>
                    <a:pt x="1814" y="6"/>
                  </a:lnTo>
                  <a:lnTo>
                    <a:pt x="1814" y="6"/>
                  </a:lnTo>
                  <a:lnTo>
                    <a:pt x="1816" y="6"/>
                  </a:lnTo>
                  <a:lnTo>
                    <a:pt x="1816" y="6"/>
                  </a:lnTo>
                  <a:lnTo>
                    <a:pt x="1820" y="6"/>
                  </a:lnTo>
                  <a:lnTo>
                    <a:pt x="1820" y="6"/>
                  </a:lnTo>
                  <a:lnTo>
                    <a:pt x="1820" y="6"/>
                  </a:lnTo>
                  <a:lnTo>
                    <a:pt x="1820" y="6"/>
                  </a:lnTo>
                  <a:lnTo>
                    <a:pt x="1824" y="6"/>
                  </a:lnTo>
                  <a:lnTo>
                    <a:pt x="1824" y="6"/>
                  </a:lnTo>
                  <a:lnTo>
                    <a:pt x="1826" y="6"/>
                  </a:lnTo>
                  <a:lnTo>
                    <a:pt x="1826" y="6"/>
                  </a:lnTo>
                  <a:lnTo>
                    <a:pt x="1826" y="8"/>
                  </a:lnTo>
                  <a:lnTo>
                    <a:pt x="1826" y="8"/>
                  </a:lnTo>
                  <a:lnTo>
                    <a:pt x="1828" y="8"/>
                  </a:lnTo>
                  <a:lnTo>
                    <a:pt x="1828" y="8"/>
                  </a:lnTo>
                  <a:lnTo>
                    <a:pt x="1832" y="8"/>
                  </a:lnTo>
                  <a:lnTo>
                    <a:pt x="1832" y="8"/>
                  </a:lnTo>
                  <a:lnTo>
                    <a:pt x="1836" y="6"/>
                  </a:lnTo>
                  <a:lnTo>
                    <a:pt x="1836" y="6"/>
                  </a:lnTo>
                  <a:lnTo>
                    <a:pt x="1838" y="6"/>
                  </a:lnTo>
                  <a:lnTo>
                    <a:pt x="1838" y="6"/>
                  </a:lnTo>
                  <a:lnTo>
                    <a:pt x="1840" y="6"/>
                  </a:lnTo>
                  <a:lnTo>
                    <a:pt x="1840" y="6"/>
                  </a:lnTo>
                  <a:lnTo>
                    <a:pt x="1842" y="6"/>
                  </a:lnTo>
                  <a:lnTo>
                    <a:pt x="1842" y="6"/>
                  </a:lnTo>
                  <a:lnTo>
                    <a:pt x="1842" y="6"/>
                  </a:lnTo>
                  <a:lnTo>
                    <a:pt x="1842" y="6"/>
                  </a:lnTo>
                  <a:lnTo>
                    <a:pt x="1842" y="6"/>
                  </a:lnTo>
                  <a:lnTo>
                    <a:pt x="1842" y="6"/>
                  </a:lnTo>
                  <a:lnTo>
                    <a:pt x="1844" y="6"/>
                  </a:lnTo>
                  <a:lnTo>
                    <a:pt x="1844" y="6"/>
                  </a:lnTo>
                  <a:lnTo>
                    <a:pt x="1846" y="6"/>
                  </a:lnTo>
                  <a:lnTo>
                    <a:pt x="1846" y="6"/>
                  </a:lnTo>
                  <a:lnTo>
                    <a:pt x="1848" y="6"/>
                  </a:lnTo>
                  <a:lnTo>
                    <a:pt x="1848" y="6"/>
                  </a:lnTo>
                  <a:lnTo>
                    <a:pt x="1850" y="6"/>
                  </a:lnTo>
                  <a:lnTo>
                    <a:pt x="1850" y="6"/>
                  </a:lnTo>
                  <a:lnTo>
                    <a:pt x="1850" y="6"/>
                  </a:lnTo>
                  <a:lnTo>
                    <a:pt x="1850" y="6"/>
                  </a:lnTo>
                  <a:lnTo>
                    <a:pt x="1852" y="6"/>
                  </a:lnTo>
                  <a:lnTo>
                    <a:pt x="1852" y="6"/>
                  </a:lnTo>
                  <a:lnTo>
                    <a:pt x="1854" y="6"/>
                  </a:lnTo>
                  <a:lnTo>
                    <a:pt x="1854" y="6"/>
                  </a:lnTo>
                  <a:lnTo>
                    <a:pt x="1858" y="6"/>
                  </a:lnTo>
                  <a:lnTo>
                    <a:pt x="1858" y="6"/>
                  </a:lnTo>
                  <a:lnTo>
                    <a:pt x="1860" y="6"/>
                  </a:lnTo>
                  <a:lnTo>
                    <a:pt x="1864" y="6"/>
                  </a:lnTo>
                  <a:lnTo>
                    <a:pt x="1864" y="6"/>
                  </a:lnTo>
                  <a:lnTo>
                    <a:pt x="1864" y="6"/>
                  </a:lnTo>
                  <a:lnTo>
                    <a:pt x="1864" y="6"/>
                  </a:lnTo>
                  <a:lnTo>
                    <a:pt x="1864" y="6"/>
                  </a:lnTo>
                  <a:lnTo>
                    <a:pt x="1864" y="6"/>
                  </a:lnTo>
                  <a:lnTo>
                    <a:pt x="1866" y="6"/>
                  </a:lnTo>
                  <a:lnTo>
                    <a:pt x="1866" y="6"/>
                  </a:lnTo>
                  <a:lnTo>
                    <a:pt x="1872" y="6"/>
                  </a:lnTo>
                  <a:lnTo>
                    <a:pt x="1872" y="6"/>
                  </a:lnTo>
                  <a:lnTo>
                    <a:pt x="1880" y="6"/>
                  </a:lnTo>
                  <a:lnTo>
                    <a:pt x="1880" y="6"/>
                  </a:lnTo>
                  <a:lnTo>
                    <a:pt x="1882" y="6"/>
                  </a:lnTo>
                  <a:lnTo>
                    <a:pt x="1882" y="6"/>
                  </a:lnTo>
                  <a:lnTo>
                    <a:pt x="1888" y="6"/>
                  </a:lnTo>
                  <a:lnTo>
                    <a:pt x="1888" y="6"/>
                  </a:lnTo>
                  <a:lnTo>
                    <a:pt x="1892" y="6"/>
                  </a:lnTo>
                  <a:lnTo>
                    <a:pt x="1892" y="6"/>
                  </a:lnTo>
                  <a:lnTo>
                    <a:pt x="1896" y="6"/>
                  </a:lnTo>
                  <a:lnTo>
                    <a:pt x="1896" y="6"/>
                  </a:lnTo>
                  <a:lnTo>
                    <a:pt x="1898" y="6"/>
                  </a:lnTo>
                  <a:lnTo>
                    <a:pt x="1898" y="6"/>
                  </a:lnTo>
                  <a:lnTo>
                    <a:pt x="1902" y="4"/>
                  </a:lnTo>
                  <a:lnTo>
                    <a:pt x="1902" y="4"/>
                  </a:lnTo>
                  <a:lnTo>
                    <a:pt x="1906" y="6"/>
                  </a:lnTo>
                  <a:lnTo>
                    <a:pt x="1906" y="6"/>
                  </a:lnTo>
                  <a:lnTo>
                    <a:pt x="1914" y="4"/>
                  </a:lnTo>
                  <a:lnTo>
                    <a:pt x="1914" y="4"/>
                  </a:lnTo>
                  <a:lnTo>
                    <a:pt x="1916" y="6"/>
                  </a:lnTo>
                  <a:lnTo>
                    <a:pt x="1916" y="6"/>
                  </a:lnTo>
                  <a:lnTo>
                    <a:pt x="1916" y="6"/>
                  </a:lnTo>
                  <a:lnTo>
                    <a:pt x="1916" y="6"/>
                  </a:lnTo>
                  <a:lnTo>
                    <a:pt x="1916" y="6"/>
                  </a:lnTo>
                  <a:lnTo>
                    <a:pt x="1916" y="6"/>
                  </a:lnTo>
                  <a:lnTo>
                    <a:pt x="1918" y="8"/>
                  </a:lnTo>
                  <a:lnTo>
                    <a:pt x="1918" y="8"/>
                  </a:lnTo>
                  <a:lnTo>
                    <a:pt x="1922" y="8"/>
                  </a:lnTo>
                  <a:lnTo>
                    <a:pt x="1926" y="8"/>
                  </a:lnTo>
                  <a:lnTo>
                    <a:pt x="1926" y="8"/>
                  </a:lnTo>
                  <a:lnTo>
                    <a:pt x="1928" y="10"/>
                  </a:lnTo>
                  <a:lnTo>
                    <a:pt x="1928" y="10"/>
                  </a:lnTo>
                  <a:lnTo>
                    <a:pt x="1934" y="8"/>
                  </a:lnTo>
                  <a:lnTo>
                    <a:pt x="1934" y="8"/>
                  </a:lnTo>
                  <a:lnTo>
                    <a:pt x="1944" y="6"/>
                  </a:lnTo>
                  <a:lnTo>
                    <a:pt x="1944" y="6"/>
                  </a:lnTo>
                  <a:lnTo>
                    <a:pt x="1946" y="6"/>
                  </a:lnTo>
                  <a:lnTo>
                    <a:pt x="1946" y="6"/>
                  </a:lnTo>
                  <a:lnTo>
                    <a:pt x="1948" y="4"/>
                  </a:lnTo>
                  <a:lnTo>
                    <a:pt x="1948" y="4"/>
                  </a:lnTo>
                  <a:lnTo>
                    <a:pt x="1950" y="4"/>
                  </a:lnTo>
                  <a:lnTo>
                    <a:pt x="1950" y="4"/>
                  </a:lnTo>
                  <a:lnTo>
                    <a:pt x="1950" y="6"/>
                  </a:lnTo>
                  <a:lnTo>
                    <a:pt x="1950" y="6"/>
                  </a:lnTo>
                  <a:lnTo>
                    <a:pt x="1954" y="6"/>
                  </a:lnTo>
                  <a:lnTo>
                    <a:pt x="1954" y="6"/>
                  </a:lnTo>
                  <a:lnTo>
                    <a:pt x="1960" y="6"/>
                  </a:lnTo>
                  <a:lnTo>
                    <a:pt x="1960" y="6"/>
                  </a:lnTo>
                  <a:lnTo>
                    <a:pt x="1960" y="4"/>
                  </a:lnTo>
                  <a:lnTo>
                    <a:pt x="1960" y="4"/>
                  </a:lnTo>
                  <a:lnTo>
                    <a:pt x="1962" y="4"/>
                  </a:lnTo>
                  <a:lnTo>
                    <a:pt x="1962" y="4"/>
                  </a:lnTo>
                  <a:lnTo>
                    <a:pt x="1968" y="6"/>
                  </a:lnTo>
                  <a:lnTo>
                    <a:pt x="1968" y="6"/>
                  </a:lnTo>
                  <a:lnTo>
                    <a:pt x="1970" y="6"/>
                  </a:lnTo>
                  <a:lnTo>
                    <a:pt x="1970" y="6"/>
                  </a:lnTo>
                  <a:lnTo>
                    <a:pt x="1972" y="6"/>
                  </a:lnTo>
                  <a:lnTo>
                    <a:pt x="1972" y="6"/>
                  </a:lnTo>
                  <a:lnTo>
                    <a:pt x="1974" y="6"/>
                  </a:lnTo>
                  <a:lnTo>
                    <a:pt x="1974" y="6"/>
                  </a:lnTo>
                  <a:lnTo>
                    <a:pt x="1974" y="6"/>
                  </a:lnTo>
                  <a:lnTo>
                    <a:pt x="1974" y="6"/>
                  </a:lnTo>
                  <a:lnTo>
                    <a:pt x="1976" y="6"/>
                  </a:lnTo>
                  <a:lnTo>
                    <a:pt x="1976" y="6"/>
                  </a:lnTo>
                  <a:lnTo>
                    <a:pt x="1978" y="8"/>
                  </a:lnTo>
                  <a:lnTo>
                    <a:pt x="1978" y="8"/>
                  </a:lnTo>
                  <a:lnTo>
                    <a:pt x="1978" y="6"/>
                  </a:lnTo>
                  <a:lnTo>
                    <a:pt x="1978" y="6"/>
                  </a:lnTo>
                  <a:lnTo>
                    <a:pt x="1982" y="6"/>
                  </a:lnTo>
                  <a:lnTo>
                    <a:pt x="1982" y="6"/>
                  </a:lnTo>
                  <a:lnTo>
                    <a:pt x="1986" y="8"/>
                  </a:lnTo>
                  <a:lnTo>
                    <a:pt x="1986" y="8"/>
                  </a:lnTo>
                  <a:lnTo>
                    <a:pt x="1994" y="8"/>
                  </a:lnTo>
                  <a:lnTo>
                    <a:pt x="1994" y="8"/>
                  </a:lnTo>
                  <a:lnTo>
                    <a:pt x="1996" y="6"/>
                  </a:lnTo>
                  <a:lnTo>
                    <a:pt x="1996" y="6"/>
                  </a:lnTo>
                  <a:lnTo>
                    <a:pt x="2000" y="6"/>
                  </a:lnTo>
                  <a:lnTo>
                    <a:pt x="2000" y="6"/>
                  </a:lnTo>
                  <a:lnTo>
                    <a:pt x="2002" y="4"/>
                  </a:lnTo>
                  <a:lnTo>
                    <a:pt x="2002" y="4"/>
                  </a:lnTo>
                  <a:lnTo>
                    <a:pt x="2010" y="4"/>
                  </a:lnTo>
                  <a:lnTo>
                    <a:pt x="2010" y="4"/>
                  </a:lnTo>
                  <a:lnTo>
                    <a:pt x="2012" y="4"/>
                  </a:lnTo>
                  <a:lnTo>
                    <a:pt x="2012" y="4"/>
                  </a:lnTo>
                  <a:lnTo>
                    <a:pt x="2014" y="4"/>
                  </a:lnTo>
                  <a:lnTo>
                    <a:pt x="2014" y="4"/>
                  </a:lnTo>
                  <a:lnTo>
                    <a:pt x="2016" y="4"/>
                  </a:lnTo>
                  <a:lnTo>
                    <a:pt x="2016" y="4"/>
                  </a:lnTo>
                  <a:lnTo>
                    <a:pt x="2018" y="4"/>
                  </a:lnTo>
                  <a:lnTo>
                    <a:pt x="2018" y="4"/>
                  </a:lnTo>
                  <a:lnTo>
                    <a:pt x="2032" y="4"/>
                  </a:lnTo>
                  <a:lnTo>
                    <a:pt x="2032" y="4"/>
                  </a:lnTo>
                  <a:lnTo>
                    <a:pt x="2040" y="4"/>
                  </a:lnTo>
                  <a:lnTo>
                    <a:pt x="2040" y="4"/>
                  </a:lnTo>
                  <a:lnTo>
                    <a:pt x="2050" y="4"/>
                  </a:lnTo>
                  <a:lnTo>
                    <a:pt x="2050" y="4"/>
                  </a:lnTo>
                  <a:lnTo>
                    <a:pt x="2052" y="4"/>
                  </a:lnTo>
                  <a:lnTo>
                    <a:pt x="2052" y="4"/>
                  </a:lnTo>
                  <a:lnTo>
                    <a:pt x="2054" y="4"/>
                  </a:lnTo>
                  <a:lnTo>
                    <a:pt x="2054" y="4"/>
                  </a:lnTo>
                  <a:lnTo>
                    <a:pt x="2058" y="4"/>
                  </a:lnTo>
                  <a:lnTo>
                    <a:pt x="2058" y="4"/>
                  </a:lnTo>
                  <a:lnTo>
                    <a:pt x="2060" y="4"/>
                  </a:lnTo>
                  <a:lnTo>
                    <a:pt x="2060" y="4"/>
                  </a:lnTo>
                  <a:lnTo>
                    <a:pt x="2066" y="4"/>
                  </a:lnTo>
                  <a:lnTo>
                    <a:pt x="2066" y="4"/>
                  </a:lnTo>
                  <a:lnTo>
                    <a:pt x="2070" y="4"/>
                  </a:lnTo>
                  <a:lnTo>
                    <a:pt x="2070" y="4"/>
                  </a:lnTo>
                  <a:lnTo>
                    <a:pt x="2072" y="4"/>
                  </a:lnTo>
                  <a:lnTo>
                    <a:pt x="2072" y="4"/>
                  </a:lnTo>
                  <a:lnTo>
                    <a:pt x="2074" y="6"/>
                  </a:lnTo>
                  <a:lnTo>
                    <a:pt x="2074" y="6"/>
                  </a:lnTo>
                  <a:lnTo>
                    <a:pt x="2080" y="4"/>
                  </a:lnTo>
                  <a:lnTo>
                    <a:pt x="2080" y="4"/>
                  </a:lnTo>
                  <a:lnTo>
                    <a:pt x="2086" y="4"/>
                  </a:lnTo>
                  <a:lnTo>
                    <a:pt x="2086" y="4"/>
                  </a:lnTo>
                  <a:lnTo>
                    <a:pt x="2088" y="4"/>
                  </a:lnTo>
                  <a:lnTo>
                    <a:pt x="2088" y="4"/>
                  </a:lnTo>
                  <a:lnTo>
                    <a:pt x="2092" y="4"/>
                  </a:lnTo>
                  <a:lnTo>
                    <a:pt x="2092" y="4"/>
                  </a:lnTo>
                  <a:lnTo>
                    <a:pt x="2096" y="4"/>
                  </a:lnTo>
                  <a:lnTo>
                    <a:pt x="2096" y="4"/>
                  </a:lnTo>
                  <a:lnTo>
                    <a:pt x="2098" y="4"/>
                  </a:lnTo>
                  <a:lnTo>
                    <a:pt x="2098" y="4"/>
                  </a:lnTo>
                  <a:lnTo>
                    <a:pt x="2106" y="4"/>
                  </a:lnTo>
                  <a:lnTo>
                    <a:pt x="2106" y="4"/>
                  </a:lnTo>
                  <a:lnTo>
                    <a:pt x="2108" y="4"/>
                  </a:lnTo>
                  <a:lnTo>
                    <a:pt x="2108" y="4"/>
                  </a:lnTo>
                  <a:lnTo>
                    <a:pt x="2114" y="4"/>
                  </a:lnTo>
                  <a:lnTo>
                    <a:pt x="2114" y="4"/>
                  </a:lnTo>
                  <a:lnTo>
                    <a:pt x="2116" y="4"/>
                  </a:lnTo>
                  <a:lnTo>
                    <a:pt x="2116" y="4"/>
                  </a:lnTo>
                  <a:lnTo>
                    <a:pt x="2118" y="4"/>
                  </a:lnTo>
                  <a:lnTo>
                    <a:pt x="2118" y="4"/>
                  </a:lnTo>
                  <a:lnTo>
                    <a:pt x="2124" y="4"/>
                  </a:lnTo>
                  <a:lnTo>
                    <a:pt x="2124" y="4"/>
                  </a:lnTo>
                  <a:lnTo>
                    <a:pt x="2132" y="4"/>
                  </a:lnTo>
                  <a:lnTo>
                    <a:pt x="2132" y="4"/>
                  </a:lnTo>
                  <a:lnTo>
                    <a:pt x="2134" y="4"/>
                  </a:lnTo>
                  <a:lnTo>
                    <a:pt x="2134" y="4"/>
                  </a:lnTo>
                  <a:lnTo>
                    <a:pt x="2134" y="4"/>
                  </a:lnTo>
                  <a:lnTo>
                    <a:pt x="2134" y="4"/>
                  </a:lnTo>
                  <a:lnTo>
                    <a:pt x="2134" y="4"/>
                  </a:lnTo>
                  <a:lnTo>
                    <a:pt x="2134" y="4"/>
                  </a:lnTo>
                  <a:lnTo>
                    <a:pt x="2136" y="4"/>
                  </a:lnTo>
                  <a:lnTo>
                    <a:pt x="2136" y="4"/>
                  </a:lnTo>
                  <a:lnTo>
                    <a:pt x="2136" y="4"/>
                  </a:lnTo>
                  <a:lnTo>
                    <a:pt x="2136" y="4"/>
                  </a:lnTo>
                  <a:lnTo>
                    <a:pt x="2138" y="4"/>
                  </a:lnTo>
                  <a:lnTo>
                    <a:pt x="2138" y="4"/>
                  </a:lnTo>
                  <a:lnTo>
                    <a:pt x="2144" y="4"/>
                  </a:lnTo>
                  <a:lnTo>
                    <a:pt x="2144" y="4"/>
                  </a:lnTo>
                  <a:lnTo>
                    <a:pt x="2146" y="4"/>
                  </a:lnTo>
                  <a:lnTo>
                    <a:pt x="2146" y="4"/>
                  </a:lnTo>
                  <a:lnTo>
                    <a:pt x="2150" y="4"/>
                  </a:lnTo>
                  <a:lnTo>
                    <a:pt x="2150" y="4"/>
                  </a:lnTo>
                  <a:lnTo>
                    <a:pt x="2154" y="4"/>
                  </a:lnTo>
                  <a:lnTo>
                    <a:pt x="2154" y="4"/>
                  </a:lnTo>
                  <a:lnTo>
                    <a:pt x="2156" y="4"/>
                  </a:lnTo>
                  <a:lnTo>
                    <a:pt x="2156" y="4"/>
                  </a:lnTo>
                  <a:lnTo>
                    <a:pt x="2160" y="4"/>
                  </a:lnTo>
                  <a:lnTo>
                    <a:pt x="2160" y="4"/>
                  </a:lnTo>
                  <a:lnTo>
                    <a:pt x="2164" y="4"/>
                  </a:lnTo>
                  <a:lnTo>
                    <a:pt x="2164" y="4"/>
                  </a:lnTo>
                  <a:lnTo>
                    <a:pt x="2168" y="4"/>
                  </a:lnTo>
                  <a:lnTo>
                    <a:pt x="2168" y="4"/>
                  </a:lnTo>
                  <a:lnTo>
                    <a:pt x="2168" y="4"/>
                  </a:lnTo>
                  <a:lnTo>
                    <a:pt x="2168" y="4"/>
                  </a:lnTo>
                  <a:lnTo>
                    <a:pt x="2172" y="4"/>
                  </a:lnTo>
                  <a:lnTo>
                    <a:pt x="2172" y="4"/>
                  </a:lnTo>
                  <a:lnTo>
                    <a:pt x="2178" y="4"/>
                  </a:lnTo>
                  <a:lnTo>
                    <a:pt x="2178" y="4"/>
                  </a:lnTo>
                  <a:lnTo>
                    <a:pt x="2182" y="4"/>
                  </a:lnTo>
                  <a:lnTo>
                    <a:pt x="2182" y="4"/>
                  </a:lnTo>
                  <a:lnTo>
                    <a:pt x="2184" y="4"/>
                  </a:lnTo>
                  <a:lnTo>
                    <a:pt x="2184" y="4"/>
                  </a:lnTo>
                  <a:lnTo>
                    <a:pt x="2184" y="4"/>
                  </a:lnTo>
                  <a:lnTo>
                    <a:pt x="2184" y="4"/>
                  </a:lnTo>
                  <a:lnTo>
                    <a:pt x="2186" y="4"/>
                  </a:lnTo>
                  <a:lnTo>
                    <a:pt x="2186" y="4"/>
                  </a:lnTo>
                  <a:lnTo>
                    <a:pt x="2186" y="4"/>
                  </a:lnTo>
                  <a:lnTo>
                    <a:pt x="2186" y="4"/>
                  </a:lnTo>
                  <a:lnTo>
                    <a:pt x="2186" y="4"/>
                  </a:lnTo>
                  <a:lnTo>
                    <a:pt x="2186" y="4"/>
                  </a:lnTo>
                  <a:lnTo>
                    <a:pt x="2188" y="4"/>
                  </a:lnTo>
                  <a:lnTo>
                    <a:pt x="2188" y="4"/>
                  </a:lnTo>
                  <a:lnTo>
                    <a:pt x="2190" y="2"/>
                  </a:lnTo>
                  <a:lnTo>
                    <a:pt x="2190" y="2"/>
                  </a:lnTo>
                  <a:lnTo>
                    <a:pt x="2196" y="2"/>
                  </a:lnTo>
                  <a:lnTo>
                    <a:pt x="2196" y="2"/>
                  </a:lnTo>
                  <a:lnTo>
                    <a:pt x="2202" y="4"/>
                  </a:lnTo>
                  <a:lnTo>
                    <a:pt x="2202" y="4"/>
                  </a:lnTo>
                  <a:lnTo>
                    <a:pt x="2202" y="4"/>
                  </a:lnTo>
                  <a:lnTo>
                    <a:pt x="2202" y="4"/>
                  </a:lnTo>
                  <a:lnTo>
                    <a:pt x="2206" y="4"/>
                  </a:lnTo>
                  <a:lnTo>
                    <a:pt x="2206" y="4"/>
                  </a:lnTo>
                  <a:lnTo>
                    <a:pt x="2210" y="4"/>
                  </a:lnTo>
                  <a:lnTo>
                    <a:pt x="2210" y="4"/>
                  </a:lnTo>
                  <a:lnTo>
                    <a:pt x="2216" y="2"/>
                  </a:lnTo>
                  <a:lnTo>
                    <a:pt x="2216" y="2"/>
                  </a:lnTo>
                  <a:lnTo>
                    <a:pt x="2224" y="4"/>
                  </a:lnTo>
                  <a:lnTo>
                    <a:pt x="2224" y="4"/>
                  </a:lnTo>
                  <a:lnTo>
                    <a:pt x="2226" y="2"/>
                  </a:lnTo>
                  <a:lnTo>
                    <a:pt x="2230" y="4"/>
                  </a:lnTo>
                  <a:lnTo>
                    <a:pt x="2230" y="4"/>
                  </a:lnTo>
                  <a:lnTo>
                    <a:pt x="2232" y="2"/>
                  </a:lnTo>
                  <a:lnTo>
                    <a:pt x="2232" y="2"/>
                  </a:lnTo>
                  <a:lnTo>
                    <a:pt x="2234" y="2"/>
                  </a:lnTo>
                  <a:lnTo>
                    <a:pt x="2234" y="2"/>
                  </a:lnTo>
                  <a:lnTo>
                    <a:pt x="2236" y="2"/>
                  </a:lnTo>
                  <a:lnTo>
                    <a:pt x="2236" y="2"/>
                  </a:lnTo>
                  <a:lnTo>
                    <a:pt x="2240" y="2"/>
                  </a:lnTo>
                  <a:lnTo>
                    <a:pt x="2240" y="2"/>
                  </a:lnTo>
                  <a:lnTo>
                    <a:pt x="2248" y="4"/>
                  </a:lnTo>
                  <a:lnTo>
                    <a:pt x="2248" y="4"/>
                  </a:lnTo>
                  <a:lnTo>
                    <a:pt x="2252" y="2"/>
                  </a:lnTo>
                  <a:lnTo>
                    <a:pt x="2252" y="2"/>
                  </a:lnTo>
                  <a:lnTo>
                    <a:pt x="2256" y="4"/>
                  </a:lnTo>
                  <a:lnTo>
                    <a:pt x="2256" y="4"/>
                  </a:lnTo>
                  <a:lnTo>
                    <a:pt x="2256" y="4"/>
                  </a:lnTo>
                  <a:lnTo>
                    <a:pt x="2256" y="4"/>
                  </a:lnTo>
                  <a:lnTo>
                    <a:pt x="2256" y="4"/>
                  </a:lnTo>
                  <a:lnTo>
                    <a:pt x="2256" y="4"/>
                  </a:lnTo>
                  <a:lnTo>
                    <a:pt x="2258" y="4"/>
                  </a:lnTo>
                  <a:lnTo>
                    <a:pt x="2258" y="4"/>
                  </a:lnTo>
                  <a:lnTo>
                    <a:pt x="2258" y="4"/>
                  </a:lnTo>
                  <a:lnTo>
                    <a:pt x="2258" y="4"/>
                  </a:lnTo>
                  <a:lnTo>
                    <a:pt x="2262" y="2"/>
                  </a:lnTo>
                  <a:lnTo>
                    <a:pt x="2262" y="2"/>
                  </a:lnTo>
                  <a:lnTo>
                    <a:pt x="2266" y="4"/>
                  </a:lnTo>
                  <a:lnTo>
                    <a:pt x="2266" y="4"/>
                  </a:lnTo>
                  <a:lnTo>
                    <a:pt x="2270" y="4"/>
                  </a:lnTo>
                  <a:lnTo>
                    <a:pt x="2270" y="4"/>
                  </a:lnTo>
                  <a:lnTo>
                    <a:pt x="2270" y="4"/>
                  </a:lnTo>
                  <a:lnTo>
                    <a:pt x="2270" y="4"/>
                  </a:lnTo>
                  <a:lnTo>
                    <a:pt x="2274" y="4"/>
                  </a:lnTo>
                  <a:lnTo>
                    <a:pt x="2274" y="4"/>
                  </a:lnTo>
                  <a:lnTo>
                    <a:pt x="2274" y="4"/>
                  </a:lnTo>
                  <a:lnTo>
                    <a:pt x="2274" y="4"/>
                  </a:lnTo>
                  <a:lnTo>
                    <a:pt x="2282" y="4"/>
                  </a:lnTo>
                  <a:lnTo>
                    <a:pt x="2282" y="4"/>
                  </a:lnTo>
                  <a:lnTo>
                    <a:pt x="2286" y="4"/>
                  </a:lnTo>
                  <a:lnTo>
                    <a:pt x="2286" y="4"/>
                  </a:lnTo>
                  <a:lnTo>
                    <a:pt x="2288" y="4"/>
                  </a:lnTo>
                  <a:lnTo>
                    <a:pt x="2288" y="4"/>
                  </a:lnTo>
                  <a:lnTo>
                    <a:pt x="2288" y="4"/>
                  </a:lnTo>
                  <a:lnTo>
                    <a:pt x="2288" y="4"/>
                  </a:lnTo>
                  <a:lnTo>
                    <a:pt x="2290" y="4"/>
                  </a:lnTo>
                  <a:lnTo>
                    <a:pt x="2290" y="4"/>
                  </a:lnTo>
                  <a:lnTo>
                    <a:pt x="2292" y="2"/>
                  </a:lnTo>
                  <a:lnTo>
                    <a:pt x="2296" y="2"/>
                  </a:lnTo>
                  <a:lnTo>
                    <a:pt x="2296" y="2"/>
                  </a:lnTo>
                  <a:lnTo>
                    <a:pt x="2298" y="2"/>
                  </a:lnTo>
                  <a:lnTo>
                    <a:pt x="2298" y="2"/>
                  </a:lnTo>
                  <a:lnTo>
                    <a:pt x="2304" y="2"/>
                  </a:lnTo>
                  <a:lnTo>
                    <a:pt x="2304" y="2"/>
                  </a:lnTo>
                  <a:lnTo>
                    <a:pt x="2306" y="2"/>
                  </a:lnTo>
                  <a:lnTo>
                    <a:pt x="2306" y="2"/>
                  </a:lnTo>
                  <a:lnTo>
                    <a:pt x="2310" y="2"/>
                  </a:lnTo>
                  <a:lnTo>
                    <a:pt x="2310" y="2"/>
                  </a:lnTo>
                  <a:lnTo>
                    <a:pt x="2310" y="2"/>
                  </a:lnTo>
                  <a:lnTo>
                    <a:pt x="2310" y="2"/>
                  </a:lnTo>
                  <a:lnTo>
                    <a:pt x="2316" y="2"/>
                  </a:lnTo>
                  <a:lnTo>
                    <a:pt x="2316" y="2"/>
                  </a:lnTo>
                  <a:lnTo>
                    <a:pt x="2318" y="2"/>
                  </a:lnTo>
                  <a:lnTo>
                    <a:pt x="2318" y="2"/>
                  </a:lnTo>
                  <a:lnTo>
                    <a:pt x="2322" y="2"/>
                  </a:lnTo>
                  <a:lnTo>
                    <a:pt x="2322" y="2"/>
                  </a:lnTo>
                  <a:lnTo>
                    <a:pt x="2328" y="2"/>
                  </a:lnTo>
                  <a:lnTo>
                    <a:pt x="2328" y="2"/>
                  </a:lnTo>
                  <a:lnTo>
                    <a:pt x="2330" y="2"/>
                  </a:lnTo>
                  <a:lnTo>
                    <a:pt x="2330" y="2"/>
                  </a:lnTo>
                  <a:lnTo>
                    <a:pt x="2334" y="4"/>
                  </a:lnTo>
                  <a:lnTo>
                    <a:pt x="2334" y="4"/>
                  </a:lnTo>
                  <a:lnTo>
                    <a:pt x="2338" y="2"/>
                  </a:lnTo>
                  <a:lnTo>
                    <a:pt x="2338" y="2"/>
                  </a:lnTo>
                  <a:lnTo>
                    <a:pt x="2344" y="2"/>
                  </a:lnTo>
                  <a:lnTo>
                    <a:pt x="2344" y="2"/>
                  </a:lnTo>
                  <a:lnTo>
                    <a:pt x="2348" y="2"/>
                  </a:lnTo>
                  <a:lnTo>
                    <a:pt x="2348" y="2"/>
                  </a:lnTo>
                  <a:lnTo>
                    <a:pt x="2348" y="2"/>
                  </a:lnTo>
                  <a:lnTo>
                    <a:pt x="2348" y="2"/>
                  </a:lnTo>
                  <a:lnTo>
                    <a:pt x="2350" y="2"/>
                  </a:lnTo>
                  <a:lnTo>
                    <a:pt x="2350" y="2"/>
                  </a:lnTo>
                  <a:lnTo>
                    <a:pt x="2350" y="2"/>
                  </a:lnTo>
                  <a:lnTo>
                    <a:pt x="2350" y="2"/>
                  </a:lnTo>
                  <a:lnTo>
                    <a:pt x="2352" y="2"/>
                  </a:lnTo>
                  <a:lnTo>
                    <a:pt x="2352" y="2"/>
                  </a:lnTo>
                  <a:lnTo>
                    <a:pt x="2352" y="2"/>
                  </a:lnTo>
                  <a:lnTo>
                    <a:pt x="2352" y="2"/>
                  </a:lnTo>
                  <a:lnTo>
                    <a:pt x="2354" y="2"/>
                  </a:lnTo>
                  <a:lnTo>
                    <a:pt x="2354" y="2"/>
                  </a:lnTo>
                  <a:lnTo>
                    <a:pt x="2354" y="2"/>
                  </a:lnTo>
                  <a:lnTo>
                    <a:pt x="2354" y="2"/>
                  </a:lnTo>
                  <a:lnTo>
                    <a:pt x="2364" y="2"/>
                  </a:lnTo>
                  <a:lnTo>
                    <a:pt x="2364" y="2"/>
                  </a:lnTo>
                  <a:lnTo>
                    <a:pt x="2366" y="4"/>
                  </a:lnTo>
                  <a:lnTo>
                    <a:pt x="2366" y="4"/>
                  </a:lnTo>
                  <a:lnTo>
                    <a:pt x="2368" y="4"/>
                  </a:lnTo>
                  <a:lnTo>
                    <a:pt x="2368" y="4"/>
                  </a:lnTo>
                  <a:lnTo>
                    <a:pt x="2370" y="4"/>
                  </a:lnTo>
                  <a:lnTo>
                    <a:pt x="2370" y="4"/>
                  </a:lnTo>
                  <a:lnTo>
                    <a:pt x="2374" y="2"/>
                  </a:lnTo>
                  <a:lnTo>
                    <a:pt x="2374" y="2"/>
                  </a:lnTo>
                  <a:lnTo>
                    <a:pt x="2378" y="2"/>
                  </a:lnTo>
                  <a:lnTo>
                    <a:pt x="2378" y="2"/>
                  </a:lnTo>
                  <a:lnTo>
                    <a:pt x="2380" y="2"/>
                  </a:lnTo>
                  <a:lnTo>
                    <a:pt x="2384" y="2"/>
                  </a:lnTo>
                  <a:lnTo>
                    <a:pt x="2384" y="2"/>
                  </a:lnTo>
                  <a:lnTo>
                    <a:pt x="2388" y="2"/>
                  </a:lnTo>
                  <a:lnTo>
                    <a:pt x="2390" y="2"/>
                  </a:lnTo>
                  <a:lnTo>
                    <a:pt x="2390" y="2"/>
                  </a:lnTo>
                  <a:lnTo>
                    <a:pt x="2398" y="2"/>
                  </a:lnTo>
                  <a:lnTo>
                    <a:pt x="2398" y="2"/>
                  </a:lnTo>
                  <a:lnTo>
                    <a:pt x="2402" y="2"/>
                  </a:lnTo>
                  <a:lnTo>
                    <a:pt x="2402" y="2"/>
                  </a:lnTo>
                  <a:lnTo>
                    <a:pt x="2404" y="2"/>
                  </a:lnTo>
                  <a:lnTo>
                    <a:pt x="2404" y="2"/>
                  </a:lnTo>
                  <a:lnTo>
                    <a:pt x="2406" y="2"/>
                  </a:lnTo>
                  <a:lnTo>
                    <a:pt x="2406" y="2"/>
                  </a:lnTo>
                  <a:lnTo>
                    <a:pt x="2410" y="2"/>
                  </a:lnTo>
                  <a:lnTo>
                    <a:pt x="2410" y="2"/>
                  </a:lnTo>
                  <a:lnTo>
                    <a:pt x="2414" y="4"/>
                  </a:lnTo>
                  <a:lnTo>
                    <a:pt x="2414" y="4"/>
                  </a:lnTo>
                  <a:lnTo>
                    <a:pt x="2414" y="6"/>
                  </a:lnTo>
                  <a:lnTo>
                    <a:pt x="2414" y="6"/>
                  </a:lnTo>
                  <a:lnTo>
                    <a:pt x="2418" y="4"/>
                  </a:lnTo>
                  <a:lnTo>
                    <a:pt x="2418" y="4"/>
                  </a:lnTo>
                  <a:lnTo>
                    <a:pt x="2420" y="6"/>
                  </a:lnTo>
                  <a:lnTo>
                    <a:pt x="2420" y="6"/>
                  </a:lnTo>
                  <a:lnTo>
                    <a:pt x="2420" y="6"/>
                  </a:lnTo>
                  <a:lnTo>
                    <a:pt x="2420" y="6"/>
                  </a:lnTo>
                  <a:lnTo>
                    <a:pt x="2422" y="6"/>
                  </a:lnTo>
                  <a:lnTo>
                    <a:pt x="2422" y="6"/>
                  </a:lnTo>
                  <a:lnTo>
                    <a:pt x="2428" y="6"/>
                  </a:lnTo>
                  <a:lnTo>
                    <a:pt x="2434" y="6"/>
                  </a:lnTo>
                  <a:lnTo>
                    <a:pt x="2434" y="6"/>
                  </a:lnTo>
                  <a:lnTo>
                    <a:pt x="2436" y="6"/>
                  </a:lnTo>
                  <a:lnTo>
                    <a:pt x="2436" y="6"/>
                  </a:lnTo>
                  <a:lnTo>
                    <a:pt x="2442" y="4"/>
                  </a:lnTo>
                  <a:lnTo>
                    <a:pt x="2442" y="4"/>
                  </a:lnTo>
                  <a:lnTo>
                    <a:pt x="2446" y="4"/>
                  </a:lnTo>
                  <a:lnTo>
                    <a:pt x="2446" y="4"/>
                  </a:lnTo>
                  <a:lnTo>
                    <a:pt x="2446" y="4"/>
                  </a:lnTo>
                  <a:lnTo>
                    <a:pt x="2446" y="4"/>
                  </a:lnTo>
                  <a:lnTo>
                    <a:pt x="2448" y="4"/>
                  </a:lnTo>
                  <a:lnTo>
                    <a:pt x="2448" y="4"/>
                  </a:lnTo>
                  <a:lnTo>
                    <a:pt x="2448" y="4"/>
                  </a:lnTo>
                  <a:lnTo>
                    <a:pt x="2448" y="4"/>
                  </a:lnTo>
                  <a:lnTo>
                    <a:pt x="2450" y="4"/>
                  </a:lnTo>
                  <a:lnTo>
                    <a:pt x="2450" y="4"/>
                  </a:lnTo>
                  <a:lnTo>
                    <a:pt x="2452" y="4"/>
                  </a:lnTo>
                  <a:lnTo>
                    <a:pt x="2452" y="4"/>
                  </a:lnTo>
                  <a:lnTo>
                    <a:pt x="2460" y="4"/>
                  </a:lnTo>
                  <a:lnTo>
                    <a:pt x="2460" y="4"/>
                  </a:lnTo>
                  <a:lnTo>
                    <a:pt x="2462" y="6"/>
                  </a:lnTo>
                  <a:lnTo>
                    <a:pt x="2462" y="6"/>
                  </a:lnTo>
                  <a:lnTo>
                    <a:pt x="2462" y="6"/>
                  </a:lnTo>
                  <a:lnTo>
                    <a:pt x="2464" y="8"/>
                  </a:lnTo>
                  <a:lnTo>
                    <a:pt x="2464" y="8"/>
                  </a:lnTo>
                  <a:lnTo>
                    <a:pt x="2468" y="6"/>
                  </a:lnTo>
                  <a:lnTo>
                    <a:pt x="2474" y="4"/>
                  </a:lnTo>
                  <a:lnTo>
                    <a:pt x="2474" y="4"/>
                  </a:lnTo>
                  <a:lnTo>
                    <a:pt x="2476" y="6"/>
                  </a:lnTo>
                  <a:lnTo>
                    <a:pt x="2476" y="6"/>
                  </a:lnTo>
                  <a:lnTo>
                    <a:pt x="2478" y="6"/>
                  </a:lnTo>
                  <a:lnTo>
                    <a:pt x="2478" y="6"/>
                  </a:lnTo>
                  <a:lnTo>
                    <a:pt x="2484" y="6"/>
                  </a:lnTo>
                  <a:lnTo>
                    <a:pt x="2484" y="6"/>
                  </a:lnTo>
                  <a:lnTo>
                    <a:pt x="2486" y="6"/>
                  </a:lnTo>
                  <a:lnTo>
                    <a:pt x="2486" y="6"/>
                  </a:lnTo>
                  <a:lnTo>
                    <a:pt x="2492" y="6"/>
                  </a:lnTo>
                  <a:lnTo>
                    <a:pt x="2492" y="6"/>
                  </a:lnTo>
                  <a:lnTo>
                    <a:pt x="2498" y="6"/>
                  </a:lnTo>
                  <a:lnTo>
                    <a:pt x="2498" y="6"/>
                  </a:lnTo>
                  <a:lnTo>
                    <a:pt x="2498" y="6"/>
                  </a:lnTo>
                  <a:lnTo>
                    <a:pt x="2498" y="6"/>
                  </a:lnTo>
                  <a:lnTo>
                    <a:pt x="2498" y="6"/>
                  </a:lnTo>
                  <a:lnTo>
                    <a:pt x="2498" y="6"/>
                  </a:lnTo>
                  <a:lnTo>
                    <a:pt x="2498" y="6"/>
                  </a:lnTo>
                  <a:lnTo>
                    <a:pt x="2498" y="6"/>
                  </a:lnTo>
                  <a:lnTo>
                    <a:pt x="2498" y="6"/>
                  </a:lnTo>
                  <a:lnTo>
                    <a:pt x="2498" y="6"/>
                  </a:lnTo>
                  <a:lnTo>
                    <a:pt x="2502" y="6"/>
                  </a:lnTo>
                  <a:lnTo>
                    <a:pt x="2502" y="6"/>
                  </a:lnTo>
                  <a:lnTo>
                    <a:pt x="2504" y="6"/>
                  </a:lnTo>
                  <a:lnTo>
                    <a:pt x="2504" y="6"/>
                  </a:lnTo>
                  <a:lnTo>
                    <a:pt x="2506" y="6"/>
                  </a:lnTo>
                  <a:lnTo>
                    <a:pt x="2506" y="6"/>
                  </a:lnTo>
                  <a:lnTo>
                    <a:pt x="2506" y="6"/>
                  </a:lnTo>
                  <a:lnTo>
                    <a:pt x="2506" y="6"/>
                  </a:lnTo>
                  <a:lnTo>
                    <a:pt x="2506" y="4"/>
                  </a:lnTo>
                  <a:lnTo>
                    <a:pt x="2506" y="4"/>
                  </a:lnTo>
                  <a:lnTo>
                    <a:pt x="2518" y="4"/>
                  </a:lnTo>
                  <a:lnTo>
                    <a:pt x="2518" y="4"/>
                  </a:lnTo>
                  <a:lnTo>
                    <a:pt x="2522" y="6"/>
                  </a:lnTo>
                  <a:lnTo>
                    <a:pt x="2522" y="6"/>
                  </a:lnTo>
                  <a:lnTo>
                    <a:pt x="2524" y="6"/>
                  </a:lnTo>
                  <a:lnTo>
                    <a:pt x="2524" y="6"/>
                  </a:lnTo>
                  <a:lnTo>
                    <a:pt x="2526" y="4"/>
                  </a:lnTo>
                  <a:lnTo>
                    <a:pt x="2526" y="4"/>
                  </a:lnTo>
                  <a:lnTo>
                    <a:pt x="2526" y="4"/>
                  </a:lnTo>
                  <a:lnTo>
                    <a:pt x="2526" y="4"/>
                  </a:lnTo>
                  <a:lnTo>
                    <a:pt x="2526" y="4"/>
                  </a:lnTo>
                  <a:lnTo>
                    <a:pt x="2526" y="4"/>
                  </a:lnTo>
                  <a:lnTo>
                    <a:pt x="2528" y="4"/>
                  </a:lnTo>
                  <a:lnTo>
                    <a:pt x="2528" y="4"/>
                  </a:lnTo>
                  <a:lnTo>
                    <a:pt x="2536" y="4"/>
                  </a:lnTo>
                  <a:lnTo>
                    <a:pt x="2536" y="4"/>
                  </a:lnTo>
                  <a:lnTo>
                    <a:pt x="2538" y="4"/>
                  </a:lnTo>
                  <a:lnTo>
                    <a:pt x="2538" y="4"/>
                  </a:lnTo>
                  <a:lnTo>
                    <a:pt x="2540" y="4"/>
                  </a:lnTo>
                  <a:lnTo>
                    <a:pt x="2540" y="4"/>
                  </a:lnTo>
                  <a:lnTo>
                    <a:pt x="2540" y="4"/>
                  </a:lnTo>
                  <a:lnTo>
                    <a:pt x="2540" y="4"/>
                  </a:lnTo>
                  <a:lnTo>
                    <a:pt x="2542" y="4"/>
                  </a:lnTo>
                  <a:lnTo>
                    <a:pt x="2542" y="4"/>
                  </a:lnTo>
                  <a:lnTo>
                    <a:pt x="2542" y="4"/>
                  </a:lnTo>
                  <a:lnTo>
                    <a:pt x="2542" y="4"/>
                  </a:lnTo>
                  <a:lnTo>
                    <a:pt x="2546" y="4"/>
                  </a:lnTo>
                  <a:lnTo>
                    <a:pt x="2546" y="4"/>
                  </a:lnTo>
                  <a:lnTo>
                    <a:pt x="2546" y="4"/>
                  </a:lnTo>
                  <a:lnTo>
                    <a:pt x="2546" y="4"/>
                  </a:lnTo>
                  <a:lnTo>
                    <a:pt x="2552" y="6"/>
                  </a:lnTo>
                  <a:lnTo>
                    <a:pt x="2552" y="6"/>
                  </a:lnTo>
                  <a:lnTo>
                    <a:pt x="2554" y="6"/>
                  </a:lnTo>
                  <a:lnTo>
                    <a:pt x="2554" y="6"/>
                  </a:lnTo>
                  <a:lnTo>
                    <a:pt x="2554" y="6"/>
                  </a:lnTo>
                  <a:lnTo>
                    <a:pt x="2554" y="6"/>
                  </a:lnTo>
                  <a:lnTo>
                    <a:pt x="2556" y="6"/>
                  </a:lnTo>
                  <a:lnTo>
                    <a:pt x="2556" y="6"/>
                  </a:lnTo>
                  <a:lnTo>
                    <a:pt x="2556" y="6"/>
                  </a:lnTo>
                  <a:lnTo>
                    <a:pt x="2556" y="6"/>
                  </a:lnTo>
                  <a:lnTo>
                    <a:pt x="2560" y="6"/>
                  </a:lnTo>
                  <a:lnTo>
                    <a:pt x="2560" y="6"/>
                  </a:lnTo>
                  <a:lnTo>
                    <a:pt x="2562" y="6"/>
                  </a:lnTo>
                  <a:lnTo>
                    <a:pt x="2562" y="6"/>
                  </a:lnTo>
                  <a:lnTo>
                    <a:pt x="2564" y="6"/>
                  </a:lnTo>
                  <a:lnTo>
                    <a:pt x="2564" y="6"/>
                  </a:lnTo>
                  <a:lnTo>
                    <a:pt x="2564" y="6"/>
                  </a:lnTo>
                  <a:lnTo>
                    <a:pt x="2564" y="6"/>
                  </a:lnTo>
                  <a:lnTo>
                    <a:pt x="2564" y="6"/>
                  </a:lnTo>
                  <a:lnTo>
                    <a:pt x="2564" y="6"/>
                  </a:lnTo>
                  <a:lnTo>
                    <a:pt x="2564" y="6"/>
                  </a:lnTo>
                  <a:lnTo>
                    <a:pt x="2564" y="6"/>
                  </a:lnTo>
                  <a:lnTo>
                    <a:pt x="2570" y="4"/>
                  </a:lnTo>
                  <a:lnTo>
                    <a:pt x="2570" y="4"/>
                  </a:lnTo>
                  <a:lnTo>
                    <a:pt x="2574" y="4"/>
                  </a:lnTo>
                  <a:lnTo>
                    <a:pt x="2574" y="4"/>
                  </a:lnTo>
                  <a:lnTo>
                    <a:pt x="2576" y="4"/>
                  </a:lnTo>
                  <a:lnTo>
                    <a:pt x="2576" y="4"/>
                  </a:lnTo>
                  <a:lnTo>
                    <a:pt x="2576" y="4"/>
                  </a:lnTo>
                  <a:lnTo>
                    <a:pt x="2576" y="4"/>
                  </a:lnTo>
                  <a:lnTo>
                    <a:pt x="2576" y="4"/>
                  </a:lnTo>
                  <a:lnTo>
                    <a:pt x="2576" y="4"/>
                  </a:lnTo>
                  <a:lnTo>
                    <a:pt x="2576" y="4"/>
                  </a:lnTo>
                  <a:lnTo>
                    <a:pt x="2576" y="4"/>
                  </a:lnTo>
                  <a:lnTo>
                    <a:pt x="2578" y="4"/>
                  </a:lnTo>
                  <a:lnTo>
                    <a:pt x="2578" y="4"/>
                  </a:lnTo>
                  <a:lnTo>
                    <a:pt x="2580" y="4"/>
                  </a:lnTo>
                  <a:lnTo>
                    <a:pt x="2580" y="4"/>
                  </a:lnTo>
                  <a:lnTo>
                    <a:pt x="2580" y="6"/>
                  </a:lnTo>
                  <a:lnTo>
                    <a:pt x="2580" y="6"/>
                  </a:lnTo>
                  <a:lnTo>
                    <a:pt x="2584" y="6"/>
                  </a:lnTo>
                  <a:lnTo>
                    <a:pt x="2584" y="6"/>
                  </a:lnTo>
                  <a:lnTo>
                    <a:pt x="2590" y="6"/>
                  </a:lnTo>
                  <a:lnTo>
                    <a:pt x="2590" y="6"/>
                  </a:lnTo>
                  <a:lnTo>
                    <a:pt x="2592" y="6"/>
                  </a:lnTo>
                  <a:lnTo>
                    <a:pt x="2592" y="6"/>
                  </a:lnTo>
                  <a:lnTo>
                    <a:pt x="2592" y="6"/>
                  </a:lnTo>
                  <a:lnTo>
                    <a:pt x="2592" y="6"/>
                  </a:lnTo>
                  <a:lnTo>
                    <a:pt x="2594" y="6"/>
                  </a:lnTo>
                  <a:lnTo>
                    <a:pt x="2594" y="6"/>
                  </a:lnTo>
                  <a:lnTo>
                    <a:pt x="2596" y="6"/>
                  </a:lnTo>
                  <a:lnTo>
                    <a:pt x="2596" y="6"/>
                  </a:lnTo>
                  <a:lnTo>
                    <a:pt x="2600" y="6"/>
                  </a:lnTo>
                  <a:lnTo>
                    <a:pt x="2600" y="6"/>
                  </a:lnTo>
                  <a:lnTo>
                    <a:pt x="2608" y="6"/>
                  </a:lnTo>
                  <a:lnTo>
                    <a:pt x="2608" y="6"/>
                  </a:lnTo>
                  <a:lnTo>
                    <a:pt x="2612" y="6"/>
                  </a:lnTo>
                  <a:lnTo>
                    <a:pt x="2612" y="6"/>
                  </a:lnTo>
                  <a:lnTo>
                    <a:pt x="2614" y="6"/>
                  </a:lnTo>
                  <a:lnTo>
                    <a:pt x="2614" y="6"/>
                  </a:lnTo>
                  <a:lnTo>
                    <a:pt x="2614" y="6"/>
                  </a:lnTo>
                  <a:lnTo>
                    <a:pt x="2614" y="6"/>
                  </a:lnTo>
                  <a:lnTo>
                    <a:pt x="2618" y="8"/>
                  </a:lnTo>
                  <a:lnTo>
                    <a:pt x="2618" y="8"/>
                  </a:lnTo>
                  <a:lnTo>
                    <a:pt x="2620" y="8"/>
                  </a:lnTo>
                  <a:lnTo>
                    <a:pt x="2620" y="8"/>
                  </a:lnTo>
                  <a:lnTo>
                    <a:pt x="2626" y="6"/>
                  </a:lnTo>
                  <a:lnTo>
                    <a:pt x="2626" y="6"/>
                  </a:lnTo>
                  <a:lnTo>
                    <a:pt x="2628" y="8"/>
                  </a:lnTo>
                  <a:lnTo>
                    <a:pt x="2628" y="8"/>
                  </a:lnTo>
                  <a:lnTo>
                    <a:pt x="2630" y="8"/>
                  </a:lnTo>
                  <a:lnTo>
                    <a:pt x="2630" y="8"/>
                  </a:lnTo>
                  <a:lnTo>
                    <a:pt x="2632" y="10"/>
                  </a:lnTo>
                  <a:lnTo>
                    <a:pt x="2632" y="10"/>
                  </a:lnTo>
                  <a:lnTo>
                    <a:pt x="2632" y="10"/>
                  </a:lnTo>
                  <a:lnTo>
                    <a:pt x="2636" y="12"/>
                  </a:lnTo>
                  <a:lnTo>
                    <a:pt x="2636" y="12"/>
                  </a:lnTo>
                  <a:lnTo>
                    <a:pt x="2636" y="10"/>
                  </a:lnTo>
                  <a:lnTo>
                    <a:pt x="2636" y="10"/>
                  </a:lnTo>
                  <a:lnTo>
                    <a:pt x="2640" y="8"/>
                  </a:lnTo>
                  <a:lnTo>
                    <a:pt x="2640" y="8"/>
                  </a:lnTo>
                  <a:lnTo>
                    <a:pt x="2640" y="8"/>
                  </a:lnTo>
                  <a:lnTo>
                    <a:pt x="2640" y="8"/>
                  </a:lnTo>
                  <a:lnTo>
                    <a:pt x="2642" y="8"/>
                  </a:lnTo>
                  <a:lnTo>
                    <a:pt x="2642" y="8"/>
                  </a:lnTo>
                  <a:lnTo>
                    <a:pt x="2642" y="8"/>
                  </a:lnTo>
                  <a:lnTo>
                    <a:pt x="2642" y="8"/>
                  </a:lnTo>
                  <a:lnTo>
                    <a:pt x="2644" y="6"/>
                  </a:lnTo>
                  <a:lnTo>
                    <a:pt x="2644" y="6"/>
                  </a:lnTo>
                  <a:lnTo>
                    <a:pt x="2646" y="6"/>
                  </a:lnTo>
                  <a:lnTo>
                    <a:pt x="2646" y="6"/>
                  </a:lnTo>
                  <a:lnTo>
                    <a:pt x="2654" y="6"/>
                  </a:lnTo>
                  <a:lnTo>
                    <a:pt x="2654" y="6"/>
                  </a:lnTo>
                  <a:lnTo>
                    <a:pt x="2654" y="6"/>
                  </a:lnTo>
                  <a:lnTo>
                    <a:pt x="2654" y="6"/>
                  </a:lnTo>
                  <a:lnTo>
                    <a:pt x="2656" y="6"/>
                  </a:lnTo>
                  <a:lnTo>
                    <a:pt x="2656" y="6"/>
                  </a:lnTo>
                  <a:lnTo>
                    <a:pt x="2656" y="6"/>
                  </a:lnTo>
                  <a:lnTo>
                    <a:pt x="2656" y="6"/>
                  </a:lnTo>
                  <a:lnTo>
                    <a:pt x="2658" y="6"/>
                  </a:lnTo>
                  <a:lnTo>
                    <a:pt x="2658" y="6"/>
                  </a:lnTo>
                  <a:lnTo>
                    <a:pt x="2658" y="6"/>
                  </a:lnTo>
                  <a:lnTo>
                    <a:pt x="2658" y="6"/>
                  </a:lnTo>
                  <a:lnTo>
                    <a:pt x="2660" y="6"/>
                  </a:lnTo>
                  <a:lnTo>
                    <a:pt x="2660" y="6"/>
                  </a:lnTo>
                  <a:lnTo>
                    <a:pt x="2662" y="6"/>
                  </a:lnTo>
                  <a:lnTo>
                    <a:pt x="2662" y="6"/>
                  </a:lnTo>
                  <a:lnTo>
                    <a:pt x="2664" y="4"/>
                  </a:lnTo>
                  <a:lnTo>
                    <a:pt x="2664" y="4"/>
                  </a:lnTo>
                  <a:lnTo>
                    <a:pt x="2666" y="4"/>
                  </a:lnTo>
                  <a:lnTo>
                    <a:pt x="2666" y="4"/>
                  </a:lnTo>
                  <a:lnTo>
                    <a:pt x="2666" y="4"/>
                  </a:lnTo>
                  <a:lnTo>
                    <a:pt x="2666" y="4"/>
                  </a:lnTo>
                  <a:lnTo>
                    <a:pt x="2666" y="4"/>
                  </a:lnTo>
                  <a:lnTo>
                    <a:pt x="2666" y="4"/>
                  </a:lnTo>
                  <a:lnTo>
                    <a:pt x="2674" y="4"/>
                  </a:lnTo>
                  <a:lnTo>
                    <a:pt x="2674" y="4"/>
                  </a:lnTo>
                  <a:lnTo>
                    <a:pt x="2678" y="4"/>
                  </a:lnTo>
                  <a:lnTo>
                    <a:pt x="2678" y="4"/>
                  </a:lnTo>
                  <a:lnTo>
                    <a:pt x="2682" y="4"/>
                  </a:lnTo>
                  <a:lnTo>
                    <a:pt x="2682" y="4"/>
                  </a:lnTo>
                  <a:lnTo>
                    <a:pt x="2684" y="4"/>
                  </a:lnTo>
                  <a:lnTo>
                    <a:pt x="2684" y="4"/>
                  </a:lnTo>
                  <a:lnTo>
                    <a:pt x="2684" y="4"/>
                  </a:lnTo>
                  <a:lnTo>
                    <a:pt x="2684" y="4"/>
                  </a:lnTo>
                  <a:lnTo>
                    <a:pt x="2684" y="4"/>
                  </a:lnTo>
                  <a:lnTo>
                    <a:pt x="2684" y="4"/>
                  </a:lnTo>
                  <a:lnTo>
                    <a:pt x="2684" y="4"/>
                  </a:lnTo>
                  <a:lnTo>
                    <a:pt x="2684" y="4"/>
                  </a:lnTo>
                  <a:lnTo>
                    <a:pt x="2684" y="4"/>
                  </a:lnTo>
                  <a:lnTo>
                    <a:pt x="2684" y="4"/>
                  </a:lnTo>
                  <a:lnTo>
                    <a:pt x="2690" y="2"/>
                  </a:lnTo>
                  <a:lnTo>
                    <a:pt x="2690" y="2"/>
                  </a:lnTo>
                  <a:lnTo>
                    <a:pt x="2692" y="4"/>
                  </a:lnTo>
                  <a:lnTo>
                    <a:pt x="2692" y="4"/>
                  </a:lnTo>
                  <a:lnTo>
                    <a:pt x="2698" y="4"/>
                  </a:lnTo>
                  <a:lnTo>
                    <a:pt x="2698" y="4"/>
                  </a:lnTo>
                  <a:lnTo>
                    <a:pt x="2704" y="4"/>
                  </a:lnTo>
                  <a:lnTo>
                    <a:pt x="2704" y="4"/>
                  </a:lnTo>
                  <a:lnTo>
                    <a:pt x="2712" y="2"/>
                  </a:lnTo>
                  <a:lnTo>
                    <a:pt x="2712" y="2"/>
                  </a:lnTo>
                  <a:lnTo>
                    <a:pt x="2714" y="4"/>
                  </a:lnTo>
                  <a:lnTo>
                    <a:pt x="2714" y="4"/>
                  </a:lnTo>
                  <a:lnTo>
                    <a:pt x="2718" y="4"/>
                  </a:lnTo>
                  <a:lnTo>
                    <a:pt x="2718" y="4"/>
                  </a:lnTo>
                  <a:lnTo>
                    <a:pt x="2724" y="4"/>
                  </a:lnTo>
                  <a:lnTo>
                    <a:pt x="2724" y="4"/>
                  </a:lnTo>
                  <a:lnTo>
                    <a:pt x="2728" y="4"/>
                  </a:lnTo>
                  <a:lnTo>
                    <a:pt x="2728" y="4"/>
                  </a:lnTo>
                  <a:lnTo>
                    <a:pt x="2732" y="4"/>
                  </a:lnTo>
                  <a:lnTo>
                    <a:pt x="2732" y="4"/>
                  </a:lnTo>
                  <a:lnTo>
                    <a:pt x="2740" y="4"/>
                  </a:lnTo>
                  <a:lnTo>
                    <a:pt x="2740" y="4"/>
                  </a:lnTo>
                  <a:lnTo>
                    <a:pt x="2742" y="4"/>
                  </a:lnTo>
                  <a:lnTo>
                    <a:pt x="2742" y="4"/>
                  </a:lnTo>
                  <a:lnTo>
                    <a:pt x="2748" y="2"/>
                  </a:lnTo>
                  <a:lnTo>
                    <a:pt x="2748" y="2"/>
                  </a:lnTo>
                  <a:lnTo>
                    <a:pt x="2754" y="2"/>
                  </a:lnTo>
                  <a:lnTo>
                    <a:pt x="2754" y="2"/>
                  </a:lnTo>
                  <a:lnTo>
                    <a:pt x="2758" y="4"/>
                  </a:lnTo>
                  <a:lnTo>
                    <a:pt x="2758" y="4"/>
                  </a:lnTo>
                  <a:lnTo>
                    <a:pt x="2766" y="2"/>
                  </a:lnTo>
                  <a:lnTo>
                    <a:pt x="2766" y="2"/>
                  </a:lnTo>
                  <a:lnTo>
                    <a:pt x="2766" y="2"/>
                  </a:lnTo>
                  <a:lnTo>
                    <a:pt x="2766" y="2"/>
                  </a:lnTo>
                  <a:lnTo>
                    <a:pt x="2766" y="2"/>
                  </a:lnTo>
                  <a:lnTo>
                    <a:pt x="2768" y="2"/>
                  </a:lnTo>
                  <a:lnTo>
                    <a:pt x="2768" y="2"/>
                  </a:lnTo>
                  <a:lnTo>
                    <a:pt x="2772" y="4"/>
                  </a:lnTo>
                  <a:lnTo>
                    <a:pt x="2772" y="4"/>
                  </a:lnTo>
                  <a:lnTo>
                    <a:pt x="2774" y="4"/>
                  </a:lnTo>
                  <a:lnTo>
                    <a:pt x="2774" y="4"/>
                  </a:lnTo>
                  <a:lnTo>
                    <a:pt x="2774" y="4"/>
                  </a:lnTo>
                  <a:lnTo>
                    <a:pt x="2774" y="4"/>
                  </a:lnTo>
                  <a:lnTo>
                    <a:pt x="2774" y="4"/>
                  </a:lnTo>
                  <a:lnTo>
                    <a:pt x="2774" y="4"/>
                  </a:lnTo>
                  <a:lnTo>
                    <a:pt x="2776" y="4"/>
                  </a:lnTo>
                  <a:lnTo>
                    <a:pt x="2776" y="4"/>
                  </a:lnTo>
                  <a:lnTo>
                    <a:pt x="2782" y="2"/>
                  </a:lnTo>
                  <a:lnTo>
                    <a:pt x="2782" y="2"/>
                  </a:lnTo>
                  <a:lnTo>
                    <a:pt x="2784" y="4"/>
                  </a:lnTo>
                  <a:lnTo>
                    <a:pt x="2784" y="4"/>
                  </a:lnTo>
                  <a:lnTo>
                    <a:pt x="2784" y="2"/>
                  </a:lnTo>
                  <a:lnTo>
                    <a:pt x="2784" y="2"/>
                  </a:lnTo>
                  <a:lnTo>
                    <a:pt x="2796" y="4"/>
                  </a:lnTo>
                  <a:lnTo>
                    <a:pt x="2796" y="4"/>
                  </a:lnTo>
                  <a:lnTo>
                    <a:pt x="2802" y="4"/>
                  </a:lnTo>
                  <a:lnTo>
                    <a:pt x="2802" y="4"/>
                  </a:lnTo>
                  <a:lnTo>
                    <a:pt x="2806" y="4"/>
                  </a:lnTo>
                  <a:lnTo>
                    <a:pt x="2806" y="4"/>
                  </a:lnTo>
                  <a:lnTo>
                    <a:pt x="2810" y="4"/>
                  </a:lnTo>
                  <a:lnTo>
                    <a:pt x="2810" y="4"/>
                  </a:lnTo>
                  <a:lnTo>
                    <a:pt x="2814" y="4"/>
                  </a:lnTo>
                  <a:lnTo>
                    <a:pt x="2814" y="4"/>
                  </a:lnTo>
                  <a:lnTo>
                    <a:pt x="2818" y="4"/>
                  </a:lnTo>
                  <a:lnTo>
                    <a:pt x="2818" y="4"/>
                  </a:lnTo>
                  <a:lnTo>
                    <a:pt x="2824" y="4"/>
                  </a:lnTo>
                  <a:lnTo>
                    <a:pt x="2824" y="4"/>
                  </a:lnTo>
                  <a:lnTo>
                    <a:pt x="2824" y="4"/>
                  </a:lnTo>
                  <a:lnTo>
                    <a:pt x="2824" y="4"/>
                  </a:lnTo>
                  <a:lnTo>
                    <a:pt x="2826" y="4"/>
                  </a:lnTo>
                  <a:lnTo>
                    <a:pt x="2826" y="4"/>
                  </a:lnTo>
                  <a:lnTo>
                    <a:pt x="2828" y="4"/>
                  </a:lnTo>
                  <a:lnTo>
                    <a:pt x="2828" y="4"/>
                  </a:lnTo>
                  <a:lnTo>
                    <a:pt x="2830" y="4"/>
                  </a:lnTo>
                  <a:lnTo>
                    <a:pt x="2830" y="4"/>
                  </a:lnTo>
                  <a:lnTo>
                    <a:pt x="2838" y="4"/>
                  </a:lnTo>
                  <a:lnTo>
                    <a:pt x="2838" y="4"/>
                  </a:lnTo>
                  <a:lnTo>
                    <a:pt x="2838" y="4"/>
                  </a:lnTo>
                  <a:lnTo>
                    <a:pt x="2838" y="4"/>
                  </a:lnTo>
                  <a:lnTo>
                    <a:pt x="2842" y="6"/>
                  </a:lnTo>
                  <a:lnTo>
                    <a:pt x="2842" y="6"/>
                  </a:lnTo>
                  <a:lnTo>
                    <a:pt x="2848" y="6"/>
                  </a:lnTo>
                  <a:lnTo>
                    <a:pt x="2852" y="6"/>
                  </a:lnTo>
                  <a:lnTo>
                    <a:pt x="2852" y="6"/>
                  </a:lnTo>
                  <a:lnTo>
                    <a:pt x="2854" y="4"/>
                  </a:lnTo>
                  <a:lnTo>
                    <a:pt x="2854" y="4"/>
                  </a:lnTo>
                  <a:lnTo>
                    <a:pt x="2856" y="4"/>
                  </a:lnTo>
                  <a:lnTo>
                    <a:pt x="2856" y="4"/>
                  </a:lnTo>
                  <a:lnTo>
                    <a:pt x="2858" y="6"/>
                  </a:lnTo>
                  <a:lnTo>
                    <a:pt x="2858" y="6"/>
                  </a:lnTo>
                  <a:lnTo>
                    <a:pt x="2858" y="4"/>
                  </a:lnTo>
                  <a:lnTo>
                    <a:pt x="2858" y="4"/>
                  </a:lnTo>
                  <a:lnTo>
                    <a:pt x="2858" y="6"/>
                  </a:lnTo>
                  <a:lnTo>
                    <a:pt x="2858" y="6"/>
                  </a:lnTo>
                  <a:lnTo>
                    <a:pt x="2858" y="4"/>
                  </a:lnTo>
                  <a:lnTo>
                    <a:pt x="2858" y="4"/>
                  </a:lnTo>
                  <a:lnTo>
                    <a:pt x="2858" y="6"/>
                  </a:lnTo>
                  <a:lnTo>
                    <a:pt x="2858" y="6"/>
                  </a:lnTo>
                  <a:lnTo>
                    <a:pt x="2858" y="4"/>
                  </a:lnTo>
                  <a:lnTo>
                    <a:pt x="2858" y="4"/>
                  </a:lnTo>
                  <a:lnTo>
                    <a:pt x="2862" y="6"/>
                  </a:lnTo>
                  <a:lnTo>
                    <a:pt x="2862" y="6"/>
                  </a:lnTo>
                  <a:lnTo>
                    <a:pt x="2864" y="6"/>
                  </a:lnTo>
                  <a:lnTo>
                    <a:pt x="2864" y="6"/>
                  </a:lnTo>
                  <a:lnTo>
                    <a:pt x="2864" y="6"/>
                  </a:lnTo>
                  <a:lnTo>
                    <a:pt x="2864" y="6"/>
                  </a:lnTo>
                  <a:lnTo>
                    <a:pt x="2866" y="6"/>
                  </a:lnTo>
                  <a:lnTo>
                    <a:pt x="2866" y="6"/>
                  </a:lnTo>
                  <a:lnTo>
                    <a:pt x="2868" y="6"/>
                  </a:lnTo>
                  <a:lnTo>
                    <a:pt x="2868" y="6"/>
                  </a:lnTo>
                  <a:lnTo>
                    <a:pt x="2870" y="6"/>
                  </a:lnTo>
                  <a:lnTo>
                    <a:pt x="2870" y="6"/>
                  </a:lnTo>
                  <a:lnTo>
                    <a:pt x="2870" y="6"/>
                  </a:lnTo>
                  <a:lnTo>
                    <a:pt x="2870" y="6"/>
                  </a:lnTo>
                  <a:lnTo>
                    <a:pt x="2870" y="6"/>
                  </a:lnTo>
                  <a:lnTo>
                    <a:pt x="2870" y="6"/>
                  </a:lnTo>
                  <a:lnTo>
                    <a:pt x="2874" y="6"/>
                  </a:lnTo>
                  <a:lnTo>
                    <a:pt x="2874" y="6"/>
                  </a:lnTo>
                  <a:lnTo>
                    <a:pt x="2876" y="6"/>
                  </a:lnTo>
                  <a:lnTo>
                    <a:pt x="2876" y="6"/>
                  </a:lnTo>
                  <a:lnTo>
                    <a:pt x="2876" y="6"/>
                  </a:lnTo>
                  <a:lnTo>
                    <a:pt x="2876" y="6"/>
                  </a:lnTo>
                  <a:lnTo>
                    <a:pt x="2880" y="6"/>
                  </a:lnTo>
                  <a:lnTo>
                    <a:pt x="2880" y="6"/>
                  </a:lnTo>
                  <a:lnTo>
                    <a:pt x="2882" y="6"/>
                  </a:lnTo>
                  <a:lnTo>
                    <a:pt x="2882" y="6"/>
                  </a:lnTo>
                  <a:lnTo>
                    <a:pt x="2888" y="6"/>
                  </a:lnTo>
                  <a:lnTo>
                    <a:pt x="2888" y="6"/>
                  </a:lnTo>
                  <a:lnTo>
                    <a:pt x="2892" y="6"/>
                  </a:lnTo>
                  <a:lnTo>
                    <a:pt x="2892" y="6"/>
                  </a:lnTo>
                  <a:lnTo>
                    <a:pt x="2898" y="6"/>
                  </a:lnTo>
                  <a:lnTo>
                    <a:pt x="2898" y="6"/>
                  </a:lnTo>
                  <a:lnTo>
                    <a:pt x="2906" y="6"/>
                  </a:lnTo>
                  <a:lnTo>
                    <a:pt x="2914" y="6"/>
                  </a:lnTo>
                  <a:lnTo>
                    <a:pt x="2914" y="6"/>
                  </a:lnTo>
                  <a:lnTo>
                    <a:pt x="2914" y="6"/>
                  </a:lnTo>
                  <a:lnTo>
                    <a:pt x="2914" y="6"/>
                  </a:lnTo>
                  <a:lnTo>
                    <a:pt x="2914" y="6"/>
                  </a:lnTo>
                  <a:lnTo>
                    <a:pt x="2914" y="6"/>
                  </a:lnTo>
                  <a:lnTo>
                    <a:pt x="2916" y="6"/>
                  </a:lnTo>
                  <a:lnTo>
                    <a:pt x="2916" y="6"/>
                  </a:lnTo>
                  <a:lnTo>
                    <a:pt x="2916" y="6"/>
                  </a:lnTo>
                  <a:lnTo>
                    <a:pt x="2916" y="6"/>
                  </a:lnTo>
                  <a:lnTo>
                    <a:pt x="2918" y="6"/>
                  </a:lnTo>
                  <a:lnTo>
                    <a:pt x="2918" y="6"/>
                  </a:lnTo>
                  <a:lnTo>
                    <a:pt x="2918" y="6"/>
                  </a:lnTo>
                  <a:lnTo>
                    <a:pt x="2918" y="6"/>
                  </a:lnTo>
                  <a:lnTo>
                    <a:pt x="2918" y="6"/>
                  </a:lnTo>
                  <a:lnTo>
                    <a:pt x="2918" y="6"/>
                  </a:lnTo>
                  <a:lnTo>
                    <a:pt x="2920" y="6"/>
                  </a:lnTo>
                  <a:lnTo>
                    <a:pt x="2920" y="6"/>
                  </a:lnTo>
                  <a:lnTo>
                    <a:pt x="2928" y="6"/>
                  </a:lnTo>
                  <a:lnTo>
                    <a:pt x="2928" y="6"/>
                  </a:lnTo>
                  <a:lnTo>
                    <a:pt x="2932" y="6"/>
                  </a:lnTo>
                  <a:lnTo>
                    <a:pt x="2932" y="6"/>
                  </a:lnTo>
                  <a:lnTo>
                    <a:pt x="2932" y="6"/>
                  </a:lnTo>
                  <a:lnTo>
                    <a:pt x="2932" y="6"/>
                  </a:lnTo>
                  <a:lnTo>
                    <a:pt x="2932" y="6"/>
                  </a:lnTo>
                  <a:lnTo>
                    <a:pt x="2932" y="6"/>
                  </a:lnTo>
                  <a:lnTo>
                    <a:pt x="2932" y="6"/>
                  </a:lnTo>
                  <a:lnTo>
                    <a:pt x="2932" y="6"/>
                  </a:lnTo>
                  <a:lnTo>
                    <a:pt x="2932" y="6"/>
                  </a:lnTo>
                  <a:lnTo>
                    <a:pt x="2932" y="6"/>
                  </a:lnTo>
                  <a:lnTo>
                    <a:pt x="2934" y="6"/>
                  </a:lnTo>
                  <a:lnTo>
                    <a:pt x="2934" y="6"/>
                  </a:lnTo>
                  <a:lnTo>
                    <a:pt x="2934" y="6"/>
                  </a:lnTo>
                  <a:lnTo>
                    <a:pt x="2934" y="6"/>
                  </a:lnTo>
                  <a:lnTo>
                    <a:pt x="2934" y="6"/>
                  </a:lnTo>
                  <a:lnTo>
                    <a:pt x="2934" y="6"/>
                  </a:lnTo>
                  <a:lnTo>
                    <a:pt x="2938" y="6"/>
                  </a:lnTo>
                  <a:lnTo>
                    <a:pt x="2938" y="6"/>
                  </a:lnTo>
                  <a:lnTo>
                    <a:pt x="2944" y="4"/>
                  </a:lnTo>
                  <a:lnTo>
                    <a:pt x="2944" y="4"/>
                  </a:lnTo>
                  <a:lnTo>
                    <a:pt x="2948" y="6"/>
                  </a:lnTo>
                  <a:lnTo>
                    <a:pt x="2948" y="6"/>
                  </a:lnTo>
                  <a:lnTo>
                    <a:pt x="2950" y="6"/>
                  </a:lnTo>
                  <a:lnTo>
                    <a:pt x="2950" y="6"/>
                  </a:lnTo>
                  <a:lnTo>
                    <a:pt x="2956" y="6"/>
                  </a:lnTo>
                  <a:lnTo>
                    <a:pt x="2956" y="6"/>
                  </a:lnTo>
                  <a:lnTo>
                    <a:pt x="2960" y="6"/>
                  </a:lnTo>
                  <a:lnTo>
                    <a:pt x="2960" y="6"/>
                  </a:lnTo>
                  <a:lnTo>
                    <a:pt x="2960" y="6"/>
                  </a:lnTo>
                  <a:lnTo>
                    <a:pt x="2960" y="6"/>
                  </a:lnTo>
                  <a:lnTo>
                    <a:pt x="2962" y="6"/>
                  </a:lnTo>
                  <a:lnTo>
                    <a:pt x="2962" y="6"/>
                  </a:lnTo>
                  <a:lnTo>
                    <a:pt x="2968" y="8"/>
                  </a:lnTo>
                  <a:lnTo>
                    <a:pt x="2974" y="8"/>
                  </a:lnTo>
                  <a:lnTo>
                    <a:pt x="2974" y="8"/>
                  </a:lnTo>
                  <a:lnTo>
                    <a:pt x="2980" y="8"/>
                  </a:lnTo>
                  <a:lnTo>
                    <a:pt x="2980" y="8"/>
                  </a:lnTo>
                  <a:lnTo>
                    <a:pt x="2984" y="8"/>
                  </a:lnTo>
                  <a:lnTo>
                    <a:pt x="2984" y="8"/>
                  </a:lnTo>
                  <a:lnTo>
                    <a:pt x="2988" y="8"/>
                  </a:lnTo>
                  <a:lnTo>
                    <a:pt x="2988" y="8"/>
                  </a:lnTo>
                  <a:lnTo>
                    <a:pt x="2994" y="8"/>
                  </a:lnTo>
                  <a:lnTo>
                    <a:pt x="2994" y="8"/>
                  </a:lnTo>
                  <a:lnTo>
                    <a:pt x="2998" y="6"/>
                  </a:lnTo>
                  <a:lnTo>
                    <a:pt x="2998" y="6"/>
                  </a:lnTo>
                  <a:lnTo>
                    <a:pt x="3000" y="6"/>
                  </a:lnTo>
                  <a:lnTo>
                    <a:pt x="3000" y="6"/>
                  </a:lnTo>
                  <a:lnTo>
                    <a:pt x="3002" y="6"/>
                  </a:lnTo>
                  <a:lnTo>
                    <a:pt x="3002" y="6"/>
                  </a:lnTo>
                  <a:lnTo>
                    <a:pt x="3008" y="6"/>
                  </a:lnTo>
                  <a:lnTo>
                    <a:pt x="3008" y="6"/>
                  </a:lnTo>
                  <a:lnTo>
                    <a:pt x="3012" y="6"/>
                  </a:lnTo>
                  <a:lnTo>
                    <a:pt x="3012" y="6"/>
                  </a:lnTo>
                  <a:lnTo>
                    <a:pt x="3012" y="6"/>
                  </a:lnTo>
                  <a:lnTo>
                    <a:pt x="3012" y="6"/>
                  </a:lnTo>
                  <a:lnTo>
                    <a:pt x="3014" y="6"/>
                  </a:lnTo>
                  <a:lnTo>
                    <a:pt x="3014" y="6"/>
                  </a:lnTo>
                  <a:lnTo>
                    <a:pt x="3020" y="6"/>
                  </a:lnTo>
                  <a:lnTo>
                    <a:pt x="3020" y="6"/>
                  </a:lnTo>
                  <a:lnTo>
                    <a:pt x="3020" y="6"/>
                  </a:lnTo>
                  <a:lnTo>
                    <a:pt x="3020" y="6"/>
                  </a:lnTo>
                  <a:lnTo>
                    <a:pt x="3022" y="8"/>
                  </a:lnTo>
                  <a:lnTo>
                    <a:pt x="3022" y="8"/>
                  </a:lnTo>
                  <a:lnTo>
                    <a:pt x="3024" y="8"/>
                  </a:lnTo>
                  <a:lnTo>
                    <a:pt x="3024" y="8"/>
                  </a:lnTo>
                  <a:lnTo>
                    <a:pt x="3024" y="6"/>
                  </a:lnTo>
                  <a:lnTo>
                    <a:pt x="3024" y="6"/>
                  </a:lnTo>
                  <a:lnTo>
                    <a:pt x="3028" y="8"/>
                  </a:lnTo>
                  <a:lnTo>
                    <a:pt x="3032" y="8"/>
                  </a:lnTo>
                  <a:lnTo>
                    <a:pt x="3032" y="8"/>
                  </a:lnTo>
                  <a:lnTo>
                    <a:pt x="3036" y="8"/>
                  </a:lnTo>
                  <a:lnTo>
                    <a:pt x="3036" y="8"/>
                  </a:lnTo>
                  <a:lnTo>
                    <a:pt x="3040" y="8"/>
                  </a:lnTo>
                  <a:lnTo>
                    <a:pt x="3040" y="8"/>
                  </a:lnTo>
                  <a:lnTo>
                    <a:pt x="3044" y="8"/>
                  </a:lnTo>
                  <a:lnTo>
                    <a:pt x="3044" y="8"/>
                  </a:lnTo>
                  <a:lnTo>
                    <a:pt x="3048" y="8"/>
                  </a:lnTo>
                  <a:lnTo>
                    <a:pt x="3048" y="8"/>
                  </a:lnTo>
                  <a:lnTo>
                    <a:pt x="3048" y="8"/>
                  </a:lnTo>
                  <a:lnTo>
                    <a:pt x="3048" y="8"/>
                  </a:lnTo>
                  <a:lnTo>
                    <a:pt x="3048" y="8"/>
                  </a:lnTo>
                  <a:lnTo>
                    <a:pt x="3048" y="8"/>
                  </a:lnTo>
                  <a:lnTo>
                    <a:pt x="3052" y="8"/>
                  </a:lnTo>
                  <a:lnTo>
                    <a:pt x="3052" y="8"/>
                  </a:lnTo>
                  <a:lnTo>
                    <a:pt x="3052" y="8"/>
                  </a:lnTo>
                  <a:lnTo>
                    <a:pt x="3052" y="8"/>
                  </a:lnTo>
                  <a:lnTo>
                    <a:pt x="3056" y="8"/>
                  </a:lnTo>
                  <a:lnTo>
                    <a:pt x="3056" y="8"/>
                  </a:lnTo>
                  <a:lnTo>
                    <a:pt x="3058" y="6"/>
                  </a:lnTo>
                  <a:lnTo>
                    <a:pt x="3058" y="6"/>
                  </a:lnTo>
                  <a:lnTo>
                    <a:pt x="3060" y="8"/>
                  </a:lnTo>
                  <a:lnTo>
                    <a:pt x="3060" y="8"/>
                  </a:lnTo>
                  <a:lnTo>
                    <a:pt x="3060" y="8"/>
                  </a:lnTo>
                  <a:lnTo>
                    <a:pt x="3060" y="8"/>
                  </a:lnTo>
                  <a:lnTo>
                    <a:pt x="3064" y="8"/>
                  </a:lnTo>
                  <a:lnTo>
                    <a:pt x="3064" y="8"/>
                  </a:lnTo>
                  <a:lnTo>
                    <a:pt x="3066" y="8"/>
                  </a:lnTo>
                  <a:lnTo>
                    <a:pt x="3066" y="8"/>
                  </a:lnTo>
                  <a:lnTo>
                    <a:pt x="3070" y="8"/>
                  </a:lnTo>
                  <a:lnTo>
                    <a:pt x="3070" y="8"/>
                  </a:lnTo>
                  <a:lnTo>
                    <a:pt x="3070" y="8"/>
                  </a:lnTo>
                  <a:lnTo>
                    <a:pt x="3070" y="8"/>
                  </a:lnTo>
                  <a:lnTo>
                    <a:pt x="3072" y="8"/>
                  </a:lnTo>
                  <a:lnTo>
                    <a:pt x="3072" y="8"/>
                  </a:lnTo>
                  <a:lnTo>
                    <a:pt x="3074" y="8"/>
                  </a:lnTo>
                  <a:lnTo>
                    <a:pt x="3074" y="8"/>
                  </a:lnTo>
                  <a:lnTo>
                    <a:pt x="3078" y="6"/>
                  </a:lnTo>
                  <a:lnTo>
                    <a:pt x="3078" y="6"/>
                  </a:lnTo>
                  <a:lnTo>
                    <a:pt x="3082" y="8"/>
                  </a:lnTo>
                  <a:lnTo>
                    <a:pt x="3082" y="8"/>
                  </a:lnTo>
                  <a:lnTo>
                    <a:pt x="3082" y="8"/>
                  </a:lnTo>
                  <a:lnTo>
                    <a:pt x="3082" y="8"/>
                  </a:lnTo>
                  <a:lnTo>
                    <a:pt x="3082" y="8"/>
                  </a:lnTo>
                  <a:lnTo>
                    <a:pt x="3082" y="8"/>
                  </a:lnTo>
                  <a:lnTo>
                    <a:pt x="3084" y="8"/>
                  </a:lnTo>
                  <a:lnTo>
                    <a:pt x="3084" y="8"/>
                  </a:lnTo>
                  <a:lnTo>
                    <a:pt x="3084" y="8"/>
                  </a:lnTo>
                  <a:lnTo>
                    <a:pt x="3084" y="8"/>
                  </a:lnTo>
                  <a:lnTo>
                    <a:pt x="3088" y="6"/>
                  </a:lnTo>
                  <a:lnTo>
                    <a:pt x="3088" y="6"/>
                  </a:lnTo>
                  <a:lnTo>
                    <a:pt x="3090" y="8"/>
                  </a:lnTo>
                  <a:lnTo>
                    <a:pt x="3090" y="8"/>
                  </a:lnTo>
                  <a:lnTo>
                    <a:pt x="3090" y="6"/>
                  </a:lnTo>
                  <a:lnTo>
                    <a:pt x="3090" y="6"/>
                  </a:lnTo>
                  <a:lnTo>
                    <a:pt x="3092" y="8"/>
                  </a:lnTo>
                  <a:lnTo>
                    <a:pt x="3092" y="8"/>
                  </a:lnTo>
                  <a:lnTo>
                    <a:pt x="3094" y="8"/>
                  </a:lnTo>
                  <a:lnTo>
                    <a:pt x="3094" y="8"/>
                  </a:lnTo>
                  <a:lnTo>
                    <a:pt x="3098" y="8"/>
                  </a:lnTo>
                  <a:lnTo>
                    <a:pt x="3098" y="8"/>
                  </a:lnTo>
                  <a:lnTo>
                    <a:pt x="3100" y="8"/>
                  </a:lnTo>
                  <a:lnTo>
                    <a:pt x="3100" y="8"/>
                  </a:lnTo>
                  <a:lnTo>
                    <a:pt x="3108" y="8"/>
                  </a:lnTo>
                  <a:lnTo>
                    <a:pt x="3108" y="8"/>
                  </a:lnTo>
                  <a:lnTo>
                    <a:pt x="3110" y="8"/>
                  </a:lnTo>
                  <a:lnTo>
                    <a:pt x="3110" y="8"/>
                  </a:lnTo>
                  <a:lnTo>
                    <a:pt x="3114" y="8"/>
                  </a:lnTo>
                  <a:lnTo>
                    <a:pt x="3114" y="8"/>
                  </a:lnTo>
                  <a:lnTo>
                    <a:pt x="3120" y="8"/>
                  </a:lnTo>
                  <a:lnTo>
                    <a:pt x="3120" y="8"/>
                  </a:lnTo>
                  <a:lnTo>
                    <a:pt x="3124" y="8"/>
                  </a:lnTo>
                  <a:lnTo>
                    <a:pt x="3124" y="8"/>
                  </a:lnTo>
                  <a:lnTo>
                    <a:pt x="3132" y="8"/>
                  </a:lnTo>
                  <a:lnTo>
                    <a:pt x="3132" y="8"/>
                  </a:lnTo>
                  <a:lnTo>
                    <a:pt x="3140" y="8"/>
                  </a:lnTo>
                  <a:lnTo>
                    <a:pt x="3140" y="8"/>
                  </a:lnTo>
                  <a:lnTo>
                    <a:pt x="3142" y="8"/>
                  </a:lnTo>
                  <a:lnTo>
                    <a:pt x="3142" y="8"/>
                  </a:lnTo>
                  <a:lnTo>
                    <a:pt x="3148" y="10"/>
                  </a:lnTo>
                  <a:lnTo>
                    <a:pt x="3148" y="10"/>
                  </a:lnTo>
                  <a:lnTo>
                    <a:pt x="3158" y="10"/>
                  </a:lnTo>
                  <a:lnTo>
                    <a:pt x="3158" y="10"/>
                  </a:lnTo>
                  <a:lnTo>
                    <a:pt x="3158" y="10"/>
                  </a:lnTo>
                  <a:lnTo>
                    <a:pt x="3158" y="10"/>
                  </a:lnTo>
                  <a:lnTo>
                    <a:pt x="3160" y="8"/>
                  </a:lnTo>
                  <a:lnTo>
                    <a:pt x="3160" y="8"/>
                  </a:lnTo>
                  <a:lnTo>
                    <a:pt x="3162" y="8"/>
                  </a:lnTo>
                  <a:lnTo>
                    <a:pt x="3162" y="8"/>
                  </a:lnTo>
                  <a:lnTo>
                    <a:pt x="3162" y="8"/>
                  </a:lnTo>
                  <a:lnTo>
                    <a:pt x="3162" y="8"/>
                  </a:lnTo>
                  <a:lnTo>
                    <a:pt x="3164" y="8"/>
                  </a:lnTo>
                  <a:lnTo>
                    <a:pt x="3164" y="8"/>
                  </a:lnTo>
                  <a:lnTo>
                    <a:pt x="3168" y="8"/>
                  </a:lnTo>
                  <a:lnTo>
                    <a:pt x="3168" y="8"/>
                  </a:lnTo>
                  <a:lnTo>
                    <a:pt x="3168" y="10"/>
                  </a:lnTo>
                  <a:lnTo>
                    <a:pt x="3168" y="10"/>
                  </a:lnTo>
                  <a:lnTo>
                    <a:pt x="3170" y="8"/>
                  </a:lnTo>
                  <a:lnTo>
                    <a:pt x="3170" y="8"/>
                  </a:lnTo>
                  <a:lnTo>
                    <a:pt x="3172" y="10"/>
                  </a:lnTo>
                  <a:lnTo>
                    <a:pt x="3172" y="10"/>
                  </a:lnTo>
                  <a:lnTo>
                    <a:pt x="3174" y="10"/>
                  </a:lnTo>
                  <a:lnTo>
                    <a:pt x="3174" y="10"/>
                  </a:lnTo>
                  <a:lnTo>
                    <a:pt x="3176" y="10"/>
                  </a:lnTo>
                  <a:lnTo>
                    <a:pt x="3176" y="10"/>
                  </a:lnTo>
                  <a:lnTo>
                    <a:pt x="3178" y="10"/>
                  </a:lnTo>
                  <a:lnTo>
                    <a:pt x="3178" y="10"/>
                  </a:lnTo>
                  <a:lnTo>
                    <a:pt x="3178" y="8"/>
                  </a:lnTo>
                  <a:lnTo>
                    <a:pt x="3178" y="8"/>
                  </a:lnTo>
                  <a:lnTo>
                    <a:pt x="3178" y="10"/>
                  </a:lnTo>
                  <a:lnTo>
                    <a:pt x="3178" y="10"/>
                  </a:lnTo>
                  <a:lnTo>
                    <a:pt x="3182" y="8"/>
                  </a:lnTo>
                  <a:lnTo>
                    <a:pt x="3182" y="8"/>
                  </a:lnTo>
                  <a:lnTo>
                    <a:pt x="3186" y="8"/>
                  </a:lnTo>
                  <a:lnTo>
                    <a:pt x="3186" y="8"/>
                  </a:lnTo>
                  <a:lnTo>
                    <a:pt x="3188" y="10"/>
                  </a:lnTo>
                  <a:lnTo>
                    <a:pt x="3188" y="10"/>
                  </a:lnTo>
                  <a:lnTo>
                    <a:pt x="3194" y="10"/>
                  </a:lnTo>
                  <a:lnTo>
                    <a:pt x="3194" y="10"/>
                  </a:lnTo>
                  <a:lnTo>
                    <a:pt x="3198" y="8"/>
                  </a:lnTo>
                  <a:lnTo>
                    <a:pt x="3198" y="8"/>
                  </a:lnTo>
                  <a:lnTo>
                    <a:pt x="3202" y="8"/>
                  </a:lnTo>
                  <a:lnTo>
                    <a:pt x="3202" y="8"/>
                  </a:lnTo>
                  <a:lnTo>
                    <a:pt x="3206" y="8"/>
                  </a:lnTo>
                  <a:lnTo>
                    <a:pt x="3206" y="8"/>
                  </a:lnTo>
                  <a:lnTo>
                    <a:pt x="3210" y="10"/>
                  </a:lnTo>
                  <a:lnTo>
                    <a:pt x="3210" y="10"/>
                  </a:lnTo>
                  <a:lnTo>
                    <a:pt x="3214" y="10"/>
                  </a:lnTo>
                  <a:lnTo>
                    <a:pt x="3214" y="10"/>
                  </a:lnTo>
                  <a:lnTo>
                    <a:pt x="3218" y="10"/>
                  </a:lnTo>
                  <a:lnTo>
                    <a:pt x="3218" y="10"/>
                  </a:lnTo>
                  <a:lnTo>
                    <a:pt x="3220" y="10"/>
                  </a:lnTo>
                  <a:lnTo>
                    <a:pt x="3220" y="10"/>
                  </a:lnTo>
                  <a:lnTo>
                    <a:pt x="3220" y="10"/>
                  </a:lnTo>
                  <a:lnTo>
                    <a:pt x="3220" y="10"/>
                  </a:lnTo>
                  <a:lnTo>
                    <a:pt x="3220" y="10"/>
                  </a:lnTo>
                  <a:lnTo>
                    <a:pt x="3220" y="10"/>
                  </a:lnTo>
                  <a:lnTo>
                    <a:pt x="3222" y="10"/>
                  </a:lnTo>
                  <a:lnTo>
                    <a:pt x="3222" y="10"/>
                  </a:lnTo>
                  <a:lnTo>
                    <a:pt x="3224" y="10"/>
                  </a:lnTo>
                  <a:lnTo>
                    <a:pt x="3224" y="10"/>
                  </a:lnTo>
                  <a:lnTo>
                    <a:pt x="3224" y="10"/>
                  </a:lnTo>
                  <a:lnTo>
                    <a:pt x="3224" y="10"/>
                  </a:lnTo>
                  <a:lnTo>
                    <a:pt x="3226" y="10"/>
                  </a:lnTo>
                  <a:lnTo>
                    <a:pt x="3226" y="10"/>
                  </a:lnTo>
                  <a:lnTo>
                    <a:pt x="3226" y="10"/>
                  </a:lnTo>
                  <a:lnTo>
                    <a:pt x="3226" y="10"/>
                  </a:lnTo>
                  <a:lnTo>
                    <a:pt x="3228" y="10"/>
                  </a:lnTo>
                  <a:lnTo>
                    <a:pt x="3228" y="10"/>
                  </a:lnTo>
                  <a:lnTo>
                    <a:pt x="3228" y="10"/>
                  </a:lnTo>
                  <a:lnTo>
                    <a:pt x="3228" y="10"/>
                  </a:lnTo>
                  <a:lnTo>
                    <a:pt x="3228" y="10"/>
                  </a:lnTo>
                  <a:lnTo>
                    <a:pt x="3228" y="10"/>
                  </a:lnTo>
                  <a:lnTo>
                    <a:pt x="3230" y="10"/>
                  </a:lnTo>
                  <a:lnTo>
                    <a:pt x="3230" y="10"/>
                  </a:lnTo>
                  <a:lnTo>
                    <a:pt x="3230" y="10"/>
                  </a:lnTo>
                  <a:lnTo>
                    <a:pt x="3230" y="10"/>
                  </a:lnTo>
                  <a:lnTo>
                    <a:pt x="3230" y="10"/>
                  </a:lnTo>
                  <a:lnTo>
                    <a:pt x="3230" y="10"/>
                  </a:lnTo>
                  <a:lnTo>
                    <a:pt x="3232" y="10"/>
                  </a:lnTo>
                  <a:lnTo>
                    <a:pt x="3232" y="10"/>
                  </a:lnTo>
                  <a:lnTo>
                    <a:pt x="3232" y="12"/>
                  </a:lnTo>
                  <a:lnTo>
                    <a:pt x="3232" y="12"/>
                  </a:lnTo>
                  <a:lnTo>
                    <a:pt x="3232" y="12"/>
                  </a:lnTo>
                  <a:lnTo>
                    <a:pt x="3232" y="12"/>
                  </a:lnTo>
                  <a:lnTo>
                    <a:pt x="3236" y="12"/>
                  </a:lnTo>
                  <a:lnTo>
                    <a:pt x="3236" y="12"/>
                  </a:lnTo>
                  <a:lnTo>
                    <a:pt x="3238" y="12"/>
                  </a:lnTo>
                  <a:lnTo>
                    <a:pt x="3238" y="12"/>
                  </a:lnTo>
                  <a:lnTo>
                    <a:pt x="3240" y="10"/>
                  </a:lnTo>
                  <a:lnTo>
                    <a:pt x="3240" y="10"/>
                  </a:lnTo>
                  <a:lnTo>
                    <a:pt x="3246" y="12"/>
                  </a:lnTo>
                  <a:lnTo>
                    <a:pt x="3246" y="12"/>
                  </a:lnTo>
                  <a:lnTo>
                    <a:pt x="3248" y="12"/>
                  </a:lnTo>
                  <a:lnTo>
                    <a:pt x="3248" y="12"/>
                  </a:lnTo>
                  <a:lnTo>
                    <a:pt x="3252" y="12"/>
                  </a:lnTo>
                  <a:lnTo>
                    <a:pt x="3256" y="12"/>
                  </a:lnTo>
                  <a:lnTo>
                    <a:pt x="3256" y="12"/>
                  </a:lnTo>
                  <a:lnTo>
                    <a:pt x="3258" y="12"/>
                  </a:lnTo>
                  <a:lnTo>
                    <a:pt x="3258" y="12"/>
                  </a:lnTo>
                  <a:lnTo>
                    <a:pt x="3260" y="12"/>
                  </a:lnTo>
                  <a:lnTo>
                    <a:pt x="3260" y="12"/>
                  </a:lnTo>
                  <a:lnTo>
                    <a:pt x="3262" y="12"/>
                  </a:lnTo>
                  <a:lnTo>
                    <a:pt x="3262" y="12"/>
                  </a:lnTo>
                  <a:lnTo>
                    <a:pt x="3262" y="14"/>
                  </a:lnTo>
                  <a:lnTo>
                    <a:pt x="3262" y="14"/>
                  </a:lnTo>
                  <a:lnTo>
                    <a:pt x="3262" y="14"/>
                  </a:lnTo>
                  <a:lnTo>
                    <a:pt x="3262" y="14"/>
                  </a:lnTo>
                  <a:lnTo>
                    <a:pt x="3262" y="14"/>
                  </a:lnTo>
                  <a:lnTo>
                    <a:pt x="3262" y="14"/>
                  </a:lnTo>
                  <a:lnTo>
                    <a:pt x="3262" y="14"/>
                  </a:lnTo>
                  <a:lnTo>
                    <a:pt x="3262" y="16"/>
                  </a:lnTo>
                  <a:lnTo>
                    <a:pt x="3262" y="16"/>
                  </a:lnTo>
                  <a:lnTo>
                    <a:pt x="3264" y="16"/>
                  </a:lnTo>
                  <a:lnTo>
                    <a:pt x="3264" y="16"/>
                  </a:lnTo>
                  <a:lnTo>
                    <a:pt x="3264" y="16"/>
                  </a:lnTo>
                  <a:lnTo>
                    <a:pt x="3264" y="18"/>
                  </a:lnTo>
                  <a:lnTo>
                    <a:pt x="3264" y="18"/>
                  </a:lnTo>
                  <a:lnTo>
                    <a:pt x="3266" y="16"/>
                  </a:lnTo>
                  <a:lnTo>
                    <a:pt x="3266" y="16"/>
                  </a:lnTo>
                  <a:lnTo>
                    <a:pt x="3266" y="16"/>
                  </a:lnTo>
                  <a:lnTo>
                    <a:pt x="3266" y="16"/>
                  </a:lnTo>
                  <a:lnTo>
                    <a:pt x="3264" y="16"/>
                  </a:lnTo>
                  <a:lnTo>
                    <a:pt x="3264" y="16"/>
                  </a:lnTo>
                  <a:lnTo>
                    <a:pt x="3268" y="14"/>
                  </a:lnTo>
                  <a:lnTo>
                    <a:pt x="3268" y="14"/>
                  </a:lnTo>
                  <a:lnTo>
                    <a:pt x="3268" y="12"/>
                  </a:lnTo>
                  <a:lnTo>
                    <a:pt x="3268" y="12"/>
                  </a:lnTo>
                  <a:lnTo>
                    <a:pt x="3272" y="14"/>
                  </a:lnTo>
                  <a:lnTo>
                    <a:pt x="3272" y="14"/>
                  </a:lnTo>
                  <a:lnTo>
                    <a:pt x="3272" y="14"/>
                  </a:lnTo>
                  <a:lnTo>
                    <a:pt x="3272" y="14"/>
                  </a:lnTo>
                  <a:lnTo>
                    <a:pt x="3274" y="14"/>
                  </a:lnTo>
                  <a:lnTo>
                    <a:pt x="3274" y="14"/>
                  </a:lnTo>
                  <a:lnTo>
                    <a:pt x="3276" y="14"/>
                  </a:lnTo>
                  <a:lnTo>
                    <a:pt x="3276" y="14"/>
                  </a:lnTo>
                  <a:lnTo>
                    <a:pt x="3276" y="14"/>
                  </a:lnTo>
                  <a:lnTo>
                    <a:pt x="3276" y="14"/>
                  </a:lnTo>
                  <a:lnTo>
                    <a:pt x="3278" y="14"/>
                  </a:lnTo>
                  <a:lnTo>
                    <a:pt x="3278" y="14"/>
                  </a:lnTo>
                  <a:lnTo>
                    <a:pt x="3280" y="14"/>
                  </a:lnTo>
                  <a:lnTo>
                    <a:pt x="3280" y="14"/>
                  </a:lnTo>
                  <a:lnTo>
                    <a:pt x="3282" y="14"/>
                  </a:lnTo>
                  <a:lnTo>
                    <a:pt x="3282" y="14"/>
                  </a:lnTo>
                  <a:lnTo>
                    <a:pt x="3284" y="14"/>
                  </a:lnTo>
                  <a:lnTo>
                    <a:pt x="3284" y="14"/>
                  </a:lnTo>
                  <a:lnTo>
                    <a:pt x="3290" y="12"/>
                  </a:lnTo>
                  <a:lnTo>
                    <a:pt x="3290" y="12"/>
                  </a:lnTo>
                  <a:lnTo>
                    <a:pt x="3294" y="12"/>
                  </a:lnTo>
                  <a:lnTo>
                    <a:pt x="3298" y="12"/>
                  </a:lnTo>
                  <a:lnTo>
                    <a:pt x="3298" y="12"/>
                  </a:lnTo>
                  <a:lnTo>
                    <a:pt x="3300" y="12"/>
                  </a:lnTo>
                  <a:lnTo>
                    <a:pt x="3300" y="12"/>
                  </a:lnTo>
                  <a:lnTo>
                    <a:pt x="3300" y="12"/>
                  </a:lnTo>
                  <a:lnTo>
                    <a:pt x="3300" y="12"/>
                  </a:lnTo>
                  <a:lnTo>
                    <a:pt x="3302" y="12"/>
                  </a:lnTo>
                  <a:lnTo>
                    <a:pt x="3302" y="12"/>
                  </a:lnTo>
                  <a:lnTo>
                    <a:pt x="3304" y="12"/>
                  </a:lnTo>
                  <a:lnTo>
                    <a:pt x="3304" y="12"/>
                  </a:lnTo>
                  <a:lnTo>
                    <a:pt x="3306" y="12"/>
                  </a:lnTo>
                  <a:lnTo>
                    <a:pt x="3306" y="12"/>
                  </a:lnTo>
                  <a:lnTo>
                    <a:pt x="3306" y="12"/>
                  </a:lnTo>
                  <a:lnTo>
                    <a:pt x="3306" y="12"/>
                  </a:lnTo>
                  <a:lnTo>
                    <a:pt x="3308" y="12"/>
                  </a:lnTo>
                  <a:lnTo>
                    <a:pt x="3308" y="12"/>
                  </a:lnTo>
                  <a:lnTo>
                    <a:pt x="3308" y="12"/>
                  </a:lnTo>
                  <a:lnTo>
                    <a:pt x="3308" y="12"/>
                  </a:lnTo>
                  <a:lnTo>
                    <a:pt x="3312" y="12"/>
                  </a:lnTo>
                  <a:lnTo>
                    <a:pt x="3312" y="12"/>
                  </a:lnTo>
                  <a:lnTo>
                    <a:pt x="3312" y="12"/>
                  </a:lnTo>
                  <a:lnTo>
                    <a:pt x="3312" y="12"/>
                  </a:lnTo>
                  <a:lnTo>
                    <a:pt x="3312" y="12"/>
                  </a:lnTo>
                  <a:lnTo>
                    <a:pt x="3312" y="12"/>
                  </a:lnTo>
                  <a:lnTo>
                    <a:pt x="3314" y="12"/>
                  </a:lnTo>
                  <a:lnTo>
                    <a:pt x="3314" y="12"/>
                  </a:lnTo>
                  <a:lnTo>
                    <a:pt x="3314" y="12"/>
                  </a:lnTo>
                  <a:lnTo>
                    <a:pt x="3314" y="12"/>
                  </a:lnTo>
                  <a:lnTo>
                    <a:pt x="3316" y="12"/>
                  </a:lnTo>
                  <a:lnTo>
                    <a:pt x="3316" y="12"/>
                  </a:lnTo>
                  <a:lnTo>
                    <a:pt x="3322" y="12"/>
                  </a:lnTo>
                  <a:lnTo>
                    <a:pt x="3322" y="12"/>
                  </a:lnTo>
                  <a:lnTo>
                    <a:pt x="3324" y="14"/>
                  </a:lnTo>
                  <a:lnTo>
                    <a:pt x="3324" y="14"/>
                  </a:lnTo>
                  <a:lnTo>
                    <a:pt x="3328" y="14"/>
                  </a:lnTo>
                  <a:lnTo>
                    <a:pt x="3328" y="14"/>
                  </a:lnTo>
                  <a:lnTo>
                    <a:pt x="3330" y="12"/>
                  </a:lnTo>
                  <a:lnTo>
                    <a:pt x="3330" y="12"/>
                  </a:lnTo>
                  <a:lnTo>
                    <a:pt x="3330" y="12"/>
                  </a:lnTo>
                  <a:lnTo>
                    <a:pt x="3330" y="12"/>
                  </a:lnTo>
                  <a:lnTo>
                    <a:pt x="3334" y="12"/>
                  </a:lnTo>
                  <a:lnTo>
                    <a:pt x="3334" y="12"/>
                  </a:lnTo>
                  <a:lnTo>
                    <a:pt x="3340" y="12"/>
                  </a:lnTo>
                  <a:lnTo>
                    <a:pt x="3340" y="12"/>
                  </a:lnTo>
                  <a:lnTo>
                    <a:pt x="3344" y="12"/>
                  </a:lnTo>
                  <a:lnTo>
                    <a:pt x="3344" y="12"/>
                  </a:lnTo>
                  <a:lnTo>
                    <a:pt x="3346" y="12"/>
                  </a:lnTo>
                  <a:lnTo>
                    <a:pt x="3346" y="12"/>
                  </a:lnTo>
                  <a:lnTo>
                    <a:pt x="3348" y="12"/>
                  </a:lnTo>
                  <a:lnTo>
                    <a:pt x="3348" y="12"/>
                  </a:lnTo>
                  <a:lnTo>
                    <a:pt x="3352" y="12"/>
                  </a:lnTo>
                  <a:lnTo>
                    <a:pt x="3352" y="12"/>
                  </a:lnTo>
                  <a:lnTo>
                    <a:pt x="3362" y="12"/>
                  </a:lnTo>
                  <a:lnTo>
                    <a:pt x="3362" y="12"/>
                  </a:lnTo>
                  <a:lnTo>
                    <a:pt x="3366" y="12"/>
                  </a:lnTo>
                  <a:lnTo>
                    <a:pt x="3366" y="12"/>
                  </a:lnTo>
                  <a:lnTo>
                    <a:pt x="3372" y="12"/>
                  </a:lnTo>
                  <a:lnTo>
                    <a:pt x="3372" y="12"/>
                  </a:lnTo>
                  <a:lnTo>
                    <a:pt x="3374" y="14"/>
                  </a:lnTo>
                  <a:lnTo>
                    <a:pt x="3374" y="14"/>
                  </a:lnTo>
                  <a:lnTo>
                    <a:pt x="3378" y="14"/>
                  </a:lnTo>
                  <a:lnTo>
                    <a:pt x="3378" y="14"/>
                  </a:lnTo>
                  <a:lnTo>
                    <a:pt x="3382" y="14"/>
                  </a:lnTo>
                  <a:lnTo>
                    <a:pt x="3384" y="14"/>
                  </a:lnTo>
                  <a:lnTo>
                    <a:pt x="3384" y="14"/>
                  </a:lnTo>
                  <a:lnTo>
                    <a:pt x="3392" y="12"/>
                  </a:lnTo>
                  <a:lnTo>
                    <a:pt x="3392" y="12"/>
                  </a:lnTo>
                  <a:lnTo>
                    <a:pt x="3396" y="14"/>
                  </a:lnTo>
                  <a:lnTo>
                    <a:pt x="3396" y="14"/>
                  </a:lnTo>
                  <a:lnTo>
                    <a:pt x="3408" y="12"/>
                  </a:lnTo>
                  <a:lnTo>
                    <a:pt x="3408" y="12"/>
                  </a:lnTo>
                  <a:lnTo>
                    <a:pt x="3412" y="12"/>
                  </a:lnTo>
                  <a:lnTo>
                    <a:pt x="3412" y="12"/>
                  </a:lnTo>
                  <a:lnTo>
                    <a:pt x="3418" y="12"/>
                  </a:lnTo>
                  <a:lnTo>
                    <a:pt x="3418" y="12"/>
                  </a:lnTo>
                  <a:lnTo>
                    <a:pt x="3418" y="12"/>
                  </a:lnTo>
                  <a:lnTo>
                    <a:pt x="3418" y="12"/>
                  </a:lnTo>
                  <a:lnTo>
                    <a:pt x="3418" y="12"/>
                  </a:lnTo>
                  <a:lnTo>
                    <a:pt x="3418" y="12"/>
                  </a:lnTo>
                  <a:lnTo>
                    <a:pt x="3422" y="12"/>
                  </a:lnTo>
                  <a:lnTo>
                    <a:pt x="3422" y="12"/>
                  </a:lnTo>
                  <a:lnTo>
                    <a:pt x="3422" y="12"/>
                  </a:lnTo>
                  <a:lnTo>
                    <a:pt x="3422" y="12"/>
                  </a:lnTo>
                  <a:lnTo>
                    <a:pt x="3422" y="12"/>
                  </a:lnTo>
                  <a:lnTo>
                    <a:pt x="3422" y="12"/>
                  </a:lnTo>
                  <a:lnTo>
                    <a:pt x="3422" y="12"/>
                  </a:lnTo>
                  <a:lnTo>
                    <a:pt x="3422" y="12"/>
                  </a:lnTo>
                  <a:lnTo>
                    <a:pt x="3424" y="12"/>
                  </a:lnTo>
                  <a:lnTo>
                    <a:pt x="3424" y="12"/>
                  </a:lnTo>
                  <a:lnTo>
                    <a:pt x="3426" y="12"/>
                  </a:lnTo>
                  <a:lnTo>
                    <a:pt x="3426" y="12"/>
                  </a:lnTo>
                  <a:lnTo>
                    <a:pt x="3426" y="12"/>
                  </a:lnTo>
                  <a:lnTo>
                    <a:pt x="3426" y="12"/>
                  </a:lnTo>
                  <a:lnTo>
                    <a:pt x="3428" y="12"/>
                  </a:lnTo>
                  <a:lnTo>
                    <a:pt x="3428" y="12"/>
                  </a:lnTo>
                  <a:lnTo>
                    <a:pt x="3428" y="12"/>
                  </a:lnTo>
                  <a:lnTo>
                    <a:pt x="3432" y="12"/>
                  </a:lnTo>
                  <a:lnTo>
                    <a:pt x="3432" y="12"/>
                  </a:lnTo>
                  <a:lnTo>
                    <a:pt x="3434" y="12"/>
                  </a:lnTo>
                  <a:lnTo>
                    <a:pt x="3434" y="12"/>
                  </a:lnTo>
                  <a:lnTo>
                    <a:pt x="3438" y="12"/>
                  </a:lnTo>
                  <a:lnTo>
                    <a:pt x="3438" y="12"/>
                  </a:lnTo>
                  <a:lnTo>
                    <a:pt x="3440" y="12"/>
                  </a:lnTo>
                  <a:lnTo>
                    <a:pt x="3440" y="12"/>
                  </a:lnTo>
                  <a:lnTo>
                    <a:pt x="3442" y="12"/>
                  </a:lnTo>
                  <a:lnTo>
                    <a:pt x="3442" y="12"/>
                  </a:lnTo>
                  <a:lnTo>
                    <a:pt x="3444" y="12"/>
                  </a:lnTo>
                  <a:lnTo>
                    <a:pt x="3444" y="12"/>
                  </a:lnTo>
                  <a:lnTo>
                    <a:pt x="3446" y="12"/>
                  </a:lnTo>
                  <a:lnTo>
                    <a:pt x="3446" y="12"/>
                  </a:lnTo>
                  <a:lnTo>
                    <a:pt x="3448" y="12"/>
                  </a:lnTo>
                  <a:lnTo>
                    <a:pt x="3448" y="12"/>
                  </a:lnTo>
                  <a:lnTo>
                    <a:pt x="3450" y="12"/>
                  </a:lnTo>
                  <a:lnTo>
                    <a:pt x="3450" y="12"/>
                  </a:lnTo>
                  <a:lnTo>
                    <a:pt x="3450" y="12"/>
                  </a:lnTo>
                  <a:lnTo>
                    <a:pt x="3450" y="12"/>
                  </a:lnTo>
                  <a:lnTo>
                    <a:pt x="3452" y="14"/>
                  </a:lnTo>
                  <a:lnTo>
                    <a:pt x="3452" y="14"/>
                  </a:lnTo>
                  <a:lnTo>
                    <a:pt x="3452" y="14"/>
                  </a:lnTo>
                  <a:lnTo>
                    <a:pt x="3454" y="16"/>
                  </a:lnTo>
                  <a:lnTo>
                    <a:pt x="3454" y="16"/>
                  </a:lnTo>
                  <a:lnTo>
                    <a:pt x="3456" y="16"/>
                  </a:lnTo>
                  <a:lnTo>
                    <a:pt x="3456" y="16"/>
                  </a:lnTo>
                  <a:lnTo>
                    <a:pt x="3456" y="16"/>
                  </a:lnTo>
                  <a:lnTo>
                    <a:pt x="3456" y="16"/>
                  </a:lnTo>
                  <a:lnTo>
                    <a:pt x="3456" y="16"/>
                  </a:lnTo>
                  <a:lnTo>
                    <a:pt x="3456" y="16"/>
                  </a:lnTo>
                  <a:lnTo>
                    <a:pt x="3456" y="18"/>
                  </a:lnTo>
                  <a:lnTo>
                    <a:pt x="3456" y="18"/>
                  </a:lnTo>
                  <a:lnTo>
                    <a:pt x="3456" y="18"/>
                  </a:lnTo>
                  <a:lnTo>
                    <a:pt x="3458" y="18"/>
                  </a:lnTo>
                  <a:lnTo>
                    <a:pt x="3458" y="18"/>
                  </a:lnTo>
                  <a:lnTo>
                    <a:pt x="3470" y="18"/>
                  </a:lnTo>
                  <a:lnTo>
                    <a:pt x="3470" y="18"/>
                  </a:lnTo>
                  <a:lnTo>
                    <a:pt x="3478" y="16"/>
                  </a:lnTo>
                  <a:lnTo>
                    <a:pt x="3478" y="16"/>
                  </a:lnTo>
                  <a:lnTo>
                    <a:pt x="3480" y="16"/>
                  </a:lnTo>
                  <a:lnTo>
                    <a:pt x="3480" y="16"/>
                  </a:lnTo>
                  <a:lnTo>
                    <a:pt x="3482" y="16"/>
                  </a:lnTo>
                  <a:lnTo>
                    <a:pt x="3482" y="16"/>
                  </a:lnTo>
                  <a:lnTo>
                    <a:pt x="3482" y="16"/>
                  </a:lnTo>
                  <a:lnTo>
                    <a:pt x="3482" y="16"/>
                  </a:lnTo>
                  <a:lnTo>
                    <a:pt x="3484" y="14"/>
                  </a:lnTo>
                  <a:lnTo>
                    <a:pt x="3484" y="14"/>
                  </a:lnTo>
                  <a:lnTo>
                    <a:pt x="3484" y="14"/>
                  </a:lnTo>
                  <a:lnTo>
                    <a:pt x="3484" y="14"/>
                  </a:lnTo>
                  <a:lnTo>
                    <a:pt x="3484" y="14"/>
                  </a:lnTo>
                  <a:lnTo>
                    <a:pt x="3488" y="14"/>
                  </a:lnTo>
                  <a:lnTo>
                    <a:pt x="3488" y="14"/>
                  </a:lnTo>
                  <a:lnTo>
                    <a:pt x="3490" y="14"/>
                  </a:lnTo>
                  <a:lnTo>
                    <a:pt x="3490" y="14"/>
                  </a:lnTo>
                  <a:lnTo>
                    <a:pt x="3494" y="14"/>
                  </a:lnTo>
                  <a:lnTo>
                    <a:pt x="3494" y="14"/>
                  </a:lnTo>
                  <a:lnTo>
                    <a:pt x="3498" y="12"/>
                  </a:lnTo>
                  <a:lnTo>
                    <a:pt x="3500" y="14"/>
                  </a:lnTo>
                  <a:lnTo>
                    <a:pt x="3500" y="14"/>
                  </a:lnTo>
                  <a:lnTo>
                    <a:pt x="3502" y="14"/>
                  </a:lnTo>
                  <a:lnTo>
                    <a:pt x="3502" y="14"/>
                  </a:lnTo>
                  <a:lnTo>
                    <a:pt x="3502" y="14"/>
                  </a:lnTo>
                  <a:lnTo>
                    <a:pt x="3502" y="14"/>
                  </a:lnTo>
                  <a:lnTo>
                    <a:pt x="3504" y="14"/>
                  </a:lnTo>
                  <a:lnTo>
                    <a:pt x="3504" y="14"/>
                  </a:lnTo>
                  <a:lnTo>
                    <a:pt x="3504" y="14"/>
                  </a:lnTo>
                  <a:lnTo>
                    <a:pt x="3504" y="14"/>
                  </a:lnTo>
                  <a:lnTo>
                    <a:pt x="3506" y="14"/>
                  </a:lnTo>
                  <a:lnTo>
                    <a:pt x="3506" y="14"/>
                  </a:lnTo>
                  <a:lnTo>
                    <a:pt x="3508" y="14"/>
                  </a:lnTo>
                  <a:lnTo>
                    <a:pt x="3508" y="14"/>
                  </a:lnTo>
                  <a:lnTo>
                    <a:pt x="3508" y="14"/>
                  </a:lnTo>
                  <a:lnTo>
                    <a:pt x="3508" y="14"/>
                  </a:lnTo>
                  <a:lnTo>
                    <a:pt x="3510" y="14"/>
                  </a:lnTo>
                  <a:lnTo>
                    <a:pt x="3510" y="14"/>
                  </a:lnTo>
                  <a:lnTo>
                    <a:pt x="3514" y="16"/>
                  </a:lnTo>
                  <a:lnTo>
                    <a:pt x="3514" y="16"/>
                  </a:lnTo>
                  <a:lnTo>
                    <a:pt x="3520" y="16"/>
                  </a:lnTo>
                  <a:lnTo>
                    <a:pt x="3520" y="16"/>
                  </a:lnTo>
                  <a:lnTo>
                    <a:pt x="3520" y="16"/>
                  </a:lnTo>
                  <a:lnTo>
                    <a:pt x="3520" y="16"/>
                  </a:lnTo>
                  <a:lnTo>
                    <a:pt x="3522" y="16"/>
                  </a:lnTo>
                  <a:lnTo>
                    <a:pt x="3524" y="18"/>
                  </a:lnTo>
                  <a:lnTo>
                    <a:pt x="3524" y="18"/>
                  </a:lnTo>
                  <a:lnTo>
                    <a:pt x="3524" y="18"/>
                  </a:lnTo>
                  <a:lnTo>
                    <a:pt x="3524" y="18"/>
                  </a:lnTo>
                  <a:lnTo>
                    <a:pt x="3526" y="18"/>
                  </a:lnTo>
                  <a:lnTo>
                    <a:pt x="3526" y="18"/>
                  </a:lnTo>
                  <a:lnTo>
                    <a:pt x="3530" y="18"/>
                  </a:lnTo>
                  <a:lnTo>
                    <a:pt x="3530" y="18"/>
                  </a:lnTo>
                  <a:lnTo>
                    <a:pt x="3530" y="16"/>
                  </a:lnTo>
                  <a:lnTo>
                    <a:pt x="3530" y="16"/>
                  </a:lnTo>
                  <a:lnTo>
                    <a:pt x="3530" y="16"/>
                  </a:lnTo>
                  <a:lnTo>
                    <a:pt x="3530" y="16"/>
                  </a:lnTo>
                  <a:lnTo>
                    <a:pt x="3532" y="16"/>
                  </a:lnTo>
                  <a:lnTo>
                    <a:pt x="3532" y="16"/>
                  </a:lnTo>
                  <a:lnTo>
                    <a:pt x="3534" y="14"/>
                  </a:lnTo>
                  <a:lnTo>
                    <a:pt x="3534" y="14"/>
                  </a:lnTo>
                  <a:lnTo>
                    <a:pt x="3540" y="12"/>
                  </a:lnTo>
                  <a:lnTo>
                    <a:pt x="3540" y="12"/>
                  </a:lnTo>
                  <a:lnTo>
                    <a:pt x="3554" y="14"/>
                  </a:lnTo>
                  <a:lnTo>
                    <a:pt x="3554" y="14"/>
                  </a:lnTo>
                  <a:lnTo>
                    <a:pt x="3556" y="14"/>
                  </a:lnTo>
                  <a:lnTo>
                    <a:pt x="3556" y="14"/>
                  </a:lnTo>
                  <a:lnTo>
                    <a:pt x="3560" y="14"/>
                  </a:lnTo>
                  <a:lnTo>
                    <a:pt x="3560" y="14"/>
                  </a:lnTo>
                  <a:lnTo>
                    <a:pt x="3566" y="14"/>
                  </a:lnTo>
                  <a:lnTo>
                    <a:pt x="3572" y="14"/>
                  </a:lnTo>
                  <a:lnTo>
                    <a:pt x="3572" y="14"/>
                  </a:lnTo>
                  <a:lnTo>
                    <a:pt x="3576" y="14"/>
                  </a:lnTo>
                  <a:lnTo>
                    <a:pt x="3582" y="14"/>
                  </a:lnTo>
                  <a:lnTo>
                    <a:pt x="3582" y="14"/>
                  </a:lnTo>
                  <a:lnTo>
                    <a:pt x="3588" y="14"/>
                  </a:lnTo>
                  <a:lnTo>
                    <a:pt x="3588" y="14"/>
                  </a:lnTo>
                  <a:lnTo>
                    <a:pt x="3592" y="16"/>
                  </a:lnTo>
                  <a:lnTo>
                    <a:pt x="3592" y="16"/>
                  </a:lnTo>
                  <a:lnTo>
                    <a:pt x="3600" y="16"/>
                  </a:lnTo>
                  <a:lnTo>
                    <a:pt x="3600" y="16"/>
                  </a:lnTo>
                  <a:lnTo>
                    <a:pt x="3602" y="16"/>
                  </a:lnTo>
                  <a:lnTo>
                    <a:pt x="3602" y="16"/>
                  </a:lnTo>
                  <a:lnTo>
                    <a:pt x="3602" y="16"/>
                  </a:lnTo>
                  <a:lnTo>
                    <a:pt x="3602" y="16"/>
                  </a:lnTo>
                  <a:lnTo>
                    <a:pt x="3604" y="18"/>
                  </a:lnTo>
                  <a:lnTo>
                    <a:pt x="3604" y="18"/>
                  </a:lnTo>
                  <a:lnTo>
                    <a:pt x="3614" y="16"/>
                  </a:lnTo>
                  <a:lnTo>
                    <a:pt x="3614" y="16"/>
                  </a:lnTo>
                  <a:lnTo>
                    <a:pt x="3616" y="16"/>
                  </a:lnTo>
                  <a:lnTo>
                    <a:pt x="3616" y="16"/>
                  </a:lnTo>
                  <a:lnTo>
                    <a:pt x="3618" y="16"/>
                  </a:lnTo>
                  <a:lnTo>
                    <a:pt x="3618" y="16"/>
                  </a:lnTo>
                  <a:lnTo>
                    <a:pt x="3618" y="16"/>
                  </a:lnTo>
                  <a:lnTo>
                    <a:pt x="3618" y="16"/>
                  </a:lnTo>
                  <a:lnTo>
                    <a:pt x="3618" y="14"/>
                  </a:lnTo>
                  <a:lnTo>
                    <a:pt x="3618" y="14"/>
                  </a:lnTo>
                  <a:lnTo>
                    <a:pt x="3620" y="16"/>
                  </a:lnTo>
                  <a:lnTo>
                    <a:pt x="3620" y="16"/>
                  </a:lnTo>
                  <a:lnTo>
                    <a:pt x="3620" y="16"/>
                  </a:lnTo>
                  <a:lnTo>
                    <a:pt x="3620" y="16"/>
                  </a:lnTo>
                  <a:lnTo>
                    <a:pt x="3620" y="14"/>
                  </a:lnTo>
                  <a:lnTo>
                    <a:pt x="3620" y="14"/>
                  </a:lnTo>
                  <a:lnTo>
                    <a:pt x="3620" y="16"/>
                  </a:lnTo>
                  <a:lnTo>
                    <a:pt x="3620" y="16"/>
                  </a:lnTo>
                  <a:lnTo>
                    <a:pt x="3622" y="14"/>
                  </a:lnTo>
                  <a:lnTo>
                    <a:pt x="3622" y="14"/>
                  </a:lnTo>
                  <a:lnTo>
                    <a:pt x="3622" y="16"/>
                  </a:lnTo>
                  <a:lnTo>
                    <a:pt x="3622" y="16"/>
                  </a:lnTo>
                  <a:lnTo>
                    <a:pt x="3624" y="16"/>
                  </a:lnTo>
                  <a:lnTo>
                    <a:pt x="3624" y="16"/>
                  </a:lnTo>
                  <a:lnTo>
                    <a:pt x="3624" y="16"/>
                  </a:lnTo>
                  <a:lnTo>
                    <a:pt x="3624" y="16"/>
                  </a:lnTo>
                  <a:lnTo>
                    <a:pt x="3630" y="16"/>
                  </a:lnTo>
                  <a:lnTo>
                    <a:pt x="3630" y="16"/>
                  </a:lnTo>
                  <a:lnTo>
                    <a:pt x="3630" y="16"/>
                  </a:lnTo>
                  <a:lnTo>
                    <a:pt x="3630" y="16"/>
                  </a:lnTo>
                  <a:lnTo>
                    <a:pt x="3630" y="16"/>
                  </a:lnTo>
                  <a:lnTo>
                    <a:pt x="3630" y="16"/>
                  </a:lnTo>
                  <a:lnTo>
                    <a:pt x="3630" y="16"/>
                  </a:lnTo>
                  <a:lnTo>
                    <a:pt x="3630" y="16"/>
                  </a:lnTo>
                  <a:lnTo>
                    <a:pt x="3634" y="16"/>
                  </a:lnTo>
                  <a:lnTo>
                    <a:pt x="3634" y="16"/>
                  </a:lnTo>
                  <a:lnTo>
                    <a:pt x="3634" y="16"/>
                  </a:lnTo>
                  <a:lnTo>
                    <a:pt x="3634" y="16"/>
                  </a:lnTo>
                  <a:lnTo>
                    <a:pt x="3634" y="16"/>
                  </a:lnTo>
                  <a:lnTo>
                    <a:pt x="3634" y="16"/>
                  </a:lnTo>
                  <a:lnTo>
                    <a:pt x="3634" y="16"/>
                  </a:lnTo>
                  <a:lnTo>
                    <a:pt x="3634"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8" y="16"/>
                  </a:lnTo>
                  <a:lnTo>
                    <a:pt x="3638" y="16"/>
                  </a:lnTo>
                  <a:lnTo>
                    <a:pt x="3638" y="16"/>
                  </a:lnTo>
                  <a:lnTo>
                    <a:pt x="3638" y="16"/>
                  </a:lnTo>
                  <a:lnTo>
                    <a:pt x="3638" y="16"/>
                  </a:lnTo>
                  <a:lnTo>
                    <a:pt x="3638" y="16"/>
                  </a:lnTo>
                  <a:lnTo>
                    <a:pt x="3638" y="16"/>
                  </a:lnTo>
                  <a:lnTo>
                    <a:pt x="3638" y="16"/>
                  </a:lnTo>
                  <a:lnTo>
                    <a:pt x="3642" y="16"/>
                  </a:lnTo>
                  <a:lnTo>
                    <a:pt x="3642" y="16"/>
                  </a:lnTo>
                  <a:lnTo>
                    <a:pt x="3642" y="16"/>
                  </a:lnTo>
                  <a:lnTo>
                    <a:pt x="3642" y="16"/>
                  </a:lnTo>
                  <a:lnTo>
                    <a:pt x="3642" y="16"/>
                  </a:lnTo>
                  <a:lnTo>
                    <a:pt x="3642" y="16"/>
                  </a:lnTo>
                  <a:lnTo>
                    <a:pt x="3646" y="18"/>
                  </a:lnTo>
                  <a:lnTo>
                    <a:pt x="3646" y="18"/>
                  </a:lnTo>
                  <a:lnTo>
                    <a:pt x="3646" y="18"/>
                  </a:lnTo>
                  <a:lnTo>
                    <a:pt x="3646" y="18"/>
                  </a:lnTo>
                  <a:lnTo>
                    <a:pt x="3648" y="16"/>
                  </a:lnTo>
                  <a:lnTo>
                    <a:pt x="3648" y="16"/>
                  </a:lnTo>
                  <a:lnTo>
                    <a:pt x="3648" y="16"/>
                  </a:lnTo>
                  <a:lnTo>
                    <a:pt x="3648" y="16"/>
                  </a:lnTo>
                  <a:lnTo>
                    <a:pt x="3650" y="16"/>
                  </a:lnTo>
                  <a:lnTo>
                    <a:pt x="3650" y="16"/>
                  </a:lnTo>
                  <a:lnTo>
                    <a:pt x="3652" y="16"/>
                  </a:lnTo>
                  <a:lnTo>
                    <a:pt x="3652" y="16"/>
                  </a:lnTo>
                  <a:lnTo>
                    <a:pt x="3652" y="16"/>
                  </a:lnTo>
                  <a:lnTo>
                    <a:pt x="3652" y="16"/>
                  </a:lnTo>
                  <a:lnTo>
                    <a:pt x="3654" y="16"/>
                  </a:lnTo>
                  <a:lnTo>
                    <a:pt x="3654" y="16"/>
                  </a:lnTo>
                  <a:lnTo>
                    <a:pt x="3654" y="16"/>
                  </a:lnTo>
                  <a:lnTo>
                    <a:pt x="3654" y="16"/>
                  </a:lnTo>
                  <a:lnTo>
                    <a:pt x="3656" y="14"/>
                  </a:lnTo>
                  <a:lnTo>
                    <a:pt x="3658" y="14"/>
                  </a:lnTo>
                  <a:lnTo>
                    <a:pt x="3658" y="14"/>
                  </a:lnTo>
                  <a:lnTo>
                    <a:pt x="3658" y="16"/>
                  </a:lnTo>
                  <a:lnTo>
                    <a:pt x="3658" y="16"/>
                  </a:lnTo>
                  <a:lnTo>
                    <a:pt x="3658" y="16"/>
                  </a:lnTo>
                  <a:lnTo>
                    <a:pt x="3662" y="20"/>
                  </a:lnTo>
                  <a:lnTo>
                    <a:pt x="3662" y="20"/>
                  </a:lnTo>
                  <a:lnTo>
                    <a:pt x="3668" y="20"/>
                  </a:lnTo>
                  <a:lnTo>
                    <a:pt x="3672" y="20"/>
                  </a:lnTo>
                  <a:lnTo>
                    <a:pt x="3672" y="20"/>
                  </a:lnTo>
                  <a:lnTo>
                    <a:pt x="3678" y="22"/>
                  </a:lnTo>
                  <a:lnTo>
                    <a:pt x="3684" y="22"/>
                  </a:lnTo>
                  <a:lnTo>
                    <a:pt x="3684" y="22"/>
                  </a:lnTo>
                  <a:lnTo>
                    <a:pt x="3688" y="20"/>
                  </a:lnTo>
                  <a:lnTo>
                    <a:pt x="3688" y="20"/>
                  </a:lnTo>
                  <a:lnTo>
                    <a:pt x="3690" y="20"/>
                  </a:lnTo>
                  <a:lnTo>
                    <a:pt x="3690" y="20"/>
                  </a:lnTo>
                  <a:lnTo>
                    <a:pt x="3692" y="18"/>
                  </a:lnTo>
                  <a:lnTo>
                    <a:pt x="3692" y="18"/>
                  </a:lnTo>
                  <a:lnTo>
                    <a:pt x="3692" y="18"/>
                  </a:lnTo>
                  <a:lnTo>
                    <a:pt x="3692" y="18"/>
                  </a:lnTo>
                  <a:lnTo>
                    <a:pt x="3692" y="18"/>
                  </a:lnTo>
                  <a:lnTo>
                    <a:pt x="3692" y="18"/>
                  </a:lnTo>
                  <a:lnTo>
                    <a:pt x="3692" y="18"/>
                  </a:lnTo>
                  <a:lnTo>
                    <a:pt x="3692" y="18"/>
                  </a:lnTo>
                  <a:lnTo>
                    <a:pt x="3694" y="18"/>
                  </a:lnTo>
                  <a:lnTo>
                    <a:pt x="3694" y="18"/>
                  </a:lnTo>
                  <a:lnTo>
                    <a:pt x="3698" y="18"/>
                  </a:lnTo>
                  <a:lnTo>
                    <a:pt x="3698" y="18"/>
                  </a:lnTo>
                  <a:lnTo>
                    <a:pt x="3702" y="16"/>
                  </a:lnTo>
                  <a:lnTo>
                    <a:pt x="3702" y="16"/>
                  </a:lnTo>
                  <a:lnTo>
                    <a:pt x="3708" y="18"/>
                  </a:lnTo>
                  <a:lnTo>
                    <a:pt x="3708" y="18"/>
                  </a:lnTo>
                  <a:lnTo>
                    <a:pt x="3710" y="18"/>
                  </a:lnTo>
                  <a:lnTo>
                    <a:pt x="3710" y="18"/>
                  </a:lnTo>
                  <a:lnTo>
                    <a:pt x="3714" y="18"/>
                  </a:lnTo>
                  <a:lnTo>
                    <a:pt x="3714" y="18"/>
                  </a:lnTo>
                  <a:lnTo>
                    <a:pt x="3716" y="18"/>
                  </a:lnTo>
                  <a:lnTo>
                    <a:pt x="3716" y="18"/>
                  </a:lnTo>
                  <a:lnTo>
                    <a:pt x="3720" y="18"/>
                  </a:lnTo>
                  <a:lnTo>
                    <a:pt x="3720" y="18"/>
                  </a:lnTo>
                  <a:lnTo>
                    <a:pt x="3726" y="18"/>
                  </a:lnTo>
                  <a:lnTo>
                    <a:pt x="3726" y="18"/>
                  </a:lnTo>
                  <a:lnTo>
                    <a:pt x="3732" y="18"/>
                  </a:lnTo>
                  <a:lnTo>
                    <a:pt x="3732" y="18"/>
                  </a:lnTo>
                  <a:lnTo>
                    <a:pt x="3734" y="18"/>
                  </a:lnTo>
                  <a:lnTo>
                    <a:pt x="3734" y="18"/>
                  </a:lnTo>
                  <a:lnTo>
                    <a:pt x="3740" y="18"/>
                  </a:lnTo>
                  <a:lnTo>
                    <a:pt x="3740" y="18"/>
                  </a:lnTo>
                  <a:lnTo>
                    <a:pt x="3748" y="18"/>
                  </a:lnTo>
                  <a:lnTo>
                    <a:pt x="3748" y="18"/>
                  </a:lnTo>
                  <a:lnTo>
                    <a:pt x="3756" y="18"/>
                  </a:lnTo>
                  <a:lnTo>
                    <a:pt x="3756" y="18"/>
                  </a:lnTo>
                  <a:lnTo>
                    <a:pt x="3760" y="20"/>
                  </a:lnTo>
                  <a:lnTo>
                    <a:pt x="3760" y="20"/>
                  </a:lnTo>
                  <a:lnTo>
                    <a:pt x="3764" y="20"/>
                  </a:lnTo>
                  <a:lnTo>
                    <a:pt x="3764" y="20"/>
                  </a:lnTo>
                  <a:lnTo>
                    <a:pt x="3770" y="20"/>
                  </a:lnTo>
                  <a:lnTo>
                    <a:pt x="3770" y="20"/>
                  </a:lnTo>
                  <a:lnTo>
                    <a:pt x="3772" y="20"/>
                  </a:lnTo>
                  <a:lnTo>
                    <a:pt x="3772" y="20"/>
                  </a:lnTo>
                  <a:lnTo>
                    <a:pt x="3776" y="20"/>
                  </a:lnTo>
                  <a:lnTo>
                    <a:pt x="3776" y="20"/>
                  </a:lnTo>
                  <a:lnTo>
                    <a:pt x="3778" y="20"/>
                  </a:lnTo>
                  <a:lnTo>
                    <a:pt x="3780" y="20"/>
                  </a:lnTo>
                  <a:lnTo>
                    <a:pt x="3780" y="20"/>
                  </a:lnTo>
                  <a:lnTo>
                    <a:pt x="3782" y="20"/>
                  </a:lnTo>
                  <a:lnTo>
                    <a:pt x="3782" y="20"/>
                  </a:lnTo>
                  <a:lnTo>
                    <a:pt x="3784" y="20"/>
                  </a:lnTo>
                  <a:lnTo>
                    <a:pt x="3784" y="20"/>
                  </a:lnTo>
                  <a:lnTo>
                    <a:pt x="3784" y="20"/>
                  </a:lnTo>
                  <a:lnTo>
                    <a:pt x="3784" y="20"/>
                  </a:lnTo>
                  <a:lnTo>
                    <a:pt x="3786" y="20"/>
                  </a:lnTo>
                  <a:lnTo>
                    <a:pt x="3786" y="20"/>
                  </a:lnTo>
                  <a:lnTo>
                    <a:pt x="3786" y="20"/>
                  </a:lnTo>
                  <a:lnTo>
                    <a:pt x="3786" y="20"/>
                  </a:lnTo>
                  <a:lnTo>
                    <a:pt x="3788" y="20"/>
                  </a:lnTo>
                  <a:lnTo>
                    <a:pt x="3788" y="20"/>
                  </a:lnTo>
                  <a:lnTo>
                    <a:pt x="3790" y="22"/>
                  </a:lnTo>
                  <a:lnTo>
                    <a:pt x="3790" y="22"/>
                  </a:lnTo>
                  <a:lnTo>
                    <a:pt x="3794" y="22"/>
                  </a:lnTo>
                  <a:lnTo>
                    <a:pt x="3794" y="22"/>
                  </a:lnTo>
                  <a:lnTo>
                    <a:pt x="3796" y="22"/>
                  </a:lnTo>
                  <a:lnTo>
                    <a:pt x="3796" y="22"/>
                  </a:lnTo>
                  <a:lnTo>
                    <a:pt x="3796" y="22"/>
                  </a:lnTo>
                  <a:lnTo>
                    <a:pt x="3796" y="22"/>
                  </a:lnTo>
                  <a:lnTo>
                    <a:pt x="3796" y="22"/>
                  </a:lnTo>
                  <a:lnTo>
                    <a:pt x="3796" y="22"/>
                  </a:lnTo>
                  <a:lnTo>
                    <a:pt x="3798" y="20"/>
                  </a:lnTo>
                  <a:lnTo>
                    <a:pt x="3798" y="20"/>
                  </a:lnTo>
                  <a:lnTo>
                    <a:pt x="3802" y="22"/>
                  </a:lnTo>
                  <a:lnTo>
                    <a:pt x="3802" y="22"/>
                  </a:lnTo>
                  <a:lnTo>
                    <a:pt x="3802" y="20"/>
                  </a:lnTo>
                  <a:lnTo>
                    <a:pt x="3802" y="20"/>
                  </a:lnTo>
                  <a:lnTo>
                    <a:pt x="3804" y="20"/>
                  </a:lnTo>
                  <a:lnTo>
                    <a:pt x="3804" y="20"/>
                  </a:lnTo>
                  <a:lnTo>
                    <a:pt x="3804" y="22"/>
                  </a:lnTo>
                  <a:lnTo>
                    <a:pt x="3804" y="22"/>
                  </a:lnTo>
                  <a:lnTo>
                    <a:pt x="3806" y="22"/>
                  </a:lnTo>
                  <a:lnTo>
                    <a:pt x="3806" y="22"/>
                  </a:lnTo>
                  <a:lnTo>
                    <a:pt x="3806" y="22"/>
                  </a:lnTo>
                  <a:lnTo>
                    <a:pt x="3806" y="22"/>
                  </a:lnTo>
                  <a:lnTo>
                    <a:pt x="3808" y="22"/>
                  </a:lnTo>
                  <a:lnTo>
                    <a:pt x="3808" y="22"/>
                  </a:lnTo>
                  <a:lnTo>
                    <a:pt x="3808" y="22"/>
                  </a:lnTo>
                  <a:lnTo>
                    <a:pt x="3808" y="22"/>
                  </a:lnTo>
                  <a:lnTo>
                    <a:pt x="3808" y="22"/>
                  </a:lnTo>
                  <a:lnTo>
                    <a:pt x="3808" y="22"/>
                  </a:lnTo>
                  <a:lnTo>
                    <a:pt x="3808" y="22"/>
                  </a:lnTo>
                  <a:lnTo>
                    <a:pt x="3808" y="22"/>
                  </a:lnTo>
                  <a:lnTo>
                    <a:pt x="3808" y="22"/>
                  </a:lnTo>
                  <a:lnTo>
                    <a:pt x="3808" y="22"/>
                  </a:lnTo>
                  <a:lnTo>
                    <a:pt x="3810" y="22"/>
                  </a:lnTo>
                  <a:lnTo>
                    <a:pt x="3810" y="22"/>
                  </a:lnTo>
                  <a:lnTo>
                    <a:pt x="3810" y="22"/>
                  </a:lnTo>
                  <a:lnTo>
                    <a:pt x="3810" y="22"/>
                  </a:lnTo>
                  <a:lnTo>
                    <a:pt x="3810" y="22"/>
                  </a:lnTo>
                  <a:lnTo>
                    <a:pt x="3810" y="22"/>
                  </a:lnTo>
                  <a:lnTo>
                    <a:pt x="3810" y="22"/>
                  </a:lnTo>
                  <a:lnTo>
                    <a:pt x="3810" y="22"/>
                  </a:lnTo>
                  <a:lnTo>
                    <a:pt x="3810" y="22"/>
                  </a:lnTo>
                  <a:lnTo>
                    <a:pt x="3810" y="22"/>
                  </a:lnTo>
                  <a:lnTo>
                    <a:pt x="3812" y="22"/>
                  </a:lnTo>
                  <a:lnTo>
                    <a:pt x="3812" y="22"/>
                  </a:lnTo>
                  <a:lnTo>
                    <a:pt x="3814" y="22"/>
                  </a:lnTo>
                  <a:lnTo>
                    <a:pt x="3814" y="22"/>
                  </a:lnTo>
                  <a:lnTo>
                    <a:pt x="3816" y="22"/>
                  </a:lnTo>
                  <a:lnTo>
                    <a:pt x="3816" y="22"/>
                  </a:lnTo>
                  <a:lnTo>
                    <a:pt x="3818" y="22"/>
                  </a:lnTo>
                  <a:lnTo>
                    <a:pt x="3818" y="22"/>
                  </a:lnTo>
                  <a:lnTo>
                    <a:pt x="3822" y="22"/>
                  </a:lnTo>
                  <a:lnTo>
                    <a:pt x="3822" y="22"/>
                  </a:lnTo>
                  <a:lnTo>
                    <a:pt x="3824" y="22"/>
                  </a:lnTo>
                  <a:lnTo>
                    <a:pt x="3824" y="22"/>
                  </a:lnTo>
                  <a:lnTo>
                    <a:pt x="3828" y="24"/>
                  </a:lnTo>
                  <a:lnTo>
                    <a:pt x="3828" y="24"/>
                  </a:lnTo>
                  <a:lnTo>
                    <a:pt x="3828" y="22"/>
                  </a:lnTo>
                  <a:lnTo>
                    <a:pt x="3828" y="22"/>
                  </a:lnTo>
                  <a:lnTo>
                    <a:pt x="3830" y="24"/>
                  </a:lnTo>
                  <a:lnTo>
                    <a:pt x="3830" y="24"/>
                  </a:lnTo>
                  <a:lnTo>
                    <a:pt x="3832" y="24"/>
                  </a:lnTo>
                  <a:lnTo>
                    <a:pt x="3832" y="24"/>
                  </a:lnTo>
                  <a:lnTo>
                    <a:pt x="3834" y="24"/>
                  </a:lnTo>
                  <a:lnTo>
                    <a:pt x="3834" y="24"/>
                  </a:lnTo>
                  <a:lnTo>
                    <a:pt x="3836" y="24"/>
                  </a:lnTo>
                  <a:lnTo>
                    <a:pt x="3836" y="24"/>
                  </a:lnTo>
                  <a:lnTo>
                    <a:pt x="3838" y="24"/>
                  </a:lnTo>
                  <a:lnTo>
                    <a:pt x="3838" y="24"/>
                  </a:lnTo>
                  <a:lnTo>
                    <a:pt x="3838" y="24"/>
                  </a:lnTo>
                  <a:lnTo>
                    <a:pt x="3838" y="24"/>
                  </a:lnTo>
                  <a:lnTo>
                    <a:pt x="3840" y="24"/>
                  </a:lnTo>
                  <a:lnTo>
                    <a:pt x="3840" y="24"/>
                  </a:lnTo>
                  <a:lnTo>
                    <a:pt x="3840" y="24"/>
                  </a:lnTo>
                  <a:lnTo>
                    <a:pt x="3840" y="24"/>
                  </a:lnTo>
                  <a:lnTo>
                    <a:pt x="3846" y="24"/>
                  </a:lnTo>
                  <a:lnTo>
                    <a:pt x="3846" y="24"/>
                  </a:lnTo>
                  <a:lnTo>
                    <a:pt x="3850" y="26"/>
                  </a:lnTo>
                  <a:lnTo>
                    <a:pt x="3850" y="26"/>
                  </a:lnTo>
                  <a:lnTo>
                    <a:pt x="3860" y="26"/>
                  </a:lnTo>
                  <a:lnTo>
                    <a:pt x="3860" y="26"/>
                  </a:lnTo>
                  <a:lnTo>
                    <a:pt x="3864" y="24"/>
                  </a:lnTo>
                  <a:lnTo>
                    <a:pt x="3864" y="24"/>
                  </a:lnTo>
                  <a:lnTo>
                    <a:pt x="3868" y="26"/>
                  </a:lnTo>
                  <a:lnTo>
                    <a:pt x="3868" y="26"/>
                  </a:lnTo>
                  <a:lnTo>
                    <a:pt x="3876" y="26"/>
                  </a:lnTo>
                  <a:lnTo>
                    <a:pt x="3876" y="26"/>
                  </a:lnTo>
                  <a:lnTo>
                    <a:pt x="3878" y="26"/>
                  </a:lnTo>
                  <a:lnTo>
                    <a:pt x="3878" y="26"/>
                  </a:lnTo>
                  <a:lnTo>
                    <a:pt x="3890" y="28"/>
                  </a:lnTo>
                  <a:lnTo>
                    <a:pt x="3890" y="28"/>
                  </a:lnTo>
                  <a:lnTo>
                    <a:pt x="3892" y="28"/>
                  </a:lnTo>
                  <a:lnTo>
                    <a:pt x="3892" y="28"/>
                  </a:lnTo>
                  <a:lnTo>
                    <a:pt x="3902" y="28"/>
                  </a:lnTo>
                  <a:lnTo>
                    <a:pt x="3902" y="28"/>
                  </a:lnTo>
                  <a:lnTo>
                    <a:pt x="3904" y="30"/>
                  </a:lnTo>
                  <a:lnTo>
                    <a:pt x="3904" y="30"/>
                  </a:lnTo>
                  <a:lnTo>
                    <a:pt x="3908" y="28"/>
                  </a:lnTo>
                  <a:lnTo>
                    <a:pt x="3908" y="28"/>
                  </a:lnTo>
                  <a:lnTo>
                    <a:pt x="3910" y="28"/>
                  </a:lnTo>
                  <a:lnTo>
                    <a:pt x="3910" y="28"/>
                  </a:lnTo>
                  <a:lnTo>
                    <a:pt x="3912" y="28"/>
                  </a:lnTo>
                  <a:lnTo>
                    <a:pt x="3912" y="28"/>
                  </a:lnTo>
                  <a:lnTo>
                    <a:pt x="3918" y="30"/>
                  </a:lnTo>
                  <a:lnTo>
                    <a:pt x="3918" y="30"/>
                  </a:lnTo>
                  <a:lnTo>
                    <a:pt x="3922" y="30"/>
                  </a:lnTo>
                  <a:lnTo>
                    <a:pt x="3922" y="30"/>
                  </a:lnTo>
                  <a:lnTo>
                    <a:pt x="3924" y="30"/>
                  </a:lnTo>
                  <a:lnTo>
                    <a:pt x="3924" y="30"/>
                  </a:lnTo>
                  <a:lnTo>
                    <a:pt x="3924" y="30"/>
                  </a:lnTo>
                  <a:lnTo>
                    <a:pt x="3924" y="30"/>
                  </a:lnTo>
                  <a:lnTo>
                    <a:pt x="3926" y="30"/>
                  </a:lnTo>
                  <a:lnTo>
                    <a:pt x="3926" y="30"/>
                  </a:lnTo>
                  <a:lnTo>
                    <a:pt x="3926" y="30"/>
                  </a:lnTo>
                  <a:lnTo>
                    <a:pt x="3926" y="30"/>
                  </a:lnTo>
                  <a:lnTo>
                    <a:pt x="3930" y="32"/>
                  </a:lnTo>
                  <a:lnTo>
                    <a:pt x="3930" y="32"/>
                  </a:lnTo>
                  <a:lnTo>
                    <a:pt x="3906" y="32"/>
                  </a:lnTo>
                  <a:lnTo>
                    <a:pt x="3906" y="32"/>
                  </a:lnTo>
                  <a:lnTo>
                    <a:pt x="3906" y="32"/>
                  </a:lnTo>
                  <a:lnTo>
                    <a:pt x="3906" y="32"/>
                  </a:lnTo>
                  <a:lnTo>
                    <a:pt x="3906" y="32"/>
                  </a:lnTo>
                  <a:lnTo>
                    <a:pt x="3904" y="32"/>
                  </a:lnTo>
                  <a:lnTo>
                    <a:pt x="3904" y="32"/>
                  </a:lnTo>
                  <a:lnTo>
                    <a:pt x="3904" y="32"/>
                  </a:lnTo>
                  <a:lnTo>
                    <a:pt x="3904" y="32"/>
                  </a:lnTo>
                  <a:lnTo>
                    <a:pt x="3904" y="32"/>
                  </a:lnTo>
                  <a:lnTo>
                    <a:pt x="3904" y="32"/>
                  </a:lnTo>
                  <a:lnTo>
                    <a:pt x="3898" y="34"/>
                  </a:lnTo>
                  <a:lnTo>
                    <a:pt x="3898" y="34"/>
                  </a:lnTo>
                  <a:lnTo>
                    <a:pt x="3892" y="36"/>
                  </a:lnTo>
                  <a:lnTo>
                    <a:pt x="3892" y="36"/>
                  </a:lnTo>
                  <a:lnTo>
                    <a:pt x="3890" y="36"/>
                  </a:lnTo>
                  <a:lnTo>
                    <a:pt x="3890" y="36"/>
                  </a:lnTo>
                  <a:lnTo>
                    <a:pt x="3888" y="36"/>
                  </a:lnTo>
                  <a:lnTo>
                    <a:pt x="3888" y="36"/>
                  </a:lnTo>
                  <a:lnTo>
                    <a:pt x="3886" y="36"/>
                  </a:lnTo>
                  <a:lnTo>
                    <a:pt x="3886" y="36"/>
                  </a:lnTo>
                  <a:lnTo>
                    <a:pt x="3886" y="36"/>
                  </a:lnTo>
                  <a:lnTo>
                    <a:pt x="3886" y="36"/>
                  </a:lnTo>
                  <a:lnTo>
                    <a:pt x="3886" y="36"/>
                  </a:lnTo>
                  <a:lnTo>
                    <a:pt x="3886" y="36"/>
                  </a:lnTo>
                  <a:lnTo>
                    <a:pt x="3884" y="36"/>
                  </a:lnTo>
                  <a:lnTo>
                    <a:pt x="3884" y="36"/>
                  </a:lnTo>
                  <a:lnTo>
                    <a:pt x="3882" y="36"/>
                  </a:lnTo>
                  <a:lnTo>
                    <a:pt x="3882" y="36"/>
                  </a:lnTo>
                  <a:lnTo>
                    <a:pt x="3882" y="36"/>
                  </a:lnTo>
                  <a:lnTo>
                    <a:pt x="3882" y="36"/>
                  </a:lnTo>
                  <a:lnTo>
                    <a:pt x="3882" y="36"/>
                  </a:lnTo>
                  <a:lnTo>
                    <a:pt x="3882" y="36"/>
                  </a:lnTo>
                  <a:lnTo>
                    <a:pt x="3882" y="36"/>
                  </a:lnTo>
                  <a:lnTo>
                    <a:pt x="3882" y="36"/>
                  </a:lnTo>
                  <a:lnTo>
                    <a:pt x="3878" y="36"/>
                  </a:lnTo>
                  <a:lnTo>
                    <a:pt x="3878" y="36"/>
                  </a:lnTo>
                  <a:lnTo>
                    <a:pt x="3878" y="36"/>
                  </a:lnTo>
                  <a:lnTo>
                    <a:pt x="3878" y="36"/>
                  </a:lnTo>
                  <a:lnTo>
                    <a:pt x="3878" y="36"/>
                  </a:lnTo>
                  <a:lnTo>
                    <a:pt x="3878" y="36"/>
                  </a:lnTo>
                  <a:lnTo>
                    <a:pt x="3876" y="36"/>
                  </a:lnTo>
                  <a:lnTo>
                    <a:pt x="3876" y="36"/>
                  </a:lnTo>
                  <a:lnTo>
                    <a:pt x="3874" y="36"/>
                  </a:lnTo>
                  <a:lnTo>
                    <a:pt x="3874" y="36"/>
                  </a:lnTo>
                  <a:lnTo>
                    <a:pt x="3874" y="36"/>
                  </a:lnTo>
                  <a:lnTo>
                    <a:pt x="3874" y="36"/>
                  </a:lnTo>
                  <a:lnTo>
                    <a:pt x="3874" y="36"/>
                  </a:lnTo>
                  <a:lnTo>
                    <a:pt x="3874" y="38"/>
                  </a:lnTo>
                  <a:lnTo>
                    <a:pt x="3874" y="38"/>
                  </a:lnTo>
                  <a:lnTo>
                    <a:pt x="3870" y="38"/>
                  </a:lnTo>
                  <a:lnTo>
                    <a:pt x="3870" y="38"/>
                  </a:lnTo>
                  <a:lnTo>
                    <a:pt x="3864" y="38"/>
                  </a:lnTo>
                  <a:lnTo>
                    <a:pt x="3864" y="38"/>
                  </a:lnTo>
                  <a:lnTo>
                    <a:pt x="3854" y="38"/>
                  </a:lnTo>
                  <a:lnTo>
                    <a:pt x="3854" y="38"/>
                  </a:lnTo>
                  <a:lnTo>
                    <a:pt x="3850" y="36"/>
                  </a:lnTo>
                  <a:lnTo>
                    <a:pt x="3850" y="36"/>
                  </a:lnTo>
                  <a:lnTo>
                    <a:pt x="3846" y="34"/>
                  </a:lnTo>
                  <a:lnTo>
                    <a:pt x="3846" y="34"/>
                  </a:lnTo>
                  <a:lnTo>
                    <a:pt x="3846" y="34"/>
                  </a:lnTo>
                  <a:lnTo>
                    <a:pt x="3846" y="34"/>
                  </a:lnTo>
                  <a:lnTo>
                    <a:pt x="3842" y="34"/>
                  </a:lnTo>
                  <a:lnTo>
                    <a:pt x="3842" y="34"/>
                  </a:lnTo>
                  <a:lnTo>
                    <a:pt x="3842" y="36"/>
                  </a:lnTo>
                  <a:lnTo>
                    <a:pt x="3842" y="36"/>
                  </a:lnTo>
                  <a:lnTo>
                    <a:pt x="3842" y="36"/>
                  </a:lnTo>
                  <a:lnTo>
                    <a:pt x="3842" y="36"/>
                  </a:lnTo>
                  <a:lnTo>
                    <a:pt x="3842" y="36"/>
                  </a:lnTo>
                  <a:lnTo>
                    <a:pt x="3842" y="36"/>
                  </a:lnTo>
                  <a:lnTo>
                    <a:pt x="3842" y="36"/>
                  </a:lnTo>
                  <a:lnTo>
                    <a:pt x="3840" y="38"/>
                  </a:lnTo>
                  <a:lnTo>
                    <a:pt x="3840" y="38"/>
                  </a:lnTo>
                  <a:lnTo>
                    <a:pt x="3832" y="38"/>
                  </a:lnTo>
                  <a:lnTo>
                    <a:pt x="3832" y="38"/>
                  </a:lnTo>
                  <a:lnTo>
                    <a:pt x="3830" y="38"/>
                  </a:lnTo>
                  <a:lnTo>
                    <a:pt x="3830" y="38"/>
                  </a:lnTo>
                  <a:lnTo>
                    <a:pt x="3828" y="38"/>
                  </a:lnTo>
                  <a:lnTo>
                    <a:pt x="3828" y="38"/>
                  </a:lnTo>
                  <a:lnTo>
                    <a:pt x="3826" y="38"/>
                  </a:lnTo>
                  <a:lnTo>
                    <a:pt x="3826" y="38"/>
                  </a:lnTo>
                  <a:lnTo>
                    <a:pt x="3824" y="38"/>
                  </a:lnTo>
                  <a:lnTo>
                    <a:pt x="3824" y="38"/>
                  </a:lnTo>
                  <a:lnTo>
                    <a:pt x="3824" y="38"/>
                  </a:lnTo>
                  <a:lnTo>
                    <a:pt x="3824" y="38"/>
                  </a:lnTo>
                  <a:lnTo>
                    <a:pt x="3824" y="38"/>
                  </a:lnTo>
                  <a:lnTo>
                    <a:pt x="3824" y="38"/>
                  </a:lnTo>
                  <a:lnTo>
                    <a:pt x="3822" y="38"/>
                  </a:lnTo>
                  <a:lnTo>
                    <a:pt x="3822" y="38"/>
                  </a:lnTo>
                  <a:lnTo>
                    <a:pt x="3820" y="38"/>
                  </a:lnTo>
                  <a:lnTo>
                    <a:pt x="3820" y="38"/>
                  </a:lnTo>
                  <a:lnTo>
                    <a:pt x="3820" y="38"/>
                  </a:lnTo>
                  <a:lnTo>
                    <a:pt x="3820" y="38"/>
                  </a:lnTo>
                  <a:lnTo>
                    <a:pt x="3812" y="40"/>
                  </a:lnTo>
                  <a:lnTo>
                    <a:pt x="3812" y="40"/>
                  </a:lnTo>
                  <a:lnTo>
                    <a:pt x="3810" y="40"/>
                  </a:lnTo>
                  <a:lnTo>
                    <a:pt x="3810" y="40"/>
                  </a:lnTo>
                  <a:lnTo>
                    <a:pt x="3810" y="40"/>
                  </a:lnTo>
                  <a:lnTo>
                    <a:pt x="3810" y="40"/>
                  </a:lnTo>
                  <a:lnTo>
                    <a:pt x="3810" y="40"/>
                  </a:lnTo>
                  <a:lnTo>
                    <a:pt x="3810" y="40"/>
                  </a:lnTo>
                  <a:lnTo>
                    <a:pt x="3808" y="40"/>
                  </a:lnTo>
                  <a:lnTo>
                    <a:pt x="3808" y="40"/>
                  </a:lnTo>
                  <a:lnTo>
                    <a:pt x="3808" y="40"/>
                  </a:lnTo>
                  <a:lnTo>
                    <a:pt x="3808" y="40"/>
                  </a:lnTo>
                  <a:lnTo>
                    <a:pt x="3808" y="40"/>
                  </a:lnTo>
                  <a:lnTo>
                    <a:pt x="3808" y="40"/>
                  </a:lnTo>
                  <a:lnTo>
                    <a:pt x="3806" y="42"/>
                  </a:lnTo>
                  <a:lnTo>
                    <a:pt x="3806" y="42"/>
                  </a:lnTo>
                  <a:lnTo>
                    <a:pt x="3806" y="42"/>
                  </a:lnTo>
                  <a:lnTo>
                    <a:pt x="3806" y="42"/>
                  </a:lnTo>
                  <a:lnTo>
                    <a:pt x="3802" y="42"/>
                  </a:lnTo>
                  <a:lnTo>
                    <a:pt x="3802" y="42"/>
                  </a:lnTo>
                  <a:lnTo>
                    <a:pt x="3800" y="42"/>
                  </a:lnTo>
                  <a:lnTo>
                    <a:pt x="3800" y="42"/>
                  </a:lnTo>
                  <a:lnTo>
                    <a:pt x="3794" y="42"/>
                  </a:lnTo>
                  <a:lnTo>
                    <a:pt x="3794" y="42"/>
                  </a:lnTo>
                  <a:lnTo>
                    <a:pt x="3794" y="42"/>
                  </a:lnTo>
                  <a:lnTo>
                    <a:pt x="3794" y="42"/>
                  </a:lnTo>
                  <a:lnTo>
                    <a:pt x="3794" y="42"/>
                  </a:lnTo>
                  <a:lnTo>
                    <a:pt x="3794" y="42"/>
                  </a:lnTo>
                  <a:lnTo>
                    <a:pt x="3790" y="42"/>
                  </a:lnTo>
                  <a:lnTo>
                    <a:pt x="3790" y="42"/>
                  </a:lnTo>
                  <a:lnTo>
                    <a:pt x="3790" y="42"/>
                  </a:lnTo>
                  <a:lnTo>
                    <a:pt x="3790" y="42"/>
                  </a:lnTo>
                  <a:lnTo>
                    <a:pt x="3788" y="42"/>
                  </a:lnTo>
                  <a:lnTo>
                    <a:pt x="3788" y="42"/>
                  </a:lnTo>
                  <a:lnTo>
                    <a:pt x="3782" y="42"/>
                  </a:lnTo>
                  <a:lnTo>
                    <a:pt x="3782" y="42"/>
                  </a:lnTo>
                  <a:lnTo>
                    <a:pt x="3780" y="42"/>
                  </a:lnTo>
                  <a:lnTo>
                    <a:pt x="3780" y="42"/>
                  </a:lnTo>
                  <a:lnTo>
                    <a:pt x="3772" y="42"/>
                  </a:lnTo>
                  <a:lnTo>
                    <a:pt x="3772" y="42"/>
                  </a:lnTo>
                  <a:lnTo>
                    <a:pt x="3762" y="40"/>
                  </a:lnTo>
                  <a:lnTo>
                    <a:pt x="3762" y="40"/>
                  </a:lnTo>
                  <a:lnTo>
                    <a:pt x="3758" y="42"/>
                  </a:lnTo>
                  <a:lnTo>
                    <a:pt x="3758" y="42"/>
                  </a:lnTo>
                  <a:lnTo>
                    <a:pt x="3750" y="42"/>
                  </a:lnTo>
                  <a:lnTo>
                    <a:pt x="3750" y="42"/>
                  </a:lnTo>
                  <a:lnTo>
                    <a:pt x="3750" y="42"/>
                  </a:lnTo>
                  <a:lnTo>
                    <a:pt x="3750" y="42"/>
                  </a:lnTo>
                  <a:lnTo>
                    <a:pt x="3750" y="42"/>
                  </a:lnTo>
                  <a:lnTo>
                    <a:pt x="3750" y="42"/>
                  </a:lnTo>
                  <a:lnTo>
                    <a:pt x="3748" y="42"/>
                  </a:lnTo>
                  <a:lnTo>
                    <a:pt x="3748" y="42"/>
                  </a:lnTo>
                  <a:lnTo>
                    <a:pt x="3748" y="42"/>
                  </a:lnTo>
                  <a:lnTo>
                    <a:pt x="3748" y="42"/>
                  </a:lnTo>
                  <a:lnTo>
                    <a:pt x="3748" y="42"/>
                  </a:lnTo>
                  <a:lnTo>
                    <a:pt x="3748" y="42"/>
                  </a:lnTo>
                  <a:lnTo>
                    <a:pt x="3746" y="42"/>
                  </a:lnTo>
                  <a:lnTo>
                    <a:pt x="3746" y="42"/>
                  </a:lnTo>
                  <a:lnTo>
                    <a:pt x="3744" y="42"/>
                  </a:lnTo>
                  <a:lnTo>
                    <a:pt x="3744" y="42"/>
                  </a:lnTo>
                  <a:lnTo>
                    <a:pt x="3744" y="42"/>
                  </a:lnTo>
                  <a:lnTo>
                    <a:pt x="3744" y="42"/>
                  </a:lnTo>
                  <a:lnTo>
                    <a:pt x="3742" y="42"/>
                  </a:lnTo>
                  <a:lnTo>
                    <a:pt x="3742" y="42"/>
                  </a:lnTo>
                  <a:lnTo>
                    <a:pt x="3740" y="42"/>
                  </a:lnTo>
                  <a:lnTo>
                    <a:pt x="3740" y="42"/>
                  </a:lnTo>
                  <a:lnTo>
                    <a:pt x="3738" y="42"/>
                  </a:lnTo>
                  <a:lnTo>
                    <a:pt x="3738" y="42"/>
                  </a:lnTo>
                  <a:lnTo>
                    <a:pt x="3736" y="42"/>
                  </a:lnTo>
                  <a:lnTo>
                    <a:pt x="3736" y="42"/>
                  </a:lnTo>
                  <a:lnTo>
                    <a:pt x="3730" y="42"/>
                  </a:lnTo>
                  <a:lnTo>
                    <a:pt x="3730" y="42"/>
                  </a:lnTo>
                  <a:lnTo>
                    <a:pt x="3728" y="42"/>
                  </a:lnTo>
                  <a:lnTo>
                    <a:pt x="3728" y="42"/>
                  </a:lnTo>
                  <a:lnTo>
                    <a:pt x="3724" y="42"/>
                  </a:lnTo>
                  <a:lnTo>
                    <a:pt x="3724" y="42"/>
                  </a:lnTo>
                  <a:lnTo>
                    <a:pt x="3720" y="42"/>
                  </a:lnTo>
                  <a:lnTo>
                    <a:pt x="3720" y="42"/>
                  </a:lnTo>
                  <a:lnTo>
                    <a:pt x="3718" y="42"/>
                  </a:lnTo>
                  <a:lnTo>
                    <a:pt x="3718" y="42"/>
                  </a:lnTo>
                  <a:lnTo>
                    <a:pt x="3714" y="42"/>
                  </a:lnTo>
                  <a:lnTo>
                    <a:pt x="3714" y="42"/>
                  </a:lnTo>
                  <a:lnTo>
                    <a:pt x="3710" y="44"/>
                  </a:lnTo>
                  <a:lnTo>
                    <a:pt x="3710" y="44"/>
                  </a:lnTo>
                  <a:lnTo>
                    <a:pt x="3710" y="44"/>
                  </a:lnTo>
                  <a:lnTo>
                    <a:pt x="3710" y="44"/>
                  </a:lnTo>
                  <a:lnTo>
                    <a:pt x="3708" y="44"/>
                  </a:lnTo>
                  <a:lnTo>
                    <a:pt x="3708" y="44"/>
                  </a:lnTo>
                  <a:lnTo>
                    <a:pt x="3708" y="44"/>
                  </a:lnTo>
                  <a:lnTo>
                    <a:pt x="3708" y="44"/>
                  </a:lnTo>
                  <a:lnTo>
                    <a:pt x="3708" y="44"/>
                  </a:lnTo>
                  <a:lnTo>
                    <a:pt x="3708" y="44"/>
                  </a:lnTo>
                  <a:lnTo>
                    <a:pt x="3706" y="44"/>
                  </a:lnTo>
                  <a:lnTo>
                    <a:pt x="3706" y="44"/>
                  </a:lnTo>
                  <a:lnTo>
                    <a:pt x="3704" y="44"/>
                  </a:lnTo>
                  <a:lnTo>
                    <a:pt x="3704" y="44"/>
                  </a:lnTo>
                  <a:lnTo>
                    <a:pt x="3704" y="44"/>
                  </a:lnTo>
                  <a:lnTo>
                    <a:pt x="3704" y="44"/>
                  </a:lnTo>
                  <a:lnTo>
                    <a:pt x="3698" y="46"/>
                  </a:lnTo>
                  <a:lnTo>
                    <a:pt x="3698" y="46"/>
                  </a:lnTo>
                  <a:lnTo>
                    <a:pt x="3698" y="46"/>
                  </a:lnTo>
                  <a:lnTo>
                    <a:pt x="3698" y="46"/>
                  </a:lnTo>
                  <a:lnTo>
                    <a:pt x="3690" y="46"/>
                  </a:lnTo>
                  <a:lnTo>
                    <a:pt x="3690" y="46"/>
                  </a:lnTo>
                  <a:lnTo>
                    <a:pt x="3688" y="46"/>
                  </a:lnTo>
                  <a:lnTo>
                    <a:pt x="3688" y="46"/>
                  </a:lnTo>
                  <a:lnTo>
                    <a:pt x="3684" y="46"/>
                  </a:lnTo>
                  <a:lnTo>
                    <a:pt x="3684" y="46"/>
                  </a:lnTo>
                  <a:lnTo>
                    <a:pt x="3680" y="46"/>
                  </a:lnTo>
                  <a:lnTo>
                    <a:pt x="3680" y="46"/>
                  </a:lnTo>
                  <a:lnTo>
                    <a:pt x="3678" y="46"/>
                  </a:lnTo>
                  <a:lnTo>
                    <a:pt x="3678" y="46"/>
                  </a:lnTo>
                  <a:lnTo>
                    <a:pt x="3678" y="46"/>
                  </a:lnTo>
                  <a:lnTo>
                    <a:pt x="3678" y="46"/>
                  </a:lnTo>
                  <a:lnTo>
                    <a:pt x="3676" y="46"/>
                  </a:lnTo>
                  <a:lnTo>
                    <a:pt x="3676" y="46"/>
                  </a:lnTo>
                  <a:lnTo>
                    <a:pt x="3676" y="46"/>
                  </a:lnTo>
                  <a:lnTo>
                    <a:pt x="3676" y="46"/>
                  </a:lnTo>
                  <a:lnTo>
                    <a:pt x="3676" y="46"/>
                  </a:lnTo>
                  <a:lnTo>
                    <a:pt x="3676" y="46"/>
                  </a:lnTo>
                  <a:lnTo>
                    <a:pt x="3674" y="46"/>
                  </a:lnTo>
                  <a:lnTo>
                    <a:pt x="3674" y="46"/>
                  </a:lnTo>
                  <a:lnTo>
                    <a:pt x="3670" y="48"/>
                  </a:lnTo>
                  <a:lnTo>
                    <a:pt x="3670" y="48"/>
                  </a:lnTo>
                  <a:lnTo>
                    <a:pt x="3664" y="46"/>
                  </a:lnTo>
                  <a:lnTo>
                    <a:pt x="3664" y="46"/>
                  </a:lnTo>
                  <a:lnTo>
                    <a:pt x="3660" y="44"/>
                  </a:lnTo>
                  <a:lnTo>
                    <a:pt x="3660" y="44"/>
                  </a:lnTo>
                  <a:lnTo>
                    <a:pt x="3658" y="44"/>
                  </a:lnTo>
                  <a:lnTo>
                    <a:pt x="3658" y="44"/>
                  </a:lnTo>
                  <a:lnTo>
                    <a:pt x="3656" y="44"/>
                  </a:lnTo>
                  <a:lnTo>
                    <a:pt x="3656" y="44"/>
                  </a:lnTo>
                  <a:lnTo>
                    <a:pt x="3652" y="46"/>
                  </a:lnTo>
                  <a:lnTo>
                    <a:pt x="3652" y="46"/>
                  </a:lnTo>
                  <a:lnTo>
                    <a:pt x="3650" y="48"/>
                  </a:lnTo>
                  <a:lnTo>
                    <a:pt x="3650" y="48"/>
                  </a:lnTo>
                  <a:lnTo>
                    <a:pt x="3648" y="48"/>
                  </a:lnTo>
                  <a:lnTo>
                    <a:pt x="3648" y="48"/>
                  </a:lnTo>
                  <a:lnTo>
                    <a:pt x="3648" y="48"/>
                  </a:lnTo>
                  <a:lnTo>
                    <a:pt x="3648" y="48"/>
                  </a:lnTo>
                  <a:lnTo>
                    <a:pt x="3646" y="48"/>
                  </a:lnTo>
                  <a:lnTo>
                    <a:pt x="3646" y="48"/>
                  </a:lnTo>
                  <a:lnTo>
                    <a:pt x="3646" y="48"/>
                  </a:lnTo>
                  <a:lnTo>
                    <a:pt x="3646" y="48"/>
                  </a:lnTo>
                  <a:lnTo>
                    <a:pt x="3644" y="48"/>
                  </a:lnTo>
                  <a:lnTo>
                    <a:pt x="3644" y="48"/>
                  </a:lnTo>
                  <a:lnTo>
                    <a:pt x="3644" y="48"/>
                  </a:lnTo>
                  <a:lnTo>
                    <a:pt x="3644" y="48"/>
                  </a:lnTo>
                  <a:lnTo>
                    <a:pt x="3642" y="48"/>
                  </a:lnTo>
                  <a:lnTo>
                    <a:pt x="3642" y="48"/>
                  </a:lnTo>
                  <a:lnTo>
                    <a:pt x="3638" y="48"/>
                  </a:lnTo>
                  <a:lnTo>
                    <a:pt x="3638" y="48"/>
                  </a:lnTo>
                  <a:lnTo>
                    <a:pt x="3638" y="46"/>
                  </a:lnTo>
                  <a:lnTo>
                    <a:pt x="3638" y="46"/>
                  </a:lnTo>
                  <a:lnTo>
                    <a:pt x="3634" y="46"/>
                  </a:lnTo>
                  <a:lnTo>
                    <a:pt x="3634" y="46"/>
                  </a:lnTo>
                  <a:lnTo>
                    <a:pt x="3634" y="46"/>
                  </a:lnTo>
                  <a:lnTo>
                    <a:pt x="3634" y="46"/>
                  </a:lnTo>
                  <a:lnTo>
                    <a:pt x="3634" y="46"/>
                  </a:lnTo>
                  <a:lnTo>
                    <a:pt x="3634" y="46"/>
                  </a:lnTo>
                  <a:lnTo>
                    <a:pt x="3630" y="46"/>
                  </a:lnTo>
                  <a:lnTo>
                    <a:pt x="3630" y="46"/>
                  </a:lnTo>
                  <a:lnTo>
                    <a:pt x="3630" y="46"/>
                  </a:lnTo>
                  <a:lnTo>
                    <a:pt x="3630" y="46"/>
                  </a:lnTo>
                  <a:lnTo>
                    <a:pt x="3628" y="46"/>
                  </a:lnTo>
                  <a:lnTo>
                    <a:pt x="3628" y="46"/>
                  </a:lnTo>
                  <a:lnTo>
                    <a:pt x="3626" y="46"/>
                  </a:lnTo>
                  <a:lnTo>
                    <a:pt x="3626" y="46"/>
                  </a:lnTo>
                  <a:lnTo>
                    <a:pt x="3624" y="46"/>
                  </a:lnTo>
                  <a:lnTo>
                    <a:pt x="3624" y="46"/>
                  </a:lnTo>
                  <a:lnTo>
                    <a:pt x="3620" y="48"/>
                  </a:lnTo>
                  <a:lnTo>
                    <a:pt x="3620" y="48"/>
                  </a:lnTo>
                  <a:lnTo>
                    <a:pt x="3610" y="48"/>
                  </a:lnTo>
                  <a:lnTo>
                    <a:pt x="3610" y="48"/>
                  </a:lnTo>
                  <a:lnTo>
                    <a:pt x="3608" y="48"/>
                  </a:lnTo>
                  <a:lnTo>
                    <a:pt x="3608" y="48"/>
                  </a:lnTo>
                  <a:lnTo>
                    <a:pt x="3606" y="48"/>
                  </a:lnTo>
                  <a:lnTo>
                    <a:pt x="3606" y="48"/>
                  </a:lnTo>
                  <a:lnTo>
                    <a:pt x="3604" y="48"/>
                  </a:lnTo>
                  <a:lnTo>
                    <a:pt x="3604" y="48"/>
                  </a:lnTo>
                  <a:lnTo>
                    <a:pt x="3602" y="48"/>
                  </a:lnTo>
                  <a:lnTo>
                    <a:pt x="3602" y="48"/>
                  </a:lnTo>
                  <a:lnTo>
                    <a:pt x="3598" y="48"/>
                  </a:lnTo>
                  <a:lnTo>
                    <a:pt x="3598" y="48"/>
                  </a:lnTo>
                  <a:lnTo>
                    <a:pt x="3596" y="46"/>
                  </a:lnTo>
                  <a:lnTo>
                    <a:pt x="3596" y="46"/>
                  </a:lnTo>
                  <a:lnTo>
                    <a:pt x="3592" y="48"/>
                  </a:lnTo>
                  <a:lnTo>
                    <a:pt x="3592" y="48"/>
                  </a:lnTo>
                  <a:lnTo>
                    <a:pt x="3592" y="48"/>
                  </a:lnTo>
                  <a:lnTo>
                    <a:pt x="3592" y="48"/>
                  </a:lnTo>
                  <a:lnTo>
                    <a:pt x="3590" y="48"/>
                  </a:lnTo>
                  <a:lnTo>
                    <a:pt x="3590" y="48"/>
                  </a:lnTo>
                  <a:lnTo>
                    <a:pt x="3588" y="48"/>
                  </a:lnTo>
                  <a:lnTo>
                    <a:pt x="3588" y="48"/>
                  </a:lnTo>
                  <a:lnTo>
                    <a:pt x="3586" y="48"/>
                  </a:lnTo>
                  <a:lnTo>
                    <a:pt x="3586" y="48"/>
                  </a:lnTo>
                  <a:lnTo>
                    <a:pt x="3582" y="48"/>
                  </a:lnTo>
                  <a:lnTo>
                    <a:pt x="3582" y="48"/>
                  </a:lnTo>
                  <a:lnTo>
                    <a:pt x="3576" y="48"/>
                  </a:lnTo>
                  <a:lnTo>
                    <a:pt x="3576" y="48"/>
                  </a:lnTo>
                  <a:lnTo>
                    <a:pt x="3572" y="48"/>
                  </a:lnTo>
                  <a:lnTo>
                    <a:pt x="3570" y="48"/>
                  </a:lnTo>
                  <a:lnTo>
                    <a:pt x="3570" y="48"/>
                  </a:lnTo>
                  <a:lnTo>
                    <a:pt x="3568" y="50"/>
                  </a:lnTo>
                  <a:lnTo>
                    <a:pt x="3568" y="50"/>
                  </a:lnTo>
                  <a:lnTo>
                    <a:pt x="3566" y="50"/>
                  </a:lnTo>
                  <a:lnTo>
                    <a:pt x="3566" y="50"/>
                  </a:lnTo>
                  <a:lnTo>
                    <a:pt x="3566" y="50"/>
                  </a:lnTo>
                  <a:lnTo>
                    <a:pt x="3566" y="50"/>
                  </a:lnTo>
                  <a:lnTo>
                    <a:pt x="3566" y="50"/>
                  </a:lnTo>
                  <a:lnTo>
                    <a:pt x="3566" y="50"/>
                  </a:lnTo>
                  <a:lnTo>
                    <a:pt x="3566" y="50"/>
                  </a:lnTo>
                  <a:lnTo>
                    <a:pt x="3566" y="50"/>
                  </a:lnTo>
                  <a:lnTo>
                    <a:pt x="3564" y="50"/>
                  </a:lnTo>
                  <a:lnTo>
                    <a:pt x="3564" y="50"/>
                  </a:lnTo>
                  <a:lnTo>
                    <a:pt x="3564" y="50"/>
                  </a:lnTo>
                  <a:lnTo>
                    <a:pt x="3564" y="50"/>
                  </a:lnTo>
                  <a:lnTo>
                    <a:pt x="3564" y="50"/>
                  </a:lnTo>
                  <a:lnTo>
                    <a:pt x="3564" y="50"/>
                  </a:lnTo>
                  <a:lnTo>
                    <a:pt x="3562" y="48"/>
                  </a:lnTo>
                  <a:lnTo>
                    <a:pt x="3562" y="48"/>
                  </a:lnTo>
                  <a:lnTo>
                    <a:pt x="3562" y="50"/>
                  </a:lnTo>
                  <a:lnTo>
                    <a:pt x="3562" y="50"/>
                  </a:lnTo>
                  <a:lnTo>
                    <a:pt x="3562" y="48"/>
                  </a:lnTo>
                  <a:lnTo>
                    <a:pt x="3562" y="48"/>
                  </a:lnTo>
                  <a:lnTo>
                    <a:pt x="3560" y="48"/>
                  </a:lnTo>
                  <a:lnTo>
                    <a:pt x="3560" y="48"/>
                  </a:lnTo>
                  <a:lnTo>
                    <a:pt x="3558" y="48"/>
                  </a:lnTo>
                  <a:lnTo>
                    <a:pt x="3558" y="48"/>
                  </a:lnTo>
                  <a:lnTo>
                    <a:pt x="3558" y="48"/>
                  </a:lnTo>
                  <a:lnTo>
                    <a:pt x="3558" y="48"/>
                  </a:lnTo>
                  <a:lnTo>
                    <a:pt x="3558" y="48"/>
                  </a:lnTo>
                  <a:lnTo>
                    <a:pt x="3558" y="48"/>
                  </a:lnTo>
                  <a:lnTo>
                    <a:pt x="3556" y="48"/>
                  </a:lnTo>
                  <a:lnTo>
                    <a:pt x="3556" y="48"/>
                  </a:lnTo>
                  <a:lnTo>
                    <a:pt x="3556" y="48"/>
                  </a:lnTo>
                  <a:lnTo>
                    <a:pt x="3556" y="48"/>
                  </a:lnTo>
                  <a:lnTo>
                    <a:pt x="3554" y="48"/>
                  </a:lnTo>
                  <a:lnTo>
                    <a:pt x="3554" y="48"/>
                  </a:lnTo>
                  <a:lnTo>
                    <a:pt x="3554" y="48"/>
                  </a:lnTo>
                  <a:lnTo>
                    <a:pt x="3554" y="48"/>
                  </a:lnTo>
                  <a:lnTo>
                    <a:pt x="3552" y="48"/>
                  </a:lnTo>
                  <a:lnTo>
                    <a:pt x="3552" y="48"/>
                  </a:lnTo>
                  <a:lnTo>
                    <a:pt x="3552" y="48"/>
                  </a:lnTo>
                  <a:lnTo>
                    <a:pt x="3552" y="48"/>
                  </a:lnTo>
                  <a:lnTo>
                    <a:pt x="3550" y="48"/>
                  </a:lnTo>
                  <a:lnTo>
                    <a:pt x="3550" y="48"/>
                  </a:lnTo>
                  <a:lnTo>
                    <a:pt x="3550" y="48"/>
                  </a:lnTo>
                  <a:lnTo>
                    <a:pt x="3550" y="48"/>
                  </a:lnTo>
                  <a:lnTo>
                    <a:pt x="3550" y="46"/>
                  </a:lnTo>
                  <a:lnTo>
                    <a:pt x="3550" y="46"/>
                  </a:lnTo>
                  <a:lnTo>
                    <a:pt x="3548" y="48"/>
                  </a:lnTo>
                  <a:lnTo>
                    <a:pt x="3548" y="48"/>
                  </a:lnTo>
                  <a:lnTo>
                    <a:pt x="3548" y="46"/>
                  </a:lnTo>
                  <a:lnTo>
                    <a:pt x="3548" y="46"/>
                  </a:lnTo>
                  <a:lnTo>
                    <a:pt x="3546" y="46"/>
                  </a:lnTo>
                  <a:lnTo>
                    <a:pt x="3546" y="46"/>
                  </a:lnTo>
                  <a:lnTo>
                    <a:pt x="3544" y="46"/>
                  </a:lnTo>
                  <a:lnTo>
                    <a:pt x="3544" y="46"/>
                  </a:lnTo>
                  <a:lnTo>
                    <a:pt x="3544" y="46"/>
                  </a:lnTo>
                  <a:lnTo>
                    <a:pt x="3544" y="46"/>
                  </a:lnTo>
                  <a:lnTo>
                    <a:pt x="3544" y="46"/>
                  </a:lnTo>
                  <a:lnTo>
                    <a:pt x="3544" y="46"/>
                  </a:lnTo>
                  <a:lnTo>
                    <a:pt x="3542" y="46"/>
                  </a:lnTo>
                  <a:lnTo>
                    <a:pt x="3542" y="46"/>
                  </a:lnTo>
                  <a:lnTo>
                    <a:pt x="3542" y="48"/>
                  </a:lnTo>
                  <a:lnTo>
                    <a:pt x="3542" y="48"/>
                  </a:lnTo>
                  <a:lnTo>
                    <a:pt x="3542" y="46"/>
                  </a:lnTo>
                  <a:lnTo>
                    <a:pt x="3542" y="46"/>
                  </a:lnTo>
                  <a:lnTo>
                    <a:pt x="3536" y="48"/>
                  </a:lnTo>
                  <a:lnTo>
                    <a:pt x="3536" y="48"/>
                  </a:lnTo>
                  <a:lnTo>
                    <a:pt x="3534" y="48"/>
                  </a:lnTo>
                  <a:lnTo>
                    <a:pt x="3534" y="48"/>
                  </a:lnTo>
                  <a:lnTo>
                    <a:pt x="3526" y="48"/>
                  </a:lnTo>
                  <a:lnTo>
                    <a:pt x="3526" y="48"/>
                  </a:lnTo>
                  <a:lnTo>
                    <a:pt x="3524" y="48"/>
                  </a:lnTo>
                  <a:lnTo>
                    <a:pt x="3524" y="48"/>
                  </a:lnTo>
                  <a:lnTo>
                    <a:pt x="3522" y="48"/>
                  </a:lnTo>
                  <a:lnTo>
                    <a:pt x="3522" y="48"/>
                  </a:lnTo>
                  <a:lnTo>
                    <a:pt x="3522" y="48"/>
                  </a:lnTo>
                  <a:lnTo>
                    <a:pt x="3522" y="48"/>
                  </a:lnTo>
                  <a:lnTo>
                    <a:pt x="3522" y="48"/>
                  </a:lnTo>
                  <a:lnTo>
                    <a:pt x="3522" y="48"/>
                  </a:lnTo>
                  <a:lnTo>
                    <a:pt x="3520" y="48"/>
                  </a:lnTo>
                  <a:lnTo>
                    <a:pt x="3520" y="48"/>
                  </a:lnTo>
                  <a:lnTo>
                    <a:pt x="3518" y="48"/>
                  </a:lnTo>
                  <a:lnTo>
                    <a:pt x="3518" y="48"/>
                  </a:lnTo>
                  <a:lnTo>
                    <a:pt x="3518" y="48"/>
                  </a:lnTo>
                  <a:lnTo>
                    <a:pt x="3518" y="48"/>
                  </a:lnTo>
                  <a:lnTo>
                    <a:pt x="3518" y="48"/>
                  </a:lnTo>
                  <a:lnTo>
                    <a:pt x="3518" y="48"/>
                  </a:lnTo>
                  <a:lnTo>
                    <a:pt x="3518" y="50"/>
                  </a:lnTo>
                  <a:lnTo>
                    <a:pt x="3518" y="50"/>
                  </a:lnTo>
                  <a:lnTo>
                    <a:pt x="3512" y="48"/>
                  </a:lnTo>
                  <a:lnTo>
                    <a:pt x="3508" y="50"/>
                  </a:lnTo>
                  <a:lnTo>
                    <a:pt x="3508" y="50"/>
                  </a:lnTo>
                  <a:lnTo>
                    <a:pt x="3502" y="48"/>
                  </a:lnTo>
                  <a:lnTo>
                    <a:pt x="3502" y="48"/>
                  </a:lnTo>
                  <a:lnTo>
                    <a:pt x="3494" y="48"/>
                  </a:lnTo>
                  <a:lnTo>
                    <a:pt x="3494" y="48"/>
                  </a:lnTo>
                  <a:lnTo>
                    <a:pt x="3490" y="48"/>
                  </a:lnTo>
                  <a:lnTo>
                    <a:pt x="3490" y="48"/>
                  </a:lnTo>
                  <a:lnTo>
                    <a:pt x="3488" y="48"/>
                  </a:lnTo>
                  <a:lnTo>
                    <a:pt x="3488" y="48"/>
                  </a:lnTo>
                  <a:lnTo>
                    <a:pt x="3486" y="48"/>
                  </a:lnTo>
                  <a:lnTo>
                    <a:pt x="3486" y="48"/>
                  </a:lnTo>
                  <a:lnTo>
                    <a:pt x="3478" y="48"/>
                  </a:lnTo>
                  <a:lnTo>
                    <a:pt x="3478" y="48"/>
                  </a:lnTo>
                  <a:lnTo>
                    <a:pt x="3478" y="48"/>
                  </a:lnTo>
                  <a:lnTo>
                    <a:pt x="3478" y="48"/>
                  </a:lnTo>
                  <a:lnTo>
                    <a:pt x="3476" y="48"/>
                  </a:lnTo>
                  <a:lnTo>
                    <a:pt x="3476" y="48"/>
                  </a:lnTo>
                  <a:lnTo>
                    <a:pt x="3474" y="48"/>
                  </a:lnTo>
                  <a:lnTo>
                    <a:pt x="3474" y="48"/>
                  </a:lnTo>
                  <a:lnTo>
                    <a:pt x="3472" y="48"/>
                  </a:lnTo>
                  <a:lnTo>
                    <a:pt x="3472" y="48"/>
                  </a:lnTo>
                  <a:lnTo>
                    <a:pt x="3470" y="48"/>
                  </a:lnTo>
                  <a:lnTo>
                    <a:pt x="3470" y="48"/>
                  </a:lnTo>
                  <a:lnTo>
                    <a:pt x="3468" y="48"/>
                  </a:lnTo>
                  <a:lnTo>
                    <a:pt x="3468" y="48"/>
                  </a:lnTo>
                  <a:lnTo>
                    <a:pt x="3468" y="48"/>
                  </a:lnTo>
                  <a:lnTo>
                    <a:pt x="3468" y="48"/>
                  </a:lnTo>
                  <a:lnTo>
                    <a:pt x="3468" y="48"/>
                  </a:lnTo>
                  <a:lnTo>
                    <a:pt x="3468" y="48"/>
                  </a:lnTo>
                  <a:lnTo>
                    <a:pt x="3464" y="48"/>
                  </a:lnTo>
                  <a:lnTo>
                    <a:pt x="3464" y="48"/>
                  </a:lnTo>
                  <a:lnTo>
                    <a:pt x="3464" y="48"/>
                  </a:lnTo>
                  <a:lnTo>
                    <a:pt x="3464" y="48"/>
                  </a:lnTo>
                  <a:lnTo>
                    <a:pt x="3464" y="48"/>
                  </a:lnTo>
                  <a:lnTo>
                    <a:pt x="3464" y="48"/>
                  </a:lnTo>
                  <a:lnTo>
                    <a:pt x="3462" y="48"/>
                  </a:lnTo>
                  <a:lnTo>
                    <a:pt x="3462" y="48"/>
                  </a:lnTo>
                  <a:lnTo>
                    <a:pt x="3460" y="48"/>
                  </a:lnTo>
                  <a:lnTo>
                    <a:pt x="3460" y="48"/>
                  </a:lnTo>
                  <a:lnTo>
                    <a:pt x="3456" y="48"/>
                  </a:lnTo>
                  <a:lnTo>
                    <a:pt x="3456" y="48"/>
                  </a:lnTo>
                  <a:lnTo>
                    <a:pt x="3452" y="48"/>
                  </a:lnTo>
                  <a:lnTo>
                    <a:pt x="3452" y="48"/>
                  </a:lnTo>
                  <a:lnTo>
                    <a:pt x="3448" y="48"/>
                  </a:lnTo>
                  <a:lnTo>
                    <a:pt x="3448" y="48"/>
                  </a:lnTo>
                  <a:lnTo>
                    <a:pt x="3446" y="48"/>
                  </a:lnTo>
                  <a:lnTo>
                    <a:pt x="3446" y="48"/>
                  </a:lnTo>
                  <a:lnTo>
                    <a:pt x="3442" y="48"/>
                  </a:lnTo>
                  <a:lnTo>
                    <a:pt x="3442" y="48"/>
                  </a:lnTo>
                  <a:lnTo>
                    <a:pt x="3440" y="48"/>
                  </a:lnTo>
                  <a:lnTo>
                    <a:pt x="3440" y="48"/>
                  </a:lnTo>
                  <a:lnTo>
                    <a:pt x="3438" y="48"/>
                  </a:lnTo>
                  <a:lnTo>
                    <a:pt x="3438" y="48"/>
                  </a:lnTo>
                  <a:lnTo>
                    <a:pt x="3436" y="48"/>
                  </a:lnTo>
                  <a:lnTo>
                    <a:pt x="3436" y="48"/>
                  </a:lnTo>
                  <a:lnTo>
                    <a:pt x="3434" y="46"/>
                  </a:lnTo>
                  <a:lnTo>
                    <a:pt x="3434" y="46"/>
                  </a:lnTo>
                  <a:lnTo>
                    <a:pt x="3430" y="46"/>
                  </a:lnTo>
                  <a:lnTo>
                    <a:pt x="3430" y="46"/>
                  </a:lnTo>
                  <a:lnTo>
                    <a:pt x="3422" y="46"/>
                  </a:lnTo>
                  <a:lnTo>
                    <a:pt x="3422" y="46"/>
                  </a:lnTo>
                  <a:lnTo>
                    <a:pt x="3420" y="48"/>
                  </a:lnTo>
                  <a:lnTo>
                    <a:pt x="3420" y="48"/>
                  </a:lnTo>
                  <a:lnTo>
                    <a:pt x="3418" y="48"/>
                  </a:lnTo>
                  <a:lnTo>
                    <a:pt x="3418" y="48"/>
                  </a:lnTo>
                  <a:lnTo>
                    <a:pt x="3412" y="48"/>
                  </a:lnTo>
                  <a:lnTo>
                    <a:pt x="3412" y="48"/>
                  </a:lnTo>
                  <a:lnTo>
                    <a:pt x="3408" y="48"/>
                  </a:lnTo>
                  <a:lnTo>
                    <a:pt x="3408" y="48"/>
                  </a:lnTo>
                  <a:lnTo>
                    <a:pt x="3406" y="48"/>
                  </a:lnTo>
                  <a:lnTo>
                    <a:pt x="3406" y="48"/>
                  </a:lnTo>
                  <a:lnTo>
                    <a:pt x="3404" y="46"/>
                  </a:lnTo>
                  <a:lnTo>
                    <a:pt x="3404" y="46"/>
                  </a:lnTo>
                  <a:lnTo>
                    <a:pt x="3398" y="48"/>
                  </a:lnTo>
                  <a:lnTo>
                    <a:pt x="3398" y="48"/>
                  </a:lnTo>
                  <a:lnTo>
                    <a:pt x="3396" y="48"/>
                  </a:lnTo>
                  <a:lnTo>
                    <a:pt x="3396" y="48"/>
                  </a:lnTo>
                  <a:lnTo>
                    <a:pt x="3396" y="48"/>
                  </a:lnTo>
                  <a:lnTo>
                    <a:pt x="3396" y="48"/>
                  </a:lnTo>
                  <a:lnTo>
                    <a:pt x="3388" y="46"/>
                  </a:lnTo>
                  <a:lnTo>
                    <a:pt x="3388" y="46"/>
                  </a:lnTo>
                  <a:lnTo>
                    <a:pt x="3386" y="48"/>
                  </a:lnTo>
                  <a:lnTo>
                    <a:pt x="3386" y="48"/>
                  </a:lnTo>
                  <a:lnTo>
                    <a:pt x="3382" y="48"/>
                  </a:lnTo>
                  <a:lnTo>
                    <a:pt x="3382" y="48"/>
                  </a:lnTo>
                  <a:lnTo>
                    <a:pt x="3380" y="50"/>
                  </a:lnTo>
                  <a:lnTo>
                    <a:pt x="3380" y="50"/>
                  </a:lnTo>
                  <a:lnTo>
                    <a:pt x="3376" y="50"/>
                  </a:lnTo>
                  <a:lnTo>
                    <a:pt x="3376" y="50"/>
                  </a:lnTo>
                  <a:lnTo>
                    <a:pt x="3376" y="50"/>
                  </a:lnTo>
                  <a:lnTo>
                    <a:pt x="3376" y="50"/>
                  </a:lnTo>
                  <a:lnTo>
                    <a:pt x="3374" y="50"/>
                  </a:lnTo>
                  <a:lnTo>
                    <a:pt x="3374" y="50"/>
                  </a:lnTo>
                  <a:lnTo>
                    <a:pt x="3374" y="50"/>
                  </a:lnTo>
                  <a:lnTo>
                    <a:pt x="3374" y="50"/>
                  </a:lnTo>
                  <a:lnTo>
                    <a:pt x="3374" y="50"/>
                  </a:lnTo>
                  <a:lnTo>
                    <a:pt x="3374" y="50"/>
                  </a:lnTo>
                  <a:lnTo>
                    <a:pt x="3372" y="50"/>
                  </a:lnTo>
                  <a:lnTo>
                    <a:pt x="3372" y="50"/>
                  </a:lnTo>
                  <a:lnTo>
                    <a:pt x="3370" y="50"/>
                  </a:lnTo>
                  <a:lnTo>
                    <a:pt x="3370" y="50"/>
                  </a:lnTo>
                  <a:lnTo>
                    <a:pt x="3366" y="50"/>
                  </a:lnTo>
                  <a:lnTo>
                    <a:pt x="3366" y="50"/>
                  </a:lnTo>
                  <a:lnTo>
                    <a:pt x="3362" y="50"/>
                  </a:lnTo>
                  <a:lnTo>
                    <a:pt x="3362" y="50"/>
                  </a:lnTo>
                  <a:lnTo>
                    <a:pt x="3362" y="50"/>
                  </a:lnTo>
                  <a:lnTo>
                    <a:pt x="3362" y="50"/>
                  </a:lnTo>
                  <a:lnTo>
                    <a:pt x="3360" y="50"/>
                  </a:lnTo>
                  <a:lnTo>
                    <a:pt x="3360" y="50"/>
                  </a:lnTo>
                  <a:lnTo>
                    <a:pt x="3358" y="50"/>
                  </a:lnTo>
                  <a:lnTo>
                    <a:pt x="3356" y="50"/>
                  </a:lnTo>
                  <a:lnTo>
                    <a:pt x="3356" y="50"/>
                  </a:lnTo>
                  <a:lnTo>
                    <a:pt x="3350" y="48"/>
                  </a:lnTo>
                  <a:lnTo>
                    <a:pt x="3350" y="48"/>
                  </a:lnTo>
                  <a:lnTo>
                    <a:pt x="3350" y="48"/>
                  </a:lnTo>
                  <a:lnTo>
                    <a:pt x="3350" y="48"/>
                  </a:lnTo>
                  <a:lnTo>
                    <a:pt x="3344" y="48"/>
                  </a:lnTo>
                  <a:lnTo>
                    <a:pt x="3344" y="48"/>
                  </a:lnTo>
                  <a:lnTo>
                    <a:pt x="3344" y="48"/>
                  </a:lnTo>
                  <a:lnTo>
                    <a:pt x="3344" y="48"/>
                  </a:lnTo>
                  <a:lnTo>
                    <a:pt x="3344" y="48"/>
                  </a:lnTo>
                  <a:lnTo>
                    <a:pt x="3344" y="48"/>
                  </a:lnTo>
                  <a:lnTo>
                    <a:pt x="3340" y="48"/>
                  </a:lnTo>
                  <a:lnTo>
                    <a:pt x="3340" y="48"/>
                  </a:lnTo>
                  <a:lnTo>
                    <a:pt x="3332" y="48"/>
                  </a:lnTo>
                  <a:lnTo>
                    <a:pt x="3332" y="48"/>
                  </a:lnTo>
                  <a:lnTo>
                    <a:pt x="3328" y="46"/>
                  </a:lnTo>
                  <a:lnTo>
                    <a:pt x="3328" y="46"/>
                  </a:lnTo>
                  <a:lnTo>
                    <a:pt x="3324" y="44"/>
                  </a:lnTo>
                  <a:lnTo>
                    <a:pt x="3324" y="44"/>
                  </a:lnTo>
                  <a:lnTo>
                    <a:pt x="3322" y="44"/>
                  </a:lnTo>
                  <a:lnTo>
                    <a:pt x="3322" y="44"/>
                  </a:lnTo>
                  <a:lnTo>
                    <a:pt x="3322" y="44"/>
                  </a:lnTo>
                  <a:lnTo>
                    <a:pt x="3318" y="44"/>
                  </a:lnTo>
                  <a:lnTo>
                    <a:pt x="3318" y="44"/>
                  </a:lnTo>
                  <a:lnTo>
                    <a:pt x="3318" y="46"/>
                  </a:lnTo>
                  <a:lnTo>
                    <a:pt x="3318" y="46"/>
                  </a:lnTo>
                  <a:lnTo>
                    <a:pt x="3318" y="46"/>
                  </a:lnTo>
                  <a:lnTo>
                    <a:pt x="3318" y="46"/>
                  </a:lnTo>
                  <a:lnTo>
                    <a:pt x="3318" y="46"/>
                  </a:lnTo>
                  <a:lnTo>
                    <a:pt x="3318" y="46"/>
                  </a:lnTo>
                  <a:lnTo>
                    <a:pt x="3316" y="46"/>
                  </a:lnTo>
                  <a:lnTo>
                    <a:pt x="3316" y="46"/>
                  </a:lnTo>
                  <a:lnTo>
                    <a:pt x="3312" y="48"/>
                  </a:lnTo>
                  <a:lnTo>
                    <a:pt x="3312" y="48"/>
                  </a:lnTo>
                  <a:lnTo>
                    <a:pt x="3312" y="48"/>
                  </a:lnTo>
                  <a:lnTo>
                    <a:pt x="3312" y="48"/>
                  </a:lnTo>
                  <a:lnTo>
                    <a:pt x="3312" y="48"/>
                  </a:lnTo>
                  <a:lnTo>
                    <a:pt x="3312" y="48"/>
                  </a:lnTo>
                  <a:lnTo>
                    <a:pt x="3310" y="48"/>
                  </a:lnTo>
                  <a:lnTo>
                    <a:pt x="3310" y="48"/>
                  </a:lnTo>
                  <a:lnTo>
                    <a:pt x="3310" y="48"/>
                  </a:lnTo>
                  <a:lnTo>
                    <a:pt x="3310" y="48"/>
                  </a:lnTo>
                  <a:lnTo>
                    <a:pt x="3310" y="48"/>
                  </a:lnTo>
                  <a:lnTo>
                    <a:pt x="3310" y="48"/>
                  </a:lnTo>
                  <a:lnTo>
                    <a:pt x="3308" y="48"/>
                  </a:lnTo>
                  <a:lnTo>
                    <a:pt x="3308" y="48"/>
                  </a:lnTo>
                  <a:lnTo>
                    <a:pt x="3306" y="48"/>
                  </a:lnTo>
                  <a:lnTo>
                    <a:pt x="3306" y="48"/>
                  </a:lnTo>
                  <a:lnTo>
                    <a:pt x="3304" y="48"/>
                  </a:lnTo>
                  <a:lnTo>
                    <a:pt x="3304" y="48"/>
                  </a:lnTo>
                  <a:lnTo>
                    <a:pt x="3304" y="48"/>
                  </a:lnTo>
                  <a:lnTo>
                    <a:pt x="3304" y="48"/>
                  </a:lnTo>
                  <a:lnTo>
                    <a:pt x="3302" y="46"/>
                  </a:lnTo>
                  <a:lnTo>
                    <a:pt x="3302" y="46"/>
                  </a:lnTo>
                  <a:lnTo>
                    <a:pt x="3302" y="48"/>
                  </a:lnTo>
                  <a:lnTo>
                    <a:pt x="3302" y="48"/>
                  </a:lnTo>
                  <a:lnTo>
                    <a:pt x="3298" y="46"/>
                  </a:lnTo>
                  <a:lnTo>
                    <a:pt x="3298" y="46"/>
                  </a:lnTo>
                  <a:lnTo>
                    <a:pt x="3294" y="44"/>
                  </a:lnTo>
                  <a:lnTo>
                    <a:pt x="3290" y="44"/>
                  </a:lnTo>
                  <a:lnTo>
                    <a:pt x="3282" y="46"/>
                  </a:lnTo>
                  <a:lnTo>
                    <a:pt x="3282" y="46"/>
                  </a:lnTo>
                  <a:lnTo>
                    <a:pt x="3276" y="44"/>
                  </a:lnTo>
                  <a:lnTo>
                    <a:pt x="3276" y="44"/>
                  </a:lnTo>
                  <a:lnTo>
                    <a:pt x="3268" y="44"/>
                  </a:lnTo>
                  <a:lnTo>
                    <a:pt x="3268" y="44"/>
                  </a:lnTo>
                  <a:lnTo>
                    <a:pt x="3266" y="44"/>
                  </a:lnTo>
                  <a:lnTo>
                    <a:pt x="3266" y="44"/>
                  </a:lnTo>
                  <a:lnTo>
                    <a:pt x="3262" y="44"/>
                  </a:lnTo>
                  <a:lnTo>
                    <a:pt x="3262" y="44"/>
                  </a:lnTo>
                  <a:lnTo>
                    <a:pt x="3262" y="44"/>
                  </a:lnTo>
                  <a:lnTo>
                    <a:pt x="3262" y="44"/>
                  </a:lnTo>
                  <a:lnTo>
                    <a:pt x="3262" y="44"/>
                  </a:lnTo>
                  <a:lnTo>
                    <a:pt x="3262" y="44"/>
                  </a:lnTo>
                  <a:lnTo>
                    <a:pt x="3260" y="44"/>
                  </a:lnTo>
                  <a:lnTo>
                    <a:pt x="3260" y="44"/>
                  </a:lnTo>
                  <a:lnTo>
                    <a:pt x="3260" y="44"/>
                  </a:lnTo>
                  <a:lnTo>
                    <a:pt x="3260" y="44"/>
                  </a:lnTo>
                  <a:lnTo>
                    <a:pt x="3256" y="44"/>
                  </a:lnTo>
                  <a:lnTo>
                    <a:pt x="3256" y="44"/>
                  </a:lnTo>
                  <a:lnTo>
                    <a:pt x="3254" y="44"/>
                  </a:lnTo>
                  <a:lnTo>
                    <a:pt x="3254" y="44"/>
                  </a:lnTo>
                  <a:lnTo>
                    <a:pt x="3250" y="42"/>
                  </a:lnTo>
                  <a:lnTo>
                    <a:pt x="3248" y="42"/>
                  </a:lnTo>
                  <a:lnTo>
                    <a:pt x="3248" y="42"/>
                  </a:lnTo>
                  <a:lnTo>
                    <a:pt x="3246" y="44"/>
                  </a:lnTo>
                  <a:lnTo>
                    <a:pt x="3246" y="44"/>
                  </a:lnTo>
                  <a:lnTo>
                    <a:pt x="3244" y="44"/>
                  </a:lnTo>
                  <a:lnTo>
                    <a:pt x="3244" y="44"/>
                  </a:lnTo>
                  <a:lnTo>
                    <a:pt x="3238" y="44"/>
                  </a:lnTo>
                  <a:lnTo>
                    <a:pt x="3238" y="44"/>
                  </a:lnTo>
                  <a:lnTo>
                    <a:pt x="3234" y="44"/>
                  </a:lnTo>
                  <a:lnTo>
                    <a:pt x="3234" y="44"/>
                  </a:lnTo>
                  <a:lnTo>
                    <a:pt x="3230" y="44"/>
                  </a:lnTo>
                  <a:lnTo>
                    <a:pt x="3230" y="44"/>
                  </a:lnTo>
                  <a:lnTo>
                    <a:pt x="3226" y="44"/>
                  </a:lnTo>
                  <a:lnTo>
                    <a:pt x="3226" y="44"/>
                  </a:lnTo>
                  <a:lnTo>
                    <a:pt x="3222" y="46"/>
                  </a:lnTo>
                  <a:lnTo>
                    <a:pt x="3222" y="46"/>
                  </a:lnTo>
                  <a:lnTo>
                    <a:pt x="3218" y="44"/>
                  </a:lnTo>
                  <a:lnTo>
                    <a:pt x="3218" y="44"/>
                  </a:lnTo>
                  <a:lnTo>
                    <a:pt x="3212" y="44"/>
                  </a:lnTo>
                  <a:lnTo>
                    <a:pt x="3212" y="44"/>
                  </a:lnTo>
                  <a:lnTo>
                    <a:pt x="3202" y="46"/>
                  </a:lnTo>
                  <a:lnTo>
                    <a:pt x="3202" y="46"/>
                  </a:lnTo>
                  <a:lnTo>
                    <a:pt x="3198" y="44"/>
                  </a:lnTo>
                  <a:lnTo>
                    <a:pt x="3198" y="44"/>
                  </a:lnTo>
                  <a:lnTo>
                    <a:pt x="3194" y="44"/>
                  </a:lnTo>
                  <a:lnTo>
                    <a:pt x="3194" y="44"/>
                  </a:lnTo>
                  <a:lnTo>
                    <a:pt x="3190" y="44"/>
                  </a:lnTo>
                  <a:lnTo>
                    <a:pt x="3190" y="44"/>
                  </a:lnTo>
                  <a:lnTo>
                    <a:pt x="3186" y="44"/>
                  </a:lnTo>
                  <a:lnTo>
                    <a:pt x="3186" y="44"/>
                  </a:lnTo>
                  <a:lnTo>
                    <a:pt x="3180" y="44"/>
                  </a:lnTo>
                  <a:lnTo>
                    <a:pt x="3180" y="44"/>
                  </a:lnTo>
                  <a:lnTo>
                    <a:pt x="3176" y="42"/>
                  </a:lnTo>
                  <a:lnTo>
                    <a:pt x="3176" y="42"/>
                  </a:lnTo>
                  <a:lnTo>
                    <a:pt x="3176" y="42"/>
                  </a:lnTo>
                  <a:lnTo>
                    <a:pt x="3176" y="42"/>
                  </a:lnTo>
                  <a:lnTo>
                    <a:pt x="3172" y="42"/>
                  </a:lnTo>
                  <a:lnTo>
                    <a:pt x="3172" y="42"/>
                  </a:lnTo>
                  <a:lnTo>
                    <a:pt x="3168" y="40"/>
                  </a:lnTo>
                  <a:lnTo>
                    <a:pt x="3168" y="40"/>
                  </a:lnTo>
                  <a:lnTo>
                    <a:pt x="3162" y="38"/>
                  </a:lnTo>
                  <a:lnTo>
                    <a:pt x="3162" y="38"/>
                  </a:lnTo>
                  <a:lnTo>
                    <a:pt x="3158" y="40"/>
                  </a:lnTo>
                  <a:lnTo>
                    <a:pt x="3158" y="40"/>
                  </a:lnTo>
                  <a:lnTo>
                    <a:pt x="3156" y="40"/>
                  </a:lnTo>
                  <a:lnTo>
                    <a:pt x="3156" y="40"/>
                  </a:lnTo>
                  <a:lnTo>
                    <a:pt x="3154" y="40"/>
                  </a:lnTo>
                  <a:lnTo>
                    <a:pt x="3154" y="40"/>
                  </a:lnTo>
                  <a:lnTo>
                    <a:pt x="3152" y="40"/>
                  </a:lnTo>
                  <a:lnTo>
                    <a:pt x="3152" y="40"/>
                  </a:lnTo>
                  <a:lnTo>
                    <a:pt x="3146" y="40"/>
                  </a:lnTo>
                  <a:lnTo>
                    <a:pt x="3146" y="40"/>
                  </a:lnTo>
                  <a:lnTo>
                    <a:pt x="3146" y="40"/>
                  </a:lnTo>
                  <a:lnTo>
                    <a:pt x="3146" y="40"/>
                  </a:lnTo>
                  <a:lnTo>
                    <a:pt x="3146" y="38"/>
                  </a:lnTo>
                  <a:lnTo>
                    <a:pt x="3146" y="38"/>
                  </a:lnTo>
                  <a:lnTo>
                    <a:pt x="3146" y="36"/>
                  </a:lnTo>
                  <a:lnTo>
                    <a:pt x="3144" y="36"/>
                  </a:lnTo>
                  <a:lnTo>
                    <a:pt x="3144" y="36"/>
                  </a:lnTo>
                  <a:lnTo>
                    <a:pt x="3138" y="36"/>
                  </a:lnTo>
                  <a:lnTo>
                    <a:pt x="3138" y="36"/>
                  </a:lnTo>
                  <a:lnTo>
                    <a:pt x="3136" y="38"/>
                  </a:lnTo>
                  <a:lnTo>
                    <a:pt x="3136" y="38"/>
                  </a:lnTo>
                  <a:lnTo>
                    <a:pt x="3134" y="38"/>
                  </a:lnTo>
                  <a:lnTo>
                    <a:pt x="3134" y="38"/>
                  </a:lnTo>
                  <a:lnTo>
                    <a:pt x="3130" y="38"/>
                  </a:lnTo>
                  <a:lnTo>
                    <a:pt x="3130" y="38"/>
                  </a:lnTo>
                  <a:lnTo>
                    <a:pt x="3128" y="38"/>
                  </a:lnTo>
                  <a:lnTo>
                    <a:pt x="3128" y="38"/>
                  </a:lnTo>
                  <a:lnTo>
                    <a:pt x="3120" y="40"/>
                  </a:lnTo>
                  <a:lnTo>
                    <a:pt x="3120" y="40"/>
                  </a:lnTo>
                  <a:lnTo>
                    <a:pt x="3112" y="40"/>
                  </a:lnTo>
                  <a:lnTo>
                    <a:pt x="3112" y="40"/>
                  </a:lnTo>
                  <a:lnTo>
                    <a:pt x="3110" y="42"/>
                  </a:lnTo>
                  <a:lnTo>
                    <a:pt x="3110" y="42"/>
                  </a:lnTo>
                  <a:lnTo>
                    <a:pt x="3108" y="42"/>
                  </a:lnTo>
                  <a:lnTo>
                    <a:pt x="3108" y="42"/>
                  </a:lnTo>
                  <a:lnTo>
                    <a:pt x="3106" y="42"/>
                  </a:lnTo>
                  <a:lnTo>
                    <a:pt x="3106" y="42"/>
                  </a:lnTo>
                  <a:lnTo>
                    <a:pt x="3106" y="44"/>
                  </a:lnTo>
                  <a:lnTo>
                    <a:pt x="3106" y="44"/>
                  </a:lnTo>
                  <a:lnTo>
                    <a:pt x="3104" y="42"/>
                  </a:lnTo>
                  <a:lnTo>
                    <a:pt x="3104" y="42"/>
                  </a:lnTo>
                  <a:lnTo>
                    <a:pt x="3102" y="44"/>
                  </a:lnTo>
                  <a:lnTo>
                    <a:pt x="3102" y="44"/>
                  </a:lnTo>
                  <a:lnTo>
                    <a:pt x="3102" y="42"/>
                  </a:lnTo>
                  <a:lnTo>
                    <a:pt x="3102" y="42"/>
                  </a:lnTo>
                  <a:lnTo>
                    <a:pt x="3100" y="42"/>
                  </a:lnTo>
                  <a:lnTo>
                    <a:pt x="3100" y="42"/>
                  </a:lnTo>
                  <a:lnTo>
                    <a:pt x="3096" y="42"/>
                  </a:lnTo>
                  <a:lnTo>
                    <a:pt x="3096" y="42"/>
                  </a:lnTo>
                  <a:lnTo>
                    <a:pt x="3094" y="42"/>
                  </a:lnTo>
                  <a:lnTo>
                    <a:pt x="3090" y="42"/>
                  </a:lnTo>
                  <a:lnTo>
                    <a:pt x="3090" y="42"/>
                  </a:lnTo>
                  <a:lnTo>
                    <a:pt x="3090" y="42"/>
                  </a:lnTo>
                  <a:lnTo>
                    <a:pt x="3090" y="42"/>
                  </a:lnTo>
                  <a:lnTo>
                    <a:pt x="3090" y="42"/>
                  </a:lnTo>
                  <a:lnTo>
                    <a:pt x="3090" y="42"/>
                  </a:lnTo>
                  <a:lnTo>
                    <a:pt x="3088" y="42"/>
                  </a:lnTo>
                  <a:lnTo>
                    <a:pt x="3088" y="42"/>
                  </a:lnTo>
                  <a:lnTo>
                    <a:pt x="3086" y="42"/>
                  </a:lnTo>
                  <a:lnTo>
                    <a:pt x="3086" y="42"/>
                  </a:lnTo>
                  <a:lnTo>
                    <a:pt x="3082" y="42"/>
                  </a:lnTo>
                  <a:lnTo>
                    <a:pt x="3082" y="42"/>
                  </a:lnTo>
                  <a:lnTo>
                    <a:pt x="3080" y="40"/>
                  </a:lnTo>
                  <a:lnTo>
                    <a:pt x="3080" y="40"/>
                  </a:lnTo>
                  <a:lnTo>
                    <a:pt x="3078" y="42"/>
                  </a:lnTo>
                  <a:lnTo>
                    <a:pt x="3078" y="42"/>
                  </a:lnTo>
                  <a:lnTo>
                    <a:pt x="3076" y="42"/>
                  </a:lnTo>
                  <a:lnTo>
                    <a:pt x="3076" y="42"/>
                  </a:lnTo>
                  <a:lnTo>
                    <a:pt x="3076" y="42"/>
                  </a:lnTo>
                  <a:lnTo>
                    <a:pt x="3076" y="42"/>
                  </a:lnTo>
                  <a:lnTo>
                    <a:pt x="3072" y="42"/>
                  </a:lnTo>
                  <a:lnTo>
                    <a:pt x="3072" y="42"/>
                  </a:lnTo>
                  <a:lnTo>
                    <a:pt x="3070" y="42"/>
                  </a:lnTo>
                  <a:lnTo>
                    <a:pt x="3070" y="42"/>
                  </a:lnTo>
                  <a:lnTo>
                    <a:pt x="3070" y="42"/>
                  </a:lnTo>
                  <a:lnTo>
                    <a:pt x="3070" y="42"/>
                  </a:lnTo>
                  <a:lnTo>
                    <a:pt x="3066" y="40"/>
                  </a:lnTo>
                  <a:lnTo>
                    <a:pt x="3066" y="40"/>
                  </a:lnTo>
                  <a:lnTo>
                    <a:pt x="3058" y="42"/>
                  </a:lnTo>
                  <a:lnTo>
                    <a:pt x="3052" y="40"/>
                  </a:lnTo>
                  <a:lnTo>
                    <a:pt x="3052" y="40"/>
                  </a:lnTo>
                  <a:lnTo>
                    <a:pt x="3050" y="40"/>
                  </a:lnTo>
                  <a:lnTo>
                    <a:pt x="3050" y="40"/>
                  </a:lnTo>
                  <a:lnTo>
                    <a:pt x="3044" y="42"/>
                  </a:lnTo>
                  <a:lnTo>
                    <a:pt x="3044" y="42"/>
                  </a:lnTo>
                  <a:lnTo>
                    <a:pt x="3044" y="42"/>
                  </a:lnTo>
                  <a:lnTo>
                    <a:pt x="3044" y="42"/>
                  </a:lnTo>
                  <a:lnTo>
                    <a:pt x="3044" y="42"/>
                  </a:lnTo>
                  <a:lnTo>
                    <a:pt x="3044" y="42"/>
                  </a:lnTo>
                  <a:lnTo>
                    <a:pt x="3042" y="42"/>
                  </a:lnTo>
                  <a:lnTo>
                    <a:pt x="3042" y="42"/>
                  </a:lnTo>
                  <a:lnTo>
                    <a:pt x="3042" y="42"/>
                  </a:lnTo>
                  <a:lnTo>
                    <a:pt x="3042" y="42"/>
                  </a:lnTo>
                  <a:lnTo>
                    <a:pt x="3040" y="42"/>
                  </a:lnTo>
                  <a:lnTo>
                    <a:pt x="3040" y="42"/>
                  </a:lnTo>
                  <a:lnTo>
                    <a:pt x="3040" y="40"/>
                  </a:lnTo>
                  <a:lnTo>
                    <a:pt x="3040" y="40"/>
                  </a:lnTo>
                  <a:lnTo>
                    <a:pt x="3036" y="42"/>
                  </a:lnTo>
                  <a:lnTo>
                    <a:pt x="3036" y="42"/>
                  </a:lnTo>
                  <a:lnTo>
                    <a:pt x="3032" y="42"/>
                  </a:lnTo>
                  <a:lnTo>
                    <a:pt x="3032" y="42"/>
                  </a:lnTo>
                  <a:lnTo>
                    <a:pt x="3030" y="42"/>
                  </a:lnTo>
                  <a:lnTo>
                    <a:pt x="3030" y="42"/>
                  </a:lnTo>
                  <a:lnTo>
                    <a:pt x="3024" y="42"/>
                  </a:lnTo>
                  <a:lnTo>
                    <a:pt x="3024" y="42"/>
                  </a:lnTo>
                  <a:lnTo>
                    <a:pt x="3024" y="42"/>
                  </a:lnTo>
                  <a:lnTo>
                    <a:pt x="3022" y="42"/>
                  </a:lnTo>
                  <a:lnTo>
                    <a:pt x="3022" y="42"/>
                  </a:lnTo>
                  <a:lnTo>
                    <a:pt x="3020" y="42"/>
                  </a:lnTo>
                  <a:lnTo>
                    <a:pt x="3020" y="42"/>
                  </a:lnTo>
                  <a:lnTo>
                    <a:pt x="3014" y="42"/>
                  </a:lnTo>
                  <a:lnTo>
                    <a:pt x="3008" y="42"/>
                  </a:lnTo>
                  <a:lnTo>
                    <a:pt x="3008" y="42"/>
                  </a:lnTo>
                  <a:lnTo>
                    <a:pt x="3006" y="40"/>
                  </a:lnTo>
                  <a:lnTo>
                    <a:pt x="3004" y="42"/>
                  </a:lnTo>
                  <a:lnTo>
                    <a:pt x="3004" y="42"/>
                  </a:lnTo>
                  <a:lnTo>
                    <a:pt x="3002" y="40"/>
                  </a:lnTo>
                  <a:lnTo>
                    <a:pt x="3002" y="40"/>
                  </a:lnTo>
                  <a:lnTo>
                    <a:pt x="2998" y="40"/>
                  </a:lnTo>
                  <a:lnTo>
                    <a:pt x="2996" y="40"/>
                  </a:lnTo>
                  <a:lnTo>
                    <a:pt x="2996" y="40"/>
                  </a:lnTo>
                  <a:lnTo>
                    <a:pt x="2994" y="38"/>
                  </a:lnTo>
                  <a:lnTo>
                    <a:pt x="2994" y="38"/>
                  </a:lnTo>
                  <a:lnTo>
                    <a:pt x="2986" y="38"/>
                  </a:lnTo>
                  <a:lnTo>
                    <a:pt x="2986" y="38"/>
                  </a:lnTo>
                  <a:lnTo>
                    <a:pt x="2980" y="38"/>
                  </a:lnTo>
                  <a:lnTo>
                    <a:pt x="2976" y="38"/>
                  </a:lnTo>
                  <a:lnTo>
                    <a:pt x="2976" y="38"/>
                  </a:lnTo>
                  <a:lnTo>
                    <a:pt x="2972" y="38"/>
                  </a:lnTo>
                  <a:lnTo>
                    <a:pt x="2972" y="38"/>
                  </a:lnTo>
                  <a:lnTo>
                    <a:pt x="2970" y="38"/>
                  </a:lnTo>
                  <a:lnTo>
                    <a:pt x="2970" y="38"/>
                  </a:lnTo>
                  <a:lnTo>
                    <a:pt x="2962" y="40"/>
                  </a:lnTo>
                  <a:lnTo>
                    <a:pt x="2962" y="40"/>
                  </a:lnTo>
                  <a:lnTo>
                    <a:pt x="2954" y="38"/>
                  </a:lnTo>
                  <a:lnTo>
                    <a:pt x="2954" y="38"/>
                  </a:lnTo>
                  <a:lnTo>
                    <a:pt x="2946" y="40"/>
                  </a:lnTo>
                  <a:lnTo>
                    <a:pt x="2946" y="40"/>
                  </a:lnTo>
                  <a:lnTo>
                    <a:pt x="2942" y="38"/>
                  </a:lnTo>
                  <a:lnTo>
                    <a:pt x="2942" y="38"/>
                  </a:lnTo>
                  <a:lnTo>
                    <a:pt x="2940" y="38"/>
                  </a:lnTo>
                  <a:lnTo>
                    <a:pt x="2940" y="38"/>
                  </a:lnTo>
                  <a:lnTo>
                    <a:pt x="2934" y="36"/>
                  </a:lnTo>
                  <a:lnTo>
                    <a:pt x="2934" y="36"/>
                  </a:lnTo>
                  <a:lnTo>
                    <a:pt x="2934" y="36"/>
                  </a:lnTo>
                  <a:lnTo>
                    <a:pt x="2934" y="36"/>
                  </a:lnTo>
                  <a:lnTo>
                    <a:pt x="2934" y="36"/>
                  </a:lnTo>
                  <a:lnTo>
                    <a:pt x="2934" y="36"/>
                  </a:lnTo>
                  <a:lnTo>
                    <a:pt x="2932" y="36"/>
                  </a:lnTo>
                  <a:lnTo>
                    <a:pt x="2932" y="36"/>
                  </a:lnTo>
                  <a:lnTo>
                    <a:pt x="2930" y="36"/>
                  </a:lnTo>
                  <a:lnTo>
                    <a:pt x="2930" y="36"/>
                  </a:lnTo>
                  <a:lnTo>
                    <a:pt x="2926" y="36"/>
                  </a:lnTo>
                  <a:lnTo>
                    <a:pt x="2926" y="36"/>
                  </a:lnTo>
                  <a:lnTo>
                    <a:pt x="2920" y="36"/>
                  </a:lnTo>
                  <a:lnTo>
                    <a:pt x="2920" y="36"/>
                  </a:lnTo>
                  <a:lnTo>
                    <a:pt x="2920" y="36"/>
                  </a:lnTo>
                  <a:lnTo>
                    <a:pt x="2920" y="36"/>
                  </a:lnTo>
                  <a:lnTo>
                    <a:pt x="2918" y="38"/>
                  </a:lnTo>
                  <a:lnTo>
                    <a:pt x="2918" y="38"/>
                  </a:lnTo>
                  <a:lnTo>
                    <a:pt x="2914" y="38"/>
                  </a:lnTo>
                  <a:lnTo>
                    <a:pt x="2914" y="38"/>
                  </a:lnTo>
                  <a:lnTo>
                    <a:pt x="2910" y="36"/>
                  </a:lnTo>
                  <a:lnTo>
                    <a:pt x="2910" y="36"/>
                  </a:lnTo>
                  <a:lnTo>
                    <a:pt x="2904" y="36"/>
                  </a:lnTo>
                  <a:lnTo>
                    <a:pt x="2904" y="36"/>
                  </a:lnTo>
                  <a:lnTo>
                    <a:pt x="2902" y="36"/>
                  </a:lnTo>
                  <a:lnTo>
                    <a:pt x="2902" y="36"/>
                  </a:lnTo>
                  <a:lnTo>
                    <a:pt x="2902" y="36"/>
                  </a:lnTo>
                  <a:lnTo>
                    <a:pt x="2902" y="36"/>
                  </a:lnTo>
                  <a:lnTo>
                    <a:pt x="2900" y="36"/>
                  </a:lnTo>
                  <a:lnTo>
                    <a:pt x="2900" y="36"/>
                  </a:lnTo>
                  <a:lnTo>
                    <a:pt x="2898" y="36"/>
                  </a:lnTo>
                  <a:lnTo>
                    <a:pt x="2898" y="36"/>
                  </a:lnTo>
                  <a:lnTo>
                    <a:pt x="2898" y="36"/>
                  </a:lnTo>
                  <a:lnTo>
                    <a:pt x="2898" y="36"/>
                  </a:lnTo>
                  <a:lnTo>
                    <a:pt x="2898" y="34"/>
                  </a:lnTo>
                  <a:lnTo>
                    <a:pt x="2898" y="34"/>
                  </a:lnTo>
                  <a:lnTo>
                    <a:pt x="2896" y="34"/>
                  </a:lnTo>
                  <a:lnTo>
                    <a:pt x="2896" y="34"/>
                  </a:lnTo>
                  <a:lnTo>
                    <a:pt x="2892" y="34"/>
                  </a:lnTo>
                  <a:lnTo>
                    <a:pt x="2892" y="34"/>
                  </a:lnTo>
                  <a:lnTo>
                    <a:pt x="2892" y="34"/>
                  </a:lnTo>
                  <a:lnTo>
                    <a:pt x="2892" y="36"/>
                  </a:lnTo>
                  <a:lnTo>
                    <a:pt x="2892" y="36"/>
                  </a:lnTo>
                  <a:lnTo>
                    <a:pt x="2892" y="36"/>
                  </a:lnTo>
                  <a:lnTo>
                    <a:pt x="2892" y="36"/>
                  </a:lnTo>
                  <a:lnTo>
                    <a:pt x="2892" y="36"/>
                  </a:lnTo>
                  <a:lnTo>
                    <a:pt x="2890" y="36"/>
                  </a:lnTo>
                  <a:lnTo>
                    <a:pt x="2890" y="36"/>
                  </a:lnTo>
                  <a:lnTo>
                    <a:pt x="2888" y="36"/>
                  </a:lnTo>
                  <a:lnTo>
                    <a:pt x="2888" y="36"/>
                  </a:lnTo>
                  <a:lnTo>
                    <a:pt x="2886" y="36"/>
                  </a:lnTo>
                  <a:lnTo>
                    <a:pt x="2886" y="36"/>
                  </a:lnTo>
                  <a:lnTo>
                    <a:pt x="2884" y="36"/>
                  </a:lnTo>
                  <a:lnTo>
                    <a:pt x="2884" y="36"/>
                  </a:lnTo>
                  <a:lnTo>
                    <a:pt x="2878" y="36"/>
                  </a:lnTo>
                  <a:lnTo>
                    <a:pt x="2878" y="36"/>
                  </a:lnTo>
                  <a:lnTo>
                    <a:pt x="2874" y="34"/>
                  </a:lnTo>
                  <a:lnTo>
                    <a:pt x="2874" y="34"/>
                  </a:lnTo>
                  <a:lnTo>
                    <a:pt x="2872" y="34"/>
                  </a:lnTo>
                  <a:lnTo>
                    <a:pt x="2872" y="34"/>
                  </a:lnTo>
                  <a:lnTo>
                    <a:pt x="2870" y="34"/>
                  </a:lnTo>
                  <a:lnTo>
                    <a:pt x="2870" y="34"/>
                  </a:lnTo>
                  <a:lnTo>
                    <a:pt x="2866" y="34"/>
                  </a:lnTo>
                  <a:lnTo>
                    <a:pt x="2866" y="34"/>
                  </a:lnTo>
                  <a:lnTo>
                    <a:pt x="2864" y="34"/>
                  </a:lnTo>
                  <a:lnTo>
                    <a:pt x="2864" y="34"/>
                  </a:lnTo>
                  <a:lnTo>
                    <a:pt x="2862" y="34"/>
                  </a:lnTo>
                  <a:lnTo>
                    <a:pt x="2862" y="34"/>
                  </a:lnTo>
                  <a:lnTo>
                    <a:pt x="2862" y="34"/>
                  </a:lnTo>
                  <a:lnTo>
                    <a:pt x="2862" y="34"/>
                  </a:lnTo>
                  <a:lnTo>
                    <a:pt x="2860" y="34"/>
                  </a:lnTo>
                  <a:lnTo>
                    <a:pt x="2860" y="34"/>
                  </a:lnTo>
                  <a:lnTo>
                    <a:pt x="2860" y="34"/>
                  </a:lnTo>
                  <a:lnTo>
                    <a:pt x="2860" y="34"/>
                  </a:lnTo>
                  <a:lnTo>
                    <a:pt x="2858" y="34"/>
                  </a:lnTo>
                  <a:lnTo>
                    <a:pt x="2858" y="34"/>
                  </a:lnTo>
                  <a:lnTo>
                    <a:pt x="2858" y="36"/>
                  </a:lnTo>
                  <a:lnTo>
                    <a:pt x="2858" y="36"/>
                  </a:lnTo>
                  <a:lnTo>
                    <a:pt x="2858" y="36"/>
                  </a:lnTo>
                  <a:lnTo>
                    <a:pt x="2858" y="36"/>
                  </a:lnTo>
                  <a:lnTo>
                    <a:pt x="2858" y="36"/>
                  </a:lnTo>
                  <a:lnTo>
                    <a:pt x="2858" y="38"/>
                  </a:lnTo>
                  <a:lnTo>
                    <a:pt x="2858" y="38"/>
                  </a:lnTo>
                  <a:lnTo>
                    <a:pt x="2852" y="38"/>
                  </a:lnTo>
                  <a:lnTo>
                    <a:pt x="2852" y="38"/>
                  </a:lnTo>
                  <a:lnTo>
                    <a:pt x="2844" y="38"/>
                  </a:lnTo>
                  <a:lnTo>
                    <a:pt x="2844" y="38"/>
                  </a:lnTo>
                  <a:lnTo>
                    <a:pt x="2842" y="38"/>
                  </a:lnTo>
                  <a:lnTo>
                    <a:pt x="2842" y="38"/>
                  </a:lnTo>
                  <a:lnTo>
                    <a:pt x="2842" y="38"/>
                  </a:lnTo>
                  <a:lnTo>
                    <a:pt x="2842" y="38"/>
                  </a:lnTo>
                  <a:lnTo>
                    <a:pt x="2840" y="38"/>
                  </a:lnTo>
                  <a:lnTo>
                    <a:pt x="2840" y="38"/>
                  </a:lnTo>
                  <a:lnTo>
                    <a:pt x="2834" y="38"/>
                  </a:lnTo>
                  <a:lnTo>
                    <a:pt x="2834" y="38"/>
                  </a:lnTo>
                  <a:lnTo>
                    <a:pt x="2832" y="38"/>
                  </a:lnTo>
                  <a:lnTo>
                    <a:pt x="2832" y="38"/>
                  </a:lnTo>
                  <a:lnTo>
                    <a:pt x="2832" y="38"/>
                  </a:lnTo>
                  <a:lnTo>
                    <a:pt x="2832" y="38"/>
                  </a:lnTo>
                  <a:lnTo>
                    <a:pt x="2830" y="38"/>
                  </a:lnTo>
                  <a:lnTo>
                    <a:pt x="2830" y="38"/>
                  </a:lnTo>
                  <a:lnTo>
                    <a:pt x="2830" y="38"/>
                  </a:lnTo>
                  <a:lnTo>
                    <a:pt x="2830" y="38"/>
                  </a:lnTo>
                  <a:lnTo>
                    <a:pt x="2828" y="38"/>
                  </a:lnTo>
                  <a:lnTo>
                    <a:pt x="2828" y="38"/>
                  </a:lnTo>
                  <a:lnTo>
                    <a:pt x="2826" y="38"/>
                  </a:lnTo>
                  <a:lnTo>
                    <a:pt x="2826" y="38"/>
                  </a:lnTo>
                  <a:lnTo>
                    <a:pt x="2826" y="38"/>
                  </a:lnTo>
                  <a:lnTo>
                    <a:pt x="2826" y="38"/>
                  </a:lnTo>
                  <a:lnTo>
                    <a:pt x="2826" y="38"/>
                  </a:lnTo>
                  <a:lnTo>
                    <a:pt x="2826" y="38"/>
                  </a:lnTo>
                  <a:lnTo>
                    <a:pt x="2824" y="38"/>
                  </a:lnTo>
                  <a:lnTo>
                    <a:pt x="2824" y="38"/>
                  </a:lnTo>
                  <a:lnTo>
                    <a:pt x="2820" y="38"/>
                  </a:lnTo>
                  <a:lnTo>
                    <a:pt x="2816" y="38"/>
                  </a:lnTo>
                  <a:lnTo>
                    <a:pt x="2816" y="38"/>
                  </a:lnTo>
                  <a:lnTo>
                    <a:pt x="2814" y="38"/>
                  </a:lnTo>
                  <a:lnTo>
                    <a:pt x="2814" y="38"/>
                  </a:lnTo>
                  <a:lnTo>
                    <a:pt x="2806" y="38"/>
                  </a:lnTo>
                  <a:lnTo>
                    <a:pt x="2806" y="38"/>
                  </a:lnTo>
                  <a:lnTo>
                    <a:pt x="2804" y="38"/>
                  </a:lnTo>
                  <a:lnTo>
                    <a:pt x="2804" y="38"/>
                  </a:lnTo>
                  <a:lnTo>
                    <a:pt x="2796" y="38"/>
                  </a:lnTo>
                  <a:lnTo>
                    <a:pt x="2796" y="38"/>
                  </a:lnTo>
                  <a:lnTo>
                    <a:pt x="2794" y="38"/>
                  </a:lnTo>
                  <a:lnTo>
                    <a:pt x="2794" y="38"/>
                  </a:lnTo>
                  <a:lnTo>
                    <a:pt x="2792" y="38"/>
                  </a:lnTo>
                  <a:lnTo>
                    <a:pt x="2792" y="38"/>
                  </a:lnTo>
                  <a:lnTo>
                    <a:pt x="2792" y="38"/>
                  </a:lnTo>
                  <a:lnTo>
                    <a:pt x="2792" y="38"/>
                  </a:lnTo>
                  <a:lnTo>
                    <a:pt x="2790" y="38"/>
                  </a:lnTo>
                  <a:lnTo>
                    <a:pt x="2790" y="38"/>
                  </a:lnTo>
                  <a:lnTo>
                    <a:pt x="2790" y="38"/>
                  </a:lnTo>
                  <a:lnTo>
                    <a:pt x="2790" y="38"/>
                  </a:lnTo>
                  <a:lnTo>
                    <a:pt x="2786" y="38"/>
                  </a:lnTo>
                  <a:lnTo>
                    <a:pt x="2784" y="38"/>
                  </a:lnTo>
                  <a:lnTo>
                    <a:pt x="2784" y="38"/>
                  </a:lnTo>
                  <a:lnTo>
                    <a:pt x="2782" y="38"/>
                  </a:lnTo>
                  <a:lnTo>
                    <a:pt x="2782" y="38"/>
                  </a:lnTo>
                  <a:lnTo>
                    <a:pt x="2780" y="38"/>
                  </a:lnTo>
                  <a:lnTo>
                    <a:pt x="2780" y="38"/>
                  </a:lnTo>
                  <a:lnTo>
                    <a:pt x="2776" y="38"/>
                  </a:lnTo>
                  <a:lnTo>
                    <a:pt x="2776" y="38"/>
                  </a:lnTo>
                  <a:lnTo>
                    <a:pt x="2772" y="38"/>
                  </a:lnTo>
                  <a:lnTo>
                    <a:pt x="2772" y="38"/>
                  </a:lnTo>
                  <a:lnTo>
                    <a:pt x="2772" y="38"/>
                  </a:lnTo>
                  <a:lnTo>
                    <a:pt x="2772" y="38"/>
                  </a:lnTo>
                  <a:lnTo>
                    <a:pt x="2770" y="38"/>
                  </a:lnTo>
                  <a:lnTo>
                    <a:pt x="2770" y="38"/>
                  </a:lnTo>
                  <a:lnTo>
                    <a:pt x="2770" y="38"/>
                  </a:lnTo>
                  <a:lnTo>
                    <a:pt x="2770" y="38"/>
                  </a:lnTo>
                  <a:lnTo>
                    <a:pt x="2768" y="38"/>
                  </a:lnTo>
                  <a:lnTo>
                    <a:pt x="2768" y="38"/>
                  </a:lnTo>
                  <a:lnTo>
                    <a:pt x="2764" y="38"/>
                  </a:lnTo>
                  <a:lnTo>
                    <a:pt x="2764" y="38"/>
                  </a:lnTo>
                  <a:lnTo>
                    <a:pt x="2762" y="38"/>
                  </a:lnTo>
                  <a:lnTo>
                    <a:pt x="2762" y="38"/>
                  </a:lnTo>
                  <a:lnTo>
                    <a:pt x="2762" y="36"/>
                  </a:lnTo>
                  <a:lnTo>
                    <a:pt x="2762" y="36"/>
                  </a:lnTo>
                  <a:lnTo>
                    <a:pt x="2762" y="36"/>
                  </a:lnTo>
                  <a:lnTo>
                    <a:pt x="2762" y="36"/>
                  </a:lnTo>
                  <a:lnTo>
                    <a:pt x="2760" y="36"/>
                  </a:lnTo>
                  <a:lnTo>
                    <a:pt x="2760" y="36"/>
                  </a:lnTo>
                  <a:lnTo>
                    <a:pt x="2754" y="36"/>
                  </a:lnTo>
                  <a:lnTo>
                    <a:pt x="2754" y="36"/>
                  </a:lnTo>
                  <a:lnTo>
                    <a:pt x="2750" y="36"/>
                  </a:lnTo>
                  <a:lnTo>
                    <a:pt x="2750" y="36"/>
                  </a:lnTo>
                  <a:lnTo>
                    <a:pt x="2750" y="36"/>
                  </a:lnTo>
                  <a:lnTo>
                    <a:pt x="2750" y="36"/>
                  </a:lnTo>
                  <a:lnTo>
                    <a:pt x="2748" y="36"/>
                  </a:lnTo>
                  <a:lnTo>
                    <a:pt x="2748" y="36"/>
                  </a:lnTo>
                  <a:lnTo>
                    <a:pt x="2746" y="36"/>
                  </a:lnTo>
                  <a:lnTo>
                    <a:pt x="2746" y="36"/>
                  </a:lnTo>
                  <a:lnTo>
                    <a:pt x="2744" y="38"/>
                  </a:lnTo>
                  <a:lnTo>
                    <a:pt x="2744" y="38"/>
                  </a:lnTo>
                  <a:lnTo>
                    <a:pt x="2742" y="38"/>
                  </a:lnTo>
                  <a:lnTo>
                    <a:pt x="2738" y="38"/>
                  </a:lnTo>
                  <a:lnTo>
                    <a:pt x="2738" y="38"/>
                  </a:lnTo>
                  <a:lnTo>
                    <a:pt x="2738" y="38"/>
                  </a:lnTo>
                  <a:lnTo>
                    <a:pt x="2738" y="38"/>
                  </a:lnTo>
                  <a:lnTo>
                    <a:pt x="2736" y="38"/>
                  </a:lnTo>
                  <a:lnTo>
                    <a:pt x="2736" y="38"/>
                  </a:lnTo>
                  <a:lnTo>
                    <a:pt x="2728" y="38"/>
                  </a:lnTo>
                  <a:lnTo>
                    <a:pt x="2728" y="38"/>
                  </a:lnTo>
                  <a:lnTo>
                    <a:pt x="2724" y="38"/>
                  </a:lnTo>
                  <a:lnTo>
                    <a:pt x="2724" y="38"/>
                  </a:lnTo>
                  <a:lnTo>
                    <a:pt x="2720" y="36"/>
                  </a:lnTo>
                  <a:lnTo>
                    <a:pt x="2720" y="36"/>
                  </a:lnTo>
                  <a:lnTo>
                    <a:pt x="2720" y="36"/>
                  </a:lnTo>
                  <a:lnTo>
                    <a:pt x="2720" y="36"/>
                  </a:lnTo>
                  <a:lnTo>
                    <a:pt x="2716" y="38"/>
                  </a:lnTo>
                  <a:lnTo>
                    <a:pt x="2716" y="38"/>
                  </a:lnTo>
                  <a:lnTo>
                    <a:pt x="2712" y="38"/>
                  </a:lnTo>
                  <a:lnTo>
                    <a:pt x="2712" y="38"/>
                  </a:lnTo>
                  <a:lnTo>
                    <a:pt x="2710" y="38"/>
                  </a:lnTo>
                  <a:lnTo>
                    <a:pt x="2706" y="38"/>
                  </a:lnTo>
                  <a:lnTo>
                    <a:pt x="2706" y="38"/>
                  </a:lnTo>
                  <a:lnTo>
                    <a:pt x="2700" y="38"/>
                  </a:lnTo>
                  <a:lnTo>
                    <a:pt x="2700" y="38"/>
                  </a:lnTo>
                  <a:lnTo>
                    <a:pt x="2694" y="38"/>
                  </a:lnTo>
                  <a:lnTo>
                    <a:pt x="2694" y="38"/>
                  </a:lnTo>
                  <a:lnTo>
                    <a:pt x="2692" y="36"/>
                  </a:lnTo>
                  <a:lnTo>
                    <a:pt x="2692" y="36"/>
                  </a:lnTo>
                  <a:lnTo>
                    <a:pt x="2688" y="36"/>
                  </a:lnTo>
                  <a:lnTo>
                    <a:pt x="2688" y="36"/>
                  </a:lnTo>
                  <a:lnTo>
                    <a:pt x="2686" y="36"/>
                  </a:lnTo>
                  <a:lnTo>
                    <a:pt x="2686" y="36"/>
                  </a:lnTo>
                  <a:lnTo>
                    <a:pt x="2684" y="36"/>
                  </a:lnTo>
                  <a:lnTo>
                    <a:pt x="2684" y="36"/>
                  </a:lnTo>
                  <a:lnTo>
                    <a:pt x="2682" y="36"/>
                  </a:lnTo>
                  <a:lnTo>
                    <a:pt x="2682" y="36"/>
                  </a:lnTo>
                  <a:lnTo>
                    <a:pt x="2682" y="36"/>
                  </a:lnTo>
                  <a:lnTo>
                    <a:pt x="2682" y="36"/>
                  </a:lnTo>
                  <a:lnTo>
                    <a:pt x="2680" y="36"/>
                  </a:lnTo>
                  <a:lnTo>
                    <a:pt x="2680" y="36"/>
                  </a:lnTo>
                  <a:lnTo>
                    <a:pt x="2680" y="36"/>
                  </a:lnTo>
                  <a:lnTo>
                    <a:pt x="2680" y="36"/>
                  </a:lnTo>
                  <a:lnTo>
                    <a:pt x="2678" y="36"/>
                  </a:lnTo>
                  <a:lnTo>
                    <a:pt x="2678" y="36"/>
                  </a:lnTo>
                  <a:lnTo>
                    <a:pt x="2678" y="36"/>
                  </a:lnTo>
                  <a:lnTo>
                    <a:pt x="2678" y="36"/>
                  </a:lnTo>
                  <a:lnTo>
                    <a:pt x="2678" y="36"/>
                  </a:lnTo>
                  <a:lnTo>
                    <a:pt x="2678" y="36"/>
                  </a:lnTo>
                  <a:lnTo>
                    <a:pt x="2676" y="36"/>
                  </a:lnTo>
                  <a:lnTo>
                    <a:pt x="2676" y="36"/>
                  </a:lnTo>
                  <a:lnTo>
                    <a:pt x="2670" y="36"/>
                  </a:lnTo>
                  <a:lnTo>
                    <a:pt x="2670" y="36"/>
                  </a:lnTo>
                  <a:lnTo>
                    <a:pt x="2664" y="38"/>
                  </a:lnTo>
                  <a:lnTo>
                    <a:pt x="2664" y="38"/>
                  </a:lnTo>
                  <a:lnTo>
                    <a:pt x="2660" y="38"/>
                  </a:lnTo>
                  <a:lnTo>
                    <a:pt x="2660" y="38"/>
                  </a:lnTo>
                  <a:lnTo>
                    <a:pt x="2656" y="38"/>
                  </a:lnTo>
                  <a:lnTo>
                    <a:pt x="2656" y="38"/>
                  </a:lnTo>
                  <a:lnTo>
                    <a:pt x="2656" y="38"/>
                  </a:lnTo>
                  <a:lnTo>
                    <a:pt x="2656" y="38"/>
                  </a:lnTo>
                  <a:lnTo>
                    <a:pt x="2654" y="38"/>
                  </a:lnTo>
                  <a:lnTo>
                    <a:pt x="2654" y="38"/>
                  </a:lnTo>
                  <a:lnTo>
                    <a:pt x="2648" y="38"/>
                  </a:lnTo>
                  <a:lnTo>
                    <a:pt x="2648" y="38"/>
                  </a:lnTo>
                  <a:lnTo>
                    <a:pt x="2644" y="38"/>
                  </a:lnTo>
                  <a:lnTo>
                    <a:pt x="2644" y="38"/>
                  </a:lnTo>
                  <a:lnTo>
                    <a:pt x="2642" y="38"/>
                  </a:lnTo>
                  <a:lnTo>
                    <a:pt x="2642" y="38"/>
                  </a:lnTo>
                  <a:lnTo>
                    <a:pt x="2640" y="38"/>
                  </a:lnTo>
                  <a:lnTo>
                    <a:pt x="2640" y="38"/>
                  </a:lnTo>
                  <a:lnTo>
                    <a:pt x="2636" y="40"/>
                  </a:lnTo>
                  <a:lnTo>
                    <a:pt x="2636" y="40"/>
                  </a:lnTo>
                  <a:lnTo>
                    <a:pt x="2634" y="40"/>
                  </a:lnTo>
                  <a:lnTo>
                    <a:pt x="2634" y="40"/>
                  </a:lnTo>
                  <a:lnTo>
                    <a:pt x="2632" y="40"/>
                  </a:lnTo>
                  <a:lnTo>
                    <a:pt x="2632" y="40"/>
                  </a:lnTo>
                  <a:lnTo>
                    <a:pt x="2630" y="40"/>
                  </a:lnTo>
                  <a:lnTo>
                    <a:pt x="2630" y="40"/>
                  </a:lnTo>
                  <a:lnTo>
                    <a:pt x="2630" y="40"/>
                  </a:lnTo>
                  <a:lnTo>
                    <a:pt x="2630" y="40"/>
                  </a:lnTo>
                  <a:lnTo>
                    <a:pt x="2628" y="40"/>
                  </a:lnTo>
                  <a:lnTo>
                    <a:pt x="2628" y="40"/>
                  </a:lnTo>
                  <a:lnTo>
                    <a:pt x="2624" y="40"/>
                  </a:lnTo>
                  <a:lnTo>
                    <a:pt x="2624" y="40"/>
                  </a:lnTo>
                  <a:lnTo>
                    <a:pt x="2624" y="38"/>
                  </a:lnTo>
                  <a:lnTo>
                    <a:pt x="2624" y="38"/>
                  </a:lnTo>
                  <a:lnTo>
                    <a:pt x="2618" y="38"/>
                  </a:lnTo>
                  <a:lnTo>
                    <a:pt x="2618" y="38"/>
                  </a:lnTo>
                  <a:lnTo>
                    <a:pt x="2616" y="38"/>
                  </a:lnTo>
                  <a:lnTo>
                    <a:pt x="2616" y="38"/>
                  </a:lnTo>
                  <a:lnTo>
                    <a:pt x="2614" y="38"/>
                  </a:lnTo>
                  <a:lnTo>
                    <a:pt x="2614" y="38"/>
                  </a:lnTo>
                  <a:lnTo>
                    <a:pt x="2614" y="38"/>
                  </a:lnTo>
                  <a:lnTo>
                    <a:pt x="2614" y="38"/>
                  </a:lnTo>
                  <a:lnTo>
                    <a:pt x="2612" y="38"/>
                  </a:lnTo>
                  <a:lnTo>
                    <a:pt x="2612" y="38"/>
                  </a:lnTo>
                  <a:lnTo>
                    <a:pt x="2608" y="38"/>
                  </a:lnTo>
                  <a:lnTo>
                    <a:pt x="2608" y="38"/>
                  </a:lnTo>
                  <a:lnTo>
                    <a:pt x="2604" y="38"/>
                  </a:lnTo>
                  <a:lnTo>
                    <a:pt x="2604" y="38"/>
                  </a:lnTo>
                  <a:lnTo>
                    <a:pt x="2602" y="36"/>
                  </a:lnTo>
                  <a:lnTo>
                    <a:pt x="2602" y="36"/>
                  </a:lnTo>
                  <a:lnTo>
                    <a:pt x="2600" y="36"/>
                  </a:lnTo>
                  <a:lnTo>
                    <a:pt x="2600" y="36"/>
                  </a:lnTo>
                  <a:lnTo>
                    <a:pt x="2600" y="36"/>
                  </a:lnTo>
                  <a:lnTo>
                    <a:pt x="2600" y="36"/>
                  </a:lnTo>
                  <a:lnTo>
                    <a:pt x="2598" y="34"/>
                  </a:lnTo>
                  <a:lnTo>
                    <a:pt x="2598" y="34"/>
                  </a:lnTo>
                  <a:lnTo>
                    <a:pt x="2596" y="34"/>
                  </a:lnTo>
                  <a:lnTo>
                    <a:pt x="2596" y="34"/>
                  </a:lnTo>
                  <a:lnTo>
                    <a:pt x="2588" y="34"/>
                  </a:lnTo>
                  <a:lnTo>
                    <a:pt x="2588" y="34"/>
                  </a:lnTo>
                  <a:lnTo>
                    <a:pt x="2584" y="34"/>
                  </a:lnTo>
                  <a:lnTo>
                    <a:pt x="2584" y="34"/>
                  </a:lnTo>
                  <a:lnTo>
                    <a:pt x="2570" y="34"/>
                  </a:lnTo>
                  <a:lnTo>
                    <a:pt x="2570" y="34"/>
                  </a:lnTo>
                  <a:lnTo>
                    <a:pt x="2568" y="34"/>
                  </a:lnTo>
                  <a:lnTo>
                    <a:pt x="2568" y="34"/>
                  </a:lnTo>
                  <a:lnTo>
                    <a:pt x="2566" y="34"/>
                  </a:lnTo>
                  <a:lnTo>
                    <a:pt x="2566" y="34"/>
                  </a:lnTo>
                  <a:lnTo>
                    <a:pt x="2562" y="36"/>
                  </a:lnTo>
                  <a:lnTo>
                    <a:pt x="2562" y="36"/>
                  </a:lnTo>
                  <a:lnTo>
                    <a:pt x="2556" y="36"/>
                  </a:lnTo>
                  <a:lnTo>
                    <a:pt x="2556" y="36"/>
                  </a:lnTo>
                  <a:lnTo>
                    <a:pt x="2552" y="34"/>
                  </a:lnTo>
                  <a:lnTo>
                    <a:pt x="2552" y="34"/>
                  </a:lnTo>
                  <a:lnTo>
                    <a:pt x="2544" y="34"/>
                  </a:lnTo>
                  <a:lnTo>
                    <a:pt x="2544" y="34"/>
                  </a:lnTo>
                  <a:lnTo>
                    <a:pt x="2542" y="34"/>
                  </a:lnTo>
                  <a:lnTo>
                    <a:pt x="2542" y="34"/>
                  </a:lnTo>
                  <a:lnTo>
                    <a:pt x="2536" y="34"/>
                  </a:lnTo>
                  <a:lnTo>
                    <a:pt x="2536" y="34"/>
                  </a:lnTo>
                  <a:lnTo>
                    <a:pt x="2532" y="36"/>
                  </a:lnTo>
                  <a:lnTo>
                    <a:pt x="2532" y="36"/>
                  </a:lnTo>
                  <a:lnTo>
                    <a:pt x="2528" y="36"/>
                  </a:lnTo>
                  <a:lnTo>
                    <a:pt x="2528" y="36"/>
                  </a:lnTo>
                  <a:lnTo>
                    <a:pt x="2526" y="36"/>
                  </a:lnTo>
                  <a:lnTo>
                    <a:pt x="2526" y="36"/>
                  </a:lnTo>
                  <a:lnTo>
                    <a:pt x="2524" y="36"/>
                  </a:lnTo>
                  <a:lnTo>
                    <a:pt x="2524" y="36"/>
                  </a:lnTo>
                  <a:lnTo>
                    <a:pt x="2520" y="36"/>
                  </a:lnTo>
                  <a:lnTo>
                    <a:pt x="2520" y="36"/>
                  </a:lnTo>
                  <a:lnTo>
                    <a:pt x="2516" y="38"/>
                  </a:lnTo>
                  <a:lnTo>
                    <a:pt x="2516" y="38"/>
                  </a:lnTo>
                  <a:lnTo>
                    <a:pt x="2516" y="38"/>
                  </a:lnTo>
                  <a:lnTo>
                    <a:pt x="2516" y="38"/>
                  </a:lnTo>
                  <a:lnTo>
                    <a:pt x="2516" y="38"/>
                  </a:lnTo>
                  <a:lnTo>
                    <a:pt x="2516" y="38"/>
                  </a:lnTo>
                  <a:lnTo>
                    <a:pt x="2516" y="38"/>
                  </a:lnTo>
                  <a:lnTo>
                    <a:pt x="2516" y="38"/>
                  </a:lnTo>
                  <a:lnTo>
                    <a:pt x="2512" y="38"/>
                  </a:lnTo>
                  <a:lnTo>
                    <a:pt x="2512" y="38"/>
                  </a:lnTo>
                  <a:lnTo>
                    <a:pt x="2512" y="36"/>
                  </a:lnTo>
                  <a:lnTo>
                    <a:pt x="2512" y="36"/>
                  </a:lnTo>
                  <a:lnTo>
                    <a:pt x="2510" y="36"/>
                  </a:lnTo>
                  <a:lnTo>
                    <a:pt x="2510" y="36"/>
                  </a:lnTo>
                  <a:lnTo>
                    <a:pt x="2508" y="36"/>
                  </a:lnTo>
                  <a:lnTo>
                    <a:pt x="2508" y="36"/>
                  </a:lnTo>
                  <a:lnTo>
                    <a:pt x="2506" y="36"/>
                  </a:lnTo>
                  <a:lnTo>
                    <a:pt x="2506" y="36"/>
                  </a:lnTo>
                  <a:lnTo>
                    <a:pt x="2504" y="36"/>
                  </a:lnTo>
                  <a:lnTo>
                    <a:pt x="2504" y="36"/>
                  </a:lnTo>
                  <a:lnTo>
                    <a:pt x="2504" y="36"/>
                  </a:lnTo>
                  <a:lnTo>
                    <a:pt x="2504" y="36"/>
                  </a:lnTo>
                  <a:lnTo>
                    <a:pt x="2504" y="36"/>
                  </a:lnTo>
                  <a:lnTo>
                    <a:pt x="2504" y="36"/>
                  </a:lnTo>
                  <a:lnTo>
                    <a:pt x="2504" y="36"/>
                  </a:lnTo>
                  <a:lnTo>
                    <a:pt x="2504" y="36"/>
                  </a:lnTo>
                  <a:lnTo>
                    <a:pt x="2500" y="36"/>
                  </a:lnTo>
                  <a:lnTo>
                    <a:pt x="2500" y="36"/>
                  </a:lnTo>
                  <a:lnTo>
                    <a:pt x="2496" y="36"/>
                  </a:lnTo>
                  <a:lnTo>
                    <a:pt x="2496" y="36"/>
                  </a:lnTo>
                  <a:lnTo>
                    <a:pt x="2492" y="36"/>
                  </a:lnTo>
                  <a:lnTo>
                    <a:pt x="2492" y="36"/>
                  </a:lnTo>
                  <a:lnTo>
                    <a:pt x="2488" y="36"/>
                  </a:lnTo>
                  <a:lnTo>
                    <a:pt x="2488" y="36"/>
                  </a:lnTo>
                  <a:lnTo>
                    <a:pt x="2488" y="36"/>
                  </a:lnTo>
                  <a:lnTo>
                    <a:pt x="2488" y="36"/>
                  </a:lnTo>
                  <a:lnTo>
                    <a:pt x="2484" y="36"/>
                  </a:lnTo>
                  <a:lnTo>
                    <a:pt x="2484" y="36"/>
                  </a:lnTo>
                  <a:lnTo>
                    <a:pt x="2482" y="36"/>
                  </a:lnTo>
                  <a:lnTo>
                    <a:pt x="2482" y="36"/>
                  </a:lnTo>
                  <a:lnTo>
                    <a:pt x="2482" y="36"/>
                  </a:lnTo>
                  <a:lnTo>
                    <a:pt x="2482" y="36"/>
                  </a:lnTo>
                  <a:lnTo>
                    <a:pt x="2482" y="36"/>
                  </a:lnTo>
                  <a:lnTo>
                    <a:pt x="2482" y="36"/>
                  </a:lnTo>
                  <a:lnTo>
                    <a:pt x="2480" y="36"/>
                  </a:lnTo>
                  <a:lnTo>
                    <a:pt x="2480" y="36"/>
                  </a:lnTo>
                  <a:lnTo>
                    <a:pt x="2480" y="36"/>
                  </a:lnTo>
                  <a:lnTo>
                    <a:pt x="2480" y="36"/>
                  </a:lnTo>
                  <a:lnTo>
                    <a:pt x="2474" y="36"/>
                  </a:lnTo>
                  <a:lnTo>
                    <a:pt x="2474" y="36"/>
                  </a:lnTo>
                  <a:lnTo>
                    <a:pt x="2470" y="36"/>
                  </a:lnTo>
                  <a:lnTo>
                    <a:pt x="2470" y="36"/>
                  </a:lnTo>
                  <a:lnTo>
                    <a:pt x="2466" y="38"/>
                  </a:lnTo>
                  <a:lnTo>
                    <a:pt x="2466" y="38"/>
                  </a:lnTo>
                  <a:lnTo>
                    <a:pt x="2464" y="36"/>
                  </a:lnTo>
                  <a:lnTo>
                    <a:pt x="2464" y="36"/>
                  </a:lnTo>
                  <a:lnTo>
                    <a:pt x="2458" y="38"/>
                  </a:lnTo>
                  <a:lnTo>
                    <a:pt x="2458" y="38"/>
                  </a:lnTo>
                  <a:lnTo>
                    <a:pt x="2458" y="38"/>
                  </a:lnTo>
                  <a:lnTo>
                    <a:pt x="2458" y="38"/>
                  </a:lnTo>
                  <a:lnTo>
                    <a:pt x="2456" y="38"/>
                  </a:lnTo>
                  <a:lnTo>
                    <a:pt x="2456" y="38"/>
                  </a:lnTo>
                  <a:lnTo>
                    <a:pt x="2456" y="38"/>
                  </a:lnTo>
                  <a:lnTo>
                    <a:pt x="2456" y="38"/>
                  </a:lnTo>
                  <a:lnTo>
                    <a:pt x="2452" y="36"/>
                  </a:lnTo>
                  <a:lnTo>
                    <a:pt x="2452" y="36"/>
                  </a:lnTo>
                  <a:lnTo>
                    <a:pt x="2448" y="38"/>
                  </a:lnTo>
                  <a:lnTo>
                    <a:pt x="2448" y="38"/>
                  </a:lnTo>
                  <a:lnTo>
                    <a:pt x="2446" y="38"/>
                  </a:lnTo>
                  <a:lnTo>
                    <a:pt x="2446" y="38"/>
                  </a:lnTo>
                  <a:lnTo>
                    <a:pt x="2442" y="40"/>
                  </a:lnTo>
                  <a:lnTo>
                    <a:pt x="2442" y="40"/>
                  </a:lnTo>
                  <a:lnTo>
                    <a:pt x="2438" y="40"/>
                  </a:lnTo>
                  <a:lnTo>
                    <a:pt x="2438" y="40"/>
                  </a:lnTo>
                  <a:lnTo>
                    <a:pt x="2432" y="38"/>
                  </a:lnTo>
                  <a:lnTo>
                    <a:pt x="2432" y="38"/>
                  </a:lnTo>
                  <a:lnTo>
                    <a:pt x="2432" y="38"/>
                  </a:lnTo>
                  <a:lnTo>
                    <a:pt x="2432" y="38"/>
                  </a:lnTo>
                  <a:lnTo>
                    <a:pt x="2430" y="36"/>
                  </a:lnTo>
                  <a:lnTo>
                    <a:pt x="2430" y="36"/>
                  </a:lnTo>
                  <a:lnTo>
                    <a:pt x="2428" y="36"/>
                  </a:lnTo>
                  <a:lnTo>
                    <a:pt x="2428" y="36"/>
                  </a:lnTo>
                  <a:lnTo>
                    <a:pt x="2424" y="34"/>
                  </a:lnTo>
                  <a:lnTo>
                    <a:pt x="2424" y="34"/>
                  </a:lnTo>
                  <a:lnTo>
                    <a:pt x="2420" y="34"/>
                  </a:lnTo>
                  <a:lnTo>
                    <a:pt x="2420" y="34"/>
                  </a:lnTo>
                  <a:lnTo>
                    <a:pt x="2416" y="36"/>
                  </a:lnTo>
                  <a:lnTo>
                    <a:pt x="2416" y="36"/>
                  </a:lnTo>
                  <a:lnTo>
                    <a:pt x="2414" y="36"/>
                  </a:lnTo>
                  <a:lnTo>
                    <a:pt x="2414" y="36"/>
                  </a:lnTo>
                  <a:lnTo>
                    <a:pt x="2412" y="36"/>
                  </a:lnTo>
                  <a:lnTo>
                    <a:pt x="2412" y="36"/>
                  </a:lnTo>
                  <a:lnTo>
                    <a:pt x="2408" y="36"/>
                  </a:lnTo>
                  <a:lnTo>
                    <a:pt x="2408" y="36"/>
                  </a:lnTo>
                  <a:lnTo>
                    <a:pt x="2406" y="36"/>
                  </a:lnTo>
                  <a:lnTo>
                    <a:pt x="2406" y="36"/>
                  </a:lnTo>
                  <a:lnTo>
                    <a:pt x="2402" y="36"/>
                  </a:lnTo>
                  <a:lnTo>
                    <a:pt x="2402" y="36"/>
                  </a:lnTo>
                  <a:lnTo>
                    <a:pt x="2402" y="38"/>
                  </a:lnTo>
                  <a:lnTo>
                    <a:pt x="2402" y="38"/>
                  </a:lnTo>
                  <a:lnTo>
                    <a:pt x="2402" y="38"/>
                  </a:lnTo>
                  <a:lnTo>
                    <a:pt x="2402" y="38"/>
                  </a:lnTo>
                  <a:lnTo>
                    <a:pt x="2402" y="38"/>
                  </a:lnTo>
                  <a:lnTo>
                    <a:pt x="2402" y="38"/>
                  </a:lnTo>
                  <a:lnTo>
                    <a:pt x="2400" y="38"/>
                  </a:lnTo>
                  <a:lnTo>
                    <a:pt x="2400" y="38"/>
                  </a:lnTo>
                  <a:lnTo>
                    <a:pt x="2400" y="38"/>
                  </a:lnTo>
                  <a:lnTo>
                    <a:pt x="2400" y="38"/>
                  </a:lnTo>
                  <a:lnTo>
                    <a:pt x="2400" y="38"/>
                  </a:lnTo>
                  <a:lnTo>
                    <a:pt x="2400" y="38"/>
                  </a:lnTo>
                  <a:lnTo>
                    <a:pt x="2398" y="38"/>
                  </a:lnTo>
                  <a:lnTo>
                    <a:pt x="2398" y="38"/>
                  </a:lnTo>
                  <a:lnTo>
                    <a:pt x="2396" y="36"/>
                  </a:lnTo>
                  <a:lnTo>
                    <a:pt x="2396" y="36"/>
                  </a:lnTo>
                  <a:lnTo>
                    <a:pt x="2394" y="36"/>
                  </a:lnTo>
                  <a:lnTo>
                    <a:pt x="2394" y="36"/>
                  </a:lnTo>
                  <a:lnTo>
                    <a:pt x="2392" y="36"/>
                  </a:lnTo>
                  <a:lnTo>
                    <a:pt x="2392" y="36"/>
                  </a:lnTo>
                  <a:lnTo>
                    <a:pt x="2388" y="36"/>
                  </a:lnTo>
                  <a:lnTo>
                    <a:pt x="2388" y="36"/>
                  </a:lnTo>
                  <a:lnTo>
                    <a:pt x="2384" y="34"/>
                  </a:lnTo>
                  <a:lnTo>
                    <a:pt x="2384" y="34"/>
                  </a:lnTo>
                  <a:lnTo>
                    <a:pt x="2380" y="36"/>
                  </a:lnTo>
                  <a:lnTo>
                    <a:pt x="2380" y="36"/>
                  </a:lnTo>
                  <a:lnTo>
                    <a:pt x="2374" y="36"/>
                  </a:lnTo>
                  <a:lnTo>
                    <a:pt x="2374" y="36"/>
                  </a:lnTo>
                  <a:lnTo>
                    <a:pt x="2372" y="38"/>
                  </a:lnTo>
                  <a:lnTo>
                    <a:pt x="2372" y="38"/>
                  </a:lnTo>
                  <a:lnTo>
                    <a:pt x="2368" y="38"/>
                  </a:lnTo>
                  <a:lnTo>
                    <a:pt x="2368" y="38"/>
                  </a:lnTo>
                  <a:lnTo>
                    <a:pt x="2366" y="38"/>
                  </a:lnTo>
                  <a:lnTo>
                    <a:pt x="2366" y="38"/>
                  </a:lnTo>
                  <a:lnTo>
                    <a:pt x="2366" y="38"/>
                  </a:lnTo>
                  <a:lnTo>
                    <a:pt x="2366" y="38"/>
                  </a:lnTo>
                  <a:lnTo>
                    <a:pt x="2364" y="36"/>
                  </a:lnTo>
                  <a:lnTo>
                    <a:pt x="2364" y="36"/>
                  </a:lnTo>
                  <a:lnTo>
                    <a:pt x="2356" y="36"/>
                  </a:lnTo>
                  <a:lnTo>
                    <a:pt x="2356" y="36"/>
                  </a:lnTo>
                  <a:lnTo>
                    <a:pt x="2354" y="34"/>
                  </a:lnTo>
                  <a:lnTo>
                    <a:pt x="2354" y="34"/>
                  </a:lnTo>
                  <a:lnTo>
                    <a:pt x="2352" y="34"/>
                  </a:lnTo>
                  <a:lnTo>
                    <a:pt x="2352" y="34"/>
                  </a:lnTo>
                  <a:lnTo>
                    <a:pt x="2350" y="34"/>
                  </a:lnTo>
                  <a:lnTo>
                    <a:pt x="2350" y="34"/>
                  </a:lnTo>
                  <a:lnTo>
                    <a:pt x="2344" y="34"/>
                  </a:lnTo>
                  <a:lnTo>
                    <a:pt x="2344" y="34"/>
                  </a:lnTo>
                  <a:lnTo>
                    <a:pt x="2342" y="36"/>
                  </a:lnTo>
                  <a:lnTo>
                    <a:pt x="2342" y="36"/>
                  </a:lnTo>
                  <a:lnTo>
                    <a:pt x="2338" y="36"/>
                  </a:lnTo>
                  <a:lnTo>
                    <a:pt x="2338" y="36"/>
                  </a:lnTo>
                  <a:lnTo>
                    <a:pt x="2334" y="38"/>
                  </a:lnTo>
                  <a:lnTo>
                    <a:pt x="2334" y="38"/>
                  </a:lnTo>
                  <a:lnTo>
                    <a:pt x="2328" y="36"/>
                  </a:lnTo>
                  <a:lnTo>
                    <a:pt x="2328" y="36"/>
                  </a:lnTo>
                  <a:lnTo>
                    <a:pt x="2328" y="36"/>
                  </a:lnTo>
                  <a:lnTo>
                    <a:pt x="2328" y="36"/>
                  </a:lnTo>
                  <a:lnTo>
                    <a:pt x="2326" y="36"/>
                  </a:lnTo>
                  <a:lnTo>
                    <a:pt x="2326" y="36"/>
                  </a:lnTo>
                  <a:lnTo>
                    <a:pt x="2324" y="34"/>
                  </a:lnTo>
                  <a:lnTo>
                    <a:pt x="2324" y="34"/>
                  </a:lnTo>
                  <a:lnTo>
                    <a:pt x="2320" y="34"/>
                  </a:lnTo>
                  <a:lnTo>
                    <a:pt x="2320" y="34"/>
                  </a:lnTo>
                  <a:lnTo>
                    <a:pt x="2318" y="34"/>
                  </a:lnTo>
                  <a:lnTo>
                    <a:pt x="2318" y="34"/>
                  </a:lnTo>
                  <a:lnTo>
                    <a:pt x="2312" y="34"/>
                  </a:lnTo>
                  <a:lnTo>
                    <a:pt x="2312" y="34"/>
                  </a:lnTo>
                  <a:lnTo>
                    <a:pt x="2306" y="34"/>
                  </a:lnTo>
                  <a:lnTo>
                    <a:pt x="2306" y="34"/>
                  </a:lnTo>
                  <a:lnTo>
                    <a:pt x="2300" y="34"/>
                  </a:lnTo>
                  <a:lnTo>
                    <a:pt x="2300" y="34"/>
                  </a:lnTo>
                  <a:lnTo>
                    <a:pt x="2294" y="36"/>
                  </a:lnTo>
                  <a:lnTo>
                    <a:pt x="2294" y="36"/>
                  </a:lnTo>
                  <a:lnTo>
                    <a:pt x="2294" y="36"/>
                  </a:lnTo>
                  <a:lnTo>
                    <a:pt x="2294" y="36"/>
                  </a:lnTo>
                  <a:lnTo>
                    <a:pt x="2292" y="36"/>
                  </a:lnTo>
                  <a:lnTo>
                    <a:pt x="2292" y="36"/>
                  </a:lnTo>
                  <a:lnTo>
                    <a:pt x="2290" y="34"/>
                  </a:lnTo>
                  <a:lnTo>
                    <a:pt x="2290" y="34"/>
                  </a:lnTo>
                  <a:lnTo>
                    <a:pt x="2286" y="34"/>
                  </a:lnTo>
                  <a:lnTo>
                    <a:pt x="2286" y="34"/>
                  </a:lnTo>
                  <a:lnTo>
                    <a:pt x="2284" y="34"/>
                  </a:lnTo>
                  <a:lnTo>
                    <a:pt x="2284" y="34"/>
                  </a:lnTo>
                  <a:lnTo>
                    <a:pt x="2282" y="32"/>
                  </a:lnTo>
                  <a:lnTo>
                    <a:pt x="2282" y="32"/>
                  </a:lnTo>
                  <a:lnTo>
                    <a:pt x="2276" y="34"/>
                  </a:lnTo>
                  <a:lnTo>
                    <a:pt x="2276" y="34"/>
                  </a:lnTo>
                  <a:lnTo>
                    <a:pt x="2272" y="36"/>
                  </a:lnTo>
                  <a:lnTo>
                    <a:pt x="2272" y="36"/>
                  </a:lnTo>
                  <a:lnTo>
                    <a:pt x="2262" y="36"/>
                  </a:lnTo>
                  <a:lnTo>
                    <a:pt x="2262" y="36"/>
                  </a:lnTo>
                  <a:lnTo>
                    <a:pt x="2258" y="34"/>
                  </a:lnTo>
                  <a:lnTo>
                    <a:pt x="2258" y="34"/>
                  </a:lnTo>
                  <a:lnTo>
                    <a:pt x="2254" y="36"/>
                  </a:lnTo>
                  <a:lnTo>
                    <a:pt x="2254" y="36"/>
                  </a:lnTo>
                  <a:lnTo>
                    <a:pt x="2252" y="36"/>
                  </a:lnTo>
                  <a:lnTo>
                    <a:pt x="2248" y="34"/>
                  </a:lnTo>
                  <a:lnTo>
                    <a:pt x="2248" y="34"/>
                  </a:lnTo>
                  <a:lnTo>
                    <a:pt x="2244" y="34"/>
                  </a:lnTo>
                  <a:lnTo>
                    <a:pt x="2244" y="34"/>
                  </a:lnTo>
                  <a:lnTo>
                    <a:pt x="2244" y="34"/>
                  </a:lnTo>
                  <a:lnTo>
                    <a:pt x="2244" y="34"/>
                  </a:lnTo>
                  <a:lnTo>
                    <a:pt x="2242" y="34"/>
                  </a:lnTo>
                  <a:lnTo>
                    <a:pt x="2242" y="34"/>
                  </a:lnTo>
                  <a:lnTo>
                    <a:pt x="2238" y="36"/>
                  </a:lnTo>
                  <a:lnTo>
                    <a:pt x="2238" y="36"/>
                  </a:lnTo>
                  <a:lnTo>
                    <a:pt x="2238" y="36"/>
                  </a:lnTo>
                  <a:lnTo>
                    <a:pt x="2238" y="36"/>
                  </a:lnTo>
                  <a:lnTo>
                    <a:pt x="2234" y="36"/>
                  </a:lnTo>
                  <a:lnTo>
                    <a:pt x="2234" y="36"/>
                  </a:lnTo>
                  <a:lnTo>
                    <a:pt x="2234" y="36"/>
                  </a:lnTo>
                  <a:lnTo>
                    <a:pt x="2234" y="36"/>
                  </a:lnTo>
                  <a:lnTo>
                    <a:pt x="2234" y="36"/>
                  </a:lnTo>
                  <a:lnTo>
                    <a:pt x="2234" y="36"/>
                  </a:lnTo>
                  <a:lnTo>
                    <a:pt x="2226" y="38"/>
                  </a:lnTo>
                  <a:lnTo>
                    <a:pt x="2226" y="38"/>
                  </a:lnTo>
                  <a:lnTo>
                    <a:pt x="2218" y="38"/>
                  </a:lnTo>
                  <a:lnTo>
                    <a:pt x="2218" y="38"/>
                  </a:lnTo>
                  <a:lnTo>
                    <a:pt x="2216" y="40"/>
                  </a:lnTo>
                  <a:lnTo>
                    <a:pt x="2216" y="40"/>
                  </a:lnTo>
                  <a:lnTo>
                    <a:pt x="2212" y="40"/>
                  </a:lnTo>
                  <a:lnTo>
                    <a:pt x="2212" y="40"/>
                  </a:lnTo>
                  <a:lnTo>
                    <a:pt x="2210" y="38"/>
                  </a:lnTo>
                  <a:lnTo>
                    <a:pt x="2210" y="38"/>
                  </a:lnTo>
                  <a:lnTo>
                    <a:pt x="2208" y="36"/>
                  </a:lnTo>
                  <a:lnTo>
                    <a:pt x="2208" y="36"/>
                  </a:lnTo>
                  <a:lnTo>
                    <a:pt x="2204" y="36"/>
                  </a:lnTo>
                  <a:lnTo>
                    <a:pt x="2200" y="36"/>
                  </a:lnTo>
                  <a:lnTo>
                    <a:pt x="2200" y="36"/>
                  </a:lnTo>
                  <a:lnTo>
                    <a:pt x="2194" y="36"/>
                  </a:lnTo>
                  <a:lnTo>
                    <a:pt x="2194" y="36"/>
                  </a:lnTo>
                  <a:lnTo>
                    <a:pt x="2194" y="36"/>
                  </a:lnTo>
                  <a:lnTo>
                    <a:pt x="2194" y="36"/>
                  </a:lnTo>
                  <a:lnTo>
                    <a:pt x="2190" y="36"/>
                  </a:lnTo>
                  <a:lnTo>
                    <a:pt x="2190" y="36"/>
                  </a:lnTo>
                  <a:lnTo>
                    <a:pt x="2186" y="36"/>
                  </a:lnTo>
                  <a:lnTo>
                    <a:pt x="2186" y="36"/>
                  </a:lnTo>
                  <a:lnTo>
                    <a:pt x="2184" y="36"/>
                  </a:lnTo>
                  <a:lnTo>
                    <a:pt x="2184" y="36"/>
                  </a:lnTo>
                  <a:lnTo>
                    <a:pt x="2178" y="36"/>
                  </a:lnTo>
                  <a:lnTo>
                    <a:pt x="2178" y="36"/>
                  </a:lnTo>
                  <a:lnTo>
                    <a:pt x="2170" y="36"/>
                  </a:lnTo>
                  <a:lnTo>
                    <a:pt x="2170" y="36"/>
                  </a:lnTo>
                  <a:lnTo>
                    <a:pt x="2168" y="38"/>
                  </a:lnTo>
                  <a:lnTo>
                    <a:pt x="2168" y="38"/>
                  </a:lnTo>
                  <a:lnTo>
                    <a:pt x="2164" y="38"/>
                  </a:lnTo>
                  <a:lnTo>
                    <a:pt x="2164" y="38"/>
                  </a:lnTo>
                  <a:lnTo>
                    <a:pt x="2162" y="38"/>
                  </a:lnTo>
                  <a:lnTo>
                    <a:pt x="2162" y="38"/>
                  </a:lnTo>
                  <a:lnTo>
                    <a:pt x="2158" y="38"/>
                  </a:lnTo>
                  <a:lnTo>
                    <a:pt x="2158" y="38"/>
                  </a:lnTo>
                  <a:lnTo>
                    <a:pt x="2154" y="36"/>
                  </a:lnTo>
                  <a:lnTo>
                    <a:pt x="2154" y="36"/>
                  </a:lnTo>
                  <a:lnTo>
                    <a:pt x="2148" y="38"/>
                  </a:lnTo>
                  <a:lnTo>
                    <a:pt x="2148" y="38"/>
                  </a:lnTo>
                  <a:lnTo>
                    <a:pt x="2144" y="36"/>
                  </a:lnTo>
                  <a:lnTo>
                    <a:pt x="2144" y="36"/>
                  </a:lnTo>
                  <a:lnTo>
                    <a:pt x="2140" y="36"/>
                  </a:lnTo>
                  <a:lnTo>
                    <a:pt x="2140" y="36"/>
                  </a:lnTo>
                  <a:lnTo>
                    <a:pt x="2130" y="36"/>
                  </a:lnTo>
                  <a:lnTo>
                    <a:pt x="2130" y="36"/>
                  </a:lnTo>
                  <a:lnTo>
                    <a:pt x="2128" y="36"/>
                  </a:lnTo>
                  <a:lnTo>
                    <a:pt x="2128" y="36"/>
                  </a:lnTo>
                  <a:lnTo>
                    <a:pt x="2124" y="36"/>
                  </a:lnTo>
                  <a:lnTo>
                    <a:pt x="2118" y="36"/>
                  </a:lnTo>
                  <a:lnTo>
                    <a:pt x="2118" y="36"/>
                  </a:lnTo>
                  <a:lnTo>
                    <a:pt x="2114" y="36"/>
                  </a:lnTo>
                  <a:lnTo>
                    <a:pt x="2110" y="38"/>
                  </a:lnTo>
                  <a:lnTo>
                    <a:pt x="2110" y="38"/>
                  </a:lnTo>
                  <a:lnTo>
                    <a:pt x="2102" y="38"/>
                  </a:lnTo>
                  <a:lnTo>
                    <a:pt x="2102" y="38"/>
                  </a:lnTo>
                  <a:lnTo>
                    <a:pt x="2100" y="36"/>
                  </a:lnTo>
                  <a:lnTo>
                    <a:pt x="2100" y="36"/>
                  </a:lnTo>
                  <a:lnTo>
                    <a:pt x="2096" y="36"/>
                  </a:lnTo>
                  <a:lnTo>
                    <a:pt x="2092" y="36"/>
                  </a:lnTo>
                  <a:lnTo>
                    <a:pt x="2092" y="36"/>
                  </a:lnTo>
                  <a:lnTo>
                    <a:pt x="2090" y="38"/>
                  </a:lnTo>
                  <a:lnTo>
                    <a:pt x="2090" y="38"/>
                  </a:lnTo>
                  <a:lnTo>
                    <a:pt x="2088" y="38"/>
                  </a:lnTo>
                  <a:lnTo>
                    <a:pt x="2088" y="38"/>
                  </a:lnTo>
                  <a:lnTo>
                    <a:pt x="2082" y="38"/>
                  </a:lnTo>
                  <a:lnTo>
                    <a:pt x="2082" y="38"/>
                  </a:lnTo>
                  <a:lnTo>
                    <a:pt x="2078" y="40"/>
                  </a:lnTo>
                  <a:lnTo>
                    <a:pt x="2078" y="40"/>
                  </a:lnTo>
                  <a:lnTo>
                    <a:pt x="2078" y="40"/>
                  </a:lnTo>
                  <a:lnTo>
                    <a:pt x="2078" y="40"/>
                  </a:lnTo>
                  <a:lnTo>
                    <a:pt x="2074" y="40"/>
                  </a:lnTo>
                  <a:lnTo>
                    <a:pt x="2074" y="40"/>
                  </a:lnTo>
                  <a:lnTo>
                    <a:pt x="2074" y="40"/>
                  </a:lnTo>
                  <a:lnTo>
                    <a:pt x="2074" y="40"/>
                  </a:lnTo>
                  <a:lnTo>
                    <a:pt x="2074" y="40"/>
                  </a:lnTo>
                  <a:lnTo>
                    <a:pt x="2074" y="40"/>
                  </a:lnTo>
                  <a:lnTo>
                    <a:pt x="2072" y="40"/>
                  </a:lnTo>
                  <a:lnTo>
                    <a:pt x="2072" y="40"/>
                  </a:lnTo>
                  <a:lnTo>
                    <a:pt x="2068" y="40"/>
                  </a:lnTo>
                  <a:lnTo>
                    <a:pt x="2068" y="40"/>
                  </a:lnTo>
                  <a:lnTo>
                    <a:pt x="2062" y="40"/>
                  </a:lnTo>
                  <a:lnTo>
                    <a:pt x="2058" y="38"/>
                  </a:lnTo>
                  <a:lnTo>
                    <a:pt x="2058" y="38"/>
                  </a:lnTo>
                  <a:lnTo>
                    <a:pt x="2052" y="38"/>
                  </a:lnTo>
                  <a:lnTo>
                    <a:pt x="2052" y="38"/>
                  </a:lnTo>
                  <a:lnTo>
                    <a:pt x="2046" y="40"/>
                  </a:lnTo>
                  <a:lnTo>
                    <a:pt x="2042" y="40"/>
                  </a:lnTo>
                  <a:lnTo>
                    <a:pt x="2042" y="40"/>
                  </a:lnTo>
                  <a:lnTo>
                    <a:pt x="2040" y="40"/>
                  </a:lnTo>
                  <a:lnTo>
                    <a:pt x="2040" y="40"/>
                  </a:lnTo>
                  <a:lnTo>
                    <a:pt x="2036" y="40"/>
                  </a:lnTo>
                  <a:lnTo>
                    <a:pt x="2036" y="40"/>
                  </a:lnTo>
                  <a:lnTo>
                    <a:pt x="2030" y="40"/>
                  </a:lnTo>
                  <a:lnTo>
                    <a:pt x="2030" y="40"/>
                  </a:lnTo>
                  <a:lnTo>
                    <a:pt x="2024" y="40"/>
                  </a:lnTo>
                  <a:lnTo>
                    <a:pt x="2024" y="40"/>
                  </a:lnTo>
                  <a:lnTo>
                    <a:pt x="2020" y="40"/>
                  </a:lnTo>
                  <a:lnTo>
                    <a:pt x="2020" y="40"/>
                  </a:lnTo>
                  <a:lnTo>
                    <a:pt x="2018" y="40"/>
                  </a:lnTo>
                  <a:lnTo>
                    <a:pt x="2018" y="40"/>
                  </a:lnTo>
                  <a:lnTo>
                    <a:pt x="2016" y="40"/>
                  </a:lnTo>
                  <a:lnTo>
                    <a:pt x="2016" y="40"/>
                  </a:lnTo>
                  <a:lnTo>
                    <a:pt x="2016" y="40"/>
                  </a:lnTo>
                  <a:lnTo>
                    <a:pt x="2016" y="40"/>
                  </a:lnTo>
                  <a:lnTo>
                    <a:pt x="2016" y="38"/>
                  </a:lnTo>
                  <a:lnTo>
                    <a:pt x="2016" y="38"/>
                  </a:lnTo>
                  <a:lnTo>
                    <a:pt x="2010" y="40"/>
                  </a:lnTo>
                  <a:lnTo>
                    <a:pt x="2010" y="40"/>
                  </a:lnTo>
                  <a:lnTo>
                    <a:pt x="2010" y="40"/>
                  </a:lnTo>
                  <a:lnTo>
                    <a:pt x="2010" y="40"/>
                  </a:lnTo>
                  <a:lnTo>
                    <a:pt x="2008" y="40"/>
                  </a:lnTo>
                  <a:lnTo>
                    <a:pt x="2008" y="40"/>
                  </a:lnTo>
                  <a:lnTo>
                    <a:pt x="2006" y="40"/>
                  </a:lnTo>
                  <a:lnTo>
                    <a:pt x="2006" y="40"/>
                  </a:lnTo>
                  <a:lnTo>
                    <a:pt x="2000" y="40"/>
                  </a:lnTo>
                  <a:lnTo>
                    <a:pt x="2000" y="40"/>
                  </a:lnTo>
                  <a:lnTo>
                    <a:pt x="1998" y="40"/>
                  </a:lnTo>
                  <a:lnTo>
                    <a:pt x="1998" y="40"/>
                  </a:lnTo>
                  <a:lnTo>
                    <a:pt x="1996" y="40"/>
                  </a:lnTo>
                  <a:lnTo>
                    <a:pt x="1996" y="40"/>
                  </a:lnTo>
                  <a:lnTo>
                    <a:pt x="1994" y="40"/>
                  </a:lnTo>
                  <a:lnTo>
                    <a:pt x="1994" y="40"/>
                  </a:lnTo>
                  <a:lnTo>
                    <a:pt x="1988" y="38"/>
                  </a:lnTo>
                  <a:lnTo>
                    <a:pt x="1988" y="38"/>
                  </a:lnTo>
                  <a:lnTo>
                    <a:pt x="1984" y="38"/>
                  </a:lnTo>
                  <a:lnTo>
                    <a:pt x="1984" y="38"/>
                  </a:lnTo>
                  <a:lnTo>
                    <a:pt x="1976" y="38"/>
                  </a:lnTo>
                  <a:lnTo>
                    <a:pt x="1976" y="38"/>
                  </a:lnTo>
                  <a:lnTo>
                    <a:pt x="1972" y="38"/>
                  </a:lnTo>
                  <a:lnTo>
                    <a:pt x="1972" y="38"/>
                  </a:lnTo>
                  <a:lnTo>
                    <a:pt x="1968" y="40"/>
                  </a:lnTo>
                  <a:lnTo>
                    <a:pt x="1968" y="40"/>
                  </a:lnTo>
                  <a:lnTo>
                    <a:pt x="1964" y="40"/>
                  </a:lnTo>
                  <a:lnTo>
                    <a:pt x="1964" y="40"/>
                  </a:lnTo>
                  <a:lnTo>
                    <a:pt x="1960" y="40"/>
                  </a:lnTo>
                  <a:lnTo>
                    <a:pt x="1960" y="40"/>
                  </a:lnTo>
                  <a:lnTo>
                    <a:pt x="1958" y="40"/>
                  </a:lnTo>
                  <a:lnTo>
                    <a:pt x="1958" y="40"/>
                  </a:lnTo>
                  <a:lnTo>
                    <a:pt x="1950" y="40"/>
                  </a:lnTo>
                  <a:lnTo>
                    <a:pt x="1950" y="40"/>
                  </a:lnTo>
                  <a:lnTo>
                    <a:pt x="1948" y="40"/>
                  </a:lnTo>
                  <a:lnTo>
                    <a:pt x="1948" y="40"/>
                  </a:lnTo>
                  <a:lnTo>
                    <a:pt x="1948" y="40"/>
                  </a:lnTo>
                  <a:lnTo>
                    <a:pt x="1948" y="40"/>
                  </a:lnTo>
                  <a:lnTo>
                    <a:pt x="1948" y="40"/>
                  </a:lnTo>
                  <a:lnTo>
                    <a:pt x="1948" y="40"/>
                  </a:lnTo>
                  <a:lnTo>
                    <a:pt x="1948" y="40"/>
                  </a:lnTo>
                  <a:lnTo>
                    <a:pt x="1948" y="40"/>
                  </a:lnTo>
                  <a:lnTo>
                    <a:pt x="1946" y="40"/>
                  </a:lnTo>
                  <a:lnTo>
                    <a:pt x="1946" y="40"/>
                  </a:lnTo>
                  <a:lnTo>
                    <a:pt x="1944" y="40"/>
                  </a:lnTo>
                  <a:lnTo>
                    <a:pt x="1944" y="40"/>
                  </a:lnTo>
                  <a:lnTo>
                    <a:pt x="1944" y="40"/>
                  </a:lnTo>
                  <a:lnTo>
                    <a:pt x="1944" y="40"/>
                  </a:lnTo>
                  <a:lnTo>
                    <a:pt x="1944" y="40"/>
                  </a:lnTo>
                  <a:lnTo>
                    <a:pt x="1944" y="40"/>
                  </a:lnTo>
                  <a:lnTo>
                    <a:pt x="1942" y="40"/>
                  </a:lnTo>
                  <a:lnTo>
                    <a:pt x="1942" y="40"/>
                  </a:lnTo>
                  <a:lnTo>
                    <a:pt x="1942" y="40"/>
                  </a:lnTo>
                  <a:lnTo>
                    <a:pt x="1942" y="40"/>
                  </a:lnTo>
                  <a:lnTo>
                    <a:pt x="1934" y="40"/>
                  </a:lnTo>
                  <a:lnTo>
                    <a:pt x="1934" y="40"/>
                  </a:lnTo>
                  <a:lnTo>
                    <a:pt x="1932" y="40"/>
                  </a:lnTo>
                  <a:lnTo>
                    <a:pt x="1932" y="40"/>
                  </a:lnTo>
                  <a:lnTo>
                    <a:pt x="1932" y="40"/>
                  </a:lnTo>
                  <a:lnTo>
                    <a:pt x="1932" y="40"/>
                  </a:lnTo>
                  <a:lnTo>
                    <a:pt x="1932" y="40"/>
                  </a:lnTo>
                  <a:lnTo>
                    <a:pt x="1928" y="40"/>
                  </a:lnTo>
                  <a:lnTo>
                    <a:pt x="1924" y="40"/>
                  </a:lnTo>
                  <a:lnTo>
                    <a:pt x="1924" y="40"/>
                  </a:lnTo>
                  <a:lnTo>
                    <a:pt x="1924" y="40"/>
                  </a:lnTo>
                  <a:lnTo>
                    <a:pt x="1924" y="40"/>
                  </a:lnTo>
                  <a:lnTo>
                    <a:pt x="1922" y="40"/>
                  </a:lnTo>
                  <a:lnTo>
                    <a:pt x="1922" y="40"/>
                  </a:lnTo>
                  <a:lnTo>
                    <a:pt x="1918" y="40"/>
                  </a:lnTo>
                  <a:lnTo>
                    <a:pt x="1918" y="40"/>
                  </a:lnTo>
                  <a:lnTo>
                    <a:pt x="1914" y="40"/>
                  </a:lnTo>
                  <a:lnTo>
                    <a:pt x="1914" y="40"/>
                  </a:lnTo>
                  <a:lnTo>
                    <a:pt x="1910" y="40"/>
                  </a:lnTo>
                  <a:lnTo>
                    <a:pt x="1910" y="40"/>
                  </a:lnTo>
                  <a:lnTo>
                    <a:pt x="1908" y="40"/>
                  </a:lnTo>
                  <a:lnTo>
                    <a:pt x="1908" y="40"/>
                  </a:lnTo>
                  <a:lnTo>
                    <a:pt x="1906" y="42"/>
                  </a:lnTo>
                  <a:lnTo>
                    <a:pt x="1906" y="42"/>
                  </a:lnTo>
                  <a:lnTo>
                    <a:pt x="1900" y="42"/>
                  </a:lnTo>
                  <a:lnTo>
                    <a:pt x="1900" y="42"/>
                  </a:lnTo>
                  <a:lnTo>
                    <a:pt x="1900" y="42"/>
                  </a:lnTo>
                  <a:lnTo>
                    <a:pt x="1900" y="42"/>
                  </a:lnTo>
                  <a:lnTo>
                    <a:pt x="1896" y="42"/>
                  </a:lnTo>
                  <a:lnTo>
                    <a:pt x="1896" y="42"/>
                  </a:lnTo>
                  <a:lnTo>
                    <a:pt x="1896" y="42"/>
                  </a:lnTo>
                  <a:lnTo>
                    <a:pt x="1896" y="42"/>
                  </a:lnTo>
                  <a:lnTo>
                    <a:pt x="1894" y="42"/>
                  </a:lnTo>
                  <a:lnTo>
                    <a:pt x="1894" y="42"/>
                  </a:lnTo>
                  <a:lnTo>
                    <a:pt x="1888" y="42"/>
                  </a:lnTo>
                  <a:lnTo>
                    <a:pt x="1888" y="42"/>
                  </a:lnTo>
                  <a:lnTo>
                    <a:pt x="1886" y="42"/>
                  </a:lnTo>
                  <a:lnTo>
                    <a:pt x="1886" y="42"/>
                  </a:lnTo>
                  <a:lnTo>
                    <a:pt x="1886" y="42"/>
                  </a:lnTo>
                  <a:lnTo>
                    <a:pt x="1886" y="42"/>
                  </a:lnTo>
                  <a:lnTo>
                    <a:pt x="1884" y="40"/>
                  </a:lnTo>
                  <a:lnTo>
                    <a:pt x="1884" y="40"/>
                  </a:lnTo>
                  <a:lnTo>
                    <a:pt x="1882" y="42"/>
                  </a:lnTo>
                  <a:lnTo>
                    <a:pt x="1882" y="42"/>
                  </a:lnTo>
                  <a:lnTo>
                    <a:pt x="1882" y="40"/>
                  </a:lnTo>
                  <a:lnTo>
                    <a:pt x="1882" y="40"/>
                  </a:lnTo>
                  <a:lnTo>
                    <a:pt x="1882" y="40"/>
                  </a:lnTo>
                  <a:lnTo>
                    <a:pt x="1882" y="40"/>
                  </a:lnTo>
                  <a:lnTo>
                    <a:pt x="1880" y="40"/>
                  </a:lnTo>
                  <a:lnTo>
                    <a:pt x="1880" y="40"/>
                  </a:lnTo>
                  <a:lnTo>
                    <a:pt x="1876" y="40"/>
                  </a:lnTo>
                  <a:lnTo>
                    <a:pt x="1876" y="40"/>
                  </a:lnTo>
                  <a:lnTo>
                    <a:pt x="1874" y="42"/>
                  </a:lnTo>
                  <a:lnTo>
                    <a:pt x="1874" y="42"/>
                  </a:lnTo>
                  <a:lnTo>
                    <a:pt x="1870" y="42"/>
                  </a:lnTo>
                  <a:lnTo>
                    <a:pt x="1870" y="42"/>
                  </a:lnTo>
                  <a:lnTo>
                    <a:pt x="1866" y="44"/>
                  </a:lnTo>
                  <a:lnTo>
                    <a:pt x="1866" y="44"/>
                  </a:lnTo>
                  <a:lnTo>
                    <a:pt x="1860" y="42"/>
                  </a:lnTo>
                  <a:lnTo>
                    <a:pt x="1860" y="42"/>
                  </a:lnTo>
                  <a:lnTo>
                    <a:pt x="1856" y="42"/>
                  </a:lnTo>
                  <a:lnTo>
                    <a:pt x="1856" y="42"/>
                  </a:lnTo>
                  <a:lnTo>
                    <a:pt x="1848" y="42"/>
                  </a:lnTo>
                  <a:lnTo>
                    <a:pt x="1848" y="42"/>
                  </a:lnTo>
                  <a:lnTo>
                    <a:pt x="1846" y="42"/>
                  </a:lnTo>
                  <a:lnTo>
                    <a:pt x="1846" y="42"/>
                  </a:lnTo>
                  <a:lnTo>
                    <a:pt x="1842" y="42"/>
                  </a:lnTo>
                  <a:lnTo>
                    <a:pt x="1842" y="42"/>
                  </a:lnTo>
                  <a:lnTo>
                    <a:pt x="1842" y="42"/>
                  </a:lnTo>
                  <a:lnTo>
                    <a:pt x="1842" y="42"/>
                  </a:lnTo>
                  <a:lnTo>
                    <a:pt x="1840" y="42"/>
                  </a:lnTo>
                  <a:lnTo>
                    <a:pt x="1840" y="42"/>
                  </a:lnTo>
                  <a:lnTo>
                    <a:pt x="1840" y="42"/>
                  </a:lnTo>
                  <a:lnTo>
                    <a:pt x="1840" y="42"/>
                  </a:lnTo>
                  <a:lnTo>
                    <a:pt x="1836" y="42"/>
                  </a:lnTo>
                  <a:lnTo>
                    <a:pt x="1832" y="42"/>
                  </a:lnTo>
                  <a:lnTo>
                    <a:pt x="1832" y="42"/>
                  </a:lnTo>
                  <a:lnTo>
                    <a:pt x="1832" y="38"/>
                  </a:lnTo>
                  <a:lnTo>
                    <a:pt x="1832" y="38"/>
                  </a:lnTo>
                  <a:lnTo>
                    <a:pt x="1830" y="38"/>
                  </a:lnTo>
                  <a:lnTo>
                    <a:pt x="1830" y="38"/>
                  </a:lnTo>
                  <a:lnTo>
                    <a:pt x="1828" y="40"/>
                  </a:lnTo>
                  <a:lnTo>
                    <a:pt x="1828" y="40"/>
                  </a:lnTo>
                  <a:lnTo>
                    <a:pt x="1826" y="40"/>
                  </a:lnTo>
                  <a:lnTo>
                    <a:pt x="1826" y="40"/>
                  </a:lnTo>
                  <a:lnTo>
                    <a:pt x="1820" y="40"/>
                  </a:lnTo>
                  <a:lnTo>
                    <a:pt x="1820" y="40"/>
                  </a:lnTo>
                  <a:lnTo>
                    <a:pt x="1820" y="40"/>
                  </a:lnTo>
                  <a:lnTo>
                    <a:pt x="1820" y="40"/>
                  </a:lnTo>
                  <a:lnTo>
                    <a:pt x="1816" y="38"/>
                  </a:lnTo>
                  <a:lnTo>
                    <a:pt x="1816" y="38"/>
                  </a:lnTo>
                  <a:lnTo>
                    <a:pt x="1814" y="38"/>
                  </a:lnTo>
                  <a:lnTo>
                    <a:pt x="1812" y="40"/>
                  </a:lnTo>
                  <a:lnTo>
                    <a:pt x="1812" y="40"/>
                  </a:lnTo>
                  <a:lnTo>
                    <a:pt x="1812" y="42"/>
                  </a:lnTo>
                  <a:lnTo>
                    <a:pt x="1812" y="42"/>
                  </a:lnTo>
                  <a:lnTo>
                    <a:pt x="1804" y="42"/>
                  </a:lnTo>
                  <a:lnTo>
                    <a:pt x="1804" y="42"/>
                  </a:lnTo>
                  <a:lnTo>
                    <a:pt x="1798" y="42"/>
                  </a:lnTo>
                  <a:lnTo>
                    <a:pt x="1798" y="42"/>
                  </a:lnTo>
                  <a:lnTo>
                    <a:pt x="1790" y="44"/>
                  </a:lnTo>
                  <a:lnTo>
                    <a:pt x="1790" y="44"/>
                  </a:lnTo>
                  <a:lnTo>
                    <a:pt x="1786" y="44"/>
                  </a:lnTo>
                  <a:lnTo>
                    <a:pt x="1782" y="44"/>
                  </a:lnTo>
                  <a:lnTo>
                    <a:pt x="1782" y="44"/>
                  </a:lnTo>
                  <a:lnTo>
                    <a:pt x="1778" y="44"/>
                  </a:lnTo>
                  <a:lnTo>
                    <a:pt x="1778" y="44"/>
                  </a:lnTo>
                  <a:lnTo>
                    <a:pt x="1774" y="44"/>
                  </a:lnTo>
                  <a:lnTo>
                    <a:pt x="1774" y="44"/>
                  </a:lnTo>
                  <a:lnTo>
                    <a:pt x="1772" y="44"/>
                  </a:lnTo>
                  <a:lnTo>
                    <a:pt x="1768" y="44"/>
                  </a:lnTo>
                  <a:lnTo>
                    <a:pt x="1768" y="44"/>
                  </a:lnTo>
                  <a:lnTo>
                    <a:pt x="1766" y="44"/>
                  </a:lnTo>
                  <a:lnTo>
                    <a:pt x="1766" y="44"/>
                  </a:lnTo>
                  <a:lnTo>
                    <a:pt x="1762" y="44"/>
                  </a:lnTo>
                  <a:lnTo>
                    <a:pt x="1762" y="44"/>
                  </a:lnTo>
                  <a:lnTo>
                    <a:pt x="1756" y="44"/>
                  </a:lnTo>
                  <a:lnTo>
                    <a:pt x="1756" y="44"/>
                  </a:lnTo>
                  <a:lnTo>
                    <a:pt x="1752" y="44"/>
                  </a:lnTo>
                  <a:lnTo>
                    <a:pt x="1752" y="44"/>
                  </a:lnTo>
                  <a:lnTo>
                    <a:pt x="1748" y="44"/>
                  </a:lnTo>
                  <a:lnTo>
                    <a:pt x="1748" y="44"/>
                  </a:lnTo>
                  <a:lnTo>
                    <a:pt x="1746" y="44"/>
                  </a:lnTo>
                  <a:lnTo>
                    <a:pt x="1746" y="44"/>
                  </a:lnTo>
                  <a:lnTo>
                    <a:pt x="1744" y="44"/>
                  </a:lnTo>
                  <a:lnTo>
                    <a:pt x="1744" y="44"/>
                  </a:lnTo>
                  <a:lnTo>
                    <a:pt x="1742" y="44"/>
                  </a:lnTo>
                  <a:lnTo>
                    <a:pt x="1742" y="44"/>
                  </a:lnTo>
                  <a:lnTo>
                    <a:pt x="1738" y="44"/>
                  </a:lnTo>
                  <a:lnTo>
                    <a:pt x="1738" y="44"/>
                  </a:lnTo>
                  <a:lnTo>
                    <a:pt x="1734" y="44"/>
                  </a:lnTo>
                  <a:lnTo>
                    <a:pt x="1734" y="44"/>
                  </a:lnTo>
                  <a:lnTo>
                    <a:pt x="1734" y="44"/>
                  </a:lnTo>
                  <a:lnTo>
                    <a:pt x="1734" y="44"/>
                  </a:lnTo>
                  <a:lnTo>
                    <a:pt x="1732" y="44"/>
                  </a:lnTo>
                  <a:lnTo>
                    <a:pt x="1732" y="44"/>
                  </a:lnTo>
                  <a:lnTo>
                    <a:pt x="1724" y="44"/>
                  </a:lnTo>
                  <a:lnTo>
                    <a:pt x="1718" y="46"/>
                  </a:lnTo>
                  <a:lnTo>
                    <a:pt x="1718" y="46"/>
                  </a:lnTo>
                  <a:lnTo>
                    <a:pt x="1718" y="44"/>
                  </a:lnTo>
                  <a:lnTo>
                    <a:pt x="1718" y="44"/>
                  </a:lnTo>
                  <a:lnTo>
                    <a:pt x="1716" y="44"/>
                  </a:lnTo>
                  <a:lnTo>
                    <a:pt x="1716" y="44"/>
                  </a:lnTo>
                  <a:lnTo>
                    <a:pt x="1706" y="44"/>
                  </a:lnTo>
                  <a:lnTo>
                    <a:pt x="1706" y="44"/>
                  </a:lnTo>
                  <a:lnTo>
                    <a:pt x="1702" y="44"/>
                  </a:lnTo>
                  <a:lnTo>
                    <a:pt x="1702" y="44"/>
                  </a:lnTo>
                  <a:lnTo>
                    <a:pt x="1698" y="44"/>
                  </a:lnTo>
                  <a:lnTo>
                    <a:pt x="1698" y="44"/>
                  </a:lnTo>
                  <a:lnTo>
                    <a:pt x="1694" y="44"/>
                  </a:lnTo>
                  <a:lnTo>
                    <a:pt x="1694" y="44"/>
                  </a:lnTo>
                  <a:lnTo>
                    <a:pt x="1694" y="44"/>
                  </a:lnTo>
                  <a:lnTo>
                    <a:pt x="1694" y="44"/>
                  </a:lnTo>
                  <a:lnTo>
                    <a:pt x="1690" y="44"/>
                  </a:lnTo>
                  <a:lnTo>
                    <a:pt x="1690" y="44"/>
                  </a:lnTo>
                  <a:lnTo>
                    <a:pt x="1686" y="44"/>
                  </a:lnTo>
                  <a:lnTo>
                    <a:pt x="1686" y="44"/>
                  </a:lnTo>
                  <a:lnTo>
                    <a:pt x="1686" y="44"/>
                  </a:lnTo>
                  <a:lnTo>
                    <a:pt x="1686" y="44"/>
                  </a:lnTo>
                  <a:lnTo>
                    <a:pt x="1682" y="44"/>
                  </a:lnTo>
                  <a:lnTo>
                    <a:pt x="1682" y="44"/>
                  </a:lnTo>
                  <a:lnTo>
                    <a:pt x="1678" y="44"/>
                  </a:lnTo>
                  <a:lnTo>
                    <a:pt x="1678" y="44"/>
                  </a:lnTo>
                  <a:lnTo>
                    <a:pt x="1672" y="44"/>
                  </a:lnTo>
                  <a:lnTo>
                    <a:pt x="1672" y="44"/>
                  </a:lnTo>
                  <a:lnTo>
                    <a:pt x="1670" y="44"/>
                  </a:lnTo>
                  <a:lnTo>
                    <a:pt x="1670" y="44"/>
                  </a:lnTo>
                  <a:lnTo>
                    <a:pt x="1668" y="44"/>
                  </a:lnTo>
                  <a:lnTo>
                    <a:pt x="1668" y="44"/>
                  </a:lnTo>
                  <a:lnTo>
                    <a:pt x="1668" y="44"/>
                  </a:lnTo>
                  <a:lnTo>
                    <a:pt x="1668" y="44"/>
                  </a:lnTo>
                  <a:lnTo>
                    <a:pt x="1664" y="44"/>
                  </a:lnTo>
                  <a:lnTo>
                    <a:pt x="1664" y="44"/>
                  </a:lnTo>
                  <a:lnTo>
                    <a:pt x="1658" y="46"/>
                  </a:lnTo>
                  <a:lnTo>
                    <a:pt x="1652" y="46"/>
                  </a:lnTo>
                  <a:lnTo>
                    <a:pt x="1652" y="46"/>
                  </a:lnTo>
                  <a:lnTo>
                    <a:pt x="1652" y="46"/>
                  </a:lnTo>
                  <a:lnTo>
                    <a:pt x="1652" y="46"/>
                  </a:lnTo>
                  <a:lnTo>
                    <a:pt x="1650" y="46"/>
                  </a:lnTo>
                  <a:lnTo>
                    <a:pt x="1650" y="46"/>
                  </a:lnTo>
                  <a:lnTo>
                    <a:pt x="1642" y="44"/>
                  </a:lnTo>
                  <a:lnTo>
                    <a:pt x="1642" y="44"/>
                  </a:lnTo>
                  <a:lnTo>
                    <a:pt x="1638" y="44"/>
                  </a:lnTo>
                  <a:lnTo>
                    <a:pt x="1638" y="44"/>
                  </a:lnTo>
                  <a:lnTo>
                    <a:pt x="1634" y="46"/>
                  </a:lnTo>
                  <a:lnTo>
                    <a:pt x="1634" y="46"/>
                  </a:lnTo>
                  <a:lnTo>
                    <a:pt x="1626" y="46"/>
                  </a:lnTo>
                  <a:lnTo>
                    <a:pt x="1626" y="46"/>
                  </a:lnTo>
                  <a:lnTo>
                    <a:pt x="1622" y="46"/>
                  </a:lnTo>
                  <a:lnTo>
                    <a:pt x="1622" y="46"/>
                  </a:lnTo>
                  <a:lnTo>
                    <a:pt x="1620" y="44"/>
                  </a:lnTo>
                  <a:lnTo>
                    <a:pt x="1620" y="44"/>
                  </a:lnTo>
                  <a:lnTo>
                    <a:pt x="1612" y="44"/>
                  </a:lnTo>
                  <a:lnTo>
                    <a:pt x="1612" y="44"/>
                  </a:lnTo>
                  <a:lnTo>
                    <a:pt x="1608" y="44"/>
                  </a:lnTo>
                  <a:lnTo>
                    <a:pt x="1608" y="44"/>
                  </a:lnTo>
                  <a:lnTo>
                    <a:pt x="1600" y="46"/>
                  </a:lnTo>
                  <a:lnTo>
                    <a:pt x="1600" y="46"/>
                  </a:lnTo>
                  <a:lnTo>
                    <a:pt x="1596" y="46"/>
                  </a:lnTo>
                  <a:lnTo>
                    <a:pt x="1596" y="46"/>
                  </a:lnTo>
                  <a:lnTo>
                    <a:pt x="1592" y="46"/>
                  </a:lnTo>
                  <a:lnTo>
                    <a:pt x="1592" y="46"/>
                  </a:lnTo>
                  <a:lnTo>
                    <a:pt x="1588" y="46"/>
                  </a:lnTo>
                  <a:lnTo>
                    <a:pt x="1588" y="46"/>
                  </a:lnTo>
                  <a:lnTo>
                    <a:pt x="1586" y="46"/>
                  </a:lnTo>
                  <a:lnTo>
                    <a:pt x="1586" y="46"/>
                  </a:lnTo>
                  <a:lnTo>
                    <a:pt x="1584" y="46"/>
                  </a:lnTo>
                  <a:lnTo>
                    <a:pt x="1584" y="46"/>
                  </a:lnTo>
                  <a:lnTo>
                    <a:pt x="1580" y="46"/>
                  </a:lnTo>
                  <a:lnTo>
                    <a:pt x="1580" y="46"/>
                  </a:lnTo>
                  <a:lnTo>
                    <a:pt x="1580" y="46"/>
                  </a:lnTo>
                  <a:lnTo>
                    <a:pt x="1580" y="46"/>
                  </a:lnTo>
                  <a:lnTo>
                    <a:pt x="1576" y="46"/>
                  </a:lnTo>
                  <a:lnTo>
                    <a:pt x="1570" y="48"/>
                  </a:lnTo>
                  <a:lnTo>
                    <a:pt x="1570" y="48"/>
                  </a:lnTo>
                  <a:lnTo>
                    <a:pt x="1568" y="46"/>
                  </a:lnTo>
                  <a:lnTo>
                    <a:pt x="1568" y="46"/>
                  </a:lnTo>
                  <a:lnTo>
                    <a:pt x="1566" y="48"/>
                  </a:lnTo>
                  <a:lnTo>
                    <a:pt x="1566" y="48"/>
                  </a:lnTo>
                  <a:lnTo>
                    <a:pt x="1560" y="48"/>
                  </a:lnTo>
                  <a:lnTo>
                    <a:pt x="1560" y="48"/>
                  </a:lnTo>
                  <a:lnTo>
                    <a:pt x="1560" y="48"/>
                  </a:lnTo>
                  <a:lnTo>
                    <a:pt x="1560" y="48"/>
                  </a:lnTo>
                  <a:lnTo>
                    <a:pt x="1558" y="46"/>
                  </a:lnTo>
                  <a:lnTo>
                    <a:pt x="1558" y="46"/>
                  </a:lnTo>
                  <a:lnTo>
                    <a:pt x="1554" y="44"/>
                  </a:lnTo>
                  <a:lnTo>
                    <a:pt x="1554" y="44"/>
                  </a:lnTo>
                  <a:lnTo>
                    <a:pt x="1550" y="46"/>
                  </a:lnTo>
                  <a:lnTo>
                    <a:pt x="1550" y="46"/>
                  </a:lnTo>
                  <a:lnTo>
                    <a:pt x="1546" y="46"/>
                  </a:lnTo>
                  <a:lnTo>
                    <a:pt x="1546" y="46"/>
                  </a:lnTo>
                  <a:lnTo>
                    <a:pt x="1544" y="46"/>
                  </a:lnTo>
                  <a:lnTo>
                    <a:pt x="1544" y="46"/>
                  </a:lnTo>
                  <a:lnTo>
                    <a:pt x="1540" y="48"/>
                  </a:lnTo>
                  <a:lnTo>
                    <a:pt x="1540" y="48"/>
                  </a:lnTo>
                  <a:lnTo>
                    <a:pt x="1538" y="46"/>
                  </a:lnTo>
                  <a:lnTo>
                    <a:pt x="1538" y="46"/>
                  </a:lnTo>
                  <a:lnTo>
                    <a:pt x="1536" y="44"/>
                  </a:lnTo>
                  <a:lnTo>
                    <a:pt x="1536" y="44"/>
                  </a:lnTo>
                  <a:lnTo>
                    <a:pt x="1534" y="44"/>
                  </a:lnTo>
                  <a:lnTo>
                    <a:pt x="1534" y="44"/>
                  </a:lnTo>
                  <a:lnTo>
                    <a:pt x="1532" y="44"/>
                  </a:lnTo>
                  <a:lnTo>
                    <a:pt x="1532" y="44"/>
                  </a:lnTo>
                  <a:lnTo>
                    <a:pt x="1532" y="44"/>
                  </a:lnTo>
                  <a:lnTo>
                    <a:pt x="1532" y="44"/>
                  </a:lnTo>
                  <a:lnTo>
                    <a:pt x="1526" y="46"/>
                  </a:lnTo>
                  <a:lnTo>
                    <a:pt x="1526" y="46"/>
                  </a:lnTo>
                  <a:lnTo>
                    <a:pt x="1520" y="46"/>
                  </a:lnTo>
                  <a:lnTo>
                    <a:pt x="1520" y="46"/>
                  </a:lnTo>
                  <a:lnTo>
                    <a:pt x="1518" y="46"/>
                  </a:lnTo>
                  <a:lnTo>
                    <a:pt x="1518" y="46"/>
                  </a:lnTo>
                  <a:lnTo>
                    <a:pt x="1516" y="46"/>
                  </a:lnTo>
                  <a:lnTo>
                    <a:pt x="1516" y="46"/>
                  </a:lnTo>
                  <a:lnTo>
                    <a:pt x="1514" y="46"/>
                  </a:lnTo>
                  <a:lnTo>
                    <a:pt x="1514" y="46"/>
                  </a:lnTo>
                  <a:lnTo>
                    <a:pt x="1514" y="46"/>
                  </a:lnTo>
                  <a:lnTo>
                    <a:pt x="1514" y="46"/>
                  </a:lnTo>
                  <a:lnTo>
                    <a:pt x="1512" y="46"/>
                  </a:lnTo>
                  <a:lnTo>
                    <a:pt x="1512" y="46"/>
                  </a:lnTo>
                  <a:lnTo>
                    <a:pt x="1506" y="44"/>
                  </a:lnTo>
                  <a:lnTo>
                    <a:pt x="1504" y="46"/>
                  </a:lnTo>
                  <a:lnTo>
                    <a:pt x="1504" y="46"/>
                  </a:lnTo>
                  <a:lnTo>
                    <a:pt x="1500" y="46"/>
                  </a:lnTo>
                  <a:lnTo>
                    <a:pt x="1500" y="46"/>
                  </a:lnTo>
                  <a:lnTo>
                    <a:pt x="1492" y="46"/>
                  </a:lnTo>
                  <a:lnTo>
                    <a:pt x="1492" y="46"/>
                  </a:lnTo>
                  <a:lnTo>
                    <a:pt x="1492" y="46"/>
                  </a:lnTo>
                  <a:lnTo>
                    <a:pt x="1492" y="46"/>
                  </a:lnTo>
                  <a:lnTo>
                    <a:pt x="1490" y="46"/>
                  </a:lnTo>
                  <a:lnTo>
                    <a:pt x="1490" y="46"/>
                  </a:lnTo>
                  <a:lnTo>
                    <a:pt x="1488" y="46"/>
                  </a:lnTo>
                  <a:lnTo>
                    <a:pt x="1488" y="46"/>
                  </a:lnTo>
                  <a:lnTo>
                    <a:pt x="1486" y="46"/>
                  </a:lnTo>
                  <a:lnTo>
                    <a:pt x="1486" y="46"/>
                  </a:lnTo>
                  <a:lnTo>
                    <a:pt x="1484" y="46"/>
                  </a:lnTo>
                  <a:lnTo>
                    <a:pt x="1484" y="46"/>
                  </a:lnTo>
                  <a:lnTo>
                    <a:pt x="1480" y="46"/>
                  </a:lnTo>
                  <a:lnTo>
                    <a:pt x="1480" y="46"/>
                  </a:lnTo>
                  <a:lnTo>
                    <a:pt x="1480" y="44"/>
                  </a:lnTo>
                  <a:lnTo>
                    <a:pt x="1480" y="44"/>
                  </a:lnTo>
                  <a:lnTo>
                    <a:pt x="1476" y="44"/>
                  </a:lnTo>
                  <a:lnTo>
                    <a:pt x="1476" y="44"/>
                  </a:lnTo>
                  <a:lnTo>
                    <a:pt x="1470" y="46"/>
                  </a:lnTo>
                  <a:lnTo>
                    <a:pt x="1470" y="46"/>
                  </a:lnTo>
                  <a:lnTo>
                    <a:pt x="1466" y="44"/>
                  </a:lnTo>
                  <a:lnTo>
                    <a:pt x="1466" y="44"/>
                  </a:lnTo>
                  <a:lnTo>
                    <a:pt x="1464" y="44"/>
                  </a:lnTo>
                  <a:lnTo>
                    <a:pt x="1464" y="44"/>
                  </a:lnTo>
                  <a:lnTo>
                    <a:pt x="1462" y="44"/>
                  </a:lnTo>
                  <a:lnTo>
                    <a:pt x="1462" y="44"/>
                  </a:lnTo>
                  <a:lnTo>
                    <a:pt x="1458" y="44"/>
                  </a:lnTo>
                  <a:lnTo>
                    <a:pt x="1458" y="44"/>
                  </a:lnTo>
                  <a:lnTo>
                    <a:pt x="1456" y="44"/>
                  </a:lnTo>
                  <a:lnTo>
                    <a:pt x="1456" y="44"/>
                  </a:lnTo>
                  <a:lnTo>
                    <a:pt x="1452" y="44"/>
                  </a:lnTo>
                  <a:lnTo>
                    <a:pt x="1452" y="44"/>
                  </a:lnTo>
                  <a:lnTo>
                    <a:pt x="1450" y="44"/>
                  </a:lnTo>
                  <a:lnTo>
                    <a:pt x="1450" y="44"/>
                  </a:lnTo>
                  <a:lnTo>
                    <a:pt x="1442" y="44"/>
                  </a:lnTo>
                  <a:lnTo>
                    <a:pt x="1442" y="44"/>
                  </a:lnTo>
                  <a:lnTo>
                    <a:pt x="1438" y="42"/>
                  </a:lnTo>
                  <a:lnTo>
                    <a:pt x="1438" y="42"/>
                  </a:lnTo>
                  <a:lnTo>
                    <a:pt x="1434" y="42"/>
                  </a:lnTo>
                  <a:lnTo>
                    <a:pt x="1434" y="42"/>
                  </a:lnTo>
                  <a:lnTo>
                    <a:pt x="1430" y="44"/>
                  </a:lnTo>
                  <a:lnTo>
                    <a:pt x="1430" y="44"/>
                  </a:lnTo>
                  <a:lnTo>
                    <a:pt x="1430" y="44"/>
                  </a:lnTo>
                  <a:lnTo>
                    <a:pt x="1430" y="44"/>
                  </a:lnTo>
                  <a:lnTo>
                    <a:pt x="1430" y="44"/>
                  </a:lnTo>
                  <a:lnTo>
                    <a:pt x="1430" y="44"/>
                  </a:lnTo>
                  <a:lnTo>
                    <a:pt x="1424" y="42"/>
                  </a:lnTo>
                  <a:lnTo>
                    <a:pt x="1424" y="42"/>
                  </a:lnTo>
                  <a:lnTo>
                    <a:pt x="1420" y="44"/>
                  </a:lnTo>
                  <a:lnTo>
                    <a:pt x="1420" y="44"/>
                  </a:lnTo>
                  <a:lnTo>
                    <a:pt x="1414" y="42"/>
                  </a:lnTo>
                  <a:lnTo>
                    <a:pt x="1414" y="42"/>
                  </a:lnTo>
                  <a:lnTo>
                    <a:pt x="1412" y="44"/>
                  </a:lnTo>
                  <a:lnTo>
                    <a:pt x="1412" y="44"/>
                  </a:lnTo>
                  <a:lnTo>
                    <a:pt x="1406" y="42"/>
                  </a:lnTo>
                  <a:lnTo>
                    <a:pt x="1406" y="42"/>
                  </a:lnTo>
                  <a:lnTo>
                    <a:pt x="1398" y="42"/>
                  </a:lnTo>
                  <a:lnTo>
                    <a:pt x="1398" y="42"/>
                  </a:lnTo>
                  <a:lnTo>
                    <a:pt x="1396" y="44"/>
                  </a:lnTo>
                  <a:lnTo>
                    <a:pt x="1396" y="44"/>
                  </a:lnTo>
                  <a:lnTo>
                    <a:pt x="1394" y="42"/>
                  </a:lnTo>
                  <a:lnTo>
                    <a:pt x="1394" y="42"/>
                  </a:lnTo>
                  <a:lnTo>
                    <a:pt x="1394" y="42"/>
                  </a:lnTo>
                  <a:lnTo>
                    <a:pt x="1394" y="42"/>
                  </a:lnTo>
                  <a:lnTo>
                    <a:pt x="1390" y="44"/>
                  </a:lnTo>
                  <a:lnTo>
                    <a:pt x="1386" y="44"/>
                  </a:lnTo>
                  <a:lnTo>
                    <a:pt x="1386" y="44"/>
                  </a:lnTo>
                  <a:lnTo>
                    <a:pt x="1384" y="44"/>
                  </a:lnTo>
                  <a:lnTo>
                    <a:pt x="1384" y="44"/>
                  </a:lnTo>
                  <a:lnTo>
                    <a:pt x="1380" y="44"/>
                  </a:lnTo>
                  <a:lnTo>
                    <a:pt x="1380" y="44"/>
                  </a:lnTo>
                  <a:lnTo>
                    <a:pt x="1378" y="44"/>
                  </a:lnTo>
                  <a:lnTo>
                    <a:pt x="1378" y="44"/>
                  </a:lnTo>
                  <a:lnTo>
                    <a:pt x="1374" y="44"/>
                  </a:lnTo>
                  <a:lnTo>
                    <a:pt x="1374" y="44"/>
                  </a:lnTo>
                  <a:lnTo>
                    <a:pt x="1372" y="44"/>
                  </a:lnTo>
                  <a:lnTo>
                    <a:pt x="1372" y="44"/>
                  </a:lnTo>
                  <a:lnTo>
                    <a:pt x="1370" y="44"/>
                  </a:lnTo>
                  <a:lnTo>
                    <a:pt x="1370" y="44"/>
                  </a:lnTo>
                  <a:lnTo>
                    <a:pt x="1366" y="44"/>
                  </a:lnTo>
                  <a:lnTo>
                    <a:pt x="1366" y="44"/>
                  </a:lnTo>
                  <a:lnTo>
                    <a:pt x="1364" y="44"/>
                  </a:lnTo>
                  <a:lnTo>
                    <a:pt x="1364" y="44"/>
                  </a:lnTo>
                  <a:lnTo>
                    <a:pt x="1362" y="44"/>
                  </a:lnTo>
                  <a:lnTo>
                    <a:pt x="1362" y="44"/>
                  </a:lnTo>
                  <a:lnTo>
                    <a:pt x="1354" y="44"/>
                  </a:lnTo>
                  <a:lnTo>
                    <a:pt x="1354" y="44"/>
                  </a:lnTo>
                  <a:lnTo>
                    <a:pt x="1350" y="44"/>
                  </a:lnTo>
                  <a:lnTo>
                    <a:pt x="1350" y="44"/>
                  </a:lnTo>
                  <a:lnTo>
                    <a:pt x="1348" y="44"/>
                  </a:lnTo>
                  <a:lnTo>
                    <a:pt x="1348" y="44"/>
                  </a:lnTo>
                  <a:lnTo>
                    <a:pt x="1344" y="44"/>
                  </a:lnTo>
                  <a:lnTo>
                    <a:pt x="1344" y="44"/>
                  </a:lnTo>
                  <a:lnTo>
                    <a:pt x="1340" y="46"/>
                  </a:lnTo>
                  <a:lnTo>
                    <a:pt x="1340" y="46"/>
                  </a:lnTo>
                  <a:lnTo>
                    <a:pt x="1336" y="46"/>
                  </a:lnTo>
                  <a:lnTo>
                    <a:pt x="1336" y="46"/>
                  </a:lnTo>
                  <a:lnTo>
                    <a:pt x="1328" y="46"/>
                  </a:lnTo>
                  <a:lnTo>
                    <a:pt x="1328" y="46"/>
                  </a:lnTo>
                  <a:lnTo>
                    <a:pt x="1326" y="44"/>
                  </a:lnTo>
                  <a:lnTo>
                    <a:pt x="1326" y="44"/>
                  </a:lnTo>
                  <a:lnTo>
                    <a:pt x="1318" y="44"/>
                  </a:lnTo>
                  <a:lnTo>
                    <a:pt x="1318" y="44"/>
                  </a:lnTo>
                  <a:lnTo>
                    <a:pt x="1316" y="44"/>
                  </a:lnTo>
                  <a:lnTo>
                    <a:pt x="1316" y="44"/>
                  </a:lnTo>
                  <a:lnTo>
                    <a:pt x="1312" y="44"/>
                  </a:lnTo>
                  <a:lnTo>
                    <a:pt x="1312" y="44"/>
                  </a:lnTo>
                  <a:lnTo>
                    <a:pt x="1306" y="46"/>
                  </a:lnTo>
                  <a:lnTo>
                    <a:pt x="1306" y="46"/>
                  </a:lnTo>
                  <a:lnTo>
                    <a:pt x="1302" y="46"/>
                  </a:lnTo>
                  <a:lnTo>
                    <a:pt x="1296" y="46"/>
                  </a:lnTo>
                  <a:lnTo>
                    <a:pt x="1296" y="46"/>
                  </a:lnTo>
                  <a:lnTo>
                    <a:pt x="1290" y="46"/>
                  </a:lnTo>
                  <a:lnTo>
                    <a:pt x="1290" y="46"/>
                  </a:lnTo>
                  <a:lnTo>
                    <a:pt x="1288" y="46"/>
                  </a:lnTo>
                  <a:lnTo>
                    <a:pt x="1288" y="46"/>
                  </a:lnTo>
                  <a:lnTo>
                    <a:pt x="1284" y="44"/>
                  </a:lnTo>
                  <a:lnTo>
                    <a:pt x="1284" y="44"/>
                  </a:lnTo>
                  <a:lnTo>
                    <a:pt x="1282" y="46"/>
                  </a:lnTo>
                  <a:lnTo>
                    <a:pt x="1282" y="46"/>
                  </a:lnTo>
                  <a:lnTo>
                    <a:pt x="1276" y="46"/>
                  </a:lnTo>
                  <a:lnTo>
                    <a:pt x="1276" y="46"/>
                  </a:lnTo>
                  <a:lnTo>
                    <a:pt x="1274" y="46"/>
                  </a:lnTo>
                  <a:lnTo>
                    <a:pt x="1274" y="46"/>
                  </a:lnTo>
                  <a:lnTo>
                    <a:pt x="1272" y="46"/>
                  </a:lnTo>
                  <a:lnTo>
                    <a:pt x="1272" y="46"/>
                  </a:lnTo>
                  <a:lnTo>
                    <a:pt x="1266" y="44"/>
                  </a:lnTo>
                  <a:lnTo>
                    <a:pt x="1266" y="44"/>
                  </a:lnTo>
                  <a:lnTo>
                    <a:pt x="1262" y="44"/>
                  </a:lnTo>
                  <a:lnTo>
                    <a:pt x="1262" y="44"/>
                  </a:lnTo>
                  <a:lnTo>
                    <a:pt x="1260" y="44"/>
                  </a:lnTo>
                  <a:lnTo>
                    <a:pt x="1260" y="44"/>
                  </a:lnTo>
                  <a:lnTo>
                    <a:pt x="1258" y="46"/>
                  </a:lnTo>
                  <a:lnTo>
                    <a:pt x="1258" y="46"/>
                  </a:lnTo>
                  <a:lnTo>
                    <a:pt x="1254" y="46"/>
                  </a:lnTo>
                  <a:lnTo>
                    <a:pt x="1254" y="46"/>
                  </a:lnTo>
                  <a:lnTo>
                    <a:pt x="1250" y="48"/>
                  </a:lnTo>
                  <a:lnTo>
                    <a:pt x="1250" y="48"/>
                  </a:lnTo>
                  <a:lnTo>
                    <a:pt x="1248" y="46"/>
                  </a:lnTo>
                  <a:lnTo>
                    <a:pt x="1248" y="46"/>
                  </a:lnTo>
                  <a:lnTo>
                    <a:pt x="1248" y="48"/>
                  </a:lnTo>
                  <a:lnTo>
                    <a:pt x="1248" y="48"/>
                  </a:lnTo>
                  <a:lnTo>
                    <a:pt x="1246" y="46"/>
                  </a:lnTo>
                  <a:lnTo>
                    <a:pt x="1246" y="46"/>
                  </a:lnTo>
                  <a:lnTo>
                    <a:pt x="1244" y="46"/>
                  </a:lnTo>
                  <a:lnTo>
                    <a:pt x="1244" y="46"/>
                  </a:lnTo>
                  <a:lnTo>
                    <a:pt x="1240" y="48"/>
                  </a:lnTo>
                  <a:lnTo>
                    <a:pt x="1240" y="48"/>
                  </a:lnTo>
                  <a:lnTo>
                    <a:pt x="1236" y="44"/>
                  </a:lnTo>
                  <a:lnTo>
                    <a:pt x="1236" y="44"/>
                  </a:lnTo>
                  <a:lnTo>
                    <a:pt x="1230" y="46"/>
                  </a:lnTo>
                  <a:lnTo>
                    <a:pt x="1224" y="46"/>
                  </a:lnTo>
                  <a:lnTo>
                    <a:pt x="1224" y="46"/>
                  </a:lnTo>
                  <a:lnTo>
                    <a:pt x="1222" y="46"/>
                  </a:lnTo>
                  <a:lnTo>
                    <a:pt x="1218" y="46"/>
                  </a:lnTo>
                  <a:lnTo>
                    <a:pt x="1218" y="46"/>
                  </a:lnTo>
                  <a:lnTo>
                    <a:pt x="1216" y="44"/>
                  </a:lnTo>
                  <a:lnTo>
                    <a:pt x="1214" y="44"/>
                  </a:lnTo>
                  <a:lnTo>
                    <a:pt x="1214" y="44"/>
                  </a:lnTo>
                  <a:lnTo>
                    <a:pt x="1204" y="44"/>
                  </a:lnTo>
                  <a:lnTo>
                    <a:pt x="1204" y="44"/>
                  </a:lnTo>
                  <a:lnTo>
                    <a:pt x="1200" y="42"/>
                  </a:lnTo>
                  <a:lnTo>
                    <a:pt x="1200" y="42"/>
                  </a:lnTo>
                  <a:lnTo>
                    <a:pt x="1196" y="42"/>
                  </a:lnTo>
                  <a:lnTo>
                    <a:pt x="1196" y="42"/>
                  </a:lnTo>
                  <a:lnTo>
                    <a:pt x="1188" y="44"/>
                  </a:lnTo>
                  <a:lnTo>
                    <a:pt x="1188" y="44"/>
                  </a:lnTo>
                  <a:lnTo>
                    <a:pt x="1186" y="44"/>
                  </a:lnTo>
                  <a:lnTo>
                    <a:pt x="1186" y="44"/>
                  </a:lnTo>
                  <a:lnTo>
                    <a:pt x="1180" y="44"/>
                  </a:lnTo>
                  <a:lnTo>
                    <a:pt x="1180" y="44"/>
                  </a:lnTo>
                  <a:lnTo>
                    <a:pt x="1180" y="42"/>
                  </a:lnTo>
                  <a:lnTo>
                    <a:pt x="1180" y="42"/>
                  </a:lnTo>
                  <a:lnTo>
                    <a:pt x="1176" y="42"/>
                  </a:lnTo>
                  <a:lnTo>
                    <a:pt x="1176" y="42"/>
                  </a:lnTo>
                  <a:lnTo>
                    <a:pt x="1174" y="42"/>
                  </a:lnTo>
                  <a:lnTo>
                    <a:pt x="1174" y="42"/>
                  </a:lnTo>
                  <a:lnTo>
                    <a:pt x="1170" y="44"/>
                  </a:lnTo>
                  <a:lnTo>
                    <a:pt x="1170" y="44"/>
                  </a:lnTo>
                  <a:lnTo>
                    <a:pt x="1164" y="42"/>
                  </a:lnTo>
                  <a:lnTo>
                    <a:pt x="1164" y="42"/>
                  </a:lnTo>
                  <a:lnTo>
                    <a:pt x="1156" y="42"/>
                  </a:lnTo>
                  <a:lnTo>
                    <a:pt x="1156" y="42"/>
                  </a:lnTo>
                  <a:lnTo>
                    <a:pt x="1152" y="42"/>
                  </a:lnTo>
                  <a:lnTo>
                    <a:pt x="1152" y="42"/>
                  </a:lnTo>
                  <a:lnTo>
                    <a:pt x="1148" y="44"/>
                  </a:lnTo>
                  <a:lnTo>
                    <a:pt x="1148" y="44"/>
                  </a:lnTo>
                  <a:lnTo>
                    <a:pt x="1146" y="44"/>
                  </a:lnTo>
                  <a:lnTo>
                    <a:pt x="1144" y="44"/>
                  </a:lnTo>
                  <a:lnTo>
                    <a:pt x="1142" y="44"/>
                  </a:lnTo>
                  <a:lnTo>
                    <a:pt x="1142" y="44"/>
                  </a:lnTo>
                  <a:lnTo>
                    <a:pt x="1140" y="42"/>
                  </a:lnTo>
                  <a:lnTo>
                    <a:pt x="1140" y="42"/>
                  </a:lnTo>
                  <a:lnTo>
                    <a:pt x="1140" y="42"/>
                  </a:lnTo>
                  <a:lnTo>
                    <a:pt x="1140" y="42"/>
                  </a:lnTo>
                  <a:lnTo>
                    <a:pt x="1138" y="42"/>
                  </a:lnTo>
                  <a:lnTo>
                    <a:pt x="1138" y="42"/>
                  </a:lnTo>
                  <a:lnTo>
                    <a:pt x="1138" y="40"/>
                  </a:lnTo>
                  <a:lnTo>
                    <a:pt x="1138" y="40"/>
                  </a:lnTo>
                  <a:lnTo>
                    <a:pt x="1138" y="40"/>
                  </a:lnTo>
                  <a:lnTo>
                    <a:pt x="1138" y="40"/>
                  </a:lnTo>
                  <a:lnTo>
                    <a:pt x="1136" y="40"/>
                  </a:lnTo>
                  <a:lnTo>
                    <a:pt x="1136" y="40"/>
                  </a:lnTo>
                  <a:lnTo>
                    <a:pt x="1134" y="40"/>
                  </a:lnTo>
                  <a:lnTo>
                    <a:pt x="1134" y="40"/>
                  </a:lnTo>
                  <a:lnTo>
                    <a:pt x="1132" y="40"/>
                  </a:lnTo>
                  <a:lnTo>
                    <a:pt x="1132" y="40"/>
                  </a:lnTo>
                  <a:lnTo>
                    <a:pt x="1128" y="38"/>
                  </a:lnTo>
                  <a:lnTo>
                    <a:pt x="1128" y="38"/>
                  </a:lnTo>
                  <a:lnTo>
                    <a:pt x="1124" y="38"/>
                  </a:lnTo>
                  <a:lnTo>
                    <a:pt x="1124" y="38"/>
                  </a:lnTo>
                  <a:lnTo>
                    <a:pt x="1124" y="38"/>
                  </a:lnTo>
                  <a:lnTo>
                    <a:pt x="1124" y="38"/>
                  </a:lnTo>
                  <a:lnTo>
                    <a:pt x="1122" y="38"/>
                  </a:lnTo>
                  <a:lnTo>
                    <a:pt x="1122" y="38"/>
                  </a:lnTo>
                  <a:lnTo>
                    <a:pt x="1120" y="40"/>
                  </a:lnTo>
                  <a:lnTo>
                    <a:pt x="1120" y="40"/>
                  </a:lnTo>
                  <a:lnTo>
                    <a:pt x="1114" y="42"/>
                  </a:lnTo>
                  <a:lnTo>
                    <a:pt x="1114" y="42"/>
                  </a:lnTo>
                  <a:lnTo>
                    <a:pt x="1112" y="44"/>
                  </a:lnTo>
                  <a:lnTo>
                    <a:pt x="1112" y="44"/>
                  </a:lnTo>
                  <a:lnTo>
                    <a:pt x="1104" y="42"/>
                  </a:lnTo>
                  <a:lnTo>
                    <a:pt x="1104" y="42"/>
                  </a:lnTo>
                  <a:lnTo>
                    <a:pt x="1102" y="44"/>
                  </a:lnTo>
                  <a:lnTo>
                    <a:pt x="1102" y="44"/>
                  </a:lnTo>
                  <a:lnTo>
                    <a:pt x="1096" y="44"/>
                  </a:lnTo>
                  <a:lnTo>
                    <a:pt x="1096" y="44"/>
                  </a:lnTo>
                  <a:lnTo>
                    <a:pt x="1094" y="42"/>
                  </a:lnTo>
                  <a:lnTo>
                    <a:pt x="1094" y="42"/>
                  </a:lnTo>
                  <a:lnTo>
                    <a:pt x="1090" y="44"/>
                  </a:lnTo>
                  <a:lnTo>
                    <a:pt x="1090" y="44"/>
                  </a:lnTo>
                  <a:lnTo>
                    <a:pt x="1088" y="44"/>
                  </a:lnTo>
                  <a:lnTo>
                    <a:pt x="1088" y="44"/>
                  </a:lnTo>
                  <a:lnTo>
                    <a:pt x="1088" y="44"/>
                  </a:lnTo>
                  <a:lnTo>
                    <a:pt x="1088" y="44"/>
                  </a:lnTo>
                  <a:lnTo>
                    <a:pt x="1080" y="44"/>
                  </a:lnTo>
                  <a:lnTo>
                    <a:pt x="1080" y="44"/>
                  </a:lnTo>
                  <a:lnTo>
                    <a:pt x="1078" y="44"/>
                  </a:lnTo>
                  <a:lnTo>
                    <a:pt x="1078" y="44"/>
                  </a:lnTo>
                  <a:lnTo>
                    <a:pt x="1072" y="44"/>
                  </a:lnTo>
                  <a:lnTo>
                    <a:pt x="1072" y="44"/>
                  </a:lnTo>
                  <a:lnTo>
                    <a:pt x="1068" y="44"/>
                  </a:lnTo>
                  <a:lnTo>
                    <a:pt x="1068" y="44"/>
                  </a:lnTo>
                  <a:lnTo>
                    <a:pt x="1066" y="42"/>
                  </a:lnTo>
                  <a:lnTo>
                    <a:pt x="1066" y="42"/>
                  </a:lnTo>
                  <a:lnTo>
                    <a:pt x="1064" y="42"/>
                  </a:lnTo>
                  <a:lnTo>
                    <a:pt x="1062" y="44"/>
                  </a:lnTo>
                  <a:lnTo>
                    <a:pt x="1062" y="44"/>
                  </a:lnTo>
                  <a:lnTo>
                    <a:pt x="1056" y="44"/>
                  </a:lnTo>
                  <a:lnTo>
                    <a:pt x="1056" y="44"/>
                  </a:lnTo>
                  <a:lnTo>
                    <a:pt x="1054" y="44"/>
                  </a:lnTo>
                  <a:lnTo>
                    <a:pt x="1054" y="44"/>
                  </a:lnTo>
                  <a:lnTo>
                    <a:pt x="1052" y="46"/>
                  </a:lnTo>
                  <a:lnTo>
                    <a:pt x="1052" y="46"/>
                  </a:lnTo>
                  <a:lnTo>
                    <a:pt x="1050" y="44"/>
                  </a:lnTo>
                  <a:lnTo>
                    <a:pt x="1050" y="44"/>
                  </a:lnTo>
                  <a:lnTo>
                    <a:pt x="1050" y="46"/>
                  </a:lnTo>
                  <a:lnTo>
                    <a:pt x="1050" y="46"/>
                  </a:lnTo>
                  <a:lnTo>
                    <a:pt x="1046" y="44"/>
                  </a:lnTo>
                  <a:lnTo>
                    <a:pt x="1046" y="44"/>
                  </a:lnTo>
                  <a:lnTo>
                    <a:pt x="1044" y="44"/>
                  </a:lnTo>
                  <a:lnTo>
                    <a:pt x="1044" y="44"/>
                  </a:lnTo>
                  <a:lnTo>
                    <a:pt x="1042" y="46"/>
                  </a:lnTo>
                  <a:lnTo>
                    <a:pt x="1042" y="46"/>
                  </a:lnTo>
                  <a:lnTo>
                    <a:pt x="1038" y="46"/>
                  </a:lnTo>
                  <a:lnTo>
                    <a:pt x="1038" y="46"/>
                  </a:lnTo>
                  <a:lnTo>
                    <a:pt x="1038" y="46"/>
                  </a:lnTo>
                  <a:lnTo>
                    <a:pt x="1038" y="46"/>
                  </a:lnTo>
                  <a:lnTo>
                    <a:pt x="1032" y="46"/>
                  </a:lnTo>
                  <a:lnTo>
                    <a:pt x="1032" y="46"/>
                  </a:lnTo>
                  <a:lnTo>
                    <a:pt x="1032" y="46"/>
                  </a:lnTo>
                  <a:lnTo>
                    <a:pt x="1032" y="46"/>
                  </a:lnTo>
                  <a:lnTo>
                    <a:pt x="1030" y="46"/>
                  </a:lnTo>
                  <a:lnTo>
                    <a:pt x="1030" y="46"/>
                  </a:lnTo>
                  <a:lnTo>
                    <a:pt x="1028" y="46"/>
                  </a:lnTo>
                  <a:lnTo>
                    <a:pt x="1028" y="46"/>
                  </a:lnTo>
                  <a:lnTo>
                    <a:pt x="1022" y="44"/>
                  </a:lnTo>
                  <a:lnTo>
                    <a:pt x="1022" y="44"/>
                  </a:lnTo>
                  <a:lnTo>
                    <a:pt x="1018" y="42"/>
                  </a:lnTo>
                  <a:lnTo>
                    <a:pt x="1018" y="42"/>
                  </a:lnTo>
                  <a:lnTo>
                    <a:pt x="1014" y="42"/>
                  </a:lnTo>
                  <a:lnTo>
                    <a:pt x="1014" y="42"/>
                  </a:lnTo>
                  <a:lnTo>
                    <a:pt x="1012" y="42"/>
                  </a:lnTo>
                  <a:lnTo>
                    <a:pt x="1012" y="42"/>
                  </a:lnTo>
                  <a:lnTo>
                    <a:pt x="1010" y="42"/>
                  </a:lnTo>
                  <a:lnTo>
                    <a:pt x="1010" y="42"/>
                  </a:lnTo>
                  <a:lnTo>
                    <a:pt x="1008" y="44"/>
                  </a:lnTo>
                  <a:lnTo>
                    <a:pt x="1008" y="44"/>
                  </a:lnTo>
                  <a:lnTo>
                    <a:pt x="1008" y="44"/>
                  </a:lnTo>
                  <a:lnTo>
                    <a:pt x="1006" y="44"/>
                  </a:lnTo>
                  <a:lnTo>
                    <a:pt x="1006" y="44"/>
                  </a:lnTo>
                  <a:lnTo>
                    <a:pt x="1002" y="44"/>
                  </a:lnTo>
                  <a:lnTo>
                    <a:pt x="1000" y="44"/>
                  </a:lnTo>
                  <a:lnTo>
                    <a:pt x="1000" y="44"/>
                  </a:lnTo>
                  <a:lnTo>
                    <a:pt x="996" y="44"/>
                  </a:lnTo>
                  <a:lnTo>
                    <a:pt x="996" y="44"/>
                  </a:lnTo>
                  <a:lnTo>
                    <a:pt x="996" y="42"/>
                  </a:lnTo>
                  <a:lnTo>
                    <a:pt x="996" y="42"/>
                  </a:lnTo>
                  <a:lnTo>
                    <a:pt x="992" y="42"/>
                  </a:lnTo>
                  <a:lnTo>
                    <a:pt x="992" y="42"/>
                  </a:lnTo>
                  <a:lnTo>
                    <a:pt x="992" y="40"/>
                  </a:lnTo>
                  <a:lnTo>
                    <a:pt x="992" y="40"/>
                  </a:lnTo>
                  <a:lnTo>
                    <a:pt x="992" y="40"/>
                  </a:lnTo>
                  <a:lnTo>
                    <a:pt x="992" y="40"/>
                  </a:lnTo>
                  <a:lnTo>
                    <a:pt x="990" y="40"/>
                  </a:lnTo>
                  <a:lnTo>
                    <a:pt x="990" y="40"/>
                  </a:lnTo>
                  <a:lnTo>
                    <a:pt x="988" y="40"/>
                  </a:lnTo>
                  <a:lnTo>
                    <a:pt x="988" y="40"/>
                  </a:lnTo>
                  <a:lnTo>
                    <a:pt x="982" y="42"/>
                  </a:lnTo>
                  <a:lnTo>
                    <a:pt x="982" y="42"/>
                  </a:lnTo>
                  <a:lnTo>
                    <a:pt x="980" y="40"/>
                  </a:lnTo>
                  <a:lnTo>
                    <a:pt x="980" y="40"/>
                  </a:lnTo>
                  <a:lnTo>
                    <a:pt x="974" y="42"/>
                  </a:lnTo>
                  <a:lnTo>
                    <a:pt x="968" y="42"/>
                  </a:lnTo>
                  <a:lnTo>
                    <a:pt x="968" y="42"/>
                  </a:lnTo>
                  <a:lnTo>
                    <a:pt x="966" y="42"/>
                  </a:lnTo>
                  <a:lnTo>
                    <a:pt x="966" y="42"/>
                  </a:lnTo>
                  <a:lnTo>
                    <a:pt x="966" y="40"/>
                  </a:lnTo>
                  <a:lnTo>
                    <a:pt x="966" y="40"/>
                  </a:lnTo>
                  <a:lnTo>
                    <a:pt x="964" y="40"/>
                  </a:lnTo>
                  <a:lnTo>
                    <a:pt x="964" y="40"/>
                  </a:lnTo>
                  <a:lnTo>
                    <a:pt x="960" y="42"/>
                  </a:lnTo>
                  <a:lnTo>
                    <a:pt x="960" y="42"/>
                  </a:lnTo>
                  <a:lnTo>
                    <a:pt x="956" y="44"/>
                  </a:lnTo>
                  <a:lnTo>
                    <a:pt x="956" y="44"/>
                  </a:lnTo>
                  <a:lnTo>
                    <a:pt x="956" y="44"/>
                  </a:lnTo>
                  <a:lnTo>
                    <a:pt x="956" y="44"/>
                  </a:lnTo>
                  <a:lnTo>
                    <a:pt x="952" y="44"/>
                  </a:lnTo>
                  <a:lnTo>
                    <a:pt x="952" y="44"/>
                  </a:lnTo>
                  <a:lnTo>
                    <a:pt x="950" y="46"/>
                  </a:lnTo>
                  <a:lnTo>
                    <a:pt x="950" y="46"/>
                  </a:lnTo>
                  <a:lnTo>
                    <a:pt x="950" y="46"/>
                  </a:lnTo>
                  <a:lnTo>
                    <a:pt x="950" y="46"/>
                  </a:lnTo>
                  <a:lnTo>
                    <a:pt x="948" y="46"/>
                  </a:lnTo>
                  <a:lnTo>
                    <a:pt x="948" y="46"/>
                  </a:lnTo>
                  <a:lnTo>
                    <a:pt x="942" y="46"/>
                  </a:lnTo>
                  <a:lnTo>
                    <a:pt x="942" y="46"/>
                  </a:lnTo>
                  <a:lnTo>
                    <a:pt x="936" y="44"/>
                  </a:lnTo>
                  <a:lnTo>
                    <a:pt x="936" y="44"/>
                  </a:lnTo>
                  <a:lnTo>
                    <a:pt x="934" y="42"/>
                  </a:lnTo>
                  <a:lnTo>
                    <a:pt x="934" y="42"/>
                  </a:lnTo>
                  <a:lnTo>
                    <a:pt x="930" y="42"/>
                  </a:lnTo>
                  <a:lnTo>
                    <a:pt x="930" y="42"/>
                  </a:lnTo>
                  <a:lnTo>
                    <a:pt x="930" y="40"/>
                  </a:lnTo>
                  <a:lnTo>
                    <a:pt x="930" y="40"/>
                  </a:lnTo>
                  <a:lnTo>
                    <a:pt x="922" y="42"/>
                  </a:lnTo>
                  <a:lnTo>
                    <a:pt x="912" y="42"/>
                  </a:lnTo>
                  <a:lnTo>
                    <a:pt x="912" y="42"/>
                  </a:lnTo>
                  <a:lnTo>
                    <a:pt x="910" y="44"/>
                  </a:lnTo>
                  <a:lnTo>
                    <a:pt x="910" y="44"/>
                  </a:lnTo>
                  <a:lnTo>
                    <a:pt x="908" y="44"/>
                  </a:lnTo>
                  <a:lnTo>
                    <a:pt x="908" y="44"/>
                  </a:lnTo>
                  <a:lnTo>
                    <a:pt x="908" y="44"/>
                  </a:lnTo>
                  <a:lnTo>
                    <a:pt x="908" y="44"/>
                  </a:lnTo>
                  <a:lnTo>
                    <a:pt x="902" y="46"/>
                  </a:lnTo>
                  <a:lnTo>
                    <a:pt x="902" y="46"/>
                  </a:lnTo>
                  <a:lnTo>
                    <a:pt x="900" y="44"/>
                  </a:lnTo>
                  <a:lnTo>
                    <a:pt x="900" y="44"/>
                  </a:lnTo>
                  <a:lnTo>
                    <a:pt x="896" y="44"/>
                  </a:lnTo>
                  <a:lnTo>
                    <a:pt x="892" y="44"/>
                  </a:lnTo>
                  <a:lnTo>
                    <a:pt x="892" y="44"/>
                  </a:lnTo>
                  <a:lnTo>
                    <a:pt x="890" y="44"/>
                  </a:lnTo>
                  <a:lnTo>
                    <a:pt x="890" y="44"/>
                  </a:lnTo>
                  <a:lnTo>
                    <a:pt x="888" y="46"/>
                  </a:lnTo>
                  <a:lnTo>
                    <a:pt x="888" y="46"/>
                  </a:lnTo>
                  <a:lnTo>
                    <a:pt x="882" y="44"/>
                  </a:lnTo>
                  <a:lnTo>
                    <a:pt x="882" y="44"/>
                  </a:lnTo>
                  <a:lnTo>
                    <a:pt x="876" y="42"/>
                  </a:lnTo>
                  <a:lnTo>
                    <a:pt x="876" y="42"/>
                  </a:lnTo>
                  <a:lnTo>
                    <a:pt x="874" y="42"/>
                  </a:lnTo>
                  <a:lnTo>
                    <a:pt x="870" y="42"/>
                  </a:lnTo>
                  <a:lnTo>
                    <a:pt x="870" y="42"/>
                  </a:lnTo>
                  <a:lnTo>
                    <a:pt x="866" y="44"/>
                  </a:lnTo>
                  <a:lnTo>
                    <a:pt x="866" y="44"/>
                  </a:lnTo>
                  <a:lnTo>
                    <a:pt x="862" y="46"/>
                  </a:lnTo>
                  <a:lnTo>
                    <a:pt x="862" y="46"/>
                  </a:lnTo>
                  <a:lnTo>
                    <a:pt x="858" y="46"/>
                  </a:lnTo>
                  <a:lnTo>
                    <a:pt x="858" y="46"/>
                  </a:lnTo>
                  <a:lnTo>
                    <a:pt x="856" y="44"/>
                  </a:lnTo>
                  <a:lnTo>
                    <a:pt x="856" y="44"/>
                  </a:lnTo>
                  <a:lnTo>
                    <a:pt x="852" y="44"/>
                  </a:lnTo>
                  <a:lnTo>
                    <a:pt x="852" y="44"/>
                  </a:lnTo>
                  <a:lnTo>
                    <a:pt x="850" y="44"/>
                  </a:lnTo>
                  <a:lnTo>
                    <a:pt x="850" y="44"/>
                  </a:lnTo>
                  <a:lnTo>
                    <a:pt x="848" y="40"/>
                  </a:lnTo>
                  <a:lnTo>
                    <a:pt x="846" y="40"/>
                  </a:lnTo>
                  <a:lnTo>
                    <a:pt x="846" y="40"/>
                  </a:lnTo>
                  <a:lnTo>
                    <a:pt x="844" y="42"/>
                  </a:lnTo>
                  <a:lnTo>
                    <a:pt x="844" y="42"/>
                  </a:lnTo>
                  <a:lnTo>
                    <a:pt x="840" y="42"/>
                  </a:lnTo>
                  <a:lnTo>
                    <a:pt x="836" y="40"/>
                  </a:lnTo>
                  <a:lnTo>
                    <a:pt x="836" y="40"/>
                  </a:lnTo>
                  <a:lnTo>
                    <a:pt x="834" y="38"/>
                  </a:lnTo>
                  <a:lnTo>
                    <a:pt x="834" y="38"/>
                  </a:lnTo>
                  <a:lnTo>
                    <a:pt x="830" y="40"/>
                  </a:lnTo>
                  <a:lnTo>
                    <a:pt x="828" y="38"/>
                  </a:lnTo>
                  <a:lnTo>
                    <a:pt x="828" y="38"/>
                  </a:lnTo>
                  <a:lnTo>
                    <a:pt x="820" y="40"/>
                  </a:lnTo>
                  <a:lnTo>
                    <a:pt x="820" y="40"/>
                  </a:lnTo>
                  <a:lnTo>
                    <a:pt x="820" y="40"/>
                  </a:lnTo>
                  <a:lnTo>
                    <a:pt x="820" y="40"/>
                  </a:lnTo>
                  <a:lnTo>
                    <a:pt x="816" y="42"/>
                  </a:lnTo>
                  <a:lnTo>
                    <a:pt x="816" y="42"/>
                  </a:lnTo>
                  <a:lnTo>
                    <a:pt x="812" y="40"/>
                  </a:lnTo>
                  <a:lnTo>
                    <a:pt x="812" y="40"/>
                  </a:lnTo>
                  <a:lnTo>
                    <a:pt x="808" y="40"/>
                  </a:lnTo>
                  <a:lnTo>
                    <a:pt x="808" y="40"/>
                  </a:lnTo>
                  <a:lnTo>
                    <a:pt x="806" y="40"/>
                  </a:lnTo>
                  <a:lnTo>
                    <a:pt x="806" y="40"/>
                  </a:lnTo>
                  <a:lnTo>
                    <a:pt x="804" y="40"/>
                  </a:lnTo>
                  <a:lnTo>
                    <a:pt x="804" y="40"/>
                  </a:lnTo>
                  <a:lnTo>
                    <a:pt x="802" y="38"/>
                  </a:lnTo>
                  <a:lnTo>
                    <a:pt x="802" y="38"/>
                  </a:lnTo>
                  <a:lnTo>
                    <a:pt x="800" y="40"/>
                  </a:lnTo>
                  <a:lnTo>
                    <a:pt x="800" y="40"/>
                  </a:lnTo>
                  <a:lnTo>
                    <a:pt x="800" y="40"/>
                  </a:lnTo>
                  <a:lnTo>
                    <a:pt x="794" y="42"/>
                  </a:lnTo>
                  <a:lnTo>
                    <a:pt x="794" y="42"/>
                  </a:lnTo>
                  <a:lnTo>
                    <a:pt x="792" y="40"/>
                  </a:lnTo>
                  <a:lnTo>
                    <a:pt x="792" y="40"/>
                  </a:lnTo>
                  <a:lnTo>
                    <a:pt x="790" y="40"/>
                  </a:lnTo>
                  <a:lnTo>
                    <a:pt x="790" y="40"/>
                  </a:lnTo>
                  <a:lnTo>
                    <a:pt x="790" y="40"/>
                  </a:lnTo>
                  <a:lnTo>
                    <a:pt x="788" y="42"/>
                  </a:lnTo>
                  <a:lnTo>
                    <a:pt x="788" y="42"/>
                  </a:lnTo>
                  <a:lnTo>
                    <a:pt x="786" y="42"/>
                  </a:lnTo>
                  <a:lnTo>
                    <a:pt x="786" y="42"/>
                  </a:lnTo>
                  <a:lnTo>
                    <a:pt x="782" y="40"/>
                  </a:lnTo>
                  <a:lnTo>
                    <a:pt x="782" y="40"/>
                  </a:lnTo>
                  <a:lnTo>
                    <a:pt x="778" y="40"/>
                  </a:lnTo>
                  <a:lnTo>
                    <a:pt x="778" y="40"/>
                  </a:lnTo>
                  <a:lnTo>
                    <a:pt x="776" y="42"/>
                  </a:lnTo>
                  <a:lnTo>
                    <a:pt x="772" y="42"/>
                  </a:lnTo>
                  <a:lnTo>
                    <a:pt x="772" y="42"/>
                  </a:lnTo>
                  <a:lnTo>
                    <a:pt x="770" y="42"/>
                  </a:lnTo>
                  <a:lnTo>
                    <a:pt x="770" y="42"/>
                  </a:lnTo>
                  <a:lnTo>
                    <a:pt x="766" y="40"/>
                  </a:lnTo>
                  <a:lnTo>
                    <a:pt x="766" y="40"/>
                  </a:lnTo>
                  <a:lnTo>
                    <a:pt x="764" y="40"/>
                  </a:lnTo>
                  <a:lnTo>
                    <a:pt x="764" y="40"/>
                  </a:lnTo>
                  <a:lnTo>
                    <a:pt x="762" y="42"/>
                  </a:lnTo>
                  <a:lnTo>
                    <a:pt x="762" y="42"/>
                  </a:lnTo>
                  <a:lnTo>
                    <a:pt x="758" y="42"/>
                  </a:lnTo>
                  <a:lnTo>
                    <a:pt x="758" y="42"/>
                  </a:lnTo>
                  <a:lnTo>
                    <a:pt x="756" y="42"/>
                  </a:lnTo>
                  <a:lnTo>
                    <a:pt x="756" y="42"/>
                  </a:lnTo>
                  <a:lnTo>
                    <a:pt x="752" y="42"/>
                  </a:lnTo>
                  <a:lnTo>
                    <a:pt x="752" y="42"/>
                  </a:lnTo>
                  <a:lnTo>
                    <a:pt x="744" y="44"/>
                  </a:lnTo>
                  <a:lnTo>
                    <a:pt x="744" y="44"/>
                  </a:lnTo>
                  <a:lnTo>
                    <a:pt x="738" y="42"/>
                  </a:lnTo>
                  <a:lnTo>
                    <a:pt x="738" y="42"/>
                  </a:lnTo>
                  <a:lnTo>
                    <a:pt x="734" y="40"/>
                  </a:lnTo>
                  <a:lnTo>
                    <a:pt x="734" y="40"/>
                  </a:lnTo>
                  <a:lnTo>
                    <a:pt x="732" y="42"/>
                  </a:lnTo>
                  <a:lnTo>
                    <a:pt x="732" y="42"/>
                  </a:lnTo>
                  <a:lnTo>
                    <a:pt x="728" y="42"/>
                  </a:lnTo>
                  <a:lnTo>
                    <a:pt x="726" y="42"/>
                  </a:lnTo>
                  <a:lnTo>
                    <a:pt x="726" y="42"/>
                  </a:lnTo>
                  <a:lnTo>
                    <a:pt x="724" y="42"/>
                  </a:lnTo>
                  <a:lnTo>
                    <a:pt x="724" y="42"/>
                  </a:lnTo>
                  <a:lnTo>
                    <a:pt x="720" y="42"/>
                  </a:lnTo>
                  <a:lnTo>
                    <a:pt x="720" y="42"/>
                  </a:lnTo>
                  <a:lnTo>
                    <a:pt x="718" y="42"/>
                  </a:lnTo>
                  <a:lnTo>
                    <a:pt x="718" y="42"/>
                  </a:lnTo>
                  <a:lnTo>
                    <a:pt x="712" y="42"/>
                  </a:lnTo>
                  <a:lnTo>
                    <a:pt x="712" y="42"/>
                  </a:lnTo>
                  <a:lnTo>
                    <a:pt x="710" y="42"/>
                  </a:lnTo>
                  <a:lnTo>
                    <a:pt x="710" y="42"/>
                  </a:lnTo>
                  <a:lnTo>
                    <a:pt x="706" y="42"/>
                  </a:lnTo>
                  <a:lnTo>
                    <a:pt x="706" y="42"/>
                  </a:lnTo>
                  <a:lnTo>
                    <a:pt x="704" y="44"/>
                  </a:lnTo>
                  <a:lnTo>
                    <a:pt x="704" y="44"/>
                  </a:lnTo>
                  <a:lnTo>
                    <a:pt x="702" y="42"/>
                  </a:lnTo>
                  <a:lnTo>
                    <a:pt x="702" y="42"/>
                  </a:lnTo>
                  <a:lnTo>
                    <a:pt x="696" y="44"/>
                  </a:lnTo>
                  <a:lnTo>
                    <a:pt x="696" y="44"/>
                  </a:lnTo>
                  <a:lnTo>
                    <a:pt x="692" y="44"/>
                  </a:lnTo>
                  <a:lnTo>
                    <a:pt x="692" y="44"/>
                  </a:lnTo>
                  <a:lnTo>
                    <a:pt x="690" y="44"/>
                  </a:lnTo>
                  <a:lnTo>
                    <a:pt x="690" y="44"/>
                  </a:lnTo>
                  <a:lnTo>
                    <a:pt x="688" y="44"/>
                  </a:lnTo>
                  <a:lnTo>
                    <a:pt x="688" y="44"/>
                  </a:lnTo>
                  <a:lnTo>
                    <a:pt x="686" y="44"/>
                  </a:lnTo>
                  <a:lnTo>
                    <a:pt x="686" y="44"/>
                  </a:lnTo>
                  <a:lnTo>
                    <a:pt x="680" y="44"/>
                  </a:lnTo>
                  <a:lnTo>
                    <a:pt x="680" y="44"/>
                  </a:lnTo>
                  <a:lnTo>
                    <a:pt x="676" y="44"/>
                  </a:lnTo>
                  <a:lnTo>
                    <a:pt x="676" y="44"/>
                  </a:lnTo>
                  <a:lnTo>
                    <a:pt x="668" y="44"/>
                  </a:lnTo>
                  <a:lnTo>
                    <a:pt x="660" y="42"/>
                  </a:lnTo>
                  <a:lnTo>
                    <a:pt x="660" y="42"/>
                  </a:lnTo>
                  <a:lnTo>
                    <a:pt x="658" y="42"/>
                  </a:lnTo>
                  <a:lnTo>
                    <a:pt x="658" y="42"/>
                  </a:lnTo>
                  <a:lnTo>
                    <a:pt x="654" y="42"/>
                  </a:lnTo>
                  <a:lnTo>
                    <a:pt x="652" y="42"/>
                  </a:lnTo>
                  <a:lnTo>
                    <a:pt x="652" y="42"/>
                  </a:lnTo>
                  <a:lnTo>
                    <a:pt x="648" y="42"/>
                  </a:lnTo>
                  <a:lnTo>
                    <a:pt x="648" y="42"/>
                  </a:lnTo>
                  <a:lnTo>
                    <a:pt x="646" y="42"/>
                  </a:lnTo>
                  <a:lnTo>
                    <a:pt x="646" y="42"/>
                  </a:lnTo>
                  <a:lnTo>
                    <a:pt x="636" y="42"/>
                  </a:lnTo>
                  <a:lnTo>
                    <a:pt x="636" y="42"/>
                  </a:lnTo>
                  <a:lnTo>
                    <a:pt x="636" y="42"/>
                  </a:lnTo>
                  <a:lnTo>
                    <a:pt x="636" y="42"/>
                  </a:lnTo>
                  <a:lnTo>
                    <a:pt x="636" y="42"/>
                  </a:lnTo>
                  <a:lnTo>
                    <a:pt x="636" y="42"/>
                  </a:lnTo>
                  <a:lnTo>
                    <a:pt x="636" y="42"/>
                  </a:lnTo>
                  <a:lnTo>
                    <a:pt x="636" y="42"/>
                  </a:lnTo>
                  <a:lnTo>
                    <a:pt x="634" y="42"/>
                  </a:lnTo>
                  <a:lnTo>
                    <a:pt x="634" y="42"/>
                  </a:lnTo>
                  <a:lnTo>
                    <a:pt x="630" y="42"/>
                  </a:lnTo>
                  <a:lnTo>
                    <a:pt x="630" y="42"/>
                  </a:lnTo>
                  <a:lnTo>
                    <a:pt x="628" y="42"/>
                  </a:lnTo>
                  <a:lnTo>
                    <a:pt x="628" y="42"/>
                  </a:lnTo>
                  <a:lnTo>
                    <a:pt x="622" y="42"/>
                  </a:lnTo>
                  <a:lnTo>
                    <a:pt x="622" y="42"/>
                  </a:lnTo>
                  <a:lnTo>
                    <a:pt x="614" y="42"/>
                  </a:lnTo>
                  <a:lnTo>
                    <a:pt x="614" y="42"/>
                  </a:lnTo>
                  <a:lnTo>
                    <a:pt x="612" y="42"/>
                  </a:lnTo>
                  <a:lnTo>
                    <a:pt x="608" y="42"/>
                  </a:lnTo>
                  <a:lnTo>
                    <a:pt x="608" y="42"/>
                  </a:lnTo>
                  <a:lnTo>
                    <a:pt x="608" y="42"/>
                  </a:lnTo>
                  <a:lnTo>
                    <a:pt x="608" y="42"/>
                  </a:lnTo>
                  <a:lnTo>
                    <a:pt x="606" y="42"/>
                  </a:lnTo>
                  <a:lnTo>
                    <a:pt x="606" y="42"/>
                  </a:lnTo>
                  <a:lnTo>
                    <a:pt x="604" y="42"/>
                  </a:lnTo>
                  <a:lnTo>
                    <a:pt x="604" y="42"/>
                  </a:lnTo>
                  <a:lnTo>
                    <a:pt x="600" y="42"/>
                  </a:lnTo>
                  <a:lnTo>
                    <a:pt x="600" y="42"/>
                  </a:lnTo>
                  <a:lnTo>
                    <a:pt x="596" y="42"/>
                  </a:lnTo>
                  <a:lnTo>
                    <a:pt x="596" y="42"/>
                  </a:lnTo>
                  <a:lnTo>
                    <a:pt x="594" y="42"/>
                  </a:lnTo>
                  <a:lnTo>
                    <a:pt x="594" y="42"/>
                  </a:lnTo>
                  <a:lnTo>
                    <a:pt x="588" y="42"/>
                  </a:lnTo>
                  <a:lnTo>
                    <a:pt x="588" y="42"/>
                  </a:lnTo>
                  <a:lnTo>
                    <a:pt x="586" y="42"/>
                  </a:lnTo>
                  <a:lnTo>
                    <a:pt x="586" y="42"/>
                  </a:lnTo>
                  <a:lnTo>
                    <a:pt x="582" y="42"/>
                  </a:lnTo>
                  <a:lnTo>
                    <a:pt x="582" y="42"/>
                  </a:lnTo>
                  <a:lnTo>
                    <a:pt x="580" y="42"/>
                  </a:lnTo>
                  <a:lnTo>
                    <a:pt x="580" y="42"/>
                  </a:lnTo>
                  <a:lnTo>
                    <a:pt x="576" y="42"/>
                  </a:lnTo>
                  <a:lnTo>
                    <a:pt x="576" y="42"/>
                  </a:lnTo>
                  <a:lnTo>
                    <a:pt x="574" y="42"/>
                  </a:lnTo>
                  <a:lnTo>
                    <a:pt x="574" y="42"/>
                  </a:lnTo>
                  <a:lnTo>
                    <a:pt x="570" y="42"/>
                  </a:lnTo>
                  <a:lnTo>
                    <a:pt x="570" y="42"/>
                  </a:lnTo>
                  <a:lnTo>
                    <a:pt x="566" y="42"/>
                  </a:lnTo>
                  <a:lnTo>
                    <a:pt x="566" y="42"/>
                  </a:lnTo>
                  <a:lnTo>
                    <a:pt x="564" y="42"/>
                  </a:lnTo>
                  <a:lnTo>
                    <a:pt x="564" y="42"/>
                  </a:lnTo>
                  <a:lnTo>
                    <a:pt x="560" y="42"/>
                  </a:lnTo>
                  <a:lnTo>
                    <a:pt x="560" y="42"/>
                  </a:lnTo>
                  <a:lnTo>
                    <a:pt x="542" y="42"/>
                  </a:lnTo>
                  <a:lnTo>
                    <a:pt x="542" y="42"/>
                  </a:lnTo>
                  <a:lnTo>
                    <a:pt x="540" y="44"/>
                  </a:lnTo>
                  <a:lnTo>
                    <a:pt x="540" y="44"/>
                  </a:lnTo>
                  <a:lnTo>
                    <a:pt x="536" y="42"/>
                  </a:lnTo>
                  <a:lnTo>
                    <a:pt x="532" y="44"/>
                  </a:lnTo>
                  <a:lnTo>
                    <a:pt x="532" y="44"/>
                  </a:lnTo>
                  <a:lnTo>
                    <a:pt x="528" y="42"/>
                  </a:lnTo>
                  <a:lnTo>
                    <a:pt x="528" y="42"/>
                  </a:lnTo>
                  <a:lnTo>
                    <a:pt x="528" y="42"/>
                  </a:lnTo>
                  <a:lnTo>
                    <a:pt x="526" y="44"/>
                  </a:lnTo>
                  <a:lnTo>
                    <a:pt x="526" y="44"/>
                  </a:lnTo>
                  <a:lnTo>
                    <a:pt x="518" y="44"/>
                  </a:lnTo>
                  <a:lnTo>
                    <a:pt x="518" y="44"/>
                  </a:lnTo>
                  <a:lnTo>
                    <a:pt x="514" y="46"/>
                  </a:lnTo>
                  <a:lnTo>
                    <a:pt x="514" y="46"/>
                  </a:lnTo>
                  <a:lnTo>
                    <a:pt x="510" y="46"/>
                  </a:lnTo>
                  <a:lnTo>
                    <a:pt x="510" y="46"/>
                  </a:lnTo>
                  <a:lnTo>
                    <a:pt x="508" y="46"/>
                  </a:lnTo>
                  <a:lnTo>
                    <a:pt x="508" y="46"/>
                  </a:lnTo>
                  <a:lnTo>
                    <a:pt x="504" y="46"/>
                  </a:lnTo>
                  <a:lnTo>
                    <a:pt x="504" y="46"/>
                  </a:lnTo>
                  <a:lnTo>
                    <a:pt x="500" y="46"/>
                  </a:lnTo>
                  <a:lnTo>
                    <a:pt x="500" y="46"/>
                  </a:lnTo>
                  <a:lnTo>
                    <a:pt x="500" y="46"/>
                  </a:lnTo>
                  <a:lnTo>
                    <a:pt x="500" y="46"/>
                  </a:lnTo>
                  <a:lnTo>
                    <a:pt x="498" y="46"/>
                  </a:lnTo>
                  <a:lnTo>
                    <a:pt x="498" y="46"/>
                  </a:lnTo>
                  <a:lnTo>
                    <a:pt x="498" y="46"/>
                  </a:lnTo>
                  <a:lnTo>
                    <a:pt x="498" y="46"/>
                  </a:lnTo>
                  <a:lnTo>
                    <a:pt x="498" y="46"/>
                  </a:lnTo>
                  <a:lnTo>
                    <a:pt x="498" y="46"/>
                  </a:lnTo>
                  <a:lnTo>
                    <a:pt x="496" y="46"/>
                  </a:lnTo>
                  <a:lnTo>
                    <a:pt x="496" y="46"/>
                  </a:lnTo>
                  <a:lnTo>
                    <a:pt x="494" y="46"/>
                  </a:lnTo>
                  <a:lnTo>
                    <a:pt x="494" y="46"/>
                  </a:lnTo>
                  <a:lnTo>
                    <a:pt x="490" y="46"/>
                  </a:lnTo>
                  <a:lnTo>
                    <a:pt x="490" y="46"/>
                  </a:lnTo>
                  <a:lnTo>
                    <a:pt x="486" y="44"/>
                  </a:lnTo>
                  <a:lnTo>
                    <a:pt x="486" y="44"/>
                  </a:lnTo>
                  <a:lnTo>
                    <a:pt x="484" y="44"/>
                  </a:lnTo>
                  <a:lnTo>
                    <a:pt x="484" y="44"/>
                  </a:lnTo>
                  <a:lnTo>
                    <a:pt x="482" y="44"/>
                  </a:lnTo>
                  <a:lnTo>
                    <a:pt x="482" y="44"/>
                  </a:lnTo>
                  <a:lnTo>
                    <a:pt x="478" y="44"/>
                  </a:lnTo>
                  <a:lnTo>
                    <a:pt x="478" y="44"/>
                  </a:lnTo>
                  <a:lnTo>
                    <a:pt x="476" y="44"/>
                  </a:lnTo>
                  <a:lnTo>
                    <a:pt x="476" y="44"/>
                  </a:lnTo>
                  <a:lnTo>
                    <a:pt x="472" y="46"/>
                  </a:lnTo>
                  <a:lnTo>
                    <a:pt x="468" y="44"/>
                  </a:lnTo>
                  <a:lnTo>
                    <a:pt x="468" y="44"/>
                  </a:lnTo>
                  <a:lnTo>
                    <a:pt x="466" y="46"/>
                  </a:lnTo>
                  <a:lnTo>
                    <a:pt x="464" y="46"/>
                  </a:lnTo>
                  <a:lnTo>
                    <a:pt x="464" y="46"/>
                  </a:lnTo>
                  <a:lnTo>
                    <a:pt x="464" y="44"/>
                  </a:lnTo>
                  <a:lnTo>
                    <a:pt x="464" y="44"/>
                  </a:lnTo>
                  <a:lnTo>
                    <a:pt x="462" y="44"/>
                  </a:lnTo>
                  <a:lnTo>
                    <a:pt x="462" y="44"/>
                  </a:lnTo>
                  <a:lnTo>
                    <a:pt x="462" y="42"/>
                  </a:lnTo>
                  <a:lnTo>
                    <a:pt x="462" y="42"/>
                  </a:lnTo>
                  <a:lnTo>
                    <a:pt x="456" y="42"/>
                  </a:lnTo>
                  <a:lnTo>
                    <a:pt x="456" y="42"/>
                  </a:lnTo>
                  <a:lnTo>
                    <a:pt x="450" y="42"/>
                  </a:lnTo>
                  <a:lnTo>
                    <a:pt x="450" y="42"/>
                  </a:lnTo>
                  <a:lnTo>
                    <a:pt x="448" y="44"/>
                  </a:lnTo>
                  <a:lnTo>
                    <a:pt x="448" y="44"/>
                  </a:lnTo>
                  <a:lnTo>
                    <a:pt x="442" y="44"/>
                  </a:lnTo>
                  <a:lnTo>
                    <a:pt x="442" y="44"/>
                  </a:lnTo>
                  <a:lnTo>
                    <a:pt x="438" y="44"/>
                  </a:lnTo>
                  <a:lnTo>
                    <a:pt x="438" y="44"/>
                  </a:lnTo>
                  <a:lnTo>
                    <a:pt x="436" y="46"/>
                  </a:lnTo>
                  <a:lnTo>
                    <a:pt x="436" y="46"/>
                  </a:lnTo>
                  <a:lnTo>
                    <a:pt x="432" y="44"/>
                  </a:lnTo>
                  <a:lnTo>
                    <a:pt x="432" y="44"/>
                  </a:lnTo>
                  <a:lnTo>
                    <a:pt x="428" y="44"/>
                  </a:lnTo>
                  <a:lnTo>
                    <a:pt x="428" y="44"/>
                  </a:lnTo>
                  <a:lnTo>
                    <a:pt x="428" y="44"/>
                  </a:lnTo>
                  <a:lnTo>
                    <a:pt x="428" y="44"/>
                  </a:lnTo>
                  <a:lnTo>
                    <a:pt x="426" y="44"/>
                  </a:lnTo>
                  <a:lnTo>
                    <a:pt x="426" y="44"/>
                  </a:lnTo>
                  <a:lnTo>
                    <a:pt x="426" y="44"/>
                  </a:lnTo>
                  <a:lnTo>
                    <a:pt x="426" y="44"/>
                  </a:lnTo>
                  <a:lnTo>
                    <a:pt x="420" y="42"/>
                  </a:lnTo>
                  <a:lnTo>
                    <a:pt x="420" y="42"/>
                  </a:lnTo>
                  <a:lnTo>
                    <a:pt x="418" y="44"/>
                  </a:lnTo>
                  <a:lnTo>
                    <a:pt x="418" y="44"/>
                  </a:lnTo>
                  <a:lnTo>
                    <a:pt x="416" y="42"/>
                  </a:lnTo>
                  <a:lnTo>
                    <a:pt x="416" y="40"/>
                  </a:lnTo>
                  <a:lnTo>
                    <a:pt x="416" y="40"/>
                  </a:lnTo>
                  <a:lnTo>
                    <a:pt x="412" y="40"/>
                  </a:lnTo>
                  <a:lnTo>
                    <a:pt x="412" y="40"/>
                  </a:lnTo>
                  <a:lnTo>
                    <a:pt x="412" y="42"/>
                  </a:lnTo>
                  <a:lnTo>
                    <a:pt x="412" y="42"/>
                  </a:lnTo>
                  <a:lnTo>
                    <a:pt x="410" y="44"/>
                  </a:lnTo>
                  <a:lnTo>
                    <a:pt x="410" y="44"/>
                  </a:lnTo>
                  <a:lnTo>
                    <a:pt x="404" y="44"/>
                  </a:lnTo>
                  <a:lnTo>
                    <a:pt x="404" y="44"/>
                  </a:lnTo>
                  <a:lnTo>
                    <a:pt x="400" y="44"/>
                  </a:lnTo>
                  <a:lnTo>
                    <a:pt x="400" y="44"/>
                  </a:lnTo>
                  <a:lnTo>
                    <a:pt x="396" y="42"/>
                  </a:lnTo>
                  <a:lnTo>
                    <a:pt x="396" y="42"/>
                  </a:lnTo>
                  <a:lnTo>
                    <a:pt x="394" y="44"/>
                  </a:lnTo>
                  <a:lnTo>
                    <a:pt x="394" y="44"/>
                  </a:lnTo>
                  <a:lnTo>
                    <a:pt x="390" y="44"/>
                  </a:lnTo>
                  <a:lnTo>
                    <a:pt x="390" y="44"/>
                  </a:lnTo>
                  <a:lnTo>
                    <a:pt x="386" y="42"/>
                  </a:lnTo>
                  <a:lnTo>
                    <a:pt x="386" y="42"/>
                  </a:lnTo>
                  <a:lnTo>
                    <a:pt x="376" y="44"/>
                  </a:lnTo>
                  <a:lnTo>
                    <a:pt x="376" y="44"/>
                  </a:lnTo>
                  <a:lnTo>
                    <a:pt x="374" y="42"/>
                  </a:lnTo>
                  <a:lnTo>
                    <a:pt x="374" y="42"/>
                  </a:lnTo>
                  <a:lnTo>
                    <a:pt x="368" y="42"/>
                  </a:lnTo>
                  <a:lnTo>
                    <a:pt x="368" y="42"/>
                  </a:lnTo>
                  <a:lnTo>
                    <a:pt x="366" y="42"/>
                  </a:lnTo>
                  <a:lnTo>
                    <a:pt x="366" y="42"/>
                  </a:lnTo>
                  <a:lnTo>
                    <a:pt x="362" y="42"/>
                  </a:lnTo>
                  <a:lnTo>
                    <a:pt x="362" y="42"/>
                  </a:lnTo>
                  <a:lnTo>
                    <a:pt x="362" y="42"/>
                  </a:lnTo>
                  <a:lnTo>
                    <a:pt x="362" y="42"/>
                  </a:lnTo>
                  <a:lnTo>
                    <a:pt x="362" y="42"/>
                  </a:lnTo>
                  <a:lnTo>
                    <a:pt x="362" y="42"/>
                  </a:lnTo>
                  <a:lnTo>
                    <a:pt x="360" y="42"/>
                  </a:lnTo>
                  <a:lnTo>
                    <a:pt x="360" y="42"/>
                  </a:lnTo>
                  <a:lnTo>
                    <a:pt x="358" y="42"/>
                  </a:lnTo>
                  <a:lnTo>
                    <a:pt x="358" y="42"/>
                  </a:lnTo>
                  <a:lnTo>
                    <a:pt x="352" y="44"/>
                  </a:lnTo>
                  <a:lnTo>
                    <a:pt x="352" y="44"/>
                  </a:lnTo>
                  <a:lnTo>
                    <a:pt x="344" y="42"/>
                  </a:lnTo>
                  <a:lnTo>
                    <a:pt x="344" y="42"/>
                  </a:lnTo>
                  <a:lnTo>
                    <a:pt x="342" y="44"/>
                  </a:lnTo>
                  <a:lnTo>
                    <a:pt x="342" y="44"/>
                  </a:lnTo>
                  <a:lnTo>
                    <a:pt x="338" y="42"/>
                  </a:lnTo>
                  <a:lnTo>
                    <a:pt x="338" y="42"/>
                  </a:lnTo>
                  <a:lnTo>
                    <a:pt x="330" y="44"/>
                  </a:lnTo>
                  <a:lnTo>
                    <a:pt x="330" y="44"/>
                  </a:lnTo>
                  <a:lnTo>
                    <a:pt x="328" y="44"/>
                  </a:lnTo>
                  <a:lnTo>
                    <a:pt x="328" y="44"/>
                  </a:lnTo>
                  <a:lnTo>
                    <a:pt x="322" y="42"/>
                  </a:lnTo>
                  <a:lnTo>
                    <a:pt x="322" y="42"/>
                  </a:lnTo>
                  <a:lnTo>
                    <a:pt x="316" y="42"/>
                  </a:lnTo>
                  <a:lnTo>
                    <a:pt x="316" y="42"/>
                  </a:lnTo>
                  <a:lnTo>
                    <a:pt x="316" y="42"/>
                  </a:lnTo>
                  <a:lnTo>
                    <a:pt x="316" y="42"/>
                  </a:lnTo>
                  <a:lnTo>
                    <a:pt x="316" y="42"/>
                  </a:lnTo>
                  <a:lnTo>
                    <a:pt x="316" y="42"/>
                  </a:lnTo>
                  <a:lnTo>
                    <a:pt x="314" y="42"/>
                  </a:lnTo>
                  <a:lnTo>
                    <a:pt x="314" y="42"/>
                  </a:lnTo>
                  <a:lnTo>
                    <a:pt x="310" y="42"/>
                  </a:lnTo>
                  <a:lnTo>
                    <a:pt x="310" y="42"/>
                  </a:lnTo>
                  <a:lnTo>
                    <a:pt x="310" y="40"/>
                  </a:lnTo>
                  <a:lnTo>
                    <a:pt x="310" y="40"/>
                  </a:lnTo>
                  <a:lnTo>
                    <a:pt x="308" y="40"/>
                  </a:lnTo>
                  <a:lnTo>
                    <a:pt x="308" y="42"/>
                  </a:lnTo>
                  <a:lnTo>
                    <a:pt x="308" y="42"/>
                  </a:lnTo>
                  <a:lnTo>
                    <a:pt x="306" y="42"/>
                  </a:lnTo>
                  <a:lnTo>
                    <a:pt x="306" y="42"/>
                  </a:lnTo>
                  <a:lnTo>
                    <a:pt x="298" y="42"/>
                  </a:lnTo>
                  <a:lnTo>
                    <a:pt x="298" y="42"/>
                  </a:lnTo>
                  <a:lnTo>
                    <a:pt x="296" y="42"/>
                  </a:lnTo>
                  <a:lnTo>
                    <a:pt x="296" y="42"/>
                  </a:lnTo>
                  <a:lnTo>
                    <a:pt x="294" y="42"/>
                  </a:lnTo>
                  <a:lnTo>
                    <a:pt x="294" y="42"/>
                  </a:lnTo>
                  <a:lnTo>
                    <a:pt x="290" y="42"/>
                  </a:lnTo>
                  <a:lnTo>
                    <a:pt x="290" y="42"/>
                  </a:lnTo>
                  <a:lnTo>
                    <a:pt x="288" y="42"/>
                  </a:lnTo>
                  <a:lnTo>
                    <a:pt x="288" y="42"/>
                  </a:lnTo>
                  <a:lnTo>
                    <a:pt x="286" y="42"/>
                  </a:lnTo>
                  <a:lnTo>
                    <a:pt x="286" y="42"/>
                  </a:lnTo>
                  <a:lnTo>
                    <a:pt x="286" y="40"/>
                  </a:lnTo>
                  <a:lnTo>
                    <a:pt x="286" y="40"/>
                  </a:lnTo>
                  <a:lnTo>
                    <a:pt x="282" y="42"/>
                  </a:lnTo>
                  <a:lnTo>
                    <a:pt x="282" y="42"/>
                  </a:lnTo>
                  <a:lnTo>
                    <a:pt x="278" y="40"/>
                  </a:lnTo>
                  <a:lnTo>
                    <a:pt x="278" y="40"/>
                  </a:lnTo>
                  <a:lnTo>
                    <a:pt x="276" y="40"/>
                  </a:lnTo>
                  <a:lnTo>
                    <a:pt x="274" y="40"/>
                  </a:lnTo>
                  <a:lnTo>
                    <a:pt x="274" y="40"/>
                  </a:lnTo>
                  <a:lnTo>
                    <a:pt x="270" y="40"/>
                  </a:lnTo>
                  <a:lnTo>
                    <a:pt x="270" y="40"/>
                  </a:lnTo>
                  <a:lnTo>
                    <a:pt x="268" y="42"/>
                  </a:lnTo>
                  <a:lnTo>
                    <a:pt x="268" y="42"/>
                  </a:lnTo>
                  <a:lnTo>
                    <a:pt x="264" y="40"/>
                  </a:lnTo>
                  <a:lnTo>
                    <a:pt x="264" y="40"/>
                  </a:lnTo>
                  <a:lnTo>
                    <a:pt x="260" y="40"/>
                  </a:lnTo>
                  <a:lnTo>
                    <a:pt x="260" y="40"/>
                  </a:lnTo>
                  <a:lnTo>
                    <a:pt x="258" y="40"/>
                  </a:lnTo>
                  <a:lnTo>
                    <a:pt x="258" y="40"/>
                  </a:lnTo>
                  <a:lnTo>
                    <a:pt x="252" y="40"/>
                  </a:lnTo>
                  <a:lnTo>
                    <a:pt x="252" y="40"/>
                  </a:lnTo>
                  <a:lnTo>
                    <a:pt x="246" y="40"/>
                  </a:lnTo>
                  <a:lnTo>
                    <a:pt x="242" y="40"/>
                  </a:lnTo>
                  <a:lnTo>
                    <a:pt x="242" y="40"/>
                  </a:lnTo>
                  <a:lnTo>
                    <a:pt x="238" y="40"/>
                  </a:lnTo>
                  <a:lnTo>
                    <a:pt x="234" y="40"/>
                  </a:lnTo>
                  <a:lnTo>
                    <a:pt x="234" y="40"/>
                  </a:lnTo>
                  <a:lnTo>
                    <a:pt x="234" y="40"/>
                  </a:lnTo>
                  <a:lnTo>
                    <a:pt x="234" y="40"/>
                  </a:lnTo>
                  <a:lnTo>
                    <a:pt x="230" y="40"/>
                  </a:lnTo>
                  <a:lnTo>
                    <a:pt x="230" y="40"/>
                  </a:lnTo>
                  <a:lnTo>
                    <a:pt x="228" y="40"/>
                  </a:lnTo>
                  <a:lnTo>
                    <a:pt x="228" y="40"/>
                  </a:lnTo>
                  <a:lnTo>
                    <a:pt x="224" y="40"/>
                  </a:lnTo>
                  <a:lnTo>
                    <a:pt x="224" y="40"/>
                  </a:lnTo>
                  <a:lnTo>
                    <a:pt x="222" y="40"/>
                  </a:lnTo>
                  <a:lnTo>
                    <a:pt x="222" y="40"/>
                  </a:lnTo>
                  <a:lnTo>
                    <a:pt x="218" y="40"/>
                  </a:lnTo>
                  <a:lnTo>
                    <a:pt x="218" y="40"/>
                  </a:lnTo>
                  <a:lnTo>
                    <a:pt x="216" y="40"/>
                  </a:lnTo>
                  <a:lnTo>
                    <a:pt x="216" y="40"/>
                  </a:lnTo>
                  <a:lnTo>
                    <a:pt x="212" y="42"/>
                  </a:lnTo>
                  <a:lnTo>
                    <a:pt x="212" y="42"/>
                  </a:lnTo>
                  <a:lnTo>
                    <a:pt x="208" y="40"/>
                  </a:lnTo>
                  <a:lnTo>
                    <a:pt x="208" y="40"/>
                  </a:lnTo>
                  <a:lnTo>
                    <a:pt x="204" y="42"/>
                  </a:lnTo>
                  <a:lnTo>
                    <a:pt x="204" y="42"/>
                  </a:lnTo>
                  <a:lnTo>
                    <a:pt x="200" y="40"/>
                  </a:lnTo>
                  <a:lnTo>
                    <a:pt x="200" y="40"/>
                  </a:lnTo>
                  <a:lnTo>
                    <a:pt x="190" y="40"/>
                  </a:lnTo>
                  <a:lnTo>
                    <a:pt x="190" y="40"/>
                  </a:lnTo>
                  <a:lnTo>
                    <a:pt x="188" y="40"/>
                  </a:lnTo>
                  <a:lnTo>
                    <a:pt x="188" y="40"/>
                  </a:lnTo>
                  <a:lnTo>
                    <a:pt x="176" y="40"/>
                  </a:lnTo>
                  <a:lnTo>
                    <a:pt x="176" y="40"/>
                  </a:lnTo>
                  <a:lnTo>
                    <a:pt x="172" y="42"/>
                  </a:lnTo>
                  <a:lnTo>
                    <a:pt x="172" y="42"/>
                  </a:lnTo>
                  <a:lnTo>
                    <a:pt x="170" y="42"/>
                  </a:lnTo>
                  <a:lnTo>
                    <a:pt x="170" y="42"/>
                  </a:lnTo>
                  <a:lnTo>
                    <a:pt x="166" y="42"/>
                  </a:lnTo>
                  <a:lnTo>
                    <a:pt x="166" y="42"/>
                  </a:lnTo>
                  <a:lnTo>
                    <a:pt x="162" y="42"/>
                  </a:lnTo>
                  <a:lnTo>
                    <a:pt x="158" y="42"/>
                  </a:lnTo>
                  <a:lnTo>
                    <a:pt x="158" y="42"/>
                  </a:lnTo>
                  <a:lnTo>
                    <a:pt x="158" y="40"/>
                  </a:lnTo>
                  <a:lnTo>
                    <a:pt x="158" y="40"/>
                  </a:lnTo>
                  <a:lnTo>
                    <a:pt x="156" y="40"/>
                  </a:lnTo>
                  <a:lnTo>
                    <a:pt x="156" y="40"/>
                  </a:lnTo>
                  <a:lnTo>
                    <a:pt x="156" y="38"/>
                  </a:lnTo>
                  <a:lnTo>
                    <a:pt x="156" y="38"/>
                  </a:lnTo>
                  <a:lnTo>
                    <a:pt x="148" y="38"/>
                  </a:lnTo>
                  <a:lnTo>
                    <a:pt x="148" y="38"/>
                  </a:lnTo>
                  <a:lnTo>
                    <a:pt x="148" y="38"/>
                  </a:lnTo>
                  <a:lnTo>
                    <a:pt x="148" y="38"/>
                  </a:lnTo>
                  <a:lnTo>
                    <a:pt x="146" y="38"/>
                  </a:lnTo>
                  <a:lnTo>
                    <a:pt x="146" y="38"/>
                  </a:lnTo>
                  <a:lnTo>
                    <a:pt x="142" y="38"/>
                  </a:lnTo>
                  <a:lnTo>
                    <a:pt x="140" y="40"/>
                  </a:lnTo>
                  <a:lnTo>
                    <a:pt x="140" y="40"/>
                  </a:lnTo>
                  <a:lnTo>
                    <a:pt x="138" y="40"/>
                  </a:lnTo>
                  <a:lnTo>
                    <a:pt x="138" y="40"/>
                  </a:lnTo>
                  <a:lnTo>
                    <a:pt x="134" y="40"/>
                  </a:lnTo>
                  <a:lnTo>
                    <a:pt x="134" y="40"/>
                  </a:lnTo>
                  <a:lnTo>
                    <a:pt x="130" y="40"/>
                  </a:lnTo>
                  <a:lnTo>
                    <a:pt x="130" y="40"/>
                  </a:lnTo>
                  <a:lnTo>
                    <a:pt x="126" y="38"/>
                  </a:lnTo>
                  <a:lnTo>
                    <a:pt x="126" y="38"/>
                  </a:lnTo>
                  <a:lnTo>
                    <a:pt x="124" y="38"/>
                  </a:lnTo>
                  <a:lnTo>
                    <a:pt x="124" y="38"/>
                  </a:lnTo>
                  <a:lnTo>
                    <a:pt x="122" y="38"/>
                  </a:lnTo>
                  <a:lnTo>
                    <a:pt x="118" y="38"/>
                  </a:lnTo>
                  <a:lnTo>
                    <a:pt x="118" y="38"/>
                  </a:lnTo>
                  <a:lnTo>
                    <a:pt x="116" y="38"/>
                  </a:lnTo>
                  <a:lnTo>
                    <a:pt x="116" y="38"/>
                  </a:lnTo>
                  <a:lnTo>
                    <a:pt x="112" y="38"/>
                  </a:lnTo>
                  <a:lnTo>
                    <a:pt x="112" y="38"/>
                  </a:lnTo>
                  <a:lnTo>
                    <a:pt x="106" y="40"/>
                  </a:lnTo>
                  <a:lnTo>
                    <a:pt x="106" y="40"/>
                  </a:lnTo>
                  <a:lnTo>
                    <a:pt x="104" y="38"/>
                  </a:lnTo>
                  <a:lnTo>
                    <a:pt x="104" y="38"/>
                  </a:lnTo>
                  <a:lnTo>
                    <a:pt x="104" y="38"/>
                  </a:lnTo>
                  <a:lnTo>
                    <a:pt x="104" y="38"/>
                  </a:lnTo>
                  <a:lnTo>
                    <a:pt x="102" y="38"/>
                  </a:lnTo>
                  <a:lnTo>
                    <a:pt x="102" y="38"/>
                  </a:lnTo>
                  <a:lnTo>
                    <a:pt x="98" y="36"/>
                  </a:lnTo>
                  <a:lnTo>
                    <a:pt x="98" y="36"/>
                  </a:lnTo>
                  <a:lnTo>
                    <a:pt x="92" y="38"/>
                  </a:lnTo>
                  <a:lnTo>
                    <a:pt x="92" y="38"/>
                  </a:lnTo>
                  <a:lnTo>
                    <a:pt x="90" y="36"/>
                  </a:lnTo>
                  <a:lnTo>
                    <a:pt x="90" y="36"/>
                  </a:lnTo>
                  <a:lnTo>
                    <a:pt x="86" y="38"/>
                  </a:lnTo>
                  <a:lnTo>
                    <a:pt x="86" y="38"/>
                  </a:lnTo>
                  <a:lnTo>
                    <a:pt x="82" y="36"/>
                  </a:lnTo>
                  <a:lnTo>
                    <a:pt x="82" y="36"/>
                  </a:lnTo>
                  <a:lnTo>
                    <a:pt x="76" y="36"/>
                  </a:lnTo>
                  <a:lnTo>
                    <a:pt x="76" y="36"/>
                  </a:lnTo>
                  <a:lnTo>
                    <a:pt x="74" y="38"/>
                  </a:lnTo>
                  <a:lnTo>
                    <a:pt x="74" y="38"/>
                  </a:lnTo>
                  <a:lnTo>
                    <a:pt x="70" y="38"/>
                  </a:lnTo>
                  <a:lnTo>
                    <a:pt x="70" y="38"/>
                  </a:lnTo>
                  <a:lnTo>
                    <a:pt x="66" y="36"/>
                  </a:lnTo>
                  <a:lnTo>
                    <a:pt x="66" y="36"/>
                  </a:lnTo>
                  <a:lnTo>
                    <a:pt x="64" y="36"/>
                  </a:lnTo>
                  <a:lnTo>
                    <a:pt x="64" y="36"/>
                  </a:lnTo>
                  <a:lnTo>
                    <a:pt x="56" y="36"/>
                  </a:lnTo>
                  <a:lnTo>
                    <a:pt x="56" y="36"/>
                  </a:lnTo>
                  <a:lnTo>
                    <a:pt x="54" y="38"/>
                  </a:lnTo>
                  <a:lnTo>
                    <a:pt x="54" y="38"/>
                  </a:lnTo>
                  <a:lnTo>
                    <a:pt x="50" y="38"/>
                  </a:lnTo>
                  <a:lnTo>
                    <a:pt x="50" y="38"/>
                  </a:lnTo>
                  <a:lnTo>
                    <a:pt x="50" y="38"/>
                  </a:lnTo>
                  <a:lnTo>
                    <a:pt x="50" y="38"/>
                  </a:lnTo>
                  <a:lnTo>
                    <a:pt x="46" y="38"/>
                  </a:lnTo>
                  <a:lnTo>
                    <a:pt x="46" y="38"/>
                  </a:lnTo>
                  <a:lnTo>
                    <a:pt x="42" y="38"/>
                  </a:lnTo>
                  <a:lnTo>
                    <a:pt x="42" y="38"/>
                  </a:lnTo>
                  <a:lnTo>
                    <a:pt x="40" y="36"/>
                  </a:lnTo>
                  <a:lnTo>
                    <a:pt x="40" y="36"/>
                  </a:lnTo>
                  <a:lnTo>
                    <a:pt x="38" y="36"/>
                  </a:lnTo>
                  <a:lnTo>
                    <a:pt x="38" y="36"/>
                  </a:lnTo>
                  <a:lnTo>
                    <a:pt x="36" y="34"/>
                  </a:lnTo>
                  <a:lnTo>
                    <a:pt x="36" y="34"/>
                  </a:lnTo>
                  <a:lnTo>
                    <a:pt x="28" y="34"/>
                  </a:lnTo>
                  <a:lnTo>
                    <a:pt x="28" y="34"/>
                  </a:lnTo>
                  <a:lnTo>
                    <a:pt x="26" y="34"/>
                  </a:lnTo>
                  <a:lnTo>
                    <a:pt x="26" y="34"/>
                  </a:lnTo>
                  <a:lnTo>
                    <a:pt x="24" y="34"/>
                  </a:lnTo>
                  <a:lnTo>
                    <a:pt x="24" y="34"/>
                  </a:lnTo>
                  <a:lnTo>
                    <a:pt x="20" y="34"/>
                  </a:lnTo>
                  <a:lnTo>
                    <a:pt x="20" y="34"/>
                  </a:lnTo>
                  <a:lnTo>
                    <a:pt x="8" y="34"/>
                  </a:lnTo>
                  <a:lnTo>
                    <a:pt x="8" y="34"/>
                  </a:lnTo>
                  <a:lnTo>
                    <a:pt x="4" y="34"/>
                  </a:lnTo>
                  <a:lnTo>
                    <a:pt x="4" y="34"/>
                  </a:lnTo>
                  <a:lnTo>
                    <a:pt x="2" y="32"/>
                  </a:lnTo>
                  <a:lnTo>
                    <a:pt x="2" y="32"/>
                  </a:lnTo>
                  <a:lnTo>
                    <a:pt x="2" y="30"/>
                  </a:lnTo>
                  <a:lnTo>
                    <a:pt x="2" y="30"/>
                  </a:lnTo>
                  <a:lnTo>
                    <a:pt x="2" y="28"/>
                  </a:lnTo>
                  <a:lnTo>
                    <a:pt x="2" y="28"/>
                  </a:lnTo>
                  <a:lnTo>
                    <a:pt x="2" y="28"/>
                  </a:lnTo>
                  <a:lnTo>
                    <a:pt x="2" y="28"/>
                  </a:lnTo>
                  <a:lnTo>
                    <a:pt x="2" y="26"/>
                  </a:lnTo>
                  <a:lnTo>
                    <a:pt x="2" y="26"/>
                  </a:lnTo>
                  <a:lnTo>
                    <a:pt x="2" y="26"/>
                  </a:lnTo>
                  <a:lnTo>
                    <a:pt x="2" y="26"/>
                  </a:lnTo>
                  <a:lnTo>
                    <a:pt x="2" y="24"/>
                  </a:lnTo>
                  <a:lnTo>
                    <a:pt x="2" y="24"/>
                  </a:lnTo>
                  <a:lnTo>
                    <a:pt x="2" y="24"/>
                  </a:lnTo>
                  <a:lnTo>
                    <a:pt x="2" y="24"/>
                  </a:lnTo>
                  <a:lnTo>
                    <a:pt x="2" y="24"/>
                  </a:lnTo>
                  <a:lnTo>
                    <a:pt x="2" y="24"/>
                  </a:lnTo>
                  <a:lnTo>
                    <a:pt x="2" y="24"/>
                  </a:lnTo>
                  <a:lnTo>
                    <a:pt x="0" y="20"/>
                  </a:lnTo>
                  <a:lnTo>
                    <a:pt x="0" y="20"/>
                  </a:lnTo>
                  <a:lnTo>
                    <a:pt x="0" y="18"/>
                  </a:lnTo>
                  <a:lnTo>
                    <a:pt x="0" y="18"/>
                  </a:lnTo>
                  <a:lnTo>
                    <a:pt x="0" y="18"/>
                  </a:lnTo>
                  <a:lnTo>
                    <a:pt x="2" y="16"/>
                  </a:lnTo>
                  <a:lnTo>
                    <a:pt x="2" y="16"/>
                  </a:lnTo>
                  <a:lnTo>
                    <a:pt x="2" y="16"/>
                  </a:lnTo>
                  <a:lnTo>
                    <a:pt x="2" y="16"/>
                  </a:lnTo>
                  <a:lnTo>
                    <a:pt x="2" y="16"/>
                  </a:lnTo>
                  <a:lnTo>
                    <a:pt x="2" y="14"/>
                  </a:lnTo>
                  <a:lnTo>
                    <a:pt x="2" y="14"/>
                  </a:lnTo>
                  <a:lnTo>
                    <a:pt x="2" y="14"/>
                  </a:lnTo>
                  <a:lnTo>
                    <a:pt x="2" y="14"/>
                  </a:lnTo>
                  <a:lnTo>
                    <a:pt x="2" y="14"/>
                  </a:lnTo>
                  <a:lnTo>
                    <a:pt x="2" y="14"/>
                  </a:lnTo>
                  <a:close/>
                </a:path>
              </a:pathLst>
            </a:custGeom>
            <a:solidFill>
              <a:schemeClr val="accent3"/>
            </a:solidFill>
            <a:ln>
              <a:noFill/>
            </a:ln>
          </p:spPr>
          <p:txBody>
            <a:bodyPr/>
            <a:lstStyle/>
            <a:p>
              <a:pPr defTabSz="914400">
                <a:defRPr/>
              </a:pPr>
              <a:endParaRPr lang="en-US" sz="2000" dirty="0">
                <a:solidFill>
                  <a:srgbClr val="000000"/>
                </a:solidFill>
              </a:endParaRPr>
            </a:p>
          </p:txBody>
        </p:sp>
        <p:sp>
          <p:nvSpPr>
            <p:cNvPr id="5" name="Freeform 6"/>
            <p:cNvSpPr>
              <a:spLocks noEditPoints="1"/>
            </p:cNvSpPr>
            <p:nvPr userDrawn="1"/>
          </p:nvSpPr>
          <p:spPr bwMode="gray">
            <a:xfrm>
              <a:off x="377760" y="6195126"/>
              <a:ext cx="8418958" cy="60192"/>
            </a:xfrm>
            <a:custGeom>
              <a:avLst/>
              <a:gdLst>
                <a:gd name="T0" fmla="*/ 2147483647 w 3916"/>
                <a:gd name="T1" fmla="*/ 55456179 h 28"/>
                <a:gd name="T2" fmla="*/ 2147483647 w 3916"/>
                <a:gd name="T3" fmla="*/ 64697801 h 28"/>
                <a:gd name="T4" fmla="*/ 2147483647 w 3916"/>
                <a:gd name="T5" fmla="*/ 64697801 h 28"/>
                <a:gd name="T6" fmla="*/ 2147483647 w 3916"/>
                <a:gd name="T7" fmla="*/ 55456179 h 28"/>
                <a:gd name="T8" fmla="*/ 2147483647 w 3916"/>
                <a:gd name="T9" fmla="*/ 55456179 h 28"/>
                <a:gd name="T10" fmla="*/ 2147483647 w 3916"/>
                <a:gd name="T11" fmla="*/ 46212408 h 28"/>
                <a:gd name="T12" fmla="*/ 2147483647 w 3916"/>
                <a:gd name="T13" fmla="*/ 55456179 h 28"/>
                <a:gd name="T14" fmla="*/ 2147483647 w 3916"/>
                <a:gd name="T15" fmla="*/ 46212408 h 28"/>
                <a:gd name="T16" fmla="*/ 2147483647 w 3916"/>
                <a:gd name="T17" fmla="*/ 46212408 h 28"/>
                <a:gd name="T18" fmla="*/ 2147483647 w 3916"/>
                <a:gd name="T19" fmla="*/ 36970786 h 28"/>
                <a:gd name="T20" fmla="*/ 2147483647 w 3916"/>
                <a:gd name="T21" fmla="*/ 27727015 h 28"/>
                <a:gd name="T22" fmla="*/ 2147483647 w 3916"/>
                <a:gd name="T23" fmla="*/ 18485393 h 28"/>
                <a:gd name="T24" fmla="*/ 2147483647 w 3916"/>
                <a:gd name="T25" fmla="*/ 27727015 h 28"/>
                <a:gd name="T26" fmla="*/ 2147483647 w 3916"/>
                <a:gd name="T27" fmla="*/ 18485393 h 28"/>
                <a:gd name="T28" fmla="*/ 2147483647 w 3916"/>
                <a:gd name="T29" fmla="*/ 18485393 h 28"/>
                <a:gd name="T30" fmla="*/ 2147483647 w 3916"/>
                <a:gd name="T31" fmla="*/ 18485393 h 28"/>
                <a:gd name="T32" fmla="*/ 2147483647 w 3916"/>
                <a:gd name="T33" fmla="*/ 27727015 h 28"/>
                <a:gd name="T34" fmla="*/ 2147483647 w 3916"/>
                <a:gd name="T35" fmla="*/ 46212408 h 28"/>
                <a:gd name="T36" fmla="*/ 2147483647 w 3916"/>
                <a:gd name="T37" fmla="*/ 46212408 h 28"/>
                <a:gd name="T38" fmla="*/ 2147483647 w 3916"/>
                <a:gd name="T39" fmla="*/ 36970786 h 28"/>
                <a:gd name="T40" fmla="*/ 2147483647 w 3916"/>
                <a:gd name="T41" fmla="*/ 36970786 h 28"/>
                <a:gd name="T42" fmla="*/ 2147483647 w 3916"/>
                <a:gd name="T43" fmla="*/ 36970786 h 28"/>
                <a:gd name="T44" fmla="*/ 2147483647 w 3916"/>
                <a:gd name="T45" fmla="*/ 27727015 h 28"/>
                <a:gd name="T46" fmla="*/ 2147483647 w 3916"/>
                <a:gd name="T47" fmla="*/ 27727015 h 28"/>
                <a:gd name="T48" fmla="*/ 1562241281 w 3916"/>
                <a:gd name="T49" fmla="*/ 9241622 h 28"/>
                <a:gd name="T50" fmla="*/ 896670624 w 3916"/>
                <a:gd name="T51" fmla="*/ 0 h 28"/>
                <a:gd name="T52" fmla="*/ 258833511 w 3916"/>
                <a:gd name="T53" fmla="*/ 9241622 h 28"/>
                <a:gd name="T54" fmla="*/ 0 w 3916"/>
                <a:gd name="T55" fmla="*/ 46212408 h 28"/>
                <a:gd name="T56" fmla="*/ 295809420 w 3916"/>
                <a:gd name="T57" fmla="*/ 46212408 h 28"/>
                <a:gd name="T58" fmla="*/ 887426110 w 3916"/>
                <a:gd name="T59" fmla="*/ 46212408 h 28"/>
                <a:gd name="T60" fmla="*/ 1358872708 w 3916"/>
                <a:gd name="T61" fmla="*/ 46212408 h 28"/>
                <a:gd name="T62" fmla="*/ 1802585763 w 3916"/>
                <a:gd name="T63" fmla="*/ 55456179 h 28"/>
                <a:gd name="T64" fmla="*/ 2147483647 w 3916"/>
                <a:gd name="T65" fmla="*/ 55456179 h 28"/>
                <a:gd name="T66" fmla="*/ 2147483647 w 3916"/>
                <a:gd name="T67" fmla="*/ 64697801 h 28"/>
                <a:gd name="T68" fmla="*/ 2147483647 w 3916"/>
                <a:gd name="T69" fmla="*/ 55456179 h 28"/>
                <a:gd name="T70" fmla="*/ 2147483647 w 3916"/>
                <a:gd name="T71" fmla="*/ 64697801 h 28"/>
                <a:gd name="T72" fmla="*/ 2147483647 w 3916"/>
                <a:gd name="T73" fmla="*/ 73939423 h 28"/>
                <a:gd name="T74" fmla="*/ 2147483647 w 3916"/>
                <a:gd name="T75" fmla="*/ 73939423 h 28"/>
                <a:gd name="T76" fmla="*/ 2147483647 w 3916"/>
                <a:gd name="T77" fmla="*/ 83183194 h 28"/>
                <a:gd name="T78" fmla="*/ 2147483647 w 3916"/>
                <a:gd name="T79" fmla="*/ 83183194 h 28"/>
                <a:gd name="T80" fmla="*/ 2147483647 w 3916"/>
                <a:gd name="T81" fmla="*/ 92424816 h 28"/>
                <a:gd name="T82" fmla="*/ 2147483647 w 3916"/>
                <a:gd name="T83" fmla="*/ 92424816 h 28"/>
                <a:gd name="T84" fmla="*/ 2147483647 w 3916"/>
                <a:gd name="T85" fmla="*/ 101668587 h 28"/>
                <a:gd name="T86" fmla="*/ 2147483647 w 3916"/>
                <a:gd name="T87" fmla="*/ 101668587 h 28"/>
                <a:gd name="T88" fmla="*/ 2147483647 w 3916"/>
                <a:gd name="T89" fmla="*/ 101668587 h 28"/>
                <a:gd name="T90" fmla="*/ 2147483647 w 3916"/>
                <a:gd name="T91" fmla="*/ 101668587 h 28"/>
                <a:gd name="T92" fmla="*/ 2147483647 w 3916"/>
                <a:gd name="T93" fmla="*/ 101668587 h 28"/>
                <a:gd name="T94" fmla="*/ 2147483647 w 3916"/>
                <a:gd name="T95" fmla="*/ 110910209 h 28"/>
                <a:gd name="T96" fmla="*/ 2147483647 w 3916"/>
                <a:gd name="T97" fmla="*/ 110910209 h 28"/>
                <a:gd name="T98" fmla="*/ 2147483647 w 3916"/>
                <a:gd name="T99" fmla="*/ 110910209 h 28"/>
                <a:gd name="T100" fmla="*/ 2147483647 w 3916"/>
                <a:gd name="T101" fmla="*/ 120153981 h 28"/>
                <a:gd name="T102" fmla="*/ 2147483647 w 3916"/>
                <a:gd name="T103" fmla="*/ 120153981 h 28"/>
                <a:gd name="T104" fmla="*/ 2147483647 w 3916"/>
                <a:gd name="T105" fmla="*/ 120153981 h 28"/>
                <a:gd name="T106" fmla="*/ 2147483647 w 3916"/>
                <a:gd name="T107" fmla="*/ 120153981 h 28"/>
                <a:gd name="T108" fmla="*/ 2147483647 w 3916"/>
                <a:gd name="T109" fmla="*/ 129395602 h 28"/>
                <a:gd name="T110" fmla="*/ 2147483647 w 3916"/>
                <a:gd name="T111" fmla="*/ 120153981 h 28"/>
                <a:gd name="T112" fmla="*/ 2147483647 w 3916"/>
                <a:gd name="T113" fmla="*/ 110910209 h 28"/>
                <a:gd name="T114" fmla="*/ 2147483647 w 3916"/>
                <a:gd name="T115" fmla="*/ 83183194 h 28"/>
                <a:gd name="T116" fmla="*/ 2147483647 w 3916"/>
                <a:gd name="T117" fmla="*/ 64697801 h 28"/>
                <a:gd name="T118" fmla="*/ 2147483647 w 3916"/>
                <a:gd name="T119" fmla="*/ 36970786 h 28"/>
                <a:gd name="T120" fmla="*/ 2147483647 w 3916"/>
                <a:gd name="T121" fmla="*/ 83183194 h 28"/>
                <a:gd name="T122" fmla="*/ 2147483647 w 3916"/>
                <a:gd name="T123" fmla="*/ 73939423 h 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916" h="28">
                  <a:moveTo>
                    <a:pt x="3820" y="12"/>
                  </a:moveTo>
                  <a:lnTo>
                    <a:pt x="3820" y="12"/>
                  </a:lnTo>
                  <a:lnTo>
                    <a:pt x="3816" y="14"/>
                  </a:lnTo>
                  <a:lnTo>
                    <a:pt x="3796" y="14"/>
                  </a:lnTo>
                  <a:lnTo>
                    <a:pt x="3752" y="12"/>
                  </a:lnTo>
                  <a:lnTo>
                    <a:pt x="3738" y="14"/>
                  </a:lnTo>
                  <a:lnTo>
                    <a:pt x="3684" y="14"/>
                  </a:lnTo>
                  <a:lnTo>
                    <a:pt x="3634" y="14"/>
                  </a:lnTo>
                  <a:lnTo>
                    <a:pt x="3604" y="14"/>
                  </a:lnTo>
                  <a:lnTo>
                    <a:pt x="3576" y="14"/>
                  </a:lnTo>
                  <a:lnTo>
                    <a:pt x="3562" y="14"/>
                  </a:lnTo>
                  <a:lnTo>
                    <a:pt x="3548" y="12"/>
                  </a:lnTo>
                  <a:lnTo>
                    <a:pt x="3530" y="12"/>
                  </a:lnTo>
                  <a:lnTo>
                    <a:pt x="3488" y="12"/>
                  </a:lnTo>
                  <a:lnTo>
                    <a:pt x="3468" y="12"/>
                  </a:lnTo>
                  <a:lnTo>
                    <a:pt x="3450" y="14"/>
                  </a:lnTo>
                  <a:lnTo>
                    <a:pt x="3440" y="12"/>
                  </a:lnTo>
                  <a:lnTo>
                    <a:pt x="3430" y="12"/>
                  </a:lnTo>
                  <a:lnTo>
                    <a:pt x="3410" y="12"/>
                  </a:lnTo>
                  <a:lnTo>
                    <a:pt x="3380" y="12"/>
                  </a:lnTo>
                  <a:lnTo>
                    <a:pt x="3348" y="12"/>
                  </a:lnTo>
                  <a:lnTo>
                    <a:pt x="3332" y="12"/>
                  </a:lnTo>
                  <a:lnTo>
                    <a:pt x="3316" y="14"/>
                  </a:lnTo>
                  <a:lnTo>
                    <a:pt x="3266" y="12"/>
                  </a:lnTo>
                  <a:lnTo>
                    <a:pt x="3216" y="12"/>
                  </a:lnTo>
                  <a:lnTo>
                    <a:pt x="3206" y="12"/>
                  </a:lnTo>
                  <a:lnTo>
                    <a:pt x="3198" y="14"/>
                  </a:lnTo>
                  <a:lnTo>
                    <a:pt x="3170" y="12"/>
                  </a:lnTo>
                  <a:lnTo>
                    <a:pt x="3156" y="12"/>
                  </a:lnTo>
                  <a:lnTo>
                    <a:pt x="3142" y="14"/>
                  </a:lnTo>
                  <a:lnTo>
                    <a:pt x="3124" y="12"/>
                  </a:lnTo>
                  <a:lnTo>
                    <a:pt x="3108" y="10"/>
                  </a:lnTo>
                  <a:lnTo>
                    <a:pt x="3074" y="12"/>
                  </a:lnTo>
                  <a:lnTo>
                    <a:pt x="3064" y="10"/>
                  </a:lnTo>
                  <a:lnTo>
                    <a:pt x="3012" y="10"/>
                  </a:lnTo>
                  <a:lnTo>
                    <a:pt x="2960" y="10"/>
                  </a:lnTo>
                  <a:lnTo>
                    <a:pt x="2950" y="12"/>
                  </a:lnTo>
                  <a:lnTo>
                    <a:pt x="2944" y="10"/>
                  </a:lnTo>
                  <a:lnTo>
                    <a:pt x="2936" y="12"/>
                  </a:lnTo>
                  <a:lnTo>
                    <a:pt x="2932" y="10"/>
                  </a:lnTo>
                  <a:lnTo>
                    <a:pt x="2916" y="10"/>
                  </a:lnTo>
                  <a:lnTo>
                    <a:pt x="2902" y="10"/>
                  </a:lnTo>
                  <a:lnTo>
                    <a:pt x="2882" y="10"/>
                  </a:lnTo>
                  <a:lnTo>
                    <a:pt x="2858" y="10"/>
                  </a:lnTo>
                  <a:lnTo>
                    <a:pt x="2844" y="10"/>
                  </a:lnTo>
                  <a:lnTo>
                    <a:pt x="2834" y="10"/>
                  </a:lnTo>
                  <a:lnTo>
                    <a:pt x="2826" y="10"/>
                  </a:lnTo>
                  <a:lnTo>
                    <a:pt x="2788" y="8"/>
                  </a:lnTo>
                  <a:lnTo>
                    <a:pt x="2750" y="8"/>
                  </a:lnTo>
                  <a:lnTo>
                    <a:pt x="2728" y="8"/>
                  </a:lnTo>
                  <a:lnTo>
                    <a:pt x="2706" y="8"/>
                  </a:lnTo>
                  <a:lnTo>
                    <a:pt x="2684" y="8"/>
                  </a:lnTo>
                  <a:lnTo>
                    <a:pt x="2662" y="8"/>
                  </a:lnTo>
                  <a:lnTo>
                    <a:pt x="2596" y="6"/>
                  </a:lnTo>
                  <a:lnTo>
                    <a:pt x="2578" y="8"/>
                  </a:lnTo>
                  <a:lnTo>
                    <a:pt x="2560" y="6"/>
                  </a:lnTo>
                  <a:lnTo>
                    <a:pt x="2550" y="6"/>
                  </a:lnTo>
                  <a:lnTo>
                    <a:pt x="2542" y="8"/>
                  </a:lnTo>
                  <a:lnTo>
                    <a:pt x="2538" y="6"/>
                  </a:lnTo>
                  <a:lnTo>
                    <a:pt x="2534" y="6"/>
                  </a:lnTo>
                  <a:lnTo>
                    <a:pt x="2526" y="6"/>
                  </a:lnTo>
                  <a:lnTo>
                    <a:pt x="2442" y="6"/>
                  </a:lnTo>
                  <a:lnTo>
                    <a:pt x="2400" y="4"/>
                  </a:lnTo>
                  <a:lnTo>
                    <a:pt x="2358" y="4"/>
                  </a:lnTo>
                  <a:lnTo>
                    <a:pt x="2344" y="6"/>
                  </a:lnTo>
                  <a:lnTo>
                    <a:pt x="2328" y="6"/>
                  </a:lnTo>
                  <a:lnTo>
                    <a:pt x="2280" y="6"/>
                  </a:lnTo>
                  <a:lnTo>
                    <a:pt x="2252" y="6"/>
                  </a:lnTo>
                  <a:lnTo>
                    <a:pt x="2224" y="6"/>
                  </a:lnTo>
                  <a:lnTo>
                    <a:pt x="2174" y="6"/>
                  </a:lnTo>
                  <a:lnTo>
                    <a:pt x="2122" y="4"/>
                  </a:lnTo>
                  <a:lnTo>
                    <a:pt x="2100" y="6"/>
                  </a:lnTo>
                  <a:lnTo>
                    <a:pt x="2088" y="6"/>
                  </a:lnTo>
                  <a:lnTo>
                    <a:pt x="2078" y="4"/>
                  </a:lnTo>
                  <a:lnTo>
                    <a:pt x="2042" y="4"/>
                  </a:lnTo>
                  <a:lnTo>
                    <a:pt x="2004" y="4"/>
                  </a:lnTo>
                  <a:lnTo>
                    <a:pt x="1888" y="4"/>
                  </a:lnTo>
                  <a:lnTo>
                    <a:pt x="1792" y="4"/>
                  </a:lnTo>
                  <a:lnTo>
                    <a:pt x="1694" y="4"/>
                  </a:lnTo>
                  <a:lnTo>
                    <a:pt x="1634" y="4"/>
                  </a:lnTo>
                  <a:lnTo>
                    <a:pt x="1604" y="4"/>
                  </a:lnTo>
                  <a:lnTo>
                    <a:pt x="1574" y="6"/>
                  </a:lnTo>
                  <a:lnTo>
                    <a:pt x="1552" y="4"/>
                  </a:lnTo>
                  <a:lnTo>
                    <a:pt x="1532" y="4"/>
                  </a:lnTo>
                  <a:lnTo>
                    <a:pt x="1488" y="4"/>
                  </a:lnTo>
                  <a:lnTo>
                    <a:pt x="1462" y="6"/>
                  </a:lnTo>
                  <a:lnTo>
                    <a:pt x="1416" y="6"/>
                  </a:lnTo>
                  <a:lnTo>
                    <a:pt x="1370" y="6"/>
                  </a:lnTo>
                  <a:lnTo>
                    <a:pt x="1332" y="6"/>
                  </a:lnTo>
                  <a:lnTo>
                    <a:pt x="1294" y="6"/>
                  </a:lnTo>
                  <a:lnTo>
                    <a:pt x="1280" y="6"/>
                  </a:lnTo>
                  <a:lnTo>
                    <a:pt x="1266" y="10"/>
                  </a:lnTo>
                  <a:lnTo>
                    <a:pt x="1264" y="8"/>
                  </a:lnTo>
                  <a:lnTo>
                    <a:pt x="1260" y="8"/>
                  </a:lnTo>
                  <a:lnTo>
                    <a:pt x="1256" y="8"/>
                  </a:lnTo>
                  <a:lnTo>
                    <a:pt x="1254" y="10"/>
                  </a:lnTo>
                  <a:lnTo>
                    <a:pt x="1232" y="8"/>
                  </a:lnTo>
                  <a:lnTo>
                    <a:pt x="1212" y="8"/>
                  </a:lnTo>
                  <a:lnTo>
                    <a:pt x="1192" y="8"/>
                  </a:lnTo>
                  <a:lnTo>
                    <a:pt x="1170" y="8"/>
                  </a:lnTo>
                  <a:lnTo>
                    <a:pt x="1148" y="8"/>
                  </a:lnTo>
                  <a:lnTo>
                    <a:pt x="1126" y="10"/>
                  </a:lnTo>
                  <a:lnTo>
                    <a:pt x="1114" y="8"/>
                  </a:lnTo>
                  <a:lnTo>
                    <a:pt x="1102" y="8"/>
                  </a:lnTo>
                  <a:lnTo>
                    <a:pt x="1076" y="10"/>
                  </a:lnTo>
                  <a:lnTo>
                    <a:pt x="1064" y="8"/>
                  </a:lnTo>
                  <a:lnTo>
                    <a:pt x="1056" y="6"/>
                  </a:lnTo>
                  <a:lnTo>
                    <a:pt x="1048" y="8"/>
                  </a:lnTo>
                  <a:lnTo>
                    <a:pt x="1046" y="8"/>
                  </a:lnTo>
                  <a:lnTo>
                    <a:pt x="1046" y="12"/>
                  </a:lnTo>
                  <a:lnTo>
                    <a:pt x="1046" y="10"/>
                  </a:lnTo>
                  <a:lnTo>
                    <a:pt x="1046" y="8"/>
                  </a:lnTo>
                  <a:lnTo>
                    <a:pt x="1044" y="8"/>
                  </a:lnTo>
                  <a:lnTo>
                    <a:pt x="1000" y="8"/>
                  </a:lnTo>
                  <a:lnTo>
                    <a:pt x="958" y="8"/>
                  </a:lnTo>
                  <a:lnTo>
                    <a:pt x="928" y="6"/>
                  </a:lnTo>
                  <a:lnTo>
                    <a:pt x="914" y="6"/>
                  </a:lnTo>
                  <a:lnTo>
                    <a:pt x="900" y="8"/>
                  </a:lnTo>
                  <a:lnTo>
                    <a:pt x="900" y="6"/>
                  </a:lnTo>
                  <a:lnTo>
                    <a:pt x="898" y="6"/>
                  </a:lnTo>
                  <a:lnTo>
                    <a:pt x="838" y="4"/>
                  </a:lnTo>
                  <a:lnTo>
                    <a:pt x="780" y="4"/>
                  </a:lnTo>
                  <a:lnTo>
                    <a:pt x="720" y="6"/>
                  </a:lnTo>
                  <a:lnTo>
                    <a:pt x="662" y="6"/>
                  </a:lnTo>
                  <a:lnTo>
                    <a:pt x="630" y="6"/>
                  </a:lnTo>
                  <a:lnTo>
                    <a:pt x="508" y="4"/>
                  </a:lnTo>
                  <a:lnTo>
                    <a:pt x="480" y="6"/>
                  </a:lnTo>
                  <a:lnTo>
                    <a:pt x="444" y="4"/>
                  </a:lnTo>
                  <a:lnTo>
                    <a:pt x="408" y="4"/>
                  </a:lnTo>
                  <a:lnTo>
                    <a:pt x="372" y="4"/>
                  </a:lnTo>
                  <a:lnTo>
                    <a:pt x="356" y="2"/>
                  </a:lnTo>
                  <a:lnTo>
                    <a:pt x="338" y="2"/>
                  </a:lnTo>
                  <a:lnTo>
                    <a:pt x="326" y="4"/>
                  </a:lnTo>
                  <a:lnTo>
                    <a:pt x="300" y="2"/>
                  </a:lnTo>
                  <a:lnTo>
                    <a:pt x="268" y="2"/>
                  </a:lnTo>
                  <a:lnTo>
                    <a:pt x="236" y="2"/>
                  </a:lnTo>
                  <a:lnTo>
                    <a:pt x="194" y="0"/>
                  </a:lnTo>
                  <a:lnTo>
                    <a:pt x="180" y="2"/>
                  </a:lnTo>
                  <a:lnTo>
                    <a:pt x="158" y="2"/>
                  </a:lnTo>
                  <a:lnTo>
                    <a:pt x="138" y="0"/>
                  </a:lnTo>
                  <a:lnTo>
                    <a:pt x="56" y="2"/>
                  </a:lnTo>
                  <a:lnTo>
                    <a:pt x="42" y="0"/>
                  </a:lnTo>
                  <a:lnTo>
                    <a:pt x="20" y="2"/>
                  </a:lnTo>
                  <a:lnTo>
                    <a:pt x="10" y="4"/>
                  </a:lnTo>
                  <a:lnTo>
                    <a:pt x="0" y="8"/>
                  </a:lnTo>
                  <a:lnTo>
                    <a:pt x="0" y="10"/>
                  </a:lnTo>
                  <a:lnTo>
                    <a:pt x="6" y="10"/>
                  </a:lnTo>
                  <a:lnTo>
                    <a:pt x="12" y="10"/>
                  </a:lnTo>
                  <a:lnTo>
                    <a:pt x="26" y="10"/>
                  </a:lnTo>
                  <a:lnTo>
                    <a:pt x="40" y="10"/>
                  </a:lnTo>
                  <a:lnTo>
                    <a:pt x="64" y="10"/>
                  </a:lnTo>
                  <a:lnTo>
                    <a:pt x="98" y="10"/>
                  </a:lnTo>
                  <a:lnTo>
                    <a:pt x="136" y="10"/>
                  </a:lnTo>
                  <a:lnTo>
                    <a:pt x="166" y="12"/>
                  </a:lnTo>
                  <a:lnTo>
                    <a:pt x="180" y="10"/>
                  </a:lnTo>
                  <a:lnTo>
                    <a:pt x="192" y="10"/>
                  </a:lnTo>
                  <a:lnTo>
                    <a:pt x="200" y="12"/>
                  </a:lnTo>
                  <a:lnTo>
                    <a:pt x="222" y="12"/>
                  </a:lnTo>
                  <a:lnTo>
                    <a:pt x="244" y="10"/>
                  </a:lnTo>
                  <a:lnTo>
                    <a:pt x="280" y="10"/>
                  </a:lnTo>
                  <a:lnTo>
                    <a:pt x="294" y="10"/>
                  </a:lnTo>
                  <a:lnTo>
                    <a:pt x="310" y="12"/>
                  </a:lnTo>
                  <a:lnTo>
                    <a:pt x="326" y="10"/>
                  </a:lnTo>
                  <a:lnTo>
                    <a:pt x="342" y="10"/>
                  </a:lnTo>
                  <a:lnTo>
                    <a:pt x="352" y="12"/>
                  </a:lnTo>
                  <a:lnTo>
                    <a:pt x="390" y="12"/>
                  </a:lnTo>
                  <a:lnTo>
                    <a:pt x="430" y="12"/>
                  </a:lnTo>
                  <a:lnTo>
                    <a:pt x="452" y="12"/>
                  </a:lnTo>
                  <a:lnTo>
                    <a:pt x="472" y="12"/>
                  </a:lnTo>
                  <a:lnTo>
                    <a:pt x="494" y="12"/>
                  </a:lnTo>
                  <a:lnTo>
                    <a:pt x="516" y="14"/>
                  </a:lnTo>
                  <a:lnTo>
                    <a:pt x="610" y="12"/>
                  </a:lnTo>
                  <a:lnTo>
                    <a:pt x="706" y="14"/>
                  </a:lnTo>
                  <a:lnTo>
                    <a:pt x="712" y="12"/>
                  </a:lnTo>
                  <a:lnTo>
                    <a:pt x="720" y="12"/>
                  </a:lnTo>
                  <a:lnTo>
                    <a:pt x="750" y="12"/>
                  </a:lnTo>
                  <a:lnTo>
                    <a:pt x="778" y="14"/>
                  </a:lnTo>
                  <a:lnTo>
                    <a:pt x="794" y="12"/>
                  </a:lnTo>
                  <a:lnTo>
                    <a:pt x="810" y="12"/>
                  </a:lnTo>
                  <a:lnTo>
                    <a:pt x="826" y="12"/>
                  </a:lnTo>
                  <a:lnTo>
                    <a:pt x="840" y="10"/>
                  </a:lnTo>
                  <a:lnTo>
                    <a:pt x="850" y="12"/>
                  </a:lnTo>
                  <a:lnTo>
                    <a:pt x="862" y="12"/>
                  </a:lnTo>
                  <a:lnTo>
                    <a:pt x="884" y="12"/>
                  </a:lnTo>
                  <a:lnTo>
                    <a:pt x="906" y="14"/>
                  </a:lnTo>
                  <a:lnTo>
                    <a:pt x="928" y="14"/>
                  </a:lnTo>
                  <a:lnTo>
                    <a:pt x="934" y="14"/>
                  </a:lnTo>
                  <a:lnTo>
                    <a:pt x="940" y="12"/>
                  </a:lnTo>
                  <a:lnTo>
                    <a:pt x="962" y="14"/>
                  </a:lnTo>
                  <a:lnTo>
                    <a:pt x="982" y="14"/>
                  </a:lnTo>
                  <a:lnTo>
                    <a:pt x="1020" y="14"/>
                  </a:lnTo>
                  <a:lnTo>
                    <a:pt x="1032" y="14"/>
                  </a:lnTo>
                  <a:lnTo>
                    <a:pt x="1042" y="14"/>
                  </a:lnTo>
                  <a:lnTo>
                    <a:pt x="1052" y="14"/>
                  </a:lnTo>
                  <a:lnTo>
                    <a:pt x="1062" y="16"/>
                  </a:lnTo>
                  <a:lnTo>
                    <a:pt x="1096" y="16"/>
                  </a:lnTo>
                  <a:lnTo>
                    <a:pt x="1126" y="16"/>
                  </a:lnTo>
                  <a:lnTo>
                    <a:pt x="1160" y="16"/>
                  </a:lnTo>
                  <a:lnTo>
                    <a:pt x="1194" y="14"/>
                  </a:lnTo>
                  <a:lnTo>
                    <a:pt x="1198" y="16"/>
                  </a:lnTo>
                  <a:lnTo>
                    <a:pt x="1202" y="16"/>
                  </a:lnTo>
                  <a:lnTo>
                    <a:pt x="1214" y="16"/>
                  </a:lnTo>
                  <a:lnTo>
                    <a:pt x="1252" y="16"/>
                  </a:lnTo>
                  <a:lnTo>
                    <a:pt x="1270" y="16"/>
                  </a:lnTo>
                  <a:lnTo>
                    <a:pt x="1290" y="16"/>
                  </a:lnTo>
                  <a:lnTo>
                    <a:pt x="1302" y="14"/>
                  </a:lnTo>
                  <a:lnTo>
                    <a:pt x="1314" y="16"/>
                  </a:lnTo>
                  <a:lnTo>
                    <a:pt x="1338" y="18"/>
                  </a:lnTo>
                  <a:lnTo>
                    <a:pt x="1346" y="16"/>
                  </a:lnTo>
                  <a:lnTo>
                    <a:pt x="1364" y="16"/>
                  </a:lnTo>
                  <a:lnTo>
                    <a:pt x="1380" y="18"/>
                  </a:lnTo>
                  <a:lnTo>
                    <a:pt x="1394" y="18"/>
                  </a:lnTo>
                  <a:lnTo>
                    <a:pt x="1404" y="18"/>
                  </a:lnTo>
                  <a:lnTo>
                    <a:pt x="1504" y="18"/>
                  </a:lnTo>
                  <a:lnTo>
                    <a:pt x="1740" y="18"/>
                  </a:lnTo>
                  <a:lnTo>
                    <a:pt x="1760" y="20"/>
                  </a:lnTo>
                  <a:lnTo>
                    <a:pt x="1782" y="20"/>
                  </a:lnTo>
                  <a:lnTo>
                    <a:pt x="1804" y="20"/>
                  </a:lnTo>
                  <a:lnTo>
                    <a:pt x="1826" y="22"/>
                  </a:lnTo>
                  <a:lnTo>
                    <a:pt x="1832" y="20"/>
                  </a:lnTo>
                  <a:lnTo>
                    <a:pt x="1838" y="20"/>
                  </a:lnTo>
                  <a:lnTo>
                    <a:pt x="1894" y="20"/>
                  </a:lnTo>
                  <a:lnTo>
                    <a:pt x="1952" y="20"/>
                  </a:lnTo>
                  <a:lnTo>
                    <a:pt x="2008" y="20"/>
                  </a:lnTo>
                  <a:lnTo>
                    <a:pt x="2064" y="20"/>
                  </a:lnTo>
                  <a:lnTo>
                    <a:pt x="2082" y="20"/>
                  </a:lnTo>
                  <a:lnTo>
                    <a:pt x="2102" y="20"/>
                  </a:lnTo>
                  <a:lnTo>
                    <a:pt x="2122" y="20"/>
                  </a:lnTo>
                  <a:lnTo>
                    <a:pt x="2142" y="22"/>
                  </a:lnTo>
                  <a:lnTo>
                    <a:pt x="2220" y="20"/>
                  </a:lnTo>
                  <a:lnTo>
                    <a:pt x="2300" y="22"/>
                  </a:lnTo>
                  <a:lnTo>
                    <a:pt x="2320" y="20"/>
                  </a:lnTo>
                  <a:lnTo>
                    <a:pt x="2328" y="22"/>
                  </a:lnTo>
                  <a:lnTo>
                    <a:pt x="2334" y="20"/>
                  </a:lnTo>
                  <a:lnTo>
                    <a:pt x="2340" y="20"/>
                  </a:lnTo>
                  <a:lnTo>
                    <a:pt x="2404" y="20"/>
                  </a:lnTo>
                  <a:lnTo>
                    <a:pt x="2438" y="20"/>
                  </a:lnTo>
                  <a:lnTo>
                    <a:pt x="2468" y="24"/>
                  </a:lnTo>
                  <a:lnTo>
                    <a:pt x="2476" y="22"/>
                  </a:lnTo>
                  <a:lnTo>
                    <a:pt x="2486" y="22"/>
                  </a:lnTo>
                  <a:lnTo>
                    <a:pt x="2502" y="22"/>
                  </a:lnTo>
                  <a:lnTo>
                    <a:pt x="2534" y="22"/>
                  </a:lnTo>
                  <a:lnTo>
                    <a:pt x="2568" y="20"/>
                  </a:lnTo>
                  <a:lnTo>
                    <a:pt x="2586" y="22"/>
                  </a:lnTo>
                  <a:lnTo>
                    <a:pt x="2624" y="22"/>
                  </a:lnTo>
                  <a:lnTo>
                    <a:pt x="2642" y="20"/>
                  </a:lnTo>
                  <a:lnTo>
                    <a:pt x="2706" y="22"/>
                  </a:lnTo>
                  <a:lnTo>
                    <a:pt x="2764" y="22"/>
                  </a:lnTo>
                  <a:lnTo>
                    <a:pt x="2840" y="22"/>
                  </a:lnTo>
                  <a:lnTo>
                    <a:pt x="2888" y="24"/>
                  </a:lnTo>
                  <a:lnTo>
                    <a:pt x="2910" y="24"/>
                  </a:lnTo>
                  <a:lnTo>
                    <a:pt x="2932" y="22"/>
                  </a:lnTo>
                  <a:lnTo>
                    <a:pt x="2946" y="24"/>
                  </a:lnTo>
                  <a:lnTo>
                    <a:pt x="2960" y="24"/>
                  </a:lnTo>
                  <a:lnTo>
                    <a:pt x="2984" y="24"/>
                  </a:lnTo>
                  <a:lnTo>
                    <a:pt x="3024" y="24"/>
                  </a:lnTo>
                  <a:lnTo>
                    <a:pt x="3088" y="24"/>
                  </a:lnTo>
                  <a:lnTo>
                    <a:pt x="3132" y="24"/>
                  </a:lnTo>
                  <a:lnTo>
                    <a:pt x="3156" y="24"/>
                  </a:lnTo>
                  <a:lnTo>
                    <a:pt x="3178" y="24"/>
                  </a:lnTo>
                  <a:lnTo>
                    <a:pt x="3190" y="24"/>
                  </a:lnTo>
                  <a:lnTo>
                    <a:pt x="3202" y="26"/>
                  </a:lnTo>
                  <a:lnTo>
                    <a:pt x="3208" y="24"/>
                  </a:lnTo>
                  <a:lnTo>
                    <a:pt x="3214" y="24"/>
                  </a:lnTo>
                  <a:lnTo>
                    <a:pt x="3222" y="26"/>
                  </a:lnTo>
                  <a:lnTo>
                    <a:pt x="3246" y="26"/>
                  </a:lnTo>
                  <a:lnTo>
                    <a:pt x="3268" y="24"/>
                  </a:lnTo>
                  <a:lnTo>
                    <a:pt x="3278" y="26"/>
                  </a:lnTo>
                  <a:lnTo>
                    <a:pt x="3334" y="26"/>
                  </a:lnTo>
                  <a:lnTo>
                    <a:pt x="3390" y="26"/>
                  </a:lnTo>
                  <a:lnTo>
                    <a:pt x="3404" y="26"/>
                  </a:lnTo>
                  <a:lnTo>
                    <a:pt x="3418" y="24"/>
                  </a:lnTo>
                  <a:lnTo>
                    <a:pt x="3446" y="24"/>
                  </a:lnTo>
                  <a:lnTo>
                    <a:pt x="3470" y="26"/>
                  </a:lnTo>
                  <a:lnTo>
                    <a:pt x="3496" y="26"/>
                  </a:lnTo>
                  <a:lnTo>
                    <a:pt x="3532" y="24"/>
                  </a:lnTo>
                  <a:lnTo>
                    <a:pt x="3544" y="24"/>
                  </a:lnTo>
                  <a:lnTo>
                    <a:pt x="3556" y="26"/>
                  </a:lnTo>
                  <a:lnTo>
                    <a:pt x="3578" y="26"/>
                  </a:lnTo>
                  <a:lnTo>
                    <a:pt x="3598" y="26"/>
                  </a:lnTo>
                  <a:lnTo>
                    <a:pt x="3622" y="26"/>
                  </a:lnTo>
                  <a:lnTo>
                    <a:pt x="3634" y="26"/>
                  </a:lnTo>
                  <a:lnTo>
                    <a:pt x="3646" y="26"/>
                  </a:lnTo>
                  <a:lnTo>
                    <a:pt x="3658" y="26"/>
                  </a:lnTo>
                  <a:lnTo>
                    <a:pt x="3670" y="26"/>
                  </a:lnTo>
                  <a:lnTo>
                    <a:pt x="3706" y="26"/>
                  </a:lnTo>
                  <a:lnTo>
                    <a:pt x="3742" y="26"/>
                  </a:lnTo>
                  <a:lnTo>
                    <a:pt x="3788" y="26"/>
                  </a:lnTo>
                  <a:lnTo>
                    <a:pt x="3810" y="28"/>
                  </a:lnTo>
                  <a:lnTo>
                    <a:pt x="3816" y="26"/>
                  </a:lnTo>
                  <a:lnTo>
                    <a:pt x="3820" y="26"/>
                  </a:lnTo>
                  <a:lnTo>
                    <a:pt x="3824" y="28"/>
                  </a:lnTo>
                  <a:lnTo>
                    <a:pt x="3832" y="26"/>
                  </a:lnTo>
                  <a:lnTo>
                    <a:pt x="3846" y="24"/>
                  </a:lnTo>
                  <a:lnTo>
                    <a:pt x="3850" y="24"/>
                  </a:lnTo>
                  <a:lnTo>
                    <a:pt x="3856" y="26"/>
                  </a:lnTo>
                  <a:lnTo>
                    <a:pt x="3864" y="26"/>
                  </a:lnTo>
                  <a:lnTo>
                    <a:pt x="3878" y="24"/>
                  </a:lnTo>
                  <a:lnTo>
                    <a:pt x="3890" y="24"/>
                  </a:lnTo>
                  <a:lnTo>
                    <a:pt x="3900" y="24"/>
                  </a:lnTo>
                  <a:lnTo>
                    <a:pt x="3906" y="22"/>
                  </a:lnTo>
                  <a:lnTo>
                    <a:pt x="3910" y="20"/>
                  </a:lnTo>
                  <a:lnTo>
                    <a:pt x="3914" y="20"/>
                  </a:lnTo>
                  <a:lnTo>
                    <a:pt x="3916" y="18"/>
                  </a:lnTo>
                  <a:lnTo>
                    <a:pt x="3916" y="16"/>
                  </a:lnTo>
                  <a:lnTo>
                    <a:pt x="3916" y="14"/>
                  </a:lnTo>
                  <a:lnTo>
                    <a:pt x="3868" y="14"/>
                  </a:lnTo>
                  <a:lnTo>
                    <a:pt x="3844" y="14"/>
                  </a:lnTo>
                  <a:lnTo>
                    <a:pt x="3820" y="12"/>
                  </a:lnTo>
                  <a:close/>
                  <a:moveTo>
                    <a:pt x="744" y="10"/>
                  </a:moveTo>
                  <a:lnTo>
                    <a:pt x="744" y="10"/>
                  </a:lnTo>
                  <a:lnTo>
                    <a:pt x="744" y="8"/>
                  </a:lnTo>
                  <a:lnTo>
                    <a:pt x="746" y="8"/>
                  </a:lnTo>
                  <a:lnTo>
                    <a:pt x="744" y="10"/>
                  </a:lnTo>
                  <a:close/>
                  <a:moveTo>
                    <a:pt x="2874" y="18"/>
                  </a:moveTo>
                  <a:lnTo>
                    <a:pt x="2874" y="18"/>
                  </a:lnTo>
                  <a:lnTo>
                    <a:pt x="2874" y="16"/>
                  </a:lnTo>
                  <a:lnTo>
                    <a:pt x="2876" y="18"/>
                  </a:lnTo>
                  <a:lnTo>
                    <a:pt x="2874" y="18"/>
                  </a:lnTo>
                  <a:close/>
                  <a:moveTo>
                    <a:pt x="3160" y="18"/>
                  </a:moveTo>
                  <a:lnTo>
                    <a:pt x="3160" y="18"/>
                  </a:lnTo>
                  <a:lnTo>
                    <a:pt x="3160" y="16"/>
                  </a:lnTo>
                  <a:lnTo>
                    <a:pt x="3162" y="16"/>
                  </a:lnTo>
                  <a:lnTo>
                    <a:pt x="3160"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rgbClr val="FFFFFF"/>
                </a:solidFill>
              </a:endParaRPr>
            </a:p>
          </p:txBody>
        </p:sp>
      </p:grpSp>
      <p:sp>
        <p:nvSpPr>
          <p:cNvPr id="2" name="Title 1"/>
          <p:cNvSpPr>
            <a:spLocks noGrp="1"/>
          </p:cNvSpPr>
          <p:nvPr>
            <p:ph type="title"/>
          </p:nvPr>
        </p:nvSpPr>
        <p:spPr/>
        <p:txBody>
          <a:bodyPr/>
          <a:lstStyle/>
          <a:p>
            <a:r>
              <a:rPr lang="en-US"/>
              <a:t>Click to edit Master title style</a:t>
            </a:r>
          </a:p>
        </p:txBody>
      </p:sp>
      <p:sp>
        <p:nvSpPr>
          <p:cNvPr id="6" name="Rectangle 6"/>
          <p:cNvSpPr>
            <a:spLocks noGrp="1" noChangeArrowheads="1"/>
          </p:cNvSpPr>
          <p:nvPr>
            <p:ph type="sldNum" sz="quarter" idx="10"/>
          </p:nvPr>
        </p:nvSpPr>
        <p:spPr/>
        <p:txBody>
          <a:bodyPr/>
          <a:lstStyle>
            <a:lvl1pPr defTabSz="457200">
              <a:defRPr>
                <a:ea typeface="ＭＳ Ｐゴシック" charset="0"/>
                <a:cs typeface="ＭＳ Ｐゴシック" charset="0"/>
              </a:defRPr>
            </a:lvl1pPr>
          </a:lstStyle>
          <a:p>
            <a:pPr>
              <a:defRPr/>
            </a:pPr>
            <a:fld id="{CAF26A78-53E1-7442-8F60-E219574026A4}" type="slidenum">
              <a:rPr lang="en-US"/>
              <a:pPr>
                <a:defRPr/>
              </a:pPr>
              <a:t>‹#›</a:t>
            </a:fld>
            <a:endParaRPr lang="en-US"/>
          </a:p>
        </p:txBody>
      </p:sp>
      <p:sp>
        <p:nvSpPr>
          <p:cNvPr id="7" name="Rectangle 71"/>
          <p:cNvSpPr>
            <a:spLocks noGrp="1" noChangeArrowheads="1"/>
          </p:cNvSpPr>
          <p:nvPr>
            <p:ph type="ftr" sz="quarter" idx="11"/>
          </p:nvPr>
        </p:nvSpPr>
        <p:spPr/>
        <p:txBody>
          <a:bodyPr/>
          <a:lstStyle>
            <a:lvl1pPr defTabSz="457200">
              <a:defRPr>
                <a:ea typeface="ＭＳ Ｐゴシック" charset="0"/>
                <a:cs typeface="ＭＳ Ｐゴシック" charset="0"/>
              </a:defRPr>
            </a:lvl1pPr>
          </a:lstStyle>
          <a:p>
            <a:pPr>
              <a:defRPr/>
            </a:pPr>
            <a:r>
              <a:rPr lang="en-US"/>
              <a:t>NetApp Confidential - Limited Use</a:t>
            </a:r>
          </a:p>
        </p:txBody>
      </p:sp>
    </p:spTree>
    <p:extLst>
      <p:ext uri="{BB962C8B-B14F-4D97-AF65-F5344CB8AC3E}">
        <p14:creationId xmlns:p14="http://schemas.microsoft.com/office/powerpoint/2010/main" val="27306082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4" name="Picture 8" descr="Shapes_2_HiRes.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81600" y="2452688"/>
            <a:ext cx="3613150" cy="2197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 Placeholder 11"/>
          <p:cNvSpPr>
            <a:spLocks noGrp="1"/>
          </p:cNvSpPr>
          <p:nvPr>
            <p:ph type="body" sz="quarter" idx="12"/>
          </p:nvPr>
        </p:nvSpPr>
        <p:spPr>
          <a:xfrm>
            <a:off x="349250" y="3629025"/>
            <a:ext cx="4587875" cy="1639661"/>
          </a:xfrm>
        </p:spPr>
        <p:txBody>
          <a:bodyPr/>
          <a:lstStyle>
            <a:lvl1pPr marL="228600" indent="-228600" algn="l">
              <a:lnSpc>
                <a:spcPct val="100000"/>
              </a:lnSpc>
              <a:spcAft>
                <a:spcPts val="0"/>
              </a:spcAft>
              <a:buFont typeface="Wingdings" pitchFamily="2" charset="2"/>
              <a:buNone/>
              <a:defRPr sz="2200">
                <a:solidFill>
                  <a:schemeClr val="tx1"/>
                </a:solidFill>
              </a:defRPr>
            </a:lvl1pPr>
            <a:lvl2pPr marL="300038" indent="0">
              <a:buFontTx/>
              <a:buNone/>
              <a:defRPr sz="2200">
                <a:solidFill>
                  <a:schemeClr val="tx1">
                    <a:lumMod val="65000"/>
                    <a:lumOff val="35000"/>
                  </a:schemeClr>
                </a:solidFill>
              </a:defRPr>
            </a:lvl2pPr>
            <a:lvl3pPr marL="638175" indent="0">
              <a:buFontTx/>
              <a:buNone/>
              <a:defRPr sz="2200">
                <a:solidFill>
                  <a:schemeClr val="tx1">
                    <a:lumMod val="65000"/>
                    <a:lumOff val="35000"/>
                  </a:schemeClr>
                </a:solidFill>
              </a:defRPr>
            </a:lvl3pPr>
            <a:lvl4pPr marL="928688" indent="0">
              <a:buFontTx/>
              <a:buNone/>
              <a:defRPr sz="2200">
                <a:solidFill>
                  <a:schemeClr val="tx1">
                    <a:lumMod val="65000"/>
                    <a:lumOff val="35000"/>
                  </a:schemeClr>
                </a:solidFill>
              </a:defRPr>
            </a:lvl4pPr>
            <a:lvl5pPr marL="1238250" indent="0">
              <a:buFontTx/>
              <a:buNone/>
              <a:defRPr sz="2200">
                <a:solidFill>
                  <a:schemeClr val="tx1">
                    <a:lumMod val="65000"/>
                    <a:lumOff val="35000"/>
                  </a:schemeClr>
                </a:solidFill>
              </a:defRPr>
            </a:lvl5pPr>
          </a:lstStyle>
          <a:p>
            <a:pPr lvl="0"/>
            <a:r>
              <a:rPr lang="en-US" dirty="0"/>
              <a:t>Click to edit Master text styles</a:t>
            </a:r>
          </a:p>
        </p:txBody>
      </p:sp>
      <p:sp>
        <p:nvSpPr>
          <p:cNvPr id="9" name="Title 6"/>
          <p:cNvSpPr>
            <a:spLocks noGrp="1"/>
          </p:cNvSpPr>
          <p:nvPr>
            <p:ph type="title"/>
          </p:nvPr>
        </p:nvSpPr>
        <p:spPr>
          <a:xfrm>
            <a:off x="349250" y="1736726"/>
            <a:ext cx="4587875" cy="1765300"/>
          </a:xfrm>
        </p:spPr>
        <p:txBody>
          <a:bodyPr anchor="b"/>
          <a:lstStyle>
            <a:lvl1pPr algn="l">
              <a:lnSpc>
                <a:spcPts val="4000"/>
              </a:lnSpc>
              <a:defRPr sz="3800" b="0">
                <a:solidFill>
                  <a:schemeClr val="accent3"/>
                </a:solidFill>
              </a:defRPr>
            </a:lvl1pPr>
          </a:lstStyle>
          <a:p>
            <a:endParaRPr lang="en-US" dirty="0"/>
          </a:p>
        </p:txBody>
      </p:sp>
      <p:sp>
        <p:nvSpPr>
          <p:cNvPr id="5" name="Rectangle 6"/>
          <p:cNvSpPr>
            <a:spLocks noGrp="1" noChangeArrowheads="1"/>
          </p:cNvSpPr>
          <p:nvPr>
            <p:ph type="sldNum" sz="quarter" idx="13"/>
          </p:nvPr>
        </p:nvSpPr>
        <p:spPr/>
        <p:txBody>
          <a:bodyPr/>
          <a:lstStyle>
            <a:lvl1pPr defTabSz="457200">
              <a:defRPr>
                <a:ea typeface="ＭＳ Ｐゴシック" charset="0"/>
                <a:cs typeface="ＭＳ Ｐゴシック" charset="0"/>
              </a:defRPr>
            </a:lvl1pPr>
          </a:lstStyle>
          <a:p>
            <a:pPr>
              <a:defRPr/>
            </a:pPr>
            <a:fld id="{E6B6231A-7F6B-744D-8056-F42C756E6A80}" type="slidenum">
              <a:rPr lang="en-US"/>
              <a:pPr>
                <a:defRPr/>
              </a:pPr>
              <a:t>‹#›</a:t>
            </a:fld>
            <a:endParaRPr lang="en-US"/>
          </a:p>
        </p:txBody>
      </p:sp>
      <p:sp>
        <p:nvSpPr>
          <p:cNvPr id="6" name="Rectangle 71"/>
          <p:cNvSpPr>
            <a:spLocks noGrp="1" noChangeArrowheads="1"/>
          </p:cNvSpPr>
          <p:nvPr>
            <p:ph type="ftr" sz="quarter" idx="14"/>
          </p:nvPr>
        </p:nvSpPr>
        <p:spPr/>
        <p:txBody>
          <a:bodyPr/>
          <a:lstStyle>
            <a:lvl1pPr defTabSz="457200">
              <a:defRPr>
                <a:ea typeface="ＭＳ Ｐゴシック" charset="0"/>
                <a:cs typeface="ＭＳ Ｐゴシック" charset="0"/>
              </a:defRPr>
            </a:lvl1pPr>
          </a:lstStyle>
          <a:p>
            <a:pPr>
              <a:defRPr/>
            </a:pPr>
            <a:r>
              <a:rPr lang="en-US"/>
              <a:t>NetApp Confidential - Limited Use</a:t>
            </a:r>
          </a:p>
        </p:txBody>
      </p:sp>
    </p:spTree>
    <p:extLst>
      <p:ext uri="{BB962C8B-B14F-4D97-AF65-F5344CB8AC3E}">
        <p14:creationId xmlns:p14="http://schemas.microsoft.com/office/powerpoint/2010/main" val="19697634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pic>
        <p:nvPicPr>
          <p:cNvPr id="4" name="Picture 8" descr="Shapes_2_HiRes.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81600" y="2452688"/>
            <a:ext cx="3613150" cy="2197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 Placeholder 11"/>
          <p:cNvSpPr>
            <a:spLocks noGrp="1"/>
          </p:cNvSpPr>
          <p:nvPr>
            <p:ph type="body" sz="quarter" idx="12"/>
          </p:nvPr>
        </p:nvSpPr>
        <p:spPr>
          <a:xfrm>
            <a:off x="349251" y="3628572"/>
            <a:ext cx="4587874" cy="1642675"/>
          </a:xfrm>
        </p:spPr>
        <p:txBody>
          <a:bodyPr/>
          <a:lstStyle>
            <a:lvl1pPr marL="0" indent="0" algn="l">
              <a:lnSpc>
                <a:spcPct val="100000"/>
              </a:lnSpc>
              <a:spcAft>
                <a:spcPts val="0"/>
              </a:spcAft>
              <a:buFont typeface="Wingdings" pitchFamily="2" charset="2"/>
              <a:buNone/>
              <a:defRPr sz="2200">
                <a:solidFill>
                  <a:schemeClr val="tx1"/>
                </a:solidFill>
              </a:defRPr>
            </a:lvl1pPr>
            <a:lvl2pPr marL="300038" indent="0">
              <a:buFontTx/>
              <a:buNone/>
              <a:defRPr sz="2200">
                <a:solidFill>
                  <a:schemeClr val="tx1">
                    <a:lumMod val="65000"/>
                    <a:lumOff val="35000"/>
                  </a:schemeClr>
                </a:solidFill>
              </a:defRPr>
            </a:lvl2pPr>
            <a:lvl3pPr marL="638175" indent="0">
              <a:buFontTx/>
              <a:buNone/>
              <a:defRPr sz="2200">
                <a:solidFill>
                  <a:schemeClr val="tx1">
                    <a:lumMod val="65000"/>
                    <a:lumOff val="35000"/>
                  </a:schemeClr>
                </a:solidFill>
              </a:defRPr>
            </a:lvl3pPr>
            <a:lvl4pPr marL="928688" indent="0">
              <a:buFontTx/>
              <a:buNone/>
              <a:defRPr sz="2200">
                <a:solidFill>
                  <a:schemeClr val="tx1">
                    <a:lumMod val="65000"/>
                    <a:lumOff val="35000"/>
                  </a:schemeClr>
                </a:solidFill>
              </a:defRPr>
            </a:lvl4pPr>
            <a:lvl5pPr marL="1238250" indent="0">
              <a:buFontTx/>
              <a:buNone/>
              <a:defRPr sz="2200">
                <a:solidFill>
                  <a:schemeClr val="tx1">
                    <a:lumMod val="65000"/>
                    <a:lumOff val="35000"/>
                  </a:schemeClr>
                </a:solidFill>
              </a:defRPr>
            </a:lvl5pPr>
          </a:lstStyle>
          <a:p>
            <a:pPr lvl="0"/>
            <a:r>
              <a:rPr lang="en-US" dirty="0"/>
              <a:t>Click to edit Master text styles</a:t>
            </a:r>
          </a:p>
        </p:txBody>
      </p:sp>
      <p:sp>
        <p:nvSpPr>
          <p:cNvPr id="9" name="Title 6"/>
          <p:cNvSpPr>
            <a:spLocks noGrp="1"/>
          </p:cNvSpPr>
          <p:nvPr>
            <p:ph type="title"/>
          </p:nvPr>
        </p:nvSpPr>
        <p:spPr>
          <a:xfrm>
            <a:off x="349250" y="1736725"/>
            <a:ext cx="4587875" cy="1766207"/>
          </a:xfrm>
        </p:spPr>
        <p:txBody>
          <a:bodyPr anchor="b"/>
          <a:lstStyle>
            <a:lvl1pPr algn="l">
              <a:lnSpc>
                <a:spcPts val="4000"/>
              </a:lnSpc>
              <a:defRPr sz="3800" b="0">
                <a:solidFill>
                  <a:schemeClr val="accent3"/>
                </a:solidFill>
              </a:defRPr>
            </a:lvl1pPr>
          </a:lstStyle>
          <a:p>
            <a:endParaRPr lang="en-US" dirty="0"/>
          </a:p>
        </p:txBody>
      </p:sp>
      <p:sp>
        <p:nvSpPr>
          <p:cNvPr id="5" name="Rectangle 6"/>
          <p:cNvSpPr>
            <a:spLocks noGrp="1" noChangeArrowheads="1"/>
          </p:cNvSpPr>
          <p:nvPr>
            <p:ph type="sldNum" sz="quarter" idx="13"/>
          </p:nvPr>
        </p:nvSpPr>
        <p:spPr/>
        <p:txBody>
          <a:bodyPr/>
          <a:lstStyle>
            <a:lvl1pPr defTabSz="457200">
              <a:defRPr>
                <a:ea typeface="ＭＳ Ｐゴシック" charset="0"/>
                <a:cs typeface="ＭＳ Ｐゴシック" charset="0"/>
              </a:defRPr>
            </a:lvl1pPr>
          </a:lstStyle>
          <a:p>
            <a:pPr>
              <a:defRPr/>
            </a:pPr>
            <a:fld id="{E7F8283B-5563-2041-9966-376A2D17D5E1}" type="slidenum">
              <a:rPr lang="en-US"/>
              <a:pPr>
                <a:defRPr/>
              </a:pPr>
              <a:t>‹#›</a:t>
            </a:fld>
            <a:endParaRPr lang="en-US"/>
          </a:p>
        </p:txBody>
      </p:sp>
      <p:sp>
        <p:nvSpPr>
          <p:cNvPr id="6" name="Rectangle 71"/>
          <p:cNvSpPr>
            <a:spLocks noGrp="1" noChangeArrowheads="1"/>
          </p:cNvSpPr>
          <p:nvPr>
            <p:ph type="ftr" sz="quarter" idx="14"/>
          </p:nvPr>
        </p:nvSpPr>
        <p:spPr/>
        <p:txBody>
          <a:bodyPr/>
          <a:lstStyle>
            <a:lvl1pPr defTabSz="457200">
              <a:defRPr>
                <a:ea typeface="ＭＳ Ｐゴシック" charset="0"/>
                <a:cs typeface="ＭＳ Ｐゴシック" charset="0"/>
              </a:defRPr>
            </a:lvl1pPr>
          </a:lstStyle>
          <a:p>
            <a:pPr>
              <a:defRPr/>
            </a:pPr>
            <a:r>
              <a:rPr lang="en-US"/>
              <a:t>NetApp Confidential - Limited Use</a:t>
            </a:r>
          </a:p>
        </p:txBody>
      </p:sp>
    </p:spTree>
    <p:extLst>
      <p:ext uri="{BB962C8B-B14F-4D97-AF65-F5344CB8AC3E}">
        <p14:creationId xmlns:p14="http://schemas.microsoft.com/office/powerpoint/2010/main" val="19140413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 name="Group 8"/>
          <p:cNvGrpSpPr>
            <a:grpSpLocks/>
          </p:cNvGrpSpPr>
          <p:nvPr userDrawn="1"/>
        </p:nvGrpSpPr>
        <p:grpSpPr bwMode="auto">
          <a:xfrm>
            <a:off x="347663" y="6445250"/>
            <a:ext cx="8448675" cy="107950"/>
            <a:chOff x="347662" y="6160730"/>
            <a:chExt cx="8449056" cy="107486"/>
          </a:xfrm>
        </p:grpSpPr>
        <p:sp>
          <p:nvSpPr>
            <p:cNvPr id="3" name="Freeform 5"/>
            <p:cNvSpPr>
              <a:spLocks/>
            </p:cNvSpPr>
            <p:nvPr userDrawn="1"/>
          </p:nvSpPr>
          <p:spPr bwMode="gray">
            <a:xfrm>
              <a:off x="347662" y="6160730"/>
              <a:ext cx="8449056" cy="107486"/>
            </a:xfrm>
            <a:custGeom>
              <a:avLst/>
              <a:gdLst>
                <a:gd name="T0" fmla="*/ 116 w 3930"/>
                <a:gd name="T1" fmla="*/ 4 h 50"/>
                <a:gd name="T2" fmla="*/ 258 w 3930"/>
                <a:gd name="T3" fmla="*/ 2 h 50"/>
                <a:gd name="T4" fmla="*/ 376 w 3930"/>
                <a:gd name="T5" fmla="*/ 2 h 50"/>
                <a:gd name="T6" fmla="*/ 494 w 3930"/>
                <a:gd name="T7" fmla="*/ 6 h 50"/>
                <a:gd name="T8" fmla="*/ 628 w 3930"/>
                <a:gd name="T9" fmla="*/ 8 h 50"/>
                <a:gd name="T10" fmla="*/ 774 w 3930"/>
                <a:gd name="T11" fmla="*/ 6 h 50"/>
                <a:gd name="T12" fmla="*/ 894 w 3930"/>
                <a:gd name="T13" fmla="*/ 4 h 50"/>
                <a:gd name="T14" fmla="*/ 1038 w 3930"/>
                <a:gd name="T15" fmla="*/ 4 h 50"/>
                <a:gd name="T16" fmla="*/ 1196 w 3930"/>
                <a:gd name="T17" fmla="*/ 2 h 50"/>
                <a:gd name="T18" fmla="*/ 1326 w 3930"/>
                <a:gd name="T19" fmla="*/ 4 h 50"/>
                <a:gd name="T20" fmla="*/ 1428 w 3930"/>
                <a:gd name="T21" fmla="*/ 4 h 50"/>
                <a:gd name="T22" fmla="*/ 1568 w 3930"/>
                <a:gd name="T23" fmla="*/ 6 h 50"/>
                <a:gd name="T24" fmla="*/ 1710 w 3930"/>
                <a:gd name="T25" fmla="*/ 6 h 50"/>
                <a:gd name="T26" fmla="*/ 1826 w 3930"/>
                <a:gd name="T27" fmla="*/ 8 h 50"/>
                <a:gd name="T28" fmla="*/ 1950 w 3930"/>
                <a:gd name="T29" fmla="*/ 4 h 50"/>
                <a:gd name="T30" fmla="*/ 2106 w 3930"/>
                <a:gd name="T31" fmla="*/ 4 h 50"/>
                <a:gd name="T32" fmla="*/ 2234 w 3930"/>
                <a:gd name="T33" fmla="*/ 2 h 50"/>
                <a:gd name="T34" fmla="*/ 2354 w 3930"/>
                <a:gd name="T35" fmla="*/ 2 h 50"/>
                <a:gd name="T36" fmla="*/ 2498 w 3930"/>
                <a:gd name="T37" fmla="*/ 6 h 50"/>
                <a:gd name="T38" fmla="*/ 2580 w 3930"/>
                <a:gd name="T39" fmla="*/ 4 h 50"/>
                <a:gd name="T40" fmla="*/ 2684 w 3930"/>
                <a:gd name="T41" fmla="*/ 4 h 50"/>
                <a:gd name="T42" fmla="*/ 2830 w 3930"/>
                <a:gd name="T43" fmla="*/ 4 h 50"/>
                <a:gd name="T44" fmla="*/ 2932 w 3930"/>
                <a:gd name="T45" fmla="*/ 6 h 50"/>
                <a:gd name="T46" fmla="*/ 3058 w 3930"/>
                <a:gd name="T47" fmla="*/ 6 h 50"/>
                <a:gd name="T48" fmla="*/ 3176 w 3930"/>
                <a:gd name="T49" fmla="*/ 10 h 50"/>
                <a:gd name="T50" fmla="*/ 3262 w 3930"/>
                <a:gd name="T51" fmla="*/ 14 h 50"/>
                <a:gd name="T52" fmla="*/ 3340 w 3930"/>
                <a:gd name="T53" fmla="*/ 12 h 50"/>
                <a:gd name="T54" fmla="*/ 3456 w 3930"/>
                <a:gd name="T55" fmla="*/ 18 h 50"/>
                <a:gd name="T56" fmla="*/ 3592 w 3930"/>
                <a:gd name="T57" fmla="*/ 16 h 50"/>
                <a:gd name="T58" fmla="*/ 3648 w 3930"/>
                <a:gd name="T59" fmla="*/ 16 h 50"/>
                <a:gd name="T60" fmla="*/ 3784 w 3930"/>
                <a:gd name="T61" fmla="*/ 20 h 50"/>
                <a:gd name="T62" fmla="*/ 3846 w 3930"/>
                <a:gd name="T63" fmla="*/ 24 h 50"/>
                <a:gd name="T64" fmla="*/ 3874 w 3930"/>
                <a:gd name="T65" fmla="*/ 36 h 50"/>
                <a:gd name="T66" fmla="*/ 3782 w 3930"/>
                <a:gd name="T67" fmla="*/ 42 h 50"/>
                <a:gd name="T68" fmla="*/ 3676 w 3930"/>
                <a:gd name="T69" fmla="*/ 46 h 50"/>
                <a:gd name="T70" fmla="*/ 3570 w 3930"/>
                <a:gd name="T71" fmla="*/ 48 h 50"/>
                <a:gd name="T72" fmla="*/ 3518 w 3930"/>
                <a:gd name="T73" fmla="*/ 48 h 50"/>
                <a:gd name="T74" fmla="*/ 3396 w 3930"/>
                <a:gd name="T75" fmla="*/ 48 h 50"/>
                <a:gd name="T76" fmla="*/ 3304 w 3930"/>
                <a:gd name="T77" fmla="*/ 48 h 50"/>
                <a:gd name="T78" fmla="*/ 3152 w 3930"/>
                <a:gd name="T79" fmla="*/ 40 h 50"/>
                <a:gd name="T80" fmla="*/ 3042 w 3930"/>
                <a:gd name="T81" fmla="*/ 42 h 50"/>
                <a:gd name="T82" fmla="*/ 2898 w 3930"/>
                <a:gd name="T83" fmla="*/ 36 h 50"/>
                <a:gd name="T84" fmla="*/ 2814 w 3930"/>
                <a:gd name="T85" fmla="*/ 38 h 50"/>
                <a:gd name="T86" fmla="*/ 2692 w 3930"/>
                <a:gd name="T87" fmla="*/ 36 h 50"/>
                <a:gd name="T88" fmla="*/ 2588 w 3930"/>
                <a:gd name="T89" fmla="*/ 34 h 50"/>
                <a:gd name="T90" fmla="*/ 2466 w 3930"/>
                <a:gd name="T91" fmla="*/ 38 h 50"/>
                <a:gd name="T92" fmla="*/ 2356 w 3930"/>
                <a:gd name="T93" fmla="*/ 36 h 50"/>
                <a:gd name="T94" fmla="*/ 2212 w 3930"/>
                <a:gd name="T95" fmla="*/ 40 h 50"/>
                <a:gd name="T96" fmla="*/ 2040 w 3930"/>
                <a:gd name="T97" fmla="*/ 40 h 50"/>
                <a:gd name="T98" fmla="*/ 1922 w 3930"/>
                <a:gd name="T99" fmla="*/ 40 h 50"/>
                <a:gd name="T100" fmla="*/ 1804 w 3930"/>
                <a:gd name="T101" fmla="*/ 42 h 50"/>
                <a:gd name="T102" fmla="*/ 1642 w 3930"/>
                <a:gd name="T103" fmla="*/ 44 h 50"/>
                <a:gd name="T104" fmla="*/ 1492 w 3930"/>
                <a:gd name="T105" fmla="*/ 46 h 50"/>
                <a:gd name="T106" fmla="*/ 1354 w 3930"/>
                <a:gd name="T107" fmla="*/ 44 h 50"/>
                <a:gd name="T108" fmla="*/ 1180 w 3930"/>
                <a:gd name="T109" fmla="*/ 44 h 50"/>
                <a:gd name="T110" fmla="*/ 1052 w 3930"/>
                <a:gd name="T111" fmla="*/ 46 h 50"/>
                <a:gd name="T112" fmla="*/ 936 w 3930"/>
                <a:gd name="T113" fmla="*/ 44 h 50"/>
                <a:gd name="T114" fmla="*/ 790 w 3930"/>
                <a:gd name="T115" fmla="*/ 40 h 50"/>
                <a:gd name="T116" fmla="*/ 636 w 3930"/>
                <a:gd name="T117" fmla="*/ 42 h 50"/>
                <a:gd name="T118" fmla="*/ 494 w 3930"/>
                <a:gd name="T119" fmla="*/ 46 h 50"/>
                <a:gd name="T120" fmla="*/ 362 w 3930"/>
                <a:gd name="T121" fmla="*/ 42 h 50"/>
                <a:gd name="T122" fmla="*/ 222 w 3930"/>
                <a:gd name="T123" fmla="*/ 40 h 50"/>
                <a:gd name="T124" fmla="*/ 70 w 3930"/>
                <a:gd name="T125"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0" h="50">
                  <a:moveTo>
                    <a:pt x="2" y="14"/>
                  </a:moveTo>
                  <a:lnTo>
                    <a:pt x="2" y="14"/>
                  </a:lnTo>
                  <a:lnTo>
                    <a:pt x="0" y="14"/>
                  </a:lnTo>
                  <a:lnTo>
                    <a:pt x="0" y="14"/>
                  </a:lnTo>
                  <a:lnTo>
                    <a:pt x="2" y="10"/>
                  </a:lnTo>
                  <a:lnTo>
                    <a:pt x="2" y="10"/>
                  </a:lnTo>
                  <a:lnTo>
                    <a:pt x="2" y="8"/>
                  </a:lnTo>
                  <a:lnTo>
                    <a:pt x="2" y="8"/>
                  </a:lnTo>
                  <a:lnTo>
                    <a:pt x="4" y="8"/>
                  </a:lnTo>
                  <a:lnTo>
                    <a:pt x="4" y="8"/>
                  </a:lnTo>
                  <a:lnTo>
                    <a:pt x="4" y="6"/>
                  </a:lnTo>
                  <a:lnTo>
                    <a:pt x="4" y="6"/>
                  </a:lnTo>
                  <a:lnTo>
                    <a:pt x="8" y="4"/>
                  </a:lnTo>
                  <a:lnTo>
                    <a:pt x="8" y="4"/>
                  </a:lnTo>
                  <a:lnTo>
                    <a:pt x="8" y="4"/>
                  </a:lnTo>
                  <a:lnTo>
                    <a:pt x="8" y="4"/>
                  </a:lnTo>
                  <a:lnTo>
                    <a:pt x="10" y="2"/>
                  </a:lnTo>
                  <a:lnTo>
                    <a:pt x="10" y="2"/>
                  </a:lnTo>
                  <a:lnTo>
                    <a:pt x="14" y="2"/>
                  </a:lnTo>
                  <a:lnTo>
                    <a:pt x="14" y="2"/>
                  </a:lnTo>
                  <a:lnTo>
                    <a:pt x="16" y="2"/>
                  </a:lnTo>
                  <a:lnTo>
                    <a:pt x="16" y="2"/>
                  </a:lnTo>
                  <a:lnTo>
                    <a:pt x="18" y="2"/>
                  </a:lnTo>
                  <a:lnTo>
                    <a:pt x="18" y="2"/>
                  </a:lnTo>
                  <a:lnTo>
                    <a:pt x="20" y="0"/>
                  </a:lnTo>
                  <a:lnTo>
                    <a:pt x="20" y="0"/>
                  </a:lnTo>
                  <a:lnTo>
                    <a:pt x="26" y="2"/>
                  </a:lnTo>
                  <a:lnTo>
                    <a:pt x="26" y="2"/>
                  </a:lnTo>
                  <a:lnTo>
                    <a:pt x="28" y="2"/>
                  </a:lnTo>
                  <a:lnTo>
                    <a:pt x="28" y="2"/>
                  </a:lnTo>
                  <a:lnTo>
                    <a:pt x="30" y="2"/>
                  </a:lnTo>
                  <a:lnTo>
                    <a:pt x="30" y="2"/>
                  </a:lnTo>
                  <a:lnTo>
                    <a:pt x="32" y="2"/>
                  </a:lnTo>
                  <a:lnTo>
                    <a:pt x="32" y="2"/>
                  </a:lnTo>
                  <a:lnTo>
                    <a:pt x="34" y="2"/>
                  </a:lnTo>
                  <a:lnTo>
                    <a:pt x="34" y="2"/>
                  </a:lnTo>
                  <a:lnTo>
                    <a:pt x="36" y="2"/>
                  </a:lnTo>
                  <a:lnTo>
                    <a:pt x="36" y="2"/>
                  </a:lnTo>
                  <a:lnTo>
                    <a:pt x="38" y="2"/>
                  </a:lnTo>
                  <a:lnTo>
                    <a:pt x="38" y="2"/>
                  </a:lnTo>
                  <a:lnTo>
                    <a:pt x="40" y="2"/>
                  </a:lnTo>
                  <a:lnTo>
                    <a:pt x="40" y="2"/>
                  </a:lnTo>
                  <a:lnTo>
                    <a:pt x="46" y="2"/>
                  </a:lnTo>
                  <a:lnTo>
                    <a:pt x="46" y="2"/>
                  </a:lnTo>
                  <a:lnTo>
                    <a:pt x="48" y="2"/>
                  </a:lnTo>
                  <a:lnTo>
                    <a:pt x="48" y="2"/>
                  </a:lnTo>
                  <a:lnTo>
                    <a:pt x="50" y="2"/>
                  </a:lnTo>
                  <a:lnTo>
                    <a:pt x="50" y="2"/>
                  </a:lnTo>
                  <a:lnTo>
                    <a:pt x="60" y="0"/>
                  </a:lnTo>
                  <a:lnTo>
                    <a:pt x="60" y="0"/>
                  </a:lnTo>
                  <a:lnTo>
                    <a:pt x="62" y="0"/>
                  </a:lnTo>
                  <a:lnTo>
                    <a:pt x="62" y="0"/>
                  </a:lnTo>
                  <a:lnTo>
                    <a:pt x="66" y="0"/>
                  </a:lnTo>
                  <a:lnTo>
                    <a:pt x="66" y="0"/>
                  </a:lnTo>
                  <a:lnTo>
                    <a:pt x="70" y="2"/>
                  </a:lnTo>
                  <a:lnTo>
                    <a:pt x="70" y="2"/>
                  </a:lnTo>
                  <a:lnTo>
                    <a:pt x="72" y="2"/>
                  </a:lnTo>
                  <a:lnTo>
                    <a:pt x="76" y="2"/>
                  </a:lnTo>
                  <a:lnTo>
                    <a:pt x="76" y="2"/>
                  </a:lnTo>
                  <a:lnTo>
                    <a:pt x="80" y="4"/>
                  </a:lnTo>
                  <a:lnTo>
                    <a:pt x="80" y="4"/>
                  </a:lnTo>
                  <a:lnTo>
                    <a:pt x="82" y="2"/>
                  </a:lnTo>
                  <a:lnTo>
                    <a:pt x="84" y="2"/>
                  </a:lnTo>
                  <a:lnTo>
                    <a:pt x="84" y="2"/>
                  </a:lnTo>
                  <a:lnTo>
                    <a:pt x="86" y="2"/>
                  </a:lnTo>
                  <a:lnTo>
                    <a:pt x="86" y="2"/>
                  </a:lnTo>
                  <a:lnTo>
                    <a:pt x="90" y="4"/>
                  </a:lnTo>
                  <a:lnTo>
                    <a:pt x="90" y="4"/>
                  </a:lnTo>
                  <a:lnTo>
                    <a:pt x="92" y="4"/>
                  </a:lnTo>
                  <a:lnTo>
                    <a:pt x="92" y="4"/>
                  </a:lnTo>
                  <a:lnTo>
                    <a:pt x="94" y="4"/>
                  </a:lnTo>
                  <a:lnTo>
                    <a:pt x="94" y="4"/>
                  </a:lnTo>
                  <a:lnTo>
                    <a:pt x="98" y="2"/>
                  </a:lnTo>
                  <a:lnTo>
                    <a:pt x="98" y="2"/>
                  </a:lnTo>
                  <a:lnTo>
                    <a:pt x="102" y="4"/>
                  </a:lnTo>
                  <a:lnTo>
                    <a:pt x="106" y="4"/>
                  </a:lnTo>
                  <a:lnTo>
                    <a:pt x="106" y="4"/>
                  </a:lnTo>
                  <a:lnTo>
                    <a:pt x="108" y="4"/>
                  </a:lnTo>
                  <a:lnTo>
                    <a:pt x="108" y="4"/>
                  </a:lnTo>
                  <a:lnTo>
                    <a:pt x="110" y="4"/>
                  </a:lnTo>
                  <a:lnTo>
                    <a:pt x="112" y="6"/>
                  </a:lnTo>
                  <a:lnTo>
                    <a:pt x="112" y="6"/>
                  </a:lnTo>
                  <a:lnTo>
                    <a:pt x="116" y="4"/>
                  </a:lnTo>
                  <a:lnTo>
                    <a:pt x="116" y="4"/>
                  </a:lnTo>
                  <a:lnTo>
                    <a:pt x="120" y="4"/>
                  </a:lnTo>
                  <a:lnTo>
                    <a:pt x="120" y="4"/>
                  </a:lnTo>
                  <a:lnTo>
                    <a:pt x="124" y="4"/>
                  </a:lnTo>
                  <a:lnTo>
                    <a:pt x="124" y="4"/>
                  </a:lnTo>
                  <a:lnTo>
                    <a:pt x="128" y="4"/>
                  </a:lnTo>
                  <a:lnTo>
                    <a:pt x="134" y="4"/>
                  </a:lnTo>
                  <a:lnTo>
                    <a:pt x="134" y="4"/>
                  </a:lnTo>
                  <a:lnTo>
                    <a:pt x="136" y="4"/>
                  </a:lnTo>
                  <a:lnTo>
                    <a:pt x="136" y="4"/>
                  </a:lnTo>
                  <a:lnTo>
                    <a:pt x="138" y="2"/>
                  </a:lnTo>
                  <a:lnTo>
                    <a:pt x="138" y="2"/>
                  </a:lnTo>
                  <a:lnTo>
                    <a:pt x="142" y="4"/>
                  </a:lnTo>
                  <a:lnTo>
                    <a:pt x="142" y="4"/>
                  </a:lnTo>
                  <a:lnTo>
                    <a:pt x="146" y="2"/>
                  </a:lnTo>
                  <a:lnTo>
                    <a:pt x="146" y="2"/>
                  </a:lnTo>
                  <a:lnTo>
                    <a:pt x="148" y="2"/>
                  </a:lnTo>
                  <a:lnTo>
                    <a:pt x="148" y="2"/>
                  </a:lnTo>
                  <a:lnTo>
                    <a:pt x="150" y="2"/>
                  </a:lnTo>
                  <a:lnTo>
                    <a:pt x="150" y="2"/>
                  </a:lnTo>
                  <a:lnTo>
                    <a:pt x="156" y="4"/>
                  </a:lnTo>
                  <a:lnTo>
                    <a:pt x="156" y="4"/>
                  </a:lnTo>
                  <a:lnTo>
                    <a:pt x="158" y="2"/>
                  </a:lnTo>
                  <a:lnTo>
                    <a:pt x="158" y="2"/>
                  </a:lnTo>
                  <a:lnTo>
                    <a:pt x="164" y="2"/>
                  </a:lnTo>
                  <a:lnTo>
                    <a:pt x="164" y="2"/>
                  </a:lnTo>
                  <a:lnTo>
                    <a:pt x="168" y="2"/>
                  </a:lnTo>
                  <a:lnTo>
                    <a:pt x="174" y="4"/>
                  </a:lnTo>
                  <a:lnTo>
                    <a:pt x="174" y="4"/>
                  </a:lnTo>
                  <a:lnTo>
                    <a:pt x="178" y="2"/>
                  </a:lnTo>
                  <a:lnTo>
                    <a:pt x="178" y="2"/>
                  </a:lnTo>
                  <a:lnTo>
                    <a:pt x="180" y="4"/>
                  </a:lnTo>
                  <a:lnTo>
                    <a:pt x="180" y="4"/>
                  </a:lnTo>
                  <a:lnTo>
                    <a:pt x="182" y="2"/>
                  </a:lnTo>
                  <a:lnTo>
                    <a:pt x="182" y="2"/>
                  </a:lnTo>
                  <a:lnTo>
                    <a:pt x="186" y="2"/>
                  </a:lnTo>
                  <a:lnTo>
                    <a:pt x="186" y="2"/>
                  </a:lnTo>
                  <a:lnTo>
                    <a:pt x="188" y="4"/>
                  </a:lnTo>
                  <a:lnTo>
                    <a:pt x="188" y="4"/>
                  </a:lnTo>
                  <a:lnTo>
                    <a:pt x="190" y="2"/>
                  </a:lnTo>
                  <a:lnTo>
                    <a:pt x="190" y="2"/>
                  </a:lnTo>
                  <a:lnTo>
                    <a:pt x="192" y="2"/>
                  </a:lnTo>
                  <a:lnTo>
                    <a:pt x="192" y="2"/>
                  </a:lnTo>
                  <a:lnTo>
                    <a:pt x="194" y="2"/>
                  </a:lnTo>
                  <a:lnTo>
                    <a:pt x="194" y="2"/>
                  </a:lnTo>
                  <a:lnTo>
                    <a:pt x="196" y="2"/>
                  </a:lnTo>
                  <a:lnTo>
                    <a:pt x="196" y="2"/>
                  </a:lnTo>
                  <a:lnTo>
                    <a:pt x="200" y="2"/>
                  </a:lnTo>
                  <a:lnTo>
                    <a:pt x="200" y="2"/>
                  </a:lnTo>
                  <a:lnTo>
                    <a:pt x="204" y="4"/>
                  </a:lnTo>
                  <a:lnTo>
                    <a:pt x="204" y="4"/>
                  </a:lnTo>
                  <a:lnTo>
                    <a:pt x="210" y="2"/>
                  </a:lnTo>
                  <a:lnTo>
                    <a:pt x="210" y="2"/>
                  </a:lnTo>
                  <a:lnTo>
                    <a:pt x="212" y="2"/>
                  </a:lnTo>
                  <a:lnTo>
                    <a:pt x="212" y="2"/>
                  </a:lnTo>
                  <a:lnTo>
                    <a:pt x="214" y="2"/>
                  </a:lnTo>
                  <a:lnTo>
                    <a:pt x="214" y="2"/>
                  </a:lnTo>
                  <a:lnTo>
                    <a:pt x="214" y="2"/>
                  </a:lnTo>
                  <a:lnTo>
                    <a:pt x="214" y="2"/>
                  </a:lnTo>
                  <a:lnTo>
                    <a:pt x="214" y="4"/>
                  </a:lnTo>
                  <a:lnTo>
                    <a:pt x="214" y="4"/>
                  </a:lnTo>
                  <a:lnTo>
                    <a:pt x="216" y="4"/>
                  </a:lnTo>
                  <a:lnTo>
                    <a:pt x="216" y="4"/>
                  </a:lnTo>
                  <a:lnTo>
                    <a:pt x="218" y="4"/>
                  </a:lnTo>
                  <a:lnTo>
                    <a:pt x="218" y="4"/>
                  </a:lnTo>
                  <a:lnTo>
                    <a:pt x="224" y="4"/>
                  </a:lnTo>
                  <a:lnTo>
                    <a:pt x="224" y="4"/>
                  </a:lnTo>
                  <a:lnTo>
                    <a:pt x="226" y="0"/>
                  </a:lnTo>
                  <a:lnTo>
                    <a:pt x="226" y="0"/>
                  </a:lnTo>
                  <a:lnTo>
                    <a:pt x="232" y="0"/>
                  </a:lnTo>
                  <a:lnTo>
                    <a:pt x="232" y="0"/>
                  </a:lnTo>
                  <a:lnTo>
                    <a:pt x="234" y="0"/>
                  </a:lnTo>
                  <a:lnTo>
                    <a:pt x="234" y="0"/>
                  </a:lnTo>
                  <a:lnTo>
                    <a:pt x="238" y="2"/>
                  </a:lnTo>
                  <a:lnTo>
                    <a:pt x="238" y="2"/>
                  </a:lnTo>
                  <a:lnTo>
                    <a:pt x="244" y="2"/>
                  </a:lnTo>
                  <a:lnTo>
                    <a:pt x="244" y="2"/>
                  </a:lnTo>
                  <a:lnTo>
                    <a:pt x="248" y="2"/>
                  </a:lnTo>
                  <a:lnTo>
                    <a:pt x="248" y="2"/>
                  </a:lnTo>
                  <a:lnTo>
                    <a:pt x="252" y="2"/>
                  </a:lnTo>
                  <a:lnTo>
                    <a:pt x="252" y="2"/>
                  </a:lnTo>
                  <a:lnTo>
                    <a:pt x="256" y="2"/>
                  </a:lnTo>
                  <a:lnTo>
                    <a:pt x="256" y="2"/>
                  </a:lnTo>
                  <a:lnTo>
                    <a:pt x="258" y="2"/>
                  </a:lnTo>
                  <a:lnTo>
                    <a:pt x="258" y="2"/>
                  </a:lnTo>
                  <a:lnTo>
                    <a:pt x="258" y="2"/>
                  </a:lnTo>
                  <a:lnTo>
                    <a:pt x="258" y="2"/>
                  </a:lnTo>
                  <a:lnTo>
                    <a:pt x="258" y="2"/>
                  </a:lnTo>
                  <a:lnTo>
                    <a:pt x="258" y="2"/>
                  </a:lnTo>
                  <a:lnTo>
                    <a:pt x="260" y="2"/>
                  </a:lnTo>
                  <a:lnTo>
                    <a:pt x="260" y="2"/>
                  </a:lnTo>
                  <a:lnTo>
                    <a:pt x="262" y="2"/>
                  </a:lnTo>
                  <a:lnTo>
                    <a:pt x="262" y="2"/>
                  </a:lnTo>
                  <a:lnTo>
                    <a:pt x="268" y="2"/>
                  </a:lnTo>
                  <a:lnTo>
                    <a:pt x="268" y="2"/>
                  </a:lnTo>
                  <a:lnTo>
                    <a:pt x="268" y="2"/>
                  </a:lnTo>
                  <a:lnTo>
                    <a:pt x="268" y="2"/>
                  </a:lnTo>
                  <a:lnTo>
                    <a:pt x="270" y="2"/>
                  </a:lnTo>
                  <a:lnTo>
                    <a:pt x="270" y="2"/>
                  </a:lnTo>
                  <a:lnTo>
                    <a:pt x="276" y="2"/>
                  </a:lnTo>
                  <a:lnTo>
                    <a:pt x="276" y="2"/>
                  </a:lnTo>
                  <a:lnTo>
                    <a:pt x="276" y="2"/>
                  </a:lnTo>
                  <a:lnTo>
                    <a:pt x="276" y="2"/>
                  </a:lnTo>
                  <a:lnTo>
                    <a:pt x="278" y="2"/>
                  </a:lnTo>
                  <a:lnTo>
                    <a:pt x="278" y="2"/>
                  </a:lnTo>
                  <a:lnTo>
                    <a:pt x="280" y="2"/>
                  </a:lnTo>
                  <a:lnTo>
                    <a:pt x="280" y="2"/>
                  </a:lnTo>
                  <a:lnTo>
                    <a:pt x="280" y="4"/>
                  </a:lnTo>
                  <a:lnTo>
                    <a:pt x="280" y="4"/>
                  </a:lnTo>
                  <a:lnTo>
                    <a:pt x="282" y="2"/>
                  </a:lnTo>
                  <a:lnTo>
                    <a:pt x="282" y="2"/>
                  </a:lnTo>
                  <a:lnTo>
                    <a:pt x="288" y="2"/>
                  </a:lnTo>
                  <a:lnTo>
                    <a:pt x="288" y="2"/>
                  </a:lnTo>
                  <a:lnTo>
                    <a:pt x="290" y="2"/>
                  </a:lnTo>
                  <a:lnTo>
                    <a:pt x="290" y="2"/>
                  </a:lnTo>
                  <a:lnTo>
                    <a:pt x="296" y="2"/>
                  </a:lnTo>
                  <a:lnTo>
                    <a:pt x="296" y="2"/>
                  </a:lnTo>
                  <a:lnTo>
                    <a:pt x="298" y="2"/>
                  </a:lnTo>
                  <a:lnTo>
                    <a:pt x="298" y="2"/>
                  </a:lnTo>
                  <a:lnTo>
                    <a:pt x="298" y="2"/>
                  </a:lnTo>
                  <a:lnTo>
                    <a:pt x="298" y="2"/>
                  </a:lnTo>
                  <a:lnTo>
                    <a:pt x="302" y="2"/>
                  </a:lnTo>
                  <a:lnTo>
                    <a:pt x="302" y="2"/>
                  </a:lnTo>
                  <a:lnTo>
                    <a:pt x="306" y="2"/>
                  </a:lnTo>
                  <a:lnTo>
                    <a:pt x="306" y="2"/>
                  </a:lnTo>
                  <a:lnTo>
                    <a:pt x="310" y="2"/>
                  </a:lnTo>
                  <a:lnTo>
                    <a:pt x="312" y="2"/>
                  </a:lnTo>
                  <a:lnTo>
                    <a:pt x="312" y="2"/>
                  </a:lnTo>
                  <a:lnTo>
                    <a:pt x="318" y="2"/>
                  </a:lnTo>
                  <a:lnTo>
                    <a:pt x="322" y="2"/>
                  </a:lnTo>
                  <a:lnTo>
                    <a:pt x="322" y="2"/>
                  </a:lnTo>
                  <a:lnTo>
                    <a:pt x="324" y="4"/>
                  </a:lnTo>
                  <a:lnTo>
                    <a:pt x="324" y="4"/>
                  </a:lnTo>
                  <a:lnTo>
                    <a:pt x="324" y="2"/>
                  </a:lnTo>
                  <a:lnTo>
                    <a:pt x="326" y="2"/>
                  </a:lnTo>
                  <a:lnTo>
                    <a:pt x="326" y="2"/>
                  </a:lnTo>
                  <a:lnTo>
                    <a:pt x="332" y="2"/>
                  </a:lnTo>
                  <a:lnTo>
                    <a:pt x="332" y="2"/>
                  </a:lnTo>
                  <a:lnTo>
                    <a:pt x="336" y="2"/>
                  </a:lnTo>
                  <a:lnTo>
                    <a:pt x="342" y="2"/>
                  </a:lnTo>
                  <a:lnTo>
                    <a:pt x="342" y="2"/>
                  </a:lnTo>
                  <a:lnTo>
                    <a:pt x="344" y="2"/>
                  </a:lnTo>
                  <a:lnTo>
                    <a:pt x="348" y="2"/>
                  </a:lnTo>
                  <a:lnTo>
                    <a:pt x="348" y="2"/>
                  </a:lnTo>
                  <a:lnTo>
                    <a:pt x="352" y="2"/>
                  </a:lnTo>
                  <a:lnTo>
                    <a:pt x="352" y="2"/>
                  </a:lnTo>
                  <a:lnTo>
                    <a:pt x="354" y="2"/>
                  </a:lnTo>
                  <a:lnTo>
                    <a:pt x="354" y="2"/>
                  </a:lnTo>
                  <a:lnTo>
                    <a:pt x="358" y="2"/>
                  </a:lnTo>
                  <a:lnTo>
                    <a:pt x="360" y="2"/>
                  </a:lnTo>
                  <a:lnTo>
                    <a:pt x="360" y="2"/>
                  </a:lnTo>
                  <a:lnTo>
                    <a:pt x="360" y="4"/>
                  </a:lnTo>
                  <a:lnTo>
                    <a:pt x="360" y="6"/>
                  </a:lnTo>
                  <a:lnTo>
                    <a:pt x="360" y="6"/>
                  </a:lnTo>
                  <a:lnTo>
                    <a:pt x="362" y="4"/>
                  </a:lnTo>
                  <a:lnTo>
                    <a:pt x="364" y="2"/>
                  </a:lnTo>
                  <a:lnTo>
                    <a:pt x="364" y="2"/>
                  </a:lnTo>
                  <a:lnTo>
                    <a:pt x="370" y="2"/>
                  </a:lnTo>
                  <a:lnTo>
                    <a:pt x="370" y="2"/>
                  </a:lnTo>
                  <a:lnTo>
                    <a:pt x="370" y="2"/>
                  </a:lnTo>
                  <a:lnTo>
                    <a:pt x="370" y="2"/>
                  </a:lnTo>
                  <a:lnTo>
                    <a:pt x="370" y="2"/>
                  </a:lnTo>
                  <a:lnTo>
                    <a:pt x="370" y="2"/>
                  </a:lnTo>
                  <a:lnTo>
                    <a:pt x="370" y="2"/>
                  </a:lnTo>
                  <a:lnTo>
                    <a:pt x="370" y="2"/>
                  </a:lnTo>
                  <a:lnTo>
                    <a:pt x="374" y="4"/>
                  </a:lnTo>
                  <a:lnTo>
                    <a:pt x="374" y="4"/>
                  </a:lnTo>
                  <a:lnTo>
                    <a:pt x="376" y="2"/>
                  </a:lnTo>
                  <a:lnTo>
                    <a:pt x="376" y="2"/>
                  </a:lnTo>
                  <a:lnTo>
                    <a:pt x="378" y="4"/>
                  </a:lnTo>
                  <a:lnTo>
                    <a:pt x="378" y="4"/>
                  </a:lnTo>
                  <a:lnTo>
                    <a:pt x="384" y="4"/>
                  </a:lnTo>
                  <a:lnTo>
                    <a:pt x="384" y="4"/>
                  </a:lnTo>
                  <a:lnTo>
                    <a:pt x="386" y="4"/>
                  </a:lnTo>
                  <a:lnTo>
                    <a:pt x="386" y="4"/>
                  </a:lnTo>
                  <a:lnTo>
                    <a:pt x="390" y="4"/>
                  </a:lnTo>
                  <a:lnTo>
                    <a:pt x="390" y="4"/>
                  </a:lnTo>
                  <a:lnTo>
                    <a:pt x="392" y="4"/>
                  </a:lnTo>
                  <a:lnTo>
                    <a:pt x="392" y="4"/>
                  </a:lnTo>
                  <a:lnTo>
                    <a:pt x="392" y="4"/>
                  </a:lnTo>
                  <a:lnTo>
                    <a:pt x="392" y="4"/>
                  </a:lnTo>
                  <a:lnTo>
                    <a:pt x="394" y="4"/>
                  </a:lnTo>
                  <a:lnTo>
                    <a:pt x="394" y="4"/>
                  </a:lnTo>
                  <a:lnTo>
                    <a:pt x="394" y="4"/>
                  </a:lnTo>
                  <a:lnTo>
                    <a:pt x="394" y="4"/>
                  </a:lnTo>
                  <a:lnTo>
                    <a:pt x="396" y="6"/>
                  </a:lnTo>
                  <a:lnTo>
                    <a:pt x="396" y="6"/>
                  </a:lnTo>
                  <a:lnTo>
                    <a:pt x="398" y="6"/>
                  </a:lnTo>
                  <a:lnTo>
                    <a:pt x="398" y="6"/>
                  </a:lnTo>
                  <a:lnTo>
                    <a:pt x="398" y="6"/>
                  </a:lnTo>
                  <a:lnTo>
                    <a:pt x="398" y="6"/>
                  </a:lnTo>
                  <a:lnTo>
                    <a:pt x="402" y="4"/>
                  </a:lnTo>
                  <a:lnTo>
                    <a:pt x="402" y="4"/>
                  </a:lnTo>
                  <a:lnTo>
                    <a:pt x="406" y="6"/>
                  </a:lnTo>
                  <a:lnTo>
                    <a:pt x="406" y="6"/>
                  </a:lnTo>
                  <a:lnTo>
                    <a:pt x="408" y="4"/>
                  </a:lnTo>
                  <a:lnTo>
                    <a:pt x="408" y="4"/>
                  </a:lnTo>
                  <a:lnTo>
                    <a:pt x="410" y="6"/>
                  </a:lnTo>
                  <a:lnTo>
                    <a:pt x="410" y="6"/>
                  </a:lnTo>
                  <a:lnTo>
                    <a:pt x="410" y="6"/>
                  </a:lnTo>
                  <a:lnTo>
                    <a:pt x="412" y="6"/>
                  </a:lnTo>
                  <a:lnTo>
                    <a:pt x="412" y="4"/>
                  </a:lnTo>
                  <a:lnTo>
                    <a:pt x="412" y="4"/>
                  </a:lnTo>
                  <a:lnTo>
                    <a:pt x="420" y="4"/>
                  </a:lnTo>
                  <a:lnTo>
                    <a:pt x="420" y="4"/>
                  </a:lnTo>
                  <a:lnTo>
                    <a:pt x="424" y="4"/>
                  </a:lnTo>
                  <a:lnTo>
                    <a:pt x="424" y="4"/>
                  </a:lnTo>
                  <a:lnTo>
                    <a:pt x="428" y="6"/>
                  </a:lnTo>
                  <a:lnTo>
                    <a:pt x="428" y="6"/>
                  </a:lnTo>
                  <a:lnTo>
                    <a:pt x="430" y="4"/>
                  </a:lnTo>
                  <a:lnTo>
                    <a:pt x="430" y="4"/>
                  </a:lnTo>
                  <a:lnTo>
                    <a:pt x="432" y="6"/>
                  </a:lnTo>
                  <a:lnTo>
                    <a:pt x="432" y="6"/>
                  </a:lnTo>
                  <a:lnTo>
                    <a:pt x="436" y="4"/>
                  </a:lnTo>
                  <a:lnTo>
                    <a:pt x="436" y="4"/>
                  </a:lnTo>
                  <a:lnTo>
                    <a:pt x="442" y="4"/>
                  </a:lnTo>
                  <a:lnTo>
                    <a:pt x="442" y="4"/>
                  </a:lnTo>
                  <a:lnTo>
                    <a:pt x="446" y="4"/>
                  </a:lnTo>
                  <a:lnTo>
                    <a:pt x="446" y="4"/>
                  </a:lnTo>
                  <a:lnTo>
                    <a:pt x="448" y="4"/>
                  </a:lnTo>
                  <a:lnTo>
                    <a:pt x="448" y="4"/>
                  </a:lnTo>
                  <a:lnTo>
                    <a:pt x="450" y="6"/>
                  </a:lnTo>
                  <a:lnTo>
                    <a:pt x="450" y="6"/>
                  </a:lnTo>
                  <a:lnTo>
                    <a:pt x="452" y="6"/>
                  </a:lnTo>
                  <a:lnTo>
                    <a:pt x="452" y="6"/>
                  </a:lnTo>
                  <a:lnTo>
                    <a:pt x="452" y="6"/>
                  </a:lnTo>
                  <a:lnTo>
                    <a:pt x="452" y="6"/>
                  </a:lnTo>
                  <a:lnTo>
                    <a:pt x="458" y="6"/>
                  </a:lnTo>
                  <a:lnTo>
                    <a:pt x="458" y="6"/>
                  </a:lnTo>
                  <a:lnTo>
                    <a:pt x="458" y="8"/>
                  </a:lnTo>
                  <a:lnTo>
                    <a:pt x="458" y="8"/>
                  </a:lnTo>
                  <a:lnTo>
                    <a:pt x="460" y="6"/>
                  </a:lnTo>
                  <a:lnTo>
                    <a:pt x="460" y="6"/>
                  </a:lnTo>
                  <a:lnTo>
                    <a:pt x="464" y="8"/>
                  </a:lnTo>
                  <a:lnTo>
                    <a:pt x="464" y="8"/>
                  </a:lnTo>
                  <a:lnTo>
                    <a:pt x="468" y="6"/>
                  </a:lnTo>
                  <a:lnTo>
                    <a:pt x="468" y="6"/>
                  </a:lnTo>
                  <a:lnTo>
                    <a:pt x="472" y="6"/>
                  </a:lnTo>
                  <a:lnTo>
                    <a:pt x="472" y="6"/>
                  </a:lnTo>
                  <a:lnTo>
                    <a:pt x="476" y="6"/>
                  </a:lnTo>
                  <a:lnTo>
                    <a:pt x="476" y="6"/>
                  </a:lnTo>
                  <a:lnTo>
                    <a:pt x="478" y="6"/>
                  </a:lnTo>
                  <a:lnTo>
                    <a:pt x="478" y="6"/>
                  </a:lnTo>
                  <a:lnTo>
                    <a:pt x="482" y="6"/>
                  </a:lnTo>
                  <a:lnTo>
                    <a:pt x="482" y="6"/>
                  </a:lnTo>
                  <a:lnTo>
                    <a:pt x="484" y="6"/>
                  </a:lnTo>
                  <a:lnTo>
                    <a:pt x="484" y="6"/>
                  </a:lnTo>
                  <a:lnTo>
                    <a:pt x="490" y="4"/>
                  </a:lnTo>
                  <a:lnTo>
                    <a:pt x="490" y="4"/>
                  </a:lnTo>
                  <a:lnTo>
                    <a:pt x="490" y="6"/>
                  </a:lnTo>
                  <a:lnTo>
                    <a:pt x="490" y="6"/>
                  </a:lnTo>
                  <a:lnTo>
                    <a:pt x="494" y="6"/>
                  </a:lnTo>
                  <a:lnTo>
                    <a:pt x="494" y="6"/>
                  </a:lnTo>
                  <a:lnTo>
                    <a:pt x="498" y="6"/>
                  </a:lnTo>
                  <a:lnTo>
                    <a:pt x="498" y="6"/>
                  </a:lnTo>
                  <a:lnTo>
                    <a:pt x="506" y="6"/>
                  </a:lnTo>
                  <a:lnTo>
                    <a:pt x="516" y="6"/>
                  </a:lnTo>
                  <a:lnTo>
                    <a:pt x="516" y="6"/>
                  </a:lnTo>
                  <a:lnTo>
                    <a:pt x="518" y="6"/>
                  </a:lnTo>
                  <a:lnTo>
                    <a:pt x="518" y="6"/>
                  </a:lnTo>
                  <a:lnTo>
                    <a:pt x="522" y="6"/>
                  </a:lnTo>
                  <a:lnTo>
                    <a:pt x="522" y="6"/>
                  </a:lnTo>
                  <a:lnTo>
                    <a:pt x="522" y="6"/>
                  </a:lnTo>
                  <a:lnTo>
                    <a:pt x="524" y="6"/>
                  </a:lnTo>
                  <a:lnTo>
                    <a:pt x="524" y="6"/>
                  </a:lnTo>
                  <a:lnTo>
                    <a:pt x="526" y="6"/>
                  </a:lnTo>
                  <a:lnTo>
                    <a:pt x="526" y="6"/>
                  </a:lnTo>
                  <a:lnTo>
                    <a:pt x="528" y="6"/>
                  </a:lnTo>
                  <a:lnTo>
                    <a:pt x="528" y="6"/>
                  </a:lnTo>
                  <a:lnTo>
                    <a:pt x="530" y="6"/>
                  </a:lnTo>
                  <a:lnTo>
                    <a:pt x="530" y="6"/>
                  </a:lnTo>
                  <a:lnTo>
                    <a:pt x="532" y="6"/>
                  </a:lnTo>
                  <a:lnTo>
                    <a:pt x="532" y="6"/>
                  </a:lnTo>
                  <a:lnTo>
                    <a:pt x="534" y="6"/>
                  </a:lnTo>
                  <a:lnTo>
                    <a:pt x="534" y="6"/>
                  </a:lnTo>
                  <a:lnTo>
                    <a:pt x="536" y="6"/>
                  </a:lnTo>
                  <a:lnTo>
                    <a:pt x="536" y="6"/>
                  </a:lnTo>
                  <a:lnTo>
                    <a:pt x="540" y="4"/>
                  </a:lnTo>
                  <a:lnTo>
                    <a:pt x="540" y="4"/>
                  </a:lnTo>
                  <a:lnTo>
                    <a:pt x="542" y="4"/>
                  </a:lnTo>
                  <a:lnTo>
                    <a:pt x="542" y="4"/>
                  </a:lnTo>
                  <a:lnTo>
                    <a:pt x="544" y="4"/>
                  </a:lnTo>
                  <a:lnTo>
                    <a:pt x="544" y="4"/>
                  </a:lnTo>
                  <a:lnTo>
                    <a:pt x="548" y="4"/>
                  </a:lnTo>
                  <a:lnTo>
                    <a:pt x="548" y="4"/>
                  </a:lnTo>
                  <a:lnTo>
                    <a:pt x="550" y="4"/>
                  </a:lnTo>
                  <a:lnTo>
                    <a:pt x="550" y="4"/>
                  </a:lnTo>
                  <a:lnTo>
                    <a:pt x="556" y="4"/>
                  </a:lnTo>
                  <a:lnTo>
                    <a:pt x="560" y="4"/>
                  </a:lnTo>
                  <a:lnTo>
                    <a:pt x="560" y="4"/>
                  </a:lnTo>
                  <a:lnTo>
                    <a:pt x="562" y="6"/>
                  </a:lnTo>
                  <a:lnTo>
                    <a:pt x="562" y="6"/>
                  </a:lnTo>
                  <a:lnTo>
                    <a:pt x="568" y="6"/>
                  </a:lnTo>
                  <a:lnTo>
                    <a:pt x="568" y="6"/>
                  </a:lnTo>
                  <a:lnTo>
                    <a:pt x="570" y="4"/>
                  </a:lnTo>
                  <a:lnTo>
                    <a:pt x="570" y="4"/>
                  </a:lnTo>
                  <a:lnTo>
                    <a:pt x="572" y="4"/>
                  </a:lnTo>
                  <a:lnTo>
                    <a:pt x="572" y="4"/>
                  </a:lnTo>
                  <a:lnTo>
                    <a:pt x="574" y="4"/>
                  </a:lnTo>
                  <a:lnTo>
                    <a:pt x="574" y="4"/>
                  </a:lnTo>
                  <a:lnTo>
                    <a:pt x="574" y="4"/>
                  </a:lnTo>
                  <a:lnTo>
                    <a:pt x="578" y="6"/>
                  </a:lnTo>
                  <a:lnTo>
                    <a:pt x="578" y="6"/>
                  </a:lnTo>
                  <a:lnTo>
                    <a:pt x="582" y="6"/>
                  </a:lnTo>
                  <a:lnTo>
                    <a:pt x="582" y="6"/>
                  </a:lnTo>
                  <a:lnTo>
                    <a:pt x="582" y="6"/>
                  </a:lnTo>
                  <a:lnTo>
                    <a:pt x="582" y="6"/>
                  </a:lnTo>
                  <a:lnTo>
                    <a:pt x="582" y="6"/>
                  </a:lnTo>
                  <a:lnTo>
                    <a:pt x="582" y="6"/>
                  </a:lnTo>
                  <a:lnTo>
                    <a:pt x="582" y="6"/>
                  </a:lnTo>
                  <a:lnTo>
                    <a:pt x="582" y="6"/>
                  </a:lnTo>
                  <a:lnTo>
                    <a:pt x="586" y="6"/>
                  </a:lnTo>
                  <a:lnTo>
                    <a:pt x="586" y="6"/>
                  </a:lnTo>
                  <a:lnTo>
                    <a:pt x="590" y="6"/>
                  </a:lnTo>
                  <a:lnTo>
                    <a:pt x="590" y="6"/>
                  </a:lnTo>
                  <a:lnTo>
                    <a:pt x="592" y="4"/>
                  </a:lnTo>
                  <a:lnTo>
                    <a:pt x="592" y="4"/>
                  </a:lnTo>
                  <a:lnTo>
                    <a:pt x="594" y="4"/>
                  </a:lnTo>
                  <a:lnTo>
                    <a:pt x="596" y="6"/>
                  </a:lnTo>
                  <a:lnTo>
                    <a:pt x="596" y="6"/>
                  </a:lnTo>
                  <a:lnTo>
                    <a:pt x="600" y="8"/>
                  </a:lnTo>
                  <a:lnTo>
                    <a:pt x="600" y="8"/>
                  </a:lnTo>
                  <a:lnTo>
                    <a:pt x="602" y="8"/>
                  </a:lnTo>
                  <a:lnTo>
                    <a:pt x="604" y="8"/>
                  </a:lnTo>
                  <a:lnTo>
                    <a:pt x="604" y="8"/>
                  </a:lnTo>
                  <a:lnTo>
                    <a:pt x="606" y="8"/>
                  </a:lnTo>
                  <a:lnTo>
                    <a:pt x="606" y="8"/>
                  </a:lnTo>
                  <a:lnTo>
                    <a:pt x="612" y="8"/>
                  </a:lnTo>
                  <a:lnTo>
                    <a:pt x="612" y="8"/>
                  </a:lnTo>
                  <a:lnTo>
                    <a:pt x="616" y="6"/>
                  </a:lnTo>
                  <a:lnTo>
                    <a:pt x="616" y="6"/>
                  </a:lnTo>
                  <a:lnTo>
                    <a:pt x="618" y="8"/>
                  </a:lnTo>
                  <a:lnTo>
                    <a:pt x="618" y="8"/>
                  </a:lnTo>
                  <a:lnTo>
                    <a:pt x="618" y="8"/>
                  </a:lnTo>
                  <a:lnTo>
                    <a:pt x="620" y="10"/>
                  </a:lnTo>
                  <a:lnTo>
                    <a:pt x="620" y="10"/>
                  </a:lnTo>
                  <a:lnTo>
                    <a:pt x="628" y="8"/>
                  </a:lnTo>
                  <a:lnTo>
                    <a:pt x="628" y="8"/>
                  </a:lnTo>
                  <a:lnTo>
                    <a:pt x="630" y="6"/>
                  </a:lnTo>
                  <a:lnTo>
                    <a:pt x="630" y="6"/>
                  </a:lnTo>
                  <a:lnTo>
                    <a:pt x="634" y="8"/>
                  </a:lnTo>
                  <a:lnTo>
                    <a:pt x="634" y="8"/>
                  </a:lnTo>
                  <a:lnTo>
                    <a:pt x="636" y="6"/>
                  </a:lnTo>
                  <a:lnTo>
                    <a:pt x="636" y="6"/>
                  </a:lnTo>
                  <a:lnTo>
                    <a:pt x="644" y="6"/>
                  </a:lnTo>
                  <a:lnTo>
                    <a:pt x="644" y="6"/>
                  </a:lnTo>
                  <a:lnTo>
                    <a:pt x="646" y="6"/>
                  </a:lnTo>
                  <a:lnTo>
                    <a:pt x="646" y="6"/>
                  </a:lnTo>
                  <a:lnTo>
                    <a:pt x="650" y="4"/>
                  </a:lnTo>
                  <a:lnTo>
                    <a:pt x="650" y="4"/>
                  </a:lnTo>
                  <a:lnTo>
                    <a:pt x="652" y="6"/>
                  </a:lnTo>
                  <a:lnTo>
                    <a:pt x="652" y="6"/>
                  </a:lnTo>
                  <a:lnTo>
                    <a:pt x="658" y="6"/>
                  </a:lnTo>
                  <a:lnTo>
                    <a:pt x="658" y="6"/>
                  </a:lnTo>
                  <a:lnTo>
                    <a:pt x="660" y="6"/>
                  </a:lnTo>
                  <a:lnTo>
                    <a:pt x="660" y="6"/>
                  </a:lnTo>
                  <a:lnTo>
                    <a:pt x="664" y="4"/>
                  </a:lnTo>
                  <a:lnTo>
                    <a:pt x="664" y="4"/>
                  </a:lnTo>
                  <a:lnTo>
                    <a:pt x="664" y="6"/>
                  </a:lnTo>
                  <a:lnTo>
                    <a:pt x="664" y="6"/>
                  </a:lnTo>
                  <a:lnTo>
                    <a:pt x="668" y="6"/>
                  </a:lnTo>
                  <a:lnTo>
                    <a:pt x="668" y="6"/>
                  </a:lnTo>
                  <a:lnTo>
                    <a:pt x="670" y="6"/>
                  </a:lnTo>
                  <a:lnTo>
                    <a:pt x="670" y="6"/>
                  </a:lnTo>
                  <a:lnTo>
                    <a:pt x="674" y="6"/>
                  </a:lnTo>
                  <a:lnTo>
                    <a:pt x="674" y="6"/>
                  </a:lnTo>
                  <a:lnTo>
                    <a:pt x="676" y="6"/>
                  </a:lnTo>
                  <a:lnTo>
                    <a:pt x="678" y="6"/>
                  </a:lnTo>
                  <a:lnTo>
                    <a:pt x="678" y="6"/>
                  </a:lnTo>
                  <a:lnTo>
                    <a:pt x="682" y="4"/>
                  </a:lnTo>
                  <a:lnTo>
                    <a:pt x="682" y="4"/>
                  </a:lnTo>
                  <a:lnTo>
                    <a:pt x="684" y="4"/>
                  </a:lnTo>
                  <a:lnTo>
                    <a:pt x="684" y="4"/>
                  </a:lnTo>
                  <a:lnTo>
                    <a:pt x="686" y="4"/>
                  </a:lnTo>
                  <a:lnTo>
                    <a:pt x="686" y="4"/>
                  </a:lnTo>
                  <a:lnTo>
                    <a:pt x="688" y="4"/>
                  </a:lnTo>
                  <a:lnTo>
                    <a:pt x="688" y="4"/>
                  </a:lnTo>
                  <a:lnTo>
                    <a:pt x="690" y="6"/>
                  </a:lnTo>
                  <a:lnTo>
                    <a:pt x="690" y="6"/>
                  </a:lnTo>
                  <a:lnTo>
                    <a:pt x="692" y="6"/>
                  </a:lnTo>
                  <a:lnTo>
                    <a:pt x="692" y="6"/>
                  </a:lnTo>
                  <a:lnTo>
                    <a:pt x="696" y="6"/>
                  </a:lnTo>
                  <a:lnTo>
                    <a:pt x="696" y="6"/>
                  </a:lnTo>
                  <a:lnTo>
                    <a:pt x="700" y="6"/>
                  </a:lnTo>
                  <a:lnTo>
                    <a:pt x="700" y="6"/>
                  </a:lnTo>
                  <a:lnTo>
                    <a:pt x="706" y="6"/>
                  </a:lnTo>
                  <a:lnTo>
                    <a:pt x="706" y="6"/>
                  </a:lnTo>
                  <a:lnTo>
                    <a:pt x="706" y="8"/>
                  </a:lnTo>
                  <a:lnTo>
                    <a:pt x="706" y="8"/>
                  </a:lnTo>
                  <a:lnTo>
                    <a:pt x="708" y="10"/>
                  </a:lnTo>
                  <a:lnTo>
                    <a:pt x="708" y="10"/>
                  </a:lnTo>
                  <a:lnTo>
                    <a:pt x="712" y="10"/>
                  </a:lnTo>
                  <a:lnTo>
                    <a:pt x="712" y="10"/>
                  </a:lnTo>
                  <a:lnTo>
                    <a:pt x="716" y="8"/>
                  </a:lnTo>
                  <a:lnTo>
                    <a:pt x="716" y="8"/>
                  </a:lnTo>
                  <a:lnTo>
                    <a:pt x="722" y="8"/>
                  </a:lnTo>
                  <a:lnTo>
                    <a:pt x="722" y="8"/>
                  </a:lnTo>
                  <a:lnTo>
                    <a:pt x="728" y="6"/>
                  </a:lnTo>
                  <a:lnTo>
                    <a:pt x="728" y="6"/>
                  </a:lnTo>
                  <a:lnTo>
                    <a:pt x="728" y="6"/>
                  </a:lnTo>
                  <a:lnTo>
                    <a:pt x="728" y="6"/>
                  </a:lnTo>
                  <a:lnTo>
                    <a:pt x="734" y="4"/>
                  </a:lnTo>
                  <a:lnTo>
                    <a:pt x="734" y="4"/>
                  </a:lnTo>
                  <a:lnTo>
                    <a:pt x="746" y="4"/>
                  </a:lnTo>
                  <a:lnTo>
                    <a:pt x="746" y="4"/>
                  </a:lnTo>
                  <a:lnTo>
                    <a:pt x="746" y="6"/>
                  </a:lnTo>
                  <a:lnTo>
                    <a:pt x="746" y="6"/>
                  </a:lnTo>
                  <a:lnTo>
                    <a:pt x="750" y="6"/>
                  </a:lnTo>
                  <a:lnTo>
                    <a:pt x="754" y="6"/>
                  </a:lnTo>
                  <a:lnTo>
                    <a:pt x="754" y="6"/>
                  </a:lnTo>
                  <a:lnTo>
                    <a:pt x="764" y="6"/>
                  </a:lnTo>
                  <a:lnTo>
                    <a:pt x="764" y="6"/>
                  </a:lnTo>
                  <a:lnTo>
                    <a:pt x="766" y="6"/>
                  </a:lnTo>
                  <a:lnTo>
                    <a:pt x="766" y="6"/>
                  </a:lnTo>
                  <a:lnTo>
                    <a:pt x="766" y="6"/>
                  </a:lnTo>
                  <a:lnTo>
                    <a:pt x="770" y="6"/>
                  </a:lnTo>
                  <a:lnTo>
                    <a:pt x="770" y="6"/>
                  </a:lnTo>
                  <a:lnTo>
                    <a:pt x="774" y="6"/>
                  </a:lnTo>
                  <a:lnTo>
                    <a:pt x="774" y="6"/>
                  </a:lnTo>
                  <a:lnTo>
                    <a:pt x="774" y="6"/>
                  </a:lnTo>
                  <a:lnTo>
                    <a:pt x="774" y="6"/>
                  </a:lnTo>
                  <a:lnTo>
                    <a:pt x="776" y="6"/>
                  </a:lnTo>
                  <a:lnTo>
                    <a:pt x="776" y="6"/>
                  </a:lnTo>
                  <a:lnTo>
                    <a:pt x="776" y="6"/>
                  </a:lnTo>
                  <a:lnTo>
                    <a:pt x="776" y="6"/>
                  </a:lnTo>
                  <a:lnTo>
                    <a:pt x="778" y="8"/>
                  </a:lnTo>
                  <a:lnTo>
                    <a:pt x="778" y="8"/>
                  </a:lnTo>
                  <a:lnTo>
                    <a:pt x="780" y="8"/>
                  </a:lnTo>
                  <a:lnTo>
                    <a:pt x="780" y="8"/>
                  </a:lnTo>
                  <a:lnTo>
                    <a:pt x="780" y="6"/>
                  </a:lnTo>
                  <a:lnTo>
                    <a:pt x="780" y="6"/>
                  </a:lnTo>
                  <a:lnTo>
                    <a:pt x="784" y="6"/>
                  </a:lnTo>
                  <a:lnTo>
                    <a:pt x="786" y="6"/>
                  </a:lnTo>
                  <a:lnTo>
                    <a:pt x="786" y="6"/>
                  </a:lnTo>
                  <a:lnTo>
                    <a:pt x="788" y="8"/>
                  </a:lnTo>
                  <a:lnTo>
                    <a:pt x="788" y="8"/>
                  </a:lnTo>
                  <a:lnTo>
                    <a:pt x="790" y="8"/>
                  </a:lnTo>
                  <a:lnTo>
                    <a:pt x="790" y="8"/>
                  </a:lnTo>
                  <a:lnTo>
                    <a:pt x="790" y="6"/>
                  </a:lnTo>
                  <a:lnTo>
                    <a:pt x="790" y="6"/>
                  </a:lnTo>
                  <a:lnTo>
                    <a:pt x="790" y="6"/>
                  </a:lnTo>
                  <a:lnTo>
                    <a:pt x="798" y="6"/>
                  </a:lnTo>
                  <a:lnTo>
                    <a:pt x="798" y="6"/>
                  </a:lnTo>
                  <a:lnTo>
                    <a:pt x="800" y="6"/>
                  </a:lnTo>
                  <a:lnTo>
                    <a:pt x="800" y="6"/>
                  </a:lnTo>
                  <a:lnTo>
                    <a:pt x="806" y="6"/>
                  </a:lnTo>
                  <a:lnTo>
                    <a:pt x="806" y="6"/>
                  </a:lnTo>
                  <a:lnTo>
                    <a:pt x="806" y="6"/>
                  </a:lnTo>
                  <a:lnTo>
                    <a:pt x="806" y="6"/>
                  </a:lnTo>
                  <a:lnTo>
                    <a:pt x="808" y="6"/>
                  </a:lnTo>
                  <a:lnTo>
                    <a:pt x="808" y="6"/>
                  </a:lnTo>
                  <a:lnTo>
                    <a:pt x="810" y="6"/>
                  </a:lnTo>
                  <a:lnTo>
                    <a:pt x="810" y="6"/>
                  </a:lnTo>
                  <a:lnTo>
                    <a:pt x="812" y="4"/>
                  </a:lnTo>
                  <a:lnTo>
                    <a:pt x="812" y="4"/>
                  </a:lnTo>
                  <a:lnTo>
                    <a:pt x="816" y="4"/>
                  </a:lnTo>
                  <a:lnTo>
                    <a:pt x="816" y="4"/>
                  </a:lnTo>
                  <a:lnTo>
                    <a:pt x="818" y="4"/>
                  </a:lnTo>
                  <a:lnTo>
                    <a:pt x="818" y="4"/>
                  </a:lnTo>
                  <a:lnTo>
                    <a:pt x="818" y="4"/>
                  </a:lnTo>
                  <a:lnTo>
                    <a:pt x="818" y="4"/>
                  </a:lnTo>
                  <a:lnTo>
                    <a:pt x="818" y="4"/>
                  </a:lnTo>
                  <a:lnTo>
                    <a:pt x="818" y="4"/>
                  </a:lnTo>
                  <a:lnTo>
                    <a:pt x="818" y="4"/>
                  </a:lnTo>
                  <a:lnTo>
                    <a:pt x="818" y="4"/>
                  </a:lnTo>
                  <a:lnTo>
                    <a:pt x="820" y="4"/>
                  </a:lnTo>
                  <a:lnTo>
                    <a:pt x="820" y="4"/>
                  </a:lnTo>
                  <a:lnTo>
                    <a:pt x="822" y="4"/>
                  </a:lnTo>
                  <a:lnTo>
                    <a:pt x="822" y="4"/>
                  </a:lnTo>
                  <a:lnTo>
                    <a:pt x="826" y="4"/>
                  </a:lnTo>
                  <a:lnTo>
                    <a:pt x="826" y="4"/>
                  </a:lnTo>
                  <a:lnTo>
                    <a:pt x="832" y="4"/>
                  </a:lnTo>
                  <a:lnTo>
                    <a:pt x="832" y="4"/>
                  </a:lnTo>
                  <a:lnTo>
                    <a:pt x="834" y="4"/>
                  </a:lnTo>
                  <a:lnTo>
                    <a:pt x="834" y="4"/>
                  </a:lnTo>
                  <a:lnTo>
                    <a:pt x="838" y="4"/>
                  </a:lnTo>
                  <a:lnTo>
                    <a:pt x="838" y="4"/>
                  </a:lnTo>
                  <a:lnTo>
                    <a:pt x="840" y="4"/>
                  </a:lnTo>
                  <a:lnTo>
                    <a:pt x="840" y="4"/>
                  </a:lnTo>
                  <a:lnTo>
                    <a:pt x="848" y="4"/>
                  </a:lnTo>
                  <a:lnTo>
                    <a:pt x="848" y="4"/>
                  </a:lnTo>
                  <a:lnTo>
                    <a:pt x="850" y="6"/>
                  </a:lnTo>
                  <a:lnTo>
                    <a:pt x="850" y="6"/>
                  </a:lnTo>
                  <a:lnTo>
                    <a:pt x="852" y="6"/>
                  </a:lnTo>
                  <a:lnTo>
                    <a:pt x="852" y="6"/>
                  </a:lnTo>
                  <a:lnTo>
                    <a:pt x="854" y="6"/>
                  </a:lnTo>
                  <a:lnTo>
                    <a:pt x="854" y="6"/>
                  </a:lnTo>
                  <a:lnTo>
                    <a:pt x="856" y="6"/>
                  </a:lnTo>
                  <a:lnTo>
                    <a:pt x="856" y="6"/>
                  </a:lnTo>
                  <a:lnTo>
                    <a:pt x="860" y="6"/>
                  </a:lnTo>
                  <a:lnTo>
                    <a:pt x="860" y="6"/>
                  </a:lnTo>
                  <a:lnTo>
                    <a:pt x="860" y="6"/>
                  </a:lnTo>
                  <a:lnTo>
                    <a:pt x="860" y="6"/>
                  </a:lnTo>
                  <a:lnTo>
                    <a:pt x="860" y="6"/>
                  </a:lnTo>
                  <a:lnTo>
                    <a:pt x="860" y="6"/>
                  </a:lnTo>
                  <a:lnTo>
                    <a:pt x="864" y="4"/>
                  </a:lnTo>
                  <a:lnTo>
                    <a:pt x="864" y="4"/>
                  </a:lnTo>
                  <a:lnTo>
                    <a:pt x="868" y="4"/>
                  </a:lnTo>
                  <a:lnTo>
                    <a:pt x="868" y="4"/>
                  </a:lnTo>
                  <a:lnTo>
                    <a:pt x="874" y="4"/>
                  </a:lnTo>
                  <a:lnTo>
                    <a:pt x="880" y="4"/>
                  </a:lnTo>
                  <a:lnTo>
                    <a:pt x="880" y="4"/>
                  </a:lnTo>
                  <a:lnTo>
                    <a:pt x="888" y="4"/>
                  </a:lnTo>
                  <a:lnTo>
                    <a:pt x="888" y="4"/>
                  </a:lnTo>
                  <a:lnTo>
                    <a:pt x="894" y="4"/>
                  </a:lnTo>
                  <a:lnTo>
                    <a:pt x="894" y="4"/>
                  </a:lnTo>
                  <a:lnTo>
                    <a:pt x="896" y="4"/>
                  </a:lnTo>
                  <a:lnTo>
                    <a:pt x="896" y="4"/>
                  </a:lnTo>
                  <a:lnTo>
                    <a:pt x="912" y="4"/>
                  </a:lnTo>
                  <a:lnTo>
                    <a:pt x="912" y="4"/>
                  </a:lnTo>
                  <a:lnTo>
                    <a:pt x="914" y="6"/>
                  </a:lnTo>
                  <a:lnTo>
                    <a:pt x="914" y="6"/>
                  </a:lnTo>
                  <a:lnTo>
                    <a:pt x="928" y="6"/>
                  </a:lnTo>
                  <a:lnTo>
                    <a:pt x="928" y="6"/>
                  </a:lnTo>
                  <a:lnTo>
                    <a:pt x="930" y="6"/>
                  </a:lnTo>
                  <a:lnTo>
                    <a:pt x="930" y="6"/>
                  </a:lnTo>
                  <a:lnTo>
                    <a:pt x="932" y="4"/>
                  </a:lnTo>
                  <a:lnTo>
                    <a:pt x="932" y="4"/>
                  </a:lnTo>
                  <a:lnTo>
                    <a:pt x="936" y="6"/>
                  </a:lnTo>
                  <a:lnTo>
                    <a:pt x="936" y="6"/>
                  </a:lnTo>
                  <a:lnTo>
                    <a:pt x="942" y="4"/>
                  </a:lnTo>
                  <a:lnTo>
                    <a:pt x="942" y="4"/>
                  </a:lnTo>
                  <a:lnTo>
                    <a:pt x="948" y="4"/>
                  </a:lnTo>
                  <a:lnTo>
                    <a:pt x="948" y="4"/>
                  </a:lnTo>
                  <a:lnTo>
                    <a:pt x="950" y="4"/>
                  </a:lnTo>
                  <a:lnTo>
                    <a:pt x="950" y="4"/>
                  </a:lnTo>
                  <a:lnTo>
                    <a:pt x="950" y="4"/>
                  </a:lnTo>
                  <a:lnTo>
                    <a:pt x="950" y="4"/>
                  </a:lnTo>
                  <a:lnTo>
                    <a:pt x="952" y="4"/>
                  </a:lnTo>
                  <a:lnTo>
                    <a:pt x="952" y="4"/>
                  </a:lnTo>
                  <a:lnTo>
                    <a:pt x="954" y="4"/>
                  </a:lnTo>
                  <a:lnTo>
                    <a:pt x="954" y="4"/>
                  </a:lnTo>
                  <a:lnTo>
                    <a:pt x="956" y="4"/>
                  </a:lnTo>
                  <a:lnTo>
                    <a:pt x="960" y="4"/>
                  </a:lnTo>
                  <a:lnTo>
                    <a:pt x="960" y="4"/>
                  </a:lnTo>
                  <a:lnTo>
                    <a:pt x="962" y="4"/>
                  </a:lnTo>
                  <a:lnTo>
                    <a:pt x="962" y="4"/>
                  </a:lnTo>
                  <a:lnTo>
                    <a:pt x="968" y="4"/>
                  </a:lnTo>
                  <a:lnTo>
                    <a:pt x="968" y="4"/>
                  </a:lnTo>
                  <a:lnTo>
                    <a:pt x="968" y="4"/>
                  </a:lnTo>
                  <a:lnTo>
                    <a:pt x="968" y="2"/>
                  </a:lnTo>
                  <a:lnTo>
                    <a:pt x="968" y="2"/>
                  </a:lnTo>
                  <a:lnTo>
                    <a:pt x="980" y="6"/>
                  </a:lnTo>
                  <a:lnTo>
                    <a:pt x="980" y="6"/>
                  </a:lnTo>
                  <a:lnTo>
                    <a:pt x="984" y="6"/>
                  </a:lnTo>
                  <a:lnTo>
                    <a:pt x="988" y="6"/>
                  </a:lnTo>
                  <a:lnTo>
                    <a:pt x="988" y="6"/>
                  </a:lnTo>
                  <a:lnTo>
                    <a:pt x="990" y="4"/>
                  </a:lnTo>
                  <a:lnTo>
                    <a:pt x="990" y="4"/>
                  </a:lnTo>
                  <a:lnTo>
                    <a:pt x="994" y="4"/>
                  </a:lnTo>
                  <a:lnTo>
                    <a:pt x="994" y="4"/>
                  </a:lnTo>
                  <a:lnTo>
                    <a:pt x="996" y="4"/>
                  </a:lnTo>
                  <a:lnTo>
                    <a:pt x="996" y="4"/>
                  </a:lnTo>
                  <a:lnTo>
                    <a:pt x="998" y="6"/>
                  </a:lnTo>
                  <a:lnTo>
                    <a:pt x="998" y="6"/>
                  </a:lnTo>
                  <a:lnTo>
                    <a:pt x="1000" y="6"/>
                  </a:lnTo>
                  <a:lnTo>
                    <a:pt x="1000" y="6"/>
                  </a:lnTo>
                  <a:lnTo>
                    <a:pt x="1000" y="6"/>
                  </a:lnTo>
                  <a:lnTo>
                    <a:pt x="1000" y="6"/>
                  </a:lnTo>
                  <a:lnTo>
                    <a:pt x="1002" y="4"/>
                  </a:lnTo>
                  <a:lnTo>
                    <a:pt x="1002" y="4"/>
                  </a:lnTo>
                  <a:lnTo>
                    <a:pt x="1004" y="4"/>
                  </a:lnTo>
                  <a:lnTo>
                    <a:pt x="1004" y="4"/>
                  </a:lnTo>
                  <a:lnTo>
                    <a:pt x="1008" y="4"/>
                  </a:lnTo>
                  <a:lnTo>
                    <a:pt x="1008" y="4"/>
                  </a:lnTo>
                  <a:lnTo>
                    <a:pt x="1010" y="4"/>
                  </a:lnTo>
                  <a:lnTo>
                    <a:pt x="1010" y="4"/>
                  </a:lnTo>
                  <a:lnTo>
                    <a:pt x="1014" y="2"/>
                  </a:lnTo>
                  <a:lnTo>
                    <a:pt x="1014" y="2"/>
                  </a:lnTo>
                  <a:lnTo>
                    <a:pt x="1018" y="2"/>
                  </a:lnTo>
                  <a:lnTo>
                    <a:pt x="1018" y="2"/>
                  </a:lnTo>
                  <a:lnTo>
                    <a:pt x="1020" y="2"/>
                  </a:lnTo>
                  <a:lnTo>
                    <a:pt x="1024" y="4"/>
                  </a:lnTo>
                  <a:lnTo>
                    <a:pt x="1024" y="4"/>
                  </a:lnTo>
                  <a:lnTo>
                    <a:pt x="1026" y="2"/>
                  </a:lnTo>
                  <a:lnTo>
                    <a:pt x="1026" y="2"/>
                  </a:lnTo>
                  <a:lnTo>
                    <a:pt x="1030" y="4"/>
                  </a:lnTo>
                  <a:lnTo>
                    <a:pt x="1030" y="4"/>
                  </a:lnTo>
                  <a:lnTo>
                    <a:pt x="1032" y="4"/>
                  </a:lnTo>
                  <a:lnTo>
                    <a:pt x="1032" y="4"/>
                  </a:lnTo>
                  <a:lnTo>
                    <a:pt x="1032" y="4"/>
                  </a:lnTo>
                  <a:lnTo>
                    <a:pt x="1032" y="4"/>
                  </a:lnTo>
                  <a:lnTo>
                    <a:pt x="1034" y="6"/>
                  </a:lnTo>
                  <a:lnTo>
                    <a:pt x="1034" y="6"/>
                  </a:lnTo>
                  <a:lnTo>
                    <a:pt x="1036" y="6"/>
                  </a:lnTo>
                  <a:lnTo>
                    <a:pt x="1036" y="6"/>
                  </a:lnTo>
                  <a:lnTo>
                    <a:pt x="1038" y="6"/>
                  </a:lnTo>
                  <a:lnTo>
                    <a:pt x="1038" y="6"/>
                  </a:lnTo>
                  <a:lnTo>
                    <a:pt x="1038" y="4"/>
                  </a:lnTo>
                  <a:lnTo>
                    <a:pt x="1038" y="4"/>
                  </a:lnTo>
                  <a:lnTo>
                    <a:pt x="1042" y="4"/>
                  </a:lnTo>
                  <a:lnTo>
                    <a:pt x="1042" y="4"/>
                  </a:lnTo>
                  <a:lnTo>
                    <a:pt x="1046" y="2"/>
                  </a:lnTo>
                  <a:lnTo>
                    <a:pt x="1046" y="2"/>
                  </a:lnTo>
                  <a:lnTo>
                    <a:pt x="1058" y="6"/>
                  </a:lnTo>
                  <a:lnTo>
                    <a:pt x="1058" y="6"/>
                  </a:lnTo>
                  <a:lnTo>
                    <a:pt x="1060" y="4"/>
                  </a:lnTo>
                  <a:lnTo>
                    <a:pt x="1060" y="4"/>
                  </a:lnTo>
                  <a:lnTo>
                    <a:pt x="1066" y="4"/>
                  </a:lnTo>
                  <a:lnTo>
                    <a:pt x="1066" y="4"/>
                  </a:lnTo>
                  <a:lnTo>
                    <a:pt x="1068" y="6"/>
                  </a:lnTo>
                  <a:lnTo>
                    <a:pt x="1068" y="6"/>
                  </a:lnTo>
                  <a:lnTo>
                    <a:pt x="1070" y="4"/>
                  </a:lnTo>
                  <a:lnTo>
                    <a:pt x="1070" y="4"/>
                  </a:lnTo>
                  <a:lnTo>
                    <a:pt x="1070" y="4"/>
                  </a:lnTo>
                  <a:lnTo>
                    <a:pt x="1076" y="4"/>
                  </a:lnTo>
                  <a:lnTo>
                    <a:pt x="1080" y="6"/>
                  </a:lnTo>
                  <a:lnTo>
                    <a:pt x="1080" y="6"/>
                  </a:lnTo>
                  <a:lnTo>
                    <a:pt x="1082" y="4"/>
                  </a:lnTo>
                  <a:lnTo>
                    <a:pt x="1082" y="4"/>
                  </a:lnTo>
                  <a:lnTo>
                    <a:pt x="1082" y="4"/>
                  </a:lnTo>
                  <a:lnTo>
                    <a:pt x="1082" y="4"/>
                  </a:lnTo>
                  <a:lnTo>
                    <a:pt x="1088" y="4"/>
                  </a:lnTo>
                  <a:lnTo>
                    <a:pt x="1088" y="4"/>
                  </a:lnTo>
                  <a:lnTo>
                    <a:pt x="1092" y="2"/>
                  </a:lnTo>
                  <a:lnTo>
                    <a:pt x="1092" y="2"/>
                  </a:lnTo>
                  <a:lnTo>
                    <a:pt x="1098" y="2"/>
                  </a:lnTo>
                  <a:lnTo>
                    <a:pt x="1098" y="2"/>
                  </a:lnTo>
                  <a:lnTo>
                    <a:pt x="1102" y="2"/>
                  </a:lnTo>
                  <a:lnTo>
                    <a:pt x="1102" y="2"/>
                  </a:lnTo>
                  <a:lnTo>
                    <a:pt x="1104" y="2"/>
                  </a:lnTo>
                  <a:lnTo>
                    <a:pt x="1104" y="2"/>
                  </a:lnTo>
                  <a:lnTo>
                    <a:pt x="1108" y="2"/>
                  </a:lnTo>
                  <a:lnTo>
                    <a:pt x="1108" y="2"/>
                  </a:lnTo>
                  <a:lnTo>
                    <a:pt x="1112" y="2"/>
                  </a:lnTo>
                  <a:lnTo>
                    <a:pt x="1112" y="2"/>
                  </a:lnTo>
                  <a:lnTo>
                    <a:pt x="1112" y="2"/>
                  </a:lnTo>
                  <a:lnTo>
                    <a:pt x="1112" y="2"/>
                  </a:lnTo>
                  <a:lnTo>
                    <a:pt x="1118" y="0"/>
                  </a:lnTo>
                  <a:lnTo>
                    <a:pt x="1118" y="0"/>
                  </a:lnTo>
                  <a:lnTo>
                    <a:pt x="1122" y="2"/>
                  </a:lnTo>
                  <a:lnTo>
                    <a:pt x="1122" y="2"/>
                  </a:lnTo>
                  <a:lnTo>
                    <a:pt x="1122" y="2"/>
                  </a:lnTo>
                  <a:lnTo>
                    <a:pt x="1122" y="2"/>
                  </a:lnTo>
                  <a:lnTo>
                    <a:pt x="1126" y="2"/>
                  </a:lnTo>
                  <a:lnTo>
                    <a:pt x="1126" y="2"/>
                  </a:lnTo>
                  <a:lnTo>
                    <a:pt x="1126" y="2"/>
                  </a:lnTo>
                  <a:lnTo>
                    <a:pt x="1126" y="2"/>
                  </a:lnTo>
                  <a:lnTo>
                    <a:pt x="1130" y="0"/>
                  </a:lnTo>
                  <a:lnTo>
                    <a:pt x="1130" y="0"/>
                  </a:lnTo>
                  <a:lnTo>
                    <a:pt x="1136" y="0"/>
                  </a:lnTo>
                  <a:lnTo>
                    <a:pt x="1136" y="0"/>
                  </a:lnTo>
                  <a:lnTo>
                    <a:pt x="1140" y="0"/>
                  </a:lnTo>
                  <a:lnTo>
                    <a:pt x="1140" y="0"/>
                  </a:lnTo>
                  <a:lnTo>
                    <a:pt x="1146" y="0"/>
                  </a:lnTo>
                  <a:lnTo>
                    <a:pt x="1146" y="0"/>
                  </a:lnTo>
                  <a:lnTo>
                    <a:pt x="1152" y="0"/>
                  </a:lnTo>
                  <a:lnTo>
                    <a:pt x="1152" y="0"/>
                  </a:lnTo>
                  <a:lnTo>
                    <a:pt x="1156" y="0"/>
                  </a:lnTo>
                  <a:lnTo>
                    <a:pt x="1156" y="0"/>
                  </a:lnTo>
                  <a:lnTo>
                    <a:pt x="1158" y="0"/>
                  </a:lnTo>
                  <a:lnTo>
                    <a:pt x="1158" y="0"/>
                  </a:lnTo>
                  <a:lnTo>
                    <a:pt x="1162" y="0"/>
                  </a:lnTo>
                  <a:lnTo>
                    <a:pt x="1162" y="0"/>
                  </a:lnTo>
                  <a:lnTo>
                    <a:pt x="1166" y="0"/>
                  </a:lnTo>
                  <a:lnTo>
                    <a:pt x="1166" y="0"/>
                  </a:lnTo>
                  <a:lnTo>
                    <a:pt x="1172" y="0"/>
                  </a:lnTo>
                  <a:lnTo>
                    <a:pt x="1172" y="0"/>
                  </a:lnTo>
                  <a:lnTo>
                    <a:pt x="1174" y="0"/>
                  </a:lnTo>
                  <a:lnTo>
                    <a:pt x="1174" y="0"/>
                  </a:lnTo>
                  <a:lnTo>
                    <a:pt x="1178" y="2"/>
                  </a:lnTo>
                  <a:lnTo>
                    <a:pt x="1178" y="2"/>
                  </a:lnTo>
                  <a:lnTo>
                    <a:pt x="1186" y="2"/>
                  </a:lnTo>
                  <a:lnTo>
                    <a:pt x="1186" y="2"/>
                  </a:lnTo>
                  <a:lnTo>
                    <a:pt x="1190" y="2"/>
                  </a:lnTo>
                  <a:lnTo>
                    <a:pt x="1194" y="2"/>
                  </a:lnTo>
                  <a:lnTo>
                    <a:pt x="1194" y="2"/>
                  </a:lnTo>
                  <a:lnTo>
                    <a:pt x="1194" y="2"/>
                  </a:lnTo>
                  <a:lnTo>
                    <a:pt x="1194" y="2"/>
                  </a:lnTo>
                  <a:lnTo>
                    <a:pt x="1196" y="2"/>
                  </a:lnTo>
                  <a:lnTo>
                    <a:pt x="1196" y="2"/>
                  </a:lnTo>
                  <a:lnTo>
                    <a:pt x="1196" y="2"/>
                  </a:lnTo>
                  <a:lnTo>
                    <a:pt x="1196" y="2"/>
                  </a:lnTo>
                  <a:lnTo>
                    <a:pt x="1198" y="2"/>
                  </a:lnTo>
                  <a:lnTo>
                    <a:pt x="1198" y="2"/>
                  </a:lnTo>
                  <a:lnTo>
                    <a:pt x="1200" y="0"/>
                  </a:lnTo>
                  <a:lnTo>
                    <a:pt x="1200" y="0"/>
                  </a:lnTo>
                  <a:lnTo>
                    <a:pt x="1206" y="2"/>
                  </a:lnTo>
                  <a:lnTo>
                    <a:pt x="1206" y="2"/>
                  </a:lnTo>
                  <a:lnTo>
                    <a:pt x="1208" y="2"/>
                  </a:lnTo>
                  <a:lnTo>
                    <a:pt x="1208" y="2"/>
                  </a:lnTo>
                  <a:lnTo>
                    <a:pt x="1210" y="2"/>
                  </a:lnTo>
                  <a:lnTo>
                    <a:pt x="1210" y="2"/>
                  </a:lnTo>
                  <a:lnTo>
                    <a:pt x="1210" y="2"/>
                  </a:lnTo>
                  <a:lnTo>
                    <a:pt x="1210" y="2"/>
                  </a:lnTo>
                  <a:lnTo>
                    <a:pt x="1210" y="2"/>
                  </a:lnTo>
                  <a:lnTo>
                    <a:pt x="1210" y="2"/>
                  </a:lnTo>
                  <a:lnTo>
                    <a:pt x="1212" y="2"/>
                  </a:lnTo>
                  <a:lnTo>
                    <a:pt x="1212" y="2"/>
                  </a:lnTo>
                  <a:lnTo>
                    <a:pt x="1218" y="2"/>
                  </a:lnTo>
                  <a:lnTo>
                    <a:pt x="1218" y="2"/>
                  </a:lnTo>
                  <a:lnTo>
                    <a:pt x="1220" y="0"/>
                  </a:lnTo>
                  <a:lnTo>
                    <a:pt x="1220" y="0"/>
                  </a:lnTo>
                  <a:lnTo>
                    <a:pt x="1222" y="0"/>
                  </a:lnTo>
                  <a:lnTo>
                    <a:pt x="1222" y="0"/>
                  </a:lnTo>
                  <a:lnTo>
                    <a:pt x="1224" y="2"/>
                  </a:lnTo>
                  <a:lnTo>
                    <a:pt x="1224" y="2"/>
                  </a:lnTo>
                  <a:lnTo>
                    <a:pt x="1232" y="2"/>
                  </a:lnTo>
                  <a:lnTo>
                    <a:pt x="1232" y="2"/>
                  </a:lnTo>
                  <a:lnTo>
                    <a:pt x="1234" y="2"/>
                  </a:lnTo>
                  <a:lnTo>
                    <a:pt x="1234" y="2"/>
                  </a:lnTo>
                  <a:lnTo>
                    <a:pt x="1234" y="2"/>
                  </a:lnTo>
                  <a:lnTo>
                    <a:pt x="1234" y="2"/>
                  </a:lnTo>
                  <a:lnTo>
                    <a:pt x="1236" y="2"/>
                  </a:lnTo>
                  <a:lnTo>
                    <a:pt x="1236" y="2"/>
                  </a:lnTo>
                  <a:lnTo>
                    <a:pt x="1240" y="2"/>
                  </a:lnTo>
                  <a:lnTo>
                    <a:pt x="1240" y="2"/>
                  </a:lnTo>
                  <a:lnTo>
                    <a:pt x="1246" y="2"/>
                  </a:lnTo>
                  <a:lnTo>
                    <a:pt x="1246" y="2"/>
                  </a:lnTo>
                  <a:lnTo>
                    <a:pt x="1246" y="2"/>
                  </a:lnTo>
                  <a:lnTo>
                    <a:pt x="1246" y="2"/>
                  </a:lnTo>
                  <a:lnTo>
                    <a:pt x="1246" y="2"/>
                  </a:lnTo>
                  <a:lnTo>
                    <a:pt x="1246" y="2"/>
                  </a:lnTo>
                  <a:lnTo>
                    <a:pt x="1248" y="2"/>
                  </a:lnTo>
                  <a:lnTo>
                    <a:pt x="1248" y="2"/>
                  </a:lnTo>
                  <a:lnTo>
                    <a:pt x="1252" y="4"/>
                  </a:lnTo>
                  <a:lnTo>
                    <a:pt x="1252" y="4"/>
                  </a:lnTo>
                  <a:lnTo>
                    <a:pt x="1254" y="2"/>
                  </a:lnTo>
                  <a:lnTo>
                    <a:pt x="1254" y="2"/>
                  </a:lnTo>
                  <a:lnTo>
                    <a:pt x="1256" y="4"/>
                  </a:lnTo>
                  <a:lnTo>
                    <a:pt x="1256" y="4"/>
                  </a:lnTo>
                  <a:lnTo>
                    <a:pt x="1260" y="4"/>
                  </a:lnTo>
                  <a:lnTo>
                    <a:pt x="1260" y="4"/>
                  </a:lnTo>
                  <a:lnTo>
                    <a:pt x="1260" y="2"/>
                  </a:lnTo>
                  <a:lnTo>
                    <a:pt x="1260" y="2"/>
                  </a:lnTo>
                  <a:lnTo>
                    <a:pt x="1262" y="4"/>
                  </a:lnTo>
                  <a:lnTo>
                    <a:pt x="1262" y="4"/>
                  </a:lnTo>
                  <a:lnTo>
                    <a:pt x="1266" y="2"/>
                  </a:lnTo>
                  <a:lnTo>
                    <a:pt x="1266" y="2"/>
                  </a:lnTo>
                  <a:lnTo>
                    <a:pt x="1268" y="6"/>
                  </a:lnTo>
                  <a:lnTo>
                    <a:pt x="1268" y="6"/>
                  </a:lnTo>
                  <a:lnTo>
                    <a:pt x="1276" y="6"/>
                  </a:lnTo>
                  <a:lnTo>
                    <a:pt x="1276" y="6"/>
                  </a:lnTo>
                  <a:lnTo>
                    <a:pt x="1280" y="6"/>
                  </a:lnTo>
                  <a:lnTo>
                    <a:pt x="1282" y="4"/>
                  </a:lnTo>
                  <a:lnTo>
                    <a:pt x="1282" y="4"/>
                  </a:lnTo>
                  <a:lnTo>
                    <a:pt x="1286" y="4"/>
                  </a:lnTo>
                  <a:lnTo>
                    <a:pt x="1286" y="4"/>
                  </a:lnTo>
                  <a:lnTo>
                    <a:pt x="1288" y="4"/>
                  </a:lnTo>
                  <a:lnTo>
                    <a:pt x="1288" y="4"/>
                  </a:lnTo>
                  <a:lnTo>
                    <a:pt x="1294" y="4"/>
                  </a:lnTo>
                  <a:lnTo>
                    <a:pt x="1294" y="4"/>
                  </a:lnTo>
                  <a:lnTo>
                    <a:pt x="1300" y="2"/>
                  </a:lnTo>
                  <a:lnTo>
                    <a:pt x="1300" y="2"/>
                  </a:lnTo>
                  <a:lnTo>
                    <a:pt x="1302" y="4"/>
                  </a:lnTo>
                  <a:lnTo>
                    <a:pt x="1302" y="4"/>
                  </a:lnTo>
                  <a:lnTo>
                    <a:pt x="1304" y="4"/>
                  </a:lnTo>
                  <a:lnTo>
                    <a:pt x="1304" y="4"/>
                  </a:lnTo>
                  <a:lnTo>
                    <a:pt x="1314" y="2"/>
                  </a:lnTo>
                  <a:lnTo>
                    <a:pt x="1314" y="2"/>
                  </a:lnTo>
                  <a:lnTo>
                    <a:pt x="1318" y="4"/>
                  </a:lnTo>
                  <a:lnTo>
                    <a:pt x="1322" y="2"/>
                  </a:lnTo>
                  <a:lnTo>
                    <a:pt x="1322" y="2"/>
                  </a:lnTo>
                  <a:lnTo>
                    <a:pt x="1324" y="4"/>
                  </a:lnTo>
                  <a:lnTo>
                    <a:pt x="1324" y="4"/>
                  </a:lnTo>
                  <a:lnTo>
                    <a:pt x="1326" y="4"/>
                  </a:lnTo>
                  <a:lnTo>
                    <a:pt x="1326" y="4"/>
                  </a:lnTo>
                  <a:lnTo>
                    <a:pt x="1328" y="4"/>
                  </a:lnTo>
                  <a:lnTo>
                    <a:pt x="1328" y="4"/>
                  </a:lnTo>
                  <a:lnTo>
                    <a:pt x="1328" y="4"/>
                  </a:lnTo>
                  <a:lnTo>
                    <a:pt x="1328" y="4"/>
                  </a:lnTo>
                  <a:lnTo>
                    <a:pt x="1330" y="4"/>
                  </a:lnTo>
                  <a:lnTo>
                    <a:pt x="1330" y="4"/>
                  </a:lnTo>
                  <a:lnTo>
                    <a:pt x="1330" y="4"/>
                  </a:lnTo>
                  <a:lnTo>
                    <a:pt x="1330" y="4"/>
                  </a:lnTo>
                  <a:lnTo>
                    <a:pt x="1332" y="4"/>
                  </a:lnTo>
                  <a:lnTo>
                    <a:pt x="1332" y="4"/>
                  </a:lnTo>
                  <a:lnTo>
                    <a:pt x="1336" y="4"/>
                  </a:lnTo>
                  <a:lnTo>
                    <a:pt x="1336" y="4"/>
                  </a:lnTo>
                  <a:lnTo>
                    <a:pt x="1340" y="4"/>
                  </a:lnTo>
                  <a:lnTo>
                    <a:pt x="1344" y="4"/>
                  </a:lnTo>
                  <a:lnTo>
                    <a:pt x="1344" y="4"/>
                  </a:lnTo>
                  <a:lnTo>
                    <a:pt x="1346" y="4"/>
                  </a:lnTo>
                  <a:lnTo>
                    <a:pt x="1346" y="4"/>
                  </a:lnTo>
                  <a:lnTo>
                    <a:pt x="1348" y="4"/>
                  </a:lnTo>
                  <a:lnTo>
                    <a:pt x="1348" y="4"/>
                  </a:lnTo>
                  <a:lnTo>
                    <a:pt x="1352" y="4"/>
                  </a:lnTo>
                  <a:lnTo>
                    <a:pt x="1352" y="4"/>
                  </a:lnTo>
                  <a:lnTo>
                    <a:pt x="1356" y="4"/>
                  </a:lnTo>
                  <a:lnTo>
                    <a:pt x="1356" y="4"/>
                  </a:lnTo>
                  <a:lnTo>
                    <a:pt x="1360" y="4"/>
                  </a:lnTo>
                  <a:lnTo>
                    <a:pt x="1360" y="4"/>
                  </a:lnTo>
                  <a:lnTo>
                    <a:pt x="1362" y="4"/>
                  </a:lnTo>
                  <a:lnTo>
                    <a:pt x="1362" y="4"/>
                  </a:lnTo>
                  <a:lnTo>
                    <a:pt x="1366" y="6"/>
                  </a:lnTo>
                  <a:lnTo>
                    <a:pt x="1366" y="6"/>
                  </a:lnTo>
                  <a:lnTo>
                    <a:pt x="1366" y="8"/>
                  </a:lnTo>
                  <a:lnTo>
                    <a:pt x="1366" y="8"/>
                  </a:lnTo>
                  <a:lnTo>
                    <a:pt x="1368" y="8"/>
                  </a:lnTo>
                  <a:lnTo>
                    <a:pt x="1370" y="8"/>
                  </a:lnTo>
                  <a:lnTo>
                    <a:pt x="1370" y="8"/>
                  </a:lnTo>
                  <a:lnTo>
                    <a:pt x="1374" y="6"/>
                  </a:lnTo>
                  <a:lnTo>
                    <a:pt x="1374" y="6"/>
                  </a:lnTo>
                  <a:lnTo>
                    <a:pt x="1376" y="6"/>
                  </a:lnTo>
                  <a:lnTo>
                    <a:pt x="1376" y="6"/>
                  </a:lnTo>
                  <a:lnTo>
                    <a:pt x="1376" y="4"/>
                  </a:lnTo>
                  <a:lnTo>
                    <a:pt x="1376" y="4"/>
                  </a:lnTo>
                  <a:lnTo>
                    <a:pt x="1376" y="6"/>
                  </a:lnTo>
                  <a:lnTo>
                    <a:pt x="1376" y="6"/>
                  </a:lnTo>
                  <a:lnTo>
                    <a:pt x="1378" y="4"/>
                  </a:lnTo>
                  <a:lnTo>
                    <a:pt x="1378" y="4"/>
                  </a:lnTo>
                  <a:lnTo>
                    <a:pt x="1378" y="6"/>
                  </a:lnTo>
                  <a:lnTo>
                    <a:pt x="1378" y="6"/>
                  </a:lnTo>
                  <a:lnTo>
                    <a:pt x="1384" y="4"/>
                  </a:lnTo>
                  <a:lnTo>
                    <a:pt x="1384" y="4"/>
                  </a:lnTo>
                  <a:lnTo>
                    <a:pt x="1386" y="6"/>
                  </a:lnTo>
                  <a:lnTo>
                    <a:pt x="1386" y="6"/>
                  </a:lnTo>
                  <a:lnTo>
                    <a:pt x="1386" y="4"/>
                  </a:lnTo>
                  <a:lnTo>
                    <a:pt x="1386" y="4"/>
                  </a:lnTo>
                  <a:lnTo>
                    <a:pt x="1386" y="4"/>
                  </a:lnTo>
                  <a:lnTo>
                    <a:pt x="1386" y="4"/>
                  </a:lnTo>
                  <a:lnTo>
                    <a:pt x="1390" y="6"/>
                  </a:lnTo>
                  <a:lnTo>
                    <a:pt x="1390" y="6"/>
                  </a:lnTo>
                  <a:lnTo>
                    <a:pt x="1394" y="6"/>
                  </a:lnTo>
                  <a:lnTo>
                    <a:pt x="1394" y="6"/>
                  </a:lnTo>
                  <a:lnTo>
                    <a:pt x="1396" y="6"/>
                  </a:lnTo>
                  <a:lnTo>
                    <a:pt x="1396" y="6"/>
                  </a:lnTo>
                  <a:lnTo>
                    <a:pt x="1398" y="6"/>
                  </a:lnTo>
                  <a:lnTo>
                    <a:pt x="1398" y="6"/>
                  </a:lnTo>
                  <a:lnTo>
                    <a:pt x="1400" y="4"/>
                  </a:lnTo>
                  <a:lnTo>
                    <a:pt x="1400" y="4"/>
                  </a:lnTo>
                  <a:lnTo>
                    <a:pt x="1402" y="6"/>
                  </a:lnTo>
                  <a:lnTo>
                    <a:pt x="1402" y="6"/>
                  </a:lnTo>
                  <a:lnTo>
                    <a:pt x="1402" y="4"/>
                  </a:lnTo>
                  <a:lnTo>
                    <a:pt x="1402" y="4"/>
                  </a:lnTo>
                  <a:lnTo>
                    <a:pt x="1404" y="4"/>
                  </a:lnTo>
                  <a:lnTo>
                    <a:pt x="1404" y="4"/>
                  </a:lnTo>
                  <a:lnTo>
                    <a:pt x="1404" y="6"/>
                  </a:lnTo>
                  <a:lnTo>
                    <a:pt x="1404" y="6"/>
                  </a:lnTo>
                  <a:lnTo>
                    <a:pt x="1406" y="4"/>
                  </a:lnTo>
                  <a:lnTo>
                    <a:pt x="1406" y="4"/>
                  </a:lnTo>
                  <a:lnTo>
                    <a:pt x="1412" y="6"/>
                  </a:lnTo>
                  <a:lnTo>
                    <a:pt x="1412" y="6"/>
                  </a:lnTo>
                  <a:lnTo>
                    <a:pt x="1414" y="6"/>
                  </a:lnTo>
                  <a:lnTo>
                    <a:pt x="1414" y="6"/>
                  </a:lnTo>
                  <a:lnTo>
                    <a:pt x="1416" y="6"/>
                  </a:lnTo>
                  <a:lnTo>
                    <a:pt x="1416" y="6"/>
                  </a:lnTo>
                  <a:lnTo>
                    <a:pt x="1420" y="4"/>
                  </a:lnTo>
                  <a:lnTo>
                    <a:pt x="1420" y="4"/>
                  </a:lnTo>
                  <a:lnTo>
                    <a:pt x="1428" y="4"/>
                  </a:lnTo>
                  <a:lnTo>
                    <a:pt x="1428" y="4"/>
                  </a:lnTo>
                  <a:lnTo>
                    <a:pt x="1432" y="4"/>
                  </a:lnTo>
                  <a:lnTo>
                    <a:pt x="1432" y="4"/>
                  </a:lnTo>
                  <a:lnTo>
                    <a:pt x="1434" y="6"/>
                  </a:lnTo>
                  <a:lnTo>
                    <a:pt x="1434" y="6"/>
                  </a:lnTo>
                  <a:lnTo>
                    <a:pt x="1436" y="6"/>
                  </a:lnTo>
                  <a:lnTo>
                    <a:pt x="1436" y="6"/>
                  </a:lnTo>
                  <a:lnTo>
                    <a:pt x="1438" y="6"/>
                  </a:lnTo>
                  <a:lnTo>
                    <a:pt x="1438" y="6"/>
                  </a:lnTo>
                  <a:lnTo>
                    <a:pt x="1440" y="6"/>
                  </a:lnTo>
                  <a:lnTo>
                    <a:pt x="1440" y="6"/>
                  </a:lnTo>
                  <a:lnTo>
                    <a:pt x="1444" y="6"/>
                  </a:lnTo>
                  <a:lnTo>
                    <a:pt x="1444" y="6"/>
                  </a:lnTo>
                  <a:lnTo>
                    <a:pt x="1446" y="6"/>
                  </a:lnTo>
                  <a:lnTo>
                    <a:pt x="1446" y="6"/>
                  </a:lnTo>
                  <a:lnTo>
                    <a:pt x="1450" y="6"/>
                  </a:lnTo>
                  <a:lnTo>
                    <a:pt x="1450" y="6"/>
                  </a:lnTo>
                  <a:lnTo>
                    <a:pt x="1452" y="6"/>
                  </a:lnTo>
                  <a:lnTo>
                    <a:pt x="1452" y="6"/>
                  </a:lnTo>
                  <a:lnTo>
                    <a:pt x="1454" y="4"/>
                  </a:lnTo>
                  <a:lnTo>
                    <a:pt x="1454" y="4"/>
                  </a:lnTo>
                  <a:lnTo>
                    <a:pt x="1456" y="4"/>
                  </a:lnTo>
                  <a:lnTo>
                    <a:pt x="1456" y="4"/>
                  </a:lnTo>
                  <a:lnTo>
                    <a:pt x="1462" y="4"/>
                  </a:lnTo>
                  <a:lnTo>
                    <a:pt x="1462" y="4"/>
                  </a:lnTo>
                  <a:lnTo>
                    <a:pt x="1464" y="4"/>
                  </a:lnTo>
                  <a:lnTo>
                    <a:pt x="1464" y="4"/>
                  </a:lnTo>
                  <a:lnTo>
                    <a:pt x="1468" y="4"/>
                  </a:lnTo>
                  <a:lnTo>
                    <a:pt x="1468" y="4"/>
                  </a:lnTo>
                  <a:lnTo>
                    <a:pt x="1472" y="4"/>
                  </a:lnTo>
                  <a:lnTo>
                    <a:pt x="1472" y="4"/>
                  </a:lnTo>
                  <a:lnTo>
                    <a:pt x="1476" y="4"/>
                  </a:lnTo>
                  <a:lnTo>
                    <a:pt x="1476" y="4"/>
                  </a:lnTo>
                  <a:lnTo>
                    <a:pt x="1480" y="4"/>
                  </a:lnTo>
                  <a:lnTo>
                    <a:pt x="1480" y="4"/>
                  </a:lnTo>
                  <a:lnTo>
                    <a:pt x="1484" y="6"/>
                  </a:lnTo>
                  <a:lnTo>
                    <a:pt x="1484" y="6"/>
                  </a:lnTo>
                  <a:lnTo>
                    <a:pt x="1486" y="6"/>
                  </a:lnTo>
                  <a:lnTo>
                    <a:pt x="1486" y="6"/>
                  </a:lnTo>
                  <a:lnTo>
                    <a:pt x="1488" y="6"/>
                  </a:lnTo>
                  <a:lnTo>
                    <a:pt x="1488" y="6"/>
                  </a:lnTo>
                  <a:lnTo>
                    <a:pt x="1492" y="4"/>
                  </a:lnTo>
                  <a:lnTo>
                    <a:pt x="1492" y="4"/>
                  </a:lnTo>
                  <a:lnTo>
                    <a:pt x="1498" y="4"/>
                  </a:lnTo>
                  <a:lnTo>
                    <a:pt x="1498" y="4"/>
                  </a:lnTo>
                  <a:lnTo>
                    <a:pt x="1498" y="4"/>
                  </a:lnTo>
                  <a:lnTo>
                    <a:pt x="1498" y="4"/>
                  </a:lnTo>
                  <a:lnTo>
                    <a:pt x="1500" y="4"/>
                  </a:lnTo>
                  <a:lnTo>
                    <a:pt x="1500" y="4"/>
                  </a:lnTo>
                  <a:lnTo>
                    <a:pt x="1504" y="4"/>
                  </a:lnTo>
                  <a:lnTo>
                    <a:pt x="1504" y="4"/>
                  </a:lnTo>
                  <a:lnTo>
                    <a:pt x="1506" y="4"/>
                  </a:lnTo>
                  <a:lnTo>
                    <a:pt x="1506" y="4"/>
                  </a:lnTo>
                  <a:lnTo>
                    <a:pt x="1512" y="4"/>
                  </a:lnTo>
                  <a:lnTo>
                    <a:pt x="1512" y="4"/>
                  </a:lnTo>
                  <a:lnTo>
                    <a:pt x="1514" y="6"/>
                  </a:lnTo>
                  <a:lnTo>
                    <a:pt x="1514" y="6"/>
                  </a:lnTo>
                  <a:lnTo>
                    <a:pt x="1520" y="4"/>
                  </a:lnTo>
                  <a:lnTo>
                    <a:pt x="1526" y="4"/>
                  </a:lnTo>
                  <a:lnTo>
                    <a:pt x="1526" y="4"/>
                  </a:lnTo>
                  <a:lnTo>
                    <a:pt x="1526" y="4"/>
                  </a:lnTo>
                  <a:lnTo>
                    <a:pt x="1526" y="4"/>
                  </a:lnTo>
                  <a:lnTo>
                    <a:pt x="1526" y="4"/>
                  </a:lnTo>
                  <a:lnTo>
                    <a:pt x="1526" y="4"/>
                  </a:lnTo>
                  <a:lnTo>
                    <a:pt x="1528" y="4"/>
                  </a:lnTo>
                  <a:lnTo>
                    <a:pt x="1528" y="4"/>
                  </a:lnTo>
                  <a:lnTo>
                    <a:pt x="1532" y="4"/>
                  </a:lnTo>
                  <a:lnTo>
                    <a:pt x="1532" y="4"/>
                  </a:lnTo>
                  <a:lnTo>
                    <a:pt x="1540" y="4"/>
                  </a:lnTo>
                  <a:lnTo>
                    <a:pt x="1540" y="4"/>
                  </a:lnTo>
                  <a:lnTo>
                    <a:pt x="1542" y="4"/>
                  </a:lnTo>
                  <a:lnTo>
                    <a:pt x="1542" y="4"/>
                  </a:lnTo>
                  <a:lnTo>
                    <a:pt x="1546" y="4"/>
                  </a:lnTo>
                  <a:lnTo>
                    <a:pt x="1546" y="4"/>
                  </a:lnTo>
                  <a:lnTo>
                    <a:pt x="1546" y="4"/>
                  </a:lnTo>
                  <a:lnTo>
                    <a:pt x="1546" y="4"/>
                  </a:lnTo>
                  <a:lnTo>
                    <a:pt x="1550" y="6"/>
                  </a:lnTo>
                  <a:lnTo>
                    <a:pt x="1550" y="6"/>
                  </a:lnTo>
                  <a:lnTo>
                    <a:pt x="1556" y="4"/>
                  </a:lnTo>
                  <a:lnTo>
                    <a:pt x="1556" y="4"/>
                  </a:lnTo>
                  <a:lnTo>
                    <a:pt x="1560" y="6"/>
                  </a:lnTo>
                  <a:lnTo>
                    <a:pt x="1560" y="6"/>
                  </a:lnTo>
                  <a:lnTo>
                    <a:pt x="1564" y="4"/>
                  </a:lnTo>
                  <a:lnTo>
                    <a:pt x="1568" y="6"/>
                  </a:lnTo>
                  <a:lnTo>
                    <a:pt x="1568" y="6"/>
                  </a:lnTo>
                  <a:lnTo>
                    <a:pt x="1574" y="4"/>
                  </a:lnTo>
                  <a:lnTo>
                    <a:pt x="1574" y="4"/>
                  </a:lnTo>
                  <a:lnTo>
                    <a:pt x="1576" y="6"/>
                  </a:lnTo>
                  <a:lnTo>
                    <a:pt x="1576" y="6"/>
                  </a:lnTo>
                  <a:lnTo>
                    <a:pt x="1578" y="4"/>
                  </a:lnTo>
                  <a:lnTo>
                    <a:pt x="1578" y="4"/>
                  </a:lnTo>
                  <a:lnTo>
                    <a:pt x="1586" y="6"/>
                  </a:lnTo>
                  <a:lnTo>
                    <a:pt x="1586" y="6"/>
                  </a:lnTo>
                  <a:lnTo>
                    <a:pt x="1588" y="6"/>
                  </a:lnTo>
                  <a:lnTo>
                    <a:pt x="1588" y="6"/>
                  </a:lnTo>
                  <a:lnTo>
                    <a:pt x="1592" y="6"/>
                  </a:lnTo>
                  <a:lnTo>
                    <a:pt x="1592" y="6"/>
                  </a:lnTo>
                  <a:lnTo>
                    <a:pt x="1594" y="6"/>
                  </a:lnTo>
                  <a:lnTo>
                    <a:pt x="1594" y="6"/>
                  </a:lnTo>
                  <a:lnTo>
                    <a:pt x="1594" y="6"/>
                  </a:lnTo>
                  <a:lnTo>
                    <a:pt x="1596" y="4"/>
                  </a:lnTo>
                  <a:lnTo>
                    <a:pt x="1596" y="4"/>
                  </a:lnTo>
                  <a:lnTo>
                    <a:pt x="1602" y="4"/>
                  </a:lnTo>
                  <a:lnTo>
                    <a:pt x="1602" y="4"/>
                  </a:lnTo>
                  <a:lnTo>
                    <a:pt x="1608" y="4"/>
                  </a:lnTo>
                  <a:lnTo>
                    <a:pt x="1608" y="4"/>
                  </a:lnTo>
                  <a:lnTo>
                    <a:pt x="1610" y="4"/>
                  </a:lnTo>
                  <a:lnTo>
                    <a:pt x="1610" y="4"/>
                  </a:lnTo>
                  <a:lnTo>
                    <a:pt x="1612" y="4"/>
                  </a:lnTo>
                  <a:lnTo>
                    <a:pt x="1612" y="4"/>
                  </a:lnTo>
                  <a:lnTo>
                    <a:pt x="1616" y="4"/>
                  </a:lnTo>
                  <a:lnTo>
                    <a:pt x="1616" y="4"/>
                  </a:lnTo>
                  <a:lnTo>
                    <a:pt x="1618" y="4"/>
                  </a:lnTo>
                  <a:lnTo>
                    <a:pt x="1618" y="4"/>
                  </a:lnTo>
                  <a:lnTo>
                    <a:pt x="1624" y="4"/>
                  </a:lnTo>
                  <a:lnTo>
                    <a:pt x="1624" y="4"/>
                  </a:lnTo>
                  <a:lnTo>
                    <a:pt x="1626" y="4"/>
                  </a:lnTo>
                  <a:lnTo>
                    <a:pt x="1626" y="4"/>
                  </a:lnTo>
                  <a:lnTo>
                    <a:pt x="1628" y="4"/>
                  </a:lnTo>
                  <a:lnTo>
                    <a:pt x="1628" y="4"/>
                  </a:lnTo>
                  <a:lnTo>
                    <a:pt x="1632" y="4"/>
                  </a:lnTo>
                  <a:lnTo>
                    <a:pt x="1632" y="4"/>
                  </a:lnTo>
                  <a:lnTo>
                    <a:pt x="1634" y="4"/>
                  </a:lnTo>
                  <a:lnTo>
                    <a:pt x="1634" y="4"/>
                  </a:lnTo>
                  <a:lnTo>
                    <a:pt x="1640" y="4"/>
                  </a:lnTo>
                  <a:lnTo>
                    <a:pt x="1640" y="4"/>
                  </a:lnTo>
                  <a:lnTo>
                    <a:pt x="1642" y="4"/>
                  </a:lnTo>
                  <a:lnTo>
                    <a:pt x="1642" y="4"/>
                  </a:lnTo>
                  <a:lnTo>
                    <a:pt x="1644" y="4"/>
                  </a:lnTo>
                  <a:lnTo>
                    <a:pt x="1644" y="4"/>
                  </a:lnTo>
                  <a:lnTo>
                    <a:pt x="1648" y="4"/>
                  </a:lnTo>
                  <a:lnTo>
                    <a:pt x="1648" y="4"/>
                  </a:lnTo>
                  <a:lnTo>
                    <a:pt x="1650" y="4"/>
                  </a:lnTo>
                  <a:lnTo>
                    <a:pt x="1650" y="4"/>
                  </a:lnTo>
                  <a:lnTo>
                    <a:pt x="1656" y="4"/>
                  </a:lnTo>
                  <a:lnTo>
                    <a:pt x="1656" y="4"/>
                  </a:lnTo>
                  <a:lnTo>
                    <a:pt x="1658" y="4"/>
                  </a:lnTo>
                  <a:lnTo>
                    <a:pt x="1658" y="4"/>
                  </a:lnTo>
                  <a:lnTo>
                    <a:pt x="1662" y="4"/>
                  </a:lnTo>
                  <a:lnTo>
                    <a:pt x="1662" y="4"/>
                  </a:lnTo>
                  <a:lnTo>
                    <a:pt x="1664" y="4"/>
                  </a:lnTo>
                  <a:lnTo>
                    <a:pt x="1664" y="4"/>
                  </a:lnTo>
                  <a:lnTo>
                    <a:pt x="1668" y="4"/>
                  </a:lnTo>
                  <a:lnTo>
                    <a:pt x="1668" y="4"/>
                  </a:lnTo>
                  <a:lnTo>
                    <a:pt x="1670" y="4"/>
                  </a:lnTo>
                  <a:lnTo>
                    <a:pt x="1670" y="4"/>
                  </a:lnTo>
                  <a:lnTo>
                    <a:pt x="1680" y="4"/>
                  </a:lnTo>
                  <a:lnTo>
                    <a:pt x="1680" y="4"/>
                  </a:lnTo>
                  <a:lnTo>
                    <a:pt x="1688" y="6"/>
                  </a:lnTo>
                  <a:lnTo>
                    <a:pt x="1688" y="6"/>
                  </a:lnTo>
                  <a:lnTo>
                    <a:pt x="1690" y="6"/>
                  </a:lnTo>
                  <a:lnTo>
                    <a:pt x="1690" y="6"/>
                  </a:lnTo>
                  <a:lnTo>
                    <a:pt x="1692" y="6"/>
                  </a:lnTo>
                  <a:lnTo>
                    <a:pt x="1692" y="6"/>
                  </a:lnTo>
                  <a:lnTo>
                    <a:pt x="1692" y="6"/>
                  </a:lnTo>
                  <a:lnTo>
                    <a:pt x="1692" y="6"/>
                  </a:lnTo>
                  <a:lnTo>
                    <a:pt x="1696" y="4"/>
                  </a:lnTo>
                  <a:lnTo>
                    <a:pt x="1696" y="4"/>
                  </a:lnTo>
                  <a:lnTo>
                    <a:pt x="1702" y="6"/>
                  </a:lnTo>
                  <a:lnTo>
                    <a:pt x="1702" y="6"/>
                  </a:lnTo>
                  <a:lnTo>
                    <a:pt x="1704" y="8"/>
                  </a:lnTo>
                  <a:lnTo>
                    <a:pt x="1704" y="8"/>
                  </a:lnTo>
                  <a:lnTo>
                    <a:pt x="1706" y="6"/>
                  </a:lnTo>
                  <a:lnTo>
                    <a:pt x="1706" y="6"/>
                  </a:lnTo>
                  <a:lnTo>
                    <a:pt x="1706" y="6"/>
                  </a:lnTo>
                  <a:lnTo>
                    <a:pt x="1706" y="6"/>
                  </a:lnTo>
                  <a:lnTo>
                    <a:pt x="1706" y="6"/>
                  </a:lnTo>
                  <a:lnTo>
                    <a:pt x="1710" y="6"/>
                  </a:lnTo>
                  <a:lnTo>
                    <a:pt x="1710" y="6"/>
                  </a:lnTo>
                  <a:lnTo>
                    <a:pt x="1712" y="8"/>
                  </a:lnTo>
                  <a:lnTo>
                    <a:pt x="1712" y="8"/>
                  </a:lnTo>
                  <a:lnTo>
                    <a:pt x="1714" y="6"/>
                  </a:lnTo>
                  <a:lnTo>
                    <a:pt x="1718" y="6"/>
                  </a:lnTo>
                  <a:lnTo>
                    <a:pt x="1718" y="6"/>
                  </a:lnTo>
                  <a:lnTo>
                    <a:pt x="1722" y="6"/>
                  </a:lnTo>
                  <a:lnTo>
                    <a:pt x="1722" y="6"/>
                  </a:lnTo>
                  <a:lnTo>
                    <a:pt x="1724" y="6"/>
                  </a:lnTo>
                  <a:lnTo>
                    <a:pt x="1724" y="6"/>
                  </a:lnTo>
                  <a:lnTo>
                    <a:pt x="1724" y="6"/>
                  </a:lnTo>
                  <a:lnTo>
                    <a:pt x="1724" y="6"/>
                  </a:lnTo>
                  <a:lnTo>
                    <a:pt x="1726" y="8"/>
                  </a:lnTo>
                  <a:lnTo>
                    <a:pt x="1726" y="8"/>
                  </a:lnTo>
                  <a:lnTo>
                    <a:pt x="1728" y="8"/>
                  </a:lnTo>
                  <a:lnTo>
                    <a:pt x="1730" y="6"/>
                  </a:lnTo>
                  <a:lnTo>
                    <a:pt x="1730" y="6"/>
                  </a:lnTo>
                  <a:lnTo>
                    <a:pt x="1734" y="6"/>
                  </a:lnTo>
                  <a:lnTo>
                    <a:pt x="1734" y="6"/>
                  </a:lnTo>
                  <a:lnTo>
                    <a:pt x="1736" y="6"/>
                  </a:lnTo>
                  <a:lnTo>
                    <a:pt x="1736" y="6"/>
                  </a:lnTo>
                  <a:lnTo>
                    <a:pt x="1736" y="6"/>
                  </a:lnTo>
                  <a:lnTo>
                    <a:pt x="1736" y="6"/>
                  </a:lnTo>
                  <a:lnTo>
                    <a:pt x="1738" y="6"/>
                  </a:lnTo>
                  <a:lnTo>
                    <a:pt x="1738" y="6"/>
                  </a:lnTo>
                  <a:lnTo>
                    <a:pt x="1750" y="4"/>
                  </a:lnTo>
                  <a:lnTo>
                    <a:pt x="1750" y="4"/>
                  </a:lnTo>
                  <a:lnTo>
                    <a:pt x="1754" y="6"/>
                  </a:lnTo>
                  <a:lnTo>
                    <a:pt x="1754" y="6"/>
                  </a:lnTo>
                  <a:lnTo>
                    <a:pt x="1754" y="6"/>
                  </a:lnTo>
                  <a:lnTo>
                    <a:pt x="1754" y="6"/>
                  </a:lnTo>
                  <a:lnTo>
                    <a:pt x="1754" y="6"/>
                  </a:lnTo>
                  <a:lnTo>
                    <a:pt x="1758" y="6"/>
                  </a:lnTo>
                  <a:lnTo>
                    <a:pt x="1758" y="6"/>
                  </a:lnTo>
                  <a:lnTo>
                    <a:pt x="1762" y="6"/>
                  </a:lnTo>
                  <a:lnTo>
                    <a:pt x="1762" y="6"/>
                  </a:lnTo>
                  <a:lnTo>
                    <a:pt x="1764" y="4"/>
                  </a:lnTo>
                  <a:lnTo>
                    <a:pt x="1764" y="4"/>
                  </a:lnTo>
                  <a:lnTo>
                    <a:pt x="1766" y="6"/>
                  </a:lnTo>
                  <a:lnTo>
                    <a:pt x="1766" y="6"/>
                  </a:lnTo>
                  <a:lnTo>
                    <a:pt x="1770" y="4"/>
                  </a:lnTo>
                  <a:lnTo>
                    <a:pt x="1770" y="4"/>
                  </a:lnTo>
                  <a:lnTo>
                    <a:pt x="1772" y="6"/>
                  </a:lnTo>
                  <a:lnTo>
                    <a:pt x="1772" y="6"/>
                  </a:lnTo>
                  <a:lnTo>
                    <a:pt x="1776" y="4"/>
                  </a:lnTo>
                  <a:lnTo>
                    <a:pt x="1776" y="4"/>
                  </a:lnTo>
                  <a:lnTo>
                    <a:pt x="1782" y="4"/>
                  </a:lnTo>
                  <a:lnTo>
                    <a:pt x="1782" y="4"/>
                  </a:lnTo>
                  <a:lnTo>
                    <a:pt x="1782" y="4"/>
                  </a:lnTo>
                  <a:lnTo>
                    <a:pt x="1782" y="4"/>
                  </a:lnTo>
                  <a:lnTo>
                    <a:pt x="1784" y="6"/>
                  </a:lnTo>
                  <a:lnTo>
                    <a:pt x="1784" y="6"/>
                  </a:lnTo>
                  <a:lnTo>
                    <a:pt x="1792" y="6"/>
                  </a:lnTo>
                  <a:lnTo>
                    <a:pt x="1792" y="6"/>
                  </a:lnTo>
                  <a:lnTo>
                    <a:pt x="1794" y="4"/>
                  </a:lnTo>
                  <a:lnTo>
                    <a:pt x="1794" y="4"/>
                  </a:lnTo>
                  <a:lnTo>
                    <a:pt x="1798" y="6"/>
                  </a:lnTo>
                  <a:lnTo>
                    <a:pt x="1798" y="6"/>
                  </a:lnTo>
                  <a:lnTo>
                    <a:pt x="1800" y="6"/>
                  </a:lnTo>
                  <a:lnTo>
                    <a:pt x="1800" y="6"/>
                  </a:lnTo>
                  <a:lnTo>
                    <a:pt x="1800" y="6"/>
                  </a:lnTo>
                  <a:lnTo>
                    <a:pt x="1800" y="6"/>
                  </a:lnTo>
                  <a:lnTo>
                    <a:pt x="1802" y="4"/>
                  </a:lnTo>
                  <a:lnTo>
                    <a:pt x="1802" y="4"/>
                  </a:lnTo>
                  <a:lnTo>
                    <a:pt x="1802" y="6"/>
                  </a:lnTo>
                  <a:lnTo>
                    <a:pt x="1802" y="6"/>
                  </a:lnTo>
                  <a:lnTo>
                    <a:pt x="1804" y="4"/>
                  </a:lnTo>
                  <a:lnTo>
                    <a:pt x="1804" y="4"/>
                  </a:lnTo>
                  <a:lnTo>
                    <a:pt x="1804" y="6"/>
                  </a:lnTo>
                  <a:lnTo>
                    <a:pt x="1804" y="6"/>
                  </a:lnTo>
                  <a:lnTo>
                    <a:pt x="1812" y="6"/>
                  </a:lnTo>
                  <a:lnTo>
                    <a:pt x="1812" y="6"/>
                  </a:lnTo>
                  <a:lnTo>
                    <a:pt x="1814" y="6"/>
                  </a:lnTo>
                  <a:lnTo>
                    <a:pt x="1814" y="6"/>
                  </a:lnTo>
                  <a:lnTo>
                    <a:pt x="1816" y="6"/>
                  </a:lnTo>
                  <a:lnTo>
                    <a:pt x="1816" y="6"/>
                  </a:lnTo>
                  <a:lnTo>
                    <a:pt x="1820" y="6"/>
                  </a:lnTo>
                  <a:lnTo>
                    <a:pt x="1820" y="6"/>
                  </a:lnTo>
                  <a:lnTo>
                    <a:pt x="1820" y="6"/>
                  </a:lnTo>
                  <a:lnTo>
                    <a:pt x="1820" y="6"/>
                  </a:lnTo>
                  <a:lnTo>
                    <a:pt x="1824" y="6"/>
                  </a:lnTo>
                  <a:lnTo>
                    <a:pt x="1824" y="6"/>
                  </a:lnTo>
                  <a:lnTo>
                    <a:pt x="1826" y="6"/>
                  </a:lnTo>
                  <a:lnTo>
                    <a:pt x="1826" y="6"/>
                  </a:lnTo>
                  <a:lnTo>
                    <a:pt x="1826" y="8"/>
                  </a:lnTo>
                  <a:lnTo>
                    <a:pt x="1826" y="8"/>
                  </a:lnTo>
                  <a:lnTo>
                    <a:pt x="1828" y="8"/>
                  </a:lnTo>
                  <a:lnTo>
                    <a:pt x="1828" y="8"/>
                  </a:lnTo>
                  <a:lnTo>
                    <a:pt x="1832" y="8"/>
                  </a:lnTo>
                  <a:lnTo>
                    <a:pt x="1832" y="8"/>
                  </a:lnTo>
                  <a:lnTo>
                    <a:pt x="1836" y="6"/>
                  </a:lnTo>
                  <a:lnTo>
                    <a:pt x="1836" y="6"/>
                  </a:lnTo>
                  <a:lnTo>
                    <a:pt x="1838" y="6"/>
                  </a:lnTo>
                  <a:lnTo>
                    <a:pt x="1838" y="6"/>
                  </a:lnTo>
                  <a:lnTo>
                    <a:pt x="1840" y="6"/>
                  </a:lnTo>
                  <a:lnTo>
                    <a:pt x="1840" y="6"/>
                  </a:lnTo>
                  <a:lnTo>
                    <a:pt x="1842" y="6"/>
                  </a:lnTo>
                  <a:lnTo>
                    <a:pt x="1842" y="6"/>
                  </a:lnTo>
                  <a:lnTo>
                    <a:pt x="1842" y="6"/>
                  </a:lnTo>
                  <a:lnTo>
                    <a:pt x="1842" y="6"/>
                  </a:lnTo>
                  <a:lnTo>
                    <a:pt x="1842" y="6"/>
                  </a:lnTo>
                  <a:lnTo>
                    <a:pt x="1842" y="6"/>
                  </a:lnTo>
                  <a:lnTo>
                    <a:pt x="1844" y="6"/>
                  </a:lnTo>
                  <a:lnTo>
                    <a:pt x="1844" y="6"/>
                  </a:lnTo>
                  <a:lnTo>
                    <a:pt x="1846" y="6"/>
                  </a:lnTo>
                  <a:lnTo>
                    <a:pt x="1846" y="6"/>
                  </a:lnTo>
                  <a:lnTo>
                    <a:pt x="1848" y="6"/>
                  </a:lnTo>
                  <a:lnTo>
                    <a:pt x="1848" y="6"/>
                  </a:lnTo>
                  <a:lnTo>
                    <a:pt x="1850" y="6"/>
                  </a:lnTo>
                  <a:lnTo>
                    <a:pt x="1850" y="6"/>
                  </a:lnTo>
                  <a:lnTo>
                    <a:pt x="1850" y="6"/>
                  </a:lnTo>
                  <a:lnTo>
                    <a:pt x="1850" y="6"/>
                  </a:lnTo>
                  <a:lnTo>
                    <a:pt x="1852" y="6"/>
                  </a:lnTo>
                  <a:lnTo>
                    <a:pt x="1852" y="6"/>
                  </a:lnTo>
                  <a:lnTo>
                    <a:pt x="1854" y="6"/>
                  </a:lnTo>
                  <a:lnTo>
                    <a:pt x="1854" y="6"/>
                  </a:lnTo>
                  <a:lnTo>
                    <a:pt x="1858" y="6"/>
                  </a:lnTo>
                  <a:lnTo>
                    <a:pt x="1858" y="6"/>
                  </a:lnTo>
                  <a:lnTo>
                    <a:pt x="1860" y="6"/>
                  </a:lnTo>
                  <a:lnTo>
                    <a:pt x="1864" y="6"/>
                  </a:lnTo>
                  <a:lnTo>
                    <a:pt x="1864" y="6"/>
                  </a:lnTo>
                  <a:lnTo>
                    <a:pt x="1864" y="6"/>
                  </a:lnTo>
                  <a:lnTo>
                    <a:pt x="1864" y="6"/>
                  </a:lnTo>
                  <a:lnTo>
                    <a:pt x="1864" y="6"/>
                  </a:lnTo>
                  <a:lnTo>
                    <a:pt x="1864" y="6"/>
                  </a:lnTo>
                  <a:lnTo>
                    <a:pt x="1866" y="6"/>
                  </a:lnTo>
                  <a:lnTo>
                    <a:pt x="1866" y="6"/>
                  </a:lnTo>
                  <a:lnTo>
                    <a:pt x="1872" y="6"/>
                  </a:lnTo>
                  <a:lnTo>
                    <a:pt x="1872" y="6"/>
                  </a:lnTo>
                  <a:lnTo>
                    <a:pt x="1880" y="6"/>
                  </a:lnTo>
                  <a:lnTo>
                    <a:pt x="1880" y="6"/>
                  </a:lnTo>
                  <a:lnTo>
                    <a:pt x="1882" y="6"/>
                  </a:lnTo>
                  <a:lnTo>
                    <a:pt x="1882" y="6"/>
                  </a:lnTo>
                  <a:lnTo>
                    <a:pt x="1888" y="6"/>
                  </a:lnTo>
                  <a:lnTo>
                    <a:pt x="1888" y="6"/>
                  </a:lnTo>
                  <a:lnTo>
                    <a:pt x="1892" y="6"/>
                  </a:lnTo>
                  <a:lnTo>
                    <a:pt x="1892" y="6"/>
                  </a:lnTo>
                  <a:lnTo>
                    <a:pt x="1896" y="6"/>
                  </a:lnTo>
                  <a:lnTo>
                    <a:pt x="1896" y="6"/>
                  </a:lnTo>
                  <a:lnTo>
                    <a:pt x="1898" y="6"/>
                  </a:lnTo>
                  <a:lnTo>
                    <a:pt x="1898" y="6"/>
                  </a:lnTo>
                  <a:lnTo>
                    <a:pt x="1902" y="4"/>
                  </a:lnTo>
                  <a:lnTo>
                    <a:pt x="1902" y="4"/>
                  </a:lnTo>
                  <a:lnTo>
                    <a:pt x="1906" y="6"/>
                  </a:lnTo>
                  <a:lnTo>
                    <a:pt x="1906" y="6"/>
                  </a:lnTo>
                  <a:lnTo>
                    <a:pt x="1914" y="4"/>
                  </a:lnTo>
                  <a:lnTo>
                    <a:pt x="1914" y="4"/>
                  </a:lnTo>
                  <a:lnTo>
                    <a:pt x="1916" y="6"/>
                  </a:lnTo>
                  <a:lnTo>
                    <a:pt x="1916" y="6"/>
                  </a:lnTo>
                  <a:lnTo>
                    <a:pt x="1916" y="6"/>
                  </a:lnTo>
                  <a:lnTo>
                    <a:pt x="1916" y="6"/>
                  </a:lnTo>
                  <a:lnTo>
                    <a:pt x="1916" y="6"/>
                  </a:lnTo>
                  <a:lnTo>
                    <a:pt x="1916" y="6"/>
                  </a:lnTo>
                  <a:lnTo>
                    <a:pt x="1918" y="8"/>
                  </a:lnTo>
                  <a:lnTo>
                    <a:pt x="1918" y="8"/>
                  </a:lnTo>
                  <a:lnTo>
                    <a:pt x="1922" y="8"/>
                  </a:lnTo>
                  <a:lnTo>
                    <a:pt x="1926" y="8"/>
                  </a:lnTo>
                  <a:lnTo>
                    <a:pt x="1926" y="8"/>
                  </a:lnTo>
                  <a:lnTo>
                    <a:pt x="1928" y="10"/>
                  </a:lnTo>
                  <a:lnTo>
                    <a:pt x="1928" y="10"/>
                  </a:lnTo>
                  <a:lnTo>
                    <a:pt x="1934" y="8"/>
                  </a:lnTo>
                  <a:lnTo>
                    <a:pt x="1934" y="8"/>
                  </a:lnTo>
                  <a:lnTo>
                    <a:pt x="1944" y="6"/>
                  </a:lnTo>
                  <a:lnTo>
                    <a:pt x="1944" y="6"/>
                  </a:lnTo>
                  <a:lnTo>
                    <a:pt x="1946" y="6"/>
                  </a:lnTo>
                  <a:lnTo>
                    <a:pt x="1946" y="6"/>
                  </a:lnTo>
                  <a:lnTo>
                    <a:pt x="1948" y="4"/>
                  </a:lnTo>
                  <a:lnTo>
                    <a:pt x="1948" y="4"/>
                  </a:lnTo>
                  <a:lnTo>
                    <a:pt x="1950" y="4"/>
                  </a:lnTo>
                  <a:lnTo>
                    <a:pt x="1950" y="4"/>
                  </a:lnTo>
                  <a:lnTo>
                    <a:pt x="1950" y="6"/>
                  </a:lnTo>
                  <a:lnTo>
                    <a:pt x="1950" y="6"/>
                  </a:lnTo>
                  <a:lnTo>
                    <a:pt x="1954" y="6"/>
                  </a:lnTo>
                  <a:lnTo>
                    <a:pt x="1954" y="6"/>
                  </a:lnTo>
                  <a:lnTo>
                    <a:pt x="1960" y="6"/>
                  </a:lnTo>
                  <a:lnTo>
                    <a:pt x="1960" y="6"/>
                  </a:lnTo>
                  <a:lnTo>
                    <a:pt x="1960" y="4"/>
                  </a:lnTo>
                  <a:lnTo>
                    <a:pt x="1960" y="4"/>
                  </a:lnTo>
                  <a:lnTo>
                    <a:pt x="1962" y="4"/>
                  </a:lnTo>
                  <a:lnTo>
                    <a:pt x="1962" y="4"/>
                  </a:lnTo>
                  <a:lnTo>
                    <a:pt x="1968" y="6"/>
                  </a:lnTo>
                  <a:lnTo>
                    <a:pt x="1968" y="6"/>
                  </a:lnTo>
                  <a:lnTo>
                    <a:pt x="1970" y="6"/>
                  </a:lnTo>
                  <a:lnTo>
                    <a:pt x="1970" y="6"/>
                  </a:lnTo>
                  <a:lnTo>
                    <a:pt x="1972" y="6"/>
                  </a:lnTo>
                  <a:lnTo>
                    <a:pt x="1972" y="6"/>
                  </a:lnTo>
                  <a:lnTo>
                    <a:pt x="1974" y="6"/>
                  </a:lnTo>
                  <a:lnTo>
                    <a:pt x="1974" y="6"/>
                  </a:lnTo>
                  <a:lnTo>
                    <a:pt x="1974" y="6"/>
                  </a:lnTo>
                  <a:lnTo>
                    <a:pt x="1974" y="6"/>
                  </a:lnTo>
                  <a:lnTo>
                    <a:pt x="1976" y="6"/>
                  </a:lnTo>
                  <a:lnTo>
                    <a:pt x="1976" y="6"/>
                  </a:lnTo>
                  <a:lnTo>
                    <a:pt x="1978" y="8"/>
                  </a:lnTo>
                  <a:lnTo>
                    <a:pt x="1978" y="8"/>
                  </a:lnTo>
                  <a:lnTo>
                    <a:pt x="1978" y="6"/>
                  </a:lnTo>
                  <a:lnTo>
                    <a:pt x="1978" y="6"/>
                  </a:lnTo>
                  <a:lnTo>
                    <a:pt x="1982" y="6"/>
                  </a:lnTo>
                  <a:lnTo>
                    <a:pt x="1982" y="6"/>
                  </a:lnTo>
                  <a:lnTo>
                    <a:pt x="1986" y="8"/>
                  </a:lnTo>
                  <a:lnTo>
                    <a:pt x="1986" y="8"/>
                  </a:lnTo>
                  <a:lnTo>
                    <a:pt x="1994" y="8"/>
                  </a:lnTo>
                  <a:lnTo>
                    <a:pt x="1994" y="8"/>
                  </a:lnTo>
                  <a:lnTo>
                    <a:pt x="1996" y="6"/>
                  </a:lnTo>
                  <a:lnTo>
                    <a:pt x="1996" y="6"/>
                  </a:lnTo>
                  <a:lnTo>
                    <a:pt x="2000" y="6"/>
                  </a:lnTo>
                  <a:lnTo>
                    <a:pt x="2000" y="6"/>
                  </a:lnTo>
                  <a:lnTo>
                    <a:pt x="2002" y="4"/>
                  </a:lnTo>
                  <a:lnTo>
                    <a:pt x="2002" y="4"/>
                  </a:lnTo>
                  <a:lnTo>
                    <a:pt x="2010" y="4"/>
                  </a:lnTo>
                  <a:lnTo>
                    <a:pt x="2010" y="4"/>
                  </a:lnTo>
                  <a:lnTo>
                    <a:pt x="2012" y="4"/>
                  </a:lnTo>
                  <a:lnTo>
                    <a:pt x="2012" y="4"/>
                  </a:lnTo>
                  <a:lnTo>
                    <a:pt x="2014" y="4"/>
                  </a:lnTo>
                  <a:lnTo>
                    <a:pt x="2014" y="4"/>
                  </a:lnTo>
                  <a:lnTo>
                    <a:pt x="2016" y="4"/>
                  </a:lnTo>
                  <a:lnTo>
                    <a:pt x="2016" y="4"/>
                  </a:lnTo>
                  <a:lnTo>
                    <a:pt x="2018" y="4"/>
                  </a:lnTo>
                  <a:lnTo>
                    <a:pt x="2018" y="4"/>
                  </a:lnTo>
                  <a:lnTo>
                    <a:pt x="2032" y="4"/>
                  </a:lnTo>
                  <a:lnTo>
                    <a:pt x="2032" y="4"/>
                  </a:lnTo>
                  <a:lnTo>
                    <a:pt x="2040" y="4"/>
                  </a:lnTo>
                  <a:lnTo>
                    <a:pt x="2040" y="4"/>
                  </a:lnTo>
                  <a:lnTo>
                    <a:pt x="2050" y="4"/>
                  </a:lnTo>
                  <a:lnTo>
                    <a:pt x="2050" y="4"/>
                  </a:lnTo>
                  <a:lnTo>
                    <a:pt x="2052" y="4"/>
                  </a:lnTo>
                  <a:lnTo>
                    <a:pt x="2052" y="4"/>
                  </a:lnTo>
                  <a:lnTo>
                    <a:pt x="2054" y="4"/>
                  </a:lnTo>
                  <a:lnTo>
                    <a:pt x="2054" y="4"/>
                  </a:lnTo>
                  <a:lnTo>
                    <a:pt x="2058" y="4"/>
                  </a:lnTo>
                  <a:lnTo>
                    <a:pt x="2058" y="4"/>
                  </a:lnTo>
                  <a:lnTo>
                    <a:pt x="2060" y="4"/>
                  </a:lnTo>
                  <a:lnTo>
                    <a:pt x="2060" y="4"/>
                  </a:lnTo>
                  <a:lnTo>
                    <a:pt x="2066" y="4"/>
                  </a:lnTo>
                  <a:lnTo>
                    <a:pt x="2066" y="4"/>
                  </a:lnTo>
                  <a:lnTo>
                    <a:pt x="2070" y="4"/>
                  </a:lnTo>
                  <a:lnTo>
                    <a:pt x="2070" y="4"/>
                  </a:lnTo>
                  <a:lnTo>
                    <a:pt x="2072" y="4"/>
                  </a:lnTo>
                  <a:lnTo>
                    <a:pt x="2072" y="4"/>
                  </a:lnTo>
                  <a:lnTo>
                    <a:pt x="2074" y="6"/>
                  </a:lnTo>
                  <a:lnTo>
                    <a:pt x="2074" y="6"/>
                  </a:lnTo>
                  <a:lnTo>
                    <a:pt x="2080" y="4"/>
                  </a:lnTo>
                  <a:lnTo>
                    <a:pt x="2080" y="4"/>
                  </a:lnTo>
                  <a:lnTo>
                    <a:pt x="2086" y="4"/>
                  </a:lnTo>
                  <a:lnTo>
                    <a:pt x="2086" y="4"/>
                  </a:lnTo>
                  <a:lnTo>
                    <a:pt x="2088" y="4"/>
                  </a:lnTo>
                  <a:lnTo>
                    <a:pt x="2088" y="4"/>
                  </a:lnTo>
                  <a:lnTo>
                    <a:pt x="2092" y="4"/>
                  </a:lnTo>
                  <a:lnTo>
                    <a:pt x="2092" y="4"/>
                  </a:lnTo>
                  <a:lnTo>
                    <a:pt x="2096" y="4"/>
                  </a:lnTo>
                  <a:lnTo>
                    <a:pt x="2096" y="4"/>
                  </a:lnTo>
                  <a:lnTo>
                    <a:pt x="2098" y="4"/>
                  </a:lnTo>
                  <a:lnTo>
                    <a:pt x="2098" y="4"/>
                  </a:lnTo>
                  <a:lnTo>
                    <a:pt x="2106" y="4"/>
                  </a:lnTo>
                  <a:lnTo>
                    <a:pt x="2106" y="4"/>
                  </a:lnTo>
                  <a:lnTo>
                    <a:pt x="2108" y="4"/>
                  </a:lnTo>
                  <a:lnTo>
                    <a:pt x="2108" y="4"/>
                  </a:lnTo>
                  <a:lnTo>
                    <a:pt x="2114" y="4"/>
                  </a:lnTo>
                  <a:lnTo>
                    <a:pt x="2114" y="4"/>
                  </a:lnTo>
                  <a:lnTo>
                    <a:pt x="2116" y="4"/>
                  </a:lnTo>
                  <a:lnTo>
                    <a:pt x="2116" y="4"/>
                  </a:lnTo>
                  <a:lnTo>
                    <a:pt x="2118" y="4"/>
                  </a:lnTo>
                  <a:lnTo>
                    <a:pt x="2118" y="4"/>
                  </a:lnTo>
                  <a:lnTo>
                    <a:pt x="2124" y="4"/>
                  </a:lnTo>
                  <a:lnTo>
                    <a:pt x="2124" y="4"/>
                  </a:lnTo>
                  <a:lnTo>
                    <a:pt x="2132" y="4"/>
                  </a:lnTo>
                  <a:lnTo>
                    <a:pt x="2132" y="4"/>
                  </a:lnTo>
                  <a:lnTo>
                    <a:pt x="2134" y="4"/>
                  </a:lnTo>
                  <a:lnTo>
                    <a:pt x="2134" y="4"/>
                  </a:lnTo>
                  <a:lnTo>
                    <a:pt x="2134" y="4"/>
                  </a:lnTo>
                  <a:lnTo>
                    <a:pt x="2134" y="4"/>
                  </a:lnTo>
                  <a:lnTo>
                    <a:pt x="2134" y="4"/>
                  </a:lnTo>
                  <a:lnTo>
                    <a:pt x="2134" y="4"/>
                  </a:lnTo>
                  <a:lnTo>
                    <a:pt x="2136" y="4"/>
                  </a:lnTo>
                  <a:lnTo>
                    <a:pt x="2136" y="4"/>
                  </a:lnTo>
                  <a:lnTo>
                    <a:pt x="2136" y="4"/>
                  </a:lnTo>
                  <a:lnTo>
                    <a:pt x="2136" y="4"/>
                  </a:lnTo>
                  <a:lnTo>
                    <a:pt x="2138" y="4"/>
                  </a:lnTo>
                  <a:lnTo>
                    <a:pt x="2138" y="4"/>
                  </a:lnTo>
                  <a:lnTo>
                    <a:pt x="2144" y="4"/>
                  </a:lnTo>
                  <a:lnTo>
                    <a:pt x="2144" y="4"/>
                  </a:lnTo>
                  <a:lnTo>
                    <a:pt x="2146" y="4"/>
                  </a:lnTo>
                  <a:lnTo>
                    <a:pt x="2146" y="4"/>
                  </a:lnTo>
                  <a:lnTo>
                    <a:pt x="2150" y="4"/>
                  </a:lnTo>
                  <a:lnTo>
                    <a:pt x="2150" y="4"/>
                  </a:lnTo>
                  <a:lnTo>
                    <a:pt x="2154" y="4"/>
                  </a:lnTo>
                  <a:lnTo>
                    <a:pt x="2154" y="4"/>
                  </a:lnTo>
                  <a:lnTo>
                    <a:pt x="2156" y="4"/>
                  </a:lnTo>
                  <a:lnTo>
                    <a:pt x="2156" y="4"/>
                  </a:lnTo>
                  <a:lnTo>
                    <a:pt x="2160" y="4"/>
                  </a:lnTo>
                  <a:lnTo>
                    <a:pt x="2160" y="4"/>
                  </a:lnTo>
                  <a:lnTo>
                    <a:pt x="2164" y="4"/>
                  </a:lnTo>
                  <a:lnTo>
                    <a:pt x="2164" y="4"/>
                  </a:lnTo>
                  <a:lnTo>
                    <a:pt x="2168" y="4"/>
                  </a:lnTo>
                  <a:lnTo>
                    <a:pt x="2168" y="4"/>
                  </a:lnTo>
                  <a:lnTo>
                    <a:pt x="2168" y="4"/>
                  </a:lnTo>
                  <a:lnTo>
                    <a:pt x="2168" y="4"/>
                  </a:lnTo>
                  <a:lnTo>
                    <a:pt x="2172" y="4"/>
                  </a:lnTo>
                  <a:lnTo>
                    <a:pt x="2172" y="4"/>
                  </a:lnTo>
                  <a:lnTo>
                    <a:pt x="2178" y="4"/>
                  </a:lnTo>
                  <a:lnTo>
                    <a:pt x="2178" y="4"/>
                  </a:lnTo>
                  <a:lnTo>
                    <a:pt x="2182" y="4"/>
                  </a:lnTo>
                  <a:lnTo>
                    <a:pt x="2182" y="4"/>
                  </a:lnTo>
                  <a:lnTo>
                    <a:pt x="2184" y="4"/>
                  </a:lnTo>
                  <a:lnTo>
                    <a:pt x="2184" y="4"/>
                  </a:lnTo>
                  <a:lnTo>
                    <a:pt x="2184" y="4"/>
                  </a:lnTo>
                  <a:lnTo>
                    <a:pt x="2184" y="4"/>
                  </a:lnTo>
                  <a:lnTo>
                    <a:pt x="2186" y="4"/>
                  </a:lnTo>
                  <a:lnTo>
                    <a:pt x="2186" y="4"/>
                  </a:lnTo>
                  <a:lnTo>
                    <a:pt x="2186" y="4"/>
                  </a:lnTo>
                  <a:lnTo>
                    <a:pt x="2186" y="4"/>
                  </a:lnTo>
                  <a:lnTo>
                    <a:pt x="2186" y="4"/>
                  </a:lnTo>
                  <a:lnTo>
                    <a:pt x="2186" y="4"/>
                  </a:lnTo>
                  <a:lnTo>
                    <a:pt x="2188" y="4"/>
                  </a:lnTo>
                  <a:lnTo>
                    <a:pt x="2188" y="4"/>
                  </a:lnTo>
                  <a:lnTo>
                    <a:pt x="2190" y="2"/>
                  </a:lnTo>
                  <a:lnTo>
                    <a:pt x="2190" y="2"/>
                  </a:lnTo>
                  <a:lnTo>
                    <a:pt x="2196" y="2"/>
                  </a:lnTo>
                  <a:lnTo>
                    <a:pt x="2196" y="2"/>
                  </a:lnTo>
                  <a:lnTo>
                    <a:pt x="2202" y="4"/>
                  </a:lnTo>
                  <a:lnTo>
                    <a:pt x="2202" y="4"/>
                  </a:lnTo>
                  <a:lnTo>
                    <a:pt x="2202" y="4"/>
                  </a:lnTo>
                  <a:lnTo>
                    <a:pt x="2202" y="4"/>
                  </a:lnTo>
                  <a:lnTo>
                    <a:pt x="2206" y="4"/>
                  </a:lnTo>
                  <a:lnTo>
                    <a:pt x="2206" y="4"/>
                  </a:lnTo>
                  <a:lnTo>
                    <a:pt x="2210" y="4"/>
                  </a:lnTo>
                  <a:lnTo>
                    <a:pt x="2210" y="4"/>
                  </a:lnTo>
                  <a:lnTo>
                    <a:pt x="2216" y="2"/>
                  </a:lnTo>
                  <a:lnTo>
                    <a:pt x="2216" y="2"/>
                  </a:lnTo>
                  <a:lnTo>
                    <a:pt x="2224" y="4"/>
                  </a:lnTo>
                  <a:lnTo>
                    <a:pt x="2224" y="4"/>
                  </a:lnTo>
                  <a:lnTo>
                    <a:pt x="2226" y="2"/>
                  </a:lnTo>
                  <a:lnTo>
                    <a:pt x="2230" y="4"/>
                  </a:lnTo>
                  <a:lnTo>
                    <a:pt x="2230" y="4"/>
                  </a:lnTo>
                  <a:lnTo>
                    <a:pt x="2232" y="2"/>
                  </a:lnTo>
                  <a:lnTo>
                    <a:pt x="2232" y="2"/>
                  </a:lnTo>
                  <a:lnTo>
                    <a:pt x="2234" y="2"/>
                  </a:lnTo>
                  <a:lnTo>
                    <a:pt x="2234" y="2"/>
                  </a:lnTo>
                  <a:lnTo>
                    <a:pt x="2236" y="2"/>
                  </a:lnTo>
                  <a:lnTo>
                    <a:pt x="2236" y="2"/>
                  </a:lnTo>
                  <a:lnTo>
                    <a:pt x="2240" y="2"/>
                  </a:lnTo>
                  <a:lnTo>
                    <a:pt x="2240" y="2"/>
                  </a:lnTo>
                  <a:lnTo>
                    <a:pt x="2248" y="4"/>
                  </a:lnTo>
                  <a:lnTo>
                    <a:pt x="2248" y="4"/>
                  </a:lnTo>
                  <a:lnTo>
                    <a:pt x="2252" y="2"/>
                  </a:lnTo>
                  <a:lnTo>
                    <a:pt x="2252" y="2"/>
                  </a:lnTo>
                  <a:lnTo>
                    <a:pt x="2256" y="4"/>
                  </a:lnTo>
                  <a:lnTo>
                    <a:pt x="2256" y="4"/>
                  </a:lnTo>
                  <a:lnTo>
                    <a:pt x="2256" y="4"/>
                  </a:lnTo>
                  <a:lnTo>
                    <a:pt x="2256" y="4"/>
                  </a:lnTo>
                  <a:lnTo>
                    <a:pt x="2256" y="4"/>
                  </a:lnTo>
                  <a:lnTo>
                    <a:pt x="2256" y="4"/>
                  </a:lnTo>
                  <a:lnTo>
                    <a:pt x="2258" y="4"/>
                  </a:lnTo>
                  <a:lnTo>
                    <a:pt x="2258" y="4"/>
                  </a:lnTo>
                  <a:lnTo>
                    <a:pt x="2258" y="4"/>
                  </a:lnTo>
                  <a:lnTo>
                    <a:pt x="2258" y="4"/>
                  </a:lnTo>
                  <a:lnTo>
                    <a:pt x="2262" y="2"/>
                  </a:lnTo>
                  <a:lnTo>
                    <a:pt x="2262" y="2"/>
                  </a:lnTo>
                  <a:lnTo>
                    <a:pt x="2266" y="4"/>
                  </a:lnTo>
                  <a:lnTo>
                    <a:pt x="2266" y="4"/>
                  </a:lnTo>
                  <a:lnTo>
                    <a:pt x="2270" y="4"/>
                  </a:lnTo>
                  <a:lnTo>
                    <a:pt x="2270" y="4"/>
                  </a:lnTo>
                  <a:lnTo>
                    <a:pt x="2270" y="4"/>
                  </a:lnTo>
                  <a:lnTo>
                    <a:pt x="2270" y="4"/>
                  </a:lnTo>
                  <a:lnTo>
                    <a:pt x="2274" y="4"/>
                  </a:lnTo>
                  <a:lnTo>
                    <a:pt x="2274" y="4"/>
                  </a:lnTo>
                  <a:lnTo>
                    <a:pt x="2274" y="4"/>
                  </a:lnTo>
                  <a:lnTo>
                    <a:pt x="2274" y="4"/>
                  </a:lnTo>
                  <a:lnTo>
                    <a:pt x="2282" y="4"/>
                  </a:lnTo>
                  <a:lnTo>
                    <a:pt x="2282" y="4"/>
                  </a:lnTo>
                  <a:lnTo>
                    <a:pt x="2286" y="4"/>
                  </a:lnTo>
                  <a:lnTo>
                    <a:pt x="2286" y="4"/>
                  </a:lnTo>
                  <a:lnTo>
                    <a:pt x="2288" y="4"/>
                  </a:lnTo>
                  <a:lnTo>
                    <a:pt x="2288" y="4"/>
                  </a:lnTo>
                  <a:lnTo>
                    <a:pt x="2288" y="4"/>
                  </a:lnTo>
                  <a:lnTo>
                    <a:pt x="2288" y="4"/>
                  </a:lnTo>
                  <a:lnTo>
                    <a:pt x="2290" y="4"/>
                  </a:lnTo>
                  <a:lnTo>
                    <a:pt x="2290" y="4"/>
                  </a:lnTo>
                  <a:lnTo>
                    <a:pt x="2292" y="2"/>
                  </a:lnTo>
                  <a:lnTo>
                    <a:pt x="2296" y="2"/>
                  </a:lnTo>
                  <a:lnTo>
                    <a:pt x="2296" y="2"/>
                  </a:lnTo>
                  <a:lnTo>
                    <a:pt x="2298" y="2"/>
                  </a:lnTo>
                  <a:lnTo>
                    <a:pt x="2298" y="2"/>
                  </a:lnTo>
                  <a:lnTo>
                    <a:pt x="2304" y="2"/>
                  </a:lnTo>
                  <a:lnTo>
                    <a:pt x="2304" y="2"/>
                  </a:lnTo>
                  <a:lnTo>
                    <a:pt x="2306" y="2"/>
                  </a:lnTo>
                  <a:lnTo>
                    <a:pt x="2306" y="2"/>
                  </a:lnTo>
                  <a:lnTo>
                    <a:pt x="2310" y="2"/>
                  </a:lnTo>
                  <a:lnTo>
                    <a:pt x="2310" y="2"/>
                  </a:lnTo>
                  <a:lnTo>
                    <a:pt x="2310" y="2"/>
                  </a:lnTo>
                  <a:lnTo>
                    <a:pt x="2310" y="2"/>
                  </a:lnTo>
                  <a:lnTo>
                    <a:pt x="2316" y="2"/>
                  </a:lnTo>
                  <a:lnTo>
                    <a:pt x="2316" y="2"/>
                  </a:lnTo>
                  <a:lnTo>
                    <a:pt x="2318" y="2"/>
                  </a:lnTo>
                  <a:lnTo>
                    <a:pt x="2318" y="2"/>
                  </a:lnTo>
                  <a:lnTo>
                    <a:pt x="2322" y="2"/>
                  </a:lnTo>
                  <a:lnTo>
                    <a:pt x="2322" y="2"/>
                  </a:lnTo>
                  <a:lnTo>
                    <a:pt x="2328" y="2"/>
                  </a:lnTo>
                  <a:lnTo>
                    <a:pt x="2328" y="2"/>
                  </a:lnTo>
                  <a:lnTo>
                    <a:pt x="2330" y="2"/>
                  </a:lnTo>
                  <a:lnTo>
                    <a:pt x="2330" y="2"/>
                  </a:lnTo>
                  <a:lnTo>
                    <a:pt x="2334" y="4"/>
                  </a:lnTo>
                  <a:lnTo>
                    <a:pt x="2334" y="4"/>
                  </a:lnTo>
                  <a:lnTo>
                    <a:pt x="2338" y="2"/>
                  </a:lnTo>
                  <a:lnTo>
                    <a:pt x="2338" y="2"/>
                  </a:lnTo>
                  <a:lnTo>
                    <a:pt x="2344" y="2"/>
                  </a:lnTo>
                  <a:lnTo>
                    <a:pt x="2344" y="2"/>
                  </a:lnTo>
                  <a:lnTo>
                    <a:pt x="2348" y="2"/>
                  </a:lnTo>
                  <a:lnTo>
                    <a:pt x="2348" y="2"/>
                  </a:lnTo>
                  <a:lnTo>
                    <a:pt x="2348" y="2"/>
                  </a:lnTo>
                  <a:lnTo>
                    <a:pt x="2348" y="2"/>
                  </a:lnTo>
                  <a:lnTo>
                    <a:pt x="2350" y="2"/>
                  </a:lnTo>
                  <a:lnTo>
                    <a:pt x="2350" y="2"/>
                  </a:lnTo>
                  <a:lnTo>
                    <a:pt x="2350" y="2"/>
                  </a:lnTo>
                  <a:lnTo>
                    <a:pt x="2350" y="2"/>
                  </a:lnTo>
                  <a:lnTo>
                    <a:pt x="2352" y="2"/>
                  </a:lnTo>
                  <a:lnTo>
                    <a:pt x="2352" y="2"/>
                  </a:lnTo>
                  <a:lnTo>
                    <a:pt x="2352" y="2"/>
                  </a:lnTo>
                  <a:lnTo>
                    <a:pt x="2352" y="2"/>
                  </a:lnTo>
                  <a:lnTo>
                    <a:pt x="2354" y="2"/>
                  </a:lnTo>
                  <a:lnTo>
                    <a:pt x="2354" y="2"/>
                  </a:lnTo>
                  <a:lnTo>
                    <a:pt x="2354" y="2"/>
                  </a:lnTo>
                  <a:lnTo>
                    <a:pt x="2354" y="2"/>
                  </a:lnTo>
                  <a:lnTo>
                    <a:pt x="2364" y="2"/>
                  </a:lnTo>
                  <a:lnTo>
                    <a:pt x="2364" y="2"/>
                  </a:lnTo>
                  <a:lnTo>
                    <a:pt x="2366" y="4"/>
                  </a:lnTo>
                  <a:lnTo>
                    <a:pt x="2366" y="4"/>
                  </a:lnTo>
                  <a:lnTo>
                    <a:pt x="2368" y="4"/>
                  </a:lnTo>
                  <a:lnTo>
                    <a:pt x="2368" y="4"/>
                  </a:lnTo>
                  <a:lnTo>
                    <a:pt x="2370" y="4"/>
                  </a:lnTo>
                  <a:lnTo>
                    <a:pt x="2370" y="4"/>
                  </a:lnTo>
                  <a:lnTo>
                    <a:pt x="2374" y="2"/>
                  </a:lnTo>
                  <a:lnTo>
                    <a:pt x="2374" y="2"/>
                  </a:lnTo>
                  <a:lnTo>
                    <a:pt x="2378" y="2"/>
                  </a:lnTo>
                  <a:lnTo>
                    <a:pt x="2378" y="2"/>
                  </a:lnTo>
                  <a:lnTo>
                    <a:pt x="2380" y="2"/>
                  </a:lnTo>
                  <a:lnTo>
                    <a:pt x="2384" y="2"/>
                  </a:lnTo>
                  <a:lnTo>
                    <a:pt x="2384" y="2"/>
                  </a:lnTo>
                  <a:lnTo>
                    <a:pt x="2388" y="2"/>
                  </a:lnTo>
                  <a:lnTo>
                    <a:pt x="2390" y="2"/>
                  </a:lnTo>
                  <a:lnTo>
                    <a:pt x="2390" y="2"/>
                  </a:lnTo>
                  <a:lnTo>
                    <a:pt x="2398" y="2"/>
                  </a:lnTo>
                  <a:lnTo>
                    <a:pt x="2398" y="2"/>
                  </a:lnTo>
                  <a:lnTo>
                    <a:pt x="2402" y="2"/>
                  </a:lnTo>
                  <a:lnTo>
                    <a:pt x="2402" y="2"/>
                  </a:lnTo>
                  <a:lnTo>
                    <a:pt x="2404" y="2"/>
                  </a:lnTo>
                  <a:lnTo>
                    <a:pt x="2404" y="2"/>
                  </a:lnTo>
                  <a:lnTo>
                    <a:pt x="2406" y="2"/>
                  </a:lnTo>
                  <a:lnTo>
                    <a:pt x="2406" y="2"/>
                  </a:lnTo>
                  <a:lnTo>
                    <a:pt x="2410" y="2"/>
                  </a:lnTo>
                  <a:lnTo>
                    <a:pt x="2410" y="2"/>
                  </a:lnTo>
                  <a:lnTo>
                    <a:pt x="2414" y="4"/>
                  </a:lnTo>
                  <a:lnTo>
                    <a:pt x="2414" y="4"/>
                  </a:lnTo>
                  <a:lnTo>
                    <a:pt x="2414" y="6"/>
                  </a:lnTo>
                  <a:lnTo>
                    <a:pt x="2414" y="6"/>
                  </a:lnTo>
                  <a:lnTo>
                    <a:pt x="2418" y="4"/>
                  </a:lnTo>
                  <a:lnTo>
                    <a:pt x="2418" y="4"/>
                  </a:lnTo>
                  <a:lnTo>
                    <a:pt x="2420" y="6"/>
                  </a:lnTo>
                  <a:lnTo>
                    <a:pt x="2420" y="6"/>
                  </a:lnTo>
                  <a:lnTo>
                    <a:pt x="2420" y="6"/>
                  </a:lnTo>
                  <a:lnTo>
                    <a:pt x="2420" y="6"/>
                  </a:lnTo>
                  <a:lnTo>
                    <a:pt x="2422" y="6"/>
                  </a:lnTo>
                  <a:lnTo>
                    <a:pt x="2422" y="6"/>
                  </a:lnTo>
                  <a:lnTo>
                    <a:pt x="2428" y="6"/>
                  </a:lnTo>
                  <a:lnTo>
                    <a:pt x="2434" y="6"/>
                  </a:lnTo>
                  <a:lnTo>
                    <a:pt x="2434" y="6"/>
                  </a:lnTo>
                  <a:lnTo>
                    <a:pt x="2436" y="6"/>
                  </a:lnTo>
                  <a:lnTo>
                    <a:pt x="2436" y="6"/>
                  </a:lnTo>
                  <a:lnTo>
                    <a:pt x="2442" y="4"/>
                  </a:lnTo>
                  <a:lnTo>
                    <a:pt x="2442" y="4"/>
                  </a:lnTo>
                  <a:lnTo>
                    <a:pt x="2446" y="4"/>
                  </a:lnTo>
                  <a:lnTo>
                    <a:pt x="2446" y="4"/>
                  </a:lnTo>
                  <a:lnTo>
                    <a:pt x="2446" y="4"/>
                  </a:lnTo>
                  <a:lnTo>
                    <a:pt x="2446" y="4"/>
                  </a:lnTo>
                  <a:lnTo>
                    <a:pt x="2448" y="4"/>
                  </a:lnTo>
                  <a:lnTo>
                    <a:pt x="2448" y="4"/>
                  </a:lnTo>
                  <a:lnTo>
                    <a:pt x="2448" y="4"/>
                  </a:lnTo>
                  <a:lnTo>
                    <a:pt x="2448" y="4"/>
                  </a:lnTo>
                  <a:lnTo>
                    <a:pt x="2450" y="4"/>
                  </a:lnTo>
                  <a:lnTo>
                    <a:pt x="2450" y="4"/>
                  </a:lnTo>
                  <a:lnTo>
                    <a:pt x="2452" y="4"/>
                  </a:lnTo>
                  <a:lnTo>
                    <a:pt x="2452" y="4"/>
                  </a:lnTo>
                  <a:lnTo>
                    <a:pt x="2460" y="4"/>
                  </a:lnTo>
                  <a:lnTo>
                    <a:pt x="2460" y="4"/>
                  </a:lnTo>
                  <a:lnTo>
                    <a:pt x="2462" y="6"/>
                  </a:lnTo>
                  <a:lnTo>
                    <a:pt x="2462" y="6"/>
                  </a:lnTo>
                  <a:lnTo>
                    <a:pt x="2462" y="6"/>
                  </a:lnTo>
                  <a:lnTo>
                    <a:pt x="2464" y="8"/>
                  </a:lnTo>
                  <a:lnTo>
                    <a:pt x="2464" y="8"/>
                  </a:lnTo>
                  <a:lnTo>
                    <a:pt x="2468" y="6"/>
                  </a:lnTo>
                  <a:lnTo>
                    <a:pt x="2474" y="4"/>
                  </a:lnTo>
                  <a:lnTo>
                    <a:pt x="2474" y="4"/>
                  </a:lnTo>
                  <a:lnTo>
                    <a:pt x="2476" y="6"/>
                  </a:lnTo>
                  <a:lnTo>
                    <a:pt x="2476" y="6"/>
                  </a:lnTo>
                  <a:lnTo>
                    <a:pt x="2478" y="6"/>
                  </a:lnTo>
                  <a:lnTo>
                    <a:pt x="2478" y="6"/>
                  </a:lnTo>
                  <a:lnTo>
                    <a:pt x="2484" y="6"/>
                  </a:lnTo>
                  <a:lnTo>
                    <a:pt x="2484" y="6"/>
                  </a:lnTo>
                  <a:lnTo>
                    <a:pt x="2486" y="6"/>
                  </a:lnTo>
                  <a:lnTo>
                    <a:pt x="2486" y="6"/>
                  </a:lnTo>
                  <a:lnTo>
                    <a:pt x="2492" y="6"/>
                  </a:lnTo>
                  <a:lnTo>
                    <a:pt x="2492" y="6"/>
                  </a:lnTo>
                  <a:lnTo>
                    <a:pt x="2498" y="6"/>
                  </a:lnTo>
                  <a:lnTo>
                    <a:pt x="2498" y="6"/>
                  </a:lnTo>
                  <a:lnTo>
                    <a:pt x="2498" y="6"/>
                  </a:lnTo>
                  <a:lnTo>
                    <a:pt x="2498" y="6"/>
                  </a:lnTo>
                  <a:lnTo>
                    <a:pt x="2498" y="6"/>
                  </a:lnTo>
                  <a:lnTo>
                    <a:pt x="2498" y="6"/>
                  </a:lnTo>
                  <a:lnTo>
                    <a:pt x="2498" y="6"/>
                  </a:lnTo>
                  <a:lnTo>
                    <a:pt x="2498" y="6"/>
                  </a:lnTo>
                  <a:lnTo>
                    <a:pt x="2498" y="6"/>
                  </a:lnTo>
                  <a:lnTo>
                    <a:pt x="2498" y="6"/>
                  </a:lnTo>
                  <a:lnTo>
                    <a:pt x="2502" y="6"/>
                  </a:lnTo>
                  <a:lnTo>
                    <a:pt x="2502" y="6"/>
                  </a:lnTo>
                  <a:lnTo>
                    <a:pt x="2504" y="6"/>
                  </a:lnTo>
                  <a:lnTo>
                    <a:pt x="2504" y="6"/>
                  </a:lnTo>
                  <a:lnTo>
                    <a:pt x="2506" y="6"/>
                  </a:lnTo>
                  <a:lnTo>
                    <a:pt x="2506" y="6"/>
                  </a:lnTo>
                  <a:lnTo>
                    <a:pt x="2506" y="6"/>
                  </a:lnTo>
                  <a:lnTo>
                    <a:pt x="2506" y="6"/>
                  </a:lnTo>
                  <a:lnTo>
                    <a:pt x="2506" y="4"/>
                  </a:lnTo>
                  <a:lnTo>
                    <a:pt x="2506" y="4"/>
                  </a:lnTo>
                  <a:lnTo>
                    <a:pt x="2518" y="4"/>
                  </a:lnTo>
                  <a:lnTo>
                    <a:pt x="2518" y="4"/>
                  </a:lnTo>
                  <a:lnTo>
                    <a:pt x="2522" y="6"/>
                  </a:lnTo>
                  <a:lnTo>
                    <a:pt x="2522" y="6"/>
                  </a:lnTo>
                  <a:lnTo>
                    <a:pt x="2524" y="6"/>
                  </a:lnTo>
                  <a:lnTo>
                    <a:pt x="2524" y="6"/>
                  </a:lnTo>
                  <a:lnTo>
                    <a:pt x="2526" y="4"/>
                  </a:lnTo>
                  <a:lnTo>
                    <a:pt x="2526" y="4"/>
                  </a:lnTo>
                  <a:lnTo>
                    <a:pt x="2526" y="4"/>
                  </a:lnTo>
                  <a:lnTo>
                    <a:pt x="2526" y="4"/>
                  </a:lnTo>
                  <a:lnTo>
                    <a:pt x="2526" y="4"/>
                  </a:lnTo>
                  <a:lnTo>
                    <a:pt x="2526" y="4"/>
                  </a:lnTo>
                  <a:lnTo>
                    <a:pt x="2528" y="4"/>
                  </a:lnTo>
                  <a:lnTo>
                    <a:pt x="2528" y="4"/>
                  </a:lnTo>
                  <a:lnTo>
                    <a:pt x="2536" y="4"/>
                  </a:lnTo>
                  <a:lnTo>
                    <a:pt x="2536" y="4"/>
                  </a:lnTo>
                  <a:lnTo>
                    <a:pt x="2538" y="4"/>
                  </a:lnTo>
                  <a:lnTo>
                    <a:pt x="2538" y="4"/>
                  </a:lnTo>
                  <a:lnTo>
                    <a:pt x="2540" y="4"/>
                  </a:lnTo>
                  <a:lnTo>
                    <a:pt x="2540" y="4"/>
                  </a:lnTo>
                  <a:lnTo>
                    <a:pt x="2540" y="4"/>
                  </a:lnTo>
                  <a:lnTo>
                    <a:pt x="2540" y="4"/>
                  </a:lnTo>
                  <a:lnTo>
                    <a:pt x="2542" y="4"/>
                  </a:lnTo>
                  <a:lnTo>
                    <a:pt x="2542" y="4"/>
                  </a:lnTo>
                  <a:lnTo>
                    <a:pt x="2542" y="4"/>
                  </a:lnTo>
                  <a:lnTo>
                    <a:pt x="2542" y="4"/>
                  </a:lnTo>
                  <a:lnTo>
                    <a:pt x="2546" y="4"/>
                  </a:lnTo>
                  <a:lnTo>
                    <a:pt x="2546" y="4"/>
                  </a:lnTo>
                  <a:lnTo>
                    <a:pt x="2546" y="4"/>
                  </a:lnTo>
                  <a:lnTo>
                    <a:pt x="2546" y="4"/>
                  </a:lnTo>
                  <a:lnTo>
                    <a:pt x="2552" y="6"/>
                  </a:lnTo>
                  <a:lnTo>
                    <a:pt x="2552" y="6"/>
                  </a:lnTo>
                  <a:lnTo>
                    <a:pt x="2554" y="6"/>
                  </a:lnTo>
                  <a:lnTo>
                    <a:pt x="2554" y="6"/>
                  </a:lnTo>
                  <a:lnTo>
                    <a:pt x="2554" y="6"/>
                  </a:lnTo>
                  <a:lnTo>
                    <a:pt x="2554" y="6"/>
                  </a:lnTo>
                  <a:lnTo>
                    <a:pt x="2556" y="6"/>
                  </a:lnTo>
                  <a:lnTo>
                    <a:pt x="2556" y="6"/>
                  </a:lnTo>
                  <a:lnTo>
                    <a:pt x="2556" y="6"/>
                  </a:lnTo>
                  <a:lnTo>
                    <a:pt x="2556" y="6"/>
                  </a:lnTo>
                  <a:lnTo>
                    <a:pt x="2560" y="6"/>
                  </a:lnTo>
                  <a:lnTo>
                    <a:pt x="2560" y="6"/>
                  </a:lnTo>
                  <a:lnTo>
                    <a:pt x="2562" y="6"/>
                  </a:lnTo>
                  <a:lnTo>
                    <a:pt x="2562" y="6"/>
                  </a:lnTo>
                  <a:lnTo>
                    <a:pt x="2564" y="6"/>
                  </a:lnTo>
                  <a:lnTo>
                    <a:pt x="2564" y="6"/>
                  </a:lnTo>
                  <a:lnTo>
                    <a:pt x="2564" y="6"/>
                  </a:lnTo>
                  <a:lnTo>
                    <a:pt x="2564" y="6"/>
                  </a:lnTo>
                  <a:lnTo>
                    <a:pt x="2564" y="6"/>
                  </a:lnTo>
                  <a:lnTo>
                    <a:pt x="2564" y="6"/>
                  </a:lnTo>
                  <a:lnTo>
                    <a:pt x="2564" y="6"/>
                  </a:lnTo>
                  <a:lnTo>
                    <a:pt x="2564" y="6"/>
                  </a:lnTo>
                  <a:lnTo>
                    <a:pt x="2570" y="4"/>
                  </a:lnTo>
                  <a:lnTo>
                    <a:pt x="2570" y="4"/>
                  </a:lnTo>
                  <a:lnTo>
                    <a:pt x="2574" y="4"/>
                  </a:lnTo>
                  <a:lnTo>
                    <a:pt x="2574" y="4"/>
                  </a:lnTo>
                  <a:lnTo>
                    <a:pt x="2576" y="4"/>
                  </a:lnTo>
                  <a:lnTo>
                    <a:pt x="2576" y="4"/>
                  </a:lnTo>
                  <a:lnTo>
                    <a:pt x="2576" y="4"/>
                  </a:lnTo>
                  <a:lnTo>
                    <a:pt x="2576" y="4"/>
                  </a:lnTo>
                  <a:lnTo>
                    <a:pt x="2576" y="4"/>
                  </a:lnTo>
                  <a:lnTo>
                    <a:pt x="2576" y="4"/>
                  </a:lnTo>
                  <a:lnTo>
                    <a:pt x="2576" y="4"/>
                  </a:lnTo>
                  <a:lnTo>
                    <a:pt x="2576" y="4"/>
                  </a:lnTo>
                  <a:lnTo>
                    <a:pt x="2578" y="4"/>
                  </a:lnTo>
                  <a:lnTo>
                    <a:pt x="2578" y="4"/>
                  </a:lnTo>
                  <a:lnTo>
                    <a:pt x="2580" y="4"/>
                  </a:lnTo>
                  <a:lnTo>
                    <a:pt x="2580" y="4"/>
                  </a:lnTo>
                  <a:lnTo>
                    <a:pt x="2580" y="6"/>
                  </a:lnTo>
                  <a:lnTo>
                    <a:pt x="2580" y="6"/>
                  </a:lnTo>
                  <a:lnTo>
                    <a:pt x="2584" y="6"/>
                  </a:lnTo>
                  <a:lnTo>
                    <a:pt x="2584" y="6"/>
                  </a:lnTo>
                  <a:lnTo>
                    <a:pt x="2590" y="6"/>
                  </a:lnTo>
                  <a:lnTo>
                    <a:pt x="2590" y="6"/>
                  </a:lnTo>
                  <a:lnTo>
                    <a:pt x="2592" y="6"/>
                  </a:lnTo>
                  <a:lnTo>
                    <a:pt x="2592" y="6"/>
                  </a:lnTo>
                  <a:lnTo>
                    <a:pt x="2592" y="6"/>
                  </a:lnTo>
                  <a:lnTo>
                    <a:pt x="2592" y="6"/>
                  </a:lnTo>
                  <a:lnTo>
                    <a:pt x="2594" y="6"/>
                  </a:lnTo>
                  <a:lnTo>
                    <a:pt x="2594" y="6"/>
                  </a:lnTo>
                  <a:lnTo>
                    <a:pt x="2596" y="6"/>
                  </a:lnTo>
                  <a:lnTo>
                    <a:pt x="2596" y="6"/>
                  </a:lnTo>
                  <a:lnTo>
                    <a:pt x="2600" y="6"/>
                  </a:lnTo>
                  <a:lnTo>
                    <a:pt x="2600" y="6"/>
                  </a:lnTo>
                  <a:lnTo>
                    <a:pt x="2608" y="6"/>
                  </a:lnTo>
                  <a:lnTo>
                    <a:pt x="2608" y="6"/>
                  </a:lnTo>
                  <a:lnTo>
                    <a:pt x="2612" y="6"/>
                  </a:lnTo>
                  <a:lnTo>
                    <a:pt x="2612" y="6"/>
                  </a:lnTo>
                  <a:lnTo>
                    <a:pt x="2614" y="6"/>
                  </a:lnTo>
                  <a:lnTo>
                    <a:pt x="2614" y="6"/>
                  </a:lnTo>
                  <a:lnTo>
                    <a:pt x="2614" y="6"/>
                  </a:lnTo>
                  <a:lnTo>
                    <a:pt x="2614" y="6"/>
                  </a:lnTo>
                  <a:lnTo>
                    <a:pt x="2618" y="8"/>
                  </a:lnTo>
                  <a:lnTo>
                    <a:pt x="2618" y="8"/>
                  </a:lnTo>
                  <a:lnTo>
                    <a:pt x="2620" y="8"/>
                  </a:lnTo>
                  <a:lnTo>
                    <a:pt x="2620" y="8"/>
                  </a:lnTo>
                  <a:lnTo>
                    <a:pt x="2626" y="6"/>
                  </a:lnTo>
                  <a:lnTo>
                    <a:pt x="2626" y="6"/>
                  </a:lnTo>
                  <a:lnTo>
                    <a:pt x="2628" y="8"/>
                  </a:lnTo>
                  <a:lnTo>
                    <a:pt x="2628" y="8"/>
                  </a:lnTo>
                  <a:lnTo>
                    <a:pt x="2630" y="8"/>
                  </a:lnTo>
                  <a:lnTo>
                    <a:pt x="2630" y="8"/>
                  </a:lnTo>
                  <a:lnTo>
                    <a:pt x="2632" y="10"/>
                  </a:lnTo>
                  <a:lnTo>
                    <a:pt x="2632" y="10"/>
                  </a:lnTo>
                  <a:lnTo>
                    <a:pt x="2632" y="10"/>
                  </a:lnTo>
                  <a:lnTo>
                    <a:pt x="2636" y="12"/>
                  </a:lnTo>
                  <a:lnTo>
                    <a:pt x="2636" y="12"/>
                  </a:lnTo>
                  <a:lnTo>
                    <a:pt x="2636" y="10"/>
                  </a:lnTo>
                  <a:lnTo>
                    <a:pt x="2636" y="10"/>
                  </a:lnTo>
                  <a:lnTo>
                    <a:pt x="2640" y="8"/>
                  </a:lnTo>
                  <a:lnTo>
                    <a:pt x="2640" y="8"/>
                  </a:lnTo>
                  <a:lnTo>
                    <a:pt x="2640" y="8"/>
                  </a:lnTo>
                  <a:lnTo>
                    <a:pt x="2640" y="8"/>
                  </a:lnTo>
                  <a:lnTo>
                    <a:pt x="2642" y="8"/>
                  </a:lnTo>
                  <a:lnTo>
                    <a:pt x="2642" y="8"/>
                  </a:lnTo>
                  <a:lnTo>
                    <a:pt x="2642" y="8"/>
                  </a:lnTo>
                  <a:lnTo>
                    <a:pt x="2642" y="8"/>
                  </a:lnTo>
                  <a:lnTo>
                    <a:pt x="2644" y="6"/>
                  </a:lnTo>
                  <a:lnTo>
                    <a:pt x="2644" y="6"/>
                  </a:lnTo>
                  <a:lnTo>
                    <a:pt x="2646" y="6"/>
                  </a:lnTo>
                  <a:lnTo>
                    <a:pt x="2646" y="6"/>
                  </a:lnTo>
                  <a:lnTo>
                    <a:pt x="2654" y="6"/>
                  </a:lnTo>
                  <a:lnTo>
                    <a:pt x="2654" y="6"/>
                  </a:lnTo>
                  <a:lnTo>
                    <a:pt x="2654" y="6"/>
                  </a:lnTo>
                  <a:lnTo>
                    <a:pt x="2654" y="6"/>
                  </a:lnTo>
                  <a:lnTo>
                    <a:pt x="2656" y="6"/>
                  </a:lnTo>
                  <a:lnTo>
                    <a:pt x="2656" y="6"/>
                  </a:lnTo>
                  <a:lnTo>
                    <a:pt x="2656" y="6"/>
                  </a:lnTo>
                  <a:lnTo>
                    <a:pt x="2656" y="6"/>
                  </a:lnTo>
                  <a:lnTo>
                    <a:pt x="2658" y="6"/>
                  </a:lnTo>
                  <a:lnTo>
                    <a:pt x="2658" y="6"/>
                  </a:lnTo>
                  <a:lnTo>
                    <a:pt x="2658" y="6"/>
                  </a:lnTo>
                  <a:lnTo>
                    <a:pt x="2658" y="6"/>
                  </a:lnTo>
                  <a:lnTo>
                    <a:pt x="2660" y="6"/>
                  </a:lnTo>
                  <a:lnTo>
                    <a:pt x="2660" y="6"/>
                  </a:lnTo>
                  <a:lnTo>
                    <a:pt x="2662" y="6"/>
                  </a:lnTo>
                  <a:lnTo>
                    <a:pt x="2662" y="6"/>
                  </a:lnTo>
                  <a:lnTo>
                    <a:pt x="2664" y="4"/>
                  </a:lnTo>
                  <a:lnTo>
                    <a:pt x="2664" y="4"/>
                  </a:lnTo>
                  <a:lnTo>
                    <a:pt x="2666" y="4"/>
                  </a:lnTo>
                  <a:lnTo>
                    <a:pt x="2666" y="4"/>
                  </a:lnTo>
                  <a:lnTo>
                    <a:pt x="2666" y="4"/>
                  </a:lnTo>
                  <a:lnTo>
                    <a:pt x="2666" y="4"/>
                  </a:lnTo>
                  <a:lnTo>
                    <a:pt x="2666" y="4"/>
                  </a:lnTo>
                  <a:lnTo>
                    <a:pt x="2666" y="4"/>
                  </a:lnTo>
                  <a:lnTo>
                    <a:pt x="2674" y="4"/>
                  </a:lnTo>
                  <a:lnTo>
                    <a:pt x="2674" y="4"/>
                  </a:lnTo>
                  <a:lnTo>
                    <a:pt x="2678" y="4"/>
                  </a:lnTo>
                  <a:lnTo>
                    <a:pt x="2678" y="4"/>
                  </a:lnTo>
                  <a:lnTo>
                    <a:pt x="2682" y="4"/>
                  </a:lnTo>
                  <a:lnTo>
                    <a:pt x="2682" y="4"/>
                  </a:lnTo>
                  <a:lnTo>
                    <a:pt x="2684" y="4"/>
                  </a:lnTo>
                  <a:lnTo>
                    <a:pt x="2684" y="4"/>
                  </a:lnTo>
                  <a:lnTo>
                    <a:pt x="2684" y="4"/>
                  </a:lnTo>
                  <a:lnTo>
                    <a:pt x="2684" y="4"/>
                  </a:lnTo>
                  <a:lnTo>
                    <a:pt x="2684" y="4"/>
                  </a:lnTo>
                  <a:lnTo>
                    <a:pt x="2684" y="4"/>
                  </a:lnTo>
                  <a:lnTo>
                    <a:pt x="2684" y="4"/>
                  </a:lnTo>
                  <a:lnTo>
                    <a:pt x="2684" y="4"/>
                  </a:lnTo>
                  <a:lnTo>
                    <a:pt x="2684" y="4"/>
                  </a:lnTo>
                  <a:lnTo>
                    <a:pt x="2684" y="4"/>
                  </a:lnTo>
                  <a:lnTo>
                    <a:pt x="2690" y="2"/>
                  </a:lnTo>
                  <a:lnTo>
                    <a:pt x="2690" y="2"/>
                  </a:lnTo>
                  <a:lnTo>
                    <a:pt x="2692" y="4"/>
                  </a:lnTo>
                  <a:lnTo>
                    <a:pt x="2692" y="4"/>
                  </a:lnTo>
                  <a:lnTo>
                    <a:pt x="2698" y="4"/>
                  </a:lnTo>
                  <a:lnTo>
                    <a:pt x="2698" y="4"/>
                  </a:lnTo>
                  <a:lnTo>
                    <a:pt x="2704" y="4"/>
                  </a:lnTo>
                  <a:lnTo>
                    <a:pt x="2704" y="4"/>
                  </a:lnTo>
                  <a:lnTo>
                    <a:pt x="2712" y="2"/>
                  </a:lnTo>
                  <a:lnTo>
                    <a:pt x="2712" y="2"/>
                  </a:lnTo>
                  <a:lnTo>
                    <a:pt x="2714" y="4"/>
                  </a:lnTo>
                  <a:lnTo>
                    <a:pt x="2714" y="4"/>
                  </a:lnTo>
                  <a:lnTo>
                    <a:pt x="2718" y="4"/>
                  </a:lnTo>
                  <a:lnTo>
                    <a:pt x="2718" y="4"/>
                  </a:lnTo>
                  <a:lnTo>
                    <a:pt x="2724" y="4"/>
                  </a:lnTo>
                  <a:lnTo>
                    <a:pt x="2724" y="4"/>
                  </a:lnTo>
                  <a:lnTo>
                    <a:pt x="2728" y="4"/>
                  </a:lnTo>
                  <a:lnTo>
                    <a:pt x="2728" y="4"/>
                  </a:lnTo>
                  <a:lnTo>
                    <a:pt x="2732" y="4"/>
                  </a:lnTo>
                  <a:lnTo>
                    <a:pt x="2732" y="4"/>
                  </a:lnTo>
                  <a:lnTo>
                    <a:pt x="2740" y="4"/>
                  </a:lnTo>
                  <a:lnTo>
                    <a:pt x="2740" y="4"/>
                  </a:lnTo>
                  <a:lnTo>
                    <a:pt x="2742" y="4"/>
                  </a:lnTo>
                  <a:lnTo>
                    <a:pt x="2742" y="4"/>
                  </a:lnTo>
                  <a:lnTo>
                    <a:pt x="2748" y="2"/>
                  </a:lnTo>
                  <a:lnTo>
                    <a:pt x="2748" y="2"/>
                  </a:lnTo>
                  <a:lnTo>
                    <a:pt x="2754" y="2"/>
                  </a:lnTo>
                  <a:lnTo>
                    <a:pt x="2754" y="2"/>
                  </a:lnTo>
                  <a:lnTo>
                    <a:pt x="2758" y="4"/>
                  </a:lnTo>
                  <a:lnTo>
                    <a:pt x="2758" y="4"/>
                  </a:lnTo>
                  <a:lnTo>
                    <a:pt x="2766" y="2"/>
                  </a:lnTo>
                  <a:lnTo>
                    <a:pt x="2766" y="2"/>
                  </a:lnTo>
                  <a:lnTo>
                    <a:pt x="2766" y="2"/>
                  </a:lnTo>
                  <a:lnTo>
                    <a:pt x="2766" y="2"/>
                  </a:lnTo>
                  <a:lnTo>
                    <a:pt x="2766" y="2"/>
                  </a:lnTo>
                  <a:lnTo>
                    <a:pt x="2768" y="2"/>
                  </a:lnTo>
                  <a:lnTo>
                    <a:pt x="2768" y="2"/>
                  </a:lnTo>
                  <a:lnTo>
                    <a:pt x="2772" y="4"/>
                  </a:lnTo>
                  <a:lnTo>
                    <a:pt x="2772" y="4"/>
                  </a:lnTo>
                  <a:lnTo>
                    <a:pt x="2774" y="4"/>
                  </a:lnTo>
                  <a:lnTo>
                    <a:pt x="2774" y="4"/>
                  </a:lnTo>
                  <a:lnTo>
                    <a:pt x="2774" y="4"/>
                  </a:lnTo>
                  <a:lnTo>
                    <a:pt x="2774" y="4"/>
                  </a:lnTo>
                  <a:lnTo>
                    <a:pt x="2774" y="4"/>
                  </a:lnTo>
                  <a:lnTo>
                    <a:pt x="2774" y="4"/>
                  </a:lnTo>
                  <a:lnTo>
                    <a:pt x="2776" y="4"/>
                  </a:lnTo>
                  <a:lnTo>
                    <a:pt x="2776" y="4"/>
                  </a:lnTo>
                  <a:lnTo>
                    <a:pt x="2782" y="2"/>
                  </a:lnTo>
                  <a:lnTo>
                    <a:pt x="2782" y="2"/>
                  </a:lnTo>
                  <a:lnTo>
                    <a:pt x="2784" y="4"/>
                  </a:lnTo>
                  <a:lnTo>
                    <a:pt x="2784" y="4"/>
                  </a:lnTo>
                  <a:lnTo>
                    <a:pt x="2784" y="2"/>
                  </a:lnTo>
                  <a:lnTo>
                    <a:pt x="2784" y="2"/>
                  </a:lnTo>
                  <a:lnTo>
                    <a:pt x="2796" y="4"/>
                  </a:lnTo>
                  <a:lnTo>
                    <a:pt x="2796" y="4"/>
                  </a:lnTo>
                  <a:lnTo>
                    <a:pt x="2802" y="4"/>
                  </a:lnTo>
                  <a:lnTo>
                    <a:pt x="2802" y="4"/>
                  </a:lnTo>
                  <a:lnTo>
                    <a:pt x="2806" y="4"/>
                  </a:lnTo>
                  <a:lnTo>
                    <a:pt x="2806" y="4"/>
                  </a:lnTo>
                  <a:lnTo>
                    <a:pt x="2810" y="4"/>
                  </a:lnTo>
                  <a:lnTo>
                    <a:pt x="2810" y="4"/>
                  </a:lnTo>
                  <a:lnTo>
                    <a:pt x="2814" y="4"/>
                  </a:lnTo>
                  <a:lnTo>
                    <a:pt x="2814" y="4"/>
                  </a:lnTo>
                  <a:lnTo>
                    <a:pt x="2818" y="4"/>
                  </a:lnTo>
                  <a:lnTo>
                    <a:pt x="2818" y="4"/>
                  </a:lnTo>
                  <a:lnTo>
                    <a:pt x="2824" y="4"/>
                  </a:lnTo>
                  <a:lnTo>
                    <a:pt x="2824" y="4"/>
                  </a:lnTo>
                  <a:lnTo>
                    <a:pt x="2824" y="4"/>
                  </a:lnTo>
                  <a:lnTo>
                    <a:pt x="2824" y="4"/>
                  </a:lnTo>
                  <a:lnTo>
                    <a:pt x="2826" y="4"/>
                  </a:lnTo>
                  <a:lnTo>
                    <a:pt x="2826" y="4"/>
                  </a:lnTo>
                  <a:lnTo>
                    <a:pt x="2828" y="4"/>
                  </a:lnTo>
                  <a:lnTo>
                    <a:pt x="2828" y="4"/>
                  </a:lnTo>
                  <a:lnTo>
                    <a:pt x="2830" y="4"/>
                  </a:lnTo>
                  <a:lnTo>
                    <a:pt x="2830" y="4"/>
                  </a:lnTo>
                  <a:lnTo>
                    <a:pt x="2838" y="4"/>
                  </a:lnTo>
                  <a:lnTo>
                    <a:pt x="2838" y="4"/>
                  </a:lnTo>
                  <a:lnTo>
                    <a:pt x="2838" y="4"/>
                  </a:lnTo>
                  <a:lnTo>
                    <a:pt x="2838" y="4"/>
                  </a:lnTo>
                  <a:lnTo>
                    <a:pt x="2842" y="6"/>
                  </a:lnTo>
                  <a:lnTo>
                    <a:pt x="2842" y="6"/>
                  </a:lnTo>
                  <a:lnTo>
                    <a:pt x="2848" y="6"/>
                  </a:lnTo>
                  <a:lnTo>
                    <a:pt x="2852" y="6"/>
                  </a:lnTo>
                  <a:lnTo>
                    <a:pt x="2852" y="6"/>
                  </a:lnTo>
                  <a:lnTo>
                    <a:pt x="2854" y="4"/>
                  </a:lnTo>
                  <a:lnTo>
                    <a:pt x="2854" y="4"/>
                  </a:lnTo>
                  <a:lnTo>
                    <a:pt x="2856" y="4"/>
                  </a:lnTo>
                  <a:lnTo>
                    <a:pt x="2856" y="4"/>
                  </a:lnTo>
                  <a:lnTo>
                    <a:pt x="2858" y="6"/>
                  </a:lnTo>
                  <a:lnTo>
                    <a:pt x="2858" y="6"/>
                  </a:lnTo>
                  <a:lnTo>
                    <a:pt x="2858" y="4"/>
                  </a:lnTo>
                  <a:lnTo>
                    <a:pt x="2858" y="4"/>
                  </a:lnTo>
                  <a:lnTo>
                    <a:pt x="2858" y="6"/>
                  </a:lnTo>
                  <a:lnTo>
                    <a:pt x="2858" y="6"/>
                  </a:lnTo>
                  <a:lnTo>
                    <a:pt x="2858" y="4"/>
                  </a:lnTo>
                  <a:lnTo>
                    <a:pt x="2858" y="4"/>
                  </a:lnTo>
                  <a:lnTo>
                    <a:pt x="2858" y="6"/>
                  </a:lnTo>
                  <a:lnTo>
                    <a:pt x="2858" y="6"/>
                  </a:lnTo>
                  <a:lnTo>
                    <a:pt x="2858" y="4"/>
                  </a:lnTo>
                  <a:lnTo>
                    <a:pt x="2858" y="4"/>
                  </a:lnTo>
                  <a:lnTo>
                    <a:pt x="2862" y="6"/>
                  </a:lnTo>
                  <a:lnTo>
                    <a:pt x="2862" y="6"/>
                  </a:lnTo>
                  <a:lnTo>
                    <a:pt x="2864" y="6"/>
                  </a:lnTo>
                  <a:lnTo>
                    <a:pt x="2864" y="6"/>
                  </a:lnTo>
                  <a:lnTo>
                    <a:pt x="2864" y="6"/>
                  </a:lnTo>
                  <a:lnTo>
                    <a:pt x="2864" y="6"/>
                  </a:lnTo>
                  <a:lnTo>
                    <a:pt x="2866" y="6"/>
                  </a:lnTo>
                  <a:lnTo>
                    <a:pt x="2866" y="6"/>
                  </a:lnTo>
                  <a:lnTo>
                    <a:pt x="2868" y="6"/>
                  </a:lnTo>
                  <a:lnTo>
                    <a:pt x="2868" y="6"/>
                  </a:lnTo>
                  <a:lnTo>
                    <a:pt x="2870" y="6"/>
                  </a:lnTo>
                  <a:lnTo>
                    <a:pt x="2870" y="6"/>
                  </a:lnTo>
                  <a:lnTo>
                    <a:pt x="2870" y="6"/>
                  </a:lnTo>
                  <a:lnTo>
                    <a:pt x="2870" y="6"/>
                  </a:lnTo>
                  <a:lnTo>
                    <a:pt x="2870" y="6"/>
                  </a:lnTo>
                  <a:lnTo>
                    <a:pt x="2870" y="6"/>
                  </a:lnTo>
                  <a:lnTo>
                    <a:pt x="2874" y="6"/>
                  </a:lnTo>
                  <a:lnTo>
                    <a:pt x="2874" y="6"/>
                  </a:lnTo>
                  <a:lnTo>
                    <a:pt x="2876" y="6"/>
                  </a:lnTo>
                  <a:lnTo>
                    <a:pt x="2876" y="6"/>
                  </a:lnTo>
                  <a:lnTo>
                    <a:pt x="2876" y="6"/>
                  </a:lnTo>
                  <a:lnTo>
                    <a:pt x="2876" y="6"/>
                  </a:lnTo>
                  <a:lnTo>
                    <a:pt x="2880" y="6"/>
                  </a:lnTo>
                  <a:lnTo>
                    <a:pt x="2880" y="6"/>
                  </a:lnTo>
                  <a:lnTo>
                    <a:pt x="2882" y="6"/>
                  </a:lnTo>
                  <a:lnTo>
                    <a:pt x="2882" y="6"/>
                  </a:lnTo>
                  <a:lnTo>
                    <a:pt x="2888" y="6"/>
                  </a:lnTo>
                  <a:lnTo>
                    <a:pt x="2888" y="6"/>
                  </a:lnTo>
                  <a:lnTo>
                    <a:pt x="2892" y="6"/>
                  </a:lnTo>
                  <a:lnTo>
                    <a:pt x="2892" y="6"/>
                  </a:lnTo>
                  <a:lnTo>
                    <a:pt x="2898" y="6"/>
                  </a:lnTo>
                  <a:lnTo>
                    <a:pt x="2898" y="6"/>
                  </a:lnTo>
                  <a:lnTo>
                    <a:pt x="2906" y="6"/>
                  </a:lnTo>
                  <a:lnTo>
                    <a:pt x="2914" y="6"/>
                  </a:lnTo>
                  <a:lnTo>
                    <a:pt x="2914" y="6"/>
                  </a:lnTo>
                  <a:lnTo>
                    <a:pt x="2914" y="6"/>
                  </a:lnTo>
                  <a:lnTo>
                    <a:pt x="2914" y="6"/>
                  </a:lnTo>
                  <a:lnTo>
                    <a:pt x="2914" y="6"/>
                  </a:lnTo>
                  <a:lnTo>
                    <a:pt x="2914" y="6"/>
                  </a:lnTo>
                  <a:lnTo>
                    <a:pt x="2916" y="6"/>
                  </a:lnTo>
                  <a:lnTo>
                    <a:pt x="2916" y="6"/>
                  </a:lnTo>
                  <a:lnTo>
                    <a:pt x="2916" y="6"/>
                  </a:lnTo>
                  <a:lnTo>
                    <a:pt x="2916" y="6"/>
                  </a:lnTo>
                  <a:lnTo>
                    <a:pt x="2918" y="6"/>
                  </a:lnTo>
                  <a:lnTo>
                    <a:pt x="2918" y="6"/>
                  </a:lnTo>
                  <a:lnTo>
                    <a:pt x="2918" y="6"/>
                  </a:lnTo>
                  <a:lnTo>
                    <a:pt x="2918" y="6"/>
                  </a:lnTo>
                  <a:lnTo>
                    <a:pt x="2918" y="6"/>
                  </a:lnTo>
                  <a:lnTo>
                    <a:pt x="2918" y="6"/>
                  </a:lnTo>
                  <a:lnTo>
                    <a:pt x="2920" y="6"/>
                  </a:lnTo>
                  <a:lnTo>
                    <a:pt x="2920" y="6"/>
                  </a:lnTo>
                  <a:lnTo>
                    <a:pt x="2928" y="6"/>
                  </a:lnTo>
                  <a:lnTo>
                    <a:pt x="2928" y="6"/>
                  </a:lnTo>
                  <a:lnTo>
                    <a:pt x="2932" y="6"/>
                  </a:lnTo>
                  <a:lnTo>
                    <a:pt x="2932" y="6"/>
                  </a:lnTo>
                  <a:lnTo>
                    <a:pt x="2932" y="6"/>
                  </a:lnTo>
                  <a:lnTo>
                    <a:pt x="2932" y="6"/>
                  </a:lnTo>
                  <a:lnTo>
                    <a:pt x="2932" y="6"/>
                  </a:lnTo>
                  <a:lnTo>
                    <a:pt x="2932" y="6"/>
                  </a:lnTo>
                  <a:lnTo>
                    <a:pt x="2932" y="6"/>
                  </a:lnTo>
                  <a:lnTo>
                    <a:pt x="2932" y="6"/>
                  </a:lnTo>
                  <a:lnTo>
                    <a:pt x="2932" y="6"/>
                  </a:lnTo>
                  <a:lnTo>
                    <a:pt x="2932" y="6"/>
                  </a:lnTo>
                  <a:lnTo>
                    <a:pt x="2934" y="6"/>
                  </a:lnTo>
                  <a:lnTo>
                    <a:pt x="2934" y="6"/>
                  </a:lnTo>
                  <a:lnTo>
                    <a:pt x="2934" y="6"/>
                  </a:lnTo>
                  <a:lnTo>
                    <a:pt x="2934" y="6"/>
                  </a:lnTo>
                  <a:lnTo>
                    <a:pt x="2934" y="6"/>
                  </a:lnTo>
                  <a:lnTo>
                    <a:pt x="2934" y="6"/>
                  </a:lnTo>
                  <a:lnTo>
                    <a:pt x="2938" y="6"/>
                  </a:lnTo>
                  <a:lnTo>
                    <a:pt x="2938" y="6"/>
                  </a:lnTo>
                  <a:lnTo>
                    <a:pt x="2944" y="4"/>
                  </a:lnTo>
                  <a:lnTo>
                    <a:pt x="2944" y="4"/>
                  </a:lnTo>
                  <a:lnTo>
                    <a:pt x="2948" y="6"/>
                  </a:lnTo>
                  <a:lnTo>
                    <a:pt x="2948" y="6"/>
                  </a:lnTo>
                  <a:lnTo>
                    <a:pt x="2950" y="6"/>
                  </a:lnTo>
                  <a:lnTo>
                    <a:pt x="2950" y="6"/>
                  </a:lnTo>
                  <a:lnTo>
                    <a:pt x="2956" y="6"/>
                  </a:lnTo>
                  <a:lnTo>
                    <a:pt x="2956" y="6"/>
                  </a:lnTo>
                  <a:lnTo>
                    <a:pt x="2960" y="6"/>
                  </a:lnTo>
                  <a:lnTo>
                    <a:pt x="2960" y="6"/>
                  </a:lnTo>
                  <a:lnTo>
                    <a:pt x="2960" y="6"/>
                  </a:lnTo>
                  <a:lnTo>
                    <a:pt x="2960" y="6"/>
                  </a:lnTo>
                  <a:lnTo>
                    <a:pt x="2962" y="6"/>
                  </a:lnTo>
                  <a:lnTo>
                    <a:pt x="2962" y="6"/>
                  </a:lnTo>
                  <a:lnTo>
                    <a:pt x="2968" y="8"/>
                  </a:lnTo>
                  <a:lnTo>
                    <a:pt x="2974" y="8"/>
                  </a:lnTo>
                  <a:lnTo>
                    <a:pt x="2974" y="8"/>
                  </a:lnTo>
                  <a:lnTo>
                    <a:pt x="2980" y="8"/>
                  </a:lnTo>
                  <a:lnTo>
                    <a:pt x="2980" y="8"/>
                  </a:lnTo>
                  <a:lnTo>
                    <a:pt x="2984" y="8"/>
                  </a:lnTo>
                  <a:lnTo>
                    <a:pt x="2984" y="8"/>
                  </a:lnTo>
                  <a:lnTo>
                    <a:pt x="2988" y="8"/>
                  </a:lnTo>
                  <a:lnTo>
                    <a:pt x="2988" y="8"/>
                  </a:lnTo>
                  <a:lnTo>
                    <a:pt x="2994" y="8"/>
                  </a:lnTo>
                  <a:lnTo>
                    <a:pt x="2994" y="8"/>
                  </a:lnTo>
                  <a:lnTo>
                    <a:pt x="2998" y="6"/>
                  </a:lnTo>
                  <a:lnTo>
                    <a:pt x="2998" y="6"/>
                  </a:lnTo>
                  <a:lnTo>
                    <a:pt x="3000" y="6"/>
                  </a:lnTo>
                  <a:lnTo>
                    <a:pt x="3000" y="6"/>
                  </a:lnTo>
                  <a:lnTo>
                    <a:pt x="3002" y="6"/>
                  </a:lnTo>
                  <a:lnTo>
                    <a:pt x="3002" y="6"/>
                  </a:lnTo>
                  <a:lnTo>
                    <a:pt x="3008" y="6"/>
                  </a:lnTo>
                  <a:lnTo>
                    <a:pt x="3008" y="6"/>
                  </a:lnTo>
                  <a:lnTo>
                    <a:pt x="3012" y="6"/>
                  </a:lnTo>
                  <a:lnTo>
                    <a:pt x="3012" y="6"/>
                  </a:lnTo>
                  <a:lnTo>
                    <a:pt x="3012" y="6"/>
                  </a:lnTo>
                  <a:lnTo>
                    <a:pt x="3012" y="6"/>
                  </a:lnTo>
                  <a:lnTo>
                    <a:pt x="3014" y="6"/>
                  </a:lnTo>
                  <a:lnTo>
                    <a:pt x="3014" y="6"/>
                  </a:lnTo>
                  <a:lnTo>
                    <a:pt x="3020" y="6"/>
                  </a:lnTo>
                  <a:lnTo>
                    <a:pt x="3020" y="6"/>
                  </a:lnTo>
                  <a:lnTo>
                    <a:pt x="3020" y="6"/>
                  </a:lnTo>
                  <a:lnTo>
                    <a:pt x="3020" y="6"/>
                  </a:lnTo>
                  <a:lnTo>
                    <a:pt x="3022" y="8"/>
                  </a:lnTo>
                  <a:lnTo>
                    <a:pt x="3022" y="8"/>
                  </a:lnTo>
                  <a:lnTo>
                    <a:pt x="3024" y="8"/>
                  </a:lnTo>
                  <a:lnTo>
                    <a:pt x="3024" y="8"/>
                  </a:lnTo>
                  <a:lnTo>
                    <a:pt x="3024" y="6"/>
                  </a:lnTo>
                  <a:lnTo>
                    <a:pt x="3024" y="6"/>
                  </a:lnTo>
                  <a:lnTo>
                    <a:pt x="3028" y="8"/>
                  </a:lnTo>
                  <a:lnTo>
                    <a:pt x="3032" y="8"/>
                  </a:lnTo>
                  <a:lnTo>
                    <a:pt x="3032" y="8"/>
                  </a:lnTo>
                  <a:lnTo>
                    <a:pt x="3036" y="8"/>
                  </a:lnTo>
                  <a:lnTo>
                    <a:pt x="3036" y="8"/>
                  </a:lnTo>
                  <a:lnTo>
                    <a:pt x="3040" y="8"/>
                  </a:lnTo>
                  <a:lnTo>
                    <a:pt x="3040" y="8"/>
                  </a:lnTo>
                  <a:lnTo>
                    <a:pt x="3044" y="8"/>
                  </a:lnTo>
                  <a:lnTo>
                    <a:pt x="3044" y="8"/>
                  </a:lnTo>
                  <a:lnTo>
                    <a:pt x="3048" y="8"/>
                  </a:lnTo>
                  <a:lnTo>
                    <a:pt x="3048" y="8"/>
                  </a:lnTo>
                  <a:lnTo>
                    <a:pt x="3048" y="8"/>
                  </a:lnTo>
                  <a:lnTo>
                    <a:pt x="3048" y="8"/>
                  </a:lnTo>
                  <a:lnTo>
                    <a:pt x="3048" y="8"/>
                  </a:lnTo>
                  <a:lnTo>
                    <a:pt x="3048" y="8"/>
                  </a:lnTo>
                  <a:lnTo>
                    <a:pt x="3052" y="8"/>
                  </a:lnTo>
                  <a:lnTo>
                    <a:pt x="3052" y="8"/>
                  </a:lnTo>
                  <a:lnTo>
                    <a:pt x="3052" y="8"/>
                  </a:lnTo>
                  <a:lnTo>
                    <a:pt x="3052" y="8"/>
                  </a:lnTo>
                  <a:lnTo>
                    <a:pt x="3056" y="8"/>
                  </a:lnTo>
                  <a:lnTo>
                    <a:pt x="3056" y="8"/>
                  </a:lnTo>
                  <a:lnTo>
                    <a:pt x="3058" y="6"/>
                  </a:lnTo>
                  <a:lnTo>
                    <a:pt x="3058" y="6"/>
                  </a:lnTo>
                  <a:lnTo>
                    <a:pt x="3060" y="8"/>
                  </a:lnTo>
                  <a:lnTo>
                    <a:pt x="3060" y="8"/>
                  </a:lnTo>
                  <a:lnTo>
                    <a:pt x="3060" y="8"/>
                  </a:lnTo>
                  <a:lnTo>
                    <a:pt x="3060" y="8"/>
                  </a:lnTo>
                  <a:lnTo>
                    <a:pt x="3064" y="8"/>
                  </a:lnTo>
                  <a:lnTo>
                    <a:pt x="3064" y="8"/>
                  </a:lnTo>
                  <a:lnTo>
                    <a:pt x="3066" y="8"/>
                  </a:lnTo>
                  <a:lnTo>
                    <a:pt x="3066" y="8"/>
                  </a:lnTo>
                  <a:lnTo>
                    <a:pt x="3070" y="8"/>
                  </a:lnTo>
                  <a:lnTo>
                    <a:pt x="3070" y="8"/>
                  </a:lnTo>
                  <a:lnTo>
                    <a:pt x="3070" y="8"/>
                  </a:lnTo>
                  <a:lnTo>
                    <a:pt x="3070" y="8"/>
                  </a:lnTo>
                  <a:lnTo>
                    <a:pt x="3072" y="8"/>
                  </a:lnTo>
                  <a:lnTo>
                    <a:pt x="3072" y="8"/>
                  </a:lnTo>
                  <a:lnTo>
                    <a:pt x="3074" y="8"/>
                  </a:lnTo>
                  <a:lnTo>
                    <a:pt x="3074" y="8"/>
                  </a:lnTo>
                  <a:lnTo>
                    <a:pt x="3078" y="6"/>
                  </a:lnTo>
                  <a:lnTo>
                    <a:pt x="3078" y="6"/>
                  </a:lnTo>
                  <a:lnTo>
                    <a:pt x="3082" y="8"/>
                  </a:lnTo>
                  <a:lnTo>
                    <a:pt x="3082" y="8"/>
                  </a:lnTo>
                  <a:lnTo>
                    <a:pt x="3082" y="8"/>
                  </a:lnTo>
                  <a:lnTo>
                    <a:pt x="3082" y="8"/>
                  </a:lnTo>
                  <a:lnTo>
                    <a:pt x="3082" y="8"/>
                  </a:lnTo>
                  <a:lnTo>
                    <a:pt x="3082" y="8"/>
                  </a:lnTo>
                  <a:lnTo>
                    <a:pt x="3084" y="8"/>
                  </a:lnTo>
                  <a:lnTo>
                    <a:pt x="3084" y="8"/>
                  </a:lnTo>
                  <a:lnTo>
                    <a:pt x="3084" y="8"/>
                  </a:lnTo>
                  <a:lnTo>
                    <a:pt x="3084" y="8"/>
                  </a:lnTo>
                  <a:lnTo>
                    <a:pt x="3088" y="6"/>
                  </a:lnTo>
                  <a:lnTo>
                    <a:pt x="3088" y="6"/>
                  </a:lnTo>
                  <a:lnTo>
                    <a:pt x="3090" y="8"/>
                  </a:lnTo>
                  <a:lnTo>
                    <a:pt x="3090" y="8"/>
                  </a:lnTo>
                  <a:lnTo>
                    <a:pt x="3090" y="6"/>
                  </a:lnTo>
                  <a:lnTo>
                    <a:pt x="3090" y="6"/>
                  </a:lnTo>
                  <a:lnTo>
                    <a:pt x="3092" y="8"/>
                  </a:lnTo>
                  <a:lnTo>
                    <a:pt x="3092" y="8"/>
                  </a:lnTo>
                  <a:lnTo>
                    <a:pt x="3094" y="8"/>
                  </a:lnTo>
                  <a:lnTo>
                    <a:pt x="3094" y="8"/>
                  </a:lnTo>
                  <a:lnTo>
                    <a:pt x="3098" y="8"/>
                  </a:lnTo>
                  <a:lnTo>
                    <a:pt x="3098" y="8"/>
                  </a:lnTo>
                  <a:lnTo>
                    <a:pt x="3100" y="8"/>
                  </a:lnTo>
                  <a:lnTo>
                    <a:pt x="3100" y="8"/>
                  </a:lnTo>
                  <a:lnTo>
                    <a:pt x="3108" y="8"/>
                  </a:lnTo>
                  <a:lnTo>
                    <a:pt x="3108" y="8"/>
                  </a:lnTo>
                  <a:lnTo>
                    <a:pt x="3110" y="8"/>
                  </a:lnTo>
                  <a:lnTo>
                    <a:pt x="3110" y="8"/>
                  </a:lnTo>
                  <a:lnTo>
                    <a:pt x="3114" y="8"/>
                  </a:lnTo>
                  <a:lnTo>
                    <a:pt x="3114" y="8"/>
                  </a:lnTo>
                  <a:lnTo>
                    <a:pt x="3120" y="8"/>
                  </a:lnTo>
                  <a:lnTo>
                    <a:pt x="3120" y="8"/>
                  </a:lnTo>
                  <a:lnTo>
                    <a:pt x="3124" y="8"/>
                  </a:lnTo>
                  <a:lnTo>
                    <a:pt x="3124" y="8"/>
                  </a:lnTo>
                  <a:lnTo>
                    <a:pt x="3132" y="8"/>
                  </a:lnTo>
                  <a:lnTo>
                    <a:pt x="3132" y="8"/>
                  </a:lnTo>
                  <a:lnTo>
                    <a:pt x="3140" y="8"/>
                  </a:lnTo>
                  <a:lnTo>
                    <a:pt x="3140" y="8"/>
                  </a:lnTo>
                  <a:lnTo>
                    <a:pt x="3142" y="8"/>
                  </a:lnTo>
                  <a:lnTo>
                    <a:pt x="3142" y="8"/>
                  </a:lnTo>
                  <a:lnTo>
                    <a:pt x="3148" y="10"/>
                  </a:lnTo>
                  <a:lnTo>
                    <a:pt x="3148" y="10"/>
                  </a:lnTo>
                  <a:lnTo>
                    <a:pt x="3158" y="10"/>
                  </a:lnTo>
                  <a:lnTo>
                    <a:pt x="3158" y="10"/>
                  </a:lnTo>
                  <a:lnTo>
                    <a:pt x="3158" y="10"/>
                  </a:lnTo>
                  <a:lnTo>
                    <a:pt x="3158" y="10"/>
                  </a:lnTo>
                  <a:lnTo>
                    <a:pt x="3160" y="8"/>
                  </a:lnTo>
                  <a:lnTo>
                    <a:pt x="3160" y="8"/>
                  </a:lnTo>
                  <a:lnTo>
                    <a:pt x="3162" y="8"/>
                  </a:lnTo>
                  <a:lnTo>
                    <a:pt x="3162" y="8"/>
                  </a:lnTo>
                  <a:lnTo>
                    <a:pt x="3162" y="8"/>
                  </a:lnTo>
                  <a:lnTo>
                    <a:pt x="3162" y="8"/>
                  </a:lnTo>
                  <a:lnTo>
                    <a:pt x="3164" y="8"/>
                  </a:lnTo>
                  <a:lnTo>
                    <a:pt x="3164" y="8"/>
                  </a:lnTo>
                  <a:lnTo>
                    <a:pt x="3168" y="8"/>
                  </a:lnTo>
                  <a:lnTo>
                    <a:pt x="3168" y="8"/>
                  </a:lnTo>
                  <a:lnTo>
                    <a:pt x="3168" y="10"/>
                  </a:lnTo>
                  <a:lnTo>
                    <a:pt x="3168" y="10"/>
                  </a:lnTo>
                  <a:lnTo>
                    <a:pt x="3170" y="8"/>
                  </a:lnTo>
                  <a:lnTo>
                    <a:pt x="3170" y="8"/>
                  </a:lnTo>
                  <a:lnTo>
                    <a:pt x="3172" y="10"/>
                  </a:lnTo>
                  <a:lnTo>
                    <a:pt x="3172" y="10"/>
                  </a:lnTo>
                  <a:lnTo>
                    <a:pt x="3174" y="10"/>
                  </a:lnTo>
                  <a:lnTo>
                    <a:pt x="3174" y="10"/>
                  </a:lnTo>
                  <a:lnTo>
                    <a:pt x="3176" y="10"/>
                  </a:lnTo>
                  <a:lnTo>
                    <a:pt x="3176" y="10"/>
                  </a:lnTo>
                  <a:lnTo>
                    <a:pt x="3178" y="10"/>
                  </a:lnTo>
                  <a:lnTo>
                    <a:pt x="3178" y="10"/>
                  </a:lnTo>
                  <a:lnTo>
                    <a:pt x="3178" y="8"/>
                  </a:lnTo>
                  <a:lnTo>
                    <a:pt x="3178" y="8"/>
                  </a:lnTo>
                  <a:lnTo>
                    <a:pt x="3178" y="10"/>
                  </a:lnTo>
                  <a:lnTo>
                    <a:pt x="3178" y="10"/>
                  </a:lnTo>
                  <a:lnTo>
                    <a:pt x="3182" y="8"/>
                  </a:lnTo>
                  <a:lnTo>
                    <a:pt x="3182" y="8"/>
                  </a:lnTo>
                  <a:lnTo>
                    <a:pt x="3186" y="8"/>
                  </a:lnTo>
                  <a:lnTo>
                    <a:pt x="3186" y="8"/>
                  </a:lnTo>
                  <a:lnTo>
                    <a:pt x="3188" y="10"/>
                  </a:lnTo>
                  <a:lnTo>
                    <a:pt x="3188" y="10"/>
                  </a:lnTo>
                  <a:lnTo>
                    <a:pt x="3194" y="10"/>
                  </a:lnTo>
                  <a:lnTo>
                    <a:pt x="3194" y="10"/>
                  </a:lnTo>
                  <a:lnTo>
                    <a:pt x="3198" y="8"/>
                  </a:lnTo>
                  <a:lnTo>
                    <a:pt x="3198" y="8"/>
                  </a:lnTo>
                  <a:lnTo>
                    <a:pt x="3202" y="8"/>
                  </a:lnTo>
                  <a:lnTo>
                    <a:pt x="3202" y="8"/>
                  </a:lnTo>
                  <a:lnTo>
                    <a:pt x="3206" y="8"/>
                  </a:lnTo>
                  <a:lnTo>
                    <a:pt x="3206" y="8"/>
                  </a:lnTo>
                  <a:lnTo>
                    <a:pt x="3210" y="10"/>
                  </a:lnTo>
                  <a:lnTo>
                    <a:pt x="3210" y="10"/>
                  </a:lnTo>
                  <a:lnTo>
                    <a:pt x="3214" y="10"/>
                  </a:lnTo>
                  <a:lnTo>
                    <a:pt x="3214" y="10"/>
                  </a:lnTo>
                  <a:lnTo>
                    <a:pt x="3218" y="10"/>
                  </a:lnTo>
                  <a:lnTo>
                    <a:pt x="3218" y="10"/>
                  </a:lnTo>
                  <a:lnTo>
                    <a:pt x="3220" y="10"/>
                  </a:lnTo>
                  <a:lnTo>
                    <a:pt x="3220" y="10"/>
                  </a:lnTo>
                  <a:lnTo>
                    <a:pt x="3220" y="10"/>
                  </a:lnTo>
                  <a:lnTo>
                    <a:pt x="3220" y="10"/>
                  </a:lnTo>
                  <a:lnTo>
                    <a:pt x="3220" y="10"/>
                  </a:lnTo>
                  <a:lnTo>
                    <a:pt x="3220" y="10"/>
                  </a:lnTo>
                  <a:lnTo>
                    <a:pt x="3222" y="10"/>
                  </a:lnTo>
                  <a:lnTo>
                    <a:pt x="3222" y="10"/>
                  </a:lnTo>
                  <a:lnTo>
                    <a:pt x="3224" y="10"/>
                  </a:lnTo>
                  <a:lnTo>
                    <a:pt x="3224" y="10"/>
                  </a:lnTo>
                  <a:lnTo>
                    <a:pt x="3224" y="10"/>
                  </a:lnTo>
                  <a:lnTo>
                    <a:pt x="3224" y="10"/>
                  </a:lnTo>
                  <a:lnTo>
                    <a:pt x="3226" y="10"/>
                  </a:lnTo>
                  <a:lnTo>
                    <a:pt x="3226" y="10"/>
                  </a:lnTo>
                  <a:lnTo>
                    <a:pt x="3226" y="10"/>
                  </a:lnTo>
                  <a:lnTo>
                    <a:pt x="3226" y="10"/>
                  </a:lnTo>
                  <a:lnTo>
                    <a:pt x="3228" y="10"/>
                  </a:lnTo>
                  <a:lnTo>
                    <a:pt x="3228" y="10"/>
                  </a:lnTo>
                  <a:lnTo>
                    <a:pt x="3228" y="10"/>
                  </a:lnTo>
                  <a:lnTo>
                    <a:pt x="3228" y="10"/>
                  </a:lnTo>
                  <a:lnTo>
                    <a:pt x="3228" y="10"/>
                  </a:lnTo>
                  <a:lnTo>
                    <a:pt x="3228" y="10"/>
                  </a:lnTo>
                  <a:lnTo>
                    <a:pt x="3230" y="10"/>
                  </a:lnTo>
                  <a:lnTo>
                    <a:pt x="3230" y="10"/>
                  </a:lnTo>
                  <a:lnTo>
                    <a:pt x="3230" y="10"/>
                  </a:lnTo>
                  <a:lnTo>
                    <a:pt x="3230" y="10"/>
                  </a:lnTo>
                  <a:lnTo>
                    <a:pt x="3230" y="10"/>
                  </a:lnTo>
                  <a:lnTo>
                    <a:pt x="3230" y="10"/>
                  </a:lnTo>
                  <a:lnTo>
                    <a:pt x="3232" y="10"/>
                  </a:lnTo>
                  <a:lnTo>
                    <a:pt x="3232" y="10"/>
                  </a:lnTo>
                  <a:lnTo>
                    <a:pt x="3232" y="12"/>
                  </a:lnTo>
                  <a:lnTo>
                    <a:pt x="3232" y="12"/>
                  </a:lnTo>
                  <a:lnTo>
                    <a:pt x="3232" y="12"/>
                  </a:lnTo>
                  <a:lnTo>
                    <a:pt x="3232" y="12"/>
                  </a:lnTo>
                  <a:lnTo>
                    <a:pt x="3236" y="12"/>
                  </a:lnTo>
                  <a:lnTo>
                    <a:pt x="3236" y="12"/>
                  </a:lnTo>
                  <a:lnTo>
                    <a:pt x="3238" y="12"/>
                  </a:lnTo>
                  <a:lnTo>
                    <a:pt x="3238" y="12"/>
                  </a:lnTo>
                  <a:lnTo>
                    <a:pt x="3240" y="10"/>
                  </a:lnTo>
                  <a:lnTo>
                    <a:pt x="3240" y="10"/>
                  </a:lnTo>
                  <a:lnTo>
                    <a:pt x="3246" y="12"/>
                  </a:lnTo>
                  <a:lnTo>
                    <a:pt x="3246" y="12"/>
                  </a:lnTo>
                  <a:lnTo>
                    <a:pt x="3248" y="12"/>
                  </a:lnTo>
                  <a:lnTo>
                    <a:pt x="3248" y="12"/>
                  </a:lnTo>
                  <a:lnTo>
                    <a:pt x="3252" y="12"/>
                  </a:lnTo>
                  <a:lnTo>
                    <a:pt x="3256" y="12"/>
                  </a:lnTo>
                  <a:lnTo>
                    <a:pt x="3256" y="12"/>
                  </a:lnTo>
                  <a:lnTo>
                    <a:pt x="3258" y="12"/>
                  </a:lnTo>
                  <a:lnTo>
                    <a:pt x="3258" y="12"/>
                  </a:lnTo>
                  <a:lnTo>
                    <a:pt x="3260" y="12"/>
                  </a:lnTo>
                  <a:lnTo>
                    <a:pt x="3260" y="12"/>
                  </a:lnTo>
                  <a:lnTo>
                    <a:pt x="3262" y="12"/>
                  </a:lnTo>
                  <a:lnTo>
                    <a:pt x="3262" y="12"/>
                  </a:lnTo>
                  <a:lnTo>
                    <a:pt x="3262" y="14"/>
                  </a:lnTo>
                  <a:lnTo>
                    <a:pt x="3262" y="14"/>
                  </a:lnTo>
                  <a:lnTo>
                    <a:pt x="3262" y="14"/>
                  </a:lnTo>
                  <a:lnTo>
                    <a:pt x="3262" y="14"/>
                  </a:lnTo>
                  <a:lnTo>
                    <a:pt x="3262" y="14"/>
                  </a:lnTo>
                  <a:lnTo>
                    <a:pt x="3262" y="14"/>
                  </a:lnTo>
                  <a:lnTo>
                    <a:pt x="3262" y="14"/>
                  </a:lnTo>
                  <a:lnTo>
                    <a:pt x="3262" y="16"/>
                  </a:lnTo>
                  <a:lnTo>
                    <a:pt x="3262" y="16"/>
                  </a:lnTo>
                  <a:lnTo>
                    <a:pt x="3264" y="16"/>
                  </a:lnTo>
                  <a:lnTo>
                    <a:pt x="3264" y="16"/>
                  </a:lnTo>
                  <a:lnTo>
                    <a:pt x="3264" y="16"/>
                  </a:lnTo>
                  <a:lnTo>
                    <a:pt x="3264" y="18"/>
                  </a:lnTo>
                  <a:lnTo>
                    <a:pt x="3264" y="18"/>
                  </a:lnTo>
                  <a:lnTo>
                    <a:pt x="3266" y="16"/>
                  </a:lnTo>
                  <a:lnTo>
                    <a:pt x="3266" y="16"/>
                  </a:lnTo>
                  <a:lnTo>
                    <a:pt x="3266" y="16"/>
                  </a:lnTo>
                  <a:lnTo>
                    <a:pt x="3266" y="16"/>
                  </a:lnTo>
                  <a:lnTo>
                    <a:pt x="3264" y="16"/>
                  </a:lnTo>
                  <a:lnTo>
                    <a:pt x="3264" y="16"/>
                  </a:lnTo>
                  <a:lnTo>
                    <a:pt x="3268" y="14"/>
                  </a:lnTo>
                  <a:lnTo>
                    <a:pt x="3268" y="14"/>
                  </a:lnTo>
                  <a:lnTo>
                    <a:pt x="3268" y="12"/>
                  </a:lnTo>
                  <a:lnTo>
                    <a:pt x="3268" y="12"/>
                  </a:lnTo>
                  <a:lnTo>
                    <a:pt x="3272" y="14"/>
                  </a:lnTo>
                  <a:lnTo>
                    <a:pt x="3272" y="14"/>
                  </a:lnTo>
                  <a:lnTo>
                    <a:pt x="3272" y="14"/>
                  </a:lnTo>
                  <a:lnTo>
                    <a:pt x="3272" y="14"/>
                  </a:lnTo>
                  <a:lnTo>
                    <a:pt x="3274" y="14"/>
                  </a:lnTo>
                  <a:lnTo>
                    <a:pt x="3274" y="14"/>
                  </a:lnTo>
                  <a:lnTo>
                    <a:pt x="3276" y="14"/>
                  </a:lnTo>
                  <a:lnTo>
                    <a:pt x="3276" y="14"/>
                  </a:lnTo>
                  <a:lnTo>
                    <a:pt x="3276" y="14"/>
                  </a:lnTo>
                  <a:lnTo>
                    <a:pt x="3276" y="14"/>
                  </a:lnTo>
                  <a:lnTo>
                    <a:pt x="3278" y="14"/>
                  </a:lnTo>
                  <a:lnTo>
                    <a:pt x="3278" y="14"/>
                  </a:lnTo>
                  <a:lnTo>
                    <a:pt x="3280" y="14"/>
                  </a:lnTo>
                  <a:lnTo>
                    <a:pt x="3280" y="14"/>
                  </a:lnTo>
                  <a:lnTo>
                    <a:pt x="3282" y="14"/>
                  </a:lnTo>
                  <a:lnTo>
                    <a:pt x="3282" y="14"/>
                  </a:lnTo>
                  <a:lnTo>
                    <a:pt x="3284" y="14"/>
                  </a:lnTo>
                  <a:lnTo>
                    <a:pt x="3284" y="14"/>
                  </a:lnTo>
                  <a:lnTo>
                    <a:pt x="3290" y="12"/>
                  </a:lnTo>
                  <a:lnTo>
                    <a:pt x="3290" y="12"/>
                  </a:lnTo>
                  <a:lnTo>
                    <a:pt x="3294" y="12"/>
                  </a:lnTo>
                  <a:lnTo>
                    <a:pt x="3298" y="12"/>
                  </a:lnTo>
                  <a:lnTo>
                    <a:pt x="3298" y="12"/>
                  </a:lnTo>
                  <a:lnTo>
                    <a:pt x="3300" y="12"/>
                  </a:lnTo>
                  <a:lnTo>
                    <a:pt x="3300" y="12"/>
                  </a:lnTo>
                  <a:lnTo>
                    <a:pt x="3300" y="12"/>
                  </a:lnTo>
                  <a:lnTo>
                    <a:pt x="3300" y="12"/>
                  </a:lnTo>
                  <a:lnTo>
                    <a:pt x="3302" y="12"/>
                  </a:lnTo>
                  <a:lnTo>
                    <a:pt x="3302" y="12"/>
                  </a:lnTo>
                  <a:lnTo>
                    <a:pt x="3304" y="12"/>
                  </a:lnTo>
                  <a:lnTo>
                    <a:pt x="3304" y="12"/>
                  </a:lnTo>
                  <a:lnTo>
                    <a:pt x="3306" y="12"/>
                  </a:lnTo>
                  <a:lnTo>
                    <a:pt x="3306" y="12"/>
                  </a:lnTo>
                  <a:lnTo>
                    <a:pt x="3306" y="12"/>
                  </a:lnTo>
                  <a:lnTo>
                    <a:pt x="3306" y="12"/>
                  </a:lnTo>
                  <a:lnTo>
                    <a:pt x="3308" y="12"/>
                  </a:lnTo>
                  <a:lnTo>
                    <a:pt x="3308" y="12"/>
                  </a:lnTo>
                  <a:lnTo>
                    <a:pt x="3308" y="12"/>
                  </a:lnTo>
                  <a:lnTo>
                    <a:pt x="3308" y="12"/>
                  </a:lnTo>
                  <a:lnTo>
                    <a:pt x="3312" y="12"/>
                  </a:lnTo>
                  <a:lnTo>
                    <a:pt x="3312" y="12"/>
                  </a:lnTo>
                  <a:lnTo>
                    <a:pt x="3312" y="12"/>
                  </a:lnTo>
                  <a:lnTo>
                    <a:pt x="3312" y="12"/>
                  </a:lnTo>
                  <a:lnTo>
                    <a:pt x="3312" y="12"/>
                  </a:lnTo>
                  <a:lnTo>
                    <a:pt x="3312" y="12"/>
                  </a:lnTo>
                  <a:lnTo>
                    <a:pt x="3314" y="12"/>
                  </a:lnTo>
                  <a:lnTo>
                    <a:pt x="3314" y="12"/>
                  </a:lnTo>
                  <a:lnTo>
                    <a:pt x="3314" y="12"/>
                  </a:lnTo>
                  <a:lnTo>
                    <a:pt x="3314" y="12"/>
                  </a:lnTo>
                  <a:lnTo>
                    <a:pt x="3316" y="12"/>
                  </a:lnTo>
                  <a:lnTo>
                    <a:pt x="3316" y="12"/>
                  </a:lnTo>
                  <a:lnTo>
                    <a:pt x="3322" y="12"/>
                  </a:lnTo>
                  <a:lnTo>
                    <a:pt x="3322" y="12"/>
                  </a:lnTo>
                  <a:lnTo>
                    <a:pt x="3324" y="14"/>
                  </a:lnTo>
                  <a:lnTo>
                    <a:pt x="3324" y="14"/>
                  </a:lnTo>
                  <a:lnTo>
                    <a:pt x="3328" y="14"/>
                  </a:lnTo>
                  <a:lnTo>
                    <a:pt x="3328" y="14"/>
                  </a:lnTo>
                  <a:lnTo>
                    <a:pt x="3330" y="12"/>
                  </a:lnTo>
                  <a:lnTo>
                    <a:pt x="3330" y="12"/>
                  </a:lnTo>
                  <a:lnTo>
                    <a:pt x="3330" y="12"/>
                  </a:lnTo>
                  <a:lnTo>
                    <a:pt x="3330" y="12"/>
                  </a:lnTo>
                  <a:lnTo>
                    <a:pt x="3334" y="12"/>
                  </a:lnTo>
                  <a:lnTo>
                    <a:pt x="3334" y="12"/>
                  </a:lnTo>
                  <a:lnTo>
                    <a:pt x="3340" y="12"/>
                  </a:lnTo>
                  <a:lnTo>
                    <a:pt x="3340" y="12"/>
                  </a:lnTo>
                  <a:lnTo>
                    <a:pt x="3344" y="12"/>
                  </a:lnTo>
                  <a:lnTo>
                    <a:pt x="3344" y="12"/>
                  </a:lnTo>
                  <a:lnTo>
                    <a:pt x="3346" y="12"/>
                  </a:lnTo>
                  <a:lnTo>
                    <a:pt x="3346" y="12"/>
                  </a:lnTo>
                  <a:lnTo>
                    <a:pt x="3348" y="12"/>
                  </a:lnTo>
                  <a:lnTo>
                    <a:pt x="3348" y="12"/>
                  </a:lnTo>
                  <a:lnTo>
                    <a:pt x="3352" y="12"/>
                  </a:lnTo>
                  <a:lnTo>
                    <a:pt x="3352" y="12"/>
                  </a:lnTo>
                  <a:lnTo>
                    <a:pt x="3362" y="12"/>
                  </a:lnTo>
                  <a:lnTo>
                    <a:pt x="3362" y="12"/>
                  </a:lnTo>
                  <a:lnTo>
                    <a:pt x="3366" y="12"/>
                  </a:lnTo>
                  <a:lnTo>
                    <a:pt x="3366" y="12"/>
                  </a:lnTo>
                  <a:lnTo>
                    <a:pt x="3372" y="12"/>
                  </a:lnTo>
                  <a:lnTo>
                    <a:pt x="3372" y="12"/>
                  </a:lnTo>
                  <a:lnTo>
                    <a:pt x="3374" y="14"/>
                  </a:lnTo>
                  <a:lnTo>
                    <a:pt x="3374" y="14"/>
                  </a:lnTo>
                  <a:lnTo>
                    <a:pt x="3378" y="14"/>
                  </a:lnTo>
                  <a:lnTo>
                    <a:pt x="3378" y="14"/>
                  </a:lnTo>
                  <a:lnTo>
                    <a:pt x="3382" y="14"/>
                  </a:lnTo>
                  <a:lnTo>
                    <a:pt x="3384" y="14"/>
                  </a:lnTo>
                  <a:lnTo>
                    <a:pt x="3384" y="14"/>
                  </a:lnTo>
                  <a:lnTo>
                    <a:pt x="3392" y="12"/>
                  </a:lnTo>
                  <a:lnTo>
                    <a:pt x="3392" y="12"/>
                  </a:lnTo>
                  <a:lnTo>
                    <a:pt x="3396" y="14"/>
                  </a:lnTo>
                  <a:lnTo>
                    <a:pt x="3396" y="14"/>
                  </a:lnTo>
                  <a:lnTo>
                    <a:pt x="3408" y="12"/>
                  </a:lnTo>
                  <a:lnTo>
                    <a:pt x="3408" y="12"/>
                  </a:lnTo>
                  <a:lnTo>
                    <a:pt x="3412" y="12"/>
                  </a:lnTo>
                  <a:lnTo>
                    <a:pt x="3412" y="12"/>
                  </a:lnTo>
                  <a:lnTo>
                    <a:pt x="3418" y="12"/>
                  </a:lnTo>
                  <a:lnTo>
                    <a:pt x="3418" y="12"/>
                  </a:lnTo>
                  <a:lnTo>
                    <a:pt x="3418" y="12"/>
                  </a:lnTo>
                  <a:lnTo>
                    <a:pt x="3418" y="12"/>
                  </a:lnTo>
                  <a:lnTo>
                    <a:pt x="3418" y="12"/>
                  </a:lnTo>
                  <a:lnTo>
                    <a:pt x="3418" y="12"/>
                  </a:lnTo>
                  <a:lnTo>
                    <a:pt x="3422" y="12"/>
                  </a:lnTo>
                  <a:lnTo>
                    <a:pt x="3422" y="12"/>
                  </a:lnTo>
                  <a:lnTo>
                    <a:pt x="3422" y="12"/>
                  </a:lnTo>
                  <a:lnTo>
                    <a:pt x="3422" y="12"/>
                  </a:lnTo>
                  <a:lnTo>
                    <a:pt x="3422" y="12"/>
                  </a:lnTo>
                  <a:lnTo>
                    <a:pt x="3422" y="12"/>
                  </a:lnTo>
                  <a:lnTo>
                    <a:pt x="3422" y="12"/>
                  </a:lnTo>
                  <a:lnTo>
                    <a:pt x="3422" y="12"/>
                  </a:lnTo>
                  <a:lnTo>
                    <a:pt x="3424" y="12"/>
                  </a:lnTo>
                  <a:lnTo>
                    <a:pt x="3424" y="12"/>
                  </a:lnTo>
                  <a:lnTo>
                    <a:pt x="3426" y="12"/>
                  </a:lnTo>
                  <a:lnTo>
                    <a:pt x="3426" y="12"/>
                  </a:lnTo>
                  <a:lnTo>
                    <a:pt x="3426" y="12"/>
                  </a:lnTo>
                  <a:lnTo>
                    <a:pt x="3426" y="12"/>
                  </a:lnTo>
                  <a:lnTo>
                    <a:pt x="3428" y="12"/>
                  </a:lnTo>
                  <a:lnTo>
                    <a:pt x="3428" y="12"/>
                  </a:lnTo>
                  <a:lnTo>
                    <a:pt x="3428" y="12"/>
                  </a:lnTo>
                  <a:lnTo>
                    <a:pt x="3432" y="12"/>
                  </a:lnTo>
                  <a:lnTo>
                    <a:pt x="3432" y="12"/>
                  </a:lnTo>
                  <a:lnTo>
                    <a:pt x="3434" y="12"/>
                  </a:lnTo>
                  <a:lnTo>
                    <a:pt x="3434" y="12"/>
                  </a:lnTo>
                  <a:lnTo>
                    <a:pt x="3438" y="12"/>
                  </a:lnTo>
                  <a:lnTo>
                    <a:pt x="3438" y="12"/>
                  </a:lnTo>
                  <a:lnTo>
                    <a:pt x="3440" y="12"/>
                  </a:lnTo>
                  <a:lnTo>
                    <a:pt x="3440" y="12"/>
                  </a:lnTo>
                  <a:lnTo>
                    <a:pt x="3442" y="12"/>
                  </a:lnTo>
                  <a:lnTo>
                    <a:pt x="3442" y="12"/>
                  </a:lnTo>
                  <a:lnTo>
                    <a:pt x="3444" y="12"/>
                  </a:lnTo>
                  <a:lnTo>
                    <a:pt x="3444" y="12"/>
                  </a:lnTo>
                  <a:lnTo>
                    <a:pt x="3446" y="12"/>
                  </a:lnTo>
                  <a:lnTo>
                    <a:pt x="3446" y="12"/>
                  </a:lnTo>
                  <a:lnTo>
                    <a:pt x="3448" y="12"/>
                  </a:lnTo>
                  <a:lnTo>
                    <a:pt x="3448" y="12"/>
                  </a:lnTo>
                  <a:lnTo>
                    <a:pt x="3450" y="12"/>
                  </a:lnTo>
                  <a:lnTo>
                    <a:pt x="3450" y="12"/>
                  </a:lnTo>
                  <a:lnTo>
                    <a:pt x="3450" y="12"/>
                  </a:lnTo>
                  <a:lnTo>
                    <a:pt x="3450" y="12"/>
                  </a:lnTo>
                  <a:lnTo>
                    <a:pt x="3452" y="14"/>
                  </a:lnTo>
                  <a:lnTo>
                    <a:pt x="3452" y="14"/>
                  </a:lnTo>
                  <a:lnTo>
                    <a:pt x="3452" y="14"/>
                  </a:lnTo>
                  <a:lnTo>
                    <a:pt x="3454" y="16"/>
                  </a:lnTo>
                  <a:lnTo>
                    <a:pt x="3454" y="16"/>
                  </a:lnTo>
                  <a:lnTo>
                    <a:pt x="3456" y="16"/>
                  </a:lnTo>
                  <a:lnTo>
                    <a:pt x="3456" y="16"/>
                  </a:lnTo>
                  <a:lnTo>
                    <a:pt x="3456" y="16"/>
                  </a:lnTo>
                  <a:lnTo>
                    <a:pt x="3456" y="16"/>
                  </a:lnTo>
                  <a:lnTo>
                    <a:pt x="3456" y="16"/>
                  </a:lnTo>
                  <a:lnTo>
                    <a:pt x="3456" y="16"/>
                  </a:lnTo>
                  <a:lnTo>
                    <a:pt x="3456" y="18"/>
                  </a:lnTo>
                  <a:lnTo>
                    <a:pt x="3456" y="18"/>
                  </a:lnTo>
                  <a:lnTo>
                    <a:pt x="3456" y="18"/>
                  </a:lnTo>
                  <a:lnTo>
                    <a:pt x="3458" y="18"/>
                  </a:lnTo>
                  <a:lnTo>
                    <a:pt x="3458" y="18"/>
                  </a:lnTo>
                  <a:lnTo>
                    <a:pt x="3470" y="18"/>
                  </a:lnTo>
                  <a:lnTo>
                    <a:pt x="3470" y="18"/>
                  </a:lnTo>
                  <a:lnTo>
                    <a:pt x="3478" y="16"/>
                  </a:lnTo>
                  <a:lnTo>
                    <a:pt x="3478" y="16"/>
                  </a:lnTo>
                  <a:lnTo>
                    <a:pt x="3480" y="16"/>
                  </a:lnTo>
                  <a:lnTo>
                    <a:pt x="3480" y="16"/>
                  </a:lnTo>
                  <a:lnTo>
                    <a:pt x="3482" y="16"/>
                  </a:lnTo>
                  <a:lnTo>
                    <a:pt x="3482" y="16"/>
                  </a:lnTo>
                  <a:lnTo>
                    <a:pt x="3482" y="16"/>
                  </a:lnTo>
                  <a:lnTo>
                    <a:pt x="3482" y="16"/>
                  </a:lnTo>
                  <a:lnTo>
                    <a:pt x="3484" y="14"/>
                  </a:lnTo>
                  <a:lnTo>
                    <a:pt x="3484" y="14"/>
                  </a:lnTo>
                  <a:lnTo>
                    <a:pt x="3484" y="14"/>
                  </a:lnTo>
                  <a:lnTo>
                    <a:pt x="3484" y="14"/>
                  </a:lnTo>
                  <a:lnTo>
                    <a:pt x="3484" y="14"/>
                  </a:lnTo>
                  <a:lnTo>
                    <a:pt x="3488" y="14"/>
                  </a:lnTo>
                  <a:lnTo>
                    <a:pt x="3488" y="14"/>
                  </a:lnTo>
                  <a:lnTo>
                    <a:pt x="3490" y="14"/>
                  </a:lnTo>
                  <a:lnTo>
                    <a:pt x="3490" y="14"/>
                  </a:lnTo>
                  <a:lnTo>
                    <a:pt x="3494" y="14"/>
                  </a:lnTo>
                  <a:lnTo>
                    <a:pt x="3494" y="14"/>
                  </a:lnTo>
                  <a:lnTo>
                    <a:pt x="3498" y="12"/>
                  </a:lnTo>
                  <a:lnTo>
                    <a:pt x="3500" y="14"/>
                  </a:lnTo>
                  <a:lnTo>
                    <a:pt x="3500" y="14"/>
                  </a:lnTo>
                  <a:lnTo>
                    <a:pt x="3502" y="14"/>
                  </a:lnTo>
                  <a:lnTo>
                    <a:pt x="3502" y="14"/>
                  </a:lnTo>
                  <a:lnTo>
                    <a:pt x="3502" y="14"/>
                  </a:lnTo>
                  <a:lnTo>
                    <a:pt x="3502" y="14"/>
                  </a:lnTo>
                  <a:lnTo>
                    <a:pt x="3504" y="14"/>
                  </a:lnTo>
                  <a:lnTo>
                    <a:pt x="3504" y="14"/>
                  </a:lnTo>
                  <a:lnTo>
                    <a:pt x="3504" y="14"/>
                  </a:lnTo>
                  <a:lnTo>
                    <a:pt x="3504" y="14"/>
                  </a:lnTo>
                  <a:lnTo>
                    <a:pt x="3506" y="14"/>
                  </a:lnTo>
                  <a:lnTo>
                    <a:pt x="3506" y="14"/>
                  </a:lnTo>
                  <a:lnTo>
                    <a:pt x="3508" y="14"/>
                  </a:lnTo>
                  <a:lnTo>
                    <a:pt x="3508" y="14"/>
                  </a:lnTo>
                  <a:lnTo>
                    <a:pt x="3508" y="14"/>
                  </a:lnTo>
                  <a:lnTo>
                    <a:pt x="3508" y="14"/>
                  </a:lnTo>
                  <a:lnTo>
                    <a:pt x="3510" y="14"/>
                  </a:lnTo>
                  <a:lnTo>
                    <a:pt x="3510" y="14"/>
                  </a:lnTo>
                  <a:lnTo>
                    <a:pt x="3514" y="16"/>
                  </a:lnTo>
                  <a:lnTo>
                    <a:pt x="3514" y="16"/>
                  </a:lnTo>
                  <a:lnTo>
                    <a:pt x="3520" y="16"/>
                  </a:lnTo>
                  <a:lnTo>
                    <a:pt x="3520" y="16"/>
                  </a:lnTo>
                  <a:lnTo>
                    <a:pt x="3520" y="16"/>
                  </a:lnTo>
                  <a:lnTo>
                    <a:pt x="3520" y="16"/>
                  </a:lnTo>
                  <a:lnTo>
                    <a:pt x="3522" y="16"/>
                  </a:lnTo>
                  <a:lnTo>
                    <a:pt x="3524" y="18"/>
                  </a:lnTo>
                  <a:lnTo>
                    <a:pt x="3524" y="18"/>
                  </a:lnTo>
                  <a:lnTo>
                    <a:pt x="3524" y="18"/>
                  </a:lnTo>
                  <a:lnTo>
                    <a:pt x="3524" y="18"/>
                  </a:lnTo>
                  <a:lnTo>
                    <a:pt x="3526" y="18"/>
                  </a:lnTo>
                  <a:lnTo>
                    <a:pt x="3526" y="18"/>
                  </a:lnTo>
                  <a:lnTo>
                    <a:pt x="3530" y="18"/>
                  </a:lnTo>
                  <a:lnTo>
                    <a:pt x="3530" y="18"/>
                  </a:lnTo>
                  <a:lnTo>
                    <a:pt x="3530" y="16"/>
                  </a:lnTo>
                  <a:lnTo>
                    <a:pt x="3530" y="16"/>
                  </a:lnTo>
                  <a:lnTo>
                    <a:pt x="3530" y="16"/>
                  </a:lnTo>
                  <a:lnTo>
                    <a:pt x="3530" y="16"/>
                  </a:lnTo>
                  <a:lnTo>
                    <a:pt x="3532" y="16"/>
                  </a:lnTo>
                  <a:lnTo>
                    <a:pt x="3532" y="16"/>
                  </a:lnTo>
                  <a:lnTo>
                    <a:pt x="3534" y="14"/>
                  </a:lnTo>
                  <a:lnTo>
                    <a:pt x="3534" y="14"/>
                  </a:lnTo>
                  <a:lnTo>
                    <a:pt x="3540" y="12"/>
                  </a:lnTo>
                  <a:lnTo>
                    <a:pt x="3540" y="12"/>
                  </a:lnTo>
                  <a:lnTo>
                    <a:pt x="3554" y="14"/>
                  </a:lnTo>
                  <a:lnTo>
                    <a:pt x="3554" y="14"/>
                  </a:lnTo>
                  <a:lnTo>
                    <a:pt x="3556" y="14"/>
                  </a:lnTo>
                  <a:lnTo>
                    <a:pt x="3556" y="14"/>
                  </a:lnTo>
                  <a:lnTo>
                    <a:pt x="3560" y="14"/>
                  </a:lnTo>
                  <a:lnTo>
                    <a:pt x="3560" y="14"/>
                  </a:lnTo>
                  <a:lnTo>
                    <a:pt x="3566" y="14"/>
                  </a:lnTo>
                  <a:lnTo>
                    <a:pt x="3572" y="14"/>
                  </a:lnTo>
                  <a:lnTo>
                    <a:pt x="3572" y="14"/>
                  </a:lnTo>
                  <a:lnTo>
                    <a:pt x="3576" y="14"/>
                  </a:lnTo>
                  <a:lnTo>
                    <a:pt x="3582" y="14"/>
                  </a:lnTo>
                  <a:lnTo>
                    <a:pt x="3582" y="14"/>
                  </a:lnTo>
                  <a:lnTo>
                    <a:pt x="3588" y="14"/>
                  </a:lnTo>
                  <a:lnTo>
                    <a:pt x="3588" y="14"/>
                  </a:lnTo>
                  <a:lnTo>
                    <a:pt x="3592" y="16"/>
                  </a:lnTo>
                  <a:lnTo>
                    <a:pt x="3592" y="16"/>
                  </a:lnTo>
                  <a:lnTo>
                    <a:pt x="3600" y="16"/>
                  </a:lnTo>
                  <a:lnTo>
                    <a:pt x="3600" y="16"/>
                  </a:lnTo>
                  <a:lnTo>
                    <a:pt x="3602" y="16"/>
                  </a:lnTo>
                  <a:lnTo>
                    <a:pt x="3602" y="16"/>
                  </a:lnTo>
                  <a:lnTo>
                    <a:pt x="3602" y="16"/>
                  </a:lnTo>
                  <a:lnTo>
                    <a:pt x="3602" y="16"/>
                  </a:lnTo>
                  <a:lnTo>
                    <a:pt x="3604" y="18"/>
                  </a:lnTo>
                  <a:lnTo>
                    <a:pt x="3604" y="18"/>
                  </a:lnTo>
                  <a:lnTo>
                    <a:pt x="3614" y="16"/>
                  </a:lnTo>
                  <a:lnTo>
                    <a:pt x="3614" y="16"/>
                  </a:lnTo>
                  <a:lnTo>
                    <a:pt x="3616" y="16"/>
                  </a:lnTo>
                  <a:lnTo>
                    <a:pt x="3616" y="16"/>
                  </a:lnTo>
                  <a:lnTo>
                    <a:pt x="3618" y="16"/>
                  </a:lnTo>
                  <a:lnTo>
                    <a:pt x="3618" y="16"/>
                  </a:lnTo>
                  <a:lnTo>
                    <a:pt x="3618" y="16"/>
                  </a:lnTo>
                  <a:lnTo>
                    <a:pt x="3618" y="16"/>
                  </a:lnTo>
                  <a:lnTo>
                    <a:pt x="3618" y="14"/>
                  </a:lnTo>
                  <a:lnTo>
                    <a:pt x="3618" y="14"/>
                  </a:lnTo>
                  <a:lnTo>
                    <a:pt x="3620" y="16"/>
                  </a:lnTo>
                  <a:lnTo>
                    <a:pt x="3620" y="16"/>
                  </a:lnTo>
                  <a:lnTo>
                    <a:pt x="3620" y="16"/>
                  </a:lnTo>
                  <a:lnTo>
                    <a:pt x="3620" y="16"/>
                  </a:lnTo>
                  <a:lnTo>
                    <a:pt x="3620" y="14"/>
                  </a:lnTo>
                  <a:lnTo>
                    <a:pt x="3620" y="14"/>
                  </a:lnTo>
                  <a:lnTo>
                    <a:pt x="3620" y="16"/>
                  </a:lnTo>
                  <a:lnTo>
                    <a:pt x="3620" y="16"/>
                  </a:lnTo>
                  <a:lnTo>
                    <a:pt x="3622" y="14"/>
                  </a:lnTo>
                  <a:lnTo>
                    <a:pt x="3622" y="14"/>
                  </a:lnTo>
                  <a:lnTo>
                    <a:pt x="3622" y="16"/>
                  </a:lnTo>
                  <a:lnTo>
                    <a:pt x="3622" y="16"/>
                  </a:lnTo>
                  <a:lnTo>
                    <a:pt x="3624" y="16"/>
                  </a:lnTo>
                  <a:lnTo>
                    <a:pt x="3624" y="16"/>
                  </a:lnTo>
                  <a:lnTo>
                    <a:pt x="3624" y="16"/>
                  </a:lnTo>
                  <a:lnTo>
                    <a:pt x="3624" y="16"/>
                  </a:lnTo>
                  <a:lnTo>
                    <a:pt x="3630" y="16"/>
                  </a:lnTo>
                  <a:lnTo>
                    <a:pt x="3630" y="16"/>
                  </a:lnTo>
                  <a:lnTo>
                    <a:pt x="3630" y="16"/>
                  </a:lnTo>
                  <a:lnTo>
                    <a:pt x="3630" y="16"/>
                  </a:lnTo>
                  <a:lnTo>
                    <a:pt x="3630" y="16"/>
                  </a:lnTo>
                  <a:lnTo>
                    <a:pt x="3630" y="16"/>
                  </a:lnTo>
                  <a:lnTo>
                    <a:pt x="3630" y="16"/>
                  </a:lnTo>
                  <a:lnTo>
                    <a:pt x="3630" y="16"/>
                  </a:lnTo>
                  <a:lnTo>
                    <a:pt x="3634" y="16"/>
                  </a:lnTo>
                  <a:lnTo>
                    <a:pt x="3634" y="16"/>
                  </a:lnTo>
                  <a:lnTo>
                    <a:pt x="3634" y="16"/>
                  </a:lnTo>
                  <a:lnTo>
                    <a:pt x="3634" y="16"/>
                  </a:lnTo>
                  <a:lnTo>
                    <a:pt x="3634" y="16"/>
                  </a:lnTo>
                  <a:lnTo>
                    <a:pt x="3634" y="16"/>
                  </a:lnTo>
                  <a:lnTo>
                    <a:pt x="3634" y="16"/>
                  </a:lnTo>
                  <a:lnTo>
                    <a:pt x="3634"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8" y="16"/>
                  </a:lnTo>
                  <a:lnTo>
                    <a:pt x="3638" y="16"/>
                  </a:lnTo>
                  <a:lnTo>
                    <a:pt x="3638" y="16"/>
                  </a:lnTo>
                  <a:lnTo>
                    <a:pt x="3638" y="16"/>
                  </a:lnTo>
                  <a:lnTo>
                    <a:pt x="3638" y="16"/>
                  </a:lnTo>
                  <a:lnTo>
                    <a:pt x="3638" y="16"/>
                  </a:lnTo>
                  <a:lnTo>
                    <a:pt x="3638" y="16"/>
                  </a:lnTo>
                  <a:lnTo>
                    <a:pt x="3638" y="16"/>
                  </a:lnTo>
                  <a:lnTo>
                    <a:pt x="3642" y="16"/>
                  </a:lnTo>
                  <a:lnTo>
                    <a:pt x="3642" y="16"/>
                  </a:lnTo>
                  <a:lnTo>
                    <a:pt x="3642" y="16"/>
                  </a:lnTo>
                  <a:lnTo>
                    <a:pt x="3642" y="16"/>
                  </a:lnTo>
                  <a:lnTo>
                    <a:pt x="3642" y="16"/>
                  </a:lnTo>
                  <a:lnTo>
                    <a:pt x="3642" y="16"/>
                  </a:lnTo>
                  <a:lnTo>
                    <a:pt x="3646" y="18"/>
                  </a:lnTo>
                  <a:lnTo>
                    <a:pt x="3646" y="18"/>
                  </a:lnTo>
                  <a:lnTo>
                    <a:pt x="3646" y="18"/>
                  </a:lnTo>
                  <a:lnTo>
                    <a:pt x="3646" y="18"/>
                  </a:lnTo>
                  <a:lnTo>
                    <a:pt x="3648" y="16"/>
                  </a:lnTo>
                  <a:lnTo>
                    <a:pt x="3648" y="16"/>
                  </a:lnTo>
                  <a:lnTo>
                    <a:pt x="3648" y="16"/>
                  </a:lnTo>
                  <a:lnTo>
                    <a:pt x="3648" y="16"/>
                  </a:lnTo>
                  <a:lnTo>
                    <a:pt x="3650" y="16"/>
                  </a:lnTo>
                  <a:lnTo>
                    <a:pt x="3650" y="16"/>
                  </a:lnTo>
                  <a:lnTo>
                    <a:pt x="3652" y="16"/>
                  </a:lnTo>
                  <a:lnTo>
                    <a:pt x="3652" y="16"/>
                  </a:lnTo>
                  <a:lnTo>
                    <a:pt x="3652" y="16"/>
                  </a:lnTo>
                  <a:lnTo>
                    <a:pt x="3652" y="16"/>
                  </a:lnTo>
                  <a:lnTo>
                    <a:pt x="3654" y="16"/>
                  </a:lnTo>
                  <a:lnTo>
                    <a:pt x="3654" y="16"/>
                  </a:lnTo>
                  <a:lnTo>
                    <a:pt x="3654" y="16"/>
                  </a:lnTo>
                  <a:lnTo>
                    <a:pt x="3654" y="16"/>
                  </a:lnTo>
                  <a:lnTo>
                    <a:pt x="3656" y="14"/>
                  </a:lnTo>
                  <a:lnTo>
                    <a:pt x="3658" y="14"/>
                  </a:lnTo>
                  <a:lnTo>
                    <a:pt x="3658" y="14"/>
                  </a:lnTo>
                  <a:lnTo>
                    <a:pt x="3658" y="16"/>
                  </a:lnTo>
                  <a:lnTo>
                    <a:pt x="3658" y="16"/>
                  </a:lnTo>
                  <a:lnTo>
                    <a:pt x="3658" y="16"/>
                  </a:lnTo>
                  <a:lnTo>
                    <a:pt x="3662" y="20"/>
                  </a:lnTo>
                  <a:lnTo>
                    <a:pt x="3662" y="20"/>
                  </a:lnTo>
                  <a:lnTo>
                    <a:pt x="3668" y="20"/>
                  </a:lnTo>
                  <a:lnTo>
                    <a:pt x="3672" y="20"/>
                  </a:lnTo>
                  <a:lnTo>
                    <a:pt x="3672" y="20"/>
                  </a:lnTo>
                  <a:lnTo>
                    <a:pt x="3678" y="22"/>
                  </a:lnTo>
                  <a:lnTo>
                    <a:pt x="3684" y="22"/>
                  </a:lnTo>
                  <a:lnTo>
                    <a:pt x="3684" y="22"/>
                  </a:lnTo>
                  <a:lnTo>
                    <a:pt x="3688" y="20"/>
                  </a:lnTo>
                  <a:lnTo>
                    <a:pt x="3688" y="20"/>
                  </a:lnTo>
                  <a:lnTo>
                    <a:pt x="3690" y="20"/>
                  </a:lnTo>
                  <a:lnTo>
                    <a:pt x="3690" y="20"/>
                  </a:lnTo>
                  <a:lnTo>
                    <a:pt x="3692" y="18"/>
                  </a:lnTo>
                  <a:lnTo>
                    <a:pt x="3692" y="18"/>
                  </a:lnTo>
                  <a:lnTo>
                    <a:pt x="3692" y="18"/>
                  </a:lnTo>
                  <a:lnTo>
                    <a:pt x="3692" y="18"/>
                  </a:lnTo>
                  <a:lnTo>
                    <a:pt x="3692" y="18"/>
                  </a:lnTo>
                  <a:lnTo>
                    <a:pt x="3692" y="18"/>
                  </a:lnTo>
                  <a:lnTo>
                    <a:pt x="3692" y="18"/>
                  </a:lnTo>
                  <a:lnTo>
                    <a:pt x="3692" y="18"/>
                  </a:lnTo>
                  <a:lnTo>
                    <a:pt x="3694" y="18"/>
                  </a:lnTo>
                  <a:lnTo>
                    <a:pt x="3694" y="18"/>
                  </a:lnTo>
                  <a:lnTo>
                    <a:pt x="3698" y="18"/>
                  </a:lnTo>
                  <a:lnTo>
                    <a:pt x="3698" y="18"/>
                  </a:lnTo>
                  <a:lnTo>
                    <a:pt x="3702" y="16"/>
                  </a:lnTo>
                  <a:lnTo>
                    <a:pt x="3702" y="16"/>
                  </a:lnTo>
                  <a:lnTo>
                    <a:pt x="3708" y="18"/>
                  </a:lnTo>
                  <a:lnTo>
                    <a:pt x="3708" y="18"/>
                  </a:lnTo>
                  <a:lnTo>
                    <a:pt x="3710" y="18"/>
                  </a:lnTo>
                  <a:lnTo>
                    <a:pt x="3710" y="18"/>
                  </a:lnTo>
                  <a:lnTo>
                    <a:pt x="3714" y="18"/>
                  </a:lnTo>
                  <a:lnTo>
                    <a:pt x="3714" y="18"/>
                  </a:lnTo>
                  <a:lnTo>
                    <a:pt x="3716" y="18"/>
                  </a:lnTo>
                  <a:lnTo>
                    <a:pt x="3716" y="18"/>
                  </a:lnTo>
                  <a:lnTo>
                    <a:pt x="3720" y="18"/>
                  </a:lnTo>
                  <a:lnTo>
                    <a:pt x="3720" y="18"/>
                  </a:lnTo>
                  <a:lnTo>
                    <a:pt x="3726" y="18"/>
                  </a:lnTo>
                  <a:lnTo>
                    <a:pt x="3726" y="18"/>
                  </a:lnTo>
                  <a:lnTo>
                    <a:pt x="3732" y="18"/>
                  </a:lnTo>
                  <a:lnTo>
                    <a:pt x="3732" y="18"/>
                  </a:lnTo>
                  <a:lnTo>
                    <a:pt x="3734" y="18"/>
                  </a:lnTo>
                  <a:lnTo>
                    <a:pt x="3734" y="18"/>
                  </a:lnTo>
                  <a:lnTo>
                    <a:pt x="3740" y="18"/>
                  </a:lnTo>
                  <a:lnTo>
                    <a:pt x="3740" y="18"/>
                  </a:lnTo>
                  <a:lnTo>
                    <a:pt x="3748" y="18"/>
                  </a:lnTo>
                  <a:lnTo>
                    <a:pt x="3748" y="18"/>
                  </a:lnTo>
                  <a:lnTo>
                    <a:pt x="3756" y="18"/>
                  </a:lnTo>
                  <a:lnTo>
                    <a:pt x="3756" y="18"/>
                  </a:lnTo>
                  <a:lnTo>
                    <a:pt x="3760" y="20"/>
                  </a:lnTo>
                  <a:lnTo>
                    <a:pt x="3760" y="20"/>
                  </a:lnTo>
                  <a:lnTo>
                    <a:pt x="3764" y="20"/>
                  </a:lnTo>
                  <a:lnTo>
                    <a:pt x="3764" y="20"/>
                  </a:lnTo>
                  <a:lnTo>
                    <a:pt x="3770" y="20"/>
                  </a:lnTo>
                  <a:lnTo>
                    <a:pt x="3770" y="20"/>
                  </a:lnTo>
                  <a:lnTo>
                    <a:pt x="3772" y="20"/>
                  </a:lnTo>
                  <a:lnTo>
                    <a:pt x="3772" y="20"/>
                  </a:lnTo>
                  <a:lnTo>
                    <a:pt x="3776" y="20"/>
                  </a:lnTo>
                  <a:lnTo>
                    <a:pt x="3776" y="20"/>
                  </a:lnTo>
                  <a:lnTo>
                    <a:pt x="3778" y="20"/>
                  </a:lnTo>
                  <a:lnTo>
                    <a:pt x="3780" y="20"/>
                  </a:lnTo>
                  <a:lnTo>
                    <a:pt x="3780" y="20"/>
                  </a:lnTo>
                  <a:lnTo>
                    <a:pt x="3782" y="20"/>
                  </a:lnTo>
                  <a:lnTo>
                    <a:pt x="3782" y="20"/>
                  </a:lnTo>
                  <a:lnTo>
                    <a:pt x="3784" y="20"/>
                  </a:lnTo>
                  <a:lnTo>
                    <a:pt x="3784" y="20"/>
                  </a:lnTo>
                  <a:lnTo>
                    <a:pt x="3784" y="20"/>
                  </a:lnTo>
                  <a:lnTo>
                    <a:pt x="3784" y="20"/>
                  </a:lnTo>
                  <a:lnTo>
                    <a:pt x="3786" y="20"/>
                  </a:lnTo>
                  <a:lnTo>
                    <a:pt x="3786" y="20"/>
                  </a:lnTo>
                  <a:lnTo>
                    <a:pt x="3786" y="20"/>
                  </a:lnTo>
                  <a:lnTo>
                    <a:pt x="3786" y="20"/>
                  </a:lnTo>
                  <a:lnTo>
                    <a:pt x="3788" y="20"/>
                  </a:lnTo>
                  <a:lnTo>
                    <a:pt x="3788" y="20"/>
                  </a:lnTo>
                  <a:lnTo>
                    <a:pt x="3790" y="22"/>
                  </a:lnTo>
                  <a:lnTo>
                    <a:pt x="3790" y="22"/>
                  </a:lnTo>
                  <a:lnTo>
                    <a:pt x="3794" y="22"/>
                  </a:lnTo>
                  <a:lnTo>
                    <a:pt x="3794" y="22"/>
                  </a:lnTo>
                  <a:lnTo>
                    <a:pt x="3796" y="22"/>
                  </a:lnTo>
                  <a:lnTo>
                    <a:pt x="3796" y="22"/>
                  </a:lnTo>
                  <a:lnTo>
                    <a:pt x="3796" y="22"/>
                  </a:lnTo>
                  <a:lnTo>
                    <a:pt x="3796" y="22"/>
                  </a:lnTo>
                  <a:lnTo>
                    <a:pt x="3796" y="22"/>
                  </a:lnTo>
                  <a:lnTo>
                    <a:pt x="3796" y="22"/>
                  </a:lnTo>
                  <a:lnTo>
                    <a:pt x="3798" y="20"/>
                  </a:lnTo>
                  <a:lnTo>
                    <a:pt x="3798" y="20"/>
                  </a:lnTo>
                  <a:lnTo>
                    <a:pt x="3802" y="22"/>
                  </a:lnTo>
                  <a:lnTo>
                    <a:pt x="3802" y="22"/>
                  </a:lnTo>
                  <a:lnTo>
                    <a:pt x="3802" y="20"/>
                  </a:lnTo>
                  <a:lnTo>
                    <a:pt x="3802" y="20"/>
                  </a:lnTo>
                  <a:lnTo>
                    <a:pt x="3804" y="20"/>
                  </a:lnTo>
                  <a:lnTo>
                    <a:pt x="3804" y="20"/>
                  </a:lnTo>
                  <a:lnTo>
                    <a:pt x="3804" y="22"/>
                  </a:lnTo>
                  <a:lnTo>
                    <a:pt x="3804" y="22"/>
                  </a:lnTo>
                  <a:lnTo>
                    <a:pt x="3806" y="22"/>
                  </a:lnTo>
                  <a:lnTo>
                    <a:pt x="3806" y="22"/>
                  </a:lnTo>
                  <a:lnTo>
                    <a:pt x="3806" y="22"/>
                  </a:lnTo>
                  <a:lnTo>
                    <a:pt x="3806" y="22"/>
                  </a:lnTo>
                  <a:lnTo>
                    <a:pt x="3808" y="22"/>
                  </a:lnTo>
                  <a:lnTo>
                    <a:pt x="3808" y="22"/>
                  </a:lnTo>
                  <a:lnTo>
                    <a:pt x="3808" y="22"/>
                  </a:lnTo>
                  <a:lnTo>
                    <a:pt x="3808" y="22"/>
                  </a:lnTo>
                  <a:lnTo>
                    <a:pt x="3808" y="22"/>
                  </a:lnTo>
                  <a:lnTo>
                    <a:pt x="3808" y="22"/>
                  </a:lnTo>
                  <a:lnTo>
                    <a:pt x="3808" y="22"/>
                  </a:lnTo>
                  <a:lnTo>
                    <a:pt x="3808" y="22"/>
                  </a:lnTo>
                  <a:lnTo>
                    <a:pt x="3808" y="22"/>
                  </a:lnTo>
                  <a:lnTo>
                    <a:pt x="3808" y="22"/>
                  </a:lnTo>
                  <a:lnTo>
                    <a:pt x="3810" y="22"/>
                  </a:lnTo>
                  <a:lnTo>
                    <a:pt x="3810" y="22"/>
                  </a:lnTo>
                  <a:lnTo>
                    <a:pt x="3810" y="22"/>
                  </a:lnTo>
                  <a:lnTo>
                    <a:pt x="3810" y="22"/>
                  </a:lnTo>
                  <a:lnTo>
                    <a:pt x="3810" y="22"/>
                  </a:lnTo>
                  <a:lnTo>
                    <a:pt x="3810" y="22"/>
                  </a:lnTo>
                  <a:lnTo>
                    <a:pt x="3810" y="22"/>
                  </a:lnTo>
                  <a:lnTo>
                    <a:pt x="3810" y="22"/>
                  </a:lnTo>
                  <a:lnTo>
                    <a:pt x="3810" y="22"/>
                  </a:lnTo>
                  <a:lnTo>
                    <a:pt x="3810" y="22"/>
                  </a:lnTo>
                  <a:lnTo>
                    <a:pt x="3812" y="22"/>
                  </a:lnTo>
                  <a:lnTo>
                    <a:pt x="3812" y="22"/>
                  </a:lnTo>
                  <a:lnTo>
                    <a:pt x="3814" y="22"/>
                  </a:lnTo>
                  <a:lnTo>
                    <a:pt x="3814" y="22"/>
                  </a:lnTo>
                  <a:lnTo>
                    <a:pt x="3816" y="22"/>
                  </a:lnTo>
                  <a:lnTo>
                    <a:pt x="3816" y="22"/>
                  </a:lnTo>
                  <a:lnTo>
                    <a:pt x="3818" y="22"/>
                  </a:lnTo>
                  <a:lnTo>
                    <a:pt x="3818" y="22"/>
                  </a:lnTo>
                  <a:lnTo>
                    <a:pt x="3822" y="22"/>
                  </a:lnTo>
                  <a:lnTo>
                    <a:pt x="3822" y="22"/>
                  </a:lnTo>
                  <a:lnTo>
                    <a:pt x="3824" y="22"/>
                  </a:lnTo>
                  <a:lnTo>
                    <a:pt x="3824" y="22"/>
                  </a:lnTo>
                  <a:lnTo>
                    <a:pt x="3828" y="24"/>
                  </a:lnTo>
                  <a:lnTo>
                    <a:pt x="3828" y="24"/>
                  </a:lnTo>
                  <a:lnTo>
                    <a:pt x="3828" y="22"/>
                  </a:lnTo>
                  <a:lnTo>
                    <a:pt x="3828" y="22"/>
                  </a:lnTo>
                  <a:lnTo>
                    <a:pt x="3830" y="24"/>
                  </a:lnTo>
                  <a:lnTo>
                    <a:pt x="3830" y="24"/>
                  </a:lnTo>
                  <a:lnTo>
                    <a:pt x="3832" y="24"/>
                  </a:lnTo>
                  <a:lnTo>
                    <a:pt x="3832" y="24"/>
                  </a:lnTo>
                  <a:lnTo>
                    <a:pt x="3834" y="24"/>
                  </a:lnTo>
                  <a:lnTo>
                    <a:pt x="3834" y="24"/>
                  </a:lnTo>
                  <a:lnTo>
                    <a:pt x="3836" y="24"/>
                  </a:lnTo>
                  <a:lnTo>
                    <a:pt x="3836" y="24"/>
                  </a:lnTo>
                  <a:lnTo>
                    <a:pt x="3838" y="24"/>
                  </a:lnTo>
                  <a:lnTo>
                    <a:pt x="3838" y="24"/>
                  </a:lnTo>
                  <a:lnTo>
                    <a:pt x="3838" y="24"/>
                  </a:lnTo>
                  <a:lnTo>
                    <a:pt x="3838" y="24"/>
                  </a:lnTo>
                  <a:lnTo>
                    <a:pt x="3840" y="24"/>
                  </a:lnTo>
                  <a:lnTo>
                    <a:pt x="3840" y="24"/>
                  </a:lnTo>
                  <a:lnTo>
                    <a:pt x="3840" y="24"/>
                  </a:lnTo>
                  <a:lnTo>
                    <a:pt x="3840" y="24"/>
                  </a:lnTo>
                  <a:lnTo>
                    <a:pt x="3846" y="24"/>
                  </a:lnTo>
                  <a:lnTo>
                    <a:pt x="3846" y="24"/>
                  </a:lnTo>
                  <a:lnTo>
                    <a:pt x="3850" y="26"/>
                  </a:lnTo>
                  <a:lnTo>
                    <a:pt x="3850" y="26"/>
                  </a:lnTo>
                  <a:lnTo>
                    <a:pt x="3860" y="26"/>
                  </a:lnTo>
                  <a:lnTo>
                    <a:pt x="3860" y="26"/>
                  </a:lnTo>
                  <a:lnTo>
                    <a:pt x="3864" y="24"/>
                  </a:lnTo>
                  <a:lnTo>
                    <a:pt x="3864" y="24"/>
                  </a:lnTo>
                  <a:lnTo>
                    <a:pt x="3868" y="26"/>
                  </a:lnTo>
                  <a:lnTo>
                    <a:pt x="3868" y="26"/>
                  </a:lnTo>
                  <a:lnTo>
                    <a:pt x="3876" y="26"/>
                  </a:lnTo>
                  <a:lnTo>
                    <a:pt x="3876" y="26"/>
                  </a:lnTo>
                  <a:lnTo>
                    <a:pt x="3878" y="26"/>
                  </a:lnTo>
                  <a:lnTo>
                    <a:pt x="3878" y="26"/>
                  </a:lnTo>
                  <a:lnTo>
                    <a:pt x="3890" y="28"/>
                  </a:lnTo>
                  <a:lnTo>
                    <a:pt x="3890" y="28"/>
                  </a:lnTo>
                  <a:lnTo>
                    <a:pt x="3892" y="28"/>
                  </a:lnTo>
                  <a:lnTo>
                    <a:pt x="3892" y="28"/>
                  </a:lnTo>
                  <a:lnTo>
                    <a:pt x="3902" y="28"/>
                  </a:lnTo>
                  <a:lnTo>
                    <a:pt x="3902" y="28"/>
                  </a:lnTo>
                  <a:lnTo>
                    <a:pt x="3904" y="30"/>
                  </a:lnTo>
                  <a:lnTo>
                    <a:pt x="3904" y="30"/>
                  </a:lnTo>
                  <a:lnTo>
                    <a:pt x="3908" y="28"/>
                  </a:lnTo>
                  <a:lnTo>
                    <a:pt x="3908" y="28"/>
                  </a:lnTo>
                  <a:lnTo>
                    <a:pt x="3910" y="28"/>
                  </a:lnTo>
                  <a:lnTo>
                    <a:pt x="3910" y="28"/>
                  </a:lnTo>
                  <a:lnTo>
                    <a:pt x="3912" y="28"/>
                  </a:lnTo>
                  <a:lnTo>
                    <a:pt x="3912" y="28"/>
                  </a:lnTo>
                  <a:lnTo>
                    <a:pt x="3918" y="30"/>
                  </a:lnTo>
                  <a:lnTo>
                    <a:pt x="3918" y="30"/>
                  </a:lnTo>
                  <a:lnTo>
                    <a:pt x="3922" y="30"/>
                  </a:lnTo>
                  <a:lnTo>
                    <a:pt x="3922" y="30"/>
                  </a:lnTo>
                  <a:lnTo>
                    <a:pt x="3924" y="30"/>
                  </a:lnTo>
                  <a:lnTo>
                    <a:pt x="3924" y="30"/>
                  </a:lnTo>
                  <a:lnTo>
                    <a:pt x="3924" y="30"/>
                  </a:lnTo>
                  <a:lnTo>
                    <a:pt x="3924" y="30"/>
                  </a:lnTo>
                  <a:lnTo>
                    <a:pt x="3926" y="30"/>
                  </a:lnTo>
                  <a:lnTo>
                    <a:pt x="3926" y="30"/>
                  </a:lnTo>
                  <a:lnTo>
                    <a:pt x="3926" y="30"/>
                  </a:lnTo>
                  <a:lnTo>
                    <a:pt x="3926" y="30"/>
                  </a:lnTo>
                  <a:lnTo>
                    <a:pt x="3930" y="32"/>
                  </a:lnTo>
                  <a:lnTo>
                    <a:pt x="3930" y="32"/>
                  </a:lnTo>
                  <a:lnTo>
                    <a:pt x="3906" y="32"/>
                  </a:lnTo>
                  <a:lnTo>
                    <a:pt x="3906" y="32"/>
                  </a:lnTo>
                  <a:lnTo>
                    <a:pt x="3906" y="32"/>
                  </a:lnTo>
                  <a:lnTo>
                    <a:pt x="3906" y="32"/>
                  </a:lnTo>
                  <a:lnTo>
                    <a:pt x="3906" y="32"/>
                  </a:lnTo>
                  <a:lnTo>
                    <a:pt x="3904" y="32"/>
                  </a:lnTo>
                  <a:lnTo>
                    <a:pt x="3904" y="32"/>
                  </a:lnTo>
                  <a:lnTo>
                    <a:pt x="3904" y="32"/>
                  </a:lnTo>
                  <a:lnTo>
                    <a:pt x="3904" y="32"/>
                  </a:lnTo>
                  <a:lnTo>
                    <a:pt x="3904" y="32"/>
                  </a:lnTo>
                  <a:lnTo>
                    <a:pt x="3904" y="32"/>
                  </a:lnTo>
                  <a:lnTo>
                    <a:pt x="3898" y="34"/>
                  </a:lnTo>
                  <a:lnTo>
                    <a:pt x="3898" y="34"/>
                  </a:lnTo>
                  <a:lnTo>
                    <a:pt x="3892" y="36"/>
                  </a:lnTo>
                  <a:lnTo>
                    <a:pt x="3892" y="36"/>
                  </a:lnTo>
                  <a:lnTo>
                    <a:pt x="3890" y="36"/>
                  </a:lnTo>
                  <a:lnTo>
                    <a:pt x="3890" y="36"/>
                  </a:lnTo>
                  <a:lnTo>
                    <a:pt x="3888" y="36"/>
                  </a:lnTo>
                  <a:lnTo>
                    <a:pt x="3888" y="36"/>
                  </a:lnTo>
                  <a:lnTo>
                    <a:pt x="3886" y="36"/>
                  </a:lnTo>
                  <a:lnTo>
                    <a:pt x="3886" y="36"/>
                  </a:lnTo>
                  <a:lnTo>
                    <a:pt x="3886" y="36"/>
                  </a:lnTo>
                  <a:lnTo>
                    <a:pt x="3886" y="36"/>
                  </a:lnTo>
                  <a:lnTo>
                    <a:pt x="3886" y="36"/>
                  </a:lnTo>
                  <a:lnTo>
                    <a:pt x="3886" y="36"/>
                  </a:lnTo>
                  <a:lnTo>
                    <a:pt x="3884" y="36"/>
                  </a:lnTo>
                  <a:lnTo>
                    <a:pt x="3884" y="36"/>
                  </a:lnTo>
                  <a:lnTo>
                    <a:pt x="3882" y="36"/>
                  </a:lnTo>
                  <a:lnTo>
                    <a:pt x="3882" y="36"/>
                  </a:lnTo>
                  <a:lnTo>
                    <a:pt x="3882" y="36"/>
                  </a:lnTo>
                  <a:lnTo>
                    <a:pt x="3882" y="36"/>
                  </a:lnTo>
                  <a:lnTo>
                    <a:pt x="3882" y="36"/>
                  </a:lnTo>
                  <a:lnTo>
                    <a:pt x="3882" y="36"/>
                  </a:lnTo>
                  <a:lnTo>
                    <a:pt x="3882" y="36"/>
                  </a:lnTo>
                  <a:lnTo>
                    <a:pt x="3882" y="36"/>
                  </a:lnTo>
                  <a:lnTo>
                    <a:pt x="3878" y="36"/>
                  </a:lnTo>
                  <a:lnTo>
                    <a:pt x="3878" y="36"/>
                  </a:lnTo>
                  <a:lnTo>
                    <a:pt x="3878" y="36"/>
                  </a:lnTo>
                  <a:lnTo>
                    <a:pt x="3878" y="36"/>
                  </a:lnTo>
                  <a:lnTo>
                    <a:pt x="3878" y="36"/>
                  </a:lnTo>
                  <a:lnTo>
                    <a:pt x="3878" y="36"/>
                  </a:lnTo>
                  <a:lnTo>
                    <a:pt x="3876" y="36"/>
                  </a:lnTo>
                  <a:lnTo>
                    <a:pt x="3876" y="36"/>
                  </a:lnTo>
                  <a:lnTo>
                    <a:pt x="3874" y="36"/>
                  </a:lnTo>
                  <a:lnTo>
                    <a:pt x="3874" y="36"/>
                  </a:lnTo>
                  <a:lnTo>
                    <a:pt x="3874" y="36"/>
                  </a:lnTo>
                  <a:lnTo>
                    <a:pt x="3874" y="36"/>
                  </a:lnTo>
                  <a:lnTo>
                    <a:pt x="3874" y="36"/>
                  </a:lnTo>
                  <a:lnTo>
                    <a:pt x="3874" y="38"/>
                  </a:lnTo>
                  <a:lnTo>
                    <a:pt x="3874" y="38"/>
                  </a:lnTo>
                  <a:lnTo>
                    <a:pt x="3870" y="38"/>
                  </a:lnTo>
                  <a:lnTo>
                    <a:pt x="3870" y="38"/>
                  </a:lnTo>
                  <a:lnTo>
                    <a:pt x="3864" y="38"/>
                  </a:lnTo>
                  <a:lnTo>
                    <a:pt x="3864" y="38"/>
                  </a:lnTo>
                  <a:lnTo>
                    <a:pt x="3854" y="38"/>
                  </a:lnTo>
                  <a:lnTo>
                    <a:pt x="3854" y="38"/>
                  </a:lnTo>
                  <a:lnTo>
                    <a:pt x="3850" y="36"/>
                  </a:lnTo>
                  <a:lnTo>
                    <a:pt x="3850" y="36"/>
                  </a:lnTo>
                  <a:lnTo>
                    <a:pt x="3846" y="34"/>
                  </a:lnTo>
                  <a:lnTo>
                    <a:pt x="3846" y="34"/>
                  </a:lnTo>
                  <a:lnTo>
                    <a:pt x="3846" y="34"/>
                  </a:lnTo>
                  <a:lnTo>
                    <a:pt x="3846" y="34"/>
                  </a:lnTo>
                  <a:lnTo>
                    <a:pt x="3842" y="34"/>
                  </a:lnTo>
                  <a:lnTo>
                    <a:pt x="3842" y="34"/>
                  </a:lnTo>
                  <a:lnTo>
                    <a:pt x="3842" y="36"/>
                  </a:lnTo>
                  <a:lnTo>
                    <a:pt x="3842" y="36"/>
                  </a:lnTo>
                  <a:lnTo>
                    <a:pt x="3842" y="36"/>
                  </a:lnTo>
                  <a:lnTo>
                    <a:pt x="3842" y="36"/>
                  </a:lnTo>
                  <a:lnTo>
                    <a:pt x="3842" y="36"/>
                  </a:lnTo>
                  <a:lnTo>
                    <a:pt x="3842" y="36"/>
                  </a:lnTo>
                  <a:lnTo>
                    <a:pt x="3842" y="36"/>
                  </a:lnTo>
                  <a:lnTo>
                    <a:pt x="3840" y="38"/>
                  </a:lnTo>
                  <a:lnTo>
                    <a:pt x="3840" y="38"/>
                  </a:lnTo>
                  <a:lnTo>
                    <a:pt x="3832" y="38"/>
                  </a:lnTo>
                  <a:lnTo>
                    <a:pt x="3832" y="38"/>
                  </a:lnTo>
                  <a:lnTo>
                    <a:pt x="3830" y="38"/>
                  </a:lnTo>
                  <a:lnTo>
                    <a:pt x="3830" y="38"/>
                  </a:lnTo>
                  <a:lnTo>
                    <a:pt x="3828" y="38"/>
                  </a:lnTo>
                  <a:lnTo>
                    <a:pt x="3828" y="38"/>
                  </a:lnTo>
                  <a:lnTo>
                    <a:pt x="3826" y="38"/>
                  </a:lnTo>
                  <a:lnTo>
                    <a:pt x="3826" y="38"/>
                  </a:lnTo>
                  <a:lnTo>
                    <a:pt x="3824" y="38"/>
                  </a:lnTo>
                  <a:lnTo>
                    <a:pt x="3824" y="38"/>
                  </a:lnTo>
                  <a:lnTo>
                    <a:pt x="3824" y="38"/>
                  </a:lnTo>
                  <a:lnTo>
                    <a:pt x="3824" y="38"/>
                  </a:lnTo>
                  <a:lnTo>
                    <a:pt x="3824" y="38"/>
                  </a:lnTo>
                  <a:lnTo>
                    <a:pt x="3824" y="38"/>
                  </a:lnTo>
                  <a:lnTo>
                    <a:pt x="3822" y="38"/>
                  </a:lnTo>
                  <a:lnTo>
                    <a:pt x="3822" y="38"/>
                  </a:lnTo>
                  <a:lnTo>
                    <a:pt x="3820" y="38"/>
                  </a:lnTo>
                  <a:lnTo>
                    <a:pt x="3820" y="38"/>
                  </a:lnTo>
                  <a:lnTo>
                    <a:pt x="3820" y="38"/>
                  </a:lnTo>
                  <a:lnTo>
                    <a:pt x="3820" y="38"/>
                  </a:lnTo>
                  <a:lnTo>
                    <a:pt x="3812" y="40"/>
                  </a:lnTo>
                  <a:lnTo>
                    <a:pt x="3812" y="40"/>
                  </a:lnTo>
                  <a:lnTo>
                    <a:pt x="3810" y="40"/>
                  </a:lnTo>
                  <a:lnTo>
                    <a:pt x="3810" y="40"/>
                  </a:lnTo>
                  <a:lnTo>
                    <a:pt x="3810" y="40"/>
                  </a:lnTo>
                  <a:lnTo>
                    <a:pt x="3810" y="40"/>
                  </a:lnTo>
                  <a:lnTo>
                    <a:pt x="3810" y="40"/>
                  </a:lnTo>
                  <a:lnTo>
                    <a:pt x="3810" y="40"/>
                  </a:lnTo>
                  <a:lnTo>
                    <a:pt x="3808" y="40"/>
                  </a:lnTo>
                  <a:lnTo>
                    <a:pt x="3808" y="40"/>
                  </a:lnTo>
                  <a:lnTo>
                    <a:pt x="3808" y="40"/>
                  </a:lnTo>
                  <a:lnTo>
                    <a:pt x="3808" y="40"/>
                  </a:lnTo>
                  <a:lnTo>
                    <a:pt x="3808" y="40"/>
                  </a:lnTo>
                  <a:lnTo>
                    <a:pt x="3808" y="40"/>
                  </a:lnTo>
                  <a:lnTo>
                    <a:pt x="3806" y="42"/>
                  </a:lnTo>
                  <a:lnTo>
                    <a:pt x="3806" y="42"/>
                  </a:lnTo>
                  <a:lnTo>
                    <a:pt x="3806" y="42"/>
                  </a:lnTo>
                  <a:lnTo>
                    <a:pt x="3806" y="42"/>
                  </a:lnTo>
                  <a:lnTo>
                    <a:pt x="3802" y="42"/>
                  </a:lnTo>
                  <a:lnTo>
                    <a:pt x="3802" y="42"/>
                  </a:lnTo>
                  <a:lnTo>
                    <a:pt x="3800" y="42"/>
                  </a:lnTo>
                  <a:lnTo>
                    <a:pt x="3800" y="42"/>
                  </a:lnTo>
                  <a:lnTo>
                    <a:pt x="3794" y="42"/>
                  </a:lnTo>
                  <a:lnTo>
                    <a:pt x="3794" y="42"/>
                  </a:lnTo>
                  <a:lnTo>
                    <a:pt x="3794" y="42"/>
                  </a:lnTo>
                  <a:lnTo>
                    <a:pt x="3794" y="42"/>
                  </a:lnTo>
                  <a:lnTo>
                    <a:pt x="3794" y="42"/>
                  </a:lnTo>
                  <a:lnTo>
                    <a:pt x="3794" y="42"/>
                  </a:lnTo>
                  <a:lnTo>
                    <a:pt x="3790" y="42"/>
                  </a:lnTo>
                  <a:lnTo>
                    <a:pt x="3790" y="42"/>
                  </a:lnTo>
                  <a:lnTo>
                    <a:pt x="3790" y="42"/>
                  </a:lnTo>
                  <a:lnTo>
                    <a:pt x="3790" y="42"/>
                  </a:lnTo>
                  <a:lnTo>
                    <a:pt x="3788" y="42"/>
                  </a:lnTo>
                  <a:lnTo>
                    <a:pt x="3788" y="42"/>
                  </a:lnTo>
                  <a:lnTo>
                    <a:pt x="3782" y="42"/>
                  </a:lnTo>
                  <a:lnTo>
                    <a:pt x="3782" y="42"/>
                  </a:lnTo>
                  <a:lnTo>
                    <a:pt x="3780" y="42"/>
                  </a:lnTo>
                  <a:lnTo>
                    <a:pt x="3780" y="42"/>
                  </a:lnTo>
                  <a:lnTo>
                    <a:pt x="3772" y="42"/>
                  </a:lnTo>
                  <a:lnTo>
                    <a:pt x="3772" y="42"/>
                  </a:lnTo>
                  <a:lnTo>
                    <a:pt x="3762" y="40"/>
                  </a:lnTo>
                  <a:lnTo>
                    <a:pt x="3762" y="40"/>
                  </a:lnTo>
                  <a:lnTo>
                    <a:pt x="3758" y="42"/>
                  </a:lnTo>
                  <a:lnTo>
                    <a:pt x="3758" y="42"/>
                  </a:lnTo>
                  <a:lnTo>
                    <a:pt x="3750" y="42"/>
                  </a:lnTo>
                  <a:lnTo>
                    <a:pt x="3750" y="42"/>
                  </a:lnTo>
                  <a:lnTo>
                    <a:pt x="3750" y="42"/>
                  </a:lnTo>
                  <a:lnTo>
                    <a:pt x="3750" y="42"/>
                  </a:lnTo>
                  <a:lnTo>
                    <a:pt x="3750" y="42"/>
                  </a:lnTo>
                  <a:lnTo>
                    <a:pt x="3750" y="42"/>
                  </a:lnTo>
                  <a:lnTo>
                    <a:pt x="3748" y="42"/>
                  </a:lnTo>
                  <a:lnTo>
                    <a:pt x="3748" y="42"/>
                  </a:lnTo>
                  <a:lnTo>
                    <a:pt x="3748" y="42"/>
                  </a:lnTo>
                  <a:lnTo>
                    <a:pt x="3748" y="42"/>
                  </a:lnTo>
                  <a:lnTo>
                    <a:pt x="3748" y="42"/>
                  </a:lnTo>
                  <a:lnTo>
                    <a:pt x="3748" y="42"/>
                  </a:lnTo>
                  <a:lnTo>
                    <a:pt x="3746" y="42"/>
                  </a:lnTo>
                  <a:lnTo>
                    <a:pt x="3746" y="42"/>
                  </a:lnTo>
                  <a:lnTo>
                    <a:pt x="3744" y="42"/>
                  </a:lnTo>
                  <a:lnTo>
                    <a:pt x="3744" y="42"/>
                  </a:lnTo>
                  <a:lnTo>
                    <a:pt x="3744" y="42"/>
                  </a:lnTo>
                  <a:lnTo>
                    <a:pt x="3744" y="42"/>
                  </a:lnTo>
                  <a:lnTo>
                    <a:pt x="3742" y="42"/>
                  </a:lnTo>
                  <a:lnTo>
                    <a:pt x="3742" y="42"/>
                  </a:lnTo>
                  <a:lnTo>
                    <a:pt x="3740" y="42"/>
                  </a:lnTo>
                  <a:lnTo>
                    <a:pt x="3740" y="42"/>
                  </a:lnTo>
                  <a:lnTo>
                    <a:pt x="3738" y="42"/>
                  </a:lnTo>
                  <a:lnTo>
                    <a:pt x="3738" y="42"/>
                  </a:lnTo>
                  <a:lnTo>
                    <a:pt x="3736" y="42"/>
                  </a:lnTo>
                  <a:lnTo>
                    <a:pt x="3736" y="42"/>
                  </a:lnTo>
                  <a:lnTo>
                    <a:pt x="3730" y="42"/>
                  </a:lnTo>
                  <a:lnTo>
                    <a:pt x="3730" y="42"/>
                  </a:lnTo>
                  <a:lnTo>
                    <a:pt x="3728" y="42"/>
                  </a:lnTo>
                  <a:lnTo>
                    <a:pt x="3728" y="42"/>
                  </a:lnTo>
                  <a:lnTo>
                    <a:pt x="3724" y="42"/>
                  </a:lnTo>
                  <a:lnTo>
                    <a:pt x="3724" y="42"/>
                  </a:lnTo>
                  <a:lnTo>
                    <a:pt x="3720" y="42"/>
                  </a:lnTo>
                  <a:lnTo>
                    <a:pt x="3720" y="42"/>
                  </a:lnTo>
                  <a:lnTo>
                    <a:pt x="3718" y="42"/>
                  </a:lnTo>
                  <a:lnTo>
                    <a:pt x="3718" y="42"/>
                  </a:lnTo>
                  <a:lnTo>
                    <a:pt x="3714" y="42"/>
                  </a:lnTo>
                  <a:lnTo>
                    <a:pt x="3714" y="42"/>
                  </a:lnTo>
                  <a:lnTo>
                    <a:pt x="3710" y="44"/>
                  </a:lnTo>
                  <a:lnTo>
                    <a:pt x="3710" y="44"/>
                  </a:lnTo>
                  <a:lnTo>
                    <a:pt x="3710" y="44"/>
                  </a:lnTo>
                  <a:lnTo>
                    <a:pt x="3710" y="44"/>
                  </a:lnTo>
                  <a:lnTo>
                    <a:pt x="3708" y="44"/>
                  </a:lnTo>
                  <a:lnTo>
                    <a:pt x="3708" y="44"/>
                  </a:lnTo>
                  <a:lnTo>
                    <a:pt x="3708" y="44"/>
                  </a:lnTo>
                  <a:lnTo>
                    <a:pt x="3708" y="44"/>
                  </a:lnTo>
                  <a:lnTo>
                    <a:pt x="3708" y="44"/>
                  </a:lnTo>
                  <a:lnTo>
                    <a:pt x="3708" y="44"/>
                  </a:lnTo>
                  <a:lnTo>
                    <a:pt x="3706" y="44"/>
                  </a:lnTo>
                  <a:lnTo>
                    <a:pt x="3706" y="44"/>
                  </a:lnTo>
                  <a:lnTo>
                    <a:pt x="3704" y="44"/>
                  </a:lnTo>
                  <a:lnTo>
                    <a:pt x="3704" y="44"/>
                  </a:lnTo>
                  <a:lnTo>
                    <a:pt x="3704" y="44"/>
                  </a:lnTo>
                  <a:lnTo>
                    <a:pt x="3704" y="44"/>
                  </a:lnTo>
                  <a:lnTo>
                    <a:pt x="3698" y="46"/>
                  </a:lnTo>
                  <a:lnTo>
                    <a:pt x="3698" y="46"/>
                  </a:lnTo>
                  <a:lnTo>
                    <a:pt x="3698" y="46"/>
                  </a:lnTo>
                  <a:lnTo>
                    <a:pt x="3698" y="46"/>
                  </a:lnTo>
                  <a:lnTo>
                    <a:pt x="3690" y="46"/>
                  </a:lnTo>
                  <a:lnTo>
                    <a:pt x="3690" y="46"/>
                  </a:lnTo>
                  <a:lnTo>
                    <a:pt x="3688" y="46"/>
                  </a:lnTo>
                  <a:lnTo>
                    <a:pt x="3688" y="46"/>
                  </a:lnTo>
                  <a:lnTo>
                    <a:pt x="3684" y="46"/>
                  </a:lnTo>
                  <a:lnTo>
                    <a:pt x="3684" y="46"/>
                  </a:lnTo>
                  <a:lnTo>
                    <a:pt x="3680" y="46"/>
                  </a:lnTo>
                  <a:lnTo>
                    <a:pt x="3680" y="46"/>
                  </a:lnTo>
                  <a:lnTo>
                    <a:pt x="3678" y="46"/>
                  </a:lnTo>
                  <a:lnTo>
                    <a:pt x="3678" y="46"/>
                  </a:lnTo>
                  <a:lnTo>
                    <a:pt x="3678" y="46"/>
                  </a:lnTo>
                  <a:lnTo>
                    <a:pt x="3678" y="46"/>
                  </a:lnTo>
                  <a:lnTo>
                    <a:pt x="3676" y="46"/>
                  </a:lnTo>
                  <a:lnTo>
                    <a:pt x="3676" y="46"/>
                  </a:lnTo>
                  <a:lnTo>
                    <a:pt x="3676" y="46"/>
                  </a:lnTo>
                  <a:lnTo>
                    <a:pt x="3676" y="46"/>
                  </a:lnTo>
                  <a:lnTo>
                    <a:pt x="3676" y="46"/>
                  </a:lnTo>
                  <a:lnTo>
                    <a:pt x="3676" y="46"/>
                  </a:lnTo>
                  <a:lnTo>
                    <a:pt x="3674" y="46"/>
                  </a:lnTo>
                  <a:lnTo>
                    <a:pt x="3674" y="46"/>
                  </a:lnTo>
                  <a:lnTo>
                    <a:pt x="3670" y="48"/>
                  </a:lnTo>
                  <a:lnTo>
                    <a:pt x="3670" y="48"/>
                  </a:lnTo>
                  <a:lnTo>
                    <a:pt x="3664" y="46"/>
                  </a:lnTo>
                  <a:lnTo>
                    <a:pt x="3664" y="46"/>
                  </a:lnTo>
                  <a:lnTo>
                    <a:pt x="3660" y="44"/>
                  </a:lnTo>
                  <a:lnTo>
                    <a:pt x="3660" y="44"/>
                  </a:lnTo>
                  <a:lnTo>
                    <a:pt x="3658" y="44"/>
                  </a:lnTo>
                  <a:lnTo>
                    <a:pt x="3658" y="44"/>
                  </a:lnTo>
                  <a:lnTo>
                    <a:pt x="3656" y="44"/>
                  </a:lnTo>
                  <a:lnTo>
                    <a:pt x="3656" y="44"/>
                  </a:lnTo>
                  <a:lnTo>
                    <a:pt x="3652" y="46"/>
                  </a:lnTo>
                  <a:lnTo>
                    <a:pt x="3652" y="46"/>
                  </a:lnTo>
                  <a:lnTo>
                    <a:pt x="3650" y="48"/>
                  </a:lnTo>
                  <a:lnTo>
                    <a:pt x="3650" y="48"/>
                  </a:lnTo>
                  <a:lnTo>
                    <a:pt x="3648" y="48"/>
                  </a:lnTo>
                  <a:lnTo>
                    <a:pt x="3648" y="48"/>
                  </a:lnTo>
                  <a:lnTo>
                    <a:pt x="3648" y="48"/>
                  </a:lnTo>
                  <a:lnTo>
                    <a:pt x="3648" y="48"/>
                  </a:lnTo>
                  <a:lnTo>
                    <a:pt x="3646" y="48"/>
                  </a:lnTo>
                  <a:lnTo>
                    <a:pt x="3646" y="48"/>
                  </a:lnTo>
                  <a:lnTo>
                    <a:pt x="3646" y="48"/>
                  </a:lnTo>
                  <a:lnTo>
                    <a:pt x="3646" y="48"/>
                  </a:lnTo>
                  <a:lnTo>
                    <a:pt x="3644" y="48"/>
                  </a:lnTo>
                  <a:lnTo>
                    <a:pt x="3644" y="48"/>
                  </a:lnTo>
                  <a:lnTo>
                    <a:pt x="3644" y="48"/>
                  </a:lnTo>
                  <a:lnTo>
                    <a:pt x="3644" y="48"/>
                  </a:lnTo>
                  <a:lnTo>
                    <a:pt x="3642" y="48"/>
                  </a:lnTo>
                  <a:lnTo>
                    <a:pt x="3642" y="48"/>
                  </a:lnTo>
                  <a:lnTo>
                    <a:pt x="3638" y="48"/>
                  </a:lnTo>
                  <a:lnTo>
                    <a:pt x="3638" y="48"/>
                  </a:lnTo>
                  <a:lnTo>
                    <a:pt x="3638" y="46"/>
                  </a:lnTo>
                  <a:lnTo>
                    <a:pt x="3638" y="46"/>
                  </a:lnTo>
                  <a:lnTo>
                    <a:pt x="3634" y="46"/>
                  </a:lnTo>
                  <a:lnTo>
                    <a:pt x="3634" y="46"/>
                  </a:lnTo>
                  <a:lnTo>
                    <a:pt x="3634" y="46"/>
                  </a:lnTo>
                  <a:lnTo>
                    <a:pt x="3634" y="46"/>
                  </a:lnTo>
                  <a:lnTo>
                    <a:pt x="3634" y="46"/>
                  </a:lnTo>
                  <a:lnTo>
                    <a:pt x="3634" y="46"/>
                  </a:lnTo>
                  <a:lnTo>
                    <a:pt x="3630" y="46"/>
                  </a:lnTo>
                  <a:lnTo>
                    <a:pt x="3630" y="46"/>
                  </a:lnTo>
                  <a:lnTo>
                    <a:pt x="3630" y="46"/>
                  </a:lnTo>
                  <a:lnTo>
                    <a:pt x="3630" y="46"/>
                  </a:lnTo>
                  <a:lnTo>
                    <a:pt x="3628" y="46"/>
                  </a:lnTo>
                  <a:lnTo>
                    <a:pt x="3628" y="46"/>
                  </a:lnTo>
                  <a:lnTo>
                    <a:pt x="3626" y="46"/>
                  </a:lnTo>
                  <a:lnTo>
                    <a:pt x="3626" y="46"/>
                  </a:lnTo>
                  <a:lnTo>
                    <a:pt x="3624" y="46"/>
                  </a:lnTo>
                  <a:lnTo>
                    <a:pt x="3624" y="46"/>
                  </a:lnTo>
                  <a:lnTo>
                    <a:pt x="3620" y="48"/>
                  </a:lnTo>
                  <a:lnTo>
                    <a:pt x="3620" y="48"/>
                  </a:lnTo>
                  <a:lnTo>
                    <a:pt x="3610" y="48"/>
                  </a:lnTo>
                  <a:lnTo>
                    <a:pt x="3610" y="48"/>
                  </a:lnTo>
                  <a:lnTo>
                    <a:pt x="3608" y="48"/>
                  </a:lnTo>
                  <a:lnTo>
                    <a:pt x="3608" y="48"/>
                  </a:lnTo>
                  <a:lnTo>
                    <a:pt x="3606" y="48"/>
                  </a:lnTo>
                  <a:lnTo>
                    <a:pt x="3606" y="48"/>
                  </a:lnTo>
                  <a:lnTo>
                    <a:pt x="3604" y="48"/>
                  </a:lnTo>
                  <a:lnTo>
                    <a:pt x="3604" y="48"/>
                  </a:lnTo>
                  <a:lnTo>
                    <a:pt x="3602" y="48"/>
                  </a:lnTo>
                  <a:lnTo>
                    <a:pt x="3602" y="48"/>
                  </a:lnTo>
                  <a:lnTo>
                    <a:pt x="3598" y="48"/>
                  </a:lnTo>
                  <a:lnTo>
                    <a:pt x="3598" y="48"/>
                  </a:lnTo>
                  <a:lnTo>
                    <a:pt x="3596" y="46"/>
                  </a:lnTo>
                  <a:lnTo>
                    <a:pt x="3596" y="46"/>
                  </a:lnTo>
                  <a:lnTo>
                    <a:pt x="3592" y="48"/>
                  </a:lnTo>
                  <a:lnTo>
                    <a:pt x="3592" y="48"/>
                  </a:lnTo>
                  <a:lnTo>
                    <a:pt x="3592" y="48"/>
                  </a:lnTo>
                  <a:lnTo>
                    <a:pt x="3592" y="48"/>
                  </a:lnTo>
                  <a:lnTo>
                    <a:pt x="3590" y="48"/>
                  </a:lnTo>
                  <a:lnTo>
                    <a:pt x="3590" y="48"/>
                  </a:lnTo>
                  <a:lnTo>
                    <a:pt x="3588" y="48"/>
                  </a:lnTo>
                  <a:lnTo>
                    <a:pt x="3588" y="48"/>
                  </a:lnTo>
                  <a:lnTo>
                    <a:pt x="3586" y="48"/>
                  </a:lnTo>
                  <a:lnTo>
                    <a:pt x="3586" y="48"/>
                  </a:lnTo>
                  <a:lnTo>
                    <a:pt x="3582" y="48"/>
                  </a:lnTo>
                  <a:lnTo>
                    <a:pt x="3582" y="48"/>
                  </a:lnTo>
                  <a:lnTo>
                    <a:pt x="3576" y="48"/>
                  </a:lnTo>
                  <a:lnTo>
                    <a:pt x="3576" y="48"/>
                  </a:lnTo>
                  <a:lnTo>
                    <a:pt x="3572" y="48"/>
                  </a:lnTo>
                  <a:lnTo>
                    <a:pt x="3570" y="48"/>
                  </a:lnTo>
                  <a:lnTo>
                    <a:pt x="3570" y="48"/>
                  </a:lnTo>
                  <a:lnTo>
                    <a:pt x="3568" y="50"/>
                  </a:lnTo>
                  <a:lnTo>
                    <a:pt x="3568" y="50"/>
                  </a:lnTo>
                  <a:lnTo>
                    <a:pt x="3566" y="50"/>
                  </a:lnTo>
                  <a:lnTo>
                    <a:pt x="3566" y="50"/>
                  </a:lnTo>
                  <a:lnTo>
                    <a:pt x="3566" y="50"/>
                  </a:lnTo>
                  <a:lnTo>
                    <a:pt x="3566" y="50"/>
                  </a:lnTo>
                  <a:lnTo>
                    <a:pt x="3566" y="50"/>
                  </a:lnTo>
                  <a:lnTo>
                    <a:pt x="3566" y="50"/>
                  </a:lnTo>
                  <a:lnTo>
                    <a:pt x="3566" y="50"/>
                  </a:lnTo>
                  <a:lnTo>
                    <a:pt x="3566" y="50"/>
                  </a:lnTo>
                  <a:lnTo>
                    <a:pt x="3564" y="50"/>
                  </a:lnTo>
                  <a:lnTo>
                    <a:pt x="3564" y="50"/>
                  </a:lnTo>
                  <a:lnTo>
                    <a:pt x="3564" y="50"/>
                  </a:lnTo>
                  <a:lnTo>
                    <a:pt x="3564" y="50"/>
                  </a:lnTo>
                  <a:lnTo>
                    <a:pt x="3564" y="50"/>
                  </a:lnTo>
                  <a:lnTo>
                    <a:pt x="3564" y="50"/>
                  </a:lnTo>
                  <a:lnTo>
                    <a:pt x="3562" y="48"/>
                  </a:lnTo>
                  <a:lnTo>
                    <a:pt x="3562" y="48"/>
                  </a:lnTo>
                  <a:lnTo>
                    <a:pt x="3562" y="50"/>
                  </a:lnTo>
                  <a:lnTo>
                    <a:pt x="3562" y="50"/>
                  </a:lnTo>
                  <a:lnTo>
                    <a:pt x="3562" y="48"/>
                  </a:lnTo>
                  <a:lnTo>
                    <a:pt x="3562" y="48"/>
                  </a:lnTo>
                  <a:lnTo>
                    <a:pt x="3560" y="48"/>
                  </a:lnTo>
                  <a:lnTo>
                    <a:pt x="3560" y="48"/>
                  </a:lnTo>
                  <a:lnTo>
                    <a:pt x="3558" y="48"/>
                  </a:lnTo>
                  <a:lnTo>
                    <a:pt x="3558" y="48"/>
                  </a:lnTo>
                  <a:lnTo>
                    <a:pt x="3558" y="48"/>
                  </a:lnTo>
                  <a:lnTo>
                    <a:pt x="3558" y="48"/>
                  </a:lnTo>
                  <a:lnTo>
                    <a:pt x="3558" y="48"/>
                  </a:lnTo>
                  <a:lnTo>
                    <a:pt x="3558" y="48"/>
                  </a:lnTo>
                  <a:lnTo>
                    <a:pt x="3556" y="48"/>
                  </a:lnTo>
                  <a:lnTo>
                    <a:pt x="3556" y="48"/>
                  </a:lnTo>
                  <a:lnTo>
                    <a:pt x="3556" y="48"/>
                  </a:lnTo>
                  <a:lnTo>
                    <a:pt x="3556" y="48"/>
                  </a:lnTo>
                  <a:lnTo>
                    <a:pt x="3554" y="48"/>
                  </a:lnTo>
                  <a:lnTo>
                    <a:pt x="3554" y="48"/>
                  </a:lnTo>
                  <a:lnTo>
                    <a:pt x="3554" y="48"/>
                  </a:lnTo>
                  <a:lnTo>
                    <a:pt x="3554" y="48"/>
                  </a:lnTo>
                  <a:lnTo>
                    <a:pt x="3552" y="48"/>
                  </a:lnTo>
                  <a:lnTo>
                    <a:pt x="3552" y="48"/>
                  </a:lnTo>
                  <a:lnTo>
                    <a:pt x="3552" y="48"/>
                  </a:lnTo>
                  <a:lnTo>
                    <a:pt x="3552" y="48"/>
                  </a:lnTo>
                  <a:lnTo>
                    <a:pt x="3550" y="48"/>
                  </a:lnTo>
                  <a:lnTo>
                    <a:pt x="3550" y="48"/>
                  </a:lnTo>
                  <a:lnTo>
                    <a:pt x="3550" y="48"/>
                  </a:lnTo>
                  <a:lnTo>
                    <a:pt x="3550" y="48"/>
                  </a:lnTo>
                  <a:lnTo>
                    <a:pt x="3550" y="46"/>
                  </a:lnTo>
                  <a:lnTo>
                    <a:pt x="3550" y="46"/>
                  </a:lnTo>
                  <a:lnTo>
                    <a:pt x="3548" y="48"/>
                  </a:lnTo>
                  <a:lnTo>
                    <a:pt x="3548" y="48"/>
                  </a:lnTo>
                  <a:lnTo>
                    <a:pt x="3548" y="46"/>
                  </a:lnTo>
                  <a:lnTo>
                    <a:pt x="3548" y="46"/>
                  </a:lnTo>
                  <a:lnTo>
                    <a:pt x="3546" y="46"/>
                  </a:lnTo>
                  <a:lnTo>
                    <a:pt x="3546" y="46"/>
                  </a:lnTo>
                  <a:lnTo>
                    <a:pt x="3544" y="46"/>
                  </a:lnTo>
                  <a:lnTo>
                    <a:pt x="3544" y="46"/>
                  </a:lnTo>
                  <a:lnTo>
                    <a:pt x="3544" y="46"/>
                  </a:lnTo>
                  <a:lnTo>
                    <a:pt x="3544" y="46"/>
                  </a:lnTo>
                  <a:lnTo>
                    <a:pt x="3544" y="46"/>
                  </a:lnTo>
                  <a:lnTo>
                    <a:pt x="3544" y="46"/>
                  </a:lnTo>
                  <a:lnTo>
                    <a:pt x="3542" y="46"/>
                  </a:lnTo>
                  <a:lnTo>
                    <a:pt x="3542" y="46"/>
                  </a:lnTo>
                  <a:lnTo>
                    <a:pt x="3542" y="48"/>
                  </a:lnTo>
                  <a:lnTo>
                    <a:pt x="3542" y="48"/>
                  </a:lnTo>
                  <a:lnTo>
                    <a:pt x="3542" y="46"/>
                  </a:lnTo>
                  <a:lnTo>
                    <a:pt x="3542" y="46"/>
                  </a:lnTo>
                  <a:lnTo>
                    <a:pt x="3536" y="48"/>
                  </a:lnTo>
                  <a:lnTo>
                    <a:pt x="3536" y="48"/>
                  </a:lnTo>
                  <a:lnTo>
                    <a:pt x="3534" y="48"/>
                  </a:lnTo>
                  <a:lnTo>
                    <a:pt x="3534" y="48"/>
                  </a:lnTo>
                  <a:lnTo>
                    <a:pt x="3526" y="48"/>
                  </a:lnTo>
                  <a:lnTo>
                    <a:pt x="3526" y="48"/>
                  </a:lnTo>
                  <a:lnTo>
                    <a:pt x="3524" y="48"/>
                  </a:lnTo>
                  <a:lnTo>
                    <a:pt x="3524" y="48"/>
                  </a:lnTo>
                  <a:lnTo>
                    <a:pt x="3522" y="48"/>
                  </a:lnTo>
                  <a:lnTo>
                    <a:pt x="3522" y="48"/>
                  </a:lnTo>
                  <a:lnTo>
                    <a:pt x="3522" y="48"/>
                  </a:lnTo>
                  <a:lnTo>
                    <a:pt x="3522" y="48"/>
                  </a:lnTo>
                  <a:lnTo>
                    <a:pt x="3522" y="48"/>
                  </a:lnTo>
                  <a:lnTo>
                    <a:pt x="3522" y="48"/>
                  </a:lnTo>
                  <a:lnTo>
                    <a:pt x="3520" y="48"/>
                  </a:lnTo>
                  <a:lnTo>
                    <a:pt x="3520" y="48"/>
                  </a:lnTo>
                  <a:lnTo>
                    <a:pt x="3518" y="48"/>
                  </a:lnTo>
                  <a:lnTo>
                    <a:pt x="3518" y="48"/>
                  </a:lnTo>
                  <a:lnTo>
                    <a:pt x="3518" y="48"/>
                  </a:lnTo>
                  <a:lnTo>
                    <a:pt x="3518" y="48"/>
                  </a:lnTo>
                  <a:lnTo>
                    <a:pt x="3518" y="48"/>
                  </a:lnTo>
                  <a:lnTo>
                    <a:pt x="3518" y="48"/>
                  </a:lnTo>
                  <a:lnTo>
                    <a:pt x="3518" y="50"/>
                  </a:lnTo>
                  <a:lnTo>
                    <a:pt x="3518" y="50"/>
                  </a:lnTo>
                  <a:lnTo>
                    <a:pt x="3512" y="48"/>
                  </a:lnTo>
                  <a:lnTo>
                    <a:pt x="3508" y="50"/>
                  </a:lnTo>
                  <a:lnTo>
                    <a:pt x="3508" y="50"/>
                  </a:lnTo>
                  <a:lnTo>
                    <a:pt x="3502" y="48"/>
                  </a:lnTo>
                  <a:lnTo>
                    <a:pt x="3502" y="48"/>
                  </a:lnTo>
                  <a:lnTo>
                    <a:pt x="3494" y="48"/>
                  </a:lnTo>
                  <a:lnTo>
                    <a:pt x="3494" y="48"/>
                  </a:lnTo>
                  <a:lnTo>
                    <a:pt x="3490" y="48"/>
                  </a:lnTo>
                  <a:lnTo>
                    <a:pt x="3490" y="48"/>
                  </a:lnTo>
                  <a:lnTo>
                    <a:pt x="3488" y="48"/>
                  </a:lnTo>
                  <a:lnTo>
                    <a:pt x="3488" y="48"/>
                  </a:lnTo>
                  <a:lnTo>
                    <a:pt x="3486" y="48"/>
                  </a:lnTo>
                  <a:lnTo>
                    <a:pt x="3486" y="48"/>
                  </a:lnTo>
                  <a:lnTo>
                    <a:pt x="3478" y="48"/>
                  </a:lnTo>
                  <a:lnTo>
                    <a:pt x="3478" y="48"/>
                  </a:lnTo>
                  <a:lnTo>
                    <a:pt x="3478" y="48"/>
                  </a:lnTo>
                  <a:lnTo>
                    <a:pt x="3478" y="48"/>
                  </a:lnTo>
                  <a:lnTo>
                    <a:pt x="3476" y="48"/>
                  </a:lnTo>
                  <a:lnTo>
                    <a:pt x="3476" y="48"/>
                  </a:lnTo>
                  <a:lnTo>
                    <a:pt x="3474" y="48"/>
                  </a:lnTo>
                  <a:lnTo>
                    <a:pt x="3474" y="48"/>
                  </a:lnTo>
                  <a:lnTo>
                    <a:pt x="3472" y="48"/>
                  </a:lnTo>
                  <a:lnTo>
                    <a:pt x="3472" y="48"/>
                  </a:lnTo>
                  <a:lnTo>
                    <a:pt x="3470" y="48"/>
                  </a:lnTo>
                  <a:lnTo>
                    <a:pt x="3470" y="48"/>
                  </a:lnTo>
                  <a:lnTo>
                    <a:pt x="3468" y="48"/>
                  </a:lnTo>
                  <a:lnTo>
                    <a:pt x="3468" y="48"/>
                  </a:lnTo>
                  <a:lnTo>
                    <a:pt x="3468" y="48"/>
                  </a:lnTo>
                  <a:lnTo>
                    <a:pt x="3468" y="48"/>
                  </a:lnTo>
                  <a:lnTo>
                    <a:pt x="3468" y="48"/>
                  </a:lnTo>
                  <a:lnTo>
                    <a:pt x="3468" y="48"/>
                  </a:lnTo>
                  <a:lnTo>
                    <a:pt x="3464" y="48"/>
                  </a:lnTo>
                  <a:lnTo>
                    <a:pt x="3464" y="48"/>
                  </a:lnTo>
                  <a:lnTo>
                    <a:pt x="3464" y="48"/>
                  </a:lnTo>
                  <a:lnTo>
                    <a:pt x="3464" y="48"/>
                  </a:lnTo>
                  <a:lnTo>
                    <a:pt x="3464" y="48"/>
                  </a:lnTo>
                  <a:lnTo>
                    <a:pt x="3464" y="48"/>
                  </a:lnTo>
                  <a:lnTo>
                    <a:pt x="3462" y="48"/>
                  </a:lnTo>
                  <a:lnTo>
                    <a:pt x="3462" y="48"/>
                  </a:lnTo>
                  <a:lnTo>
                    <a:pt x="3460" y="48"/>
                  </a:lnTo>
                  <a:lnTo>
                    <a:pt x="3460" y="48"/>
                  </a:lnTo>
                  <a:lnTo>
                    <a:pt x="3456" y="48"/>
                  </a:lnTo>
                  <a:lnTo>
                    <a:pt x="3456" y="48"/>
                  </a:lnTo>
                  <a:lnTo>
                    <a:pt x="3452" y="48"/>
                  </a:lnTo>
                  <a:lnTo>
                    <a:pt x="3452" y="48"/>
                  </a:lnTo>
                  <a:lnTo>
                    <a:pt x="3448" y="48"/>
                  </a:lnTo>
                  <a:lnTo>
                    <a:pt x="3448" y="48"/>
                  </a:lnTo>
                  <a:lnTo>
                    <a:pt x="3446" y="48"/>
                  </a:lnTo>
                  <a:lnTo>
                    <a:pt x="3446" y="48"/>
                  </a:lnTo>
                  <a:lnTo>
                    <a:pt x="3442" y="48"/>
                  </a:lnTo>
                  <a:lnTo>
                    <a:pt x="3442" y="48"/>
                  </a:lnTo>
                  <a:lnTo>
                    <a:pt x="3440" y="48"/>
                  </a:lnTo>
                  <a:lnTo>
                    <a:pt x="3440" y="48"/>
                  </a:lnTo>
                  <a:lnTo>
                    <a:pt x="3438" y="48"/>
                  </a:lnTo>
                  <a:lnTo>
                    <a:pt x="3438" y="48"/>
                  </a:lnTo>
                  <a:lnTo>
                    <a:pt x="3436" y="48"/>
                  </a:lnTo>
                  <a:lnTo>
                    <a:pt x="3436" y="48"/>
                  </a:lnTo>
                  <a:lnTo>
                    <a:pt x="3434" y="46"/>
                  </a:lnTo>
                  <a:lnTo>
                    <a:pt x="3434" y="46"/>
                  </a:lnTo>
                  <a:lnTo>
                    <a:pt x="3430" y="46"/>
                  </a:lnTo>
                  <a:lnTo>
                    <a:pt x="3430" y="46"/>
                  </a:lnTo>
                  <a:lnTo>
                    <a:pt x="3422" y="46"/>
                  </a:lnTo>
                  <a:lnTo>
                    <a:pt x="3422" y="46"/>
                  </a:lnTo>
                  <a:lnTo>
                    <a:pt x="3420" y="48"/>
                  </a:lnTo>
                  <a:lnTo>
                    <a:pt x="3420" y="48"/>
                  </a:lnTo>
                  <a:lnTo>
                    <a:pt x="3418" y="48"/>
                  </a:lnTo>
                  <a:lnTo>
                    <a:pt x="3418" y="48"/>
                  </a:lnTo>
                  <a:lnTo>
                    <a:pt x="3412" y="48"/>
                  </a:lnTo>
                  <a:lnTo>
                    <a:pt x="3412" y="48"/>
                  </a:lnTo>
                  <a:lnTo>
                    <a:pt x="3408" y="48"/>
                  </a:lnTo>
                  <a:lnTo>
                    <a:pt x="3408" y="48"/>
                  </a:lnTo>
                  <a:lnTo>
                    <a:pt x="3406" y="48"/>
                  </a:lnTo>
                  <a:lnTo>
                    <a:pt x="3406" y="48"/>
                  </a:lnTo>
                  <a:lnTo>
                    <a:pt x="3404" y="46"/>
                  </a:lnTo>
                  <a:lnTo>
                    <a:pt x="3404" y="46"/>
                  </a:lnTo>
                  <a:lnTo>
                    <a:pt x="3398" y="48"/>
                  </a:lnTo>
                  <a:lnTo>
                    <a:pt x="3398" y="48"/>
                  </a:lnTo>
                  <a:lnTo>
                    <a:pt x="3396" y="48"/>
                  </a:lnTo>
                  <a:lnTo>
                    <a:pt x="3396" y="48"/>
                  </a:lnTo>
                  <a:lnTo>
                    <a:pt x="3396" y="48"/>
                  </a:lnTo>
                  <a:lnTo>
                    <a:pt x="3396" y="48"/>
                  </a:lnTo>
                  <a:lnTo>
                    <a:pt x="3388" y="46"/>
                  </a:lnTo>
                  <a:lnTo>
                    <a:pt x="3388" y="46"/>
                  </a:lnTo>
                  <a:lnTo>
                    <a:pt x="3386" y="48"/>
                  </a:lnTo>
                  <a:lnTo>
                    <a:pt x="3386" y="48"/>
                  </a:lnTo>
                  <a:lnTo>
                    <a:pt x="3382" y="48"/>
                  </a:lnTo>
                  <a:lnTo>
                    <a:pt x="3382" y="48"/>
                  </a:lnTo>
                  <a:lnTo>
                    <a:pt x="3380" y="50"/>
                  </a:lnTo>
                  <a:lnTo>
                    <a:pt x="3380" y="50"/>
                  </a:lnTo>
                  <a:lnTo>
                    <a:pt x="3376" y="50"/>
                  </a:lnTo>
                  <a:lnTo>
                    <a:pt x="3376" y="50"/>
                  </a:lnTo>
                  <a:lnTo>
                    <a:pt x="3376" y="50"/>
                  </a:lnTo>
                  <a:lnTo>
                    <a:pt x="3376" y="50"/>
                  </a:lnTo>
                  <a:lnTo>
                    <a:pt x="3374" y="50"/>
                  </a:lnTo>
                  <a:lnTo>
                    <a:pt x="3374" y="50"/>
                  </a:lnTo>
                  <a:lnTo>
                    <a:pt x="3374" y="50"/>
                  </a:lnTo>
                  <a:lnTo>
                    <a:pt x="3374" y="50"/>
                  </a:lnTo>
                  <a:lnTo>
                    <a:pt x="3374" y="50"/>
                  </a:lnTo>
                  <a:lnTo>
                    <a:pt x="3374" y="50"/>
                  </a:lnTo>
                  <a:lnTo>
                    <a:pt x="3372" y="50"/>
                  </a:lnTo>
                  <a:lnTo>
                    <a:pt x="3372" y="50"/>
                  </a:lnTo>
                  <a:lnTo>
                    <a:pt x="3370" y="50"/>
                  </a:lnTo>
                  <a:lnTo>
                    <a:pt x="3370" y="50"/>
                  </a:lnTo>
                  <a:lnTo>
                    <a:pt x="3366" y="50"/>
                  </a:lnTo>
                  <a:lnTo>
                    <a:pt x="3366" y="50"/>
                  </a:lnTo>
                  <a:lnTo>
                    <a:pt x="3362" y="50"/>
                  </a:lnTo>
                  <a:lnTo>
                    <a:pt x="3362" y="50"/>
                  </a:lnTo>
                  <a:lnTo>
                    <a:pt x="3362" y="50"/>
                  </a:lnTo>
                  <a:lnTo>
                    <a:pt x="3362" y="50"/>
                  </a:lnTo>
                  <a:lnTo>
                    <a:pt x="3360" y="50"/>
                  </a:lnTo>
                  <a:lnTo>
                    <a:pt x="3360" y="50"/>
                  </a:lnTo>
                  <a:lnTo>
                    <a:pt x="3358" y="50"/>
                  </a:lnTo>
                  <a:lnTo>
                    <a:pt x="3356" y="50"/>
                  </a:lnTo>
                  <a:lnTo>
                    <a:pt x="3356" y="50"/>
                  </a:lnTo>
                  <a:lnTo>
                    <a:pt x="3350" y="48"/>
                  </a:lnTo>
                  <a:lnTo>
                    <a:pt x="3350" y="48"/>
                  </a:lnTo>
                  <a:lnTo>
                    <a:pt x="3350" y="48"/>
                  </a:lnTo>
                  <a:lnTo>
                    <a:pt x="3350" y="48"/>
                  </a:lnTo>
                  <a:lnTo>
                    <a:pt x="3344" y="48"/>
                  </a:lnTo>
                  <a:lnTo>
                    <a:pt x="3344" y="48"/>
                  </a:lnTo>
                  <a:lnTo>
                    <a:pt x="3344" y="48"/>
                  </a:lnTo>
                  <a:lnTo>
                    <a:pt x="3344" y="48"/>
                  </a:lnTo>
                  <a:lnTo>
                    <a:pt x="3344" y="48"/>
                  </a:lnTo>
                  <a:lnTo>
                    <a:pt x="3344" y="48"/>
                  </a:lnTo>
                  <a:lnTo>
                    <a:pt x="3340" y="48"/>
                  </a:lnTo>
                  <a:lnTo>
                    <a:pt x="3340" y="48"/>
                  </a:lnTo>
                  <a:lnTo>
                    <a:pt x="3332" y="48"/>
                  </a:lnTo>
                  <a:lnTo>
                    <a:pt x="3332" y="48"/>
                  </a:lnTo>
                  <a:lnTo>
                    <a:pt x="3328" y="46"/>
                  </a:lnTo>
                  <a:lnTo>
                    <a:pt x="3328" y="46"/>
                  </a:lnTo>
                  <a:lnTo>
                    <a:pt x="3324" y="44"/>
                  </a:lnTo>
                  <a:lnTo>
                    <a:pt x="3324" y="44"/>
                  </a:lnTo>
                  <a:lnTo>
                    <a:pt x="3322" y="44"/>
                  </a:lnTo>
                  <a:lnTo>
                    <a:pt x="3322" y="44"/>
                  </a:lnTo>
                  <a:lnTo>
                    <a:pt x="3322" y="44"/>
                  </a:lnTo>
                  <a:lnTo>
                    <a:pt x="3318" y="44"/>
                  </a:lnTo>
                  <a:lnTo>
                    <a:pt x="3318" y="44"/>
                  </a:lnTo>
                  <a:lnTo>
                    <a:pt x="3318" y="46"/>
                  </a:lnTo>
                  <a:lnTo>
                    <a:pt x="3318" y="46"/>
                  </a:lnTo>
                  <a:lnTo>
                    <a:pt x="3318" y="46"/>
                  </a:lnTo>
                  <a:lnTo>
                    <a:pt x="3318" y="46"/>
                  </a:lnTo>
                  <a:lnTo>
                    <a:pt x="3318" y="46"/>
                  </a:lnTo>
                  <a:lnTo>
                    <a:pt x="3318" y="46"/>
                  </a:lnTo>
                  <a:lnTo>
                    <a:pt x="3316" y="46"/>
                  </a:lnTo>
                  <a:lnTo>
                    <a:pt x="3316" y="46"/>
                  </a:lnTo>
                  <a:lnTo>
                    <a:pt x="3312" y="48"/>
                  </a:lnTo>
                  <a:lnTo>
                    <a:pt x="3312" y="48"/>
                  </a:lnTo>
                  <a:lnTo>
                    <a:pt x="3312" y="48"/>
                  </a:lnTo>
                  <a:lnTo>
                    <a:pt x="3312" y="48"/>
                  </a:lnTo>
                  <a:lnTo>
                    <a:pt x="3312" y="48"/>
                  </a:lnTo>
                  <a:lnTo>
                    <a:pt x="3312" y="48"/>
                  </a:lnTo>
                  <a:lnTo>
                    <a:pt x="3310" y="48"/>
                  </a:lnTo>
                  <a:lnTo>
                    <a:pt x="3310" y="48"/>
                  </a:lnTo>
                  <a:lnTo>
                    <a:pt x="3310" y="48"/>
                  </a:lnTo>
                  <a:lnTo>
                    <a:pt x="3310" y="48"/>
                  </a:lnTo>
                  <a:lnTo>
                    <a:pt x="3310" y="48"/>
                  </a:lnTo>
                  <a:lnTo>
                    <a:pt x="3310" y="48"/>
                  </a:lnTo>
                  <a:lnTo>
                    <a:pt x="3308" y="48"/>
                  </a:lnTo>
                  <a:lnTo>
                    <a:pt x="3308" y="48"/>
                  </a:lnTo>
                  <a:lnTo>
                    <a:pt x="3306" y="48"/>
                  </a:lnTo>
                  <a:lnTo>
                    <a:pt x="3306" y="48"/>
                  </a:lnTo>
                  <a:lnTo>
                    <a:pt x="3304" y="48"/>
                  </a:lnTo>
                  <a:lnTo>
                    <a:pt x="3304" y="48"/>
                  </a:lnTo>
                  <a:lnTo>
                    <a:pt x="3304" y="48"/>
                  </a:lnTo>
                  <a:lnTo>
                    <a:pt x="3304" y="48"/>
                  </a:lnTo>
                  <a:lnTo>
                    <a:pt x="3302" y="46"/>
                  </a:lnTo>
                  <a:lnTo>
                    <a:pt x="3302" y="46"/>
                  </a:lnTo>
                  <a:lnTo>
                    <a:pt x="3302" y="48"/>
                  </a:lnTo>
                  <a:lnTo>
                    <a:pt x="3302" y="48"/>
                  </a:lnTo>
                  <a:lnTo>
                    <a:pt x="3298" y="46"/>
                  </a:lnTo>
                  <a:lnTo>
                    <a:pt x="3298" y="46"/>
                  </a:lnTo>
                  <a:lnTo>
                    <a:pt x="3294" y="44"/>
                  </a:lnTo>
                  <a:lnTo>
                    <a:pt x="3290" y="44"/>
                  </a:lnTo>
                  <a:lnTo>
                    <a:pt x="3282" y="46"/>
                  </a:lnTo>
                  <a:lnTo>
                    <a:pt x="3282" y="46"/>
                  </a:lnTo>
                  <a:lnTo>
                    <a:pt x="3276" y="44"/>
                  </a:lnTo>
                  <a:lnTo>
                    <a:pt x="3276" y="44"/>
                  </a:lnTo>
                  <a:lnTo>
                    <a:pt x="3268" y="44"/>
                  </a:lnTo>
                  <a:lnTo>
                    <a:pt x="3268" y="44"/>
                  </a:lnTo>
                  <a:lnTo>
                    <a:pt x="3266" y="44"/>
                  </a:lnTo>
                  <a:lnTo>
                    <a:pt x="3266" y="44"/>
                  </a:lnTo>
                  <a:lnTo>
                    <a:pt x="3262" y="44"/>
                  </a:lnTo>
                  <a:lnTo>
                    <a:pt x="3262" y="44"/>
                  </a:lnTo>
                  <a:lnTo>
                    <a:pt x="3262" y="44"/>
                  </a:lnTo>
                  <a:lnTo>
                    <a:pt x="3262" y="44"/>
                  </a:lnTo>
                  <a:lnTo>
                    <a:pt x="3262" y="44"/>
                  </a:lnTo>
                  <a:lnTo>
                    <a:pt x="3262" y="44"/>
                  </a:lnTo>
                  <a:lnTo>
                    <a:pt x="3260" y="44"/>
                  </a:lnTo>
                  <a:lnTo>
                    <a:pt x="3260" y="44"/>
                  </a:lnTo>
                  <a:lnTo>
                    <a:pt x="3260" y="44"/>
                  </a:lnTo>
                  <a:lnTo>
                    <a:pt x="3260" y="44"/>
                  </a:lnTo>
                  <a:lnTo>
                    <a:pt x="3256" y="44"/>
                  </a:lnTo>
                  <a:lnTo>
                    <a:pt x="3256" y="44"/>
                  </a:lnTo>
                  <a:lnTo>
                    <a:pt x="3254" y="44"/>
                  </a:lnTo>
                  <a:lnTo>
                    <a:pt x="3254" y="44"/>
                  </a:lnTo>
                  <a:lnTo>
                    <a:pt x="3250" y="42"/>
                  </a:lnTo>
                  <a:lnTo>
                    <a:pt x="3248" y="42"/>
                  </a:lnTo>
                  <a:lnTo>
                    <a:pt x="3248" y="42"/>
                  </a:lnTo>
                  <a:lnTo>
                    <a:pt x="3246" y="44"/>
                  </a:lnTo>
                  <a:lnTo>
                    <a:pt x="3246" y="44"/>
                  </a:lnTo>
                  <a:lnTo>
                    <a:pt x="3244" y="44"/>
                  </a:lnTo>
                  <a:lnTo>
                    <a:pt x="3244" y="44"/>
                  </a:lnTo>
                  <a:lnTo>
                    <a:pt x="3238" y="44"/>
                  </a:lnTo>
                  <a:lnTo>
                    <a:pt x="3238" y="44"/>
                  </a:lnTo>
                  <a:lnTo>
                    <a:pt x="3234" y="44"/>
                  </a:lnTo>
                  <a:lnTo>
                    <a:pt x="3234" y="44"/>
                  </a:lnTo>
                  <a:lnTo>
                    <a:pt x="3230" y="44"/>
                  </a:lnTo>
                  <a:lnTo>
                    <a:pt x="3230" y="44"/>
                  </a:lnTo>
                  <a:lnTo>
                    <a:pt x="3226" y="44"/>
                  </a:lnTo>
                  <a:lnTo>
                    <a:pt x="3226" y="44"/>
                  </a:lnTo>
                  <a:lnTo>
                    <a:pt x="3222" y="46"/>
                  </a:lnTo>
                  <a:lnTo>
                    <a:pt x="3222" y="46"/>
                  </a:lnTo>
                  <a:lnTo>
                    <a:pt x="3218" y="44"/>
                  </a:lnTo>
                  <a:lnTo>
                    <a:pt x="3218" y="44"/>
                  </a:lnTo>
                  <a:lnTo>
                    <a:pt x="3212" y="44"/>
                  </a:lnTo>
                  <a:lnTo>
                    <a:pt x="3212" y="44"/>
                  </a:lnTo>
                  <a:lnTo>
                    <a:pt x="3202" y="46"/>
                  </a:lnTo>
                  <a:lnTo>
                    <a:pt x="3202" y="46"/>
                  </a:lnTo>
                  <a:lnTo>
                    <a:pt x="3198" y="44"/>
                  </a:lnTo>
                  <a:lnTo>
                    <a:pt x="3198" y="44"/>
                  </a:lnTo>
                  <a:lnTo>
                    <a:pt x="3194" y="44"/>
                  </a:lnTo>
                  <a:lnTo>
                    <a:pt x="3194" y="44"/>
                  </a:lnTo>
                  <a:lnTo>
                    <a:pt x="3190" y="44"/>
                  </a:lnTo>
                  <a:lnTo>
                    <a:pt x="3190" y="44"/>
                  </a:lnTo>
                  <a:lnTo>
                    <a:pt x="3186" y="44"/>
                  </a:lnTo>
                  <a:lnTo>
                    <a:pt x="3186" y="44"/>
                  </a:lnTo>
                  <a:lnTo>
                    <a:pt x="3180" y="44"/>
                  </a:lnTo>
                  <a:lnTo>
                    <a:pt x="3180" y="44"/>
                  </a:lnTo>
                  <a:lnTo>
                    <a:pt x="3176" y="42"/>
                  </a:lnTo>
                  <a:lnTo>
                    <a:pt x="3176" y="42"/>
                  </a:lnTo>
                  <a:lnTo>
                    <a:pt x="3176" y="42"/>
                  </a:lnTo>
                  <a:lnTo>
                    <a:pt x="3176" y="42"/>
                  </a:lnTo>
                  <a:lnTo>
                    <a:pt x="3172" y="42"/>
                  </a:lnTo>
                  <a:lnTo>
                    <a:pt x="3172" y="42"/>
                  </a:lnTo>
                  <a:lnTo>
                    <a:pt x="3168" y="40"/>
                  </a:lnTo>
                  <a:lnTo>
                    <a:pt x="3168" y="40"/>
                  </a:lnTo>
                  <a:lnTo>
                    <a:pt x="3162" y="38"/>
                  </a:lnTo>
                  <a:lnTo>
                    <a:pt x="3162" y="38"/>
                  </a:lnTo>
                  <a:lnTo>
                    <a:pt x="3158" y="40"/>
                  </a:lnTo>
                  <a:lnTo>
                    <a:pt x="3158" y="40"/>
                  </a:lnTo>
                  <a:lnTo>
                    <a:pt x="3156" y="40"/>
                  </a:lnTo>
                  <a:lnTo>
                    <a:pt x="3156" y="40"/>
                  </a:lnTo>
                  <a:lnTo>
                    <a:pt x="3154" y="40"/>
                  </a:lnTo>
                  <a:lnTo>
                    <a:pt x="3154" y="40"/>
                  </a:lnTo>
                  <a:lnTo>
                    <a:pt x="3152" y="40"/>
                  </a:lnTo>
                  <a:lnTo>
                    <a:pt x="3152" y="40"/>
                  </a:lnTo>
                  <a:lnTo>
                    <a:pt x="3146" y="40"/>
                  </a:lnTo>
                  <a:lnTo>
                    <a:pt x="3146" y="40"/>
                  </a:lnTo>
                  <a:lnTo>
                    <a:pt x="3146" y="40"/>
                  </a:lnTo>
                  <a:lnTo>
                    <a:pt x="3146" y="40"/>
                  </a:lnTo>
                  <a:lnTo>
                    <a:pt x="3146" y="38"/>
                  </a:lnTo>
                  <a:lnTo>
                    <a:pt x="3146" y="38"/>
                  </a:lnTo>
                  <a:lnTo>
                    <a:pt x="3146" y="36"/>
                  </a:lnTo>
                  <a:lnTo>
                    <a:pt x="3144" y="36"/>
                  </a:lnTo>
                  <a:lnTo>
                    <a:pt x="3144" y="36"/>
                  </a:lnTo>
                  <a:lnTo>
                    <a:pt x="3138" y="36"/>
                  </a:lnTo>
                  <a:lnTo>
                    <a:pt x="3138" y="36"/>
                  </a:lnTo>
                  <a:lnTo>
                    <a:pt x="3136" y="38"/>
                  </a:lnTo>
                  <a:lnTo>
                    <a:pt x="3136" y="38"/>
                  </a:lnTo>
                  <a:lnTo>
                    <a:pt x="3134" y="38"/>
                  </a:lnTo>
                  <a:lnTo>
                    <a:pt x="3134" y="38"/>
                  </a:lnTo>
                  <a:lnTo>
                    <a:pt x="3130" y="38"/>
                  </a:lnTo>
                  <a:lnTo>
                    <a:pt x="3130" y="38"/>
                  </a:lnTo>
                  <a:lnTo>
                    <a:pt x="3128" y="38"/>
                  </a:lnTo>
                  <a:lnTo>
                    <a:pt x="3128" y="38"/>
                  </a:lnTo>
                  <a:lnTo>
                    <a:pt x="3120" y="40"/>
                  </a:lnTo>
                  <a:lnTo>
                    <a:pt x="3120" y="40"/>
                  </a:lnTo>
                  <a:lnTo>
                    <a:pt x="3112" y="40"/>
                  </a:lnTo>
                  <a:lnTo>
                    <a:pt x="3112" y="40"/>
                  </a:lnTo>
                  <a:lnTo>
                    <a:pt x="3110" y="42"/>
                  </a:lnTo>
                  <a:lnTo>
                    <a:pt x="3110" y="42"/>
                  </a:lnTo>
                  <a:lnTo>
                    <a:pt x="3108" y="42"/>
                  </a:lnTo>
                  <a:lnTo>
                    <a:pt x="3108" y="42"/>
                  </a:lnTo>
                  <a:lnTo>
                    <a:pt x="3106" y="42"/>
                  </a:lnTo>
                  <a:lnTo>
                    <a:pt x="3106" y="42"/>
                  </a:lnTo>
                  <a:lnTo>
                    <a:pt x="3106" y="44"/>
                  </a:lnTo>
                  <a:lnTo>
                    <a:pt x="3106" y="44"/>
                  </a:lnTo>
                  <a:lnTo>
                    <a:pt x="3104" y="42"/>
                  </a:lnTo>
                  <a:lnTo>
                    <a:pt x="3104" y="42"/>
                  </a:lnTo>
                  <a:lnTo>
                    <a:pt x="3102" y="44"/>
                  </a:lnTo>
                  <a:lnTo>
                    <a:pt x="3102" y="44"/>
                  </a:lnTo>
                  <a:lnTo>
                    <a:pt x="3102" y="42"/>
                  </a:lnTo>
                  <a:lnTo>
                    <a:pt x="3102" y="42"/>
                  </a:lnTo>
                  <a:lnTo>
                    <a:pt x="3100" y="42"/>
                  </a:lnTo>
                  <a:lnTo>
                    <a:pt x="3100" y="42"/>
                  </a:lnTo>
                  <a:lnTo>
                    <a:pt x="3096" y="42"/>
                  </a:lnTo>
                  <a:lnTo>
                    <a:pt x="3096" y="42"/>
                  </a:lnTo>
                  <a:lnTo>
                    <a:pt x="3094" y="42"/>
                  </a:lnTo>
                  <a:lnTo>
                    <a:pt x="3090" y="42"/>
                  </a:lnTo>
                  <a:lnTo>
                    <a:pt x="3090" y="42"/>
                  </a:lnTo>
                  <a:lnTo>
                    <a:pt x="3090" y="42"/>
                  </a:lnTo>
                  <a:lnTo>
                    <a:pt x="3090" y="42"/>
                  </a:lnTo>
                  <a:lnTo>
                    <a:pt x="3090" y="42"/>
                  </a:lnTo>
                  <a:lnTo>
                    <a:pt x="3090" y="42"/>
                  </a:lnTo>
                  <a:lnTo>
                    <a:pt x="3088" y="42"/>
                  </a:lnTo>
                  <a:lnTo>
                    <a:pt x="3088" y="42"/>
                  </a:lnTo>
                  <a:lnTo>
                    <a:pt x="3086" y="42"/>
                  </a:lnTo>
                  <a:lnTo>
                    <a:pt x="3086" y="42"/>
                  </a:lnTo>
                  <a:lnTo>
                    <a:pt x="3082" y="42"/>
                  </a:lnTo>
                  <a:lnTo>
                    <a:pt x="3082" y="42"/>
                  </a:lnTo>
                  <a:lnTo>
                    <a:pt x="3080" y="40"/>
                  </a:lnTo>
                  <a:lnTo>
                    <a:pt x="3080" y="40"/>
                  </a:lnTo>
                  <a:lnTo>
                    <a:pt x="3078" y="42"/>
                  </a:lnTo>
                  <a:lnTo>
                    <a:pt x="3078" y="42"/>
                  </a:lnTo>
                  <a:lnTo>
                    <a:pt x="3076" y="42"/>
                  </a:lnTo>
                  <a:lnTo>
                    <a:pt x="3076" y="42"/>
                  </a:lnTo>
                  <a:lnTo>
                    <a:pt x="3076" y="42"/>
                  </a:lnTo>
                  <a:lnTo>
                    <a:pt x="3076" y="42"/>
                  </a:lnTo>
                  <a:lnTo>
                    <a:pt x="3072" y="42"/>
                  </a:lnTo>
                  <a:lnTo>
                    <a:pt x="3072" y="42"/>
                  </a:lnTo>
                  <a:lnTo>
                    <a:pt x="3070" y="42"/>
                  </a:lnTo>
                  <a:lnTo>
                    <a:pt x="3070" y="42"/>
                  </a:lnTo>
                  <a:lnTo>
                    <a:pt x="3070" y="42"/>
                  </a:lnTo>
                  <a:lnTo>
                    <a:pt x="3070" y="42"/>
                  </a:lnTo>
                  <a:lnTo>
                    <a:pt x="3066" y="40"/>
                  </a:lnTo>
                  <a:lnTo>
                    <a:pt x="3066" y="40"/>
                  </a:lnTo>
                  <a:lnTo>
                    <a:pt x="3058" y="42"/>
                  </a:lnTo>
                  <a:lnTo>
                    <a:pt x="3052" y="40"/>
                  </a:lnTo>
                  <a:lnTo>
                    <a:pt x="3052" y="40"/>
                  </a:lnTo>
                  <a:lnTo>
                    <a:pt x="3050" y="40"/>
                  </a:lnTo>
                  <a:lnTo>
                    <a:pt x="3050" y="40"/>
                  </a:lnTo>
                  <a:lnTo>
                    <a:pt x="3044" y="42"/>
                  </a:lnTo>
                  <a:lnTo>
                    <a:pt x="3044" y="42"/>
                  </a:lnTo>
                  <a:lnTo>
                    <a:pt x="3044" y="42"/>
                  </a:lnTo>
                  <a:lnTo>
                    <a:pt x="3044" y="42"/>
                  </a:lnTo>
                  <a:lnTo>
                    <a:pt x="3044" y="42"/>
                  </a:lnTo>
                  <a:lnTo>
                    <a:pt x="3044" y="42"/>
                  </a:lnTo>
                  <a:lnTo>
                    <a:pt x="3042" y="42"/>
                  </a:lnTo>
                  <a:lnTo>
                    <a:pt x="3042" y="42"/>
                  </a:lnTo>
                  <a:lnTo>
                    <a:pt x="3042" y="42"/>
                  </a:lnTo>
                  <a:lnTo>
                    <a:pt x="3042" y="42"/>
                  </a:lnTo>
                  <a:lnTo>
                    <a:pt x="3040" y="42"/>
                  </a:lnTo>
                  <a:lnTo>
                    <a:pt x="3040" y="42"/>
                  </a:lnTo>
                  <a:lnTo>
                    <a:pt x="3040" y="40"/>
                  </a:lnTo>
                  <a:lnTo>
                    <a:pt x="3040" y="40"/>
                  </a:lnTo>
                  <a:lnTo>
                    <a:pt x="3036" y="42"/>
                  </a:lnTo>
                  <a:lnTo>
                    <a:pt x="3036" y="42"/>
                  </a:lnTo>
                  <a:lnTo>
                    <a:pt x="3032" y="42"/>
                  </a:lnTo>
                  <a:lnTo>
                    <a:pt x="3032" y="42"/>
                  </a:lnTo>
                  <a:lnTo>
                    <a:pt x="3030" y="42"/>
                  </a:lnTo>
                  <a:lnTo>
                    <a:pt x="3030" y="42"/>
                  </a:lnTo>
                  <a:lnTo>
                    <a:pt x="3024" y="42"/>
                  </a:lnTo>
                  <a:lnTo>
                    <a:pt x="3024" y="42"/>
                  </a:lnTo>
                  <a:lnTo>
                    <a:pt x="3024" y="42"/>
                  </a:lnTo>
                  <a:lnTo>
                    <a:pt x="3022" y="42"/>
                  </a:lnTo>
                  <a:lnTo>
                    <a:pt x="3022" y="42"/>
                  </a:lnTo>
                  <a:lnTo>
                    <a:pt x="3020" y="42"/>
                  </a:lnTo>
                  <a:lnTo>
                    <a:pt x="3020" y="42"/>
                  </a:lnTo>
                  <a:lnTo>
                    <a:pt x="3014" y="42"/>
                  </a:lnTo>
                  <a:lnTo>
                    <a:pt x="3008" y="42"/>
                  </a:lnTo>
                  <a:lnTo>
                    <a:pt x="3008" y="42"/>
                  </a:lnTo>
                  <a:lnTo>
                    <a:pt x="3006" y="40"/>
                  </a:lnTo>
                  <a:lnTo>
                    <a:pt x="3004" y="42"/>
                  </a:lnTo>
                  <a:lnTo>
                    <a:pt x="3004" y="42"/>
                  </a:lnTo>
                  <a:lnTo>
                    <a:pt x="3002" y="40"/>
                  </a:lnTo>
                  <a:lnTo>
                    <a:pt x="3002" y="40"/>
                  </a:lnTo>
                  <a:lnTo>
                    <a:pt x="2998" y="40"/>
                  </a:lnTo>
                  <a:lnTo>
                    <a:pt x="2996" y="40"/>
                  </a:lnTo>
                  <a:lnTo>
                    <a:pt x="2996" y="40"/>
                  </a:lnTo>
                  <a:lnTo>
                    <a:pt x="2994" y="38"/>
                  </a:lnTo>
                  <a:lnTo>
                    <a:pt x="2994" y="38"/>
                  </a:lnTo>
                  <a:lnTo>
                    <a:pt x="2986" y="38"/>
                  </a:lnTo>
                  <a:lnTo>
                    <a:pt x="2986" y="38"/>
                  </a:lnTo>
                  <a:lnTo>
                    <a:pt x="2980" y="38"/>
                  </a:lnTo>
                  <a:lnTo>
                    <a:pt x="2976" y="38"/>
                  </a:lnTo>
                  <a:lnTo>
                    <a:pt x="2976" y="38"/>
                  </a:lnTo>
                  <a:lnTo>
                    <a:pt x="2972" y="38"/>
                  </a:lnTo>
                  <a:lnTo>
                    <a:pt x="2972" y="38"/>
                  </a:lnTo>
                  <a:lnTo>
                    <a:pt x="2970" y="38"/>
                  </a:lnTo>
                  <a:lnTo>
                    <a:pt x="2970" y="38"/>
                  </a:lnTo>
                  <a:lnTo>
                    <a:pt x="2962" y="40"/>
                  </a:lnTo>
                  <a:lnTo>
                    <a:pt x="2962" y="40"/>
                  </a:lnTo>
                  <a:lnTo>
                    <a:pt x="2954" y="38"/>
                  </a:lnTo>
                  <a:lnTo>
                    <a:pt x="2954" y="38"/>
                  </a:lnTo>
                  <a:lnTo>
                    <a:pt x="2946" y="40"/>
                  </a:lnTo>
                  <a:lnTo>
                    <a:pt x="2946" y="40"/>
                  </a:lnTo>
                  <a:lnTo>
                    <a:pt x="2942" y="38"/>
                  </a:lnTo>
                  <a:lnTo>
                    <a:pt x="2942" y="38"/>
                  </a:lnTo>
                  <a:lnTo>
                    <a:pt x="2940" y="38"/>
                  </a:lnTo>
                  <a:lnTo>
                    <a:pt x="2940" y="38"/>
                  </a:lnTo>
                  <a:lnTo>
                    <a:pt x="2934" y="36"/>
                  </a:lnTo>
                  <a:lnTo>
                    <a:pt x="2934" y="36"/>
                  </a:lnTo>
                  <a:lnTo>
                    <a:pt x="2934" y="36"/>
                  </a:lnTo>
                  <a:lnTo>
                    <a:pt x="2934" y="36"/>
                  </a:lnTo>
                  <a:lnTo>
                    <a:pt x="2934" y="36"/>
                  </a:lnTo>
                  <a:lnTo>
                    <a:pt x="2934" y="36"/>
                  </a:lnTo>
                  <a:lnTo>
                    <a:pt x="2932" y="36"/>
                  </a:lnTo>
                  <a:lnTo>
                    <a:pt x="2932" y="36"/>
                  </a:lnTo>
                  <a:lnTo>
                    <a:pt x="2930" y="36"/>
                  </a:lnTo>
                  <a:lnTo>
                    <a:pt x="2930" y="36"/>
                  </a:lnTo>
                  <a:lnTo>
                    <a:pt x="2926" y="36"/>
                  </a:lnTo>
                  <a:lnTo>
                    <a:pt x="2926" y="36"/>
                  </a:lnTo>
                  <a:lnTo>
                    <a:pt x="2920" y="36"/>
                  </a:lnTo>
                  <a:lnTo>
                    <a:pt x="2920" y="36"/>
                  </a:lnTo>
                  <a:lnTo>
                    <a:pt x="2920" y="36"/>
                  </a:lnTo>
                  <a:lnTo>
                    <a:pt x="2920" y="36"/>
                  </a:lnTo>
                  <a:lnTo>
                    <a:pt x="2918" y="38"/>
                  </a:lnTo>
                  <a:lnTo>
                    <a:pt x="2918" y="38"/>
                  </a:lnTo>
                  <a:lnTo>
                    <a:pt x="2914" y="38"/>
                  </a:lnTo>
                  <a:lnTo>
                    <a:pt x="2914" y="38"/>
                  </a:lnTo>
                  <a:lnTo>
                    <a:pt x="2910" y="36"/>
                  </a:lnTo>
                  <a:lnTo>
                    <a:pt x="2910" y="36"/>
                  </a:lnTo>
                  <a:lnTo>
                    <a:pt x="2904" y="36"/>
                  </a:lnTo>
                  <a:lnTo>
                    <a:pt x="2904" y="36"/>
                  </a:lnTo>
                  <a:lnTo>
                    <a:pt x="2902" y="36"/>
                  </a:lnTo>
                  <a:lnTo>
                    <a:pt x="2902" y="36"/>
                  </a:lnTo>
                  <a:lnTo>
                    <a:pt x="2902" y="36"/>
                  </a:lnTo>
                  <a:lnTo>
                    <a:pt x="2902" y="36"/>
                  </a:lnTo>
                  <a:lnTo>
                    <a:pt x="2900" y="36"/>
                  </a:lnTo>
                  <a:lnTo>
                    <a:pt x="2900" y="36"/>
                  </a:lnTo>
                  <a:lnTo>
                    <a:pt x="2898" y="36"/>
                  </a:lnTo>
                  <a:lnTo>
                    <a:pt x="2898" y="36"/>
                  </a:lnTo>
                  <a:lnTo>
                    <a:pt x="2898" y="36"/>
                  </a:lnTo>
                  <a:lnTo>
                    <a:pt x="2898" y="36"/>
                  </a:lnTo>
                  <a:lnTo>
                    <a:pt x="2898" y="34"/>
                  </a:lnTo>
                  <a:lnTo>
                    <a:pt x="2898" y="34"/>
                  </a:lnTo>
                  <a:lnTo>
                    <a:pt x="2896" y="34"/>
                  </a:lnTo>
                  <a:lnTo>
                    <a:pt x="2896" y="34"/>
                  </a:lnTo>
                  <a:lnTo>
                    <a:pt x="2892" y="34"/>
                  </a:lnTo>
                  <a:lnTo>
                    <a:pt x="2892" y="34"/>
                  </a:lnTo>
                  <a:lnTo>
                    <a:pt x="2892" y="34"/>
                  </a:lnTo>
                  <a:lnTo>
                    <a:pt x="2892" y="36"/>
                  </a:lnTo>
                  <a:lnTo>
                    <a:pt x="2892" y="36"/>
                  </a:lnTo>
                  <a:lnTo>
                    <a:pt x="2892" y="36"/>
                  </a:lnTo>
                  <a:lnTo>
                    <a:pt x="2892" y="36"/>
                  </a:lnTo>
                  <a:lnTo>
                    <a:pt x="2892" y="36"/>
                  </a:lnTo>
                  <a:lnTo>
                    <a:pt x="2890" y="36"/>
                  </a:lnTo>
                  <a:lnTo>
                    <a:pt x="2890" y="36"/>
                  </a:lnTo>
                  <a:lnTo>
                    <a:pt x="2888" y="36"/>
                  </a:lnTo>
                  <a:lnTo>
                    <a:pt x="2888" y="36"/>
                  </a:lnTo>
                  <a:lnTo>
                    <a:pt x="2886" y="36"/>
                  </a:lnTo>
                  <a:lnTo>
                    <a:pt x="2886" y="36"/>
                  </a:lnTo>
                  <a:lnTo>
                    <a:pt x="2884" y="36"/>
                  </a:lnTo>
                  <a:lnTo>
                    <a:pt x="2884" y="36"/>
                  </a:lnTo>
                  <a:lnTo>
                    <a:pt x="2878" y="36"/>
                  </a:lnTo>
                  <a:lnTo>
                    <a:pt x="2878" y="36"/>
                  </a:lnTo>
                  <a:lnTo>
                    <a:pt x="2874" y="34"/>
                  </a:lnTo>
                  <a:lnTo>
                    <a:pt x="2874" y="34"/>
                  </a:lnTo>
                  <a:lnTo>
                    <a:pt x="2872" y="34"/>
                  </a:lnTo>
                  <a:lnTo>
                    <a:pt x="2872" y="34"/>
                  </a:lnTo>
                  <a:lnTo>
                    <a:pt x="2870" y="34"/>
                  </a:lnTo>
                  <a:lnTo>
                    <a:pt x="2870" y="34"/>
                  </a:lnTo>
                  <a:lnTo>
                    <a:pt x="2866" y="34"/>
                  </a:lnTo>
                  <a:lnTo>
                    <a:pt x="2866" y="34"/>
                  </a:lnTo>
                  <a:lnTo>
                    <a:pt x="2864" y="34"/>
                  </a:lnTo>
                  <a:lnTo>
                    <a:pt x="2864" y="34"/>
                  </a:lnTo>
                  <a:lnTo>
                    <a:pt x="2862" y="34"/>
                  </a:lnTo>
                  <a:lnTo>
                    <a:pt x="2862" y="34"/>
                  </a:lnTo>
                  <a:lnTo>
                    <a:pt x="2862" y="34"/>
                  </a:lnTo>
                  <a:lnTo>
                    <a:pt x="2862" y="34"/>
                  </a:lnTo>
                  <a:lnTo>
                    <a:pt x="2860" y="34"/>
                  </a:lnTo>
                  <a:lnTo>
                    <a:pt x="2860" y="34"/>
                  </a:lnTo>
                  <a:lnTo>
                    <a:pt x="2860" y="34"/>
                  </a:lnTo>
                  <a:lnTo>
                    <a:pt x="2860" y="34"/>
                  </a:lnTo>
                  <a:lnTo>
                    <a:pt x="2858" y="34"/>
                  </a:lnTo>
                  <a:lnTo>
                    <a:pt x="2858" y="34"/>
                  </a:lnTo>
                  <a:lnTo>
                    <a:pt x="2858" y="36"/>
                  </a:lnTo>
                  <a:lnTo>
                    <a:pt x="2858" y="36"/>
                  </a:lnTo>
                  <a:lnTo>
                    <a:pt x="2858" y="36"/>
                  </a:lnTo>
                  <a:lnTo>
                    <a:pt x="2858" y="36"/>
                  </a:lnTo>
                  <a:lnTo>
                    <a:pt x="2858" y="36"/>
                  </a:lnTo>
                  <a:lnTo>
                    <a:pt x="2858" y="38"/>
                  </a:lnTo>
                  <a:lnTo>
                    <a:pt x="2858" y="38"/>
                  </a:lnTo>
                  <a:lnTo>
                    <a:pt x="2852" y="38"/>
                  </a:lnTo>
                  <a:lnTo>
                    <a:pt x="2852" y="38"/>
                  </a:lnTo>
                  <a:lnTo>
                    <a:pt x="2844" y="38"/>
                  </a:lnTo>
                  <a:lnTo>
                    <a:pt x="2844" y="38"/>
                  </a:lnTo>
                  <a:lnTo>
                    <a:pt x="2842" y="38"/>
                  </a:lnTo>
                  <a:lnTo>
                    <a:pt x="2842" y="38"/>
                  </a:lnTo>
                  <a:lnTo>
                    <a:pt x="2842" y="38"/>
                  </a:lnTo>
                  <a:lnTo>
                    <a:pt x="2842" y="38"/>
                  </a:lnTo>
                  <a:lnTo>
                    <a:pt x="2840" y="38"/>
                  </a:lnTo>
                  <a:lnTo>
                    <a:pt x="2840" y="38"/>
                  </a:lnTo>
                  <a:lnTo>
                    <a:pt x="2834" y="38"/>
                  </a:lnTo>
                  <a:lnTo>
                    <a:pt x="2834" y="38"/>
                  </a:lnTo>
                  <a:lnTo>
                    <a:pt x="2832" y="38"/>
                  </a:lnTo>
                  <a:lnTo>
                    <a:pt x="2832" y="38"/>
                  </a:lnTo>
                  <a:lnTo>
                    <a:pt x="2832" y="38"/>
                  </a:lnTo>
                  <a:lnTo>
                    <a:pt x="2832" y="38"/>
                  </a:lnTo>
                  <a:lnTo>
                    <a:pt x="2830" y="38"/>
                  </a:lnTo>
                  <a:lnTo>
                    <a:pt x="2830" y="38"/>
                  </a:lnTo>
                  <a:lnTo>
                    <a:pt x="2830" y="38"/>
                  </a:lnTo>
                  <a:lnTo>
                    <a:pt x="2830" y="38"/>
                  </a:lnTo>
                  <a:lnTo>
                    <a:pt x="2828" y="38"/>
                  </a:lnTo>
                  <a:lnTo>
                    <a:pt x="2828" y="38"/>
                  </a:lnTo>
                  <a:lnTo>
                    <a:pt x="2826" y="38"/>
                  </a:lnTo>
                  <a:lnTo>
                    <a:pt x="2826" y="38"/>
                  </a:lnTo>
                  <a:lnTo>
                    <a:pt x="2826" y="38"/>
                  </a:lnTo>
                  <a:lnTo>
                    <a:pt x="2826" y="38"/>
                  </a:lnTo>
                  <a:lnTo>
                    <a:pt x="2826" y="38"/>
                  </a:lnTo>
                  <a:lnTo>
                    <a:pt x="2826" y="38"/>
                  </a:lnTo>
                  <a:lnTo>
                    <a:pt x="2824" y="38"/>
                  </a:lnTo>
                  <a:lnTo>
                    <a:pt x="2824" y="38"/>
                  </a:lnTo>
                  <a:lnTo>
                    <a:pt x="2820" y="38"/>
                  </a:lnTo>
                  <a:lnTo>
                    <a:pt x="2816" y="38"/>
                  </a:lnTo>
                  <a:lnTo>
                    <a:pt x="2816" y="38"/>
                  </a:lnTo>
                  <a:lnTo>
                    <a:pt x="2814" y="38"/>
                  </a:lnTo>
                  <a:lnTo>
                    <a:pt x="2814" y="38"/>
                  </a:lnTo>
                  <a:lnTo>
                    <a:pt x="2806" y="38"/>
                  </a:lnTo>
                  <a:lnTo>
                    <a:pt x="2806" y="38"/>
                  </a:lnTo>
                  <a:lnTo>
                    <a:pt x="2804" y="38"/>
                  </a:lnTo>
                  <a:lnTo>
                    <a:pt x="2804" y="38"/>
                  </a:lnTo>
                  <a:lnTo>
                    <a:pt x="2796" y="38"/>
                  </a:lnTo>
                  <a:lnTo>
                    <a:pt x="2796" y="38"/>
                  </a:lnTo>
                  <a:lnTo>
                    <a:pt x="2794" y="38"/>
                  </a:lnTo>
                  <a:lnTo>
                    <a:pt x="2794" y="38"/>
                  </a:lnTo>
                  <a:lnTo>
                    <a:pt x="2792" y="38"/>
                  </a:lnTo>
                  <a:lnTo>
                    <a:pt x="2792" y="38"/>
                  </a:lnTo>
                  <a:lnTo>
                    <a:pt x="2792" y="38"/>
                  </a:lnTo>
                  <a:lnTo>
                    <a:pt x="2792" y="38"/>
                  </a:lnTo>
                  <a:lnTo>
                    <a:pt x="2790" y="38"/>
                  </a:lnTo>
                  <a:lnTo>
                    <a:pt x="2790" y="38"/>
                  </a:lnTo>
                  <a:lnTo>
                    <a:pt x="2790" y="38"/>
                  </a:lnTo>
                  <a:lnTo>
                    <a:pt x="2790" y="38"/>
                  </a:lnTo>
                  <a:lnTo>
                    <a:pt x="2786" y="38"/>
                  </a:lnTo>
                  <a:lnTo>
                    <a:pt x="2784" y="38"/>
                  </a:lnTo>
                  <a:lnTo>
                    <a:pt x="2784" y="38"/>
                  </a:lnTo>
                  <a:lnTo>
                    <a:pt x="2782" y="38"/>
                  </a:lnTo>
                  <a:lnTo>
                    <a:pt x="2782" y="38"/>
                  </a:lnTo>
                  <a:lnTo>
                    <a:pt x="2780" y="38"/>
                  </a:lnTo>
                  <a:lnTo>
                    <a:pt x="2780" y="38"/>
                  </a:lnTo>
                  <a:lnTo>
                    <a:pt x="2776" y="38"/>
                  </a:lnTo>
                  <a:lnTo>
                    <a:pt x="2776" y="38"/>
                  </a:lnTo>
                  <a:lnTo>
                    <a:pt x="2772" y="38"/>
                  </a:lnTo>
                  <a:lnTo>
                    <a:pt x="2772" y="38"/>
                  </a:lnTo>
                  <a:lnTo>
                    <a:pt x="2772" y="38"/>
                  </a:lnTo>
                  <a:lnTo>
                    <a:pt x="2772" y="38"/>
                  </a:lnTo>
                  <a:lnTo>
                    <a:pt x="2770" y="38"/>
                  </a:lnTo>
                  <a:lnTo>
                    <a:pt x="2770" y="38"/>
                  </a:lnTo>
                  <a:lnTo>
                    <a:pt x="2770" y="38"/>
                  </a:lnTo>
                  <a:lnTo>
                    <a:pt x="2770" y="38"/>
                  </a:lnTo>
                  <a:lnTo>
                    <a:pt x="2768" y="38"/>
                  </a:lnTo>
                  <a:lnTo>
                    <a:pt x="2768" y="38"/>
                  </a:lnTo>
                  <a:lnTo>
                    <a:pt x="2764" y="38"/>
                  </a:lnTo>
                  <a:lnTo>
                    <a:pt x="2764" y="38"/>
                  </a:lnTo>
                  <a:lnTo>
                    <a:pt x="2762" y="38"/>
                  </a:lnTo>
                  <a:lnTo>
                    <a:pt x="2762" y="38"/>
                  </a:lnTo>
                  <a:lnTo>
                    <a:pt x="2762" y="36"/>
                  </a:lnTo>
                  <a:lnTo>
                    <a:pt x="2762" y="36"/>
                  </a:lnTo>
                  <a:lnTo>
                    <a:pt x="2762" y="36"/>
                  </a:lnTo>
                  <a:lnTo>
                    <a:pt x="2762" y="36"/>
                  </a:lnTo>
                  <a:lnTo>
                    <a:pt x="2760" y="36"/>
                  </a:lnTo>
                  <a:lnTo>
                    <a:pt x="2760" y="36"/>
                  </a:lnTo>
                  <a:lnTo>
                    <a:pt x="2754" y="36"/>
                  </a:lnTo>
                  <a:lnTo>
                    <a:pt x="2754" y="36"/>
                  </a:lnTo>
                  <a:lnTo>
                    <a:pt x="2750" y="36"/>
                  </a:lnTo>
                  <a:lnTo>
                    <a:pt x="2750" y="36"/>
                  </a:lnTo>
                  <a:lnTo>
                    <a:pt x="2750" y="36"/>
                  </a:lnTo>
                  <a:lnTo>
                    <a:pt x="2750" y="36"/>
                  </a:lnTo>
                  <a:lnTo>
                    <a:pt x="2748" y="36"/>
                  </a:lnTo>
                  <a:lnTo>
                    <a:pt x="2748" y="36"/>
                  </a:lnTo>
                  <a:lnTo>
                    <a:pt x="2746" y="36"/>
                  </a:lnTo>
                  <a:lnTo>
                    <a:pt x="2746" y="36"/>
                  </a:lnTo>
                  <a:lnTo>
                    <a:pt x="2744" y="38"/>
                  </a:lnTo>
                  <a:lnTo>
                    <a:pt x="2744" y="38"/>
                  </a:lnTo>
                  <a:lnTo>
                    <a:pt x="2742" y="38"/>
                  </a:lnTo>
                  <a:lnTo>
                    <a:pt x="2738" y="38"/>
                  </a:lnTo>
                  <a:lnTo>
                    <a:pt x="2738" y="38"/>
                  </a:lnTo>
                  <a:lnTo>
                    <a:pt x="2738" y="38"/>
                  </a:lnTo>
                  <a:lnTo>
                    <a:pt x="2738" y="38"/>
                  </a:lnTo>
                  <a:lnTo>
                    <a:pt x="2736" y="38"/>
                  </a:lnTo>
                  <a:lnTo>
                    <a:pt x="2736" y="38"/>
                  </a:lnTo>
                  <a:lnTo>
                    <a:pt x="2728" y="38"/>
                  </a:lnTo>
                  <a:lnTo>
                    <a:pt x="2728" y="38"/>
                  </a:lnTo>
                  <a:lnTo>
                    <a:pt x="2724" y="38"/>
                  </a:lnTo>
                  <a:lnTo>
                    <a:pt x="2724" y="38"/>
                  </a:lnTo>
                  <a:lnTo>
                    <a:pt x="2720" y="36"/>
                  </a:lnTo>
                  <a:lnTo>
                    <a:pt x="2720" y="36"/>
                  </a:lnTo>
                  <a:lnTo>
                    <a:pt x="2720" y="36"/>
                  </a:lnTo>
                  <a:lnTo>
                    <a:pt x="2720" y="36"/>
                  </a:lnTo>
                  <a:lnTo>
                    <a:pt x="2716" y="38"/>
                  </a:lnTo>
                  <a:lnTo>
                    <a:pt x="2716" y="38"/>
                  </a:lnTo>
                  <a:lnTo>
                    <a:pt x="2712" y="38"/>
                  </a:lnTo>
                  <a:lnTo>
                    <a:pt x="2712" y="38"/>
                  </a:lnTo>
                  <a:lnTo>
                    <a:pt x="2710" y="38"/>
                  </a:lnTo>
                  <a:lnTo>
                    <a:pt x="2706" y="38"/>
                  </a:lnTo>
                  <a:lnTo>
                    <a:pt x="2706" y="38"/>
                  </a:lnTo>
                  <a:lnTo>
                    <a:pt x="2700" y="38"/>
                  </a:lnTo>
                  <a:lnTo>
                    <a:pt x="2700" y="38"/>
                  </a:lnTo>
                  <a:lnTo>
                    <a:pt x="2694" y="38"/>
                  </a:lnTo>
                  <a:lnTo>
                    <a:pt x="2694" y="38"/>
                  </a:lnTo>
                  <a:lnTo>
                    <a:pt x="2692" y="36"/>
                  </a:lnTo>
                  <a:lnTo>
                    <a:pt x="2692" y="36"/>
                  </a:lnTo>
                  <a:lnTo>
                    <a:pt x="2688" y="36"/>
                  </a:lnTo>
                  <a:lnTo>
                    <a:pt x="2688" y="36"/>
                  </a:lnTo>
                  <a:lnTo>
                    <a:pt x="2686" y="36"/>
                  </a:lnTo>
                  <a:lnTo>
                    <a:pt x="2686" y="36"/>
                  </a:lnTo>
                  <a:lnTo>
                    <a:pt x="2684" y="36"/>
                  </a:lnTo>
                  <a:lnTo>
                    <a:pt x="2684" y="36"/>
                  </a:lnTo>
                  <a:lnTo>
                    <a:pt x="2682" y="36"/>
                  </a:lnTo>
                  <a:lnTo>
                    <a:pt x="2682" y="36"/>
                  </a:lnTo>
                  <a:lnTo>
                    <a:pt x="2682" y="36"/>
                  </a:lnTo>
                  <a:lnTo>
                    <a:pt x="2682" y="36"/>
                  </a:lnTo>
                  <a:lnTo>
                    <a:pt x="2680" y="36"/>
                  </a:lnTo>
                  <a:lnTo>
                    <a:pt x="2680" y="36"/>
                  </a:lnTo>
                  <a:lnTo>
                    <a:pt x="2680" y="36"/>
                  </a:lnTo>
                  <a:lnTo>
                    <a:pt x="2680" y="36"/>
                  </a:lnTo>
                  <a:lnTo>
                    <a:pt x="2678" y="36"/>
                  </a:lnTo>
                  <a:lnTo>
                    <a:pt x="2678" y="36"/>
                  </a:lnTo>
                  <a:lnTo>
                    <a:pt x="2678" y="36"/>
                  </a:lnTo>
                  <a:lnTo>
                    <a:pt x="2678" y="36"/>
                  </a:lnTo>
                  <a:lnTo>
                    <a:pt x="2678" y="36"/>
                  </a:lnTo>
                  <a:lnTo>
                    <a:pt x="2678" y="36"/>
                  </a:lnTo>
                  <a:lnTo>
                    <a:pt x="2676" y="36"/>
                  </a:lnTo>
                  <a:lnTo>
                    <a:pt x="2676" y="36"/>
                  </a:lnTo>
                  <a:lnTo>
                    <a:pt x="2670" y="36"/>
                  </a:lnTo>
                  <a:lnTo>
                    <a:pt x="2670" y="36"/>
                  </a:lnTo>
                  <a:lnTo>
                    <a:pt x="2664" y="38"/>
                  </a:lnTo>
                  <a:lnTo>
                    <a:pt x="2664" y="38"/>
                  </a:lnTo>
                  <a:lnTo>
                    <a:pt x="2660" y="38"/>
                  </a:lnTo>
                  <a:lnTo>
                    <a:pt x="2660" y="38"/>
                  </a:lnTo>
                  <a:lnTo>
                    <a:pt x="2656" y="38"/>
                  </a:lnTo>
                  <a:lnTo>
                    <a:pt x="2656" y="38"/>
                  </a:lnTo>
                  <a:lnTo>
                    <a:pt x="2656" y="38"/>
                  </a:lnTo>
                  <a:lnTo>
                    <a:pt x="2656" y="38"/>
                  </a:lnTo>
                  <a:lnTo>
                    <a:pt x="2654" y="38"/>
                  </a:lnTo>
                  <a:lnTo>
                    <a:pt x="2654" y="38"/>
                  </a:lnTo>
                  <a:lnTo>
                    <a:pt x="2648" y="38"/>
                  </a:lnTo>
                  <a:lnTo>
                    <a:pt x="2648" y="38"/>
                  </a:lnTo>
                  <a:lnTo>
                    <a:pt x="2644" y="38"/>
                  </a:lnTo>
                  <a:lnTo>
                    <a:pt x="2644" y="38"/>
                  </a:lnTo>
                  <a:lnTo>
                    <a:pt x="2642" y="38"/>
                  </a:lnTo>
                  <a:lnTo>
                    <a:pt x="2642" y="38"/>
                  </a:lnTo>
                  <a:lnTo>
                    <a:pt x="2640" y="38"/>
                  </a:lnTo>
                  <a:lnTo>
                    <a:pt x="2640" y="38"/>
                  </a:lnTo>
                  <a:lnTo>
                    <a:pt x="2636" y="40"/>
                  </a:lnTo>
                  <a:lnTo>
                    <a:pt x="2636" y="40"/>
                  </a:lnTo>
                  <a:lnTo>
                    <a:pt x="2634" y="40"/>
                  </a:lnTo>
                  <a:lnTo>
                    <a:pt x="2634" y="40"/>
                  </a:lnTo>
                  <a:lnTo>
                    <a:pt x="2632" y="40"/>
                  </a:lnTo>
                  <a:lnTo>
                    <a:pt x="2632" y="40"/>
                  </a:lnTo>
                  <a:lnTo>
                    <a:pt x="2630" y="40"/>
                  </a:lnTo>
                  <a:lnTo>
                    <a:pt x="2630" y="40"/>
                  </a:lnTo>
                  <a:lnTo>
                    <a:pt x="2630" y="40"/>
                  </a:lnTo>
                  <a:lnTo>
                    <a:pt x="2630" y="40"/>
                  </a:lnTo>
                  <a:lnTo>
                    <a:pt x="2628" y="40"/>
                  </a:lnTo>
                  <a:lnTo>
                    <a:pt x="2628" y="40"/>
                  </a:lnTo>
                  <a:lnTo>
                    <a:pt x="2624" y="40"/>
                  </a:lnTo>
                  <a:lnTo>
                    <a:pt x="2624" y="40"/>
                  </a:lnTo>
                  <a:lnTo>
                    <a:pt x="2624" y="38"/>
                  </a:lnTo>
                  <a:lnTo>
                    <a:pt x="2624" y="38"/>
                  </a:lnTo>
                  <a:lnTo>
                    <a:pt x="2618" y="38"/>
                  </a:lnTo>
                  <a:lnTo>
                    <a:pt x="2618" y="38"/>
                  </a:lnTo>
                  <a:lnTo>
                    <a:pt x="2616" y="38"/>
                  </a:lnTo>
                  <a:lnTo>
                    <a:pt x="2616" y="38"/>
                  </a:lnTo>
                  <a:lnTo>
                    <a:pt x="2614" y="38"/>
                  </a:lnTo>
                  <a:lnTo>
                    <a:pt x="2614" y="38"/>
                  </a:lnTo>
                  <a:lnTo>
                    <a:pt x="2614" y="38"/>
                  </a:lnTo>
                  <a:lnTo>
                    <a:pt x="2614" y="38"/>
                  </a:lnTo>
                  <a:lnTo>
                    <a:pt x="2612" y="38"/>
                  </a:lnTo>
                  <a:lnTo>
                    <a:pt x="2612" y="38"/>
                  </a:lnTo>
                  <a:lnTo>
                    <a:pt x="2608" y="38"/>
                  </a:lnTo>
                  <a:lnTo>
                    <a:pt x="2608" y="38"/>
                  </a:lnTo>
                  <a:lnTo>
                    <a:pt x="2604" y="38"/>
                  </a:lnTo>
                  <a:lnTo>
                    <a:pt x="2604" y="38"/>
                  </a:lnTo>
                  <a:lnTo>
                    <a:pt x="2602" y="36"/>
                  </a:lnTo>
                  <a:lnTo>
                    <a:pt x="2602" y="36"/>
                  </a:lnTo>
                  <a:lnTo>
                    <a:pt x="2600" y="36"/>
                  </a:lnTo>
                  <a:lnTo>
                    <a:pt x="2600" y="36"/>
                  </a:lnTo>
                  <a:lnTo>
                    <a:pt x="2600" y="36"/>
                  </a:lnTo>
                  <a:lnTo>
                    <a:pt x="2600" y="36"/>
                  </a:lnTo>
                  <a:lnTo>
                    <a:pt x="2598" y="34"/>
                  </a:lnTo>
                  <a:lnTo>
                    <a:pt x="2598" y="34"/>
                  </a:lnTo>
                  <a:lnTo>
                    <a:pt x="2596" y="34"/>
                  </a:lnTo>
                  <a:lnTo>
                    <a:pt x="2596" y="34"/>
                  </a:lnTo>
                  <a:lnTo>
                    <a:pt x="2588" y="34"/>
                  </a:lnTo>
                  <a:lnTo>
                    <a:pt x="2588" y="34"/>
                  </a:lnTo>
                  <a:lnTo>
                    <a:pt x="2584" y="34"/>
                  </a:lnTo>
                  <a:lnTo>
                    <a:pt x="2584" y="34"/>
                  </a:lnTo>
                  <a:lnTo>
                    <a:pt x="2570" y="34"/>
                  </a:lnTo>
                  <a:lnTo>
                    <a:pt x="2570" y="34"/>
                  </a:lnTo>
                  <a:lnTo>
                    <a:pt x="2568" y="34"/>
                  </a:lnTo>
                  <a:lnTo>
                    <a:pt x="2568" y="34"/>
                  </a:lnTo>
                  <a:lnTo>
                    <a:pt x="2566" y="34"/>
                  </a:lnTo>
                  <a:lnTo>
                    <a:pt x="2566" y="34"/>
                  </a:lnTo>
                  <a:lnTo>
                    <a:pt x="2562" y="36"/>
                  </a:lnTo>
                  <a:lnTo>
                    <a:pt x="2562" y="36"/>
                  </a:lnTo>
                  <a:lnTo>
                    <a:pt x="2556" y="36"/>
                  </a:lnTo>
                  <a:lnTo>
                    <a:pt x="2556" y="36"/>
                  </a:lnTo>
                  <a:lnTo>
                    <a:pt x="2552" y="34"/>
                  </a:lnTo>
                  <a:lnTo>
                    <a:pt x="2552" y="34"/>
                  </a:lnTo>
                  <a:lnTo>
                    <a:pt x="2544" y="34"/>
                  </a:lnTo>
                  <a:lnTo>
                    <a:pt x="2544" y="34"/>
                  </a:lnTo>
                  <a:lnTo>
                    <a:pt x="2542" y="34"/>
                  </a:lnTo>
                  <a:lnTo>
                    <a:pt x="2542" y="34"/>
                  </a:lnTo>
                  <a:lnTo>
                    <a:pt x="2536" y="34"/>
                  </a:lnTo>
                  <a:lnTo>
                    <a:pt x="2536" y="34"/>
                  </a:lnTo>
                  <a:lnTo>
                    <a:pt x="2532" y="36"/>
                  </a:lnTo>
                  <a:lnTo>
                    <a:pt x="2532" y="36"/>
                  </a:lnTo>
                  <a:lnTo>
                    <a:pt x="2528" y="36"/>
                  </a:lnTo>
                  <a:lnTo>
                    <a:pt x="2528" y="36"/>
                  </a:lnTo>
                  <a:lnTo>
                    <a:pt x="2526" y="36"/>
                  </a:lnTo>
                  <a:lnTo>
                    <a:pt x="2526" y="36"/>
                  </a:lnTo>
                  <a:lnTo>
                    <a:pt x="2524" y="36"/>
                  </a:lnTo>
                  <a:lnTo>
                    <a:pt x="2524" y="36"/>
                  </a:lnTo>
                  <a:lnTo>
                    <a:pt x="2520" y="36"/>
                  </a:lnTo>
                  <a:lnTo>
                    <a:pt x="2520" y="36"/>
                  </a:lnTo>
                  <a:lnTo>
                    <a:pt x="2516" y="38"/>
                  </a:lnTo>
                  <a:lnTo>
                    <a:pt x="2516" y="38"/>
                  </a:lnTo>
                  <a:lnTo>
                    <a:pt x="2516" y="38"/>
                  </a:lnTo>
                  <a:lnTo>
                    <a:pt x="2516" y="38"/>
                  </a:lnTo>
                  <a:lnTo>
                    <a:pt x="2516" y="38"/>
                  </a:lnTo>
                  <a:lnTo>
                    <a:pt x="2516" y="38"/>
                  </a:lnTo>
                  <a:lnTo>
                    <a:pt x="2516" y="38"/>
                  </a:lnTo>
                  <a:lnTo>
                    <a:pt x="2516" y="38"/>
                  </a:lnTo>
                  <a:lnTo>
                    <a:pt x="2512" y="38"/>
                  </a:lnTo>
                  <a:lnTo>
                    <a:pt x="2512" y="38"/>
                  </a:lnTo>
                  <a:lnTo>
                    <a:pt x="2512" y="36"/>
                  </a:lnTo>
                  <a:lnTo>
                    <a:pt x="2512" y="36"/>
                  </a:lnTo>
                  <a:lnTo>
                    <a:pt x="2510" y="36"/>
                  </a:lnTo>
                  <a:lnTo>
                    <a:pt x="2510" y="36"/>
                  </a:lnTo>
                  <a:lnTo>
                    <a:pt x="2508" y="36"/>
                  </a:lnTo>
                  <a:lnTo>
                    <a:pt x="2508" y="36"/>
                  </a:lnTo>
                  <a:lnTo>
                    <a:pt x="2506" y="36"/>
                  </a:lnTo>
                  <a:lnTo>
                    <a:pt x="2506" y="36"/>
                  </a:lnTo>
                  <a:lnTo>
                    <a:pt x="2504" y="36"/>
                  </a:lnTo>
                  <a:lnTo>
                    <a:pt x="2504" y="36"/>
                  </a:lnTo>
                  <a:lnTo>
                    <a:pt x="2504" y="36"/>
                  </a:lnTo>
                  <a:lnTo>
                    <a:pt x="2504" y="36"/>
                  </a:lnTo>
                  <a:lnTo>
                    <a:pt x="2504" y="36"/>
                  </a:lnTo>
                  <a:lnTo>
                    <a:pt x="2504" y="36"/>
                  </a:lnTo>
                  <a:lnTo>
                    <a:pt x="2504" y="36"/>
                  </a:lnTo>
                  <a:lnTo>
                    <a:pt x="2504" y="36"/>
                  </a:lnTo>
                  <a:lnTo>
                    <a:pt x="2500" y="36"/>
                  </a:lnTo>
                  <a:lnTo>
                    <a:pt x="2500" y="36"/>
                  </a:lnTo>
                  <a:lnTo>
                    <a:pt x="2496" y="36"/>
                  </a:lnTo>
                  <a:lnTo>
                    <a:pt x="2496" y="36"/>
                  </a:lnTo>
                  <a:lnTo>
                    <a:pt x="2492" y="36"/>
                  </a:lnTo>
                  <a:lnTo>
                    <a:pt x="2492" y="36"/>
                  </a:lnTo>
                  <a:lnTo>
                    <a:pt x="2488" y="36"/>
                  </a:lnTo>
                  <a:lnTo>
                    <a:pt x="2488" y="36"/>
                  </a:lnTo>
                  <a:lnTo>
                    <a:pt x="2488" y="36"/>
                  </a:lnTo>
                  <a:lnTo>
                    <a:pt x="2488" y="36"/>
                  </a:lnTo>
                  <a:lnTo>
                    <a:pt x="2484" y="36"/>
                  </a:lnTo>
                  <a:lnTo>
                    <a:pt x="2484" y="36"/>
                  </a:lnTo>
                  <a:lnTo>
                    <a:pt x="2482" y="36"/>
                  </a:lnTo>
                  <a:lnTo>
                    <a:pt x="2482" y="36"/>
                  </a:lnTo>
                  <a:lnTo>
                    <a:pt x="2482" y="36"/>
                  </a:lnTo>
                  <a:lnTo>
                    <a:pt x="2482" y="36"/>
                  </a:lnTo>
                  <a:lnTo>
                    <a:pt x="2482" y="36"/>
                  </a:lnTo>
                  <a:lnTo>
                    <a:pt x="2482" y="36"/>
                  </a:lnTo>
                  <a:lnTo>
                    <a:pt x="2480" y="36"/>
                  </a:lnTo>
                  <a:lnTo>
                    <a:pt x="2480" y="36"/>
                  </a:lnTo>
                  <a:lnTo>
                    <a:pt x="2480" y="36"/>
                  </a:lnTo>
                  <a:lnTo>
                    <a:pt x="2480" y="36"/>
                  </a:lnTo>
                  <a:lnTo>
                    <a:pt x="2474" y="36"/>
                  </a:lnTo>
                  <a:lnTo>
                    <a:pt x="2474" y="36"/>
                  </a:lnTo>
                  <a:lnTo>
                    <a:pt x="2470" y="36"/>
                  </a:lnTo>
                  <a:lnTo>
                    <a:pt x="2470" y="36"/>
                  </a:lnTo>
                  <a:lnTo>
                    <a:pt x="2466" y="38"/>
                  </a:lnTo>
                  <a:lnTo>
                    <a:pt x="2466" y="38"/>
                  </a:lnTo>
                  <a:lnTo>
                    <a:pt x="2464" y="36"/>
                  </a:lnTo>
                  <a:lnTo>
                    <a:pt x="2464" y="36"/>
                  </a:lnTo>
                  <a:lnTo>
                    <a:pt x="2458" y="38"/>
                  </a:lnTo>
                  <a:lnTo>
                    <a:pt x="2458" y="38"/>
                  </a:lnTo>
                  <a:lnTo>
                    <a:pt x="2458" y="38"/>
                  </a:lnTo>
                  <a:lnTo>
                    <a:pt x="2458" y="38"/>
                  </a:lnTo>
                  <a:lnTo>
                    <a:pt x="2456" y="38"/>
                  </a:lnTo>
                  <a:lnTo>
                    <a:pt x="2456" y="38"/>
                  </a:lnTo>
                  <a:lnTo>
                    <a:pt x="2456" y="38"/>
                  </a:lnTo>
                  <a:lnTo>
                    <a:pt x="2456" y="38"/>
                  </a:lnTo>
                  <a:lnTo>
                    <a:pt x="2452" y="36"/>
                  </a:lnTo>
                  <a:lnTo>
                    <a:pt x="2452" y="36"/>
                  </a:lnTo>
                  <a:lnTo>
                    <a:pt x="2448" y="38"/>
                  </a:lnTo>
                  <a:lnTo>
                    <a:pt x="2448" y="38"/>
                  </a:lnTo>
                  <a:lnTo>
                    <a:pt x="2446" y="38"/>
                  </a:lnTo>
                  <a:lnTo>
                    <a:pt x="2446" y="38"/>
                  </a:lnTo>
                  <a:lnTo>
                    <a:pt x="2442" y="40"/>
                  </a:lnTo>
                  <a:lnTo>
                    <a:pt x="2442" y="40"/>
                  </a:lnTo>
                  <a:lnTo>
                    <a:pt x="2438" y="40"/>
                  </a:lnTo>
                  <a:lnTo>
                    <a:pt x="2438" y="40"/>
                  </a:lnTo>
                  <a:lnTo>
                    <a:pt x="2432" y="38"/>
                  </a:lnTo>
                  <a:lnTo>
                    <a:pt x="2432" y="38"/>
                  </a:lnTo>
                  <a:lnTo>
                    <a:pt x="2432" y="38"/>
                  </a:lnTo>
                  <a:lnTo>
                    <a:pt x="2432" y="38"/>
                  </a:lnTo>
                  <a:lnTo>
                    <a:pt x="2430" y="36"/>
                  </a:lnTo>
                  <a:lnTo>
                    <a:pt x="2430" y="36"/>
                  </a:lnTo>
                  <a:lnTo>
                    <a:pt x="2428" y="36"/>
                  </a:lnTo>
                  <a:lnTo>
                    <a:pt x="2428" y="36"/>
                  </a:lnTo>
                  <a:lnTo>
                    <a:pt x="2424" y="34"/>
                  </a:lnTo>
                  <a:lnTo>
                    <a:pt x="2424" y="34"/>
                  </a:lnTo>
                  <a:lnTo>
                    <a:pt x="2420" y="34"/>
                  </a:lnTo>
                  <a:lnTo>
                    <a:pt x="2420" y="34"/>
                  </a:lnTo>
                  <a:lnTo>
                    <a:pt x="2416" y="36"/>
                  </a:lnTo>
                  <a:lnTo>
                    <a:pt x="2416" y="36"/>
                  </a:lnTo>
                  <a:lnTo>
                    <a:pt x="2414" y="36"/>
                  </a:lnTo>
                  <a:lnTo>
                    <a:pt x="2414" y="36"/>
                  </a:lnTo>
                  <a:lnTo>
                    <a:pt x="2412" y="36"/>
                  </a:lnTo>
                  <a:lnTo>
                    <a:pt x="2412" y="36"/>
                  </a:lnTo>
                  <a:lnTo>
                    <a:pt x="2408" y="36"/>
                  </a:lnTo>
                  <a:lnTo>
                    <a:pt x="2408" y="36"/>
                  </a:lnTo>
                  <a:lnTo>
                    <a:pt x="2406" y="36"/>
                  </a:lnTo>
                  <a:lnTo>
                    <a:pt x="2406" y="36"/>
                  </a:lnTo>
                  <a:lnTo>
                    <a:pt x="2402" y="36"/>
                  </a:lnTo>
                  <a:lnTo>
                    <a:pt x="2402" y="36"/>
                  </a:lnTo>
                  <a:lnTo>
                    <a:pt x="2402" y="38"/>
                  </a:lnTo>
                  <a:lnTo>
                    <a:pt x="2402" y="38"/>
                  </a:lnTo>
                  <a:lnTo>
                    <a:pt x="2402" y="38"/>
                  </a:lnTo>
                  <a:lnTo>
                    <a:pt x="2402" y="38"/>
                  </a:lnTo>
                  <a:lnTo>
                    <a:pt x="2402" y="38"/>
                  </a:lnTo>
                  <a:lnTo>
                    <a:pt x="2402" y="38"/>
                  </a:lnTo>
                  <a:lnTo>
                    <a:pt x="2400" y="38"/>
                  </a:lnTo>
                  <a:lnTo>
                    <a:pt x="2400" y="38"/>
                  </a:lnTo>
                  <a:lnTo>
                    <a:pt x="2400" y="38"/>
                  </a:lnTo>
                  <a:lnTo>
                    <a:pt x="2400" y="38"/>
                  </a:lnTo>
                  <a:lnTo>
                    <a:pt x="2400" y="38"/>
                  </a:lnTo>
                  <a:lnTo>
                    <a:pt x="2400" y="38"/>
                  </a:lnTo>
                  <a:lnTo>
                    <a:pt x="2398" y="38"/>
                  </a:lnTo>
                  <a:lnTo>
                    <a:pt x="2398" y="38"/>
                  </a:lnTo>
                  <a:lnTo>
                    <a:pt x="2396" y="36"/>
                  </a:lnTo>
                  <a:lnTo>
                    <a:pt x="2396" y="36"/>
                  </a:lnTo>
                  <a:lnTo>
                    <a:pt x="2394" y="36"/>
                  </a:lnTo>
                  <a:lnTo>
                    <a:pt x="2394" y="36"/>
                  </a:lnTo>
                  <a:lnTo>
                    <a:pt x="2392" y="36"/>
                  </a:lnTo>
                  <a:lnTo>
                    <a:pt x="2392" y="36"/>
                  </a:lnTo>
                  <a:lnTo>
                    <a:pt x="2388" y="36"/>
                  </a:lnTo>
                  <a:lnTo>
                    <a:pt x="2388" y="36"/>
                  </a:lnTo>
                  <a:lnTo>
                    <a:pt x="2384" y="34"/>
                  </a:lnTo>
                  <a:lnTo>
                    <a:pt x="2384" y="34"/>
                  </a:lnTo>
                  <a:lnTo>
                    <a:pt x="2380" y="36"/>
                  </a:lnTo>
                  <a:lnTo>
                    <a:pt x="2380" y="36"/>
                  </a:lnTo>
                  <a:lnTo>
                    <a:pt x="2374" y="36"/>
                  </a:lnTo>
                  <a:lnTo>
                    <a:pt x="2374" y="36"/>
                  </a:lnTo>
                  <a:lnTo>
                    <a:pt x="2372" y="38"/>
                  </a:lnTo>
                  <a:lnTo>
                    <a:pt x="2372" y="38"/>
                  </a:lnTo>
                  <a:lnTo>
                    <a:pt x="2368" y="38"/>
                  </a:lnTo>
                  <a:lnTo>
                    <a:pt x="2368" y="38"/>
                  </a:lnTo>
                  <a:lnTo>
                    <a:pt x="2366" y="38"/>
                  </a:lnTo>
                  <a:lnTo>
                    <a:pt x="2366" y="38"/>
                  </a:lnTo>
                  <a:lnTo>
                    <a:pt x="2366" y="38"/>
                  </a:lnTo>
                  <a:lnTo>
                    <a:pt x="2366" y="38"/>
                  </a:lnTo>
                  <a:lnTo>
                    <a:pt x="2364" y="36"/>
                  </a:lnTo>
                  <a:lnTo>
                    <a:pt x="2364" y="36"/>
                  </a:lnTo>
                  <a:lnTo>
                    <a:pt x="2356" y="36"/>
                  </a:lnTo>
                  <a:lnTo>
                    <a:pt x="2356" y="36"/>
                  </a:lnTo>
                  <a:lnTo>
                    <a:pt x="2354" y="34"/>
                  </a:lnTo>
                  <a:lnTo>
                    <a:pt x="2354" y="34"/>
                  </a:lnTo>
                  <a:lnTo>
                    <a:pt x="2352" y="34"/>
                  </a:lnTo>
                  <a:lnTo>
                    <a:pt x="2352" y="34"/>
                  </a:lnTo>
                  <a:lnTo>
                    <a:pt x="2350" y="34"/>
                  </a:lnTo>
                  <a:lnTo>
                    <a:pt x="2350" y="34"/>
                  </a:lnTo>
                  <a:lnTo>
                    <a:pt x="2344" y="34"/>
                  </a:lnTo>
                  <a:lnTo>
                    <a:pt x="2344" y="34"/>
                  </a:lnTo>
                  <a:lnTo>
                    <a:pt x="2342" y="36"/>
                  </a:lnTo>
                  <a:lnTo>
                    <a:pt x="2342" y="36"/>
                  </a:lnTo>
                  <a:lnTo>
                    <a:pt x="2338" y="36"/>
                  </a:lnTo>
                  <a:lnTo>
                    <a:pt x="2338" y="36"/>
                  </a:lnTo>
                  <a:lnTo>
                    <a:pt x="2334" y="38"/>
                  </a:lnTo>
                  <a:lnTo>
                    <a:pt x="2334" y="38"/>
                  </a:lnTo>
                  <a:lnTo>
                    <a:pt x="2328" y="36"/>
                  </a:lnTo>
                  <a:lnTo>
                    <a:pt x="2328" y="36"/>
                  </a:lnTo>
                  <a:lnTo>
                    <a:pt x="2328" y="36"/>
                  </a:lnTo>
                  <a:lnTo>
                    <a:pt x="2328" y="36"/>
                  </a:lnTo>
                  <a:lnTo>
                    <a:pt x="2326" y="36"/>
                  </a:lnTo>
                  <a:lnTo>
                    <a:pt x="2326" y="36"/>
                  </a:lnTo>
                  <a:lnTo>
                    <a:pt x="2324" y="34"/>
                  </a:lnTo>
                  <a:lnTo>
                    <a:pt x="2324" y="34"/>
                  </a:lnTo>
                  <a:lnTo>
                    <a:pt x="2320" y="34"/>
                  </a:lnTo>
                  <a:lnTo>
                    <a:pt x="2320" y="34"/>
                  </a:lnTo>
                  <a:lnTo>
                    <a:pt x="2318" y="34"/>
                  </a:lnTo>
                  <a:lnTo>
                    <a:pt x="2318" y="34"/>
                  </a:lnTo>
                  <a:lnTo>
                    <a:pt x="2312" y="34"/>
                  </a:lnTo>
                  <a:lnTo>
                    <a:pt x="2312" y="34"/>
                  </a:lnTo>
                  <a:lnTo>
                    <a:pt x="2306" y="34"/>
                  </a:lnTo>
                  <a:lnTo>
                    <a:pt x="2306" y="34"/>
                  </a:lnTo>
                  <a:lnTo>
                    <a:pt x="2300" y="34"/>
                  </a:lnTo>
                  <a:lnTo>
                    <a:pt x="2300" y="34"/>
                  </a:lnTo>
                  <a:lnTo>
                    <a:pt x="2294" y="36"/>
                  </a:lnTo>
                  <a:lnTo>
                    <a:pt x="2294" y="36"/>
                  </a:lnTo>
                  <a:lnTo>
                    <a:pt x="2294" y="36"/>
                  </a:lnTo>
                  <a:lnTo>
                    <a:pt x="2294" y="36"/>
                  </a:lnTo>
                  <a:lnTo>
                    <a:pt x="2292" y="36"/>
                  </a:lnTo>
                  <a:lnTo>
                    <a:pt x="2292" y="36"/>
                  </a:lnTo>
                  <a:lnTo>
                    <a:pt x="2290" y="34"/>
                  </a:lnTo>
                  <a:lnTo>
                    <a:pt x="2290" y="34"/>
                  </a:lnTo>
                  <a:lnTo>
                    <a:pt x="2286" y="34"/>
                  </a:lnTo>
                  <a:lnTo>
                    <a:pt x="2286" y="34"/>
                  </a:lnTo>
                  <a:lnTo>
                    <a:pt x="2284" y="34"/>
                  </a:lnTo>
                  <a:lnTo>
                    <a:pt x="2284" y="34"/>
                  </a:lnTo>
                  <a:lnTo>
                    <a:pt x="2282" y="32"/>
                  </a:lnTo>
                  <a:lnTo>
                    <a:pt x="2282" y="32"/>
                  </a:lnTo>
                  <a:lnTo>
                    <a:pt x="2276" y="34"/>
                  </a:lnTo>
                  <a:lnTo>
                    <a:pt x="2276" y="34"/>
                  </a:lnTo>
                  <a:lnTo>
                    <a:pt x="2272" y="36"/>
                  </a:lnTo>
                  <a:lnTo>
                    <a:pt x="2272" y="36"/>
                  </a:lnTo>
                  <a:lnTo>
                    <a:pt x="2262" y="36"/>
                  </a:lnTo>
                  <a:lnTo>
                    <a:pt x="2262" y="36"/>
                  </a:lnTo>
                  <a:lnTo>
                    <a:pt x="2258" y="34"/>
                  </a:lnTo>
                  <a:lnTo>
                    <a:pt x="2258" y="34"/>
                  </a:lnTo>
                  <a:lnTo>
                    <a:pt x="2254" y="36"/>
                  </a:lnTo>
                  <a:lnTo>
                    <a:pt x="2254" y="36"/>
                  </a:lnTo>
                  <a:lnTo>
                    <a:pt x="2252" y="36"/>
                  </a:lnTo>
                  <a:lnTo>
                    <a:pt x="2248" y="34"/>
                  </a:lnTo>
                  <a:lnTo>
                    <a:pt x="2248" y="34"/>
                  </a:lnTo>
                  <a:lnTo>
                    <a:pt x="2244" y="34"/>
                  </a:lnTo>
                  <a:lnTo>
                    <a:pt x="2244" y="34"/>
                  </a:lnTo>
                  <a:lnTo>
                    <a:pt x="2244" y="34"/>
                  </a:lnTo>
                  <a:lnTo>
                    <a:pt x="2244" y="34"/>
                  </a:lnTo>
                  <a:lnTo>
                    <a:pt x="2242" y="34"/>
                  </a:lnTo>
                  <a:lnTo>
                    <a:pt x="2242" y="34"/>
                  </a:lnTo>
                  <a:lnTo>
                    <a:pt x="2238" y="36"/>
                  </a:lnTo>
                  <a:lnTo>
                    <a:pt x="2238" y="36"/>
                  </a:lnTo>
                  <a:lnTo>
                    <a:pt x="2238" y="36"/>
                  </a:lnTo>
                  <a:lnTo>
                    <a:pt x="2238" y="36"/>
                  </a:lnTo>
                  <a:lnTo>
                    <a:pt x="2234" y="36"/>
                  </a:lnTo>
                  <a:lnTo>
                    <a:pt x="2234" y="36"/>
                  </a:lnTo>
                  <a:lnTo>
                    <a:pt x="2234" y="36"/>
                  </a:lnTo>
                  <a:lnTo>
                    <a:pt x="2234" y="36"/>
                  </a:lnTo>
                  <a:lnTo>
                    <a:pt x="2234" y="36"/>
                  </a:lnTo>
                  <a:lnTo>
                    <a:pt x="2234" y="36"/>
                  </a:lnTo>
                  <a:lnTo>
                    <a:pt x="2226" y="38"/>
                  </a:lnTo>
                  <a:lnTo>
                    <a:pt x="2226" y="38"/>
                  </a:lnTo>
                  <a:lnTo>
                    <a:pt x="2218" y="38"/>
                  </a:lnTo>
                  <a:lnTo>
                    <a:pt x="2218" y="38"/>
                  </a:lnTo>
                  <a:lnTo>
                    <a:pt x="2216" y="40"/>
                  </a:lnTo>
                  <a:lnTo>
                    <a:pt x="2216" y="40"/>
                  </a:lnTo>
                  <a:lnTo>
                    <a:pt x="2212" y="40"/>
                  </a:lnTo>
                  <a:lnTo>
                    <a:pt x="2212" y="40"/>
                  </a:lnTo>
                  <a:lnTo>
                    <a:pt x="2210" y="38"/>
                  </a:lnTo>
                  <a:lnTo>
                    <a:pt x="2210" y="38"/>
                  </a:lnTo>
                  <a:lnTo>
                    <a:pt x="2208" y="36"/>
                  </a:lnTo>
                  <a:lnTo>
                    <a:pt x="2208" y="36"/>
                  </a:lnTo>
                  <a:lnTo>
                    <a:pt x="2204" y="36"/>
                  </a:lnTo>
                  <a:lnTo>
                    <a:pt x="2200" y="36"/>
                  </a:lnTo>
                  <a:lnTo>
                    <a:pt x="2200" y="36"/>
                  </a:lnTo>
                  <a:lnTo>
                    <a:pt x="2194" y="36"/>
                  </a:lnTo>
                  <a:lnTo>
                    <a:pt x="2194" y="36"/>
                  </a:lnTo>
                  <a:lnTo>
                    <a:pt x="2194" y="36"/>
                  </a:lnTo>
                  <a:lnTo>
                    <a:pt x="2194" y="36"/>
                  </a:lnTo>
                  <a:lnTo>
                    <a:pt x="2190" y="36"/>
                  </a:lnTo>
                  <a:lnTo>
                    <a:pt x="2190" y="36"/>
                  </a:lnTo>
                  <a:lnTo>
                    <a:pt x="2186" y="36"/>
                  </a:lnTo>
                  <a:lnTo>
                    <a:pt x="2186" y="36"/>
                  </a:lnTo>
                  <a:lnTo>
                    <a:pt x="2184" y="36"/>
                  </a:lnTo>
                  <a:lnTo>
                    <a:pt x="2184" y="36"/>
                  </a:lnTo>
                  <a:lnTo>
                    <a:pt x="2178" y="36"/>
                  </a:lnTo>
                  <a:lnTo>
                    <a:pt x="2178" y="36"/>
                  </a:lnTo>
                  <a:lnTo>
                    <a:pt x="2170" y="36"/>
                  </a:lnTo>
                  <a:lnTo>
                    <a:pt x="2170" y="36"/>
                  </a:lnTo>
                  <a:lnTo>
                    <a:pt x="2168" y="38"/>
                  </a:lnTo>
                  <a:lnTo>
                    <a:pt x="2168" y="38"/>
                  </a:lnTo>
                  <a:lnTo>
                    <a:pt x="2164" y="38"/>
                  </a:lnTo>
                  <a:lnTo>
                    <a:pt x="2164" y="38"/>
                  </a:lnTo>
                  <a:lnTo>
                    <a:pt x="2162" y="38"/>
                  </a:lnTo>
                  <a:lnTo>
                    <a:pt x="2162" y="38"/>
                  </a:lnTo>
                  <a:lnTo>
                    <a:pt x="2158" y="38"/>
                  </a:lnTo>
                  <a:lnTo>
                    <a:pt x="2158" y="38"/>
                  </a:lnTo>
                  <a:lnTo>
                    <a:pt x="2154" y="36"/>
                  </a:lnTo>
                  <a:lnTo>
                    <a:pt x="2154" y="36"/>
                  </a:lnTo>
                  <a:lnTo>
                    <a:pt x="2148" y="38"/>
                  </a:lnTo>
                  <a:lnTo>
                    <a:pt x="2148" y="38"/>
                  </a:lnTo>
                  <a:lnTo>
                    <a:pt x="2144" y="36"/>
                  </a:lnTo>
                  <a:lnTo>
                    <a:pt x="2144" y="36"/>
                  </a:lnTo>
                  <a:lnTo>
                    <a:pt x="2140" y="36"/>
                  </a:lnTo>
                  <a:lnTo>
                    <a:pt x="2140" y="36"/>
                  </a:lnTo>
                  <a:lnTo>
                    <a:pt x="2130" y="36"/>
                  </a:lnTo>
                  <a:lnTo>
                    <a:pt x="2130" y="36"/>
                  </a:lnTo>
                  <a:lnTo>
                    <a:pt x="2128" y="36"/>
                  </a:lnTo>
                  <a:lnTo>
                    <a:pt x="2128" y="36"/>
                  </a:lnTo>
                  <a:lnTo>
                    <a:pt x="2124" y="36"/>
                  </a:lnTo>
                  <a:lnTo>
                    <a:pt x="2118" y="36"/>
                  </a:lnTo>
                  <a:lnTo>
                    <a:pt x="2118" y="36"/>
                  </a:lnTo>
                  <a:lnTo>
                    <a:pt x="2114" y="36"/>
                  </a:lnTo>
                  <a:lnTo>
                    <a:pt x="2110" y="38"/>
                  </a:lnTo>
                  <a:lnTo>
                    <a:pt x="2110" y="38"/>
                  </a:lnTo>
                  <a:lnTo>
                    <a:pt x="2102" y="38"/>
                  </a:lnTo>
                  <a:lnTo>
                    <a:pt x="2102" y="38"/>
                  </a:lnTo>
                  <a:lnTo>
                    <a:pt x="2100" y="36"/>
                  </a:lnTo>
                  <a:lnTo>
                    <a:pt x="2100" y="36"/>
                  </a:lnTo>
                  <a:lnTo>
                    <a:pt x="2096" y="36"/>
                  </a:lnTo>
                  <a:lnTo>
                    <a:pt x="2092" y="36"/>
                  </a:lnTo>
                  <a:lnTo>
                    <a:pt x="2092" y="36"/>
                  </a:lnTo>
                  <a:lnTo>
                    <a:pt x="2090" y="38"/>
                  </a:lnTo>
                  <a:lnTo>
                    <a:pt x="2090" y="38"/>
                  </a:lnTo>
                  <a:lnTo>
                    <a:pt x="2088" y="38"/>
                  </a:lnTo>
                  <a:lnTo>
                    <a:pt x="2088" y="38"/>
                  </a:lnTo>
                  <a:lnTo>
                    <a:pt x="2082" y="38"/>
                  </a:lnTo>
                  <a:lnTo>
                    <a:pt x="2082" y="38"/>
                  </a:lnTo>
                  <a:lnTo>
                    <a:pt x="2078" y="40"/>
                  </a:lnTo>
                  <a:lnTo>
                    <a:pt x="2078" y="40"/>
                  </a:lnTo>
                  <a:lnTo>
                    <a:pt x="2078" y="40"/>
                  </a:lnTo>
                  <a:lnTo>
                    <a:pt x="2078" y="40"/>
                  </a:lnTo>
                  <a:lnTo>
                    <a:pt x="2074" y="40"/>
                  </a:lnTo>
                  <a:lnTo>
                    <a:pt x="2074" y="40"/>
                  </a:lnTo>
                  <a:lnTo>
                    <a:pt x="2074" y="40"/>
                  </a:lnTo>
                  <a:lnTo>
                    <a:pt x="2074" y="40"/>
                  </a:lnTo>
                  <a:lnTo>
                    <a:pt x="2074" y="40"/>
                  </a:lnTo>
                  <a:lnTo>
                    <a:pt x="2074" y="40"/>
                  </a:lnTo>
                  <a:lnTo>
                    <a:pt x="2072" y="40"/>
                  </a:lnTo>
                  <a:lnTo>
                    <a:pt x="2072" y="40"/>
                  </a:lnTo>
                  <a:lnTo>
                    <a:pt x="2068" y="40"/>
                  </a:lnTo>
                  <a:lnTo>
                    <a:pt x="2068" y="40"/>
                  </a:lnTo>
                  <a:lnTo>
                    <a:pt x="2062" y="40"/>
                  </a:lnTo>
                  <a:lnTo>
                    <a:pt x="2058" y="38"/>
                  </a:lnTo>
                  <a:lnTo>
                    <a:pt x="2058" y="38"/>
                  </a:lnTo>
                  <a:lnTo>
                    <a:pt x="2052" y="38"/>
                  </a:lnTo>
                  <a:lnTo>
                    <a:pt x="2052" y="38"/>
                  </a:lnTo>
                  <a:lnTo>
                    <a:pt x="2046" y="40"/>
                  </a:lnTo>
                  <a:lnTo>
                    <a:pt x="2042" y="40"/>
                  </a:lnTo>
                  <a:lnTo>
                    <a:pt x="2042" y="40"/>
                  </a:lnTo>
                  <a:lnTo>
                    <a:pt x="2040" y="40"/>
                  </a:lnTo>
                  <a:lnTo>
                    <a:pt x="2040" y="40"/>
                  </a:lnTo>
                  <a:lnTo>
                    <a:pt x="2036" y="40"/>
                  </a:lnTo>
                  <a:lnTo>
                    <a:pt x="2036" y="40"/>
                  </a:lnTo>
                  <a:lnTo>
                    <a:pt x="2030" y="40"/>
                  </a:lnTo>
                  <a:lnTo>
                    <a:pt x="2030" y="40"/>
                  </a:lnTo>
                  <a:lnTo>
                    <a:pt x="2024" y="40"/>
                  </a:lnTo>
                  <a:lnTo>
                    <a:pt x="2024" y="40"/>
                  </a:lnTo>
                  <a:lnTo>
                    <a:pt x="2020" y="40"/>
                  </a:lnTo>
                  <a:lnTo>
                    <a:pt x="2020" y="40"/>
                  </a:lnTo>
                  <a:lnTo>
                    <a:pt x="2018" y="40"/>
                  </a:lnTo>
                  <a:lnTo>
                    <a:pt x="2018" y="40"/>
                  </a:lnTo>
                  <a:lnTo>
                    <a:pt x="2016" y="40"/>
                  </a:lnTo>
                  <a:lnTo>
                    <a:pt x="2016" y="40"/>
                  </a:lnTo>
                  <a:lnTo>
                    <a:pt x="2016" y="40"/>
                  </a:lnTo>
                  <a:lnTo>
                    <a:pt x="2016" y="40"/>
                  </a:lnTo>
                  <a:lnTo>
                    <a:pt x="2016" y="38"/>
                  </a:lnTo>
                  <a:lnTo>
                    <a:pt x="2016" y="38"/>
                  </a:lnTo>
                  <a:lnTo>
                    <a:pt x="2010" y="40"/>
                  </a:lnTo>
                  <a:lnTo>
                    <a:pt x="2010" y="40"/>
                  </a:lnTo>
                  <a:lnTo>
                    <a:pt x="2010" y="40"/>
                  </a:lnTo>
                  <a:lnTo>
                    <a:pt x="2010" y="40"/>
                  </a:lnTo>
                  <a:lnTo>
                    <a:pt x="2008" y="40"/>
                  </a:lnTo>
                  <a:lnTo>
                    <a:pt x="2008" y="40"/>
                  </a:lnTo>
                  <a:lnTo>
                    <a:pt x="2006" y="40"/>
                  </a:lnTo>
                  <a:lnTo>
                    <a:pt x="2006" y="40"/>
                  </a:lnTo>
                  <a:lnTo>
                    <a:pt x="2000" y="40"/>
                  </a:lnTo>
                  <a:lnTo>
                    <a:pt x="2000" y="40"/>
                  </a:lnTo>
                  <a:lnTo>
                    <a:pt x="1998" y="40"/>
                  </a:lnTo>
                  <a:lnTo>
                    <a:pt x="1998" y="40"/>
                  </a:lnTo>
                  <a:lnTo>
                    <a:pt x="1996" y="40"/>
                  </a:lnTo>
                  <a:lnTo>
                    <a:pt x="1996" y="40"/>
                  </a:lnTo>
                  <a:lnTo>
                    <a:pt x="1994" y="40"/>
                  </a:lnTo>
                  <a:lnTo>
                    <a:pt x="1994" y="40"/>
                  </a:lnTo>
                  <a:lnTo>
                    <a:pt x="1988" y="38"/>
                  </a:lnTo>
                  <a:lnTo>
                    <a:pt x="1988" y="38"/>
                  </a:lnTo>
                  <a:lnTo>
                    <a:pt x="1984" y="38"/>
                  </a:lnTo>
                  <a:lnTo>
                    <a:pt x="1984" y="38"/>
                  </a:lnTo>
                  <a:lnTo>
                    <a:pt x="1976" y="38"/>
                  </a:lnTo>
                  <a:lnTo>
                    <a:pt x="1976" y="38"/>
                  </a:lnTo>
                  <a:lnTo>
                    <a:pt x="1972" y="38"/>
                  </a:lnTo>
                  <a:lnTo>
                    <a:pt x="1972" y="38"/>
                  </a:lnTo>
                  <a:lnTo>
                    <a:pt x="1968" y="40"/>
                  </a:lnTo>
                  <a:lnTo>
                    <a:pt x="1968" y="40"/>
                  </a:lnTo>
                  <a:lnTo>
                    <a:pt x="1964" y="40"/>
                  </a:lnTo>
                  <a:lnTo>
                    <a:pt x="1964" y="40"/>
                  </a:lnTo>
                  <a:lnTo>
                    <a:pt x="1960" y="40"/>
                  </a:lnTo>
                  <a:lnTo>
                    <a:pt x="1960" y="40"/>
                  </a:lnTo>
                  <a:lnTo>
                    <a:pt x="1958" y="40"/>
                  </a:lnTo>
                  <a:lnTo>
                    <a:pt x="1958" y="40"/>
                  </a:lnTo>
                  <a:lnTo>
                    <a:pt x="1950" y="40"/>
                  </a:lnTo>
                  <a:lnTo>
                    <a:pt x="1950" y="40"/>
                  </a:lnTo>
                  <a:lnTo>
                    <a:pt x="1948" y="40"/>
                  </a:lnTo>
                  <a:lnTo>
                    <a:pt x="1948" y="40"/>
                  </a:lnTo>
                  <a:lnTo>
                    <a:pt x="1948" y="40"/>
                  </a:lnTo>
                  <a:lnTo>
                    <a:pt x="1948" y="40"/>
                  </a:lnTo>
                  <a:lnTo>
                    <a:pt x="1948" y="40"/>
                  </a:lnTo>
                  <a:lnTo>
                    <a:pt x="1948" y="40"/>
                  </a:lnTo>
                  <a:lnTo>
                    <a:pt x="1948" y="40"/>
                  </a:lnTo>
                  <a:lnTo>
                    <a:pt x="1948" y="40"/>
                  </a:lnTo>
                  <a:lnTo>
                    <a:pt x="1946" y="40"/>
                  </a:lnTo>
                  <a:lnTo>
                    <a:pt x="1946" y="40"/>
                  </a:lnTo>
                  <a:lnTo>
                    <a:pt x="1944" y="40"/>
                  </a:lnTo>
                  <a:lnTo>
                    <a:pt x="1944" y="40"/>
                  </a:lnTo>
                  <a:lnTo>
                    <a:pt x="1944" y="40"/>
                  </a:lnTo>
                  <a:lnTo>
                    <a:pt x="1944" y="40"/>
                  </a:lnTo>
                  <a:lnTo>
                    <a:pt x="1944" y="40"/>
                  </a:lnTo>
                  <a:lnTo>
                    <a:pt x="1944" y="40"/>
                  </a:lnTo>
                  <a:lnTo>
                    <a:pt x="1942" y="40"/>
                  </a:lnTo>
                  <a:lnTo>
                    <a:pt x="1942" y="40"/>
                  </a:lnTo>
                  <a:lnTo>
                    <a:pt x="1942" y="40"/>
                  </a:lnTo>
                  <a:lnTo>
                    <a:pt x="1942" y="40"/>
                  </a:lnTo>
                  <a:lnTo>
                    <a:pt x="1934" y="40"/>
                  </a:lnTo>
                  <a:lnTo>
                    <a:pt x="1934" y="40"/>
                  </a:lnTo>
                  <a:lnTo>
                    <a:pt x="1932" y="40"/>
                  </a:lnTo>
                  <a:lnTo>
                    <a:pt x="1932" y="40"/>
                  </a:lnTo>
                  <a:lnTo>
                    <a:pt x="1932" y="40"/>
                  </a:lnTo>
                  <a:lnTo>
                    <a:pt x="1932" y="40"/>
                  </a:lnTo>
                  <a:lnTo>
                    <a:pt x="1932" y="40"/>
                  </a:lnTo>
                  <a:lnTo>
                    <a:pt x="1928" y="40"/>
                  </a:lnTo>
                  <a:lnTo>
                    <a:pt x="1924" y="40"/>
                  </a:lnTo>
                  <a:lnTo>
                    <a:pt x="1924" y="40"/>
                  </a:lnTo>
                  <a:lnTo>
                    <a:pt x="1924" y="40"/>
                  </a:lnTo>
                  <a:lnTo>
                    <a:pt x="1924" y="40"/>
                  </a:lnTo>
                  <a:lnTo>
                    <a:pt x="1922" y="40"/>
                  </a:lnTo>
                  <a:lnTo>
                    <a:pt x="1922" y="40"/>
                  </a:lnTo>
                  <a:lnTo>
                    <a:pt x="1918" y="40"/>
                  </a:lnTo>
                  <a:lnTo>
                    <a:pt x="1918" y="40"/>
                  </a:lnTo>
                  <a:lnTo>
                    <a:pt x="1914" y="40"/>
                  </a:lnTo>
                  <a:lnTo>
                    <a:pt x="1914" y="40"/>
                  </a:lnTo>
                  <a:lnTo>
                    <a:pt x="1910" y="40"/>
                  </a:lnTo>
                  <a:lnTo>
                    <a:pt x="1910" y="40"/>
                  </a:lnTo>
                  <a:lnTo>
                    <a:pt x="1908" y="40"/>
                  </a:lnTo>
                  <a:lnTo>
                    <a:pt x="1908" y="40"/>
                  </a:lnTo>
                  <a:lnTo>
                    <a:pt x="1906" y="42"/>
                  </a:lnTo>
                  <a:lnTo>
                    <a:pt x="1906" y="42"/>
                  </a:lnTo>
                  <a:lnTo>
                    <a:pt x="1900" y="42"/>
                  </a:lnTo>
                  <a:lnTo>
                    <a:pt x="1900" y="42"/>
                  </a:lnTo>
                  <a:lnTo>
                    <a:pt x="1900" y="42"/>
                  </a:lnTo>
                  <a:lnTo>
                    <a:pt x="1900" y="42"/>
                  </a:lnTo>
                  <a:lnTo>
                    <a:pt x="1896" y="42"/>
                  </a:lnTo>
                  <a:lnTo>
                    <a:pt x="1896" y="42"/>
                  </a:lnTo>
                  <a:lnTo>
                    <a:pt x="1896" y="42"/>
                  </a:lnTo>
                  <a:lnTo>
                    <a:pt x="1896" y="42"/>
                  </a:lnTo>
                  <a:lnTo>
                    <a:pt x="1894" y="42"/>
                  </a:lnTo>
                  <a:lnTo>
                    <a:pt x="1894" y="42"/>
                  </a:lnTo>
                  <a:lnTo>
                    <a:pt x="1888" y="42"/>
                  </a:lnTo>
                  <a:lnTo>
                    <a:pt x="1888" y="42"/>
                  </a:lnTo>
                  <a:lnTo>
                    <a:pt x="1886" y="42"/>
                  </a:lnTo>
                  <a:lnTo>
                    <a:pt x="1886" y="42"/>
                  </a:lnTo>
                  <a:lnTo>
                    <a:pt x="1886" y="42"/>
                  </a:lnTo>
                  <a:lnTo>
                    <a:pt x="1886" y="42"/>
                  </a:lnTo>
                  <a:lnTo>
                    <a:pt x="1884" y="40"/>
                  </a:lnTo>
                  <a:lnTo>
                    <a:pt x="1884" y="40"/>
                  </a:lnTo>
                  <a:lnTo>
                    <a:pt x="1882" y="42"/>
                  </a:lnTo>
                  <a:lnTo>
                    <a:pt x="1882" y="42"/>
                  </a:lnTo>
                  <a:lnTo>
                    <a:pt x="1882" y="40"/>
                  </a:lnTo>
                  <a:lnTo>
                    <a:pt x="1882" y="40"/>
                  </a:lnTo>
                  <a:lnTo>
                    <a:pt x="1882" y="40"/>
                  </a:lnTo>
                  <a:lnTo>
                    <a:pt x="1882" y="40"/>
                  </a:lnTo>
                  <a:lnTo>
                    <a:pt x="1880" y="40"/>
                  </a:lnTo>
                  <a:lnTo>
                    <a:pt x="1880" y="40"/>
                  </a:lnTo>
                  <a:lnTo>
                    <a:pt x="1876" y="40"/>
                  </a:lnTo>
                  <a:lnTo>
                    <a:pt x="1876" y="40"/>
                  </a:lnTo>
                  <a:lnTo>
                    <a:pt x="1874" y="42"/>
                  </a:lnTo>
                  <a:lnTo>
                    <a:pt x="1874" y="42"/>
                  </a:lnTo>
                  <a:lnTo>
                    <a:pt x="1870" y="42"/>
                  </a:lnTo>
                  <a:lnTo>
                    <a:pt x="1870" y="42"/>
                  </a:lnTo>
                  <a:lnTo>
                    <a:pt x="1866" y="44"/>
                  </a:lnTo>
                  <a:lnTo>
                    <a:pt x="1866" y="44"/>
                  </a:lnTo>
                  <a:lnTo>
                    <a:pt x="1860" y="42"/>
                  </a:lnTo>
                  <a:lnTo>
                    <a:pt x="1860" y="42"/>
                  </a:lnTo>
                  <a:lnTo>
                    <a:pt x="1856" y="42"/>
                  </a:lnTo>
                  <a:lnTo>
                    <a:pt x="1856" y="42"/>
                  </a:lnTo>
                  <a:lnTo>
                    <a:pt x="1848" y="42"/>
                  </a:lnTo>
                  <a:lnTo>
                    <a:pt x="1848" y="42"/>
                  </a:lnTo>
                  <a:lnTo>
                    <a:pt x="1846" y="42"/>
                  </a:lnTo>
                  <a:lnTo>
                    <a:pt x="1846" y="42"/>
                  </a:lnTo>
                  <a:lnTo>
                    <a:pt x="1842" y="42"/>
                  </a:lnTo>
                  <a:lnTo>
                    <a:pt x="1842" y="42"/>
                  </a:lnTo>
                  <a:lnTo>
                    <a:pt x="1842" y="42"/>
                  </a:lnTo>
                  <a:lnTo>
                    <a:pt x="1842" y="42"/>
                  </a:lnTo>
                  <a:lnTo>
                    <a:pt x="1840" y="42"/>
                  </a:lnTo>
                  <a:lnTo>
                    <a:pt x="1840" y="42"/>
                  </a:lnTo>
                  <a:lnTo>
                    <a:pt x="1840" y="42"/>
                  </a:lnTo>
                  <a:lnTo>
                    <a:pt x="1840" y="42"/>
                  </a:lnTo>
                  <a:lnTo>
                    <a:pt x="1836" y="42"/>
                  </a:lnTo>
                  <a:lnTo>
                    <a:pt x="1832" y="42"/>
                  </a:lnTo>
                  <a:lnTo>
                    <a:pt x="1832" y="42"/>
                  </a:lnTo>
                  <a:lnTo>
                    <a:pt x="1832" y="38"/>
                  </a:lnTo>
                  <a:lnTo>
                    <a:pt x="1832" y="38"/>
                  </a:lnTo>
                  <a:lnTo>
                    <a:pt x="1830" y="38"/>
                  </a:lnTo>
                  <a:lnTo>
                    <a:pt x="1830" y="38"/>
                  </a:lnTo>
                  <a:lnTo>
                    <a:pt x="1828" y="40"/>
                  </a:lnTo>
                  <a:lnTo>
                    <a:pt x="1828" y="40"/>
                  </a:lnTo>
                  <a:lnTo>
                    <a:pt x="1826" y="40"/>
                  </a:lnTo>
                  <a:lnTo>
                    <a:pt x="1826" y="40"/>
                  </a:lnTo>
                  <a:lnTo>
                    <a:pt x="1820" y="40"/>
                  </a:lnTo>
                  <a:lnTo>
                    <a:pt x="1820" y="40"/>
                  </a:lnTo>
                  <a:lnTo>
                    <a:pt x="1820" y="40"/>
                  </a:lnTo>
                  <a:lnTo>
                    <a:pt x="1820" y="40"/>
                  </a:lnTo>
                  <a:lnTo>
                    <a:pt x="1816" y="38"/>
                  </a:lnTo>
                  <a:lnTo>
                    <a:pt x="1816" y="38"/>
                  </a:lnTo>
                  <a:lnTo>
                    <a:pt x="1814" y="38"/>
                  </a:lnTo>
                  <a:lnTo>
                    <a:pt x="1812" y="40"/>
                  </a:lnTo>
                  <a:lnTo>
                    <a:pt x="1812" y="40"/>
                  </a:lnTo>
                  <a:lnTo>
                    <a:pt x="1812" y="42"/>
                  </a:lnTo>
                  <a:lnTo>
                    <a:pt x="1812" y="42"/>
                  </a:lnTo>
                  <a:lnTo>
                    <a:pt x="1804" y="42"/>
                  </a:lnTo>
                  <a:lnTo>
                    <a:pt x="1804" y="42"/>
                  </a:lnTo>
                  <a:lnTo>
                    <a:pt x="1798" y="42"/>
                  </a:lnTo>
                  <a:lnTo>
                    <a:pt x="1798" y="42"/>
                  </a:lnTo>
                  <a:lnTo>
                    <a:pt x="1790" y="44"/>
                  </a:lnTo>
                  <a:lnTo>
                    <a:pt x="1790" y="44"/>
                  </a:lnTo>
                  <a:lnTo>
                    <a:pt x="1786" y="44"/>
                  </a:lnTo>
                  <a:lnTo>
                    <a:pt x="1782" y="44"/>
                  </a:lnTo>
                  <a:lnTo>
                    <a:pt x="1782" y="44"/>
                  </a:lnTo>
                  <a:lnTo>
                    <a:pt x="1778" y="44"/>
                  </a:lnTo>
                  <a:lnTo>
                    <a:pt x="1778" y="44"/>
                  </a:lnTo>
                  <a:lnTo>
                    <a:pt x="1774" y="44"/>
                  </a:lnTo>
                  <a:lnTo>
                    <a:pt x="1774" y="44"/>
                  </a:lnTo>
                  <a:lnTo>
                    <a:pt x="1772" y="44"/>
                  </a:lnTo>
                  <a:lnTo>
                    <a:pt x="1768" y="44"/>
                  </a:lnTo>
                  <a:lnTo>
                    <a:pt x="1768" y="44"/>
                  </a:lnTo>
                  <a:lnTo>
                    <a:pt x="1766" y="44"/>
                  </a:lnTo>
                  <a:lnTo>
                    <a:pt x="1766" y="44"/>
                  </a:lnTo>
                  <a:lnTo>
                    <a:pt x="1762" y="44"/>
                  </a:lnTo>
                  <a:lnTo>
                    <a:pt x="1762" y="44"/>
                  </a:lnTo>
                  <a:lnTo>
                    <a:pt x="1756" y="44"/>
                  </a:lnTo>
                  <a:lnTo>
                    <a:pt x="1756" y="44"/>
                  </a:lnTo>
                  <a:lnTo>
                    <a:pt x="1752" y="44"/>
                  </a:lnTo>
                  <a:lnTo>
                    <a:pt x="1752" y="44"/>
                  </a:lnTo>
                  <a:lnTo>
                    <a:pt x="1748" y="44"/>
                  </a:lnTo>
                  <a:lnTo>
                    <a:pt x="1748" y="44"/>
                  </a:lnTo>
                  <a:lnTo>
                    <a:pt x="1746" y="44"/>
                  </a:lnTo>
                  <a:lnTo>
                    <a:pt x="1746" y="44"/>
                  </a:lnTo>
                  <a:lnTo>
                    <a:pt x="1744" y="44"/>
                  </a:lnTo>
                  <a:lnTo>
                    <a:pt x="1744" y="44"/>
                  </a:lnTo>
                  <a:lnTo>
                    <a:pt x="1742" y="44"/>
                  </a:lnTo>
                  <a:lnTo>
                    <a:pt x="1742" y="44"/>
                  </a:lnTo>
                  <a:lnTo>
                    <a:pt x="1738" y="44"/>
                  </a:lnTo>
                  <a:lnTo>
                    <a:pt x="1738" y="44"/>
                  </a:lnTo>
                  <a:lnTo>
                    <a:pt x="1734" y="44"/>
                  </a:lnTo>
                  <a:lnTo>
                    <a:pt x="1734" y="44"/>
                  </a:lnTo>
                  <a:lnTo>
                    <a:pt x="1734" y="44"/>
                  </a:lnTo>
                  <a:lnTo>
                    <a:pt x="1734" y="44"/>
                  </a:lnTo>
                  <a:lnTo>
                    <a:pt x="1732" y="44"/>
                  </a:lnTo>
                  <a:lnTo>
                    <a:pt x="1732" y="44"/>
                  </a:lnTo>
                  <a:lnTo>
                    <a:pt x="1724" y="44"/>
                  </a:lnTo>
                  <a:lnTo>
                    <a:pt x="1718" y="46"/>
                  </a:lnTo>
                  <a:lnTo>
                    <a:pt x="1718" y="46"/>
                  </a:lnTo>
                  <a:lnTo>
                    <a:pt x="1718" y="44"/>
                  </a:lnTo>
                  <a:lnTo>
                    <a:pt x="1718" y="44"/>
                  </a:lnTo>
                  <a:lnTo>
                    <a:pt x="1716" y="44"/>
                  </a:lnTo>
                  <a:lnTo>
                    <a:pt x="1716" y="44"/>
                  </a:lnTo>
                  <a:lnTo>
                    <a:pt x="1706" y="44"/>
                  </a:lnTo>
                  <a:lnTo>
                    <a:pt x="1706" y="44"/>
                  </a:lnTo>
                  <a:lnTo>
                    <a:pt x="1702" y="44"/>
                  </a:lnTo>
                  <a:lnTo>
                    <a:pt x="1702" y="44"/>
                  </a:lnTo>
                  <a:lnTo>
                    <a:pt x="1698" y="44"/>
                  </a:lnTo>
                  <a:lnTo>
                    <a:pt x="1698" y="44"/>
                  </a:lnTo>
                  <a:lnTo>
                    <a:pt x="1694" y="44"/>
                  </a:lnTo>
                  <a:lnTo>
                    <a:pt x="1694" y="44"/>
                  </a:lnTo>
                  <a:lnTo>
                    <a:pt x="1694" y="44"/>
                  </a:lnTo>
                  <a:lnTo>
                    <a:pt x="1694" y="44"/>
                  </a:lnTo>
                  <a:lnTo>
                    <a:pt x="1690" y="44"/>
                  </a:lnTo>
                  <a:lnTo>
                    <a:pt x="1690" y="44"/>
                  </a:lnTo>
                  <a:lnTo>
                    <a:pt x="1686" y="44"/>
                  </a:lnTo>
                  <a:lnTo>
                    <a:pt x="1686" y="44"/>
                  </a:lnTo>
                  <a:lnTo>
                    <a:pt x="1686" y="44"/>
                  </a:lnTo>
                  <a:lnTo>
                    <a:pt x="1686" y="44"/>
                  </a:lnTo>
                  <a:lnTo>
                    <a:pt x="1682" y="44"/>
                  </a:lnTo>
                  <a:lnTo>
                    <a:pt x="1682" y="44"/>
                  </a:lnTo>
                  <a:lnTo>
                    <a:pt x="1678" y="44"/>
                  </a:lnTo>
                  <a:lnTo>
                    <a:pt x="1678" y="44"/>
                  </a:lnTo>
                  <a:lnTo>
                    <a:pt x="1672" y="44"/>
                  </a:lnTo>
                  <a:lnTo>
                    <a:pt x="1672" y="44"/>
                  </a:lnTo>
                  <a:lnTo>
                    <a:pt x="1670" y="44"/>
                  </a:lnTo>
                  <a:lnTo>
                    <a:pt x="1670" y="44"/>
                  </a:lnTo>
                  <a:lnTo>
                    <a:pt x="1668" y="44"/>
                  </a:lnTo>
                  <a:lnTo>
                    <a:pt x="1668" y="44"/>
                  </a:lnTo>
                  <a:lnTo>
                    <a:pt x="1668" y="44"/>
                  </a:lnTo>
                  <a:lnTo>
                    <a:pt x="1668" y="44"/>
                  </a:lnTo>
                  <a:lnTo>
                    <a:pt x="1664" y="44"/>
                  </a:lnTo>
                  <a:lnTo>
                    <a:pt x="1664" y="44"/>
                  </a:lnTo>
                  <a:lnTo>
                    <a:pt x="1658" y="46"/>
                  </a:lnTo>
                  <a:lnTo>
                    <a:pt x="1652" y="46"/>
                  </a:lnTo>
                  <a:lnTo>
                    <a:pt x="1652" y="46"/>
                  </a:lnTo>
                  <a:lnTo>
                    <a:pt x="1652" y="46"/>
                  </a:lnTo>
                  <a:lnTo>
                    <a:pt x="1652" y="46"/>
                  </a:lnTo>
                  <a:lnTo>
                    <a:pt x="1650" y="46"/>
                  </a:lnTo>
                  <a:lnTo>
                    <a:pt x="1650" y="46"/>
                  </a:lnTo>
                  <a:lnTo>
                    <a:pt x="1642" y="44"/>
                  </a:lnTo>
                  <a:lnTo>
                    <a:pt x="1642" y="44"/>
                  </a:lnTo>
                  <a:lnTo>
                    <a:pt x="1638" y="44"/>
                  </a:lnTo>
                  <a:lnTo>
                    <a:pt x="1638" y="44"/>
                  </a:lnTo>
                  <a:lnTo>
                    <a:pt x="1634" y="46"/>
                  </a:lnTo>
                  <a:lnTo>
                    <a:pt x="1634" y="46"/>
                  </a:lnTo>
                  <a:lnTo>
                    <a:pt x="1626" y="46"/>
                  </a:lnTo>
                  <a:lnTo>
                    <a:pt x="1626" y="46"/>
                  </a:lnTo>
                  <a:lnTo>
                    <a:pt x="1622" y="46"/>
                  </a:lnTo>
                  <a:lnTo>
                    <a:pt x="1622" y="46"/>
                  </a:lnTo>
                  <a:lnTo>
                    <a:pt x="1620" y="44"/>
                  </a:lnTo>
                  <a:lnTo>
                    <a:pt x="1620" y="44"/>
                  </a:lnTo>
                  <a:lnTo>
                    <a:pt x="1612" y="44"/>
                  </a:lnTo>
                  <a:lnTo>
                    <a:pt x="1612" y="44"/>
                  </a:lnTo>
                  <a:lnTo>
                    <a:pt x="1608" y="44"/>
                  </a:lnTo>
                  <a:lnTo>
                    <a:pt x="1608" y="44"/>
                  </a:lnTo>
                  <a:lnTo>
                    <a:pt x="1600" y="46"/>
                  </a:lnTo>
                  <a:lnTo>
                    <a:pt x="1600" y="46"/>
                  </a:lnTo>
                  <a:lnTo>
                    <a:pt x="1596" y="46"/>
                  </a:lnTo>
                  <a:lnTo>
                    <a:pt x="1596" y="46"/>
                  </a:lnTo>
                  <a:lnTo>
                    <a:pt x="1592" y="46"/>
                  </a:lnTo>
                  <a:lnTo>
                    <a:pt x="1592" y="46"/>
                  </a:lnTo>
                  <a:lnTo>
                    <a:pt x="1588" y="46"/>
                  </a:lnTo>
                  <a:lnTo>
                    <a:pt x="1588" y="46"/>
                  </a:lnTo>
                  <a:lnTo>
                    <a:pt x="1586" y="46"/>
                  </a:lnTo>
                  <a:lnTo>
                    <a:pt x="1586" y="46"/>
                  </a:lnTo>
                  <a:lnTo>
                    <a:pt x="1584" y="46"/>
                  </a:lnTo>
                  <a:lnTo>
                    <a:pt x="1584" y="46"/>
                  </a:lnTo>
                  <a:lnTo>
                    <a:pt x="1580" y="46"/>
                  </a:lnTo>
                  <a:lnTo>
                    <a:pt x="1580" y="46"/>
                  </a:lnTo>
                  <a:lnTo>
                    <a:pt x="1580" y="46"/>
                  </a:lnTo>
                  <a:lnTo>
                    <a:pt x="1580" y="46"/>
                  </a:lnTo>
                  <a:lnTo>
                    <a:pt x="1576" y="46"/>
                  </a:lnTo>
                  <a:lnTo>
                    <a:pt x="1570" y="48"/>
                  </a:lnTo>
                  <a:lnTo>
                    <a:pt x="1570" y="48"/>
                  </a:lnTo>
                  <a:lnTo>
                    <a:pt x="1568" y="46"/>
                  </a:lnTo>
                  <a:lnTo>
                    <a:pt x="1568" y="46"/>
                  </a:lnTo>
                  <a:lnTo>
                    <a:pt x="1566" y="48"/>
                  </a:lnTo>
                  <a:lnTo>
                    <a:pt x="1566" y="48"/>
                  </a:lnTo>
                  <a:lnTo>
                    <a:pt x="1560" y="48"/>
                  </a:lnTo>
                  <a:lnTo>
                    <a:pt x="1560" y="48"/>
                  </a:lnTo>
                  <a:lnTo>
                    <a:pt x="1560" y="48"/>
                  </a:lnTo>
                  <a:lnTo>
                    <a:pt x="1560" y="48"/>
                  </a:lnTo>
                  <a:lnTo>
                    <a:pt x="1558" y="46"/>
                  </a:lnTo>
                  <a:lnTo>
                    <a:pt x="1558" y="46"/>
                  </a:lnTo>
                  <a:lnTo>
                    <a:pt x="1554" y="44"/>
                  </a:lnTo>
                  <a:lnTo>
                    <a:pt x="1554" y="44"/>
                  </a:lnTo>
                  <a:lnTo>
                    <a:pt x="1550" y="46"/>
                  </a:lnTo>
                  <a:lnTo>
                    <a:pt x="1550" y="46"/>
                  </a:lnTo>
                  <a:lnTo>
                    <a:pt x="1546" y="46"/>
                  </a:lnTo>
                  <a:lnTo>
                    <a:pt x="1546" y="46"/>
                  </a:lnTo>
                  <a:lnTo>
                    <a:pt x="1544" y="46"/>
                  </a:lnTo>
                  <a:lnTo>
                    <a:pt x="1544" y="46"/>
                  </a:lnTo>
                  <a:lnTo>
                    <a:pt x="1540" y="48"/>
                  </a:lnTo>
                  <a:lnTo>
                    <a:pt x="1540" y="48"/>
                  </a:lnTo>
                  <a:lnTo>
                    <a:pt x="1538" y="46"/>
                  </a:lnTo>
                  <a:lnTo>
                    <a:pt x="1538" y="46"/>
                  </a:lnTo>
                  <a:lnTo>
                    <a:pt x="1536" y="44"/>
                  </a:lnTo>
                  <a:lnTo>
                    <a:pt x="1536" y="44"/>
                  </a:lnTo>
                  <a:lnTo>
                    <a:pt x="1534" y="44"/>
                  </a:lnTo>
                  <a:lnTo>
                    <a:pt x="1534" y="44"/>
                  </a:lnTo>
                  <a:lnTo>
                    <a:pt x="1532" y="44"/>
                  </a:lnTo>
                  <a:lnTo>
                    <a:pt x="1532" y="44"/>
                  </a:lnTo>
                  <a:lnTo>
                    <a:pt x="1532" y="44"/>
                  </a:lnTo>
                  <a:lnTo>
                    <a:pt x="1532" y="44"/>
                  </a:lnTo>
                  <a:lnTo>
                    <a:pt x="1526" y="46"/>
                  </a:lnTo>
                  <a:lnTo>
                    <a:pt x="1526" y="46"/>
                  </a:lnTo>
                  <a:lnTo>
                    <a:pt x="1520" y="46"/>
                  </a:lnTo>
                  <a:lnTo>
                    <a:pt x="1520" y="46"/>
                  </a:lnTo>
                  <a:lnTo>
                    <a:pt x="1518" y="46"/>
                  </a:lnTo>
                  <a:lnTo>
                    <a:pt x="1518" y="46"/>
                  </a:lnTo>
                  <a:lnTo>
                    <a:pt x="1516" y="46"/>
                  </a:lnTo>
                  <a:lnTo>
                    <a:pt x="1516" y="46"/>
                  </a:lnTo>
                  <a:lnTo>
                    <a:pt x="1514" y="46"/>
                  </a:lnTo>
                  <a:lnTo>
                    <a:pt x="1514" y="46"/>
                  </a:lnTo>
                  <a:lnTo>
                    <a:pt x="1514" y="46"/>
                  </a:lnTo>
                  <a:lnTo>
                    <a:pt x="1514" y="46"/>
                  </a:lnTo>
                  <a:lnTo>
                    <a:pt x="1512" y="46"/>
                  </a:lnTo>
                  <a:lnTo>
                    <a:pt x="1512" y="46"/>
                  </a:lnTo>
                  <a:lnTo>
                    <a:pt x="1506" y="44"/>
                  </a:lnTo>
                  <a:lnTo>
                    <a:pt x="1504" y="46"/>
                  </a:lnTo>
                  <a:lnTo>
                    <a:pt x="1504" y="46"/>
                  </a:lnTo>
                  <a:lnTo>
                    <a:pt x="1500" y="46"/>
                  </a:lnTo>
                  <a:lnTo>
                    <a:pt x="1500" y="46"/>
                  </a:lnTo>
                  <a:lnTo>
                    <a:pt x="1492" y="46"/>
                  </a:lnTo>
                  <a:lnTo>
                    <a:pt x="1492" y="46"/>
                  </a:lnTo>
                  <a:lnTo>
                    <a:pt x="1492" y="46"/>
                  </a:lnTo>
                  <a:lnTo>
                    <a:pt x="1492" y="46"/>
                  </a:lnTo>
                  <a:lnTo>
                    <a:pt x="1490" y="46"/>
                  </a:lnTo>
                  <a:lnTo>
                    <a:pt x="1490" y="46"/>
                  </a:lnTo>
                  <a:lnTo>
                    <a:pt x="1488" y="46"/>
                  </a:lnTo>
                  <a:lnTo>
                    <a:pt x="1488" y="46"/>
                  </a:lnTo>
                  <a:lnTo>
                    <a:pt x="1486" y="46"/>
                  </a:lnTo>
                  <a:lnTo>
                    <a:pt x="1486" y="46"/>
                  </a:lnTo>
                  <a:lnTo>
                    <a:pt x="1484" y="46"/>
                  </a:lnTo>
                  <a:lnTo>
                    <a:pt x="1484" y="46"/>
                  </a:lnTo>
                  <a:lnTo>
                    <a:pt x="1480" y="46"/>
                  </a:lnTo>
                  <a:lnTo>
                    <a:pt x="1480" y="46"/>
                  </a:lnTo>
                  <a:lnTo>
                    <a:pt x="1480" y="44"/>
                  </a:lnTo>
                  <a:lnTo>
                    <a:pt x="1480" y="44"/>
                  </a:lnTo>
                  <a:lnTo>
                    <a:pt x="1476" y="44"/>
                  </a:lnTo>
                  <a:lnTo>
                    <a:pt x="1476" y="44"/>
                  </a:lnTo>
                  <a:lnTo>
                    <a:pt x="1470" y="46"/>
                  </a:lnTo>
                  <a:lnTo>
                    <a:pt x="1470" y="46"/>
                  </a:lnTo>
                  <a:lnTo>
                    <a:pt x="1466" y="44"/>
                  </a:lnTo>
                  <a:lnTo>
                    <a:pt x="1466" y="44"/>
                  </a:lnTo>
                  <a:lnTo>
                    <a:pt x="1464" y="44"/>
                  </a:lnTo>
                  <a:lnTo>
                    <a:pt x="1464" y="44"/>
                  </a:lnTo>
                  <a:lnTo>
                    <a:pt x="1462" y="44"/>
                  </a:lnTo>
                  <a:lnTo>
                    <a:pt x="1462" y="44"/>
                  </a:lnTo>
                  <a:lnTo>
                    <a:pt x="1458" y="44"/>
                  </a:lnTo>
                  <a:lnTo>
                    <a:pt x="1458" y="44"/>
                  </a:lnTo>
                  <a:lnTo>
                    <a:pt x="1456" y="44"/>
                  </a:lnTo>
                  <a:lnTo>
                    <a:pt x="1456" y="44"/>
                  </a:lnTo>
                  <a:lnTo>
                    <a:pt x="1452" y="44"/>
                  </a:lnTo>
                  <a:lnTo>
                    <a:pt x="1452" y="44"/>
                  </a:lnTo>
                  <a:lnTo>
                    <a:pt x="1450" y="44"/>
                  </a:lnTo>
                  <a:lnTo>
                    <a:pt x="1450" y="44"/>
                  </a:lnTo>
                  <a:lnTo>
                    <a:pt x="1442" y="44"/>
                  </a:lnTo>
                  <a:lnTo>
                    <a:pt x="1442" y="44"/>
                  </a:lnTo>
                  <a:lnTo>
                    <a:pt x="1438" y="42"/>
                  </a:lnTo>
                  <a:lnTo>
                    <a:pt x="1438" y="42"/>
                  </a:lnTo>
                  <a:lnTo>
                    <a:pt x="1434" y="42"/>
                  </a:lnTo>
                  <a:lnTo>
                    <a:pt x="1434" y="42"/>
                  </a:lnTo>
                  <a:lnTo>
                    <a:pt x="1430" y="44"/>
                  </a:lnTo>
                  <a:lnTo>
                    <a:pt x="1430" y="44"/>
                  </a:lnTo>
                  <a:lnTo>
                    <a:pt x="1430" y="44"/>
                  </a:lnTo>
                  <a:lnTo>
                    <a:pt x="1430" y="44"/>
                  </a:lnTo>
                  <a:lnTo>
                    <a:pt x="1430" y="44"/>
                  </a:lnTo>
                  <a:lnTo>
                    <a:pt x="1430" y="44"/>
                  </a:lnTo>
                  <a:lnTo>
                    <a:pt x="1424" y="42"/>
                  </a:lnTo>
                  <a:lnTo>
                    <a:pt x="1424" y="42"/>
                  </a:lnTo>
                  <a:lnTo>
                    <a:pt x="1420" y="44"/>
                  </a:lnTo>
                  <a:lnTo>
                    <a:pt x="1420" y="44"/>
                  </a:lnTo>
                  <a:lnTo>
                    <a:pt x="1414" y="42"/>
                  </a:lnTo>
                  <a:lnTo>
                    <a:pt x="1414" y="42"/>
                  </a:lnTo>
                  <a:lnTo>
                    <a:pt x="1412" y="44"/>
                  </a:lnTo>
                  <a:lnTo>
                    <a:pt x="1412" y="44"/>
                  </a:lnTo>
                  <a:lnTo>
                    <a:pt x="1406" y="42"/>
                  </a:lnTo>
                  <a:lnTo>
                    <a:pt x="1406" y="42"/>
                  </a:lnTo>
                  <a:lnTo>
                    <a:pt x="1398" y="42"/>
                  </a:lnTo>
                  <a:lnTo>
                    <a:pt x="1398" y="42"/>
                  </a:lnTo>
                  <a:lnTo>
                    <a:pt x="1396" y="44"/>
                  </a:lnTo>
                  <a:lnTo>
                    <a:pt x="1396" y="44"/>
                  </a:lnTo>
                  <a:lnTo>
                    <a:pt x="1394" y="42"/>
                  </a:lnTo>
                  <a:lnTo>
                    <a:pt x="1394" y="42"/>
                  </a:lnTo>
                  <a:lnTo>
                    <a:pt x="1394" y="42"/>
                  </a:lnTo>
                  <a:lnTo>
                    <a:pt x="1394" y="42"/>
                  </a:lnTo>
                  <a:lnTo>
                    <a:pt x="1390" y="44"/>
                  </a:lnTo>
                  <a:lnTo>
                    <a:pt x="1386" y="44"/>
                  </a:lnTo>
                  <a:lnTo>
                    <a:pt x="1386" y="44"/>
                  </a:lnTo>
                  <a:lnTo>
                    <a:pt x="1384" y="44"/>
                  </a:lnTo>
                  <a:lnTo>
                    <a:pt x="1384" y="44"/>
                  </a:lnTo>
                  <a:lnTo>
                    <a:pt x="1380" y="44"/>
                  </a:lnTo>
                  <a:lnTo>
                    <a:pt x="1380" y="44"/>
                  </a:lnTo>
                  <a:lnTo>
                    <a:pt x="1378" y="44"/>
                  </a:lnTo>
                  <a:lnTo>
                    <a:pt x="1378" y="44"/>
                  </a:lnTo>
                  <a:lnTo>
                    <a:pt x="1374" y="44"/>
                  </a:lnTo>
                  <a:lnTo>
                    <a:pt x="1374" y="44"/>
                  </a:lnTo>
                  <a:lnTo>
                    <a:pt x="1372" y="44"/>
                  </a:lnTo>
                  <a:lnTo>
                    <a:pt x="1372" y="44"/>
                  </a:lnTo>
                  <a:lnTo>
                    <a:pt x="1370" y="44"/>
                  </a:lnTo>
                  <a:lnTo>
                    <a:pt x="1370" y="44"/>
                  </a:lnTo>
                  <a:lnTo>
                    <a:pt x="1366" y="44"/>
                  </a:lnTo>
                  <a:lnTo>
                    <a:pt x="1366" y="44"/>
                  </a:lnTo>
                  <a:lnTo>
                    <a:pt x="1364" y="44"/>
                  </a:lnTo>
                  <a:lnTo>
                    <a:pt x="1364" y="44"/>
                  </a:lnTo>
                  <a:lnTo>
                    <a:pt x="1362" y="44"/>
                  </a:lnTo>
                  <a:lnTo>
                    <a:pt x="1362" y="44"/>
                  </a:lnTo>
                  <a:lnTo>
                    <a:pt x="1354" y="44"/>
                  </a:lnTo>
                  <a:lnTo>
                    <a:pt x="1354" y="44"/>
                  </a:lnTo>
                  <a:lnTo>
                    <a:pt x="1350" y="44"/>
                  </a:lnTo>
                  <a:lnTo>
                    <a:pt x="1350" y="44"/>
                  </a:lnTo>
                  <a:lnTo>
                    <a:pt x="1348" y="44"/>
                  </a:lnTo>
                  <a:lnTo>
                    <a:pt x="1348" y="44"/>
                  </a:lnTo>
                  <a:lnTo>
                    <a:pt x="1344" y="44"/>
                  </a:lnTo>
                  <a:lnTo>
                    <a:pt x="1344" y="44"/>
                  </a:lnTo>
                  <a:lnTo>
                    <a:pt x="1340" y="46"/>
                  </a:lnTo>
                  <a:lnTo>
                    <a:pt x="1340" y="46"/>
                  </a:lnTo>
                  <a:lnTo>
                    <a:pt x="1336" y="46"/>
                  </a:lnTo>
                  <a:lnTo>
                    <a:pt x="1336" y="46"/>
                  </a:lnTo>
                  <a:lnTo>
                    <a:pt x="1328" y="46"/>
                  </a:lnTo>
                  <a:lnTo>
                    <a:pt x="1328" y="46"/>
                  </a:lnTo>
                  <a:lnTo>
                    <a:pt x="1326" y="44"/>
                  </a:lnTo>
                  <a:lnTo>
                    <a:pt x="1326" y="44"/>
                  </a:lnTo>
                  <a:lnTo>
                    <a:pt x="1318" y="44"/>
                  </a:lnTo>
                  <a:lnTo>
                    <a:pt x="1318" y="44"/>
                  </a:lnTo>
                  <a:lnTo>
                    <a:pt x="1316" y="44"/>
                  </a:lnTo>
                  <a:lnTo>
                    <a:pt x="1316" y="44"/>
                  </a:lnTo>
                  <a:lnTo>
                    <a:pt x="1312" y="44"/>
                  </a:lnTo>
                  <a:lnTo>
                    <a:pt x="1312" y="44"/>
                  </a:lnTo>
                  <a:lnTo>
                    <a:pt x="1306" y="46"/>
                  </a:lnTo>
                  <a:lnTo>
                    <a:pt x="1306" y="46"/>
                  </a:lnTo>
                  <a:lnTo>
                    <a:pt x="1302" y="46"/>
                  </a:lnTo>
                  <a:lnTo>
                    <a:pt x="1296" y="46"/>
                  </a:lnTo>
                  <a:lnTo>
                    <a:pt x="1296" y="46"/>
                  </a:lnTo>
                  <a:lnTo>
                    <a:pt x="1290" y="46"/>
                  </a:lnTo>
                  <a:lnTo>
                    <a:pt x="1290" y="46"/>
                  </a:lnTo>
                  <a:lnTo>
                    <a:pt x="1288" y="46"/>
                  </a:lnTo>
                  <a:lnTo>
                    <a:pt x="1288" y="46"/>
                  </a:lnTo>
                  <a:lnTo>
                    <a:pt x="1284" y="44"/>
                  </a:lnTo>
                  <a:lnTo>
                    <a:pt x="1284" y="44"/>
                  </a:lnTo>
                  <a:lnTo>
                    <a:pt x="1282" y="46"/>
                  </a:lnTo>
                  <a:lnTo>
                    <a:pt x="1282" y="46"/>
                  </a:lnTo>
                  <a:lnTo>
                    <a:pt x="1276" y="46"/>
                  </a:lnTo>
                  <a:lnTo>
                    <a:pt x="1276" y="46"/>
                  </a:lnTo>
                  <a:lnTo>
                    <a:pt x="1274" y="46"/>
                  </a:lnTo>
                  <a:lnTo>
                    <a:pt x="1274" y="46"/>
                  </a:lnTo>
                  <a:lnTo>
                    <a:pt x="1272" y="46"/>
                  </a:lnTo>
                  <a:lnTo>
                    <a:pt x="1272" y="46"/>
                  </a:lnTo>
                  <a:lnTo>
                    <a:pt x="1266" y="44"/>
                  </a:lnTo>
                  <a:lnTo>
                    <a:pt x="1266" y="44"/>
                  </a:lnTo>
                  <a:lnTo>
                    <a:pt x="1262" y="44"/>
                  </a:lnTo>
                  <a:lnTo>
                    <a:pt x="1262" y="44"/>
                  </a:lnTo>
                  <a:lnTo>
                    <a:pt x="1260" y="44"/>
                  </a:lnTo>
                  <a:lnTo>
                    <a:pt x="1260" y="44"/>
                  </a:lnTo>
                  <a:lnTo>
                    <a:pt x="1258" y="46"/>
                  </a:lnTo>
                  <a:lnTo>
                    <a:pt x="1258" y="46"/>
                  </a:lnTo>
                  <a:lnTo>
                    <a:pt x="1254" y="46"/>
                  </a:lnTo>
                  <a:lnTo>
                    <a:pt x="1254" y="46"/>
                  </a:lnTo>
                  <a:lnTo>
                    <a:pt x="1250" y="48"/>
                  </a:lnTo>
                  <a:lnTo>
                    <a:pt x="1250" y="48"/>
                  </a:lnTo>
                  <a:lnTo>
                    <a:pt x="1248" y="46"/>
                  </a:lnTo>
                  <a:lnTo>
                    <a:pt x="1248" y="46"/>
                  </a:lnTo>
                  <a:lnTo>
                    <a:pt x="1248" y="48"/>
                  </a:lnTo>
                  <a:lnTo>
                    <a:pt x="1248" y="48"/>
                  </a:lnTo>
                  <a:lnTo>
                    <a:pt x="1246" y="46"/>
                  </a:lnTo>
                  <a:lnTo>
                    <a:pt x="1246" y="46"/>
                  </a:lnTo>
                  <a:lnTo>
                    <a:pt x="1244" y="46"/>
                  </a:lnTo>
                  <a:lnTo>
                    <a:pt x="1244" y="46"/>
                  </a:lnTo>
                  <a:lnTo>
                    <a:pt x="1240" y="48"/>
                  </a:lnTo>
                  <a:lnTo>
                    <a:pt x="1240" y="48"/>
                  </a:lnTo>
                  <a:lnTo>
                    <a:pt x="1236" y="44"/>
                  </a:lnTo>
                  <a:lnTo>
                    <a:pt x="1236" y="44"/>
                  </a:lnTo>
                  <a:lnTo>
                    <a:pt x="1230" y="46"/>
                  </a:lnTo>
                  <a:lnTo>
                    <a:pt x="1224" y="46"/>
                  </a:lnTo>
                  <a:lnTo>
                    <a:pt x="1224" y="46"/>
                  </a:lnTo>
                  <a:lnTo>
                    <a:pt x="1222" y="46"/>
                  </a:lnTo>
                  <a:lnTo>
                    <a:pt x="1218" y="46"/>
                  </a:lnTo>
                  <a:lnTo>
                    <a:pt x="1218" y="46"/>
                  </a:lnTo>
                  <a:lnTo>
                    <a:pt x="1216" y="44"/>
                  </a:lnTo>
                  <a:lnTo>
                    <a:pt x="1214" y="44"/>
                  </a:lnTo>
                  <a:lnTo>
                    <a:pt x="1214" y="44"/>
                  </a:lnTo>
                  <a:lnTo>
                    <a:pt x="1204" y="44"/>
                  </a:lnTo>
                  <a:lnTo>
                    <a:pt x="1204" y="44"/>
                  </a:lnTo>
                  <a:lnTo>
                    <a:pt x="1200" y="42"/>
                  </a:lnTo>
                  <a:lnTo>
                    <a:pt x="1200" y="42"/>
                  </a:lnTo>
                  <a:lnTo>
                    <a:pt x="1196" y="42"/>
                  </a:lnTo>
                  <a:lnTo>
                    <a:pt x="1196" y="42"/>
                  </a:lnTo>
                  <a:lnTo>
                    <a:pt x="1188" y="44"/>
                  </a:lnTo>
                  <a:lnTo>
                    <a:pt x="1188" y="44"/>
                  </a:lnTo>
                  <a:lnTo>
                    <a:pt x="1186" y="44"/>
                  </a:lnTo>
                  <a:lnTo>
                    <a:pt x="1186" y="44"/>
                  </a:lnTo>
                  <a:lnTo>
                    <a:pt x="1180" y="44"/>
                  </a:lnTo>
                  <a:lnTo>
                    <a:pt x="1180" y="44"/>
                  </a:lnTo>
                  <a:lnTo>
                    <a:pt x="1180" y="42"/>
                  </a:lnTo>
                  <a:lnTo>
                    <a:pt x="1180" y="42"/>
                  </a:lnTo>
                  <a:lnTo>
                    <a:pt x="1176" y="42"/>
                  </a:lnTo>
                  <a:lnTo>
                    <a:pt x="1176" y="42"/>
                  </a:lnTo>
                  <a:lnTo>
                    <a:pt x="1174" y="42"/>
                  </a:lnTo>
                  <a:lnTo>
                    <a:pt x="1174" y="42"/>
                  </a:lnTo>
                  <a:lnTo>
                    <a:pt x="1170" y="44"/>
                  </a:lnTo>
                  <a:lnTo>
                    <a:pt x="1170" y="44"/>
                  </a:lnTo>
                  <a:lnTo>
                    <a:pt x="1164" y="42"/>
                  </a:lnTo>
                  <a:lnTo>
                    <a:pt x="1164" y="42"/>
                  </a:lnTo>
                  <a:lnTo>
                    <a:pt x="1156" y="42"/>
                  </a:lnTo>
                  <a:lnTo>
                    <a:pt x="1156" y="42"/>
                  </a:lnTo>
                  <a:lnTo>
                    <a:pt x="1152" y="42"/>
                  </a:lnTo>
                  <a:lnTo>
                    <a:pt x="1152" y="42"/>
                  </a:lnTo>
                  <a:lnTo>
                    <a:pt x="1148" y="44"/>
                  </a:lnTo>
                  <a:lnTo>
                    <a:pt x="1148" y="44"/>
                  </a:lnTo>
                  <a:lnTo>
                    <a:pt x="1146" y="44"/>
                  </a:lnTo>
                  <a:lnTo>
                    <a:pt x="1144" y="44"/>
                  </a:lnTo>
                  <a:lnTo>
                    <a:pt x="1142" y="44"/>
                  </a:lnTo>
                  <a:lnTo>
                    <a:pt x="1142" y="44"/>
                  </a:lnTo>
                  <a:lnTo>
                    <a:pt x="1140" y="42"/>
                  </a:lnTo>
                  <a:lnTo>
                    <a:pt x="1140" y="42"/>
                  </a:lnTo>
                  <a:lnTo>
                    <a:pt x="1140" y="42"/>
                  </a:lnTo>
                  <a:lnTo>
                    <a:pt x="1140" y="42"/>
                  </a:lnTo>
                  <a:lnTo>
                    <a:pt x="1138" y="42"/>
                  </a:lnTo>
                  <a:lnTo>
                    <a:pt x="1138" y="42"/>
                  </a:lnTo>
                  <a:lnTo>
                    <a:pt x="1138" y="40"/>
                  </a:lnTo>
                  <a:lnTo>
                    <a:pt x="1138" y="40"/>
                  </a:lnTo>
                  <a:lnTo>
                    <a:pt x="1138" y="40"/>
                  </a:lnTo>
                  <a:lnTo>
                    <a:pt x="1138" y="40"/>
                  </a:lnTo>
                  <a:lnTo>
                    <a:pt x="1136" y="40"/>
                  </a:lnTo>
                  <a:lnTo>
                    <a:pt x="1136" y="40"/>
                  </a:lnTo>
                  <a:lnTo>
                    <a:pt x="1134" y="40"/>
                  </a:lnTo>
                  <a:lnTo>
                    <a:pt x="1134" y="40"/>
                  </a:lnTo>
                  <a:lnTo>
                    <a:pt x="1132" y="40"/>
                  </a:lnTo>
                  <a:lnTo>
                    <a:pt x="1132" y="40"/>
                  </a:lnTo>
                  <a:lnTo>
                    <a:pt x="1128" y="38"/>
                  </a:lnTo>
                  <a:lnTo>
                    <a:pt x="1128" y="38"/>
                  </a:lnTo>
                  <a:lnTo>
                    <a:pt x="1124" y="38"/>
                  </a:lnTo>
                  <a:lnTo>
                    <a:pt x="1124" y="38"/>
                  </a:lnTo>
                  <a:lnTo>
                    <a:pt x="1124" y="38"/>
                  </a:lnTo>
                  <a:lnTo>
                    <a:pt x="1124" y="38"/>
                  </a:lnTo>
                  <a:lnTo>
                    <a:pt x="1122" y="38"/>
                  </a:lnTo>
                  <a:lnTo>
                    <a:pt x="1122" y="38"/>
                  </a:lnTo>
                  <a:lnTo>
                    <a:pt x="1120" y="40"/>
                  </a:lnTo>
                  <a:lnTo>
                    <a:pt x="1120" y="40"/>
                  </a:lnTo>
                  <a:lnTo>
                    <a:pt x="1114" y="42"/>
                  </a:lnTo>
                  <a:lnTo>
                    <a:pt x="1114" y="42"/>
                  </a:lnTo>
                  <a:lnTo>
                    <a:pt x="1112" y="44"/>
                  </a:lnTo>
                  <a:lnTo>
                    <a:pt x="1112" y="44"/>
                  </a:lnTo>
                  <a:lnTo>
                    <a:pt x="1104" y="42"/>
                  </a:lnTo>
                  <a:lnTo>
                    <a:pt x="1104" y="42"/>
                  </a:lnTo>
                  <a:lnTo>
                    <a:pt x="1102" y="44"/>
                  </a:lnTo>
                  <a:lnTo>
                    <a:pt x="1102" y="44"/>
                  </a:lnTo>
                  <a:lnTo>
                    <a:pt x="1096" y="44"/>
                  </a:lnTo>
                  <a:lnTo>
                    <a:pt x="1096" y="44"/>
                  </a:lnTo>
                  <a:lnTo>
                    <a:pt x="1094" y="42"/>
                  </a:lnTo>
                  <a:lnTo>
                    <a:pt x="1094" y="42"/>
                  </a:lnTo>
                  <a:lnTo>
                    <a:pt x="1090" y="44"/>
                  </a:lnTo>
                  <a:lnTo>
                    <a:pt x="1090" y="44"/>
                  </a:lnTo>
                  <a:lnTo>
                    <a:pt x="1088" y="44"/>
                  </a:lnTo>
                  <a:lnTo>
                    <a:pt x="1088" y="44"/>
                  </a:lnTo>
                  <a:lnTo>
                    <a:pt x="1088" y="44"/>
                  </a:lnTo>
                  <a:lnTo>
                    <a:pt x="1088" y="44"/>
                  </a:lnTo>
                  <a:lnTo>
                    <a:pt x="1080" y="44"/>
                  </a:lnTo>
                  <a:lnTo>
                    <a:pt x="1080" y="44"/>
                  </a:lnTo>
                  <a:lnTo>
                    <a:pt x="1078" y="44"/>
                  </a:lnTo>
                  <a:lnTo>
                    <a:pt x="1078" y="44"/>
                  </a:lnTo>
                  <a:lnTo>
                    <a:pt x="1072" y="44"/>
                  </a:lnTo>
                  <a:lnTo>
                    <a:pt x="1072" y="44"/>
                  </a:lnTo>
                  <a:lnTo>
                    <a:pt x="1068" y="44"/>
                  </a:lnTo>
                  <a:lnTo>
                    <a:pt x="1068" y="44"/>
                  </a:lnTo>
                  <a:lnTo>
                    <a:pt x="1066" y="42"/>
                  </a:lnTo>
                  <a:lnTo>
                    <a:pt x="1066" y="42"/>
                  </a:lnTo>
                  <a:lnTo>
                    <a:pt x="1064" y="42"/>
                  </a:lnTo>
                  <a:lnTo>
                    <a:pt x="1062" y="44"/>
                  </a:lnTo>
                  <a:lnTo>
                    <a:pt x="1062" y="44"/>
                  </a:lnTo>
                  <a:lnTo>
                    <a:pt x="1056" y="44"/>
                  </a:lnTo>
                  <a:lnTo>
                    <a:pt x="1056" y="44"/>
                  </a:lnTo>
                  <a:lnTo>
                    <a:pt x="1054" y="44"/>
                  </a:lnTo>
                  <a:lnTo>
                    <a:pt x="1054" y="44"/>
                  </a:lnTo>
                  <a:lnTo>
                    <a:pt x="1052" y="46"/>
                  </a:lnTo>
                  <a:lnTo>
                    <a:pt x="1052" y="46"/>
                  </a:lnTo>
                  <a:lnTo>
                    <a:pt x="1050" y="44"/>
                  </a:lnTo>
                  <a:lnTo>
                    <a:pt x="1050" y="44"/>
                  </a:lnTo>
                  <a:lnTo>
                    <a:pt x="1050" y="46"/>
                  </a:lnTo>
                  <a:lnTo>
                    <a:pt x="1050" y="46"/>
                  </a:lnTo>
                  <a:lnTo>
                    <a:pt x="1046" y="44"/>
                  </a:lnTo>
                  <a:lnTo>
                    <a:pt x="1046" y="44"/>
                  </a:lnTo>
                  <a:lnTo>
                    <a:pt x="1044" y="44"/>
                  </a:lnTo>
                  <a:lnTo>
                    <a:pt x="1044" y="44"/>
                  </a:lnTo>
                  <a:lnTo>
                    <a:pt x="1042" y="46"/>
                  </a:lnTo>
                  <a:lnTo>
                    <a:pt x="1042" y="46"/>
                  </a:lnTo>
                  <a:lnTo>
                    <a:pt x="1038" y="46"/>
                  </a:lnTo>
                  <a:lnTo>
                    <a:pt x="1038" y="46"/>
                  </a:lnTo>
                  <a:lnTo>
                    <a:pt x="1038" y="46"/>
                  </a:lnTo>
                  <a:lnTo>
                    <a:pt x="1038" y="46"/>
                  </a:lnTo>
                  <a:lnTo>
                    <a:pt x="1032" y="46"/>
                  </a:lnTo>
                  <a:lnTo>
                    <a:pt x="1032" y="46"/>
                  </a:lnTo>
                  <a:lnTo>
                    <a:pt x="1032" y="46"/>
                  </a:lnTo>
                  <a:lnTo>
                    <a:pt x="1032" y="46"/>
                  </a:lnTo>
                  <a:lnTo>
                    <a:pt x="1030" y="46"/>
                  </a:lnTo>
                  <a:lnTo>
                    <a:pt x="1030" y="46"/>
                  </a:lnTo>
                  <a:lnTo>
                    <a:pt x="1028" y="46"/>
                  </a:lnTo>
                  <a:lnTo>
                    <a:pt x="1028" y="46"/>
                  </a:lnTo>
                  <a:lnTo>
                    <a:pt x="1022" y="44"/>
                  </a:lnTo>
                  <a:lnTo>
                    <a:pt x="1022" y="44"/>
                  </a:lnTo>
                  <a:lnTo>
                    <a:pt x="1018" y="42"/>
                  </a:lnTo>
                  <a:lnTo>
                    <a:pt x="1018" y="42"/>
                  </a:lnTo>
                  <a:lnTo>
                    <a:pt x="1014" y="42"/>
                  </a:lnTo>
                  <a:lnTo>
                    <a:pt x="1014" y="42"/>
                  </a:lnTo>
                  <a:lnTo>
                    <a:pt x="1012" y="42"/>
                  </a:lnTo>
                  <a:lnTo>
                    <a:pt x="1012" y="42"/>
                  </a:lnTo>
                  <a:lnTo>
                    <a:pt x="1010" y="42"/>
                  </a:lnTo>
                  <a:lnTo>
                    <a:pt x="1010" y="42"/>
                  </a:lnTo>
                  <a:lnTo>
                    <a:pt x="1008" y="44"/>
                  </a:lnTo>
                  <a:lnTo>
                    <a:pt x="1008" y="44"/>
                  </a:lnTo>
                  <a:lnTo>
                    <a:pt x="1008" y="44"/>
                  </a:lnTo>
                  <a:lnTo>
                    <a:pt x="1006" y="44"/>
                  </a:lnTo>
                  <a:lnTo>
                    <a:pt x="1006" y="44"/>
                  </a:lnTo>
                  <a:lnTo>
                    <a:pt x="1002" y="44"/>
                  </a:lnTo>
                  <a:lnTo>
                    <a:pt x="1000" y="44"/>
                  </a:lnTo>
                  <a:lnTo>
                    <a:pt x="1000" y="44"/>
                  </a:lnTo>
                  <a:lnTo>
                    <a:pt x="996" y="44"/>
                  </a:lnTo>
                  <a:lnTo>
                    <a:pt x="996" y="44"/>
                  </a:lnTo>
                  <a:lnTo>
                    <a:pt x="996" y="42"/>
                  </a:lnTo>
                  <a:lnTo>
                    <a:pt x="996" y="42"/>
                  </a:lnTo>
                  <a:lnTo>
                    <a:pt x="992" y="42"/>
                  </a:lnTo>
                  <a:lnTo>
                    <a:pt x="992" y="42"/>
                  </a:lnTo>
                  <a:lnTo>
                    <a:pt x="992" y="40"/>
                  </a:lnTo>
                  <a:lnTo>
                    <a:pt x="992" y="40"/>
                  </a:lnTo>
                  <a:lnTo>
                    <a:pt x="992" y="40"/>
                  </a:lnTo>
                  <a:lnTo>
                    <a:pt x="992" y="40"/>
                  </a:lnTo>
                  <a:lnTo>
                    <a:pt x="990" y="40"/>
                  </a:lnTo>
                  <a:lnTo>
                    <a:pt x="990" y="40"/>
                  </a:lnTo>
                  <a:lnTo>
                    <a:pt x="988" y="40"/>
                  </a:lnTo>
                  <a:lnTo>
                    <a:pt x="988" y="40"/>
                  </a:lnTo>
                  <a:lnTo>
                    <a:pt x="982" y="42"/>
                  </a:lnTo>
                  <a:lnTo>
                    <a:pt x="982" y="42"/>
                  </a:lnTo>
                  <a:lnTo>
                    <a:pt x="980" y="40"/>
                  </a:lnTo>
                  <a:lnTo>
                    <a:pt x="980" y="40"/>
                  </a:lnTo>
                  <a:lnTo>
                    <a:pt x="974" y="42"/>
                  </a:lnTo>
                  <a:lnTo>
                    <a:pt x="968" y="42"/>
                  </a:lnTo>
                  <a:lnTo>
                    <a:pt x="968" y="42"/>
                  </a:lnTo>
                  <a:lnTo>
                    <a:pt x="966" y="42"/>
                  </a:lnTo>
                  <a:lnTo>
                    <a:pt x="966" y="42"/>
                  </a:lnTo>
                  <a:lnTo>
                    <a:pt x="966" y="40"/>
                  </a:lnTo>
                  <a:lnTo>
                    <a:pt x="966" y="40"/>
                  </a:lnTo>
                  <a:lnTo>
                    <a:pt x="964" y="40"/>
                  </a:lnTo>
                  <a:lnTo>
                    <a:pt x="964" y="40"/>
                  </a:lnTo>
                  <a:lnTo>
                    <a:pt x="960" y="42"/>
                  </a:lnTo>
                  <a:lnTo>
                    <a:pt x="960" y="42"/>
                  </a:lnTo>
                  <a:lnTo>
                    <a:pt x="956" y="44"/>
                  </a:lnTo>
                  <a:lnTo>
                    <a:pt x="956" y="44"/>
                  </a:lnTo>
                  <a:lnTo>
                    <a:pt x="956" y="44"/>
                  </a:lnTo>
                  <a:lnTo>
                    <a:pt x="956" y="44"/>
                  </a:lnTo>
                  <a:lnTo>
                    <a:pt x="952" y="44"/>
                  </a:lnTo>
                  <a:lnTo>
                    <a:pt x="952" y="44"/>
                  </a:lnTo>
                  <a:lnTo>
                    <a:pt x="950" y="46"/>
                  </a:lnTo>
                  <a:lnTo>
                    <a:pt x="950" y="46"/>
                  </a:lnTo>
                  <a:lnTo>
                    <a:pt x="950" y="46"/>
                  </a:lnTo>
                  <a:lnTo>
                    <a:pt x="950" y="46"/>
                  </a:lnTo>
                  <a:lnTo>
                    <a:pt x="948" y="46"/>
                  </a:lnTo>
                  <a:lnTo>
                    <a:pt x="948" y="46"/>
                  </a:lnTo>
                  <a:lnTo>
                    <a:pt x="942" y="46"/>
                  </a:lnTo>
                  <a:lnTo>
                    <a:pt x="942" y="46"/>
                  </a:lnTo>
                  <a:lnTo>
                    <a:pt x="936" y="44"/>
                  </a:lnTo>
                  <a:lnTo>
                    <a:pt x="936" y="44"/>
                  </a:lnTo>
                  <a:lnTo>
                    <a:pt x="934" y="42"/>
                  </a:lnTo>
                  <a:lnTo>
                    <a:pt x="934" y="42"/>
                  </a:lnTo>
                  <a:lnTo>
                    <a:pt x="930" y="42"/>
                  </a:lnTo>
                  <a:lnTo>
                    <a:pt x="930" y="42"/>
                  </a:lnTo>
                  <a:lnTo>
                    <a:pt x="930" y="40"/>
                  </a:lnTo>
                  <a:lnTo>
                    <a:pt x="930" y="40"/>
                  </a:lnTo>
                  <a:lnTo>
                    <a:pt x="922" y="42"/>
                  </a:lnTo>
                  <a:lnTo>
                    <a:pt x="912" y="42"/>
                  </a:lnTo>
                  <a:lnTo>
                    <a:pt x="912" y="42"/>
                  </a:lnTo>
                  <a:lnTo>
                    <a:pt x="910" y="44"/>
                  </a:lnTo>
                  <a:lnTo>
                    <a:pt x="910" y="44"/>
                  </a:lnTo>
                  <a:lnTo>
                    <a:pt x="908" y="44"/>
                  </a:lnTo>
                  <a:lnTo>
                    <a:pt x="908" y="44"/>
                  </a:lnTo>
                  <a:lnTo>
                    <a:pt x="908" y="44"/>
                  </a:lnTo>
                  <a:lnTo>
                    <a:pt x="908" y="44"/>
                  </a:lnTo>
                  <a:lnTo>
                    <a:pt x="902" y="46"/>
                  </a:lnTo>
                  <a:lnTo>
                    <a:pt x="902" y="46"/>
                  </a:lnTo>
                  <a:lnTo>
                    <a:pt x="900" y="44"/>
                  </a:lnTo>
                  <a:lnTo>
                    <a:pt x="900" y="44"/>
                  </a:lnTo>
                  <a:lnTo>
                    <a:pt x="896" y="44"/>
                  </a:lnTo>
                  <a:lnTo>
                    <a:pt x="892" y="44"/>
                  </a:lnTo>
                  <a:lnTo>
                    <a:pt x="892" y="44"/>
                  </a:lnTo>
                  <a:lnTo>
                    <a:pt x="890" y="44"/>
                  </a:lnTo>
                  <a:lnTo>
                    <a:pt x="890" y="44"/>
                  </a:lnTo>
                  <a:lnTo>
                    <a:pt x="888" y="46"/>
                  </a:lnTo>
                  <a:lnTo>
                    <a:pt x="888" y="46"/>
                  </a:lnTo>
                  <a:lnTo>
                    <a:pt x="882" y="44"/>
                  </a:lnTo>
                  <a:lnTo>
                    <a:pt x="882" y="44"/>
                  </a:lnTo>
                  <a:lnTo>
                    <a:pt x="876" y="42"/>
                  </a:lnTo>
                  <a:lnTo>
                    <a:pt x="876" y="42"/>
                  </a:lnTo>
                  <a:lnTo>
                    <a:pt x="874" y="42"/>
                  </a:lnTo>
                  <a:lnTo>
                    <a:pt x="870" y="42"/>
                  </a:lnTo>
                  <a:lnTo>
                    <a:pt x="870" y="42"/>
                  </a:lnTo>
                  <a:lnTo>
                    <a:pt x="866" y="44"/>
                  </a:lnTo>
                  <a:lnTo>
                    <a:pt x="866" y="44"/>
                  </a:lnTo>
                  <a:lnTo>
                    <a:pt x="862" y="46"/>
                  </a:lnTo>
                  <a:lnTo>
                    <a:pt x="862" y="46"/>
                  </a:lnTo>
                  <a:lnTo>
                    <a:pt x="858" y="46"/>
                  </a:lnTo>
                  <a:lnTo>
                    <a:pt x="858" y="46"/>
                  </a:lnTo>
                  <a:lnTo>
                    <a:pt x="856" y="44"/>
                  </a:lnTo>
                  <a:lnTo>
                    <a:pt x="856" y="44"/>
                  </a:lnTo>
                  <a:lnTo>
                    <a:pt x="852" y="44"/>
                  </a:lnTo>
                  <a:lnTo>
                    <a:pt x="852" y="44"/>
                  </a:lnTo>
                  <a:lnTo>
                    <a:pt x="850" y="44"/>
                  </a:lnTo>
                  <a:lnTo>
                    <a:pt x="850" y="44"/>
                  </a:lnTo>
                  <a:lnTo>
                    <a:pt x="848" y="40"/>
                  </a:lnTo>
                  <a:lnTo>
                    <a:pt x="846" y="40"/>
                  </a:lnTo>
                  <a:lnTo>
                    <a:pt x="846" y="40"/>
                  </a:lnTo>
                  <a:lnTo>
                    <a:pt x="844" y="42"/>
                  </a:lnTo>
                  <a:lnTo>
                    <a:pt x="844" y="42"/>
                  </a:lnTo>
                  <a:lnTo>
                    <a:pt x="840" y="42"/>
                  </a:lnTo>
                  <a:lnTo>
                    <a:pt x="836" y="40"/>
                  </a:lnTo>
                  <a:lnTo>
                    <a:pt x="836" y="40"/>
                  </a:lnTo>
                  <a:lnTo>
                    <a:pt x="834" y="38"/>
                  </a:lnTo>
                  <a:lnTo>
                    <a:pt x="834" y="38"/>
                  </a:lnTo>
                  <a:lnTo>
                    <a:pt x="830" y="40"/>
                  </a:lnTo>
                  <a:lnTo>
                    <a:pt x="828" y="38"/>
                  </a:lnTo>
                  <a:lnTo>
                    <a:pt x="828" y="38"/>
                  </a:lnTo>
                  <a:lnTo>
                    <a:pt x="820" y="40"/>
                  </a:lnTo>
                  <a:lnTo>
                    <a:pt x="820" y="40"/>
                  </a:lnTo>
                  <a:lnTo>
                    <a:pt x="820" y="40"/>
                  </a:lnTo>
                  <a:lnTo>
                    <a:pt x="820" y="40"/>
                  </a:lnTo>
                  <a:lnTo>
                    <a:pt x="816" y="42"/>
                  </a:lnTo>
                  <a:lnTo>
                    <a:pt x="816" y="42"/>
                  </a:lnTo>
                  <a:lnTo>
                    <a:pt x="812" y="40"/>
                  </a:lnTo>
                  <a:lnTo>
                    <a:pt x="812" y="40"/>
                  </a:lnTo>
                  <a:lnTo>
                    <a:pt x="808" y="40"/>
                  </a:lnTo>
                  <a:lnTo>
                    <a:pt x="808" y="40"/>
                  </a:lnTo>
                  <a:lnTo>
                    <a:pt x="806" y="40"/>
                  </a:lnTo>
                  <a:lnTo>
                    <a:pt x="806" y="40"/>
                  </a:lnTo>
                  <a:lnTo>
                    <a:pt x="804" y="40"/>
                  </a:lnTo>
                  <a:lnTo>
                    <a:pt x="804" y="40"/>
                  </a:lnTo>
                  <a:lnTo>
                    <a:pt x="802" y="38"/>
                  </a:lnTo>
                  <a:lnTo>
                    <a:pt x="802" y="38"/>
                  </a:lnTo>
                  <a:lnTo>
                    <a:pt x="800" y="40"/>
                  </a:lnTo>
                  <a:lnTo>
                    <a:pt x="800" y="40"/>
                  </a:lnTo>
                  <a:lnTo>
                    <a:pt x="800" y="40"/>
                  </a:lnTo>
                  <a:lnTo>
                    <a:pt x="794" y="42"/>
                  </a:lnTo>
                  <a:lnTo>
                    <a:pt x="794" y="42"/>
                  </a:lnTo>
                  <a:lnTo>
                    <a:pt x="792" y="40"/>
                  </a:lnTo>
                  <a:lnTo>
                    <a:pt x="792" y="40"/>
                  </a:lnTo>
                  <a:lnTo>
                    <a:pt x="790" y="40"/>
                  </a:lnTo>
                  <a:lnTo>
                    <a:pt x="790" y="40"/>
                  </a:lnTo>
                  <a:lnTo>
                    <a:pt x="790" y="40"/>
                  </a:lnTo>
                  <a:lnTo>
                    <a:pt x="788" y="42"/>
                  </a:lnTo>
                  <a:lnTo>
                    <a:pt x="788" y="42"/>
                  </a:lnTo>
                  <a:lnTo>
                    <a:pt x="786" y="42"/>
                  </a:lnTo>
                  <a:lnTo>
                    <a:pt x="786" y="42"/>
                  </a:lnTo>
                  <a:lnTo>
                    <a:pt x="782" y="40"/>
                  </a:lnTo>
                  <a:lnTo>
                    <a:pt x="782" y="40"/>
                  </a:lnTo>
                  <a:lnTo>
                    <a:pt x="778" y="40"/>
                  </a:lnTo>
                  <a:lnTo>
                    <a:pt x="778" y="40"/>
                  </a:lnTo>
                  <a:lnTo>
                    <a:pt x="776" y="42"/>
                  </a:lnTo>
                  <a:lnTo>
                    <a:pt x="772" y="42"/>
                  </a:lnTo>
                  <a:lnTo>
                    <a:pt x="772" y="42"/>
                  </a:lnTo>
                  <a:lnTo>
                    <a:pt x="770" y="42"/>
                  </a:lnTo>
                  <a:lnTo>
                    <a:pt x="770" y="42"/>
                  </a:lnTo>
                  <a:lnTo>
                    <a:pt x="766" y="40"/>
                  </a:lnTo>
                  <a:lnTo>
                    <a:pt x="766" y="40"/>
                  </a:lnTo>
                  <a:lnTo>
                    <a:pt x="764" y="40"/>
                  </a:lnTo>
                  <a:lnTo>
                    <a:pt x="764" y="40"/>
                  </a:lnTo>
                  <a:lnTo>
                    <a:pt x="762" y="42"/>
                  </a:lnTo>
                  <a:lnTo>
                    <a:pt x="762" y="42"/>
                  </a:lnTo>
                  <a:lnTo>
                    <a:pt x="758" y="42"/>
                  </a:lnTo>
                  <a:lnTo>
                    <a:pt x="758" y="42"/>
                  </a:lnTo>
                  <a:lnTo>
                    <a:pt x="756" y="42"/>
                  </a:lnTo>
                  <a:lnTo>
                    <a:pt x="756" y="42"/>
                  </a:lnTo>
                  <a:lnTo>
                    <a:pt x="752" y="42"/>
                  </a:lnTo>
                  <a:lnTo>
                    <a:pt x="752" y="42"/>
                  </a:lnTo>
                  <a:lnTo>
                    <a:pt x="744" y="44"/>
                  </a:lnTo>
                  <a:lnTo>
                    <a:pt x="744" y="44"/>
                  </a:lnTo>
                  <a:lnTo>
                    <a:pt x="738" y="42"/>
                  </a:lnTo>
                  <a:lnTo>
                    <a:pt x="738" y="42"/>
                  </a:lnTo>
                  <a:lnTo>
                    <a:pt x="734" y="40"/>
                  </a:lnTo>
                  <a:lnTo>
                    <a:pt x="734" y="40"/>
                  </a:lnTo>
                  <a:lnTo>
                    <a:pt x="732" y="42"/>
                  </a:lnTo>
                  <a:lnTo>
                    <a:pt x="732" y="42"/>
                  </a:lnTo>
                  <a:lnTo>
                    <a:pt x="728" y="42"/>
                  </a:lnTo>
                  <a:lnTo>
                    <a:pt x="726" y="42"/>
                  </a:lnTo>
                  <a:lnTo>
                    <a:pt x="726" y="42"/>
                  </a:lnTo>
                  <a:lnTo>
                    <a:pt x="724" y="42"/>
                  </a:lnTo>
                  <a:lnTo>
                    <a:pt x="724" y="42"/>
                  </a:lnTo>
                  <a:lnTo>
                    <a:pt x="720" y="42"/>
                  </a:lnTo>
                  <a:lnTo>
                    <a:pt x="720" y="42"/>
                  </a:lnTo>
                  <a:lnTo>
                    <a:pt x="718" y="42"/>
                  </a:lnTo>
                  <a:lnTo>
                    <a:pt x="718" y="42"/>
                  </a:lnTo>
                  <a:lnTo>
                    <a:pt x="712" y="42"/>
                  </a:lnTo>
                  <a:lnTo>
                    <a:pt x="712" y="42"/>
                  </a:lnTo>
                  <a:lnTo>
                    <a:pt x="710" y="42"/>
                  </a:lnTo>
                  <a:lnTo>
                    <a:pt x="710" y="42"/>
                  </a:lnTo>
                  <a:lnTo>
                    <a:pt x="706" y="42"/>
                  </a:lnTo>
                  <a:lnTo>
                    <a:pt x="706" y="42"/>
                  </a:lnTo>
                  <a:lnTo>
                    <a:pt x="704" y="44"/>
                  </a:lnTo>
                  <a:lnTo>
                    <a:pt x="704" y="44"/>
                  </a:lnTo>
                  <a:lnTo>
                    <a:pt x="702" y="42"/>
                  </a:lnTo>
                  <a:lnTo>
                    <a:pt x="702" y="42"/>
                  </a:lnTo>
                  <a:lnTo>
                    <a:pt x="696" y="44"/>
                  </a:lnTo>
                  <a:lnTo>
                    <a:pt x="696" y="44"/>
                  </a:lnTo>
                  <a:lnTo>
                    <a:pt x="692" y="44"/>
                  </a:lnTo>
                  <a:lnTo>
                    <a:pt x="692" y="44"/>
                  </a:lnTo>
                  <a:lnTo>
                    <a:pt x="690" y="44"/>
                  </a:lnTo>
                  <a:lnTo>
                    <a:pt x="690" y="44"/>
                  </a:lnTo>
                  <a:lnTo>
                    <a:pt x="688" y="44"/>
                  </a:lnTo>
                  <a:lnTo>
                    <a:pt x="688" y="44"/>
                  </a:lnTo>
                  <a:lnTo>
                    <a:pt x="686" y="44"/>
                  </a:lnTo>
                  <a:lnTo>
                    <a:pt x="686" y="44"/>
                  </a:lnTo>
                  <a:lnTo>
                    <a:pt x="680" y="44"/>
                  </a:lnTo>
                  <a:lnTo>
                    <a:pt x="680" y="44"/>
                  </a:lnTo>
                  <a:lnTo>
                    <a:pt x="676" y="44"/>
                  </a:lnTo>
                  <a:lnTo>
                    <a:pt x="676" y="44"/>
                  </a:lnTo>
                  <a:lnTo>
                    <a:pt x="668" y="44"/>
                  </a:lnTo>
                  <a:lnTo>
                    <a:pt x="660" y="42"/>
                  </a:lnTo>
                  <a:lnTo>
                    <a:pt x="660" y="42"/>
                  </a:lnTo>
                  <a:lnTo>
                    <a:pt x="658" y="42"/>
                  </a:lnTo>
                  <a:lnTo>
                    <a:pt x="658" y="42"/>
                  </a:lnTo>
                  <a:lnTo>
                    <a:pt x="654" y="42"/>
                  </a:lnTo>
                  <a:lnTo>
                    <a:pt x="652" y="42"/>
                  </a:lnTo>
                  <a:lnTo>
                    <a:pt x="652" y="42"/>
                  </a:lnTo>
                  <a:lnTo>
                    <a:pt x="648" y="42"/>
                  </a:lnTo>
                  <a:lnTo>
                    <a:pt x="648" y="42"/>
                  </a:lnTo>
                  <a:lnTo>
                    <a:pt x="646" y="42"/>
                  </a:lnTo>
                  <a:lnTo>
                    <a:pt x="646" y="42"/>
                  </a:lnTo>
                  <a:lnTo>
                    <a:pt x="636" y="42"/>
                  </a:lnTo>
                  <a:lnTo>
                    <a:pt x="636" y="42"/>
                  </a:lnTo>
                  <a:lnTo>
                    <a:pt x="636" y="42"/>
                  </a:lnTo>
                  <a:lnTo>
                    <a:pt x="636" y="42"/>
                  </a:lnTo>
                  <a:lnTo>
                    <a:pt x="636" y="42"/>
                  </a:lnTo>
                  <a:lnTo>
                    <a:pt x="636" y="42"/>
                  </a:lnTo>
                  <a:lnTo>
                    <a:pt x="636" y="42"/>
                  </a:lnTo>
                  <a:lnTo>
                    <a:pt x="636" y="42"/>
                  </a:lnTo>
                  <a:lnTo>
                    <a:pt x="634" y="42"/>
                  </a:lnTo>
                  <a:lnTo>
                    <a:pt x="634" y="42"/>
                  </a:lnTo>
                  <a:lnTo>
                    <a:pt x="630" y="42"/>
                  </a:lnTo>
                  <a:lnTo>
                    <a:pt x="630" y="42"/>
                  </a:lnTo>
                  <a:lnTo>
                    <a:pt x="628" y="42"/>
                  </a:lnTo>
                  <a:lnTo>
                    <a:pt x="628" y="42"/>
                  </a:lnTo>
                  <a:lnTo>
                    <a:pt x="622" y="42"/>
                  </a:lnTo>
                  <a:lnTo>
                    <a:pt x="622" y="42"/>
                  </a:lnTo>
                  <a:lnTo>
                    <a:pt x="614" y="42"/>
                  </a:lnTo>
                  <a:lnTo>
                    <a:pt x="614" y="42"/>
                  </a:lnTo>
                  <a:lnTo>
                    <a:pt x="612" y="42"/>
                  </a:lnTo>
                  <a:lnTo>
                    <a:pt x="608" y="42"/>
                  </a:lnTo>
                  <a:lnTo>
                    <a:pt x="608" y="42"/>
                  </a:lnTo>
                  <a:lnTo>
                    <a:pt x="608" y="42"/>
                  </a:lnTo>
                  <a:lnTo>
                    <a:pt x="608" y="42"/>
                  </a:lnTo>
                  <a:lnTo>
                    <a:pt x="606" y="42"/>
                  </a:lnTo>
                  <a:lnTo>
                    <a:pt x="606" y="42"/>
                  </a:lnTo>
                  <a:lnTo>
                    <a:pt x="604" y="42"/>
                  </a:lnTo>
                  <a:lnTo>
                    <a:pt x="604" y="42"/>
                  </a:lnTo>
                  <a:lnTo>
                    <a:pt x="600" y="42"/>
                  </a:lnTo>
                  <a:lnTo>
                    <a:pt x="600" y="42"/>
                  </a:lnTo>
                  <a:lnTo>
                    <a:pt x="596" y="42"/>
                  </a:lnTo>
                  <a:lnTo>
                    <a:pt x="596" y="42"/>
                  </a:lnTo>
                  <a:lnTo>
                    <a:pt x="594" y="42"/>
                  </a:lnTo>
                  <a:lnTo>
                    <a:pt x="594" y="42"/>
                  </a:lnTo>
                  <a:lnTo>
                    <a:pt x="588" y="42"/>
                  </a:lnTo>
                  <a:lnTo>
                    <a:pt x="588" y="42"/>
                  </a:lnTo>
                  <a:lnTo>
                    <a:pt x="586" y="42"/>
                  </a:lnTo>
                  <a:lnTo>
                    <a:pt x="586" y="42"/>
                  </a:lnTo>
                  <a:lnTo>
                    <a:pt x="582" y="42"/>
                  </a:lnTo>
                  <a:lnTo>
                    <a:pt x="582" y="42"/>
                  </a:lnTo>
                  <a:lnTo>
                    <a:pt x="580" y="42"/>
                  </a:lnTo>
                  <a:lnTo>
                    <a:pt x="580" y="42"/>
                  </a:lnTo>
                  <a:lnTo>
                    <a:pt x="576" y="42"/>
                  </a:lnTo>
                  <a:lnTo>
                    <a:pt x="576" y="42"/>
                  </a:lnTo>
                  <a:lnTo>
                    <a:pt x="574" y="42"/>
                  </a:lnTo>
                  <a:lnTo>
                    <a:pt x="574" y="42"/>
                  </a:lnTo>
                  <a:lnTo>
                    <a:pt x="570" y="42"/>
                  </a:lnTo>
                  <a:lnTo>
                    <a:pt x="570" y="42"/>
                  </a:lnTo>
                  <a:lnTo>
                    <a:pt x="566" y="42"/>
                  </a:lnTo>
                  <a:lnTo>
                    <a:pt x="566" y="42"/>
                  </a:lnTo>
                  <a:lnTo>
                    <a:pt x="564" y="42"/>
                  </a:lnTo>
                  <a:lnTo>
                    <a:pt x="564" y="42"/>
                  </a:lnTo>
                  <a:lnTo>
                    <a:pt x="560" y="42"/>
                  </a:lnTo>
                  <a:lnTo>
                    <a:pt x="560" y="42"/>
                  </a:lnTo>
                  <a:lnTo>
                    <a:pt x="542" y="42"/>
                  </a:lnTo>
                  <a:lnTo>
                    <a:pt x="542" y="42"/>
                  </a:lnTo>
                  <a:lnTo>
                    <a:pt x="540" y="44"/>
                  </a:lnTo>
                  <a:lnTo>
                    <a:pt x="540" y="44"/>
                  </a:lnTo>
                  <a:lnTo>
                    <a:pt x="536" y="42"/>
                  </a:lnTo>
                  <a:lnTo>
                    <a:pt x="532" y="44"/>
                  </a:lnTo>
                  <a:lnTo>
                    <a:pt x="532" y="44"/>
                  </a:lnTo>
                  <a:lnTo>
                    <a:pt x="528" y="42"/>
                  </a:lnTo>
                  <a:lnTo>
                    <a:pt x="528" y="42"/>
                  </a:lnTo>
                  <a:lnTo>
                    <a:pt x="528" y="42"/>
                  </a:lnTo>
                  <a:lnTo>
                    <a:pt x="526" y="44"/>
                  </a:lnTo>
                  <a:lnTo>
                    <a:pt x="526" y="44"/>
                  </a:lnTo>
                  <a:lnTo>
                    <a:pt x="518" y="44"/>
                  </a:lnTo>
                  <a:lnTo>
                    <a:pt x="518" y="44"/>
                  </a:lnTo>
                  <a:lnTo>
                    <a:pt x="514" y="46"/>
                  </a:lnTo>
                  <a:lnTo>
                    <a:pt x="514" y="46"/>
                  </a:lnTo>
                  <a:lnTo>
                    <a:pt x="510" y="46"/>
                  </a:lnTo>
                  <a:lnTo>
                    <a:pt x="510" y="46"/>
                  </a:lnTo>
                  <a:lnTo>
                    <a:pt x="508" y="46"/>
                  </a:lnTo>
                  <a:lnTo>
                    <a:pt x="508" y="46"/>
                  </a:lnTo>
                  <a:lnTo>
                    <a:pt x="504" y="46"/>
                  </a:lnTo>
                  <a:lnTo>
                    <a:pt x="504" y="46"/>
                  </a:lnTo>
                  <a:lnTo>
                    <a:pt x="500" y="46"/>
                  </a:lnTo>
                  <a:lnTo>
                    <a:pt x="500" y="46"/>
                  </a:lnTo>
                  <a:lnTo>
                    <a:pt x="500" y="46"/>
                  </a:lnTo>
                  <a:lnTo>
                    <a:pt x="500" y="46"/>
                  </a:lnTo>
                  <a:lnTo>
                    <a:pt x="498" y="46"/>
                  </a:lnTo>
                  <a:lnTo>
                    <a:pt x="498" y="46"/>
                  </a:lnTo>
                  <a:lnTo>
                    <a:pt x="498" y="46"/>
                  </a:lnTo>
                  <a:lnTo>
                    <a:pt x="498" y="46"/>
                  </a:lnTo>
                  <a:lnTo>
                    <a:pt x="498" y="46"/>
                  </a:lnTo>
                  <a:lnTo>
                    <a:pt x="498" y="46"/>
                  </a:lnTo>
                  <a:lnTo>
                    <a:pt x="496" y="46"/>
                  </a:lnTo>
                  <a:lnTo>
                    <a:pt x="496" y="46"/>
                  </a:lnTo>
                  <a:lnTo>
                    <a:pt x="494" y="46"/>
                  </a:lnTo>
                  <a:lnTo>
                    <a:pt x="494" y="46"/>
                  </a:lnTo>
                  <a:lnTo>
                    <a:pt x="490" y="46"/>
                  </a:lnTo>
                  <a:lnTo>
                    <a:pt x="490" y="46"/>
                  </a:lnTo>
                  <a:lnTo>
                    <a:pt x="486" y="44"/>
                  </a:lnTo>
                  <a:lnTo>
                    <a:pt x="486" y="44"/>
                  </a:lnTo>
                  <a:lnTo>
                    <a:pt x="484" y="44"/>
                  </a:lnTo>
                  <a:lnTo>
                    <a:pt x="484" y="44"/>
                  </a:lnTo>
                  <a:lnTo>
                    <a:pt x="482" y="44"/>
                  </a:lnTo>
                  <a:lnTo>
                    <a:pt x="482" y="44"/>
                  </a:lnTo>
                  <a:lnTo>
                    <a:pt x="478" y="44"/>
                  </a:lnTo>
                  <a:lnTo>
                    <a:pt x="478" y="44"/>
                  </a:lnTo>
                  <a:lnTo>
                    <a:pt x="476" y="44"/>
                  </a:lnTo>
                  <a:lnTo>
                    <a:pt x="476" y="44"/>
                  </a:lnTo>
                  <a:lnTo>
                    <a:pt x="472" y="46"/>
                  </a:lnTo>
                  <a:lnTo>
                    <a:pt x="468" y="44"/>
                  </a:lnTo>
                  <a:lnTo>
                    <a:pt x="468" y="44"/>
                  </a:lnTo>
                  <a:lnTo>
                    <a:pt x="466" y="46"/>
                  </a:lnTo>
                  <a:lnTo>
                    <a:pt x="464" y="46"/>
                  </a:lnTo>
                  <a:lnTo>
                    <a:pt x="464" y="46"/>
                  </a:lnTo>
                  <a:lnTo>
                    <a:pt x="464" y="44"/>
                  </a:lnTo>
                  <a:lnTo>
                    <a:pt x="464" y="44"/>
                  </a:lnTo>
                  <a:lnTo>
                    <a:pt x="462" y="44"/>
                  </a:lnTo>
                  <a:lnTo>
                    <a:pt x="462" y="44"/>
                  </a:lnTo>
                  <a:lnTo>
                    <a:pt x="462" y="42"/>
                  </a:lnTo>
                  <a:lnTo>
                    <a:pt x="462" y="42"/>
                  </a:lnTo>
                  <a:lnTo>
                    <a:pt x="456" y="42"/>
                  </a:lnTo>
                  <a:lnTo>
                    <a:pt x="456" y="42"/>
                  </a:lnTo>
                  <a:lnTo>
                    <a:pt x="450" y="42"/>
                  </a:lnTo>
                  <a:lnTo>
                    <a:pt x="450" y="42"/>
                  </a:lnTo>
                  <a:lnTo>
                    <a:pt x="448" y="44"/>
                  </a:lnTo>
                  <a:lnTo>
                    <a:pt x="448" y="44"/>
                  </a:lnTo>
                  <a:lnTo>
                    <a:pt x="442" y="44"/>
                  </a:lnTo>
                  <a:lnTo>
                    <a:pt x="442" y="44"/>
                  </a:lnTo>
                  <a:lnTo>
                    <a:pt x="438" y="44"/>
                  </a:lnTo>
                  <a:lnTo>
                    <a:pt x="438" y="44"/>
                  </a:lnTo>
                  <a:lnTo>
                    <a:pt x="436" y="46"/>
                  </a:lnTo>
                  <a:lnTo>
                    <a:pt x="436" y="46"/>
                  </a:lnTo>
                  <a:lnTo>
                    <a:pt x="432" y="44"/>
                  </a:lnTo>
                  <a:lnTo>
                    <a:pt x="432" y="44"/>
                  </a:lnTo>
                  <a:lnTo>
                    <a:pt x="428" y="44"/>
                  </a:lnTo>
                  <a:lnTo>
                    <a:pt x="428" y="44"/>
                  </a:lnTo>
                  <a:lnTo>
                    <a:pt x="428" y="44"/>
                  </a:lnTo>
                  <a:lnTo>
                    <a:pt x="428" y="44"/>
                  </a:lnTo>
                  <a:lnTo>
                    <a:pt x="426" y="44"/>
                  </a:lnTo>
                  <a:lnTo>
                    <a:pt x="426" y="44"/>
                  </a:lnTo>
                  <a:lnTo>
                    <a:pt x="426" y="44"/>
                  </a:lnTo>
                  <a:lnTo>
                    <a:pt x="426" y="44"/>
                  </a:lnTo>
                  <a:lnTo>
                    <a:pt x="420" y="42"/>
                  </a:lnTo>
                  <a:lnTo>
                    <a:pt x="420" y="42"/>
                  </a:lnTo>
                  <a:lnTo>
                    <a:pt x="418" y="44"/>
                  </a:lnTo>
                  <a:lnTo>
                    <a:pt x="418" y="44"/>
                  </a:lnTo>
                  <a:lnTo>
                    <a:pt x="416" y="42"/>
                  </a:lnTo>
                  <a:lnTo>
                    <a:pt x="416" y="40"/>
                  </a:lnTo>
                  <a:lnTo>
                    <a:pt x="416" y="40"/>
                  </a:lnTo>
                  <a:lnTo>
                    <a:pt x="412" y="40"/>
                  </a:lnTo>
                  <a:lnTo>
                    <a:pt x="412" y="40"/>
                  </a:lnTo>
                  <a:lnTo>
                    <a:pt x="412" y="42"/>
                  </a:lnTo>
                  <a:lnTo>
                    <a:pt x="412" y="42"/>
                  </a:lnTo>
                  <a:lnTo>
                    <a:pt x="410" y="44"/>
                  </a:lnTo>
                  <a:lnTo>
                    <a:pt x="410" y="44"/>
                  </a:lnTo>
                  <a:lnTo>
                    <a:pt x="404" y="44"/>
                  </a:lnTo>
                  <a:lnTo>
                    <a:pt x="404" y="44"/>
                  </a:lnTo>
                  <a:lnTo>
                    <a:pt x="400" y="44"/>
                  </a:lnTo>
                  <a:lnTo>
                    <a:pt x="400" y="44"/>
                  </a:lnTo>
                  <a:lnTo>
                    <a:pt x="396" y="42"/>
                  </a:lnTo>
                  <a:lnTo>
                    <a:pt x="396" y="42"/>
                  </a:lnTo>
                  <a:lnTo>
                    <a:pt x="394" y="44"/>
                  </a:lnTo>
                  <a:lnTo>
                    <a:pt x="394" y="44"/>
                  </a:lnTo>
                  <a:lnTo>
                    <a:pt x="390" y="44"/>
                  </a:lnTo>
                  <a:lnTo>
                    <a:pt x="390" y="44"/>
                  </a:lnTo>
                  <a:lnTo>
                    <a:pt x="386" y="42"/>
                  </a:lnTo>
                  <a:lnTo>
                    <a:pt x="386" y="42"/>
                  </a:lnTo>
                  <a:lnTo>
                    <a:pt x="376" y="44"/>
                  </a:lnTo>
                  <a:lnTo>
                    <a:pt x="376" y="44"/>
                  </a:lnTo>
                  <a:lnTo>
                    <a:pt x="374" y="42"/>
                  </a:lnTo>
                  <a:lnTo>
                    <a:pt x="374" y="42"/>
                  </a:lnTo>
                  <a:lnTo>
                    <a:pt x="368" y="42"/>
                  </a:lnTo>
                  <a:lnTo>
                    <a:pt x="368" y="42"/>
                  </a:lnTo>
                  <a:lnTo>
                    <a:pt x="366" y="42"/>
                  </a:lnTo>
                  <a:lnTo>
                    <a:pt x="366" y="42"/>
                  </a:lnTo>
                  <a:lnTo>
                    <a:pt x="362" y="42"/>
                  </a:lnTo>
                  <a:lnTo>
                    <a:pt x="362" y="42"/>
                  </a:lnTo>
                  <a:lnTo>
                    <a:pt x="362" y="42"/>
                  </a:lnTo>
                  <a:lnTo>
                    <a:pt x="362" y="42"/>
                  </a:lnTo>
                  <a:lnTo>
                    <a:pt x="362" y="42"/>
                  </a:lnTo>
                  <a:lnTo>
                    <a:pt x="362" y="42"/>
                  </a:lnTo>
                  <a:lnTo>
                    <a:pt x="360" y="42"/>
                  </a:lnTo>
                  <a:lnTo>
                    <a:pt x="360" y="42"/>
                  </a:lnTo>
                  <a:lnTo>
                    <a:pt x="358" y="42"/>
                  </a:lnTo>
                  <a:lnTo>
                    <a:pt x="358" y="42"/>
                  </a:lnTo>
                  <a:lnTo>
                    <a:pt x="352" y="44"/>
                  </a:lnTo>
                  <a:lnTo>
                    <a:pt x="352" y="44"/>
                  </a:lnTo>
                  <a:lnTo>
                    <a:pt x="344" y="42"/>
                  </a:lnTo>
                  <a:lnTo>
                    <a:pt x="344" y="42"/>
                  </a:lnTo>
                  <a:lnTo>
                    <a:pt x="342" y="44"/>
                  </a:lnTo>
                  <a:lnTo>
                    <a:pt x="342" y="44"/>
                  </a:lnTo>
                  <a:lnTo>
                    <a:pt x="338" y="42"/>
                  </a:lnTo>
                  <a:lnTo>
                    <a:pt x="338" y="42"/>
                  </a:lnTo>
                  <a:lnTo>
                    <a:pt x="330" y="44"/>
                  </a:lnTo>
                  <a:lnTo>
                    <a:pt x="330" y="44"/>
                  </a:lnTo>
                  <a:lnTo>
                    <a:pt x="328" y="44"/>
                  </a:lnTo>
                  <a:lnTo>
                    <a:pt x="328" y="44"/>
                  </a:lnTo>
                  <a:lnTo>
                    <a:pt x="322" y="42"/>
                  </a:lnTo>
                  <a:lnTo>
                    <a:pt x="322" y="42"/>
                  </a:lnTo>
                  <a:lnTo>
                    <a:pt x="316" y="42"/>
                  </a:lnTo>
                  <a:lnTo>
                    <a:pt x="316" y="42"/>
                  </a:lnTo>
                  <a:lnTo>
                    <a:pt x="316" y="42"/>
                  </a:lnTo>
                  <a:lnTo>
                    <a:pt x="316" y="42"/>
                  </a:lnTo>
                  <a:lnTo>
                    <a:pt x="316" y="42"/>
                  </a:lnTo>
                  <a:lnTo>
                    <a:pt x="316" y="42"/>
                  </a:lnTo>
                  <a:lnTo>
                    <a:pt x="314" y="42"/>
                  </a:lnTo>
                  <a:lnTo>
                    <a:pt x="314" y="42"/>
                  </a:lnTo>
                  <a:lnTo>
                    <a:pt x="310" y="42"/>
                  </a:lnTo>
                  <a:lnTo>
                    <a:pt x="310" y="42"/>
                  </a:lnTo>
                  <a:lnTo>
                    <a:pt x="310" y="40"/>
                  </a:lnTo>
                  <a:lnTo>
                    <a:pt x="310" y="40"/>
                  </a:lnTo>
                  <a:lnTo>
                    <a:pt x="308" y="40"/>
                  </a:lnTo>
                  <a:lnTo>
                    <a:pt x="308" y="42"/>
                  </a:lnTo>
                  <a:lnTo>
                    <a:pt x="308" y="42"/>
                  </a:lnTo>
                  <a:lnTo>
                    <a:pt x="306" y="42"/>
                  </a:lnTo>
                  <a:lnTo>
                    <a:pt x="306" y="42"/>
                  </a:lnTo>
                  <a:lnTo>
                    <a:pt x="298" y="42"/>
                  </a:lnTo>
                  <a:lnTo>
                    <a:pt x="298" y="42"/>
                  </a:lnTo>
                  <a:lnTo>
                    <a:pt x="296" y="42"/>
                  </a:lnTo>
                  <a:lnTo>
                    <a:pt x="296" y="42"/>
                  </a:lnTo>
                  <a:lnTo>
                    <a:pt x="294" y="42"/>
                  </a:lnTo>
                  <a:lnTo>
                    <a:pt x="294" y="42"/>
                  </a:lnTo>
                  <a:lnTo>
                    <a:pt x="290" y="42"/>
                  </a:lnTo>
                  <a:lnTo>
                    <a:pt x="290" y="42"/>
                  </a:lnTo>
                  <a:lnTo>
                    <a:pt x="288" y="42"/>
                  </a:lnTo>
                  <a:lnTo>
                    <a:pt x="288" y="42"/>
                  </a:lnTo>
                  <a:lnTo>
                    <a:pt x="286" y="42"/>
                  </a:lnTo>
                  <a:lnTo>
                    <a:pt x="286" y="42"/>
                  </a:lnTo>
                  <a:lnTo>
                    <a:pt x="286" y="40"/>
                  </a:lnTo>
                  <a:lnTo>
                    <a:pt x="286" y="40"/>
                  </a:lnTo>
                  <a:lnTo>
                    <a:pt x="282" y="42"/>
                  </a:lnTo>
                  <a:lnTo>
                    <a:pt x="282" y="42"/>
                  </a:lnTo>
                  <a:lnTo>
                    <a:pt x="278" y="40"/>
                  </a:lnTo>
                  <a:lnTo>
                    <a:pt x="278" y="40"/>
                  </a:lnTo>
                  <a:lnTo>
                    <a:pt x="276" y="40"/>
                  </a:lnTo>
                  <a:lnTo>
                    <a:pt x="274" y="40"/>
                  </a:lnTo>
                  <a:lnTo>
                    <a:pt x="274" y="40"/>
                  </a:lnTo>
                  <a:lnTo>
                    <a:pt x="270" y="40"/>
                  </a:lnTo>
                  <a:lnTo>
                    <a:pt x="270" y="40"/>
                  </a:lnTo>
                  <a:lnTo>
                    <a:pt x="268" y="42"/>
                  </a:lnTo>
                  <a:lnTo>
                    <a:pt x="268" y="42"/>
                  </a:lnTo>
                  <a:lnTo>
                    <a:pt x="264" y="40"/>
                  </a:lnTo>
                  <a:lnTo>
                    <a:pt x="264" y="40"/>
                  </a:lnTo>
                  <a:lnTo>
                    <a:pt x="260" y="40"/>
                  </a:lnTo>
                  <a:lnTo>
                    <a:pt x="260" y="40"/>
                  </a:lnTo>
                  <a:lnTo>
                    <a:pt x="258" y="40"/>
                  </a:lnTo>
                  <a:lnTo>
                    <a:pt x="258" y="40"/>
                  </a:lnTo>
                  <a:lnTo>
                    <a:pt x="252" y="40"/>
                  </a:lnTo>
                  <a:lnTo>
                    <a:pt x="252" y="40"/>
                  </a:lnTo>
                  <a:lnTo>
                    <a:pt x="246" y="40"/>
                  </a:lnTo>
                  <a:lnTo>
                    <a:pt x="242" y="40"/>
                  </a:lnTo>
                  <a:lnTo>
                    <a:pt x="242" y="40"/>
                  </a:lnTo>
                  <a:lnTo>
                    <a:pt x="238" y="40"/>
                  </a:lnTo>
                  <a:lnTo>
                    <a:pt x="234" y="40"/>
                  </a:lnTo>
                  <a:lnTo>
                    <a:pt x="234" y="40"/>
                  </a:lnTo>
                  <a:lnTo>
                    <a:pt x="234" y="40"/>
                  </a:lnTo>
                  <a:lnTo>
                    <a:pt x="234" y="40"/>
                  </a:lnTo>
                  <a:lnTo>
                    <a:pt x="230" y="40"/>
                  </a:lnTo>
                  <a:lnTo>
                    <a:pt x="230" y="40"/>
                  </a:lnTo>
                  <a:lnTo>
                    <a:pt x="228" y="40"/>
                  </a:lnTo>
                  <a:lnTo>
                    <a:pt x="228" y="40"/>
                  </a:lnTo>
                  <a:lnTo>
                    <a:pt x="224" y="40"/>
                  </a:lnTo>
                  <a:lnTo>
                    <a:pt x="224" y="40"/>
                  </a:lnTo>
                  <a:lnTo>
                    <a:pt x="222" y="40"/>
                  </a:lnTo>
                  <a:lnTo>
                    <a:pt x="222" y="40"/>
                  </a:lnTo>
                  <a:lnTo>
                    <a:pt x="218" y="40"/>
                  </a:lnTo>
                  <a:lnTo>
                    <a:pt x="218" y="40"/>
                  </a:lnTo>
                  <a:lnTo>
                    <a:pt x="216" y="40"/>
                  </a:lnTo>
                  <a:lnTo>
                    <a:pt x="216" y="40"/>
                  </a:lnTo>
                  <a:lnTo>
                    <a:pt x="212" y="42"/>
                  </a:lnTo>
                  <a:lnTo>
                    <a:pt x="212" y="42"/>
                  </a:lnTo>
                  <a:lnTo>
                    <a:pt x="208" y="40"/>
                  </a:lnTo>
                  <a:lnTo>
                    <a:pt x="208" y="40"/>
                  </a:lnTo>
                  <a:lnTo>
                    <a:pt x="204" y="42"/>
                  </a:lnTo>
                  <a:lnTo>
                    <a:pt x="204" y="42"/>
                  </a:lnTo>
                  <a:lnTo>
                    <a:pt x="200" y="40"/>
                  </a:lnTo>
                  <a:lnTo>
                    <a:pt x="200" y="40"/>
                  </a:lnTo>
                  <a:lnTo>
                    <a:pt x="190" y="40"/>
                  </a:lnTo>
                  <a:lnTo>
                    <a:pt x="190" y="40"/>
                  </a:lnTo>
                  <a:lnTo>
                    <a:pt x="188" y="40"/>
                  </a:lnTo>
                  <a:lnTo>
                    <a:pt x="188" y="40"/>
                  </a:lnTo>
                  <a:lnTo>
                    <a:pt x="176" y="40"/>
                  </a:lnTo>
                  <a:lnTo>
                    <a:pt x="176" y="40"/>
                  </a:lnTo>
                  <a:lnTo>
                    <a:pt x="172" y="42"/>
                  </a:lnTo>
                  <a:lnTo>
                    <a:pt x="172" y="42"/>
                  </a:lnTo>
                  <a:lnTo>
                    <a:pt x="170" y="42"/>
                  </a:lnTo>
                  <a:lnTo>
                    <a:pt x="170" y="42"/>
                  </a:lnTo>
                  <a:lnTo>
                    <a:pt x="166" y="42"/>
                  </a:lnTo>
                  <a:lnTo>
                    <a:pt x="166" y="42"/>
                  </a:lnTo>
                  <a:lnTo>
                    <a:pt x="162" y="42"/>
                  </a:lnTo>
                  <a:lnTo>
                    <a:pt x="158" y="42"/>
                  </a:lnTo>
                  <a:lnTo>
                    <a:pt x="158" y="42"/>
                  </a:lnTo>
                  <a:lnTo>
                    <a:pt x="158" y="40"/>
                  </a:lnTo>
                  <a:lnTo>
                    <a:pt x="158" y="40"/>
                  </a:lnTo>
                  <a:lnTo>
                    <a:pt x="156" y="40"/>
                  </a:lnTo>
                  <a:lnTo>
                    <a:pt x="156" y="40"/>
                  </a:lnTo>
                  <a:lnTo>
                    <a:pt x="156" y="38"/>
                  </a:lnTo>
                  <a:lnTo>
                    <a:pt x="156" y="38"/>
                  </a:lnTo>
                  <a:lnTo>
                    <a:pt x="148" y="38"/>
                  </a:lnTo>
                  <a:lnTo>
                    <a:pt x="148" y="38"/>
                  </a:lnTo>
                  <a:lnTo>
                    <a:pt x="148" y="38"/>
                  </a:lnTo>
                  <a:lnTo>
                    <a:pt x="148" y="38"/>
                  </a:lnTo>
                  <a:lnTo>
                    <a:pt x="146" y="38"/>
                  </a:lnTo>
                  <a:lnTo>
                    <a:pt x="146" y="38"/>
                  </a:lnTo>
                  <a:lnTo>
                    <a:pt x="142" y="38"/>
                  </a:lnTo>
                  <a:lnTo>
                    <a:pt x="140" y="40"/>
                  </a:lnTo>
                  <a:lnTo>
                    <a:pt x="140" y="40"/>
                  </a:lnTo>
                  <a:lnTo>
                    <a:pt x="138" y="40"/>
                  </a:lnTo>
                  <a:lnTo>
                    <a:pt x="138" y="40"/>
                  </a:lnTo>
                  <a:lnTo>
                    <a:pt x="134" y="40"/>
                  </a:lnTo>
                  <a:lnTo>
                    <a:pt x="134" y="40"/>
                  </a:lnTo>
                  <a:lnTo>
                    <a:pt x="130" y="40"/>
                  </a:lnTo>
                  <a:lnTo>
                    <a:pt x="130" y="40"/>
                  </a:lnTo>
                  <a:lnTo>
                    <a:pt x="126" y="38"/>
                  </a:lnTo>
                  <a:lnTo>
                    <a:pt x="126" y="38"/>
                  </a:lnTo>
                  <a:lnTo>
                    <a:pt x="124" y="38"/>
                  </a:lnTo>
                  <a:lnTo>
                    <a:pt x="124" y="38"/>
                  </a:lnTo>
                  <a:lnTo>
                    <a:pt x="122" y="38"/>
                  </a:lnTo>
                  <a:lnTo>
                    <a:pt x="118" y="38"/>
                  </a:lnTo>
                  <a:lnTo>
                    <a:pt x="118" y="38"/>
                  </a:lnTo>
                  <a:lnTo>
                    <a:pt x="116" y="38"/>
                  </a:lnTo>
                  <a:lnTo>
                    <a:pt x="116" y="38"/>
                  </a:lnTo>
                  <a:lnTo>
                    <a:pt x="112" y="38"/>
                  </a:lnTo>
                  <a:lnTo>
                    <a:pt x="112" y="38"/>
                  </a:lnTo>
                  <a:lnTo>
                    <a:pt x="106" y="40"/>
                  </a:lnTo>
                  <a:lnTo>
                    <a:pt x="106" y="40"/>
                  </a:lnTo>
                  <a:lnTo>
                    <a:pt x="104" y="38"/>
                  </a:lnTo>
                  <a:lnTo>
                    <a:pt x="104" y="38"/>
                  </a:lnTo>
                  <a:lnTo>
                    <a:pt x="104" y="38"/>
                  </a:lnTo>
                  <a:lnTo>
                    <a:pt x="104" y="38"/>
                  </a:lnTo>
                  <a:lnTo>
                    <a:pt x="102" y="38"/>
                  </a:lnTo>
                  <a:lnTo>
                    <a:pt x="102" y="38"/>
                  </a:lnTo>
                  <a:lnTo>
                    <a:pt x="98" y="36"/>
                  </a:lnTo>
                  <a:lnTo>
                    <a:pt x="98" y="36"/>
                  </a:lnTo>
                  <a:lnTo>
                    <a:pt x="92" y="38"/>
                  </a:lnTo>
                  <a:lnTo>
                    <a:pt x="92" y="38"/>
                  </a:lnTo>
                  <a:lnTo>
                    <a:pt x="90" y="36"/>
                  </a:lnTo>
                  <a:lnTo>
                    <a:pt x="90" y="36"/>
                  </a:lnTo>
                  <a:lnTo>
                    <a:pt x="86" y="38"/>
                  </a:lnTo>
                  <a:lnTo>
                    <a:pt x="86" y="38"/>
                  </a:lnTo>
                  <a:lnTo>
                    <a:pt x="82" y="36"/>
                  </a:lnTo>
                  <a:lnTo>
                    <a:pt x="82" y="36"/>
                  </a:lnTo>
                  <a:lnTo>
                    <a:pt x="76" y="36"/>
                  </a:lnTo>
                  <a:lnTo>
                    <a:pt x="76" y="36"/>
                  </a:lnTo>
                  <a:lnTo>
                    <a:pt x="74" y="38"/>
                  </a:lnTo>
                  <a:lnTo>
                    <a:pt x="74" y="38"/>
                  </a:lnTo>
                  <a:lnTo>
                    <a:pt x="70" y="38"/>
                  </a:lnTo>
                  <a:lnTo>
                    <a:pt x="70" y="38"/>
                  </a:lnTo>
                  <a:lnTo>
                    <a:pt x="66" y="36"/>
                  </a:lnTo>
                  <a:lnTo>
                    <a:pt x="66" y="36"/>
                  </a:lnTo>
                  <a:lnTo>
                    <a:pt x="64" y="36"/>
                  </a:lnTo>
                  <a:lnTo>
                    <a:pt x="64" y="36"/>
                  </a:lnTo>
                  <a:lnTo>
                    <a:pt x="56" y="36"/>
                  </a:lnTo>
                  <a:lnTo>
                    <a:pt x="56" y="36"/>
                  </a:lnTo>
                  <a:lnTo>
                    <a:pt x="54" y="38"/>
                  </a:lnTo>
                  <a:lnTo>
                    <a:pt x="54" y="38"/>
                  </a:lnTo>
                  <a:lnTo>
                    <a:pt x="50" y="38"/>
                  </a:lnTo>
                  <a:lnTo>
                    <a:pt x="50" y="38"/>
                  </a:lnTo>
                  <a:lnTo>
                    <a:pt x="50" y="38"/>
                  </a:lnTo>
                  <a:lnTo>
                    <a:pt x="50" y="38"/>
                  </a:lnTo>
                  <a:lnTo>
                    <a:pt x="46" y="38"/>
                  </a:lnTo>
                  <a:lnTo>
                    <a:pt x="46" y="38"/>
                  </a:lnTo>
                  <a:lnTo>
                    <a:pt x="42" y="38"/>
                  </a:lnTo>
                  <a:lnTo>
                    <a:pt x="42" y="38"/>
                  </a:lnTo>
                  <a:lnTo>
                    <a:pt x="40" y="36"/>
                  </a:lnTo>
                  <a:lnTo>
                    <a:pt x="40" y="36"/>
                  </a:lnTo>
                  <a:lnTo>
                    <a:pt x="38" y="36"/>
                  </a:lnTo>
                  <a:lnTo>
                    <a:pt x="38" y="36"/>
                  </a:lnTo>
                  <a:lnTo>
                    <a:pt x="36" y="34"/>
                  </a:lnTo>
                  <a:lnTo>
                    <a:pt x="36" y="34"/>
                  </a:lnTo>
                  <a:lnTo>
                    <a:pt x="28" y="34"/>
                  </a:lnTo>
                  <a:lnTo>
                    <a:pt x="28" y="34"/>
                  </a:lnTo>
                  <a:lnTo>
                    <a:pt x="26" y="34"/>
                  </a:lnTo>
                  <a:lnTo>
                    <a:pt x="26" y="34"/>
                  </a:lnTo>
                  <a:lnTo>
                    <a:pt x="24" y="34"/>
                  </a:lnTo>
                  <a:lnTo>
                    <a:pt x="24" y="34"/>
                  </a:lnTo>
                  <a:lnTo>
                    <a:pt x="20" y="34"/>
                  </a:lnTo>
                  <a:lnTo>
                    <a:pt x="20" y="34"/>
                  </a:lnTo>
                  <a:lnTo>
                    <a:pt x="8" y="34"/>
                  </a:lnTo>
                  <a:lnTo>
                    <a:pt x="8" y="34"/>
                  </a:lnTo>
                  <a:lnTo>
                    <a:pt x="4" y="34"/>
                  </a:lnTo>
                  <a:lnTo>
                    <a:pt x="4" y="34"/>
                  </a:lnTo>
                  <a:lnTo>
                    <a:pt x="2" y="32"/>
                  </a:lnTo>
                  <a:lnTo>
                    <a:pt x="2" y="32"/>
                  </a:lnTo>
                  <a:lnTo>
                    <a:pt x="2" y="30"/>
                  </a:lnTo>
                  <a:lnTo>
                    <a:pt x="2" y="30"/>
                  </a:lnTo>
                  <a:lnTo>
                    <a:pt x="2" y="28"/>
                  </a:lnTo>
                  <a:lnTo>
                    <a:pt x="2" y="28"/>
                  </a:lnTo>
                  <a:lnTo>
                    <a:pt x="2" y="28"/>
                  </a:lnTo>
                  <a:lnTo>
                    <a:pt x="2" y="28"/>
                  </a:lnTo>
                  <a:lnTo>
                    <a:pt x="2" y="26"/>
                  </a:lnTo>
                  <a:lnTo>
                    <a:pt x="2" y="26"/>
                  </a:lnTo>
                  <a:lnTo>
                    <a:pt x="2" y="26"/>
                  </a:lnTo>
                  <a:lnTo>
                    <a:pt x="2" y="26"/>
                  </a:lnTo>
                  <a:lnTo>
                    <a:pt x="2" y="24"/>
                  </a:lnTo>
                  <a:lnTo>
                    <a:pt x="2" y="24"/>
                  </a:lnTo>
                  <a:lnTo>
                    <a:pt x="2" y="24"/>
                  </a:lnTo>
                  <a:lnTo>
                    <a:pt x="2" y="24"/>
                  </a:lnTo>
                  <a:lnTo>
                    <a:pt x="2" y="24"/>
                  </a:lnTo>
                  <a:lnTo>
                    <a:pt x="2" y="24"/>
                  </a:lnTo>
                  <a:lnTo>
                    <a:pt x="2" y="24"/>
                  </a:lnTo>
                  <a:lnTo>
                    <a:pt x="0" y="20"/>
                  </a:lnTo>
                  <a:lnTo>
                    <a:pt x="0" y="20"/>
                  </a:lnTo>
                  <a:lnTo>
                    <a:pt x="0" y="18"/>
                  </a:lnTo>
                  <a:lnTo>
                    <a:pt x="0" y="18"/>
                  </a:lnTo>
                  <a:lnTo>
                    <a:pt x="0" y="18"/>
                  </a:lnTo>
                  <a:lnTo>
                    <a:pt x="2" y="16"/>
                  </a:lnTo>
                  <a:lnTo>
                    <a:pt x="2" y="16"/>
                  </a:lnTo>
                  <a:lnTo>
                    <a:pt x="2" y="16"/>
                  </a:lnTo>
                  <a:lnTo>
                    <a:pt x="2" y="16"/>
                  </a:lnTo>
                  <a:lnTo>
                    <a:pt x="2" y="16"/>
                  </a:lnTo>
                  <a:lnTo>
                    <a:pt x="2" y="14"/>
                  </a:lnTo>
                  <a:lnTo>
                    <a:pt x="2" y="14"/>
                  </a:lnTo>
                  <a:lnTo>
                    <a:pt x="2" y="14"/>
                  </a:lnTo>
                  <a:lnTo>
                    <a:pt x="2" y="14"/>
                  </a:lnTo>
                  <a:lnTo>
                    <a:pt x="2" y="14"/>
                  </a:lnTo>
                  <a:lnTo>
                    <a:pt x="2" y="14"/>
                  </a:lnTo>
                  <a:close/>
                </a:path>
              </a:pathLst>
            </a:custGeom>
            <a:solidFill>
              <a:schemeClr val="accent3"/>
            </a:solidFill>
            <a:ln>
              <a:noFill/>
            </a:ln>
          </p:spPr>
          <p:txBody>
            <a:bodyPr/>
            <a:lstStyle/>
            <a:p>
              <a:pPr defTabSz="914400">
                <a:defRPr/>
              </a:pPr>
              <a:endParaRPr lang="en-US" sz="2000" dirty="0">
                <a:solidFill>
                  <a:srgbClr val="000000"/>
                </a:solidFill>
              </a:endParaRPr>
            </a:p>
          </p:txBody>
        </p:sp>
        <p:sp>
          <p:nvSpPr>
            <p:cNvPr id="4" name="Freeform 6"/>
            <p:cNvSpPr>
              <a:spLocks noEditPoints="1"/>
            </p:cNvSpPr>
            <p:nvPr userDrawn="1"/>
          </p:nvSpPr>
          <p:spPr bwMode="gray">
            <a:xfrm>
              <a:off x="377760" y="6195126"/>
              <a:ext cx="8418958" cy="60192"/>
            </a:xfrm>
            <a:custGeom>
              <a:avLst/>
              <a:gdLst>
                <a:gd name="T0" fmla="*/ 2147483647 w 3916"/>
                <a:gd name="T1" fmla="*/ 55456179 h 28"/>
                <a:gd name="T2" fmla="*/ 2147483647 w 3916"/>
                <a:gd name="T3" fmla="*/ 64697801 h 28"/>
                <a:gd name="T4" fmla="*/ 2147483647 w 3916"/>
                <a:gd name="T5" fmla="*/ 64697801 h 28"/>
                <a:gd name="T6" fmla="*/ 2147483647 w 3916"/>
                <a:gd name="T7" fmla="*/ 55456179 h 28"/>
                <a:gd name="T8" fmla="*/ 2147483647 w 3916"/>
                <a:gd name="T9" fmla="*/ 55456179 h 28"/>
                <a:gd name="T10" fmla="*/ 2147483647 w 3916"/>
                <a:gd name="T11" fmla="*/ 46212408 h 28"/>
                <a:gd name="T12" fmla="*/ 2147483647 w 3916"/>
                <a:gd name="T13" fmla="*/ 55456179 h 28"/>
                <a:gd name="T14" fmla="*/ 2147483647 w 3916"/>
                <a:gd name="T15" fmla="*/ 46212408 h 28"/>
                <a:gd name="T16" fmla="*/ 2147483647 w 3916"/>
                <a:gd name="T17" fmla="*/ 46212408 h 28"/>
                <a:gd name="T18" fmla="*/ 2147483647 w 3916"/>
                <a:gd name="T19" fmla="*/ 36970786 h 28"/>
                <a:gd name="T20" fmla="*/ 2147483647 w 3916"/>
                <a:gd name="T21" fmla="*/ 27727015 h 28"/>
                <a:gd name="T22" fmla="*/ 2147483647 w 3916"/>
                <a:gd name="T23" fmla="*/ 18485393 h 28"/>
                <a:gd name="T24" fmla="*/ 2147483647 w 3916"/>
                <a:gd name="T25" fmla="*/ 27727015 h 28"/>
                <a:gd name="T26" fmla="*/ 2147483647 w 3916"/>
                <a:gd name="T27" fmla="*/ 18485393 h 28"/>
                <a:gd name="T28" fmla="*/ 2147483647 w 3916"/>
                <a:gd name="T29" fmla="*/ 18485393 h 28"/>
                <a:gd name="T30" fmla="*/ 2147483647 w 3916"/>
                <a:gd name="T31" fmla="*/ 18485393 h 28"/>
                <a:gd name="T32" fmla="*/ 2147483647 w 3916"/>
                <a:gd name="T33" fmla="*/ 27727015 h 28"/>
                <a:gd name="T34" fmla="*/ 2147483647 w 3916"/>
                <a:gd name="T35" fmla="*/ 46212408 h 28"/>
                <a:gd name="T36" fmla="*/ 2147483647 w 3916"/>
                <a:gd name="T37" fmla="*/ 46212408 h 28"/>
                <a:gd name="T38" fmla="*/ 2147483647 w 3916"/>
                <a:gd name="T39" fmla="*/ 36970786 h 28"/>
                <a:gd name="T40" fmla="*/ 2147483647 w 3916"/>
                <a:gd name="T41" fmla="*/ 36970786 h 28"/>
                <a:gd name="T42" fmla="*/ 2147483647 w 3916"/>
                <a:gd name="T43" fmla="*/ 36970786 h 28"/>
                <a:gd name="T44" fmla="*/ 2147483647 w 3916"/>
                <a:gd name="T45" fmla="*/ 27727015 h 28"/>
                <a:gd name="T46" fmla="*/ 2147483647 w 3916"/>
                <a:gd name="T47" fmla="*/ 27727015 h 28"/>
                <a:gd name="T48" fmla="*/ 1562241281 w 3916"/>
                <a:gd name="T49" fmla="*/ 9241622 h 28"/>
                <a:gd name="T50" fmla="*/ 896670624 w 3916"/>
                <a:gd name="T51" fmla="*/ 0 h 28"/>
                <a:gd name="T52" fmla="*/ 258833511 w 3916"/>
                <a:gd name="T53" fmla="*/ 9241622 h 28"/>
                <a:gd name="T54" fmla="*/ 0 w 3916"/>
                <a:gd name="T55" fmla="*/ 46212408 h 28"/>
                <a:gd name="T56" fmla="*/ 295809420 w 3916"/>
                <a:gd name="T57" fmla="*/ 46212408 h 28"/>
                <a:gd name="T58" fmla="*/ 887426110 w 3916"/>
                <a:gd name="T59" fmla="*/ 46212408 h 28"/>
                <a:gd name="T60" fmla="*/ 1358872708 w 3916"/>
                <a:gd name="T61" fmla="*/ 46212408 h 28"/>
                <a:gd name="T62" fmla="*/ 1802585763 w 3916"/>
                <a:gd name="T63" fmla="*/ 55456179 h 28"/>
                <a:gd name="T64" fmla="*/ 2147483647 w 3916"/>
                <a:gd name="T65" fmla="*/ 55456179 h 28"/>
                <a:gd name="T66" fmla="*/ 2147483647 w 3916"/>
                <a:gd name="T67" fmla="*/ 64697801 h 28"/>
                <a:gd name="T68" fmla="*/ 2147483647 w 3916"/>
                <a:gd name="T69" fmla="*/ 55456179 h 28"/>
                <a:gd name="T70" fmla="*/ 2147483647 w 3916"/>
                <a:gd name="T71" fmla="*/ 64697801 h 28"/>
                <a:gd name="T72" fmla="*/ 2147483647 w 3916"/>
                <a:gd name="T73" fmla="*/ 73939423 h 28"/>
                <a:gd name="T74" fmla="*/ 2147483647 w 3916"/>
                <a:gd name="T75" fmla="*/ 73939423 h 28"/>
                <a:gd name="T76" fmla="*/ 2147483647 w 3916"/>
                <a:gd name="T77" fmla="*/ 83183194 h 28"/>
                <a:gd name="T78" fmla="*/ 2147483647 w 3916"/>
                <a:gd name="T79" fmla="*/ 83183194 h 28"/>
                <a:gd name="T80" fmla="*/ 2147483647 w 3916"/>
                <a:gd name="T81" fmla="*/ 92424816 h 28"/>
                <a:gd name="T82" fmla="*/ 2147483647 w 3916"/>
                <a:gd name="T83" fmla="*/ 92424816 h 28"/>
                <a:gd name="T84" fmla="*/ 2147483647 w 3916"/>
                <a:gd name="T85" fmla="*/ 101668587 h 28"/>
                <a:gd name="T86" fmla="*/ 2147483647 w 3916"/>
                <a:gd name="T87" fmla="*/ 101668587 h 28"/>
                <a:gd name="T88" fmla="*/ 2147483647 w 3916"/>
                <a:gd name="T89" fmla="*/ 101668587 h 28"/>
                <a:gd name="T90" fmla="*/ 2147483647 w 3916"/>
                <a:gd name="T91" fmla="*/ 101668587 h 28"/>
                <a:gd name="T92" fmla="*/ 2147483647 w 3916"/>
                <a:gd name="T93" fmla="*/ 101668587 h 28"/>
                <a:gd name="T94" fmla="*/ 2147483647 w 3916"/>
                <a:gd name="T95" fmla="*/ 110910209 h 28"/>
                <a:gd name="T96" fmla="*/ 2147483647 w 3916"/>
                <a:gd name="T97" fmla="*/ 110910209 h 28"/>
                <a:gd name="T98" fmla="*/ 2147483647 w 3916"/>
                <a:gd name="T99" fmla="*/ 110910209 h 28"/>
                <a:gd name="T100" fmla="*/ 2147483647 w 3916"/>
                <a:gd name="T101" fmla="*/ 120153981 h 28"/>
                <a:gd name="T102" fmla="*/ 2147483647 w 3916"/>
                <a:gd name="T103" fmla="*/ 120153981 h 28"/>
                <a:gd name="T104" fmla="*/ 2147483647 w 3916"/>
                <a:gd name="T105" fmla="*/ 120153981 h 28"/>
                <a:gd name="T106" fmla="*/ 2147483647 w 3916"/>
                <a:gd name="T107" fmla="*/ 120153981 h 28"/>
                <a:gd name="T108" fmla="*/ 2147483647 w 3916"/>
                <a:gd name="T109" fmla="*/ 129395602 h 28"/>
                <a:gd name="T110" fmla="*/ 2147483647 w 3916"/>
                <a:gd name="T111" fmla="*/ 120153981 h 28"/>
                <a:gd name="T112" fmla="*/ 2147483647 w 3916"/>
                <a:gd name="T113" fmla="*/ 110910209 h 28"/>
                <a:gd name="T114" fmla="*/ 2147483647 w 3916"/>
                <a:gd name="T115" fmla="*/ 83183194 h 28"/>
                <a:gd name="T116" fmla="*/ 2147483647 w 3916"/>
                <a:gd name="T117" fmla="*/ 64697801 h 28"/>
                <a:gd name="T118" fmla="*/ 2147483647 w 3916"/>
                <a:gd name="T119" fmla="*/ 36970786 h 28"/>
                <a:gd name="T120" fmla="*/ 2147483647 w 3916"/>
                <a:gd name="T121" fmla="*/ 83183194 h 28"/>
                <a:gd name="T122" fmla="*/ 2147483647 w 3916"/>
                <a:gd name="T123" fmla="*/ 73939423 h 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916" h="28">
                  <a:moveTo>
                    <a:pt x="3820" y="12"/>
                  </a:moveTo>
                  <a:lnTo>
                    <a:pt x="3820" y="12"/>
                  </a:lnTo>
                  <a:lnTo>
                    <a:pt x="3816" y="14"/>
                  </a:lnTo>
                  <a:lnTo>
                    <a:pt x="3796" y="14"/>
                  </a:lnTo>
                  <a:lnTo>
                    <a:pt x="3752" y="12"/>
                  </a:lnTo>
                  <a:lnTo>
                    <a:pt x="3738" y="14"/>
                  </a:lnTo>
                  <a:lnTo>
                    <a:pt x="3684" y="14"/>
                  </a:lnTo>
                  <a:lnTo>
                    <a:pt x="3634" y="14"/>
                  </a:lnTo>
                  <a:lnTo>
                    <a:pt x="3604" y="14"/>
                  </a:lnTo>
                  <a:lnTo>
                    <a:pt x="3576" y="14"/>
                  </a:lnTo>
                  <a:lnTo>
                    <a:pt x="3562" y="14"/>
                  </a:lnTo>
                  <a:lnTo>
                    <a:pt x="3548" y="12"/>
                  </a:lnTo>
                  <a:lnTo>
                    <a:pt x="3530" y="12"/>
                  </a:lnTo>
                  <a:lnTo>
                    <a:pt x="3488" y="12"/>
                  </a:lnTo>
                  <a:lnTo>
                    <a:pt x="3468" y="12"/>
                  </a:lnTo>
                  <a:lnTo>
                    <a:pt x="3450" y="14"/>
                  </a:lnTo>
                  <a:lnTo>
                    <a:pt x="3440" y="12"/>
                  </a:lnTo>
                  <a:lnTo>
                    <a:pt x="3430" y="12"/>
                  </a:lnTo>
                  <a:lnTo>
                    <a:pt x="3410" y="12"/>
                  </a:lnTo>
                  <a:lnTo>
                    <a:pt x="3380" y="12"/>
                  </a:lnTo>
                  <a:lnTo>
                    <a:pt x="3348" y="12"/>
                  </a:lnTo>
                  <a:lnTo>
                    <a:pt x="3332" y="12"/>
                  </a:lnTo>
                  <a:lnTo>
                    <a:pt x="3316" y="14"/>
                  </a:lnTo>
                  <a:lnTo>
                    <a:pt x="3266" y="12"/>
                  </a:lnTo>
                  <a:lnTo>
                    <a:pt x="3216" y="12"/>
                  </a:lnTo>
                  <a:lnTo>
                    <a:pt x="3206" y="12"/>
                  </a:lnTo>
                  <a:lnTo>
                    <a:pt x="3198" y="14"/>
                  </a:lnTo>
                  <a:lnTo>
                    <a:pt x="3170" y="12"/>
                  </a:lnTo>
                  <a:lnTo>
                    <a:pt x="3156" y="12"/>
                  </a:lnTo>
                  <a:lnTo>
                    <a:pt x="3142" y="14"/>
                  </a:lnTo>
                  <a:lnTo>
                    <a:pt x="3124" y="12"/>
                  </a:lnTo>
                  <a:lnTo>
                    <a:pt x="3108" y="10"/>
                  </a:lnTo>
                  <a:lnTo>
                    <a:pt x="3074" y="12"/>
                  </a:lnTo>
                  <a:lnTo>
                    <a:pt x="3064" y="10"/>
                  </a:lnTo>
                  <a:lnTo>
                    <a:pt x="3012" y="10"/>
                  </a:lnTo>
                  <a:lnTo>
                    <a:pt x="2960" y="10"/>
                  </a:lnTo>
                  <a:lnTo>
                    <a:pt x="2950" y="12"/>
                  </a:lnTo>
                  <a:lnTo>
                    <a:pt x="2944" y="10"/>
                  </a:lnTo>
                  <a:lnTo>
                    <a:pt x="2936" y="12"/>
                  </a:lnTo>
                  <a:lnTo>
                    <a:pt x="2932" y="10"/>
                  </a:lnTo>
                  <a:lnTo>
                    <a:pt x="2916" y="10"/>
                  </a:lnTo>
                  <a:lnTo>
                    <a:pt x="2902" y="10"/>
                  </a:lnTo>
                  <a:lnTo>
                    <a:pt x="2882" y="10"/>
                  </a:lnTo>
                  <a:lnTo>
                    <a:pt x="2858" y="10"/>
                  </a:lnTo>
                  <a:lnTo>
                    <a:pt x="2844" y="10"/>
                  </a:lnTo>
                  <a:lnTo>
                    <a:pt x="2834" y="10"/>
                  </a:lnTo>
                  <a:lnTo>
                    <a:pt x="2826" y="10"/>
                  </a:lnTo>
                  <a:lnTo>
                    <a:pt x="2788" y="8"/>
                  </a:lnTo>
                  <a:lnTo>
                    <a:pt x="2750" y="8"/>
                  </a:lnTo>
                  <a:lnTo>
                    <a:pt x="2728" y="8"/>
                  </a:lnTo>
                  <a:lnTo>
                    <a:pt x="2706" y="8"/>
                  </a:lnTo>
                  <a:lnTo>
                    <a:pt x="2684" y="8"/>
                  </a:lnTo>
                  <a:lnTo>
                    <a:pt x="2662" y="8"/>
                  </a:lnTo>
                  <a:lnTo>
                    <a:pt x="2596" y="6"/>
                  </a:lnTo>
                  <a:lnTo>
                    <a:pt x="2578" y="8"/>
                  </a:lnTo>
                  <a:lnTo>
                    <a:pt x="2560" y="6"/>
                  </a:lnTo>
                  <a:lnTo>
                    <a:pt x="2550" y="6"/>
                  </a:lnTo>
                  <a:lnTo>
                    <a:pt x="2542" y="8"/>
                  </a:lnTo>
                  <a:lnTo>
                    <a:pt x="2538" y="6"/>
                  </a:lnTo>
                  <a:lnTo>
                    <a:pt x="2534" y="6"/>
                  </a:lnTo>
                  <a:lnTo>
                    <a:pt x="2526" y="6"/>
                  </a:lnTo>
                  <a:lnTo>
                    <a:pt x="2442" y="6"/>
                  </a:lnTo>
                  <a:lnTo>
                    <a:pt x="2400" y="4"/>
                  </a:lnTo>
                  <a:lnTo>
                    <a:pt x="2358" y="4"/>
                  </a:lnTo>
                  <a:lnTo>
                    <a:pt x="2344" y="6"/>
                  </a:lnTo>
                  <a:lnTo>
                    <a:pt x="2328" y="6"/>
                  </a:lnTo>
                  <a:lnTo>
                    <a:pt x="2280" y="6"/>
                  </a:lnTo>
                  <a:lnTo>
                    <a:pt x="2252" y="6"/>
                  </a:lnTo>
                  <a:lnTo>
                    <a:pt x="2224" y="6"/>
                  </a:lnTo>
                  <a:lnTo>
                    <a:pt x="2174" y="6"/>
                  </a:lnTo>
                  <a:lnTo>
                    <a:pt x="2122" y="4"/>
                  </a:lnTo>
                  <a:lnTo>
                    <a:pt x="2100" y="6"/>
                  </a:lnTo>
                  <a:lnTo>
                    <a:pt x="2088" y="6"/>
                  </a:lnTo>
                  <a:lnTo>
                    <a:pt x="2078" y="4"/>
                  </a:lnTo>
                  <a:lnTo>
                    <a:pt x="2042" y="4"/>
                  </a:lnTo>
                  <a:lnTo>
                    <a:pt x="2004" y="4"/>
                  </a:lnTo>
                  <a:lnTo>
                    <a:pt x="1888" y="4"/>
                  </a:lnTo>
                  <a:lnTo>
                    <a:pt x="1792" y="4"/>
                  </a:lnTo>
                  <a:lnTo>
                    <a:pt x="1694" y="4"/>
                  </a:lnTo>
                  <a:lnTo>
                    <a:pt x="1634" y="4"/>
                  </a:lnTo>
                  <a:lnTo>
                    <a:pt x="1604" y="4"/>
                  </a:lnTo>
                  <a:lnTo>
                    <a:pt x="1574" y="6"/>
                  </a:lnTo>
                  <a:lnTo>
                    <a:pt x="1552" y="4"/>
                  </a:lnTo>
                  <a:lnTo>
                    <a:pt x="1532" y="4"/>
                  </a:lnTo>
                  <a:lnTo>
                    <a:pt x="1488" y="4"/>
                  </a:lnTo>
                  <a:lnTo>
                    <a:pt x="1462" y="6"/>
                  </a:lnTo>
                  <a:lnTo>
                    <a:pt x="1416" y="6"/>
                  </a:lnTo>
                  <a:lnTo>
                    <a:pt x="1370" y="6"/>
                  </a:lnTo>
                  <a:lnTo>
                    <a:pt x="1332" y="6"/>
                  </a:lnTo>
                  <a:lnTo>
                    <a:pt x="1294" y="6"/>
                  </a:lnTo>
                  <a:lnTo>
                    <a:pt x="1280" y="6"/>
                  </a:lnTo>
                  <a:lnTo>
                    <a:pt x="1266" y="10"/>
                  </a:lnTo>
                  <a:lnTo>
                    <a:pt x="1264" y="8"/>
                  </a:lnTo>
                  <a:lnTo>
                    <a:pt x="1260" y="8"/>
                  </a:lnTo>
                  <a:lnTo>
                    <a:pt x="1256" y="8"/>
                  </a:lnTo>
                  <a:lnTo>
                    <a:pt x="1254" y="10"/>
                  </a:lnTo>
                  <a:lnTo>
                    <a:pt x="1232" y="8"/>
                  </a:lnTo>
                  <a:lnTo>
                    <a:pt x="1212" y="8"/>
                  </a:lnTo>
                  <a:lnTo>
                    <a:pt x="1192" y="8"/>
                  </a:lnTo>
                  <a:lnTo>
                    <a:pt x="1170" y="8"/>
                  </a:lnTo>
                  <a:lnTo>
                    <a:pt x="1148" y="8"/>
                  </a:lnTo>
                  <a:lnTo>
                    <a:pt x="1126" y="10"/>
                  </a:lnTo>
                  <a:lnTo>
                    <a:pt x="1114" y="8"/>
                  </a:lnTo>
                  <a:lnTo>
                    <a:pt x="1102" y="8"/>
                  </a:lnTo>
                  <a:lnTo>
                    <a:pt x="1076" y="10"/>
                  </a:lnTo>
                  <a:lnTo>
                    <a:pt x="1064" y="8"/>
                  </a:lnTo>
                  <a:lnTo>
                    <a:pt x="1056" y="6"/>
                  </a:lnTo>
                  <a:lnTo>
                    <a:pt x="1048" y="8"/>
                  </a:lnTo>
                  <a:lnTo>
                    <a:pt x="1046" y="8"/>
                  </a:lnTo>
                  <a:lnTo>
                    <a:pt x="1046" y="12"/>
                  </a:lnTo>
                  <a:lnTo>
                    <a:pt x="1046" y="10"/>
                  </a:lnTo>
                  <a:lnTo>
                    <a:pt x="1046" y="8"/>
                  </a:lnTo>
                  <a:lnTo>
                    <a:pt x="1044" y="8"/>
                  </a:lnTo>
                  <a:lnTo>
                    <a:pt x="1000" y="8"/>
                  </a:lnTo>
                  <a:lnTo>
                    <a:pt x="958" y="8"/>
                  </a:lnTo>
                  <a:lnTo>
                    <a:pt x="928" y="6"/>
                  </a:lnTo>
                  <a:lnTo>
                    <a:pt x="914" y="6"/>
                  </a:lnTo>
                  <a:lnTo>
                    <a:pt x="900" y="8"/>
                  </a:lnTo>
                  <a:lnTo>
                    <a:pt x="900" y="6"/>
                  </a:lnTo>
                  <a:lnTo>
                    <a:pt x="898" y="6"/>
                  </a:lnTo>
                  <a:lnTo>
                    <a:pt x="838" y="4"/>
                  </a:lnTo>
                  <a:lnTo>
                    <a:pt x="780" y="4"/>
                  </a:lnTo>
                  <a:lnTo>
                    <a:pt x="720" y="6"/>
                  </a:lnTo>
                  <a:lnTo>
                    <a:pt x="662" y="6"/>
                  </a:lnTo>
                  <a:lnTo>
                    <a:pt x="630" y="6"/>
                  </a:lnTo>
                  <a:lnTo>
                    <a:pt x="508" y="4"/>
                  </a:lnTo>
                  <a:lnTo>
                    <a:pt x="480" y="6"/>
                  </a:lnTo>
                  <a:lnTo>
                    <a:pt x="444" y="4"/>
                  </a:lnTo>
                  <a:lnTo>
                    <a:pt x="408" y="4"/>
                  </a:lnTo>
                  <a:lnTo>
                    <a:pt x="372" y="4"/>
                  </a:lnTo>
                  <a:lnTo>
                    <a:pt x="356" y="2"/>
                  </a:lnTo>
                  <a:lnTo>
                    <a:pt x="338" y="2"/>
                  </a:lnTo>
                  <a:lnTo>
                    <a:pt x="326" y="4"/>
                  </a:lnTo>
                  <a:lnTo>
                    <a:pt x="300" y="2"/>
                  </a:lnTo>
                  <a:lnTo>
                    <a:pt x="268" y="2"/>
                  </a:lnTo>
                  <a:lnTo>
                    <a:pt x="236" y="2"/>
                  </a:lnTo>
                  <a:lnTo>
                    <a:pt x="194" y="0"/>
                  </a:lnTo>
                  <a:lnTo>
                    <a:pt x="180" y="2"/>
                  </a:lnTo>
                  <a:lnTo>
                    <a:pt x="158" y="2"/>
                  </a:lnTo>
                  <a:lnTo>
                    <a:pt x="138" y="0"/>
                  </a:lnTo>
                  <a:lnTo>
                    <a:pt x="56" y="2"/>
                  </a:lnTo>
                  <a:lnTo>
                    <a:pt x="42" y="0"/>
                  </a:lnTo>
                  <a:lnTo>
                    <a:pt x="20" y="2"/>
                  </a:lnTo>
                  <a:lnTo>
                    <a:pt x="10" y="4"/>
                  </a:lnTo>
                  <a:lnTo>
                    <a:pt x="0" y="8"/>
                  </a:lnTo>
                  <a:lnTo>
                    <a:pt x="0" y="10"/>
                  </a:lnTo>
                  <a:lnTo>
                    <a:pt x="6" y="10"/>
                  </a:lnTo>
                  <a:lnTo>
                    <a:pt x="12" y="10"/>
                  </a:lnTo>
                  <a:lnTo>
                    <a:pt x="26" y="10"/>
                  </a:lnTo>
                  <a:lnTo>
                    <a:pt x="40" y="10"/>
                  </a:lnTo>
                  <a:lnTo>
                    <a:pt x="64" y="10"/>
                  </a:lnTo>
                  <a:lnTo>
                    <a:pt x="98" y="10"/>
                  </a:lnTo>
                  <a:lnTo>
                    <a:pt x="136" y="10"/>
                  </a:lnTo>
                  <a:lnTo>
                    <a:pt x="166" y="12"/>
                  </a:lnTo>
                  <a:lnTo>
                    <a:pt x="180" y="10"/>
                  </a:lnTo>
                  <a:lnTo>
                    <a:pt x="192" y="10"/>
                  </a:lnTo>
                  <a:lnTo>
                    <a:pt x="200" y="12"/>
                  </a:lnTo>
                  <a:lnTo>
                    <a:pt x="222" y="12"/>
                  </a:lnTo>
                  <a:lnTo>
                    <a:pt x="244" y="10"/>
                  </a:lnTo>
                  <a:lnTo>
                    <a:pt x="280" y="10"/>
                  </a:lnTo>
                  <a:lnTo>
                    <a:pt x="294" y="10"/>
                  </a:lnTo>
                  <a:lnTo>
                    <a:pt x="310" y="12"/>
                  </a:lnTo>
                  <a:lnTo>
                    <a:pt x="326" y="10"/>
                  </a:lnTo>
                  <a:lnTo>
                    <a:pt x="342" y="10"/>
                  </a:lnTo>
                  <a:lnTo>
                    <a:pt x="352" y="12"/>
                  </a:lnTo>
                  <a:lnTo>
                    <a:pt x="390" y="12"/>
                  </a:lnTo>
                  <a:lnTo>
                    <a:pt x="430" y="12"/>
                  </a:lnTo>
                  <a:lnTo>
                    <a:pt x="452" y="12"/>
                  </a:lnTo>
                  <a:lnTo>
                    <a:pt x="472" y="12"/>
                  </a:lnTo>
                  <a:lnTo>
                    <a:pt x="494" y="12"/>
                  </a:lnTo>
                  <a:lnTo>
                    <a:pt x="516" y="14"/>
                  </a:lnTo>
                  <a:lnTo>
                    <a:pt x="610" y="12"/>
                  </a:lnTo>
                  <a:lnTo>
                    <a:pt x="706" y="14"/>
                  </a:lnTo>
                  <a:lnTo>
                    <a:pt x="712" y="12"/>
                  </a:lnTo>
                  <a:lnTo>
                    <a:pt x="720" y="12"/>
                  </a:lnTo>
                  <a:lnTo>
                    <a:pt x="750" y="12"/>
                  </a:lnTo>
                  <a:lnTo>
                    <a:pt x="778" y="14"/>
                  </a:lnTo>
                  <a:lnTo>
                    <a:pt x="794" y="12"/>
                  </a:lnTo>
                  <a:lnTo>
                    <a:pt x="810" y="12"/>
                  </a:lnTo>
                  <a:lnTo>
                    <a:pt x="826" y="12"/>
                  </a:lnTo>
                  <a:lnTo>
                    <a:pt x="840" y="10"/>
                  </a:lnTo>
                  <a:lnTo>
                    <a:pt x="850" y="12"/>
                  </a:lnTo>
                  <a:lnTo>
                    <a:pt x="862" y="12"/>
                  </a:lnTo>
                  <a:lnTo>
                    <a:pt x="884" y="12"/>
                  </a:lnTo>
                  <a:lnTo>
                    <a:pt x="906" y="14"/>
                  </a:lnTo>
                  <a:lnTo>
                    <a:pt x="928" y="14"/>
                  </a:lnTo>
                  <a:lnTo>
                    <a:pt x="934" y="14"/>
                  </a:lnTo>
                  <a:lnTo>
                    <a:pt x="940" y="12"/>
                  </a:lnTo>
                  <a:lnTo>
                    <a:pt x="962" y="14"/>
                  </a:lnTo>
                  <a:lnTo>
                    <a:pt x="982" y="14"/>
                  </a:lnTo>
                  <a:lnTo>
                    <a:pt x="1020" y="14"/>
                  </a:lnTo>
                  <a:lnTo>
                    <a:pt x="1032" y="14"/>
                  </a:lnTo>
                  <a:lnTo>
                    <a:pt x="1042" y="14"/>
                  </a:lnTo>
                  <a:lnTo>
                    <a:pt x="1052" y="14"/>
                  </a:lnTo>
                  <a:lnTo>
                    <a:pt x="1062" y="16"/>
                  </a:lnTo>
                  <a:lnTo>
                    <a:pt x="1096" y="16"/>
                  </a:lnTo>
                  <a:lnTo>
                    <a:pt x="1126" y="16"/>
                  </a:lnTo>
                  <a:lnTo>
                    <a:pt x="1160" y="16"/>
                  </a:lnTo>
                  <a:lnTo>
                    <a:pt x="1194" y="14"/>
                  </a:lnTo>
                  <a:lnTo>
                    <a:pt x="1198" y="16"/>
                  </a:lnTo>
                  <a:lnTo>
                    <a:pt x="1202" y="16"/>
                  </a:lnTo>
                  <a:lnTo>
                    <a:pt x="1214" y="16"/>
                  </a:lnTo>
                  <a:lnTo>
                    <a:pt x="1252" y="16"/>
                  </a:lnTo>
                  <a:lnTo>
                    <a:pt x="1270" y="16"/>
                  </a:lnTo>
                  <a:lnTo>
                    <a:pt x="1290" y="16"/>
                  </a:lnTo>
                  <a:lnTo>
                    <a:pt x="1302" y="14"/>
                  </a:lnTo>
                  <a:lnTo>
                    <a:pt x="1314" y="16"/>
                  </a:lnTo>
                  <a:lnTo>
                    <a:pt x="1338" y="18"/>
                  </a:lnTo>
                  <a:lnTo>
                    <a:pt x="1346" y="16"/>
                  </a:lnTo>
                  <a:lnTo>
                    <a:pt x="1364" y="16"/>
                  </a:lnTo>
                  <a:lnTo>
                    <a:pt x="1380" y="18"/>
                  </a:lnTo>
                  <a:lnTo>
                    <a:pt x="1394" y="18"/>
                  </a:lnTo>
                  <a:lnTo>
                    <a:pt x="1404" y="18"/>
                  </a:lnTo>
                  <a:lnTo>
                    <a:pt x="1504" y="18"/>
                  </a:lnTo>
                  <a:lnTo>
                    <a:pt x="1740" y="18"/>
                  </a:lnTo>
                  <a:lnTo>
                    <a:pt x="1760" y="20"/>
                  </a:lnTo>
                  <a:lnTo>
                    <a:pt x="1782" y="20"/>
                  </a:lnTo>
                  <a:lnTo>
                    <a:pt x="1804" y="20"/>
                  </a:lnTo>
                  <a:lnTo>
                    <a:pt x="1826" y="22"/>
                  </a:lnTo>
                  <a:lnTo>
                    <a:pt x="1832" y="20"/>
                  </a:lnTo>
                  <a:lnTo>
                    <a:pt x="1838" y="20"/>
                  </a:lnTo>
                  <a:lnTo>
                    <a:pt x="1894" y="20"/>
                  </a:lnTo>
                  <a:lnTo>
                    <a:pt x="1952" y="20"/>
                  </a:lnTo>
                  <a:lnTo>
                    <a:pt x="2008" y="20"/>
                  </a:lnTo>
                  <a:lnTo>
                    <a:pt x="2064" y="20"/>
                  </a:lnTo>
                  <a:lnTo>
                    <a:pt x="2082" y="20"/>
                  </a:lnTo>
                  <a:lnTo>
                    <a:pt x="2102" y="20"/>
                  </a:lnTo>
                  <a:lnTo>
                    <a:pt x="2122" y="20"/>
                  </a:lnTo>
                  <a:lnTo>
                    <a:pt x="2142" y="22"/>
                  </a:lnTo>
                  <a:lnTo>
                    <a:pt x="2220" y="20"/>
                  </a:lnTo>
                  <a:lnTo>
                    <a:pt x="2300" y="22"/>
                  </a:lnTo>
                  <a:lnTo>
                    <a:pt x="2320" y="20"/>
                  </a:lnTo>
                  <a:lnTo>
                    <a:pt x="2328" y="22"/>
                  </a:lnTo>
                  <a:lnTo>
                    <a:pt x="2334" y="20"/>
                  </a:lnTo>
                  <a:lnTo>
                    <a:pt x="2340" y="20"/>
                  </a:lnTo>
                  <a:lnTo>
                    <a:pt x="2404" y="20"/>
                  </a:lnTo>
                  <a:lnTo>
                    <a:pt x="2438" y="20"/>
                  </a:lnTo>
                  <a:lnTo>
                    <a:pt x="2468" y="24"/>
                  </a:lnTo>
                  <a:lnTo>
                    <a:pt x="2476" y="22"/>
                  </a:lnTo>
                  <a:lnTo>
                    <a:pt x="2486" y="22"/>
                  </a:lnTo>
                  <a:lnTo>
                    <a:pt x="2502" y="22"/>
                  </a:lnTo>
                  <a:lnTo>
                    <a:pt x="2534" y="22"/>
                  </a:lnTo>
                  <a:lnTo>
                    <a:pt x="2568" y="20"/>
                  </a:lnTo>
                  <a:lnTo>
                    <a:pt x="2586" y="22"/>
                  </a:lnTo>
                  <a:lnTo>
                    <a:pt x="2624" y="22"/>
                  </a:lnTo>
                  <a:lnTo>
                    <a:pt x="2642" y="20"/>
                  </a:lnTo>
                  <a:lnTo>
                    <a:pt x="2706" y="22"/>
                  </a:lnTo>
                  <a:lnTo>
                    <a:pt x="2764" y="22"/>
                  </a:lnTo>
                  <a:lnTo>
                    <a:pt x="2840" y="22"/>
                  </a:lnTo>
                  <a:lnTo>
                    <a:pt x="2888" y="24"/>
                  </a:lnTo>
                  <a:lnTo>
                    <a:pt x="2910" y="24"/>
                  </a:lnTo>
                  <a:lnTo>
                    <a:pt x="2932" y="22"/>
                  </a:lnTo>
                  <a:lnTo>
                    <a:pt x="2946" y="24"/>
                  </a:lnTo>
                  <a:lnTo>
                    <a:pt x="2960" y="24"/>
                  </a:lnTo>
                  <a:lnTo>
                    <a:pt x="2984" y="24"/>
                  </a:lnTo>
                  <a:lnTo>
                    <a:pt x="3024" y="24"/>
                  </a:lnTo>
                  <a:lnTo>
                    <a:pt x="3088" y="24"/>
                  </a:lnTo>
                  <a:lnTo>
                    <a:pt x="3132" y="24"/>
                  </a:lnTo>
                  <a:lnTo>
                    <a:pt x="3156" y="24"/>
                  </a:lnTo>
                  <a:lnTo>
                    <a:pt x="3178" y="24"/>
                  </a:lnTo>
                  <a:lnTo>
                    <a:pt x="3190" y="24"/>
                  </a:lnTo>
                  <a:lnTo>
                    <a:pt x="3202" y="26"/>
                  </a:lnTo>
                  <a:lnTo>
                    <a:pt x="3208" y="24"/>
                  </a:lnTo>
                  <a:lnTo>
                    <a:pt x="3214" y="24"/>
                  </a:lnTo>
                  <a:lnTo>
                    <a:pt x="3222" y="26"/>
                  </a:lnTo>
                  <a:lnTo>
                    <a:pt x="3246" y="26"/>
                  </a:lnTo>
                  <a:lnTo>
                    <a:pt x="3268" y="24"/>
                  </a:lnTo>
                  <a:lnTo>
                    <a:pt x="3278" y="26"/>
                  </a:lnTo>
                  <a:lnTo>
                    <a:pt x="3334" y="26"/>
                  </a:lnTo>
                  <a:lnTo>
                    <a:pt x="3390" y="26"/>
                  </a:lnTo>
                  <a:lnTo>
                    <a:pt x="3404" y="26"/>
                  </a:lnTo>
                  <a:lnTo>
                    <a:pt x="3418" y="24"/>
                  </a:lnTo>
                  <a:lnTo>
                    <a:pt x="3446" y="24"/>
                  </a:lnTo>
                  <a:lnTo>
                    <a:pt x="3470" y="26"/>
                  </a:lnTo>
                  <a:lnTo>
                    <a:pt x="3496" y="26"/>
                  </a:lnTo>
                  <a:lnTo>
                    <a:pt x="3532" y="24"/>
                  </a:lnTo>
                  <a:lnTo>
                    <a:pt x="3544" y="24"/>
                  </a:lnTo>
                  <a:lnTo>
                    <a:pt x="3556" y="26"/>
                  </a:lnTo>
                  <a:lnTo>
                    <a:pt x="3578" y="26"/>
                  </a:lnTo>
                  <a:lnTo>
                    <a:pt x="3598" y="26"/>
                  </a:lnTo>
                  <a:lnTo>
                    <a:pt x="3622" y="26"/>
                  </a:lnTo>
                  <a:lnTo>
                    <a:pt x="3634" y="26"/>
                  </a:lnTo>
                  <a:lnTo>
                    <a:pt x="3646" y="26"/>
                  </a:lnTo>
                  <a:lnTo>
                    <a:pt x="3658" y="26"/>
                  </a:lnTo>
                  <a:lnTo>
                    <a:pt x="3670" y="26"/>
                  </a:lnTo>
                  <a:lnTo>
                    <a:pt x="3706" y="26"/>
                  </a:lnTo>
                  <a:lnTo>
                    <a:pt x="3742" y="26"/>
                  </a:lnTo>
                  <a:lnTo>
                    <a:pt x="3788" y="26"/>
                  </a:lnTo>
                  <a:lnTo>
                    <a:pt x="3810" y="28"/>
                  </a:lnTo>
                  <a:lnTo>
                    <a:pt x="3816" y="26"/>
                  </a:lnTo>
                  <a:lnTo>
                    <a:pt x="3820" y="26"/>
                  </a:lnTo>
                  <a:lnTo>
                    <a:pt x="3824" y="28"/>
                  </a:lnTo>
                  <a:lnTo>
                    <a:pt x="3832" y="26"/>
                  </a:lnTo>
                  <a:lnTo>
                    <a:pt x="3846" y="24"/>
                  </a:lnTo>
                  <a:lnTo>
                    <a:pt x="3850" y="24"/>
                  </a:lnTo>
                  <a:lnTo>
                    <a:pt x="3856" y="26"/>
                  </a:lnTo>
                  <a:lnTo>
                    <a:pt x="3864" y="26"/>
                  </a:lnTo>
                  <a:lnTo>
                    <a:pt x="3878" y="24"/>
                  </a:lnTo>
                  <a:lnTo>
                    <a:pt x="3890" y="24"/>
                  </a:lnTo>
                  <a:lnTo>
                    <a:pt x="3900" y="24"/>
                  </a:lnTo>
                  <a:lnTo>
                    <a:pt x="3906" y="22"/>
                  </a:lnTo>
                  <a:lnTo>
                    <a:pt x="3910" y="20"/>
                  </a:lnTo>
                  <a:lnTo>
                    <a:pt x="3914" y="20"/>
                  </a:lnTo>
                  <a:lnTo>
                    <a:pt x="3916" y="18"/>
                  </a:lnTo>
                  <a:lnTo>
                    <a:pt x="3916" y="16"/>
                  </a:lnTo>
                  <a:lnTo>
                    <a:pt x="3916" y="14"/>
                  </a:lnTo>
                  <a:lnTo>
                    <a:pt x="3868" y="14"/>
                  </a:lnTo>
                  <a:lnTo>
                    <a:pt x="3844" y="14"/>
                  </a:lnTo>
                  <a:lnTo>
                    <a:pt x="3820" y="12"/>
                  </a:lnTo>
                  <a:close/>
                  <a:moveTo>
                    <a:pt x="744" y="10"/>
                  </a:moveTo>
                  <a:lnTo>
                    <a:pt x="744" y="10"/>
                  </a:lnTo>
                  <a:lnTo>
                    <a:pt x="744" y="8"/>
                  </a:lnTo>
                  <a:lnTo>
                    <a:pt x="746" y="8"/>
                  </a:lnTo>
                  <a:lnTo>
                    <a:pt x="744" y="10"/>
                  </a:lnTo>
                  <a:close/>
                  <a:moveTo>
                    <a:pt x="2874" y="18"/>
                  </a:moveTo>
                  <a:lnTo>
                    <a:pt x="2874" y="18"/>
                  </a:lnTo>
                  <a:lnTo>
                    <a:pt x="2874" y="16"/>
                  </a:lnTo>
                  <a:lnTo>
                    <a:pt x="2876" y="18"/>
                  </a:lnTo>
                  <a:lnTo>
                    <a:pt x="2874" y="18"/>
                  </a:lnTo>
                  <a:close/>
                  <a:moveTo>
                    <a:pt x="3160" y="18"/>
                  </a:moveTo>
                  <a:lnTo>
                    <a:pt x="3160" y="18"/>
                  </a:lnTo>
                  <a:lnTo>
                    <a:pt x="3160" y="16"/>
                  </a:lnTo>
                  <a:lnTo>
                    <a:pt x="3162" y="16"/>
                  </a:lnTo>
                  <a:lnTo>
                    <a:pt x="3160"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rgbClr val="FFFFFF"/>
                </a:solidFill>
              </a:endParaRPr>
            </a:p>
          </p:txBody>
        </p:sp>
      </p:grpSp>
      <p:sp>
        <p:nvSpPr>
          <p:cNvPr id="5" name="Rectangle 6"/>
          <p:cNvSpPr>
            <a:spLocks noGrp="1" noChangeArrowheads="1"/>
          </p:cNvSpPr>
          <p:nvPr>
            <p:ph type="sldNum" sz="quarter" idx="10"/>
          </p:nvPr>
        </p:nvSpPr>
        <p:spPr/>
        <p:txBody>
          <a:bodyPr/>
          <a:lstStyle>
            <a:lvl1pPr defTabSz="457200">
              <a:defRPr>
                <a:ea typeface="ＭＳ Ｐゴシック" charset="0"/>
                <a:cs typeface="ＭＳ Ｐゴシック" charset="0"/>
              </a:defRPr>
            </a:lvl1pPr>
          </a:lstStyle>
          <a:p>
            <a:pPr>
              <a:defRPr/>
            </a:pPr>
            <a:fld id="{F1FEB3DB-47E4-EB47-8729-A87BD606FE9B}" type="slidenum">
              <a:rPr lang="en-US"/>
              <a:pPr>
                <a:defRPr/>
              </a:pPr>
              <a:t>‹#›</a:t>
            </a:fld>
            <a:endParaRPr lang="en-US"/>
          </a:p>
        </p:txBody>
      </p:sp>
      <p:sp>
        <p:nvSpPr>
          <p:cNvPr id="6" name="Rectangle 71"/>
          <p:cNvSpPr>
            <a:spLocks noGrp="1" noChangeArrowheads="1"/>
          </p:cNvSpPr>
          <p:nvPr>
            <p:ph type="ftr" sz="quarter" idx="11"/>
          </p:nvPr>
        </p:nvSpPr>
        <p:spPr/>
        <p:txBody>
          <a:bodyPr/>
          <a:lstStyle>
            <a:lvl1pPr defTabSz="457200">
              <a:defRPr>
                <a:ea typeface="ＭＳ Ｐゴシック" charset="0"/>
                <a:cs typeface="ＭＳ Ｐゴシック" charset="0"/>
              </a:defRPr>
            </a:lvl1pPr>
          </a:lstStyle>
          <a:p>
            <a:pPr>
              <a:defRPr/>
            </a:pPr>
            <a:r>
              <a:rPr lang="en-US"/>
              <a:t>NetApp Confidential - Limited Use</a:t>
            </a:r>
          </a:p>
        </p:txBody>
      </p:sp>
    </p:spTree>
    <p:extLst>
      <p:ext uri="{BB962C8B-B14F-4D97-AF65-F5344CB8AC3E}">
        <p14:creationId xmlns:p14="http://schemas.microsoft.com/office/powerpoint/2010/main" val="20626016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termission">
    <p:spTree>
      <p:nvGrpSpPr>
        <p:cNvPr id="1" name=""/>
        <p:cNvGrpSpPr/>
        <p:nvPr/>
      </p:nvGrpSpPr>
      <p:grpSpPr>
        <a:xfrm>
          <a:off x="0" y="0"/>
          <a:ext cx="0" cy="0"/>
          <a:chOff x="0" y="0"/>
          <a:chExt cx="0" cy="0"/>
        </a:xfrm>
      </p:grpSpPr>
      <p:pic>
        <p:nvPicPr>
          <p:cNvPr id="2"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46075" y="3073400"/>
            <a:ext cx="3805238" cy="617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9" descr="Puzzle_2_HiRes.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19700" y="2490788"/>
            <a:ext cx="3575050" cy="2292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Slide Number Placeholder 1"/>
          <p:cNvSpPr>
            <a:spLocks noGrp="1"/>
          </p:cNvSpPr>
          <p:nvPr>
            <p:ph type="sldNum" sz="quarter" idx="10"/>
          </p:nvPr>
        </p:nvSpPr>
        <p:spPr/>
        <p:txBody>
          <a:bodyPr/>
          <a:lstStyle>
            <a:lvl1pPr defTabSz="457200">
              <a:defRPr>
                <a:ea typeface="ＭＳ Ｐゴシック" charset="0"/>
                <a:cs typeface="ＭＳ Ｐゴシック" charset="0"/>
              </a:defRPr>
            </a:lvl1pPr>
          </a:lstStyle>
          <a:p>
            <a:pPr>
              <a:defRPr/>
            </a:pPr>
            <a:fld id="{7CD7B0DA-2925-AE4E-97CB-EF8C651A6D9E}" type="slidenum">
              <a:rPr lang="en-US"/>
              <a:pPr>
                <a:defRPr/>
              </a:pPr>
              <a:t>‹#›</a:t>
            </a:fld>
            <a:endParaRPr lang="en-US"/>
          </a:p>
        </p:txBody>
      </p:sp>
      <p:sp>
        <p:nvSpPr>
          <p:cNvPr id="5" name="Footer Placeholder 2"/>
          <p:cNvSpPr>
            <a:spLocks noGrp="1"/>
          </p:cNvSpPr>
          <p:nvPr>
            <p:ph type="ftr" sz="quarter" idx="11"/>
          </p:nvPr>
        </p:nvSpPr>
        <p:spPr/>
        <p:txBody>
          <a:bodyPr/>
          <a:lstStyle>
            <a:lvl1pPr defTabSz="457200">
              <a:defRPr>
                <a:ea typeface="ＭＳ Ｐゴシック" charset="0"/>
                <a:cs typeface="ＭＳ Ｐゴシック" charset="0"/>
              </a:defRPr>
            </a:lvl1pPr>
          </a:lstStyle>
          <a:p>
            <a:pPr>
              <a:defRPr/>
            </a:pPr>
            <a:r>
              <a:rPr lang="en-US"/>
              <a:t>NetApp Confidential - Limited Use</a:t>
            </a:r>
          </a:p>
        </p:txBody>
      </p:sp>
    </p:spTree>
    <p:extLst>
      <p:ext uri="{BB962C8B-B14F-4D97-AF65-F5344CB8AC3E}">
        <p14:creationId xmlns:p14="http://schemas.microsoft.com/office/powerpoint/2010/main" val="4653537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2" descr="C:\Users\freelance\Desktop\NA_PPT_Template_R1_012511\Collateral\NA_ThankYou.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7663" y="3005138"/>
            <a:ext cx="3460750"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9" descr="Atom_2_HiRes.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467350" y="2074863"/>
            <a:ext cx="2773363" cy="275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Slide Number Placeholder 1"/>
          <p:cNvSpPr>
            <a:spLocks noGrp="1"/>
          </p:cNvSpPr>
          <p:nvPr>
            <p:ph type="sldNum" sz="quarter" idx="10"/>
          </p:nvPr>
        </p:nvSpPr>
        <p:spPr/>
        <p:txBody>
          <a:bodyPr/>
          <a:lstStyle>
            <a:lvl1pPr defTabSz="457200">
              <a:defRPr>
                <a:ea typeface="ＭＳ Ｐゴシック" charset="0"/>
                <a:cs typeface="ＭＳ Ｐゴシック" charset="0"/>
              </a:defRPr>
            </a:lvl1pPr>
          </a:lstStyle>
          <a:p>
            <a:pPr>
              <a:defRPr/>
            </a:pPr>
            <a:fld id="{B462EA19-4C9D-414E-AD9A-E2ECA9D799C8}" type="slidenum">
              <a:rPr lang="en-US"/>
              <a:pPr>
                <a:defRPr/>
              </a:pPr>
              <a:t>‹#›</a:t>
            </a:fld>
            <a:endParaRPr lang="en-US"/>
          </a:p>
        </p:txBody>
      </p:sp>
      <p:sp>
        <p:nvSpPr>
          <p:cNvPr id="5" name="Footer Placeholder 2"/>
          <p:cNvSpPr>
            <a:spLocks noGrp="1"/>
          </p:cNvSpPr>
          <p:nvPr>
            <p:ph type="ftr" sz="quarter" idx="11"/>
          </p:nvPr>
        </p:nvSpPr>
        <p:spPr/>
        <p:txBody>
          <a:bodyPr/>
          <a:lstStyle>
            <a:lvl1pPr defTabSz="457200">
              <a:defRPr>
                <a:ea typeface="ＭＳ Ｐゴシック" charset="0"/>
                <a:cs typeface="ＭＳ Ｐゴシック" charset="0"/>
              </a:defRPr>
            </a:lvl1pPr>
          </a:lstStyle>
          <a:p>
            <a:pPr>
              <a:defRPr/>
            </a:pPr>
            <a:r>
              <a:rPr lang="en-US"/>
              <a:t>NetApp Confidential - Limited Use</a:t>
            </a:r>
          </a:p>
        </p:txBody>
      </p:sp>
    </p:spTree>
    <p:extLst>
      <p:ext uri="{BB962C8B-B14F-4D97-AF65-F5344CB8AC3E}">
        <p14:creationId xmlns:p14="http://schemas.microsoft.com/office/powerpoint/2010/main" val="26368613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solidFill>
                  <a:srgbClr val="37305A"/>
                </a:solidFill>
              </a:defRPr>
            </a:lvl1pPr>
          </a:lstStyle>
          <a:p>
            <a:pPr>
              <a:defRPr/>
            </a:pPr>
            <a:fld id="{3E24D61D-1F2A-314A-8319-81CE01CD4A4A}" type="slidenum">
              <a:rPr lang="en-US"/>
              <a:pPr>
                <a:defRPr/>
              </a:pPr>
              <a:t>‹#›</a:t>
            </a:fld>
            <a:endParaRPr lang="en-US"/>
          </a:p>
        </p:txBody>
      </p:sp>
    </p:spTree>
    <p:extLst>
      <p:ext uri="{BB962C8B-B14F-4D97-AF65-F5344CB8AC3E}">
        <p14:creationId xmlns:p14="http://schemas.microsoft.com/office/powerpoint/2010/main" val="5039162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solidFill>
                  <a:srgbClr val="37305A"/>
                </a:solidFill>
                <a:ea typeface="ＭＳ Ｐゴシック" charset="-128"/>
                <a:cs typeface="ＭＳ Ｐゴシック" charset="-128"/>
              </a:defRPr>
            </a:lvl1pPr>
          </a:lstStyle>
          <a:p>
            <a:pPr>
              <a:defRPr/>
            </a:pPr>
            <a:fld id="{B2590A2F-1EFB-DA47-9738-A572F77FF725}" type="slidenum">
              <a:rPr lang="en-US"/>
              <a:pPr>
                <a:defRPr/>
              </a:pPr>
              <a:t>‹#›</a:t>
            </a:fld>
            <a:r>
              <a:rPr lang="en-US"/>
              <a:t> of 12</a:t>
            </a:r>
          </a:p>
        </p:txBody>
      </p:sp>
    </p:spTree>
    <p:extLst>
      <p:ext uri="{BB962C8B-B14F-4D97-AF65-F5344CB8AC3E}">
        <p14:creationId xmlns:p14="http://schemas.microsoft.com/office/powerpoint/2010/main" val="1633229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24043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solidFill>
                  <a:srgbClr val="37305A"/>
                </a:solidFill>
              </a:defRPr>
            </a:lvl1pPr>
          </a:lstStyle>
          <a:p>
            <a:pPr>
              <a:defRPr/>
            </a:pPr>
            <a:fld id="{18B5F4EC-1B9C-0144-AE7C-90B424960C2A}" type="slidenum">
              <a:rPr lang="en-US"/>
              <a:pPr>
                <a:defRPr/>
              </a:pPr>
              <a:t>‹#›</a:t>
            </a:fld>
            <a:endParaRPr lang="en-US"/>
          </a:p>
        </p:txBody>
      </p:sp>
    </p:spTree>
    <p:extLst>
      <p:ext uri="{BB962C8B-B14F-4D97-AF65-F5344CB8AC3E}">
        <p14:creationId xmlns:p14="http://schemas.microsoft.com/office/powerpoint/2010/main" val="3660900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DAFDCD6C-9362-484E-AC02-D96A60C9E63E}" type="slidenum">
              <a:rPr lang="en-US"/>
              <a:pPr>
                <a:defRPr/>
              </a:pPr>
              <a:t>‹#›</a:t>
            </a:fld>
            <a:endParaRPr lang="en-US"/>
          </a:p>
        </p:txBody>
      </p:sp>
    </p:spTree>
    <p:extLst>
      <p:ext uri="{BB962C8B-B14F-4D97-AF65-F5344CB8AC3E}">
        <p14:creationId xmlns:p14="http://schemas.microsoft.com/office/powerpoint/2010/main" val="30298779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1AE03459-9E55-9548-9624-77CC09F678E2}"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28929132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a:defRPr/>
            </a:pPr>
            <a:fld id="{0AC67F32-80B8-0341-B8BF-2D1316817DF6}" type="slidenum">
              <a:rPr lang="en-US">
                <a:solidFill>
                  <a:srgbClr val="37305A"/>
                </a:solidFill>
              </a:rPr>
              <a:pPr>
                <a:defRPr/>
              </a:pPr>
              <a:t>‹#›</a:t>
            </a:fld>
            <a:r>
              <a:rPr lang="en-US">
                <a:solidFill>
                  <a:srgbClr val="37305A"/>
                </a:solidFill>
              </a:rPr>
              <a:t> of 12</a:t>
            </a:r>
          </a:p>
        </p:txBody>
      </p:sp>
    </p:spTree>
    <p:extLst>
      <p:ext uri="{BB962C8B-B14F-4D97-AF65-F5344CB8AC3E}">
        <p14:creationId xmlns:p14="http://schemas.microsoft.com/office/powerpoint/2010/main" val="31150716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09009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E0124469-D9E0-1E40-A70D-240DD8DA21AD}"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6108281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Slide Number Placeholder 2"/>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5D855509-2EED-294B-BFCF-A1BA4679C6F6}"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26938260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FDE9D1D5-A21C-9F48-A56A-E5DFBC875AF6}"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947354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a:defRPr/>
            </a:pPr>
            <a:fld id="{FAAF964B-F1A5-7A46-8CB1-4A276667945A}" type="slidenum">
              <a:rPr lang="en-US">
                <a:solidFill>
                  <a:srgbClr val="37305A"/>
                </a:solidFill>
              </a:rPr>
              <a:pPr>
                <a:defRPr/>
              </a:pPr>
              <a:t>‹#›</a:t>
            </a:fld>
            <a:r>
              <a:rPr lang="en-US">
                <a:solidFill>
                  <a:srgbClr val="37305A"/>
                </a:solidFill>
              </a:rPr>
              <a:t> of 12</a:t>
            </a:r>
          </a:p>
        </p:txBody>
      </p:sp>
    </p:spTree>
    <p:extLst>
      <p:ext uri="{BB962C8B-B14F-4D97-AF65-F5344CB8AC3E}">
        <p14:creationId xmlns:p14="http://schemas.microsoft.com/office/powerpoint/2010/main" val="16953394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6284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DAFDCD6C-9362-484E-AC02-D96A60C9E63E}"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9669744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solidFill>
                <a:srgbClr val="37305A"/>
              </a:solidFill>
            </a:endParaRPr>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solidFill>
                <a:srgbClr val="37305A"/>
              </a:solidFill>
            </a:endParaRPr>
          </a:p>
        </p:txBody>
      </p:sp>
      <p:sp>
        <p:nvSpPr>
          <p:cNvPr id="7" name="Slide Number Placeholder 6"/>
          <p:cNvSpPr>
            <a:spLocks noGrp="1" noChangeArrowheads="1"/>
          </p:cNvSpPr>
          <p:nvPr>
            <p:ph type="sldNum" sz="quarter" idx="12"/>
          </p:nvPr>
        </p:nvSpPr>
        <p:spPr>
          <a:xfrm>
            <a:off x="3124200" y="6229350"/>
            <a:ext cx="2130425" cy="473075"/>
          </a:xfrm>
          <a:prstGeom prst="rect">
            <a:avLst/>
          </a:prstGeom>
        </p:spPr>
        <p:txBody>
          <a:bodyPr/>
          <a:lstStyle>
            <a:lvl1pPr>
              <a:defRPr/>
            </a:lvl1pPr>
          </a:lstStyle>
          <a:p>
            <a:pPr>
              <a:defRPr/>
            </a:pPr>
            <a:fld id="{8DBBF2A0-7AF6-C644-9FCA-F2493FF20CFD}"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398323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3124200" y="6229350"/>
            <a:ext cx="2130425" cy="473075"/>
          </a:xfrm>
          <a:prstGeom prst="rect">
            <a:avLst/>
          </a:prstGeom>
        </p:spPr>
        <p:txBody>
          <a:bodyPr/>
          <a:lstStyle>
            <a:lvl1pPr>
              <a:defRPr/>
            </a:lvl1pPr>
          </a:lstStyle>
          <a:p>
            <a:pPr>
              <a:defRPr/>
            </a:pPr>
            <a:fld id="{8DBBF2A0-7AF6-C644-9FCA-F2493FF20CFD}" type="slidenum">
              <a:rPr lang="en-US"/>
              <a:pPr>
                <a:defRPr/>
              </a:pPr>
              <a:t>‹#›</a:t>
            </a:fld>
            <a:endParaRPr lang="en-US"/>
          </a:p>
        </p:txBody>
      </p:sp>
    </p:spTree>
    <p:extLst>
      <p:ext uri="{BB962C8B-B14F-4D97-AF65-F5344CB8AC3E}">
        <p14:creationId xmlns:p14="http://schemas.microsoft.com/office/powerpoint/2010/main" val="1491669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Slide Number Placeholder 2"/>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5D855509-2EED-294B-BFCF-A1BA4679C6F6}"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103123595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FDE9D1D5-A21C-9F48-A56A-E5DFBC875AF6}"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191500432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a:defRPr/>
            </a:pPr>
            <a:fld id="{FAAF964B-F1A5-7A46-8CB1-4A276667945A}" type="slidenum">
              <a:rPr lang="en-US">
                <a:solidFill>
                  <a:srgbClr val="37305A"/>
                </a:solidFill>
              </a:rPr>
              <a:pPr>
                <a:defRPr/>
              </a:pPr>
              <a:t>‹#›</a:t>
            </a:fld>
            <a:r>
              <a:rPr lang="en-US">
                <a:solidFill>
                  <a:srgbClr val="37305A"/>
                </a:solidFill>
              </a:rPr>
              <a:t> of 12</a:t>
            </a:r>
          </a:p>
        </p:txBody>
      </p:sp>
    </p:spTree>
    <p:extLst>
      <p:ext uri="{BB962C8B-B14F-4D97-AF65-F5344CB8AC3E}">
        <p14:creationId xmlns:p14="http://schemas.microsoft.com/office/powerpoint/2010/main" val="20015009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15892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DAFDCD6C-9362-484E-AC02-D96A60C9E63E}"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8135860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solidFill>
                <a:srgbClr val="37305A"/>
              </a:solidFill>
            </a:endParaRPr>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solidFill>
                <a:srgbClr val="37305A"/>
              </a:solidFill>
            </a:endParaRPr>
          </a:p>
        </p:txBody>
      </p:sp>
      <p:sp>
        <p:nvSpPr>
          <p:cNvPr id="7" name="Slide Number Placeholder 6"/>
          <p:cNvSpPr>
            <a:spLocks noGrp="1" noChangeArrowheads="1"/>
          </p:cNvSpPr>
          <p:nvPr>
            <p:ph type="sldNum" sz="quarter" idx="12"/>
          </p:nvPr>
        </p:nvSpPr>
        <p:spPr>
          <a:xfrm>
            <a:off x="3124200" y="6229350"/>
            <a:ext cx="2130425" cy="473075"/>
          </a:xfrm>
          <a:prstGeom prst="rect">
            <a:avLst/>
          </a:prstGeom>
        </p:spPr>
        <p:txBody>
          <a:bodyPr/>
          <a:lstStyle>
            <a:lvl1pPr>
              <a:defRPr/>
            </a:lvl1pPr>
          </a:lstStyle>
          <a:p>
            <a:pPr>
              <a:defRPr/>
            </a:pPr>
            <a:fld id="{8DBBF2A0-7AF6-C644-9FCA-F2493FF20CFD}"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11489076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idx="10"/>
          </p:nvPr>
        </p:nvSpPr>
        <p:spPr>
          <a:xfrm>
            <a:off x="6858000" y="6248400"/>
            <a:ext cx="2130425" cy="473075"/>
          </a:xfrm>
        </p:spPr>
        <p:txBody>
          <a:bodyPr/>
          <a:lstStyle>
            <a:lvl1pPr defTabSz="457200">
              <a:defRPr>
                <a:ea typeface="ＭＳ Ｐゴシック" charset="-128"/>
                <a:cs typeface="ＭＳ Ｐゴシック" charset="-128"/>
              </a:defRPr>
            </a:lvl1pPr>
          </a:lstStyle>
          <a:p>
            <a:pPr>
              <a:defRPr/>
            </a:pPr>
            <a:fld id="{326AD889-93DB-BB49-9290-556BB6A8B604}" type="slidenum">
              <a:rPr lang="en-US"/>
              <a:pPr>
                <a:defRPr/>
              </a:pPr>
              <a:t>‹#›</a:t>
            </a:fld>
            <a:r>
              <a:rPr lang="en-US"/>
              <a:t> of 12</a:t>
            </a:r>
          </a:p>
        </p:txBody>
      </p:sp>
    </p:spTree>
    <p:extLst>
      <p:ext uri="{BB962C8B-B14F-4D97-AF65-F5344CB8AC3E}">
        <p14:creationId xmlns:p14="http://schemas.microsoft.com/office/powerpoint/2010/main" val="223096586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defTabSz="914400">
              <a:defRPr sz="1800">
                <a:solidFill>
                  <a:srgbClr val="003367"/>
                </a:solidFill>
                <a:ea typeface="+mn-ea"/>
                <a:cs typeface="+mn-cs"/>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defTabSz="914400">
              <a:defRPr sz="1800">
                <a:solidFill>
                  <a:srgbClr val="003367"/>
                </a:solidFill>
                <a:ea typeface="+mn-ea"/>
                <a:cs typeface="+mn-cs"/>
              </a:defRPr>
            </a:lvl1pPr>
          </a:lstStyle>
          <a:p>
            <a:pPr>
              <a:defRPr/>
            </a:pPr>
            <a:endParaRPr lang="en-US"/>
          </a:p>
        </p:txBody>
      </p:sp>
      <p:sp>
        <p:nvSpPr>
          <p:cNvPr id="7" name="Rectangle 6"/>
          <p:cNvSpPr>
            <a:spLocks noGrp="1" noChangeArrowheads="1"/>
          </p:cNvSpPr>
          <p:nvPr>
            <p:ph type="sldNum" sz="quarter" idx="12"/>
          </p:nvPr>
        </p:nvSpPr>
        <p:spPr/>
        <p:txBody>
          <a:bodyPr/>
          <a:lstStyle>
            <a:lvl1pPr defTabSz="457200">
              <a:defRPr/>
            </a:lvl1pPr>
          </a:lstStyle>
          <a:p>
            <a:pPr>
              <a:defRPr/>
            </a:pPr>
            <a:fld id="{2BFB72EF-60A7-8840-BB62-7A41267D8BE6}" type="slidenum">
              <a:rPr lang="en-US"/>
              <a:pPr>
                <a:defRPr/>
              </a:pPr>
              <a:t>‹#›</a:t>
            </a:fld>
            <a:endParaRPr lang="en-US"/>
          </a:p>
        </p:txBody>
      </p:sp>
    </p:spTree>
    <p:extLst>
      <p:ext uri="{BB962C8B-B14F-4D97-AF65-F5344CB8AC3E}">
        <p14:creationId xmlns:p14="http://schemas.microsoft.com/office/powerpoint/2010/main" val="400683439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ctr"/>
          <a:lstStyle/>
          <a:p>
            <a:r>
              <a:rPr lang="en-US"/>
              <a:t>Click to edit Master title style</a:t>
            </a:r>
          </a:p>
        </p:txBody>
      </p:sp>
      <p:sp>
        <p:nvSpPr>
          <p:cNvPr id="3" name="Content Placeholder 2"/>
          <p:cNvSpPr>
            <a:spLocks noGrp="1"/>
          </p:cNvSpPr>
          <p:nvPr>
            <p:ph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027"/>
          <p:cNvSpPr>
            <a:spLocks noGrp="1" noChangeArrowheads="1"/>
          </p:cNvSpPr>
          <p:nvPr>
            <p:ph type="dt" sz="half" idx="10"/>
          </p:nvPr>
        </p:nvSpPr>
        <p:spPr/>
        <p:txBody>
          <a:bodyPr/>
          <a:lstStyle>
            <a:lvl1pPr defTabSz="457200">
              <a:defRPr>
                <a:cs typeface="ＭＳ Ｐゴシック" charset="-128"/>
              </a:defRPr>
            </a:lvl1pPr>
          </a:lstStyle>
          <a:p>
            <a:pPr>
              <a:defRPr/>
            </a:pPr>
            <a:endParaRPr lang="en-US"/>
          </a:p>
        </p:txBody>
      </p:sp>
      <p:sp>
        <p:nvSpPr>
          <p:cNvPr id="5" name="Footer Placeholder 1028"/>
          <p:cNvSpPr>
            <a:spLocks noGrp="1" noChangeArrowheads="1"/>
          </p:cNvSpPr>
          <p:nvPr>
            <p:ph type="ftr" sz="quarter" idx="11"/>
          </p:nvPr>
        </p:nvSpPr>
        <p:spPr/>
        <p:txBody>
          <a:bodyPr/>
          <a:lstStyle>
            <a:lvl1pPr defTabSz="457200">
              <a:defRPr>
                <a:cs typeface="ＭＳ Ｐゴシック" charset="-128"/>
              </a:defRPr>
            </a:lvl1pPr>
          </a:lstStyle>
          <a:p>
            <a:pPr>
              <a:defRPr/>
            </a:pPr>
            <a:endParaRPr lang="en-US"/>
          </a:p>
        </p:txBody>
      </p:sp>
      <p:sp>
        <p:nvSpPr>
          <p:cNvPr id="6" name="Slide Number Placeholder 4101"/>
          <p:cNvSpPr>
            <a:spLocks noGrp="1" noChangeArrowheads="1"/>
          </p:cNvSpPr>
          <p:nvPr>
            <p:ph type="sldNum" sz="quarter" idx="12"/>
          </p:nvPr>
        </p:nvSpPr>
        <p:spPr/>
        <p:txBody>
          <a:bodyPr/>
          <a:lstStyle>
            <a:lvl1pPr defTabSz="457200">
              <a:defRPr smtClean="0"/>
            </a:lvl1pPr>
          </a:lstStyle>
          <a:p>
            <a:pPr>
              <a:defRPr/>
            </a:pPr>
            <a:fld id="{23E624C8-B8F6-9F4D-B35D-161E4BA544F6}" type="slidenum">
              <a:rPr lang="en-US"/>
              <a:pPr>
                <a:defRPr/>
              </a:pPr>
              <a:t>‹#›</a:t>
            </a:fld>
            <a:endParaRPr lang="en-US"/>
          </a:p>
        </p:txBody>
      </p:sp>
    </p:spTree>
    <p:extLst>
      <p:ext uri="{BB962C8B-B14F-4D97-AF65-F5344CB8AC3E}">
        <p14:creationId xmlns:p14="http://schemas.microsoft.com/office/powerpoint/2010/main" val="661783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10"/>
          <p:cNvSpPr>
            <a:spLocks noGrp="1" noChangeArrowheads="1"/>
          </p:cNvSpPr>
          <p:nvPr>
            <p:ph type="sldNum" idx="10"/>
          </p:nvPr>
        </p:nvSpPr>
        <p:spPr>
          <a:ln/>
        </p:spPr>
        <p:txBody>
          <a:bodyPr/>
          <a:lstStyle>
            <a:lvl1pPr>
              <a:defRPr/>
            </a:lvl1pPr>
          </a:lstStyle>
          <a:p>
            <a:pPr>
              <a:defRPr/>
            </a:pPr>
            <a:fld id="{3EF2BFBA-78EF-484A-8206-DC86EA7E571F}" type="slidenum">
              <a:rPr lang="en-US"/>
              <a:pPr>
                <a:defRPr/>
              </a:pPr>
              <a:t>‹#›</a:t>
            </a:fld>
            <a:endParaRPr lang="en-US"/>
          </a:p>
        </p:txBody>
      </p:sp>
    </p:spTree>
    <p:extLst>
      <p:ext uri="{BB962C8B-B14F-4D97-AF65-F5344CB8AC3E}">
        <p14:creationId xmlns:p14="http://schemas.microsoft.com/office/powerpoint/2010/main" val="220247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FFFFF"/>
        </a:solidFill>
        <a:effectLst/>
      </p:bgPr>
    </p:bg>
    <p:spTree>
      <p:nvGrpSpPr>
        <p:cNvPr id="1" name=""/>
        <p:cNvGrpSpPr/>
        <p:nvPr/>
      </p:nvGrpSpPr>
      <p:grpSpPr>
        <a:xfrm>
          <a:off x="0" y="0"/>
          <a:ext cx="0" cy="0"/>
          <a:chOff x="0" y="0"/>
          <a:chExt cx="0" cy="0"/>
        </a:xfrm>
      </p:grpSpPr>
      <p:sp>
        <p:nvSpPr>
          <p:cNvPr id="4100" name="Rectangle 4"/>
          <p:cNvSpPr>
            <a:spLocks noGrp="1" noChangeArrowheads="1"/>
          </p:cNvSpPr>
          <p:nvPr>
            <p:ph type="subTitle" idx="1"/>
          </p:nvPr>
        </p:nvSpPr>
        <p:spPr bwMode="black">
          <a:xfrm>
            <a:off x="349250" y="3629025"/>
            <a:ext cx="4127331" cy="1678210"/>
          </a:xfrm>
        </p:spPr>
        <p:txBody>
          <a:bodyPr>
            <a:noAutofit/>
          </a:bodyPr>
          <a:lstStyle>
            <a:lvl1pPr marL="0" indent="0">
              <a:buFont typeface="Wingdings 2" pitchFamily="18" charset="2"/>
              <a:buNone/>
              <a:defRPr sz="2200">
                <a:solidFill>
                  <a:schemeClr val="tx1"/>
                </a:solidFill>
              </a:defRPr>
            </a:lvl1pPr>
          </a:lstStyle>
          <a:p>
            <a:r>
              <a:rPr lang="en-US" dirty="0"/>
              <a:t>Click to edit Master subtitle style</a:t>
            </a:r>
          </a:p>
        </p:txBody>
      </p:sp>
      <p:sp>
        <p:nvSpPr>
          <p:cNvPr id="4099" name="Rectangle 3"/>
          <p:cNvSpPr>
            <a:spLocks noGrp="1" noChangeArrowheads="1"/>
          </p:cNvSpPr>
          <p:nvPr>
            <p:ph type="ctrTitle"/>
          </p:nvPr>
        </p:nvSpPr>
        <p:spPr bwMode="black">
          <a:xfrm>
            <a:off x="349250" y="1746249"/>
            <a:ext cx="4118134" cy="1765301"/>
          </a:xfrm>
        </p:spPr>
        <p:txBody>
          <a:bodyPr tIns="0" bIns="0" anchor="b"/>
          <a:lstStyle>
            <a:lvl1pPr>
              <a:lnSpc>
                <a:spcPts val="4000"/>
              </a:lnSpc>
              <a:defRPr sz="3800" b="0">
                <a:solidFill>
                  <a:schemeClr val="accent3"/>
                </a:solidFill>
              </a:defRPr>
            </a:lvl1pPr>
          </a:lstStyle>
          <a:p>
            <a:r>
              <a:rPr lang="en-US" dirty="0"/>
              <a:t>Click to edit Master title style</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331856" y="317258"/>
            <a:ext cx="1054977" cy="1234440"/>
          </a:xfrm>
          <a:prstGeom prst="rect">
            <a:avLst/>
          </a:prstGeom>
        </p:spPr>
      </p:pic>
      <p:pic>
        <p:nvPicPr>
          <p:cNvPr id="50" name="Picture 49"/>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a:fillRect/>
          </a:stretch>
        </p:blipFill>
        <p:spPr>
          <a:xfrm>
            <a:off x="7352524" y="426955"/>
            <a:ext cx="1436523" cy="186610"/>
          </a:xfrm>
          <a:prstGeom prst="rect">
            <a:avLst/>
          </a:prstGeom>
        </p:spPr>
      </p:pic>
      <p:sp>
        <p:nvSpPr>
          <p:cNvPr id="52" name="Rectangle 6"/>
          <p:cNvSpPr>
            <a:spLocks noGrp="1" noChangeArrowheads="1"/>
          </p:cNvSpPr>
          <p:nvPr>
            <p:ph type="sldNum" sz="quarter" idx="4"/>
          </p:nvPr>
        </p:nvSpPr>
        <p:spPr bwMode="auto">
          <a:xfrm>
            <a:off x="8207597" y="6539817"/>
            <a:ext cx="685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buFontTx/>
              <a:buNone/>
              <a:defRPr sz="1000" b="1">
                <a:solidFill>
                  <a:schemeClr val="tx1"/>
                </a:solidFill>
              </a:defRPr>
            </a:lvl1pPr>
          </a:lstStyle>
          <a:p>
            <a:pPr>
              <a:defRPr/>
            </a:pPr>
            <a:fld id="{A8F08185-882F-4F21-B6AB-5D917FCFAB1F}" type="slidenum">
              <a:rPr lang="en-US" smtClean="0">
                <a:solidFill>
                  <a:srgbClr val="000000"/>
                </a:solidFill>
              </a:rPr>
              <a:pPr>
                <a:defRPr/>
              </a:pPr>
              <a:t>‹#›</a:t>
            </a:fld>
            <a:endParaRPr lang="en-US">
              <a:solidFill>
                <a:srgbClr val="000000"/>
              </a:solidFill>
            </a:endParaRPr>
          </a:p>
        </p:txBody>
      </p:sp>
      <p:sp>
        <p:nvSpPr>
          <p:cNvPr id="54" name="Rectangle 71"/>
          <p:cNvSpPr>
            <a:spLocks noGrp="1" noChangeArrowheads="1"/>
          </p:cNvSpPr>
          <p:nvPr>
            <p:ph type="ftr" sz="quarter" idx="3"/>
          </p:nvPr>
        </p:nvSpPr>
        <p:spPr bwMode="auto">
          <a:xfrm>
            <a:off x="2825495" y="6542992"/>
            <a:ext cx="3648457"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buFontTx/>
              <a:buNone/>
              <a:defRPr sz="1000">
                <a:solidFill>
                  <a:schemeClr val="tx1"/>
                </a:solidFill>
              </a:defRPr>
            </a:lvl1pPr>
          </a:lstStyle>
          <a:p>
            <a:pPr>
              <a:defRPr/>
            </a:pPr>
            <a:r>
              <a:rPr lang="en-US">
                <a:solidFill>
                  <a:srgbClr val="000000"/>
                </a:solidFill>
              </a:rPr>
              <a:t>NetApp Confidential - Limited Use</a:t>
            </a:r>
            <a:endParaRPr lang="en-US" dirty="0">
              <a:solidFill>
                <a:srgbClr val="000000"/>
              </a:solidFill>
            </a:endParaRPr>
          </a:p>
        </p:txBody>
      </p:sp>
      <p:pic>
        <p:nvPicPr>
          <p:cNvPr id="40" name="Picture 39" descr="Head_1_CMYK.jpg"/>
          <p:cNvPicPr>
            <a:picLocks noChangeAspect="1"/>
          </p:cNvPicPr>
          <p:nvPr userDrawn="1"/>
        </p:nvPicPr>
        <p:blipFill>
          <a:blip r:embed="rId4"/>
          <a:stretch>
            <a:fillRect/>
          </a:stretch>
        </p:blipFill>
        <p:spPr>
          <a:xfrm>
            <a:off x="5254744" y="1281113"/>
            <a:ext cx="3104321" cy="4113701"/>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39811" y="6606705"/>
            <a:ext cx="2267465" cy="177145"/>
          </a:xfrm>
          <a:prstGeom prst="rect">
            <a:avLst/>
          </a:prstGeom>
        </p:spPr>
      </p:pic>
    </p:spTree>
    <p:extLst>
      <p:ext uri="{BB962C8B-B14F-4D97-AF65-F5344CB8AC3E}">
        <p14:creationId xmlns:p14="http://schemas.microsoft.com/office/powerpoint/2010/main" val="12568063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51B5D161-A22C-4247-857F-C6A443B2F921}" type="slidenum">
              <a:rPr lang="en-US"/>
              <a:pPr>
                <a:defRPr/>
              </a:pPr>
              <a:t>‹#›</a:t>
            </a:fld>
            <a:endParaRPr lang="en-US"/>
          </a:p>
        </p:txBody>
      </p:sp>
    </p:spTree>
    <p:extLst>
      <p:ext uri="{BB962C8B-B14F-4D97-AF65-F5344CB8AC3E}">
        <p14:creationId xmlns:p14="http://schemas.microsoft.com/office/powerpoint/2010/main" val="38237784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10"/>
          <p:cNvSpPr>
            <a:spLocks noGrp="1" noChangeArrowheads="1"/>
          </p:cNvSpPr>
          <p:nvPr>
            <p:ph type="sldNum" idx="10"/>
          </p:nvPr>
        </p:nvSpPr>
        <p:spPr>
          <a:ln/>
        </p:spPr>
        <p:txBody>
          <a:bodyPr/>
          <a:lstStyle>
            <a:lvl1pPr>
              <a:defRPr/>
            </a:lvl1pPr>
          </a:lstStyle>
          <a:p>
            <a:pPr>
              <a:defRPr/>
            </a:pPr>
            <a:fld id="{0199E8A5-9347-1B4B-91F5-2CC7E5FDAFC6}" type="slidenum">
              <a:rPr lang="en-US"/>
              <a:pPr>
                <a:defRPr/>
              </a:pPr>
              <a:t>‹#›</a:t>
            </a:fld>
            <a:endParaRPr lang="en-US"/>
          </a:p>
        </p:txBody>
      </p:sp>
    </p:spTree>
    <p:extLst>
      <p:ext uri="{BB962C8B-B14F-4D97-AF65-F5344CB8AC3E}">
        <p14:creationId xmlns:p14="http://schemas.microsoft.com/office/powerpoint/2010/main" val="191350145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idx="10"/>
          </p:nvPr>
        </p:nvSpPr>
        <p:spPr>
          <a:ln/>
        </p:spPr>
        <p:txBody>
          <a:bodyPr/>
          <a:lstStyle>
            <a:lvl1pPr>
              <a:defRPr/>
            </a:lvl1pPr>
          </a:lstStyle>
          <a:p>
            <a:pPr>
              <a:defRPr/>
            </a:pPr>
            <a:fld id="{0FD22ED6-FAF1-4B45-BC79-487DDDE60F9B}" type="slidenum">
              <a:rPr lang="en-US"/>
              <a:pPr>
                <a:defRPr/>
              </a:pPr>
              <a:t>‹#›</a:t>
            </a:fld>
            <a:endParaRPr lang="en-US"/>
          </a:p>
        </p:txBody>
      </p:sp>
    </p:spTree>
    <p:extLst>
      <p:ext uri="{BB962C8B-B14F-4D97-AF65-F5344CB8AC3E}">
        <p14:creationId xmlns:p14="http://schemas.microsoft.com/office/powerpoint/2010/main" val="2813375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sldNum" idx="10"/>
          </p:nvPr>
        </p:nvSpPr>
        <p:spPr>
          <a:ln/>
        </p:spPr>
        <p:txBody>
          <a:bodyPr/>
          <a:lstStyle>
            <a:lvl1pPr>
              <a:defRPr/>
            </a:lvl1pPr>
          </a:lstStyle>
          <a:p>
            <a:pPr>
              <a:defRPr/>
            </a:pPr>
            <a:fld id="{E6632B2D-DA4D-4B40-958B-B363266D4DBD}" type="slidenum">
              <a:rPr lang="en-US"/>
              <a:pPr>
                <a:defRPr/>
              </a:pPr>
              <a:t>‹#›</a:t>
            </a:fld>
            <a:endParaRPr lang="en-US"/>
          </a:p>
        </p:txBody>
      </p:sp>
    </p:spTree>
    <p:extLst>
      <p:ext uri="{BB962C8B-B14F-4D97-AF65-F5344CB8AC3E}">
        <p14:creationId xmlns:p14="http://schemas.microsoft.com/office/powerpoint/2010/main" val="34722345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sldNum" idx="10"/>
          </p:nvPr>
        </p:nvSpPr>
        <p:spPr>
          <a:ln/>
        </p:spPr>
        <p:txBody>
          <a:bodyPr/>
          <a:lstStyle>
            <a:lvl1pPr>
              <a:defRPr/>
            </a:lvl1pPr>
          </a:lstStyle>
          <a:p>
            <a:pPr>
              <a:defRPr/>
            </a:pPr>
            <a:fld id="{8C9C4618-977F-9A43-B101-257643A5F57D}" type="slidenum">
              <a:rPr lang="en-US"/>
              <a:pPr>
                <a:defRPr/>
              </a:pPr>
              <a:t>‹#›</a:t>
            </a:fld>
            <a:endParaRPr lang="en-US"/>
          </a:p>
        </p:txBody>
      </p:sp>
    </p:spTree>
    <p:extLst>
      <p:ext uri="{BB962C8B-B14F-4D97-AF65-F5344CB8AC3E}">
        <p14:creationId xmlns:p14="http://schemas.microsoft.com/office/powerpoint/2010/main" val="18458451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pPr>
              <a:defRPr/>
            </a:pPr>
            <a:fld id="{B6FC7728-352E-004D-A1AF-300A41022636}" type="slidenum">
              <a:rPr lang="en-US"/>
              <a:pPr>
                <a:defRPr/>
              </a:pPr>
              <a:t>‹#›</a:t>
            </a:fld>
            <a:endParaRPr lang="en-US"/>
          </a:p>
        </p:txBody>
      </p:sp>
    </p:spTree>
    <p:extLst>
      <p:ext uri="{BB962C8B-B14F-4D97-AF65-F5344CB8AC3E}">
        <p14:creationId xmlns:p14="http://schemas.microsoft.com/office/powerpoint/2010/main" val="80553935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F9641143-7D4B-2346-9B10-86BC4E3119A9}" type="slidenum">
              <a:rPr lang="en-US"/>
              <a:pPr>
                <a:defRPr/>
              </a:pPr>
              <a:t>‹#›</a:t>
            </a:fld>
            <a:endParaRPr lang="en-US"/>
          </a:p>
        </p:txBody>
      </p:sp>
    </p:spTree>
    <p:extLst>
      <p:ext uri="{BB962C8B-B14F-4D97-AF65-F5344CB8AC3E}">
        <p14:creationId xmlns:p14="http://schemas.microsoft.com/office/powerpoint/2010/main" val="116752703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BEE69D0F-F979-E54B-8CA2-4D114FBBC179}" type="slidenum">
              <a:rPr lang="en-US"/>
              <a:pPr>
                <a:defRPr/>
              </a:pPr>
              <a:t>‹#›</a:t>
            </a:fld>
            <a:endParaRPr lang="en-US"/>
          </a:p>
        </p:txBody>
      </p:sp>
    </p:spTree>
    <p:extLst>
      <p:ext uri="{BB962C8B-B14F-4D97-AF65-F5344CB8AC3E}">
        <p14:creationId xmlns:p14="http://schemas.microsoft.com/office/powerpoint/2010/main" val="204832479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5D47B5D2-CD4C-6947-9C88-4A72705C0945}" type="slidenum">
              <a:rPr lang="en-US"/>
              <a:pPr>
                <a:defRPr/>
              </a:pPr>
              <a:t>‹#›</a:t>
            </a:fld>
            <a:endParaRPr lang="en-US"/>
          </a:p>
        </p:txBody>
      </p:sp>
    </p:spTree>
    <p:extLst>
      <p:ext uri="{BB962C8B-B14F-4D97-AF65-F5344CB8AC3E}">
        <p14:creationId xmlns:p14="http://schemas.microsoft.com/office/powerpoint/2010/main" val="16597128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6ED678F8-662E-7748-99D6-531684AFBF82}" type="slidenum">
              <a:rPr lang="en-US"/>
              <a:pPr>
                <a:defRPr/>
              </a:pPr>
              <a:t>‹#›</a:t>
            </a:fld>
            <a:endParaRPr lang="en-US"/>
          </a:p>
        </p:txBody>
      </p:sp>
    </p:spTree>
    <p:extLst>
      <p:ext uri="{BB962C8B-B14F-4D97-AF65-F5344CB8AC3E}">
        <p14:creationId xmlns:p14="http://schemas.microsoft.com/office/powerpoint/2010/main" val="689921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ontent Placeholder 2"/>
          <p:cNvSpPr>
            <a:spLocks noGrp="1"/>
          </p:cNvSpPr>
          <p:nvPr>
            <p:ph idx="1"/>
          </p:nvPr>
        </p:nvSpPr>
        <p:spPr>
          <a:xfrm>
            <a:off x="1169988" y="1281112"/>
            <a:ext cx="7603490" cy="50434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077938D5-676B-4424-8B52-343AF2A1253B}" type="slidenum">
              <a:rPr lang="en-US">
                <a:solidFill>
                  <a:srgbClr val="000000"/>
                </a:solidFill>
              </a:rPr>
              <a:pPr>
                <a:defRPr/>
              </a:pPr>
              <a:t>‹#›</a:t>
            </a:fld>
            <a:endParaRPr lang="en-US">
              <a:solidFill>
                <a:srgbClr val="000000"/>
              </a:solidFill>
            </a:endParaRPr>
          </a:p>
        </p:txBody>
      </p:sp>
      <p:sp>
        <p:nvSpPr>
          <p:cNvPr id="5" name="Rectangle 71"/>
          <p:cNvSpPr>
            <a:spLocks noGrp="1" noChangeArrowheads="1"/>
          </p:cNvSpPr>
          <p:nvPr>
            <p:ph type="ftr" sz="quarter" idx="11"/>
          </p:nvPr>
        </p:nvSpPr>
        <p:spPr>
          <a:ln/>
        </p:spPr>
        <p:txBody>
          <a:bodyPr/>
          <a:lstStyle>
            <a:lvl1pPr>
              <a:defRPr/>
            </a:lvl1pPr>
          </a:lstStyle>
          <a:p>
            <a:pPr>
              <a:defRPr/>
            </a:pPr>
            <a:r>
              <a:rPr lang="en-US">
                <a:solidFill>
                  <a:srgbClr val="000000"/>
                </a:solidFill>
              </a:rPr>
              <a:t>NetApp Confidential - Limited Use</a:t>
            </a:r>
            <a:endParaRPr lang="en-US" dirty="0">
              <a:solidFill>
                <a:srgbClr val="000000"/>
              </a:solidFill>
            </a:endParaRPr>
          </a:p>
        </p:txBody>
      </p:sp>
      <p:grpSp>
        <p:nvGrpSpPr>
          <p:cNvPr id="9" name="Group 8"/>
          <p:cNvGrpSpPr/>
          <p:nvPr userDrawn="1"/>
        </p:nvGrpSpPr>
        <p:grpSpPr bwMode="gray">
          <a:xfrm>
            <a:off x="347662" y="6445714"/>
            <a:ext cx="8449056" cy="107486"/>
            <a:chOff x="347662" y="6160730"/>
            <a:chExt cx="8449056" cy="107486"/>
          </a:xfrm>
        </p:grpSpPr>
        <p:sp>
          <p:nvSpPr>
            <p:cNvPr id="10" name="Freeform 5"/>
            <p:cNvSpPr>
              <a:spLocks/>
            </p:cNvSpPr>
            <p:nvPr userDrawn="1"/>
          </p:nvSpPr>
          <p:spPr bwMode="gray">
            <a:xfrm>
              <a:off x="347662" y="6160730"/>
              <a:ext cx="8449056" cy="107486"/>
            </a:xfrm>
            <a:custGeom>
              <a:avLst/>
              <a:gdLst>
                <a:gd name="T0" fmla="*/ 116 w 3930"/>
                <a:gd name="T1" fmla="*/ 4 h 50"/>
                <a:gd name="T2" fmla="*/ 258 w 3930"/>
                <a:gd name="T3" fmla="*/ 2 h 50"/>
                <a:gd name="T4" fmla="*/ 376 w 3930"/>
                <a:gd name="T5" fmla="*/ 2 h 50"/>
                <a:gd name="T6" fmla="*/ 494 w 3930"/>
                <a:gd name="T7" fmla="*/ 6 h 50"/>
                <a:gd name="T8" fmla="*/ 628 w 3930"/>
                <a:gd name="T9" fmla="*/ 8 h 50"/>
                <a:gd name="T10" fmla="*/ 774 w 3930"/>
                <a:gd name="T11" fmla="*/ 6 h 50"/>
                <a:gd name="T12" fmla="*/ 894 w 3930"/>
                <a:gd name="T13" fmla="*/ 4 h 50"/>
                <a:gd name="T14" fmla="*/ 1038 w 3930"/>
                <a:gd name="T15" fmla="*/ 4 h 50"/>
                <a:gd name="T16" fmla="*/ 1196 w 3930"/>
                <a:gd name="T17" fmla="*/ 2 h 50"/>
                <a:gd name="T18" fmla="*/ 1326 w 3930"/>
                <a:gd name="T19" fmla="*/ 4 h 50"/>
                <a:gd name="T20" fmla="*/ 1428 w 3930"/>
                <a:gd name="T21" fmla="*/ 4 h 50"/>
                <a:gd name="T22" fmla="*/ 1568 w 3930"/>
                <a:gd name="T23" fmla="*/ 6 h 50"/>
                <a:gd name="T24" fmla="*/ 1710 w 3930"/>
                <a:gd name="T25" fmla="*/ 6 h 50"/>
                <a:gd name="T26" fmla="*/ 1826 w 3930"/>
                <a:gd name="T27" fmla="*/ 8 h 50"/>
                <a:gd name="T28" fmla="*/ 1950 w 3930"/>
                <a:gd name="T29" fmla="*/ 4 h 50"/>
                <a:gd name="T30" fmla="*/ 2106 w 3930"/>
                <a:gd name="T31" fmla="*/ 4 h 50"/>
                <a:gd name="T32" fmla="*/ 2234 w 3930"/>
                <a:gd name="T33" fmla="*/ 2 h 50"/>
                <a:gd name="T34" fmla="*/ 2354 w 3930"/>
                <a:gd name="T35" fmla="*/ 2 h 50"/>
                <a:gd name="T36" fmla="*/ 2498 w 3930"/>
                <a:gd name="T37" fmla="*/ 6 h 50"/>
                <a:gd name="T38" fmla="*/ 2580 w 3930"/>
                <a:gd name="T39" fmla="*/ 4 h 50"/>
                <a:gd name="T40" fmla="*/ 2684 w 3930"/>
                <a:gd name="T41" fmla="*/ 4 h 50"/>
                <a:gd name="T42" fmla="*/ 2830 w 3930"/>
                <a:gd name="T43" fmla="*/ 4 h 50"/>
                <a:gd name="T44" fmla="*/ 2932 w 3930"/>
                <a:gd name="T45" fmla="*/ 6 h 50"/>
                <a:gd name="T46" fmla="*/ 3058 w 3930"/>
                <a:gd name="T47" fmla="*/ 6 h 50"/>
                <a:gd name="T48" fmla="*/ 3176 w 3930"/>
                <a:gd name="T49" fmla="*/ 10 h 50"/>
                <a:gd name="T50" fmla="*/ 3262 w 3930"/>
                <a:gd name="T51" fmla="*/ 14 h 50"/>
                <a:gd name="T52" fmla="*/ 3340 w 3930"/>
                <a:gd name="T53" fmla="*/ 12 h 50"/>
                <a:gd name="T54" fmla="*/ 3456 w 3930"/>
                <a:gd name="T55" fmla="*/ 18 h 50"/>
                <a:gd name="T56" fmla="*/ 3592 w 3930"/>
                <a:gd name="T57" fmla="*/ 16 h 50"/>
                <a:gd name="T58" fmla="*/ 3648 w 3930"/>
                <a:gd name="T59" fmla="*/ 16 h 50"/>
                <a:gd name="T60" fmla="*/ 3784 w 3930"/>
                <a:gd name="T61" fmla="*/ 20 h 50"/>
                <a:gd name="T62" fmla="*/ 3846 w 3930"/>
                <a:gd name="T63" fmla="*/ 24 h 50"/>
                <a:gd name="T64" fmla="*/ 3874 w 3930"/>
                <a:gd name="T65" fmla="*/ 36 h 50"/>
                <a:gd name="T66" fmla="*/ 3782 w 3930"/>
                <a:gd name="T67" fmla="*/ 42 h 50"/>
                <a:gd name="T68" fmla="*/ 3676 w 3930"/>
                <a:gd name="T69" fmla="*/ 46 h 50"/>
                <a:gd name="T70" fmla="*/ 3570 w 3930"/>
                <a:gd name="T71" fmla="*/ 48 h 50"/>
                <a:gd name="T72" fmla="*/ 3518 w 3930"/>
                <a:gd name="T73" fmla="*/ 48 h 50"/>
                <a:gd name="T74" fmla="*/ 3396 w 3930"/>
                <a:gd name="T75" fmla="*/ 48 h 50"/>
                <a:gd name="T76" fmla="*/ 3304 w 3930"/>
                <a:gd name="T77" fmla="*/ 48 h 50"/>
                <a:gd name="T78" fmla="*/ 3152 w 3930"/>
                <a:gd name="T79" fmla="*/ 40 h 50"/>
                <a:gd name="T80" fmla="*/ 3042 w 3930"/>
                <a:gd name="T81" fmla="*/ 42 h 50"/>
                <a:gd name="T82" fmla="*/ 2898 w 3930"/>
                <a:gd name="T83" fmla="*/ 36 h 50"/>
                <a:gd name="T84" fmla="*/ 2814 w 3930"/>
                <a:gd name="T85" fmla="*/ 38 h 50"/>
                <a:gd name="T86" fmla="*/ 2692 w 3930"/>
                <a:gd name="T87" fmla="*/ 36 h 50"/>
                <a:gd name="T88" fmla="*/ 2588 w 3930"/>
                <a:gd name="T89" fmla="*/ 34 h 50"/>
                <a:gd name="T90" fmla="*/ 2466 w 3930"/>
                <a:gd name="T91" fmla="*/ 38 h 50"/>
                <a:gd name="T92" fmla="*/ 2356 w 3930"/>
                <a:gd name="T93" fmla="*/ 36 h 50"/>
                <a:gd name="T94" fmla="*/ 2212 w 3930"/>
                <a:gd name="T95" fmla="*/ 40 h 50"/>
                <a:gd name="T96" fmla="*/ 2040 w 3930"/>
                <a:gd name="T97" fmla="*/ 40 h 50"/>
                <a:gd name="T98" fmla="*/ 1922 w 3930"/>
                <a:gd name="T99" fmla="*/ 40 h 50"/>
                <a:gd name="T100" fmla="*/ 1804 w 3930"/>
                <a:gd name="T101" fmla="*/ 42 h 50"/>
                <a:gd name="T102" fmla="*/ 1642 w 3930"/>
                <a:gd name="T103" fmla="*/ 44 h 50"/>
                <a:gd name="T104" fmla="*/ 1492 w 3930"/>
                <a:gd name="T105" fmla="*/ 46 h 50"/>
                <a:gd name="T106" fmla="*/ 1354 w 3930"/>
                <a:gd name="T107" fmla="*/ 44 h 50"/>
                <a:gd name="T108" fmla="*/ 1180 w 3930"/>
                <a:gd name="T109" fmla="*/ 44 h 50"/>
                <a:gd name="T110" fmla="*/ 1052 w 3930"/>
                <a:gd name="T111" fmla="*/ 46 h 50"/>
                <a:gd name="T112" fmla="*/ 936 w 3930"/>
                <a:gd name="T113" fmla="*/ 44 h 50"/>
                <a:gd name="T114" fmla="*/ 790 w 3930"/>
                <a:gd name="T115" fmla="*/ 40 h 50"/>
                <a:gd name="T116" fmla="*/ 636 w 3930"/>
                <a:gd name="T117" fmla="*/ 42 h 50"/>
                <a:gd name="T118" fmla="*/ 494 w 3930"/>
                <a:gd name="T119" fmla="*/ 46 h 50"/>
                <a:gd name="T120" fmla="*/ 362 w 3930"/>
                <a:gd name="T121" fmla="*/ 42 h 50"/>
                <a:gd name="T122" fmla="*/ 222 w 3930"/>
                <a:gd name="T123" fmla="*/ 40 h 50"/>
                <a:gd name="T124" fmla="*/ 70 w 3930"/>
                <a:gd name="T125"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0" h="50">
                  <a:moveTo>
                    <a:pt x="2" y="14"/>
                  </a:moveTo>
                  <a:lnTo>
                    <a:pt x="2" y="14"/>
                  </a:lnTo>
                  <a:lnTo>
                    <a:pt x="0" y="14"/>
                  </a:lnTo>
                  <a:lnTo>
                    <a:pt x="0" y="14"/>
                  </a:lnTo>
                  <a:lnTo>
                    <a:pt x="2" y="10"/>
                  </a:lnTo>
                  <a:lnTo>
                    <a:pt x="2" y="10"/>
                  </a:lnTo>
                  <a:lnTo>
                    <a:pt x="2" y="8"/>
                  </a:lnTo>
                  <a:lnTo>
                    <a:pt x="2" y="8"/>
                  </a:lnTo>
                  <a:lnTo>
                    <a:pt x="4" y="8"/>
                  </a:lnTo>
                  <a:lnTo>
                    <a:pt x="4" y="8"/>
                  </a:lnTo>
                  <a:lnTo>
                    <a:pt x="4" y="6"/>
                  </a:lnTo>
                  <a:lnTo>
                    <a:pt x="4" y="6"/>
                  </a:lnTo>
                  <a:lnTo>
                    <a:pt x="8" y="4"/>
                  </a:lnTo>
                  <a:lnTo>
                    <a:pt x="8" y="4"/>
                  </a:lnTo>
                  <a:lnTo>
                    <a:pt x="8" y="4"/>
                  </a:lnTo>
                  <a:lnTo>
                    <a:pt x="8" y="4"/>
                  </a:lnTo>
                  <a:lnTo>
                    <a:pt x="10" y="2"/>
                  </a:lnTo>
                  <a:lnTo>
                    <a:pt x="10" y="2"/>
                  </a:lnTo>
                  <a:lnTo>
                    <a:pt x="14" y="2"/>
                  </a:lnTo>
                  <a:lnTo>
                    <a:pt x="14" y="2"/>
                  </a:lnTo>
                  <a:lnTo>
                    <a:pt x="16" y="2"/>
                  </a:lnTo>
                  <a:lnTo>
                    <a:pt x="16" y="2"/>
                  </a:lnTo>
                  <a:lnTo>
                    <a:pt x="18" y="2"/>
                  </a:lnTo>
                  <a:lnTo>
                    <a:pt x="18" y="2"/>
                  </a:lnTo>
                  <a:lnTo>
                    <a:pt x="20" y="0"/>
                  </a:lnTo>
                  <a:lnTo>
                    <a:pt x="20" y="0"/>
                  </a:lnTo>
                  <a:lnTo>
                    <a:pt x="26" y="2"/>
                  </a:lnTo>
                  <a:lnTo>
                    <a:pt x="26" y="2"/>
                  </a:lnTo>
                  <a:lnTo>
                    <a:pt x="28" y="2"/>
                  </a:lnTo>
                  <a:lnTo>
                    <a:pt x="28" y="2"/>
                  </a:lnTo>
                  <a:lnTo>
                    <a:pt x="30" y="2"/>
                  </a:lnTo>
                  <a:lnTo>
                    <a:pt x="30" y="2"/>
                  </a:lnTo>
                  <a:lnTo>
                    <a:pt x="32" y="2"/>
                  </a:lnTo>
                  <a:lnTo>
                    <a:pt x="32" y="2"/>
                  </a:lnTo>
                  <a:lnTo>
                    <a:pt x="34" y="2"/>
                  </a:lnTo>
                  <a:lnTo>
                    <a:pt x="34" y="2"/>
                  </a:lnTo>
                  <a:lnTo>
                    <a:pt x="36" y="2"/>
                  </a:lnTo>
                  <a:lnTo>
                    <a:pt x="36" y="2"/>
                  </a:lnTo>
                  <a:lnTo>
                    <a:pt x="38" y="2"/>
                  </a:lnTo>
                  <a:lnTo>
                    <a:pt x="38" y="2"/>
                  </a:lnTo>
                  <a:lnTo>
                    <a:pt x="40" y="2"/>
                  </a:lnTo>
                  <a:lnTo>
                    <a:pt x="40" y="2"/>
                  </a:lnTo>
                  <a:lnTo>
                    <a:pt x="46" y="2"/>
                  </a:lnTo>
                  <a:lnTo>
                    <a:pt x="46" y="2"/>
                  </a:lnTo>
                  <a:lnTo>
                    <a:pt x="48" y="2"/>
                  </a:lnTo>
                  <a:lnTo>
                    <a:pt x="48" y="2"/>
                  </a:lnTo>
                  <a:lnTo>
                    <a:pt x="50" y="2"/>
                  </a:lnTo>
                  <a:lnTo>
                    <a:pt x="50" y="2"/>
                  </a:lnTo>
                  <a:lnTo>
                    <a:pt x="60" y="0"/>
                  </a:lnTo>
                  <a:lnTo>
                    <a:pt x="60" y="0"/>
                  </a:lnTo>
                  <a:lnTo>
                    <a:pt x="62" y="0"/>
                  </a:lnTo>
                  <a:lnTo>
                    <a:pt x="62" y="0"/>
                  </a:lnTo>
                  <a:lnTo>
                    <a:pt x="66" y="0"/>
                  </a:lnTo>
                  <a:lnTo>
                    <a:pt x="66" y="0"/>
                  </a:lnTo>
                  <a:lnTo>
                    <a:pt x="70" y="2"/>
                  </a:lnTo>
                  <a:lnTo>
                    <a:pt x="70" y="2"/>
                  </a:lnTo>
                  <a:lnTo>
                    <a:pt x="72" y="2"/>
                  </a:lnTo>
                  <a:lnTo>
                    <a:pt x="76" y="2"/>
                  </a:lnTo>
                  <a:lnTo>
                    <a:pt x="76" y="2"/>
                  </a:lnTo>
                  <a:lnTo>
                    <a:pt x="80" y="4"/>
                  </a:lnTo>
                  <a:lnTo>
                    <a:pt x="80" y="4"/>
                  </a:lnTo>
                  <a:lnTo>
                    <a:pt x="82" y="2"/>
                  </a:lnTo>
                  <a:lnTo>
                    <a:pt x="84" y="2"/>
                  </a:lnTo>
                  <a:lnTo>
                    <a:pt x="84" y="2"/>
                  </a:lnTo>
                  <a:lnTo>
                    <a:pt x="86" y="2"/>
                  </a:lnTo>
                  <a:lnTo>
                    <a:pt x="86" y="2"/>
                  </a:lnTo>
                  <a:lnTo>
                    <a:pt x="90" y="4"/>
                  </a:lnTo>
                  <a:lnTo>
                    <a:pt x="90" y="4"/>
                  </a:lnTo>
                  <a:lnTo>
                    <a:pt x="92" y="4"/>
                  </a:lnTo>
                  <a:lnTo>
                    <a:pt x="92" y="4"/>
                  </a:lnTo>
                  <a:lnTo>
                    <a:pt x="94" y="4"/>
                  </a:lnTo>
                  <a:lnTo>
                    <a:pt x="94" y="4"/>
                  </a:lnTo>
                  <a:lnTo>
                    <a:pt x="98" y="2"/>
                  </a:lnTo>
                  <a:lnTo>
                    <a:pt x="98" y="2"/>
                  </a:lnTo>
                  <a:lnTo>
                    <a:pt x="102" y="4"/>
                  </a:lnTo>
                  <a:lnTo>
                    <a:pt x="106" y="4"/>
                  </a:lnTo>
                  <a:lnTo>
                    <a:pt x="106" y="4"/>
                  </a:lnTo>
                  <a:lnTo>
                    <a:pt x="108" y="4"/>
                  </a:lnTo>
                  <a:lnTo>
                    <a:pt x="108" y="4"/>
                  </a:lnTo>
                  <a:lnTo>
                    <a:pt x="110" y="4"/>
                  </a:lnTo>
                  <a:lnTo>
                    <a:pt x="112" y="6"/>
                  </a:lnTo>
                  <a:lnTo>
                    <a:pt x="112" y="6"/>
                  </a:lnTo>
                  <a:lnTo>
                    <a:pt x="116" y="4"/>
                  </a:lnTo>
                  <a:lnTo>
                    <a:pt x="116" y="4"/>
                  </a:lnTo>
                  <a:lnTo>
                    <a:pt x="120" y="4"/>
                  </a:lnTo>
                  <a:lnTo>
                    <a:pt x="120" y="4"/>
                  </a:lnTo>
                  <a:lnTo>
                    <a:pt x="124" y="4"/>
                  </a:lnTo>
                  <a:lnTo>
                    <a:pt x="124" y="4"/>
                  </a:lnTo>
                  <a:lnTo>
                    <a:pt x="128" y="4"/>
                  </a:lnTo>
                  <a:lnTo>
                    <a:pt x="134" y="4"/>
                  </a:lnTo>
                  <a:lnTo>
                    <a:pt x="134" y="4"/>
                  </a:lnTo>
                  <a:lnTo>
                    <a:pt x="136" y="4"/>
                  </a:lnTo>
                  <a:lnTo>
                    <a:pt x="136" y="4"/>
                  </a:lnTo>
                  <a:lnTo>
                    <a:pt x="138" y="2"/>
                  </a:lnTo>
                  <a:lnTo>
                    <a:pt x="138" y="2"/>
                  </a:lnTo>
                  <a:lnTo>
                    <a:pt x="142" y="4"/>
                  </a:lnTo>
                  <a:lnTo>
                    <a:pt x="142" y="4"/>
                  </a:lnTo>
                  <a:lnTo>
                    <a:pt x="146" y="2"/>
                  </a:lnTo>
                  <a:lnTo>
                    <a:pt x="146" y="2"/>
                  </a:lnTo>
                  <a:lnTo>
                    <a:pt x="148" y="2"/>
                  </a:lnTo>
                  <a:lnTo>
                    <a:pt x="148" y="2"/>
                  </a:lnTo>
                  <a:lnTo>
                    <a:pt x="150" y="2"/>
                  </a:lnTo>
                  <a:lnTo>
                    <a:pt x="150" y="2"/>
                  </a:lnTo>
                  <a:lnTo>
                    <a:pt x="156" y="4"/>
                  </a:lnTo>
                  <a:lnTo>
                    <a:pt x="156" y="4"/>
                  </a:lnTo>
                  <a:lnTo>
                    <a:pt x="158" y="2"/>
                  </a:lnTo>
                  <a:lnTo>
                    <a:pt x="158" y="2"/>
                  </a:lnTo>
                  <a:lnTo>
                    <a:pt x="164" y="2"/>
                  </a:lnTo>
                  <a:lnTo>
                    <a:pt x="164" y="2"/>
                  </a:lnTo>
                  <a:lnTo>
                    <a:pt x="168" y="2"/>
                  </a:lnTo>
                  <a:lnTo>
                    <a:pt x="174" y="4"/>
                  </a:lnTo>
                  <a:lnTo>
                    <a:pt x="174" y="4"/>
                  </a:lnTo>
                  <a:lnTo>
                    <a:pt x="178" y="2"/>
                  </a:lnTo>
                  <a:lnTo>
                    <a:pt x="178" y="2"/>
                  </a:lnTo>
                  <a:lnTo>
                    <a:pt x="180" y="4"/>
                  </a:lnTo>
                  <a:lnTo>
                    <a:pt x="180" y="4"/>
                  </a:lnTo>
                  <a:lnTo>
                    <a:pt x="182" y="2"/>
                  </a:lnTo>
                  <a:lnTo>
                    <a:pt x="182" y="2"/>
                  </a:lnTo>
                  <a:lnTo>
                    <a:pt x="186" y="2"/>
                  </a:lnTo>
                  <a:lnTo>
                    <a:pt x="186" y="2"/>
                  </a:lnTo>
                  <a:lnTo>
                    <a:pt x="188" y="4"/>
                  </a:lnTo>
                  <a:lnTo>
                    <a:pt x="188" y="4"/>
                  </a:lnTo>
                  <a:lnTo>
                    <a:pt x="190" y="2"/>
                  </a:lnTo>
                  <a:lnTo>
                    <a:pt x="190" y="2"/>
                  </a:lnTo>
                  <a:lnTo>
                    <a:pt x="192" y="2"/>
                  </a:lnTo>
                  <a:lnTo>
                    <a:pt x="192" y="2"/>
                  </a:lnTo>
                  <a:lnTo>
                    <a:pt x="194" y="2"/>
                  </a:lnTo>
                  <a:lnTo>
                    <a:pt x="194" y="2"/>
                  </a:lnTo>
                  <a:lnTo>
                    <a:pt x="196" y="2"/>
                  </a:lnTo>
                  <a:lnTo>
                    <a:pt x="196" y="2"/>
                  </a:lnTo>
                  <a:lnTo>
                    <a:pt x="200" y="2"/>
                  </a:lnTo>
                  <a:lnTo>
                    <a:pt x="200" y="2"/>
                  </a:lnTo>
                  <a:lnTo>
                    <a:pt x="204" y="4"/>
                  </a:lnTo>
                  <a:lnTo>
                    <a:pt x="204" y="4"/>
                  </a:lnTo>
                  <a:lnTo>
                    <a:pt x="210" y="2"/>
                  </a:lnTo>
                  <a:lnTo>
                    <a:pt x="210" y="2"/>
                  </a:lnTo>
                  <a:lnTo>
                    <a:pt x="212" y="2"/>
                  </a:lnTo>
                  <a:lnTo>
                    <a:pt x="212" y="2"/>
                  </a:lnTo>
                  <a:lnTo>
                    <a:pt x="214" y="2"/>
                  </a:lnTo>
                  <a:lnTo>
                    <a:pt x="214" y="2"/>
                  </a:lnTo>
                  <a:lnTo>
                    <a:pt x="214" y="2"/>
                  </a:lnTo>
                  <a:lnTo>
                    <a:pt x="214" y="2"/>
                  </a:lnTo>
                  <a:lnTo>
                    <a:pt x="214" y="4"/>
                  </a:lnTo>
                  <a:lnTo>
                    <a:pt x="214" y="4"/>
                  </a:lnTo>
                  <a:lnTo>
                    <a:pt x="216" y="4"/>
                  </a:lnTo>
                  <a:lnTo>
                    <a:pt x="216" y="4"/>
                  </a:lnTo>
                  <a:lnTo>
                    <a:pt x="218" y="4"/>
                  </a:lnTo>
                  <a:lnTo>
                    <a:pt x="218" y="4"/>
                  </a:lnTo>
                  <a:lnTo>
                    <a:pt x="224" y="4"/>
                  </a:lnTo>
                  <a:lnTo>
                    <a:pt x="224" y="4"/>
                  </a:lnTo>
                  <a:lnTo>
                    <a:pt x="226" y="0"/>
                  </a:lnTo>
                  <a:lnTo>
                    <a:pt x="226" y="0"/>
                  </a:lnTo>
                  <a:lnTo>
                    <a:pt x="232" y="0"/>
                  </a:lnTo>
                  <a:lnTo>
                    <a:pt x="232" y="0"/>
                  </a:lnTo>
                  <a:lnTo>
                    <a:pt x="234" y="0"/>
                  </a:lnTo>
                  <a:lnTo>
                    <a:pt x="234" y="0"/>
                  </a:lnTo>
                  <a:lnTo>
                    <a:pt x="238" y="2"/>
                  </a:lnTo>
                  <a:lnTo>
                    <a:pt x="238" y="2"/>
                  </a:lnTo>
                  <a:lnTo>
                    <a:pt x="244" y="2"/>
                  </a:lnTo>
                  <a:lnTo>
                    <a:pt x="244" y="2"/>
                  </a:lnTo>
                  <a:lnTo>
                    <a:pt x="248" y="2"/>
                  </a:lnTo>
                  <a:lnTo>
                    <a:pt x="248" y="2"/>
                  </a:lnTo>
                  <a:lnTo>
                    <a:pt x="252" y="2"/>
                  </a:lnTo>
                  <a:lnTo>
                    <a:pt x="252" y="2"/>
                  </a:lnTo>
                  <a:lnTo>
                    <a:pt x="256" y="2"/>
                  </a:lnTo>
                  <a:lnTo>
                    <a:pt x="256" y="2"/>
                  </a:lnTo>
                  <a:lnTo>
                    <a:pt x="258" y="2"/>
                  </a:lnTo>
                  <a:lnTo>
                    <a:pt x="258" y="2"/>
                  </a:lnTo>
                  <a:lnTo>
                    <a:pt x="258" y="2"/>
                  </a:lnTo>
                  <a:lnTo>
                    <a:pt x="258" y="2"/>
                  </a:lnTo>
                  <a:lnTo>
                    <a:pt x="258" y="2"/>
                  </a:lnTo>
                  <a:lnTo>
                    <a:pt x="258" y="2"/>
                  </a:lnTo>
                  <a:lnTo>
                    <a:pt x="260" y="2"/>
                  </a:lnTo>
                  <a:lnTo>
                    <a:pt x="260" y="2"/>
                  </a:lnTo>
                  <a:lnTo>
                    <a:pt x="262" y="2"/>
                  </a:lnTo>
                  <a:lnTo>
                    <a:pt x="262" y="2"/>
                  </a:lnTo>
                  <a:lnTo>
                    <a:pt x="268" y="2"/>
                  </a:lnTo>
                  <a:lnTo>
                    <a:pt x="268" y="2"/>
                  </a:lnTo>
                  <a:lnTo>
                    <a:pt x="268" y="2"/>
                  </a:lnTo>
                  <a:lnTo>
                    <a:pt x="268" y="2"/>
                  </a:lnTo>
                  <a:lnTo>
                    <a:pt x="270" y="2"/>
                  </a:lnTo>
                  <a:lnTo>
                    <a:pt x="270" y="2"/>
                  </a:lnTo>
                  <a:lnTo>
                    <a:pt x="276" y="2"/>
                  </a:lnTo>
                  <a:lnTo>
                    <a:pt x="276" y="2"/>
                  </a:lnTo>
                  <a:lnTo>
                    <a:pt x="276" y="2"/>
                  </a:lnTo>
                  <a:lnTo>
                    <a:pt x="276" y="2"/>
                  </a:lnTo>
                  <a:lnTo>
                    <a:pt x="278" y="2"/>
                  </a:lnTo>
                  <a:lnTo>
                    <a:pt x="278" y="2"/>
                  </a:lnTo>
                  <a:lnTo>
                    <a:pt x="280" y="2"/>
                  </a:lnTo>
                  <a:lnTo>
                    <a:pt x="280" y="2"/>
                  </a:lnTo>
                  <a:lnTo>
                    <a:pt x="280" y="4"/>
                  </a:lnTo>
                  <a:lnTo>
                    <a:pt x="280" y="4"/>
                  </a:lnTo>
                  <a:lnTo>
                    <a:pt x="282" y="2"/>
                  </a:lnTo>
                  <a:lnTo>
                    <a:pt x="282" y="2"/>
                  </a:lnTo>
                  <a:lnTo>
                    <a:pt x="288" y="2"/>
                  </a:lnTo>
                  <a:lnTo>
                    <a:pt x="288" y="2"/>
                  </a:lnTo>
                  <a:lnTo>
                    <a:pt x="290" y="2"/>
                  </a:lnTo>
                  <a:lnTo>
                    <a:pt x="290" y="2"/>
                  </a:lnTo>
                  <a:lnTo>
                    <a:pt x="296" y="2"/>
                  </a:lnTo>
                  <a:lnTo>
                    <a:pt x="296" y="2"/>
                  </a:lnTo>
                  <a:lnTo>
                    <a:pt x="298" y="2"/>
                  </a:lnTo>
                  <a:lnTo>
                    <a:pt x="298" y="2"/>
                  </a:lnTo>
                  <a:lnTo>
                    <a:pt x="298" y="2"/>
                  </a:lnTo>
                  <a:lnTo>
                    <a:pt x="298" y="2"/>
                  </a:lnTo>
                  <a:lnTo>
                    <a:pt x="302" y="2"/>
                  </a:lnTo>
                  <a:lnTo>
                    <a:pt x="302" y="2"/>
                  </a:lnTo>
                  <a:lnTo>
                    <a:pt x="306" y="2"/>
                  </a:lnTo>
                  <a:lnTo>
                    <a:pt x="306" y="2"/>
                  </a:lnTo>
                  <a:lnTo>
                    <a:pt x="310" y="2"/>
                  </a:lnTo>
                  <a:lnTo>
                    <a:pt x="312" y="2"/>
                  </a:lnTo>
                  <a:lnTo>
                    <a:pt x="312" y="2"/>
                  </a:lnTo>
                  <a:lnTo>
                    <a:pt x="318" y="2"/>
                  </a:lnTo>
                  <a:lnTo>
                    <a:pt x="322" y="2"/>
                  </a:lnTo>
                  <a:lnTo>
                    <a:pt x="322" y="2"/>
                  </a:lnTo>
                  <a:lnTo>
                    <a:pt x="324" y="4"/>
                  </a:lnTo>
                  <a:lnTo>
                    <a:pt x="324" y="4"/>
                  </a:lnTo>
                  <a:lnTo>
                    <a:pt x="324" y="2"/>
                  </a:lnTo>
                  <a:lnTo>
                    <a:pt x="326" y="2"/>
                  </a:lnTo>
                  <a:lnTo>
                    <a:pt x="326" y="2"/>
                  </a:lnTo>
                  <a:lnTo>
                    <a:pt x="332" y="2"/>
                  </a:lnTo>
                  <a:lnTo>
                    <a:pt x="332" y="2"/>
                  </a:lnTo>
                  <a:lnTo>
                    <a:pt x="336" y="2"/>
                  </a:lnTo>
                  <a:lnTo>
                    <a:pt x="342" y="2"/>
                  </a:lnTo>
                  <a:lnTo>
                    <a:pt x="342" y="2"/>
                  </a:lnTo>
                  <a:lnTo>
                    <a:pt x="344" y="2"/>
                  </a:lnTo>
                  <a:lnTo>
                    <a:pt x="348" y="2"/>
                  </a:lnTo>
                  <a:lnTo>
                    <a:pt x="348" y="2"/>
                  </a:lnTo>
                  <a:lnTo>
                    <a:pt x="352" y="2"/>
                  </a:lnTo>
                  <a:lnTo>
                    <a:pt x="352" y="2"/>
                  </a:lnTo>
                  <a:lnTo>
                    <a:pt x="354" y="2"/>
                  </a:lnTo>
                  <a:lnTo>
                    <a:pt x="354" y="2"/>
                  </a:lnTo>
                  <a:lnTo>
                    <a:pt x="358" y="2"/>
                  </a:lnTo>
                  <a:lnTo>
                    <a:pt x="360" y="2"/>
                  </a:lnTo>
                  <a:lnTo>
                    <a:pt x="360" y="2"/>
                  </a:lnTo>
                  <a:lnTo>
                    <a:pt x="360" y="4"/>
                  </a:lnTo>
                  <a:lnTo>
                    <a:pt x="360" y="6"/>
                  </a:lnTo>
                  <a:lnTo>
                    <a:pt x="360" y="6"/>
                  </a:lnTo>
                  <a:lnTo>
                    <a:pt x="362" y="4"/>
                  </a:lnTo>
                  <a:lnTo>
                    <a:pt x="364" y="2"/>
                  </a:lnTo>
                  <a:lnTo>
                    <a:pt x="364" y="2"/>
                  </a:lnTo>
                  <a:lnTo>
                    <a:pt x="370" y="2"/>
                  </a:lnTo>
                  <a:lnTo>
                    <a:pt x="370" y="2"/>
                  </a:lnTo>
                  <a:lnTo>
                    <a:pt x="370" y="2"/>
                  </a:lnTo>
                  <a:lnTo>
                    <a:pt x="370" y="2"/>
                  </a:lnTo>
                  <a:lnTo>
                    <a:pt x="370" y="2"/>
                  </a:lnTo>
                  <a:lnTo>
                    <a:pt x="370" y="2"/>
                  </a:lnTo>
                  <a:lnTo>
                    <a:pt x="370" y="2"/>
                  </a:lnTo>
                  <a:lnTo>
                    <a:pt x="370" y="2"/>
                  </a:lnTo>
                  <a:lnTo>
                    <a:pt x="374" y="4"/>
                  </a:lnTo>
                  <a:lnTo>
                    <a:pt x="374" y="4"/>
                  </a:lnTo>
                  <a:lnTo>
                    <a:pt x="376" y="2"/>
                  </a:lnTo>
                  <a:lnTo>
                    <a:pt x="376" y="2"/>
                  </a:lnTo>
                  <a:lnTo>
                    <a:pt x="378" y="4"/>
                  </a:lnTo>
                  <a:lnTo>
                    <a:pt x="378" y="4"/>
                  </a:lnTo>
                  <a:lnTo>
                    <a:pt x="384" y="4"/>
                  </a:lnTo>
                  <a:lnTo>
                    <a:pt x="384" y="4"/>
                  </a:lnTo>
                  <a:lnTo>
                    <a:pt x="386" y="4"/>
                  </a:lnTo>
                  <a:lnTo>
                    <a:pt x="386" y="4"/>
                  </a:lnTo>
                  <a:lnTo>
                    <a:pt x="390" y="4"/>
                  </a:lnTo>
                  <a:lnTo>
                    <a:pt x="390" y="4"/>
                  </a:lnTo>
                  <a:lnTo>
                    <a:pt x="392" y="4"/>
                  </a:lnTo>
                  <a:lnTo>
                    <a:pt x="392" y="4"/>
                  </a:lnTo>
                  <a:lnTo>
                    <a:pt x="392" y="4"/>
                  </a:lnTo>
                  <a:lnTo>
                    <a:pt x="392" y="4"/>
                  </a:lnTo>
                  <a:lnTo>
                    <a:pt x="394" y="4"/>
                  </a:lnTo>
                  <a:lnTo>
                    <a:pt x="394" y="4"/>
                  </a:lnTo>
                  <a:lnTo>
                    <a:pt x="394" y="4"/>
                  </a:lnTo>
                  <a:lnTo>
                    <a:pt x="394" y="4"/>
                  </a:lnTo>
                  <a:lnTo>
                    <a:pt x="396" y="6"/>
                  </a:lnTo>
                  <a:lnTo>
                    <a:pt x="396" y="6"/>
                  </a:lnTo>
                  <a:lnTo>
                    <a:pt x="398" y="6"/>
                  </a:lnTo>
                  <a:lnTo>
                    <a:pt x="398" y="6"/>
                  </a:lnTo>
                  <a:lnTo>
                    <a:pt x="398" y="6"/>
                  </a:lnTo>
                  <a:lnTo>
                    <a:pt x="398" y="6"/>
                  </a:lnTo>
                  <a:lnTo>
                    <a:pt x="402" y="4"/>
                  </a:lnTo>
                  <a:lnTo>
                    <a:pt x="402" y="4"/>
                  </a:lnTo>
                  <a:lnTo>
                    <a:pt x="406" y="6"/>
                  </a:lnTo>
                  <a:lnTo>
                    <a:pt x="406" y="6"/>
                  </a:lnTo>
                  <a:lnTo>
                    <a:pt x="408" y="4"/>
                  </a:lnTo>
                  <a:lnTo>
                    <a:pt x="408" y="4"/>
                  </a:lnTo>
                  <a:lnTo>
                    <a:pt x="410" y="6"/>
                  </a:lnTo>
                  <a:lnTo>
                    <a:pt x="410" y="6"/>
                  </a:lnTo>
                  <a:lnTo>
                    <a:pt x="410" y="6"/>
                  </a:lnTo>
                  <a:lnTo>
                    <a:pt x="412" y="6"/>
                  </a:lnTo>
                  <a:lnTo>
                    <a:pt x="412" y="4"/>
                  </a:lnTo>
                  <a:lnTo>
                    <a:pt x="412" y="4"/>
                  </a:lnTo>
                  <a:lnTo>
                    <a:pt x="420" y="4"/>
                  </a:lnTo>
                  <a:lnTo>
                    <a:pt x="420" y="4"/>
                  </a:lnTo>
                  <a:lnTo>
                    <a:pt x="424" y="4"/>
                  </a:lnTo>
                  <a:lnTo>
                    <a:pt x="424" y="4"/>
                  </a:lnTo>
                  <a:lnTo>
                    <a:pt x="428" y="6"/>
                  </a:lnTo>
                  <a:lnTo>
                    <a:pt x="428" y="6"/>
                  </a:lnTo>
                  <a:lnTo>
                    <a:pt x="430" y="4"/>
                  </a:lnTo>
                  <a:lnTo>
                    <a:pt x="430" y="4"/>
                  </a:lnTo>
                  <a:lnTo>
                    <a:pt x="432" y="6"/>
                  </a:lnTo>
                  <a:lnTo>
                    <a:pt x="432" y="6"/>
                  </a:lnTo>
                  <a:lnTo>
                    <a:pt x="436" y="4"/>
                  </a:lnTo>
                  <a:lnTo>
                    <a:pt x="436" y="4"/>
                  </a:lnTo>
                  <a:lnTo>
                    <a:pt x="442" y="4"/>
                  </a:lnTo>
                  <a:lnTo>
                    <a:pt x="442" y="4"/>
                  </a:lnTo>
                  <a:lnTo>
                    <a:pt x="446" y="4"/>
                  </a:lnTo>
                  <a:lnTo>
                    <a:pt x="446" y="4"/>
                  </a:lnTo>
                  <a:lnTo>
                    <a:pt x="448" y="4"/>
                  </a:lnTo>
                  <a:lnTo>
                    <a:pt x="448" y="4"/>
                  </a:lnTo>
                  <a:lnTo>
                    <a:pt x="450" y="6"/>
                  </a:lnTo>
                  <a:lnTo>
                    <a:pt x="450" y="6"/>
                  </a:lnTo>
                  <a:lnTo>
                    <a:pt x="452" y="6"/>
                  </a:lnTo>
                  <a:lnTo>
                    <a:pt x="452" y="6"/>
                  </a:lnTo>
                  <a:lnTo>
                    <a:pt x="452" y="6"/>
                  </a:lnTo>
                  <a:lnTo>
                    <a:pt x="452" y="6"/>
                  </a:lnTo>
                  <a:lnTo>
                    <a:pt x="458" y="6"/>
                  </a:lnTo>
                  <a:lnTo>
                    <a:pt x="458" y="6"/>
                  </a:lnTo>
                  <a:lnTo>
                    <a:pt x="458" y="8"/>
                  </a:lnTo>
                  <a:lnTo>
                    <a:pt x="458" y="8"/>
                  </a:lnTo>
                  <a:lnTo>
                    <a:pt x="460" y="6"/>
                  </a:lnTo>
                  <a:lnTo>
                    <a:pt x="460" y="6"/>
                  </a:lnTo>
                  <a:lnTo>
                    <a:pt x="464" y="8"/>
                  </a:lnTo>
                  <a:lnTo>
                    <a:pt x="464" y="8"/>
                  </a:lnTo>
                  <a:lnTo>
                    <a:pt x="468" y="6"/>
                  </a:lnTo>
                  <a:lnTo>
                    <a:pt x="468" y="6"/>
                  </a:lnTo>
                  <a:lnTo>
                    <a:pt x="472" y="6"/>
                  </a:lnTo>
                  <a:lnTo>
                    <a:pt x="472" y="6"/>
                  </a:lnTo>
                  <a:lnTo>
                    <a:pt x="476" y="6"/>
                  </a:lnTo>
                  <a:lnTo>
                    <a:pt x="476" y="6"/>
                  </a:lnTo>
                  <a:lnTo>
                    <a:pt x="478" y="6"/>
                  </a:lnTo>
                  <a:lnTo>
                    <a:pt x="478" y="6"/>
                  </a:lnTo>
                  <a:lnTo>
                    <a:pt x="482" y="6"/>
                  </a:lnTo>
                  <a:lnTo>
                    <a:pt x="482" y="6"/>
                  </a:lnTo>
                  <a:lnTo>
                    <a:pt x="484" y="6"/>
                  </a:lnTo>
                  <a:lnTo>
                    <a:pt x="484" y="6"/>
                  </a:lnTo>
                  <a:lnTo>
                    <a:pt x="490" y="4"/>
                  </a:lnTo>
                  <a:lnTo>
                    <a:pt x="490" y="4"/>
                  </a:lnTo>
                  <a:lnTo>
                    <a:pt x="490" y="6"/>
                  </a:lnTo>
                  <a:lnTo>
                    <a:pt x="490" y="6"/>
                  </a:lnTo>
                  <a:lnTo>
                    <a:pt x="494" y="6"/>
                  </a:lnTo>
                  <a:lnTo>
                    <a:pt x="494" y="6"/>
                  </a:lnTo>
                  <a:lnTo>
                    <a:pt x="498" y="6"/>
                  </a:lnTo>
                  <a:lnTo>
                    <a:pt x="498" y="6"/>
                  </a:lnTo>
                  <a:lnTo>
                    <a:pt x="506" y="6"/>
                  </a:lnTo>
                  <a:lnTo>
                    <a:pt x="516" y="6"/>
                  </a:lnTo>
                  <a:lnTo>
                    <a:pt x="516" y="6"/>
                  </a:lnTo>
                  <a:lnTo>
                    <a:pt x="518" y="6"/>
                  </a:lnTo>
                  <a:lnTo>
                    <a:pt x="518" y="6"/>
                  </a:lnTo>
                  <a:lnTo>
                    <a:pt x="522" y="6"/>
                  </a:lnTo>
                  <a:lnTo>
                    <a:pt x="522" y="6"/>
                  </a:lnTo>
                  <a:lnTo>
                    <a:pt x="522" y="6"/>
                  </a:lnTo>
                  <a:lnTo>
                    <a:pt x="524" y="6"/>
                  </a:lnTo>
                  <a:lnTo>
                    <a:pt x="524" y="6"/>
                  </a:lnTo>
                  <a:lnTo>
                    <a:pt x="526" y="6"/>
                  </a:lnTo>
                  <a:lnTo>
                    <a:pt x="526" y="6"/>
                  </a:lnTo>
                  <a:lnTo>
                    <a:pt x="528" y="6"/>
                  </a:lnTo>
                  <a:lnTo>
                    <a:pt x="528" y="6"/>
                  </a:lnTo>
                  <a:lnTo>
                    <a:pt x="530" y="6"/>
                  </a:lnTo>
                  <a:lnTo>
                    <a:pt x="530" y="6"/>
                  </a:lnTo>
                  <a:lnTo>
                    <a:pt x="532" y="6"/>
                  </a:lnTo>
                  <a:lnTo>
                    <a:pt x="532" y="6"/>
                  </a:lnTo>
                  <a:lnTo>
                    <a:pt x="534" y="6"/>
                  </a:lnTo>
                  <a:lnTo>
                    <a:pt x="534" y="6"/>
                  </a:lnTo>
                  <a:lnTo>
                    <a:pt x="536" y="6"/>
                  </a:lnTo>
                  <a:lnTo>
                    <a:pt x="536" y="6"/>
                  </a:lnTo>
                  <a:lnTo>
                    <a:pt x="540" y="4"/>
                  </a:lnTo>
                  <a:lnTo>
                    <a:pt x="540" y="4"/>
                  </a:lnTo>
                  <a:lnTo>
                    <a:pt x="542" y="4"/>
                  </a:lnTo>
                  <a:lnTo>
                    <a:pt x="542" y="4"/>
                  </a:lnTo>
                  <a:lnTo>
                    <a:pt x="544" y="4"/>
                  </a:lnTo>
                  <a:lnTo>
                    <a:pt x="544" y="4"/>
                  </a:lnTo>
                  <a:lnTo>
                    <a:pt x="548" y="4"/>
                  </a:lnTo>
                  <a:lnTo>
                    <a:pt x="548" y="4"/>
                  </a:lnTo>
                  <a:lnTo>
                    <a:pt x="550" y="4"/>
                  </a:lnTo>
                  <a:lnTo>
                    <a:pt x="550" y="4"/>
                  </a:lnTo>
                  <a:lnTo>
                    <a:pt x="556" y="4"/>
                  </a:lnTo>
                  <a:lnTo>
                    <a:pt x="560" y="4"/>
                  </a:lnTo>
                  <a:lnTo>
                    <a:pt x="560" y="4"/>
                  </a:lnTo>
                  <a:lnTo>
                    <a:pt x="562" y="6"/>
                  </a:lnTo>
                  <a:lnTo>
                    <a:pt x="562" y="6"/>
                  </a:lnTo>
                  <a:lnTo>
                    <a:pt x="568" y="6"/>
                  </a:lnTo>
                  <a:lnTo>
                    <a:pt x="568" y="6"/>
                  </a:lnTo>
                  <a:lnTo>
                    <a:pt x="570" y="4"/>
                  </a:lnTo>
                  <a:lnTo>
                    <a:pt x="570" y="4"/>
                  </a:lnTo>
                  <a:lnTo>
                    <a:pt x="572" y="4"/>
                  </a:lnTo>
                  <a:lnTo>
                    <a:pt x="572" y="4"/>
                  </a:lnTo>
                  <a:lnTo>
                    <a:pt x="574" y="4"/>
                  </a:lnTo>
                  <a:lnTo>
                    <a:pt x="574" y="4"/>
                  </a:lnTo>
                  <a:lnTo>
                    <a:pt x="574" y="4"/>
                  </a:lnTo>
                  <a:lnTo>
                    <a:pt x="578" y="6"/>
                  </a:lnTo>
                  <a:lnTo>
                    <a:pt x="578" y="6"/>
                  </a:lnTo>
                  <a:lnTo>
                    <a:pt x="582" y="6"/>
                  </a:lnTo>
                  <a:lnTo>
                    <a:pt x="582" y="6"/>
                  </a:lnTo>
                  <a:lnTo>
                    <a:pt x="582" y="6"/>
                  </a:lnTo>
                  <a:lnTo>
                    <a:pt x="582" y="6"/>
                  </a:lnTo>
                  <a:lnTo>
                    <a:pt x="582" y="6"/>
                  </a:lnTo>
                  <a:lnTo>
                    <a:pt x="582" y="6"/>
                  </a:lnTo>
                  <a:lnTo>
                    <a:pt x="582" y="6"/>
                  </a:lnTo>
                  <a:lnTo>
                    <a:pt x="582" y="6"/>
                  </a:lnTo>
                  <a:lnTo>
                    <a:pt x="586" y="6"/>
                  </a:lnTo>
                  <a:lnTo>
                    <a:pt x="586" y="6"/>
                  </a:lnTo>
                  <a:lnTo>
                    <a:pt x="590" y="6"/>
                  </a:lnTo>
                  <a:lnTo>
                    <a:pt x="590" y="6"/>
                  </a:lnTo>
                  <a:lnTo>
                    <a:pt x="592" y="4"/>
                  </a:lnTo>
                  <a:lnTo>
                    <a:pt x="592" y="4"/>
                  </a:lnTo>
                  <a:lnTo>
                    <a:pt x="594" y="4"/>
                  </a:lnTo>
                  <a:lnTo>
                    <a:pt x="596" y="6"/>
                  </a:lnTo>
                  <a:lnTo>
                    <a:pt x="596" y="6"/>
                  </a:lnTo>
                  <a:lnTo>
                    <a:pt x="600" y="8"/>
                  </a:lnTo>
                  <a:lnTo>
                    <a:pt x="600" y="8"/>
                  </a:lnTo>
                  <a:lnTo>
                    <a:pt x="602" y="8"/>
                  </a:lnTo>
                  <a:lnTo>
                    <a:pt x="604" y="8"/>
                  </a:lnTo>
                  <a:lnTo>
                    <a:pt x="604" y="8"/>
                  </a:lnTo>
                  <a:lnTo>
                    <a:pt x="606" y="8"/>
                  </a:lnTo>
                  <a:lnTo>
                    <a:pt x="606" y="8"/>
                  </a:lnTo>
                  <a:lnTo>
                    <a:pt x="612" y="8"/>
                  </a:lnTo>
                  <a:lnTo>
                    <a:pt x="612" y="8"/>
                  </a:lnTo>
                  <a:lnTo>
                    <a:pt x="616" y="6"/>
                  </a:lnTo>
                  <a:lnTo>
                    <a:pt x="616" y="6"/>
                  </a:lnTo>
                  <a:lnTo>
                    <a:pt x="618" y="8"/>
                  </a:lnTo>
                  <a:lnTo>
                    <a:pt x="618" y="8"/>
                  </a:lnTo>
                  <a:lnTo>
                    <a:pt x="618" y="8"/>
                  </a:lnTo>
                  <a:lnTo>
                    <a:pt x="620" y="10"/>
                  </a:lnTo>
                  <a:lnTo>
                    <a:pt x="620" y="10"/>
                  </a:lnTo>
                  <a:lnTo>
                    <a:pt x="628" y="8"/>
                  </a:lnTo>
                  <a:lnTo>
                    <a:pt x="628" y="8"/>
                  </a:lnTo>
                  <a:lnTo>
                    <a:pt x="630" y="6"/>
                  </a:lnTo>
                  <a:lnTo>
                    <a:pt x="630" y="6"/>
                  </a:lnTo>
                  <a:lnTo>
                    <a:pt x="634" y="8"/>
                  </a:lnTo>
                  <a:lnTo>
                    <a:pt x="634" y="8"/>
                  </a:lnTo>
                  <a:lnTo>
                    <a:pt x="636" y="6"/>
                  </a:lnTo>
                  <a:lnTo>
                    <a:pt x="636" y="6"/>
                  </a:lnTo>
                  <a:lnTo>
                    <a:pt x="644" y="6"/>
                  </a:lnTo>
                  <a:lnTo>
                    <a:pt x="644" y="6"/>
                  </a:lnTo>
                  <a:lnTo>
                    <a:pt x="646" y="6"/>
                  </a:lnTo>
                  <a:lnTo>
                    <a:pt x="646" y="6"/>
                  </a:lnTo>
                  <a:lnTo>
                    <a:pt x="650" y="4"/>
                  </a:lnTo>
                  <a:lnTo>
                    <a:pt x="650" y="4"/>
                  </a:lnTo>
                  <a:lnTo>
                    <a:pt x="652" y="6"/>
                  </a:lnTo>
                  <a:lnTo>
                    <a:pt x="652" y="6"/>
                  </a:lnTo>
                  <a:lnTo>
                    <a:pt x="658" y="6"/>
                  </a:lnTo>
                  <a:lnTo>
                    <a:pt x="658" y="6"/>
                  </a:lnTo>
                  <a:lnTo>
                    <a:pt x="660" y="6"/>
                  </a:lnTo>
                  <a:lnTo>
                    <a:pt x="660" y="6"/>
                  </a:lnTo>
                  <a:lnTo>
                    <a:pt x="664" y="4"/>
                  </a:lnTo>
                  <a:lnTo>
                    <a:pt x="664" y="4"/>
                  </a:lnTo>
                  <a:lnTo>
                    <a:pt x="664" y="6"/>
                  </a:lnTo>
                  <a:lnTo>
                    <a:pt x="664" y="6"/>
                  </a:lnTo>
                  <a:lnTo>
                    <a:pt x="668" y="6"/>
                  </a:lnTo>
                  <a:lnTo>
                    <a:pt x="668" y="6"/>
                  </a:lnTo>
                  <a:lnTo>
                    <a:pt x="670" y="6"/>
                  </a:lnTo>
                  <a:lnTo>
                    <a:pt x="670" y="6"/>
                  </a:lnTo>
                  <a:lnTo>
                    <a:pt x="674" y="6"/>
                  </a:lnTo>
                  <a:lnTo>
                    <a:pt x="674" y="6"/>
                  </a:lnTo>
                  <a:lnTo>
                    <a:pt x="676" y="6"/>
                  </a:lnTo>
                  <a:lnTo>
                    <a:pt x="678" y="6"/>
                  </a:lnTo>
                  <a:lnTo>
                    <a:pt x="678" y="6"/>
                  </a:lnTo>
                  <a:lnTo>
                    <a:pt x="682" y="4"/>
                  </a:lnTo>
                  <a:lnTo>
                    <a:pt x="682" y="4"/>
                  </a:lnTo>
                  <a:lnTo>
                    <a:pt x="684" y="4"/>
                  </a:lnTo>
                  <a:lnTo>
                    <a:pt x="684" y="4"/>
                  </a:lnTo>
                  <a:lnTo>
                    <a:pt x="686" y="4"/>
                  </a:lnTo>
                  <a:lnTo>
                    <a:pt x="686" y="4"/>
                  </a:lnTo>
                  <a:lnTo>
                    <a:pt x="688" y="4"/>
                  </a:lnTo>
                  <a:lnTo>
                    <a:pt x="688" y="4"/>
                  </a:lnTo>
                  <a:lnTo>
                    <a:pt x="690" y="6"/>
                  </a:lnTo>
                  <a:lnTo>
                    <a:pt x="690" y="6"/>
                  </a:lnTo>
                  <a:lnTo>
                    <a:pt x="692" y="6"/>
                  </a:lnTo>
                  <a:lnTo>
                    <a:pt x="692" y="6"/>
                  </a:lnTo>
                  <a:lnTo>
                    <a:pt x="696" y="6"/>
                  </a:lnTo>
                  <a:lnTo>
                    <a:pt x="696" y="6"/>
                  </a:lnTo>
                  <a:lnTo>
                    <a:pt x="700" y="6"/>
                  </a:lnTo>
                  <a:lnTo>
                    <a:pt x="700" y="6"/>
                  </a:lnTo>
                  <a:lnTo>
                    <a:pt x="706" y="6"/>
                  </a:lnTo>
                  <a:lnTo>
                    <a:pt x="706" y="6"/>
                  </a:lnTo>
                  <a:lnTo>
                    <a:pt x="706" y="8"/>
                  </a:lnTo>
                  <a:lnTo>
                    <a:pt x="706" y="8"/>
                  </a:lnTo>
                  <a:lnTo>
                    <a:pt x="708" y="10"/>
                  </a:lnTo>
                  <a:lnTo>
                    <a:pt x="708" y="10"/>
                  </a:lnTo>
                  <a:lnTo>
                    <a:pt x="712" y="10"/>
                  </a:lnTo>
                  <a:lnTo>
                    <a:pt x="712" y="10"/>
                  </a:lnTo>
                  <a:lnTo>
                    <a:pt x="716" y="8"/>
                  </a:lnTo>
                  <a:lnTo>
                    <a:pt x="716" y="8"/>
                  </a:lnTo>
                  <a:lnTo>
                    <a:pt x="722" y="8"/>
                  </a:lnTo>
                  <a:lnTo>
                    <a:pt x="722" y="8"/>
                  </a:lnTo>
                  <a:lnTo>
                    <a:pt x="728" y="6"/>
                  </a:lnTo>
                  <a:lnTo>
                    <a:pt x="728" y="6"/>
                  </a:lnTo>
                  <a:lnTo>
                    <a:pt x="728" y="6"/>
                  </a:lnTo>
                  <a:lnTo>
                    <a:pt x="728" y="6"/>
                  </a:lnTo>
                  <a:lnTo>
                    <a:pt x="734" y="4"/>
                  </a:lnTo>
                  <a:lnTo>
                    <a:pt x="734" y="4"/>
                  </a:lnTo>
                  <a:lnTo>
                    <a:pt x="746" y="4"/>
                  </a:lnTo>
                  <a:lnTo>
                    <a:pt x="746" y="4"/>
                  </a:lnTo>
                  <a:lnTo>
                    <a:pt x="746" y="6"/>
                  </a:lnTo>
                  <a:lnTo>
                    <a:pt x="746" y="6"/>
                  </a:lnTo>
                  <a:lnTo>
                    <a:pt x="750" y="6"/>
                  </a:lnTo>
                  <a:lnTo>
                    <a:pt x="754" y="6"/>
                  </a:lnTo>
                  <a:lnTo>
                    <a:pt x="754" y="6"/>
                  </a:lnTo>
                  <a:lnTo>
                    <a:pt x="764" y="6"/>
                  </a:lnTo>
                  <a:lnTo>
                    <a:pt x="764" y="6"/>
                  </a:lnTo>
                  <a:lnTo>
                    <a:pt x="766" y="6"/>
                  </a:lnTo>
                  <a:lnTo>
                    <a:pt x="766" y="6"/>
                  </a:lnTo>
                  <a:lnTo>
                    <a:pt x="766" y="6"/>
                  </a:lnTo>
                  <a:lnTo>
                    <a:pt x="770" y="6"/>
                  </a:lnTo>
                  <a:lnTo>
                    <a:pt x="770" y="6"/>
                  </a:lnTo>
                  <a:lnTo>
                    <a:pt x="774" y="6"/>
                  </a:lnTo>
                  <a:lnTo>
                    <a:pt x="774" y="6"/>
                  </a:lnTo>
                  <a:lnTo>
                    <a:pt x="774" y="6"/>
                  </a:lnTo>
                  <a:lnTo>
                    <a:pt x="774" y="6"/>
                  </a:lnTo>
                  <a:lnTo>
                    <a:pt x="776" y="6"/>
                  </a:lnTo>
                  <a:lnTo>
                    <a:pt x="776" y="6"/>
                  </a:lnTo>
                  <a:lnTo>
                    <a:pt x="776" y="6"/>
                  </a:lnTo>
                  <a:lnTo>
                    <a:pt x="776" y="6"/>
                  </a:lnTo>
                  <a:lnTo>
                    <a:pt x="778" y="8"/>
                  </a:lnTo>
                  <a:lnTo>
                    <a:pt x="778" y="8"/>
                  </a:lnTo>
                  <a:lnTo>
                    <a:pt x="780" y="8"/>
                  </a:lnTo>
                  <a:lnTo>
                    <a:pt x="780" y="8"/>
                  </a:lnTo>
                  <a:lnTo>
                    <a:pt x="780" y="6"/>
                  </a:lnTo>
                  <a:lnTo>
                    <a:pt x="780" y="6"/>
                  </a:lnTo>
                  <a:lnTo>
                    <a:pt x="784" y="6"/>
                  </a:lnTo>
                  <a:lnTo>
                    <a:pt x="786" y="6"/>
                  </a:lnTo>
                  <a:lnTo>
                    <a:pt x="786" y="6"/>
                  </a:lnTo>
                  <a:lnTo>
                    <a:pt x="788" y="8"/>
                  </a:lnTo>
                  <a:lnTo>
                    <a:pt x="788" y="8"/>
                  </a:lnTo>
                  <a:lnTo>
                    <a:pt x="790" y="8"/>
                  </a:lnTo>
                  <a:lnTo>
                    <a:pt x="790" y="8"/>
                  </a:lnTo>
                  <a:lnTo>
                    <a:pt x="790" y="6"/>
                  </a:lnTo>
                  <a:lnTo>
                    <a:pt x="790" y="6"/>
                  </a:lnTo>
                  <a:lnTo>
                    <a:pt x="790" y="6"/>
                  </a:lnTo>
                  <a:lnTo>
                    <a:pt x="798" y="6"/>
                  </a:lnTo>
                  <a:lnTo>
                    <a:pt x="798" y="6"/>
                  </a:lnTo>
                  <a:lnTo>
                    <a:pt x="800" y="6"/>
                  </a:lnTo>
                  <a:lnTo>
                    <a:pt x="800" y="6"/>
                  </a:lnTo>
                  <a:lnTo>
                    <a:pt x="806" y="6"/>
                  </a:lnTo>
                  <a:lnTo>
                    <a:pt x="806" y="6"/>
                  </a:lnTo>
                  <a:lnTo>
                    <a:pt x="806" y="6"/>
                  </a:lnTo>
                  <a:lnTo>
                    <a:pt x="806" y="6"/>
                  </a:lnTo>
                  <a:lnTo>
                    <a:pt x="808" y="6"/>
                  </a:lnTo>
                  <a:lnTo>
                    <a:pt x="808" y="6"/>
                  </a:lnTo>
                  <a:lnTo>
                    <a:pt x="810" y="6"/>
                  </a:lnTo>
                  <a:lnTo>
                    <a:pt x="810" y="6"/>
                  </a:lnTo>
                  <a:lnTo>
                    <a:pt x="812" y="4"/>
                  </a:lnTo>
                  <a:lnTo>
                    <a:pt x="812" y="4"/>
                  </a:lnTo>
                  <a:lnTo>
                    <a:pt x="816" y="4"/>
                  </a:lnTo>
                  <a:lnTo>
                    <a:pt x="816" y="4"/>
                  </a:lnTo>
                  <a:lnTo>
                    <a:pt x="818" y="4"/>
                  </a:lnTo>
                  <a:lnTo>
                    <a:pt x="818" y="4"/>
                  </a:lnTo>
                  <a:lnTo>
                    <a:pt x="818" y="4"/>
                  </a:lnTo>
                  <a:lnTo>
                    <a:pt x="818" y="4"/>
                  </a:lnTo>
                  <a:lnTo>
                    <a:pt x="818" y="4"/>
                  </a:lnTo>
                  <a:lnTo>
                    <a:pt x="818" y="4"/>
                  </a:lnTo>
                  <a:lnTo>
                    <a:pt x="818" y="4"/>
                  </a:lnTo>
                  <a:lnTo>
                    <a:pt x="818" y="4"/>
                  </a:lnTo>
                  <a:lnTo>
                    <a:pt x="820" y="4"/>
                  </a:lnTo>
                  <a:lnTo>
                    <a:pt x="820" y="4"/>
                  </a:lnTo>
                  <a:lnTo>
                    <a:pt x="822" y="4"/>
                  </a:lnTo>
                  <a:lnTo>
                    <a:pt x="822" y="4"/>
                  </a:lnTo>
                  <a:lnTo>
                    <a:pt x="826" y="4"/>
                  </a:lnTo>
                  <a:lnTo>
                    <a:pt x="826" y="4"/>
                  </a:lnTo>
                  <a:lnTo>
                    <a:pt x="832" y="4"/>
                  </a:lnTo>
                  <a:lnTo>
                    <a:pt x="832" y="4"/>
                  </a:lnTo>
                  <a:lnTo>
                    <a:pt x="834" y="4"/>
                  </a:lnTo>
                  <a:lnTo>
                    <a:pt x="834" y="4"/>
                  </a:lnTo>
                  <a:lnTo>
                    <a:pt x="838" y="4"/>
                  </a:lnTo>
                  <a:lnTo>
                    <a:pt x="838" y="4"/>
                  </a:lnTo>
                  <a:lnTo>
                    <a:pt x="840" y="4"/>
                  </a:lnTo>
                  <a:lnTo>
                    <a:pt x="840" y="4"/>
                  </a:lnTo>
                  <a:lnTo>
                    <a:pt x="848" y="4"/>
                  </a:lnTo>
                  <a:lnTo>
                    <a:pt x="848" y="4"/>
                  </a:lnTo>
                  <a:lnTo>
                    <a:pt x="850" y="6"/>
                  </a:lnTo>
                  <a:lnTo>
                    <a:pt x="850" y="6"/>
                  </a:lnTo>
                  <a:lnTo>
                    <a:pt x="852" y="6"/>
                  </a:lnTo>
                  <a:lnTo>
                    <a:pt x="852" y="6"/>
                  </a:lnTo>
                  <a:lnTo>
                    <a:pt x="854" y="6"/>
                  </a:lnTo>
                  <a:lnTo>
                    <a:pt x="854" y="6"/>
                  </a:lnTo>
                  <a:lnTo>
                    <a:pt x="856" y="6"/>
                  </a:lnTo>
                  <a:lnTo>
                    <a:pt x="856" y="6"/>
                  </a:lnTo>
                  <a:lnTo>
                    <a:pt x="860" y="6"/>
                  </a:lnTo>
                  <a:lnTo>
                    <a:pt x="860" y="6"/>
                  </a:lnTo>
                  <a:lnTo>
                    <a:pt x="860" y="6"/>
                  </a:lnTo>
                  <a:lnTo>
                    <a:pt x="860" y="6"/>
                  </a:lnTo>
                  <a:lnTo>
                    <a:pt x="860" y="6"/>
                  </a:lnTo>
                  <a:lnTo>
                    <a:pt x="860" y="6"/>
                  </a:lnTo>
                  <a:lnTo>
                    <a:pt x="864" y="4"/>
                  </a:lnTo>
                  <a:lnTo>
                    <a:pt x="864" y="4"/>
                  </a:lnTo>
                  <a:lnTo>
                    <a:pt x="868" y="4"/>
                  </a:lnTo>
                  <a:lnTo>
                    <a:pt x="868" y="4"/>
                  </a:lnTo>
                  <a:lnTo>
                    <a:pt x="874" y="4"/>
                  </a:lnTo>
                  <a:lnTo>
                    <a:pt x="880" y="4"/>
                  </a:lnTo>
                  <a:lnTo>
                    <a:pt x="880" y="4"/>
                  </a:lnTo>
                  <a:lnTo>
                    <a:pt x="888" y="4"/>
                  </a:lnTo>
                  <a:lnTo>
                    <a:pt x="888" y="4"/>
                  </a:lnTo>
                  <a:lnTo>
                    <a:pt x="894" y="4"/>
                  </a:lnTo>
                  <a:lnTo>
                    <a:pt x="894" y="4"/>
                  </a:lnTo>
                  <a:lnTo>
                    <a:pt x="896" y="4"/>
                  </a:lnTo>
                  <a:lnTo>
                    <a:pt x="896" y="4"/>
                  </a:lnTo>
                  <a:lnTo>
                    <a:pt x="912" y="4"/>
                  </a:lnTo>
                  <a:lnTo>
                    <a:pt x="912" y="4"/>
                  </a:lnTo>
                  <a:lnTo>
                    <a:pt x="914" y="6"/>
                  </a:lnTo>
                  <a:lnTo>
                    <a:pt x="914" y="6"/>
                  </a:lnTo>
                  <a:lnTo>
                    <a:pt x="928" y="6"/>
                  </a:lnTo>
                  <a:lnTo>
                    <a:pt x="928" y="6"/>
                  </a:lnTo>
                  <a:lnTo>
                    <a:pt x="930" y="6"/>
                  </a:lnTo>
                  <a:lnTo>
                    <a:pt x="930" y="6"/>
                  </a:lnTo>
                  <a:lnTo>
                    <a:pt x="932" y="4"/>
                  </a:lnTo>
                  <a:lnTo>
                    <a:pt x="932" y="4"/>
                  </a:lnTo>
                  <a:lnTo>
                    <a:pt x="936" y="6"/>
                  </a:lnTo>
                  <a:lnTo>
                    <a:pt x="936" y="6"/>
                  </a:lnTo>
                  <a:lnTo>
                    <a:pt x="942" y="4"/>
                  </a:lnTo>
                  <a:lnTo>
                    <a:pt x="942" y="4"/>
                  </a:lnTo>
                  <a:lnTo>
                    <a:pt x="948" y="4"/>
                  </a:lnTo>
                  <a:lnTo>
                    <a:pt x="948" y="4"/>
                  </a:lnTo>
                  <a:lnTo>
                    <a:pt x="950" y="4"/>
                  </a:lnTo>
                  <a:lnTo>
                    <a:pt x="950" y="4"/>
                  </a:lnTo>
                  <a:lnTo>
                    <a:pt x="950" y="4"/>
                  </a:lnTo>
                  <a:lnTo>
                    <a:pt x="950" y="4"/>
                  </a:lnTo>
                  <a:lnTo>
                    <a:pt x="952" y="4"/>
                  </a:lnTo>
                  <a:lnTo>
                    <a:pt x="952" y="4"/>
                  </a:lnTo>
                  <a:lnTo>
                    <a:pt x="954" y="4"/>
                  </a:lnTo>
                  <a:lnTo>
                    <a:pt x="954" y="4"/>
                  </a:lnTo>
                  <a:lnTo>
                    <a:pt x="956" y="4"/>
                  </a:lnTo>
                  <a:lnTo>
                    <a:pt x="960" y="4"/>
                  </a:lnTo>
                  <a:lnTo>
                    <a:pt x="960" y="4"/>
                  </a:lnTo>
                  <a:lnTo>
                    <a:pt x="962" y="4"/>
                  </a:lnTo>
                  <a:lnTo>
                    <a:pt x="962" y="4"/>
                  </a:lnTo>
                  <a:lnTo>
                    <a:pt x="968" y="4"/>
                  </a:lnTo>
                  <a:lnTo>
                    <a:pt x="968" y="4"/>
                  </a:lnTo>
                  <a:lnTo>
                    <a:pt x="968" y="4"/>
                  </a:lnTo>
                  <a:lnTo>
                    <a:pt x="968" y="2"/>
                  </a:lnTo>
                  <a:lnTo>
                    <a:pt x="968" y="2"/>
                  </a:lnTo>
                  <a:lnTo>
                    <a:pt x="980" y="6"/>
                  </a:lnTo>
                  <a:lnTo>
                    <a:pt x="980" y="6"/>
                  </a:lnTo>
                  <a:lnTo>
                    <a:pt x="984" y="6"/>
                  </a:lnTo>
                  <a:lnTo>
                    <a:pt x="988" y="6"/>
                  </a:lnTo>
                  <a:lnTo>
                    <a:pt x="988" y="6"/>
                  </a:lnTo>
                  <a:lnTo>
                    <a:pt x="990" y="4"/>
                  </a:lnTo>
                  <a:lnTo>
                    <a:pt x="990" y="4"/>
                  </a:lnTo>
                  <a:lnTo>
                    <a:pt x="994" y="4"/>
                  </a:lnTo>
                  <a:lnTo>
                    <a:pt x="994" y="4"/>
                  </a:lnTo>
                  <a:lnTo>
                    <a:pt x="996" y="4"/>
                  </a:lnTo>
                  <a:lnTo>
                    <a:pt x="996" y="4"/>
                  </a:lnTo>
                  <a:lnTo>
                    <a:pt x="998" y="6"/>
                  </a:lnTo>
                  <a:lnTo>
                    <a:pt x="998" y="6"/>
                  </a:lnTo>
                  <a:lnTo>
                    <a:pt x="1000" y="6"/>
                  </a:lnTo>
                  <a:lnTo>
                    <a:pt x="1000" y="6"/>
                  </a:lnTo>
                  <a:lnTo>
                    <a:pt x="1000" y="6"/>
                  </a:lnTo>
                  <a:lnTo>
                    <a:pt x="1000" y="6"/>
                  </a:lnTo>
                  <a:lnTo>
                    <a:pt x="1002" y="4"/>
                  </a:lnTo>
                  <a:lnTo>
                    <a:pt x="1002" y="4"/>
                  </a:lnTo>
                  <a:lnTo>
                    <a:pt x="1004" y="4"/>
                  </a:lnTo>
                  <a:lnTo>
                    <a:pt x="1004" y="4"/>
                  </a:lnTo>
                  <a:lnTo>
                    <a:pt x="1008" y="4"/>
                  </a:lnTo>
                  <a:lnTo>
                    <a:pt x="1008" y="4"/>
                  </a:lnTo>
                  <a:lnTo>
                    <a:pt x="1010" y="4"/>
                  </a:lnTo>
                  <a:lnTo>
                    <a:pt x="1010" y="4"/>
                  </a:lnTo>
                  <a:lnTo>
                    <a:pt x="1014" y="2"/>
                  </a:lnTo>
                  <a:lnTo>
                    <a:pt x="1014" y="2"/>
                  </a:lnTo>
                  <a:lnTo>
                    <a:pt x="1018" y="2"/>
                  </a:lnTo>
                  <a:lnTo>
                    <a:pt x="1018" y="2"/>
                  </a:lnTo>
                  <a:lnTo>
                    <a:pt x="1020" y="2"/>
                  </a:lnTo>
                  <a:lnTo>
                    <a:pt x="1024" y="4"/>
                  </a:lnTo>
                  <a:lnTo>
                    <a:pt x="1024" y="4"/>
                  </a:lnTo>
                  <a:lnTo>
                    <a:pt x="1026" y="2"/>
                  </a:lnTo>
                  <a:lnTo>
                    <a:pt x="1026" y="2"/>
                  </a:lnTo>
                  <a:lnTo>
                    <a:pt x="1030" y="4"/>
                  </a:lnTo>
                  <a:lnTo>
                    <a:pt x="1030" y="4"/>
                  </a:lnTo>
                  <a:lnTo>
                    <a:pt x="1032" y="4"/>
                  </a:lnTo>
                  <a:lnTo>
                    <a:pt x="1032" y="4"/>
                  </a:lnTo>
                  <a:lnTo>
                    <a:pt x="1032" y="4"/>
                  </a:lnTo>
                  <a:lnTo>
                    <a:pt x="1032" y="4"/>
                  </a:lnTo>
                  <a:lnTo>
                    <a:pt x="1034" y="6"/>
                  </a:lnTo>
                  <a:lnTo>
                    <a:pt x="1034" y="6"/>
                  </a:lnTo>
                  <a:lnTo>
                    <a:pt x="1036" y="6"/>
                  </a:lnTo>
                  <a:lnTo>
                    <a:pt x="1036" y="6"/>
                  </a:lnTo>
                  <a:lnTo>
                    <a:pt x="1038" y="6"/>
                  </a:lnTo>
                  <a:lnTo>
                    <a:pt x="1038" y="6"/>
                  </a:lnTo>
                  <a:lnTo>
                    <a:pt x="1038" y="4"/>
                  </a:lnTo>
                  <a:lnTo>
                    <a:pt x="1038" y="4"/>
                  </a:lnTo>
                  <a:lnTo>
                    <a:pt x="1042" y="4"/>
                  </a:lnTo>
                  <a:lnTo>
                    <a:pt x="1042" y="4"/>
                  </a:lnTo>
                  <a:lnTo>
                    <a:pt x="1046" y="2"/>
                  </a:lnTo>
                  <a:lnTo>
                    <a:pt x="1046" y="2"/>
                  </a:lnTo>
                  <a:lnTo>
                    <a:pt x="1058" y="6"/>
                  </a:lnTo>
                  <a:lnTo>
                    <a:pt x="1058" y="6"/>
                  </a:lnTo>
                  <a:lnTo>
                    <a:pt x="1060" y="4"/>
                  </a:lnTo>
                  <a:lnTo>
                    <a:pt x="1060" y="4"/>
                  </a:lnTo>
                  <a:lnTo>
                    <a:pt x="1066" y="4"/>
                  </a:lnTo>
                  <a:lnTo>
                    <a:pt x="1066" y="4"/>
                  </a:lnTo>
                  <a:lnTo>
                    <a:pt x="1068" y="6"/>
                  </a:lnTo>
                  <a:lnTo>
                    <a:pt x="1068" y="6"/>
                  </a:lnTo>
                  <a:lnTo>
                    <a:pt x="1070" y="4"/>
                  </a:lnTo>
                  <a:lnTo>
                    <a:pt x="1070" y="4"/>
                  </a:lnTo>
                  <a:lnTo>
                    <a:pt x="1070" y="4"/>
                  </a:lnTo>
                  <a:lnTo>
                    <a:pt x="1076" y="4"/>
                  </a:lnTo>
                  <a:lnTo>
                    <a:pt x="1080" y="6"/>
                  </a:lnTo>
                  <a:lnTo>
                    <a:pt x="1080" y="6"/>
                  </a:lnTo>
                  <a:lnTo>
                    <a:pt x="1082" y="4"/>
                  </a:lnTo>
                  <a:lnTo>
                    <a:pt x="1082" y="4"/>
                  </a:lnTo>
                  <a:lnTo>
                    <a:pt x="1082" y="4"/>
                  </a:lnTo>
                  <a:lnTo>
                    <a:pt x="1082" y="4"/>
                  </a:lnTo>
                  <a:lnTo>
                    <a:pt x="1088" y="4"/>
                  </a:lnTo>
                  <a:lnTo>
                    <a:pt x="1088" y="4"/>
                  </a:lnTo>
                  <a:lnTo>
                    <a:pt x="1092" y="2"/>
                  </a:lnTo>
                  <a:lnTo>
                    <a:pt x="1092" y="2"/>
                  </a:lnTo>
                  <a:lnTo>
                    <a:pt x="1098" y="2"/>
                  </a:lnTo>
                  <a:lnTo>
                    <a:pt x="1098" y="2"/>
                  </a:lnTo>
                  <a:lnTo>
                    <a:pt x="1102" y="2"/>
                  </a:lnTo>
                  <a:lnTo>
                    <a:pt x="1102" y="2"/>
                  </a:lnTo>
                  <a:lnTo>
                    <a:pt x="1104" y="2"/>
                  </a:lnTo>
                  <a:lnTo>
                    <a:pt x="1104" y="2"/>
                  </a:lnTo>
                  <a:lnTo>
                    <a:pt x="1108" y="2"/>
                  </a:lnTo>
                  <a:lnTo>
                    <a:pt x="1108" y="2"/>
                  </a:lnTo>
                  <a:lnTo>
                    <a:pt x="1112" y="2"/>
                  </a:lnTo>
                  <a:lnTo>
                    <a:pt x="1112" y="2"/>
                  </a:lnTo>
                  <a:lnTo>
                    <a:pt x="1112" y="2"/>
                  </a:lnTo>
                  <a:lnTo>
                    <a:pt x="1112" y="2"/>
                  </a:lnTo>
                  <a:lnTo>
                    <a:pt x="1118" y="0"/>
                  </a:lnTo>
                  <a:lnTo>
                    <a:pt x="1118" y="0"/>
                  </a:lnTo>
                  <a:lnTo>
                    <a:pt x="1122" y="2"/>
                  </a:lnTo>
                  <a:lnTo>
                    <a:pt x="1122" y="2"/>
                  </a:lnTo>
                  <a:lnTo>
                    <a:pt x="1122" y="2"/>
                  </a:lnTo>
                  <a:lnTo>
                    <a:pt x="1122" y="2"/>
                  </a:lnTo>
                  <a:lnTo>
                    <a:pt x="1126" y="2"/>
                  </a:lnTo>
                  <a:lnTo>
                    <a:pt x="1126" y="2"/>
                  </a:lnTo>
                  <a:lnTo>
                    <a:pt x="1126" y="2"/>
                  </a:lnTo>
                  <a:lnTo>
                    <a:pt x="1126" y="2"/>
                  </a:lnTo>
                  <a:lnTo>
                    <a:pt x="1130" y="0"/>
                  </a:lnTo>
                  <a:lnTo>
                    <a:pt x="1130" y="0"/>
                  </a:lnTo>
                  <a:lnTo>
                    <a:pt x="1136" y="0"/>
                  </a:lnTo>
                  <a:lnTo>
                    <a:pt x="1136" y="0"/>
                  </a:lnTo>
                  <a:lnTo>
                    <a:pt x="1140" y="0"/>
                  </a:lnTo>
                  <a:lnTo>
                    <a:pt x="1140" y="0"/>
                  </a:lnTo>
                  <a:lnTo>
                    <a:pt x="1146" y="0"/>
                  </a:lnTo>
                  <a:lnTo>
                    <a:pt x="1146" y="0"/>
                  </a:lnTo>
                  <a:lnTo>
                    <a:pt x="1152" y="0"/>
                  </a:lnTo>
                  <a:lnTo>
                    <a:pt x="1152" y="0"/>
                  </a:lnTo>
                  <a:lnTo>
                    <a:pt x="1156" y="0"/>
                  </a:lnTo>
                  <a:lnTo>
                    <a:pt x="1156" y="0"/>
                  </a:lnTo>
                  <a:lnTo>
                    <a:pt x="1158" y="0"/>
                  </a:lnTo>
                  <a:lnTo>
                    <a:pt x="1158" y="0"/>
                  </a:lnTo>
                  <a:lnTo>
                    <a:pt x="1162" y="0"/>
                  </a:lnTo>
                  <a:lnTo>
                    <a:pt x="1162" y="0"/>
                  </a:lnTo>
                  <a:lnTo>
                    <a:pt x="1166" y="0"/>
                  </a:lnTo>
                  <a:lnTo>
                    <a:pt x="1166" y="0"/>
                  </a:lnTo>
                  <a:lnTo>
                    <a:pt x="1172" y="0"/>
                  </a:lnTo>
                  <a:lnTo>
                    <a:pt x="1172" y="0"/>
                  </a:lnTo>
                  <a:lnTo>
                    <a:pt x="1174" y="0"/>
                  </a:lnTo>
                  <a:lnTo>
                    <a:pt x="1174" y="0"/>
                  </a:lnTo>
                  <a:lnTo>
                    <a:pt x="1178" y="2"/>
                  </a:lnTo>
                  <a:lnTo>
                    <a:pt x="1178" y="2"/>
                  </a:lnTo>
                  <a:lnTo>
                    <a:pt x="1186" y="2"/>
                  </a:lnTo>
                  <a:lnTo>
                    <a:pt x="1186" y="2"/>
                  </a:lnTo>
                  <a:lnTo>
                    <a:pt x="1190" y="2"/>
                  </a:lnTo>
                  <a:lnTo>
                    <a:pt x="1194" y="2"/>
                  </a:lnTo>
                  <a:lnTo>
                    <a:pt x="1194" y="2"/>
                  </a:lnTo>
                  <a:lnTo>
                    <a:pt x="1194" y="2"/>
                  </a:lnTo>
                  <a:lnTo>
                    <a:pt x="1194" y="2"/>
                  </a:lnTo>
                  <a:lnTo>
                    <a:pt x="1196" y="2"/>
                  </a:lnTo>
                  <a:lnTo>
                    <a:pt x="1196" y="2"/>
                  </a:lnTo>
                  <a:lnTo>
                    <a:pt x="1196" y="2"/>
                  </a:lnTo>
                  <a:lnTo>
                    <a:pt x="1196" y="2"/>
                  </a:lnTo>
                  <a:lnTo>
                    <a:pt x="1198" y="2"/>
                  </a:lnTo>
                  <a:lnTo>
                    <a:pt x="1198" y="2"/>
                  </a:lnTo>
                  <a:lnTo>
                    <a:pt x="1200" y="0"/>
                  </a:lnTo>
                  <a:lnTo>
                    <a:pt x="1200" y="0"/>
                  </a:lnTo>
                  <a:lnTo>
                    <a:pt x="1206" y="2"/>
                  </a:lnTo>
                  <a:lnTo>
                    <a:pt x="1206" y="2"/>
                  </a:lnTo>
                  <a:lnTo>
                    <a:pt x="1208" y="2"/>
                  </a:lnTo>
                  <a:lnTo>
                    <a:pt x="1208" y="2"/>
                  </a:lnTo>
                  <a:lnTo>
                    <a:pt x="1210" y="2"/>
                  </a:lnTo>
                  <a:lnTo>
                    <a:pt x="1210" y="2"/>
                  </a:lnTo>
                  <a:lnTo>
                    <a:pt x="1210" y="2"/>
                  </a:lnTo>
                  <a:lnTo>
                    <a:pt x="1210" y="2"/>
                  </a:lnTo>
                  <a:lnTo>
                    <a:pt x="1210" y="2"/>
                  </a:lnTo>
                  <a:lnTo>
                    <a:pt x="1210" y="2"/>
                  </a:lnTo>
                  <a:lnTo>
                    <a:pt x="1212" y="2"/>
                  </a:lnTo>
                  <a:lnTo>
                    <a:pt x="1212" y="2"/>
                  </a:lnTo>
                  <a:lnTo>
                    <a:pt x="1218" y="2"/>
                  </a:lnTo>
                  <a:lnTo>
                    <a:pt x="1218" y="2"/>
                  </a:lnTo>
                  <a:lnTo>
                    <a:pt x="1220" y="0"/>
                  </a:lnTo>
                  <a:lnTo>
                    <a:pt x="1220" y="0"/>
                  </a:lnTo>
                  <a:lnTo>
                    <a:pt x="1222" y="0"/>
                  </a:lnTo>
                  <a:lnTo>
                    <a:pt x="1222" y="0"/>
                  </a:lnTo>
                  <a:lnTo>
                    <a:pt x="1224" y="2"/>
                  </a:lnTo>
                  <a:lnTo>
                    <a:pt x="1224" y="2"/>
                  </a:lnTo>
                  <a:lnTo>
                    <a:pt x="1232" y="2"/>
                  </a:lnTo>
                  <a:lnTo>
                    <a:pt x="1232" y="2"/>
                  </a:lnTo>
                  <a:lnTo>
                    <a:pt x="1234" y="2"/>
                  </a:lnTo>
                  <a:lnTo>
                    <a:pt x="1234" y="2"/>
                  </a:lnTo>
                  <a:lnTo>
                    <a:pt x="1234" y="2"/>
                  </a:lnTo>
                  <a:lnTo>
                    <a:pt x="1234" y="2"/>
                  </a:lnTo>
                  <a:lnTo>
                    <a:pt x="1236" y="2"/>
                  </a:lnTo>
                  <a:lnTo>
                    <a:pt x="1236" y="2"/>
                  </a:lnTo>
                  <a:lnTo>
                    <a:pt x="1240" y="2"/>
                  </a:lnTo>
                  <a:lnTo>
                    <a:pt x="1240" y="2"/>
                  </a:lnTo>
                  <a:lnTo>
                    <a:pt x="1246" y="2"/>
                  </a:lnTo>
                  <a:lnTo>
                    <a:pt x="1246" y="2"/>
                  </a:lnTo>
                  <a:lnTo>
                    <a:pt x="1246" y="2"/>
                  </a:lnTo>
                  <a:lnTo>
                    <a:pt x="1246" y="2"/>
                  </a:lnTo>
                  <a:lnTo>
                    <a:pt x="1246" y="2"/>
                  </a:lnTo>
                  <a:lnTo>
                    <a:pt x="1246" y="2"/>
                  </a:lnTo>
                  <a:lnTo>
                    <a:pt x="1248" y="2"/>
                  </a:lnTo>
                  <a:lnTo>
                    <a:pt x="1248" y="2"/>
                  </a:lnTo>
                  <a:lnTo>
                    <a:pt x="1252" y="4"/>
                  </a:lnTo>
                  <a:lnTo>
                    <a:pt x="1252" y="4"/>
                  </a:lnTo>
                  <a:lnTo>
                    <a:pt x="1254" y="2"/>
                  </a:lnTo>
                  <a:lnTo>
                    <a:pt x="1254" y="2"/>
                  </a:lnTo>
                  <a:lnTo>
                    <a:pt x="1256" y="4"/>
                  </a:lnTo>
                  <a:lnTo>
                    <a:pt x="1256" y="4"/>
                  </a:lnTo>
                  <a:lnTo>
                    <a:pt x="1260" y="4"/>
                  </a:lnTo>
                  <a:lnTo>
                    <a:pt x="1260" y="4"/>
                  </a:lnTo>
                  <a:lnTo>
                    <a:pt x="1260" y="2"/>
                  </a:lnTo>
                  <a:lnTo>
                    <a:pt x="1260" y="2"/>
                  </a:lnTo>
                  <a:lnTo>
                    <a:pt x="1262" y="4"/>
                  </a:lnTo>
                  <a:lnTo>
                    <a:pt x="1262" y="4"/>
                  </a:lnTo>
                  <a:lnTo>
                    <a:pt x="1266" y="2"/>
                  </a:lnTo>
                  <a:lnTo>
                    <a:pt x="1266" y="2"/>
                  </a:lnTo>
                  <a:lnTo>
                    <a:pt x="1268" y="6"/>
                  </a:lnTo>
                  <a:lnTo>
                    <a:pt x="1268" y="6"/>
                  </a:lnTo>
                  <a:lnTo>
                    <a:pt x="1276" y="6"/>
                  </a:lnTo>
                  <a:lnTo>
                    <a:pt x="1276" y="6"/>
                  </a:lnTo>
                  <a:lnTo>
                    <a:pt x="1280" y="6"/>
                  </a:lnTo>
                  <a:lnTo>
                    <a:pt x="1282" y="4"/>
                  </a:lnTo>
                  <a:lnTo>
                    <a:pt x="1282" y="4"/>
                  </a:lnTo>
                  <a:lnTo>
                    <a:pt x="1286" y="4"/>
                  </a:lnTo>
                  <a:lnTo>
                    <a:pt x="1286" y="4"/>
                  </a:lnTo>
                  <a:lnTo>
                    <a:pt x="1288" y="4"/>
                  </a:lnTo>
                  <a:lnTo>
                    <a:pt x="1288" y="4"/>
                  </a:lnTo>
                  <a:lnTo>
                    <a:pt x="1294" y="4"/>
                  </a:lnTo>
                  <a:lnTo>
                    <a:pt x="1294" y="4"/>
                  </a:lnTo>
                  <a:lnTo>
                    <a:pt x="1300" y="2"/>
                  </a:lnTo>
                  <a:lnTo>
                    <a:pt x="1300" y="2"/>
                  </a:lnTo>
                  <a:lnTo>
                    <a:pt x="1302" y="4"/>
                  </a:lnTo>
                  <a:lnTo>
                    <a:pt x="1302" y="4"/>
                  </a:lnTo>
                  <a:lnTo>
                    <a:pt x="1304" y="4"/>
                  </a:lnTo>
                  <a:lnTo>
                    <a:pt x="1304" y="4"/>
                  </a:lnTo>
                  <a:lnTo>
                    <a:pt x="1314" y="2"/>
                  </a:lnTo>
                  <a:lnTo>
                    <a:pt x="1314" y="2"/>
                  </a:lnTo>
                  <a:lnTo>
                    <a:pt x="1318" y="4"/>
                  </a:lnTo>
                  <a:lnTo>
                    <a:pt x="1322" y="2"/>
                  </a:lnTo>
                  <a:lnTo>
                    <a:pt x="1322" y="2"/>
                  </a:lnTo>
                  <a:lnTo>
                    <a:pt x="1324" y="4"/>
                  </a:lnTo>
                  <a:lnTo>
                    <a:pt x="1324" y="4"/>
                  </a:lnTo>
                  <a:lnTo>
                    <a:pt x="1326" y="4"/>
                  </a:lnTo>
                  <a:lnTo>
                    <a:pt x="1326" y="4"/>
                  </a:lnTo>
                  <a:lnTo>
                    <a:pt x="1328" y="4"/>
                  </a:lnTo>
                  <a:lnTo>
                    <a:pt x="1328" y="4"/>
                  </a:lnTo>
                  <a:lnTo>
                    <a:pt x="1328" y="4"/>
                  </a:lnTo>
                  <a:lnTo>
                    <a:pt x="1328" y="4"/>
                  </a:lnTo>
                  <a:lnTo>
                    <a:pt x="1330" y="4"/>
                  </a:lnTo>
                  <a:lnTo>
                    <a:pt x="1330" y="4"/>
                  </a:lnTo>
                  <a:lnTo>
                    <a:pt x="1330" y="4"/>
                  </a:lnTo>
                  <a:lnTo>
                    <a:pt x="1330" y="4"/>
                  </a:lnTo>
                  <a:lnTo>
                    <a:pt x="1332" y="4"/>
                  </a:lnTo>
                  <a:lnTo>
                    <a:pt x="1332" y="4"/>
                  </a:lnTo>
                  <a:lnTo>
                    <a:pt x="1336" y="4"/>
                  </a:lnTo>
                  <a:lnTo>
                    <a:pt x="1336" y="4"/>
                  </a:lnTo>
                  <a:lnTo>
                    <a:pt x="1340" y="4"/>
                  </a:lnTo>
                  <a:lnTo>
                    <a:pt x="1344" y="4"/>
                  </a:lnTo>
                  <a:lnTo>
                    <a:pt x="1344" y="4"/>
                  </a:lnTo>
                  <a:lnTo>
                    <a:pt x="1346" y="4"/>
                  </a:lnTo>
                  <a:lnTo>
                    <a:pt x="1346" y="4"/>
                  </a:lnTo>
                  <a:lnTo>
                    <a:pt x="1348" y="4"/>
                  </a:lnTo>
                  <a:lnTo>
                    <a:pt x="1348" y="4"/>
                  </a:lnTo>
                  <a:lnTo>
                    <a:pt x="1352" y="4"/>
                  </a:lnTo>
                  <a:lnTo>
                    <a:pt x="1352" y="4"/>
                  </a:lnTo>
                  <a:lnTo>
                    <a:pt x="1356" y="4"/>
                  </a:lnTo>
                  <a:lnTo>
                    <a:pt x="1356" y="4"/>
                  </a:lnTo>
                  <a:lnTo>
                    <a:pt x="1360" y="4"/>
                  </a:lnTo>
                  <a:lnTo>
                    <a:pt x="1360" y="4"/>
                  </a:lnTo>
                  <a:lnTo>
                    <a:pt x="1362" y="4"/>
                  </a:lnTo>
                  <a:lnTo>
                    <a:pt x="1362" y="4"/>
                  </a:lnTo>
                  <a:lnTo>
                    <a:pt x="1366" y="6"/>
                  </a:lnTo>
                  <a:lnTo>
                    <a:pt x="1366" y="6"/>
                  </a:lnTo>
                  <a:lnTo>
                    <a:pt x="1366" y="8"/>
                  </a:lnTo>
                  <a:lnTo>
                    <a:pt x="1366" y="8"/>
                  </a:lnTo>
                  <a:lnTo>
                    <a:pt x="1368" y="8"/>
                  </a:lnTo>
                  <a:lnTo>
                    <a:pt x="1370" y="8"/>
                  </a:lnTo>
                  <a:lnTo>
                    <a:pt x="1370" y="8"/>
                  </a:lnTo>
                  <a:lnTo>
                    <a:pt x="1374" y="6"/>
                  </a:lnTo>
                  <a:lnTo>
                    <a:pt x="1374" y="6"/>
                  </a:lnTo>
                  <a:lnTo>
                    <a:pt x="1376" y="6"/>
                  </a:lnTo>
                  <a:lnTo>
                    <a:pt x="1376" y="6"/>
                  </a:lnTo>
                  <a:lnTo>
                    <a:pt x="1376" y="4"/>
                  </a:lnTo>
                  <a:lnTo>
                    <a:pt x="1376" y="4"/>
                  </a:lnTo>
                  <a:lnTo>
                    <a:pt x="1376" y="6"/>
                  </a:lnTo>
                  <a:lnTo>
                    <a:pt x="1376" y="6"/>
                  </a:lnTo>
                  <a:lnTo>
                    <a:pt x="1378" y="4"/>
                  </a:lnTo>
                  <a:lnTo>
                    <a:pt x="1378" y="4"/>
                  </a:lnTo>
                  <a:lnTo>
                    <a:pt x="1378" y="6"/>
                  </a:lnTo>
                  <a:lnTo>
                    <a:pt x="1378" y="6"/>
                  </a:lnTo>
                  <a:lnTo>
                    <a:pt x="1384" y="4"/>
                  </a:lnTo>
                  <a:lnTo>
                    <a:pt x="1384" y="4"/>
                  </a:lnTo>
                  <a:lnTo>
                    <a:pt x="1386" y="6"/>
                  </a:lnTo>
                  <a:lnTo>
                    <a:pt x="1386" y="6"/>
                  </a:lnTo>
                  <a:lnTo>
                    <a:pt x="1386" y="4"/>
                  </a:lnTo>
                  <a:lnTo>
                    <a:pt x="1386" y="4"/>
                  </a:lnTo>
                  <a:lnTo>
                    <a:pt x="1386" y="4"/>
                  </a:lnTo>
                  <a:lnTo>
                    <a:pt x="1386" y="4"/>
                  </a:lnTo>
                  <a:lnTo>
                    <a:pt x="1390" y="6"/>
                  </a:lnTo>
                  <a:lnTo>
                    <a:pt x="1390" y="6"/>
                  </a:lnTo>
                  <a:lnTo>
                    <a:pt x="1394" y="6"/>
                  </a:lnTo>
                  <a:lnTo>
                    <a:pt x="1394" y="6"/>
                  </a:lnTo>
                  <a:lnTo>
                    <a:pt x="1396" y="6"/>
                  </a:lnTo>
                  <a:lnTo>
                    <a:pt x="1396" y="6"/>
                  </a:lnTo>
                  <a:lnTo>
                    <a:pt x="1398" y="6"/>
                  </a:lnTo>
                  <a:lnTo>
                    <a:pt x="1398" y="6"/>
                  </a:lnTo>
                  <a:lnTo>
                    <a:pt x="1400" y="4"/>
                  </a:lnTo>
                  <a:lnTo>
                    <a:pt x="1400" y="4"/>
                  </a:lnTo>
                  <a:lnTo>
                    <a:pt x="1402" y="6"/>
                  </a:lnTo>
                  <a:lnTo>
                    <a:pt x="1402" y="6"/>
                  </a:lnTo>
                  <a:lnTo>
                    <a:pt x="1402" y="4"/>
                  </a:lnTo>
                  <a:lnTo>
                    <a:pt x="1402" y="4"/>
                  </a:lnTo>
                  <a:lnTo>
                    <a:pt x="1404" y="4"/>
                  </a:lnTo>
                  <a:lnTo>
                    <a:pt x="1404" y="4"/>
                  </a:lnTo>
                  <a:lnTo>
                    <a:pt x="1404" y="6"/>
                  </a:lnTo>
                  <a:lnTo>
                    <a:pt x="1404" y="6"/>
                  </a:lnTo>
                  <a:lnTo>
                    <a:pt x="1406" y="4"/>
                  </a:lnTo>
                  <a:lnTo>
                    <a:pt x="1406" y="4"/>
                  </a:lnTo>
                  <a:lnTo>
                    <a:pt x="1412" y="6"/>
                  </a:lnTo>
                  <a:lnTo>
                    <a:pt x="1412" y="6"/>
                  </a:lnTo>
                  <a:lnTo>
                    <a:pt x="1414" y="6"/>
                  </a:lnTo>
                  <a:lnTo>
                    <a:pt x="1414" y="6"/>
                  </a:lnTo>
                  <a:lnTo>
                    <a:pt x="1416" y="6"/>
                  </a:lnTo>
                  <a:lnTo>
                    <a:pt x="1416" y="6"/>
                  </a:lnTo>
                  <a:lnTo>
                    <a:pt x="1420" y="4"/>
                  </a:lnTo>
                  <a:lnTo>
                    <a:pt x="1420" y="4"/>
                  </a:lnTo>
                  <a:lnTo>
                    <a:pt x="1428" y="4"/>
                  </a:lnTo>
                  <a:lnTo>
                    <a:pt x="1428" y="4"/>
                  </a:lnTo>
                  <a:lnTo>
                    <a:pt x="1432" y="4"/>
                  </a:lnTo>
                  <a:lnTo>
                    <a:pt x="1432" y="4"/>
                  </a:lnTo>
                  <a:lnTo>
                    <a:pt x="1434" y="6"/>
                  </a:lnTo>
                  <a:lnTo>
                    <a:pt x="1434" y="6"/>
                  </a:lnTo>
                  <a:lnTo>
                    <a:pt x="1436" y="6"/>
                  </a:lnTo>
                  <a:lnTo>
                    <a:pt x="1436" y="6"/>
                  </a:lnTo>
                  <a:lnTo>
                    <a:pt x="1438" y="6"/>
                  </a:lnTo>
                  <a:lnTo>
                    <a:pt x="1438" y="6"/>
                  </a:lnTo>
                  <a:lnTo>
                    <a:pt x="1440" y="6"/>
                  </a:lnTo>
                  <a:lnTo>
                    <a:pt x="1440" y="6"/>
                  </a:lnTo>
                  <a:lnTo>
                    <a:pt x="1444" y="6"/>
                  </a:lnTo>
                  <a:lnTo>
                    <a:pt x="1444" y="6"/>
                  </a:lnTo>
                  <a:lnTo>
                    <a:pt x="1446" y="6"/>
                  </a:lnTo>
                  <a:lnTo>
                    <a:pt x="1446" y="6"/>
                  </a:lnTo>
                  <a:lnTo>
                    <a:pt x="1450" y="6"/>
                  </a:lnTo>
                  <a:lnTo>
                    <a:pt x="1450" y="6"/>
                  </a:lnTo>
                  <a:lnTo>
                    <a:pt x="1452" y="6"/>
                  </a:lnTo>
                  <a:lnTo>
                    <a:pt x="1452" y="6"/>
                  </a:lnTo>
                  <a:lnTo>
                    <a:pt x="1454" y="4"/>
                  </a:lnTo>
                  <a:lnTo>
                    <a:pt x="1454" y="4"/>
                  </a:lnTo>
                  <a:lnTo>
                    <a:pt x="1456" y="4"/>
                  </a:lnTo>
                  <a:lnTo>
                    <a:pt x="1456" y="4"/>
                  </a:lnTo>
                  <a:lnTo>
                    <a:pt x="1462" y="4"/>
                  </a:lnTo>
                  <a:lnTo>
                    <a:pt x="1462" y="4"/>
                  </a:lnTo>
                  <a:lnTo>
                    <a:pt x="1464" y="4"/>
                  </a:lnTo>
                  <a:lnTo>
                    <a:pt x="1464" y="4"/>
                  </a:lnTo>
                  <a:lnTo>
                    <a:pt x="1468" y="4"/>
                  </a:lnTo>
                  <a:lnTo>
                    <a:pt x="1468" y="4"/>
                  </a:lnTo>
                  <a:lnTo>
                    <a:pt x="1472" y="4"/>
                  </a:lnTo>
                  <a:lnTo>
                    <a:pt x="1472" y="4"/>
                  </a:lnTo>
                  <a:lnTo>
                    <a:pt x="1476" y="4"/>
                  </a:lnTo>
                  <a:lnTo>
                    <a:pt x="1476" y="4"/>
                  </a:lnTo>
                  <a:lnTo>
                    <a:pt x="1480" y="4"/>
                  </a:lnTo>
                  <a:lnTo>
                    <a:pt x="1480" y="4"/>
                  </a:lnTo>
                  <a:lnTo>
                    <a:pt x="1484" y="6"/>
                  </a:lnTo>
                  <a:lnTo>
                    <a:pt x="1484" y="6"/>
                  </a:lnTo>
                  <a:lnTo>
                    <a:pt x="1486" y="6"/>
                  </a:lnTo>
                  <a:lnTo>
                    <a:pt x="1486" y="6"/>
                  </a:lnTo>
                  <a:lnTo>
                    <a:pt x="1488" y="6"/>
                  </a:lnTo>
                  <a:lnTo>
                    <a:pt x="1488" y="6"/>
                  </a:lnTo>
                  <a:lnTo>
                    <a:pt x="1492" y="4"/>
                  </a:lnTo>
                  <a:lnTo>
                    <a:pt x="1492" y="4"/>
                  </a:lnTo>
                  <a:lnTo>
                    <a:pt x="1498" y="4"/>
                  </a:lnTo>
                  <a:lnTo>
                    <a:pt x="1498" y="4"/>
                  </a:lnTo>
                  <a:lnTo>
                    <a:pt x="1498" y="4"/>
                  </a:lnTo>
                  <a:lnTo>
                    <a:pt x="1498" y="4"/>
                  </a:lnTo>
                  <a:lnTo>
                    <a:pt x="1500" y="4"/>
                  </a:lnTo>
                  <a:lnTo>
                    <a:pt x="1500" y="4"/>
                  </a:lnTo>
                  <a:lnTo>
                    <a:pt x="1504" y="4"/>
                  </a:lnTo>
                  <a:lnTo>
                    <a:pt x="1504" y="4"/>
                  </a:lnTo>
                  <a:lnTo>
                    <a:pt x="1506" y="4"/>
                  </a:lnTo>
                  <a:lnTo>
                    <a:pt x="1506" y="4"/>
                  </a:lnTo>
                  <a:lnTo>
                    <a:pt x="1512" y="4"/>
                  </a:lnTo>
                  <a:lnTo>
                    <a:pt x="1512" y="4"/>
                  </a:lnTo>
                  <a:lnTo>
                    <a:pt x="1514" y="6"/>
                  </a:lnTo>
                  <a:lnTo>
                    <a:pt x="1514" y="6"/>
                  </a:lnTo>
                  <a:lnTo>
                    <a:pt x="1520" y="4"/>
                  </a:lnTo>
                  <a:lnTo>
                    <a:pt x="1526" y="4"/>
                  </a:lnTo>
                  <a:lnTo>
                    <a:pt x="1526" y="4"/>
                  </a:lnTo>
                  <a:lnTo>
                    <a:pt x="1526" y="4"/>
                  </a:lnTo>
                  <a:lnTo>
                    <a:pt x="1526" y="4"/>
                  </a:lnTo>
                  <a:lnTo>
                    <a:pt x="1526" y="4"/>
                  </a:lnTo>
                  <a:lnTo>
                    <a:pt x="1526" y="4"/>
                  </a:lnTo>
                  <a:lnTo>
                    <a:pt x="1528" y="4"/>
                  </a:lnTo>
                  <a:lnTo>
                    <a:pt x="1528" y="4"/>
                  </a:lnTo>
                  <a:lnTo>
                    <a:pt x="1532" y="4"/>
                  </a:lnTo>
                  <a:lnTo>
                    <a:pt x="1532" y="4"/>
                  </a:lnTo>
                  <a:lnTo>
                    <a:pt x="1540" y="4"/>
                  </a:lnTo>
                  <a:lnTo>
                    <a:pt x="1540" y="4"/>
                  </a:lnTo>
                  <a:lnTo>
                    <a:pt x="1542" y="4"/>
                  </a:lnTo>
                  <a:lnTo>
                    <a:pt x="1542" y="4"/>
                  </a:lnTo>
                  <a:lnTo>
                    <a:pt x="1546" y="4"/>
                  </a:lnTo>
                  <a:lnTo>
                    <a:pt x="1546" y="4"/>
                  </a:lnTo>
                  <a:lnTo>
                    <a:pt x="1546" y="4"/>
                  </a:lnTo>
                  <a:lnTo>
                    <a:pt x="1546" y="4"/>
                  </a:lnTo>
                  <a:lnTo>
                    <a:pt x="1550" y="6"/>
                  </a:lnTo>
                  <a:lnTo>
                    <a:pt x="1550" y="6"/>
                  </a:lnTo>
                  <a:lnTo>
                    <a:pt x="1556" y="4"/>
                  </a:lnTo>
                  <a:lnTo>
                    <a:pt x="1556" y="4"/>
                  </a:lnTo>
                  <a:lnTo>
                    <a:pt x="1560" y="6"/>
                  </a:lnTo>
                  <a:lnTo>
                    <a:pt x="1560" y="6"/>
                  </a:lnTo>
                  <a:lnTo>
                    <a:pt x="1564" y="4"/>
                  </a:lnTo>
                  <a:lnTo>
                    <a:pt x="1568" y="6"/>
                  </a:lnTo>
                  <a:lnTo>
                    <a:pt x="1568" y="6"/>
                  </a:lnTo>
                  <a:lnTo>
                    <a:pt x="1574" y="4"/>
                  </a:lnTo>
                  <a:lnTo>
                    <a:pt x="1574" y="4"/>
                  </a:lnTo>
                  <a:lnTo>
                    <a:pt x="1576" y="6"/>
                  </a:lnTo>
                  <a:lnTo>
                    <a:pt x="1576" y="6"/>
                  </a:lnTo>
                  <a:lnTo>
                    <a:pt x="1578" y="4"/>
                  </a:lnTo>
                  <a:lnTo>
                    <a:pt x="1578" y="4"/>
                  </a:lnTo>
                  <a:lnTo>
                    <a:pt x="1586" y="6"/>
                  </a:lnTo>
                  <a:lnTo>
                    <a:pt x="1586" y="6"/>
                  </a:lnTo>
                  <a:lnTo>
                    <a:pt x="1588" y="6"/>
                  </a:lnTo>
                  <a:lnTo>
                    <a:pt x="1588" y="6"/>
                  </a:lnTo>
                  <a:lnTo>
                    <a:pt x="1592" y="6"/>
                  </a:lnTo>
                  <a:lnTo>
                    <a:pt x="1592" y="6"/>
                  </a:lnTo>
                  <a:lnTo>
                    <a:pt x="1594" y="6"/>
                  </a:lnTo>
                  <a:lnTo>
                    <a:pt x="1594" y="6"/>
                  </a:lnTo>
                  <a:lnTo>
                    <a:pt x="1594" y="6"/>
                  </a:lnTo>
                  <a:lnTo>
                    <a:pt x="1596" y="4"/>
                  </a:lnTo>
                  <a:lnTo>
                    <a:pt x="1596" y="4"/>
                  </a:lnTo>
                  <a:lnTo>
                    <a:pt x="1602" y="4"/>
                  </a:lnTo>
                  <a:lnTo>
                    <a:pt x="1602" y="4"/>
                  </a:lnTo>
                  <a:lnTo>
                    <a:pt x="1608" y="4"/>
                  </a:lnTo>
                  <a:lnTo>
                    <a:pt x="1608" y="4"/>
                  </a:lnTo>
                  <a:lnTo>
                    <a:pt x="1610" y="4"/>
                  </a:lnTo>
                  <a:lnTo>
                    <a:pt x="1610" y="4"/>
                  </a:lnTo>
                  <a:lnTo>
                    <a:pt x="1612" y="4"/>
                  </a:lnTo>
                  <a:lnTo>
                    <a:pt x="1612" y="4"/>
                  </a:lnTo>
                  <a:lnTo>
                    <a:pt x="1616" y="4"/>
                  </a:lnTo>
                  <a:lnTo>
                    <a:pt x="1616" y="4"/>
                  </a:lnTo>
                  <a:lnTo>
                    <a:pt x="1618" y="4"/>
                  </a:lnTo>
                  <a:lnTo>
                    <a:pt x="1618" y="4"/>
                  </a:lnTo>
                  <a:lnTo>
                    <a:pt x="1624" y="4"/>
                  </a:lnTo>
                  <a:lnTo>
                    <a:pt x="1624" y="4"/>
                  </a:lnTo>
                  <a:lnTo>
                    <a:pt x="1626" y="4"/>
                  </a:lnTo>
                  <a:lnTo>
                    <a:pt x="1626" y="4"/>
                  </a:lnTo>
                  <a:lnTo>
                    <a:pt x="1628" y="4"/>
                  </a:lnTo>
                  <a:lnTo>
                    <a:pt x="1628" y="4"/>
                  </a:lnTo>
                  <a:lnTo>
                    <a:pt x="1632" y="4"/>
                  </a:lnTo>
                  <a:lnTo>
                    <a:pt x="1632" y="4"/>
                  </a:lnTo>
                  <a:lnTo>
                    <a:pt x="1634" y="4"/>
                  </a:lnTo>
                  <a:lnTo>
                    <a:pt x="1634" y="4"/>
                  </a:lnTo>
                  <a:lnTo>
                    <a:pt x="1640" y="4"/>
                  </a:lnTo>
                  <a:lnTo>
                    <a:pt x="1640" y="4"/>
                  </a:lnTo>
                  <a:lnTo>
                    <a:pt x="1642" y="4"/>
                  </a:lnTo>
                  <a:lnTo>
                    <a:pt x="1642" y="4"/>
                  </a:lnTo>
                  <a:lnTo>
                    <a:pt x="1644" y="4"/>
                  </a:lnTo>
                  <a:lnTo>
                    <a:pt x="1644" y="4"/>
                  </a:lnTo>
                  <a:lnTo>
                    <a:pt x="1648" y="4"/>
                  </a:lnTo>
                  <a:lnTo>
                    <a:pt x="1648" y="4"/>
                  </a:lnTo>
                  <a:lnTo>
                    <a:pt x="1650" y="4"/>
                  </a:lnTo>
                  <a:lnTo>
                    <a:pt x="1650" y="4"/>
                  </a:lnTo>
                  <a:lnTo>
                    <a:pt x="1656" y="4"/>
                  </a:lnTo>
                  <a:lnTo>
                    <a:pt x="1656" y="4"/>
                  </a:lnTo>
                  <a:lnTo>
                    <a:pt x="1658" y="4"/>
                  </a:lnTo>
                  <a:lnTo>
                    <a:pt x="1658" y="4"/>
                  </a:lnTo>
                  <a:lnTo>
                    <a:pt x="1662" y="4"/>
                  </a:lnTo>
                  <a:lnTo>
                    <a:pt x="1662" y="4"/>
                  </a:lnTo>
                  <a:lnTo>
                    <a:pt x="1664" y="4"/>
                  </a:lnTo>
                  <a:lnTo>
                    <a:pt x="1664" y="4"/>
                  </a:lnTo>
                  <a:lnTo>
                    <a:pt x="1668" y="4"/>
                  </a:lnTo>
                  <a:lnTo>
                    <a:pt x="1668" y="4"/>
                  </a:lnTo>
                  <a:lnTo>
                    <a:pt x="1670" y="4"/>
                  </a:lnTo>
                  <a:lnTo>
                    <a:pt x="1670" y="4"/>
                  </a:lnTo>
                  <a:lnTo>
                    <a:pt x="1680" y="4"/>
                  </a:lnTo>
                  <a:lnTo>
                    <a:pt x="1680" y="4"/>
                  </a:lnTo>
                  <a:lnTo>
                    <a:pt x="1688" y="6"/>
                  </a:lnTo>
                  <a:lnTo>
                    <a:pt x="1688" y="6"/>
                  </a:lnTo>
                  <a:lnTo>
                    <a:pt x="1690" y="6"/>
                  </a:lnTo>
                  <a:lnTo>
                    <a:pt x="1690" y="6"/>
                  </a:lnTo>
                  <a:lnTo>
                    <a:pt x="1692" y="6"/>
                  </a:lnTo>
                  <a:lnTo>
                    <a:pt x="1692" y="6"/>
                  </a:lnTo>
                  <a:lnTo>
                    <a:pt x="1692" y="6"/>
                  </a:lnTo>
                  <a:lnTo>
                    <a:pt x="1692" y="6"/>
                  </a:lnTo>
                  <a:lnTo>
                    <a:pt x="1696" y="4"/>
                  </a:lnTo>
                  <a:lnTo>
                    <a:pt x="1696" y="4"/>
                  </a:lnTo>
                  <a:lnTo>
                    <a:pt x="1702" y="6"/>
                  </a:lnTo>
                  <a:lnTo>
                    <a:pt x="1702" y="6"/>
                  </a:lnTo>
                  <a:lnTo>
                    <a:pt x="1704" y="8"/>
                  </a:lnTo>
                  <a:lnTo>
                    <a:pt x="1704" y="8"/>
                  </a:lnTo>
                  <a:lnTo>
                    <a:pt x="1706" y="6"/>
                  </a:lnTo>
                  <a:lnTo>
                    <a:pt x="1706" y="6"/>
                  </a:lnTo>
                  <a:lnTo>
                    <a:pt x="1706" y="6"/>
                  </a:lnTo>
                  <a:lnTo>
                    <a:pt x="1706" y="6"/>
                  </a:lnTo>
                  <a:lnTo>
                    <a:pt x="1706" y="6"/>
                  </a:lnTo>
                  <a:lnTo>
                    <a:pt x="1710" y="6"/>
                  </a:lnTo>
                  <a:lnTo>
                    <a:pt x="1710" y="6"/>
                  </a:lnTo>
                  <a:lnTo>
                    <a:pt x="1712" y="8"/>
                  </a:lnTo>
                  <a:lnTo>
                    <a:pt x="1712" y="8"/>
                  </a:lnTo>
                  <a:lnTo>
                    <a:pt x="1714" y="6"/>
                  </a:lnTo>
                  <a:lnTo>
                    <a:pt x="1718" y="6"/>
                  </a:lnTo>
                  <a:lnTo>
                    <a:pt x="1718" y="6"/>
                  </a:lnTo>
                  <a:lnTo>
                    <a:pt x="1722" y="6"/>
                  </a:lnTo>
                  <a:lnTo>
                    <a:pt x="1722" y="6"/>
                  </a:lnTo>
                  <a:lnTo>
                    <a:pt x="1724" y="6"/>
                  </a:lnTo>
                  <a:lnTo>
                    <a:pt x="1724" y="6"/>
                  </a:lnTo>
                  <a:lnTo>
                    <a:pt x="1724" y="6"/>
                  </a:lnTo>
                  <a:lnTo>
                    <a:pt x="1724" y="6"/>
                  </a:lnTo>
                  <a:lnTo>
                    <a:pt x="1726" y="8"/>
                  </a:lnTo>
                  <a:lnTo>
                    <a:pt x="1726" y="8"/>
                  </a:lnTo>
                  <a:lnTo>
                    <a:pt x="1728" y="8"/>
                  </a:lnTo>
                  <a:lnTo>
                    <a:pt x="1730" y="6"/>
                  </a:lnTo>
                  <a:lnTo>
                    <a:pt x="1730" y="6"/>
                  </a:lnTo>
                  <a:lnTo>
                    <a:pt x="1734" y="6"/>
                  </a:lnTo>
                  <a:lnTo>
                    <a:pt x="1734" y="6"/>
                  </a:lnTo>
                  <a:lnTo>
                    <a:pt x="1736" y="6"/>
                  </a:lnTo>
                  <a:lnTo>
                    <a:pt x="1736" y="6"/>
                  </a:lnTo>
                  <a:lnTo>
                    <a:pt x="1736" y="6"/>
                  </a:lnTo>
                  <a:lnTo>
                    <a:pt x="1736" y="6"/>
                  </a:lnTo>
                  <a:lnTo>
                    <a:pt x="1738" y="6"/>
                  </a:lnTo>
                  <a:lnTo>
                    <a:pt x="1738" y="6"/>
                  </a:lnTo>
                  <a:lnTo>
                    <a:pt x="1750" y="4"/>
                  </a:lnTo>
                  <a:lnTo>
                    <a:pt x="1750" y="4"/>
                  </a:lnTo>
                  <a:lnTo>
                    <a:pt x="1754" y="6"/>
                  </a:lnTo>
                  <a:lnTo>
                    <a:pt x="1754" y="6"/>
                  </a:lnTo>
                  <a:lnTo>
                    <a:pt x="1754" y="6"/>
                  </a:lnTo>
                  <a:lnTo>
                    <a:pt x="1754" y="6"/>
                  </a:lnTo>
                  <a:lnTo>
                    <a:pt x="1754" y="6"/>
                  </a:lnTo>
                  <a:lnTo>
                    <a:pt x="1758" y="6"/>
                  </a:lnTo>
                  <a:lnTo>
                    <a:pt x="1758" y="6"/>
                  </a:lnTo>
                  <a:lnTo>
                    <a:pt x="1762" y="6"/>
                  </a:lnTo>
                  <a:lnTo>
                    <a:pt x="1762" y="6"/>
                  </a:lnTo>
                  <a:lnTo>
                    <a:pt x="1764" y="4"/>
                  </a:lnTo>
                  <a:lnTo>
                    <a:pt x="1764" y="4"/>
                  </a:lnTo>
                  <a:lnTo>
                    <a:pt x="1766" y="6"/>
                  </a:lnTo>
                  <a:lnTo>
                    <a:pt x="1766" y="6"/>
                  </a:lnTo>
                  <a:lnTo>
                    <a:pt x="1770" y="4"/>
                  </a:lnTo>
                  <a:lnTo>
                    <a:pt x="1770" y="4"/>
                  </a:lnTo>
                  <a:lnTo>
                    <a:pt x="1772" y="6"/>
                  </a:lnTo>
                  <a:lnTo>
                    <a:pt x="1772" y="6"/>
                  </a:lnTo>
                  <a:lnTo>
                    <a:pt x="1776" y="4"/>
                  </a:lnTo>
                  <a:lnTo>
                    <a:pt x="1776" y="4"/>
                  </a:lnTo>
                  <a:lnTo>
                    <a:pt x="1782" y="4"/>
                  </a:lnTo>
                  <a:lnTo>
                    <a:pt x="1782" y="4"/>
                  </a:lnTo>
                  <a:lnTo>
                    <a:pt x="1782" y="4"/>
                  </a:lnTo>
                  <a:lnTo>
                    <a:pt x="1782" y="4"/>
                  </a:lnTo>
                  <a:lnTo>
                    <a:pt x="1784" y="6"/>
                  </a:lnTo>
                  <a:lnTo>
                    <a:pt x="1784" y="6"/>
                  </a:lnTo>
                  <a:lnTo>
                    <a:pt x="1792" y="6"/>
                  </a:lnTo>
                  <a:lnTo>
                    <a:pt x="1792" y="6"/>
                  </a:lnTo>
                  <a:lnTo>
                    <a:pt x="1794" y="4"/>
                  </a:lnTo>
                  <a:lnTo>
                    <a:pt x="1794" y="4"/>
                  </a:lnTo>
                  <a:lnTo>
                    <a:pt x="1798" y="6"/>
                  </a:lnTo>
                  <a:lnTo>
                    <a:pt x="1798" y="6"/>
                  </a:lnTo>
                  <a:lnTo>
                    <a:pt x="1800" y="6"/>
                  </a:lnTo>
                  <a:lnTo>
                    <a:pt x="1800" y="6"/>
                  </a:lnTo>
                  <a:lnTo>
                    <a:pt x="1800" y="6"/>
                  </a:lnTo>
                  <a:lnTo>
                    <a:pt x="1800" y="6"/>
                  </a:lnTo>
                  <a:lnTo>
                    <a:pt x="1802" y="4"/>
                  </a:lnTo>
                  <a:lnTo>
                    <a:pt x="1802" y="4"/>
                  </a:lnTo>
                  <a:lnTo>
                    <a:pt x="1802" y="6"/>
                  </a:lnTo>
                  <a:lnTo>
                    <a:pt x="1802" y="6"/>
                  </a:lnTo>
                  <a:lnTo>
                    <a:pt x="1804" y="4"/>
                  </a:lnTo>
                  <a:lnTo>
                    <a:pt x="1804" y="4"/>
                  </a:lnTo>
                  <a:lnTo>
                    <a:pt x="1804" y="6"/>
                  </a:lnTo>
                  <a:lnTo>
                    <a:pt x="1804" y="6"/>
                  </a:lnTo>
                  <a:lnTo>
                    <a:pt x="1812" y="6"/>
                  </a:lnTo>
                  <a:lnTo>
                    <a:pt x="1812" y="6"/>
                  </a:lnTo>
                  <a:lnTo>
                    <a:pt x="1814" y="6"/>
                  </a:lnTo>
                  <a:lnTo>
                    <a:pt x="1814" y="6"/>
                  </a:lnTo>
                  <a:lnTo>
                    <a:pt x="1816" y="6"/>
                  </a:lnTo>
                  <a:lnTo>
                    <a:pt x="1816" y="6"/>
                  </a:lnTo>
                  <a:lnTo>
                    <a:pt x="1820" y="6"/>
                  </a:lnTo>
                  <a:lnTo>
                    <a:pt x="1820" y="6"/>
                  </a:lnTo>
                  <a:lnTo>
                    <a:pt x="1820" y="6"/>
                  </a:lnTo>
                  <a:lnTo>
                    <a:pt x="1820" y="6"/>
                  </a:lnTo>
                  <a:lnTo>
                    <a:pt x="1824" y="6"/>
                  </a:lnTo>
                  <a:lnTo>
                    <a:pt x="1824" y="6"/>
                  </a:lnTo>
                  <a:lnTo>
                    <a:pt x="1826" y="6"/>
                  </a:lnTo>
                  <a:lnTo>
                    <a:pt x="1826" y="6"/>
                  </a:lnTo>
                  <a:lnTo>
                    <a:pt x="1826" y="8"/>
                  </a:lnTo>
                  <a:lnTo>
                    <a:pt x="1826" y="8"/>
                  </a:lnTo>
                  <a:lnTo>
                    <a:pt x="1828" y="8"/>
                  </a:lnTo>
                  <a:lnTo>
                    <a:pt x="1828" y="8"/>
                  </a:lnTo>
                  <a:lnTo>
                    <a:pt x="1832" y="8"/>
                  </a:lnTo>
                  <a:lnTo>
                    <a:pt x="1832" y="8"/>
                  </a:lnTo>
                  <a:lnTo>
                    <a:pt x="1836" y="6"/>
                  </a:lnTo>
                  <a:lnTo>
                    <a:pt x="1836" y="6"/>
                  </a:lnTo>
                  <a:lnTo>
                    <a:pt x="1838" y="6"/>
                  </a:lnTo>
                  <a:lnTo>
                    <a:pt x="1838" y="6"/>
                  </a:lnTo>
                  <a:lnTo>
                    <a:pt x="1840" y="6"/>
                  </a:lnTo>
                  <a:lnTo>
                    <a:pt x="1840" y="6"/>
                  </a:lnTo>
                  <a:lnTo>
                    <a:pt x="1842" y="6"/>
                  </a:lnTo>
                  <a:lnTo>
                    <a:pt x="1842" y="6"/>
                  </a:lnTo>
                  <a:lnTo>
                    <a:pt x="1842" y="6"/>
                  </a:lnTo>
                  <a:lnTo>
                    <a:pt x="1842" y="6"/>
                  </a:lnTo>
                  <a:lnTo>
                    <a:pt x="1842" y="6"/>
                  </a:lnTo>
                  <a:lnTo>
                    <a:pt x="1842" y="6"/>
                  </a:lnTo>
                  <a:lnTo>
                    <a:pt x="1844" y="6"/>
                  </a:lnTo>
                  <a:lnTo>
                    <a:pt x="1844" y="6"/>
                  </a:lnTo>
                  <a:lnTo>
                    <a:pt x="1846" y="6"/>
                  </a:lnTo>
                  <a:lnTo>
                    <a:pt x="1846" y="6"/>
                  </a:lnTo>
                  <a:lnTo>
                    <a:pt x="1848" y="6"/>
                  </a:lnTo>
                  <a:lnTo>
                    <a:pt x="1848" y="6"/>
                  </a:lnTo>
                  <a:lnTo>
                    <a:pt x="1850" y="6"/>
                  </a:lnTo>
                  <a:lnTo>
                    <a:pt x="1850" y="6"/>
                  </a:lnTo>
                  <a:lnTo>
                    <a:pt x="1850" y="6"/>
                  </a:lnTo>
                  <a:lnTo>
                    <a:pt x="1850" y="6"/>
                  </a:lnTo>
                  <a:lnTo>
                    <a:pt x="1852" y="6"/>
                  </a:lnTo>
                  <a:lnTo>
                    <a:pt x="1852" y="6"/>
                  </a:lnTo>
                  <a:lnTo>
                    <a:pt x="1854" y="6"/>
                  </a:lnTo>
                  <a:lnTo>
                    <a:pt x="1854" y="6"/>
                  </a:lnTo>
                  <a:lnTo>
                    <a:pt x="1858" y="6"/>
                  </a:lnTo>
                  <a:lnTo>
                    <a:pt x="1858" y="6"/>
                  </a:lnTo>
                  <a:lnTo>
                    <a:pt x="1860" y="6"/>
                  </a:lnTo>
                  <a:lnTo>
                    <a:pt x="1864" y="6"/>
                  </a:lnTo>
                  <a:lnTo>
                    <a:pt x="1864" y="6"/>
                  </a:lnTo>
                  <a:lnTo>
                    <a:pt x="1864" y="6"/>
                  </a:lnTo>
                  <a:lnTo>
                    <a:pt x="1864" y="6"/>
                  </a:lnTo>
                  <a:lnTo>
                    <a:pt x="1864" y="6"/>
                  </a:lnTo>
                  <a:lnTo>
                    <a:pt x="1864" y="6"/>
                  </a:lnTo>
                  <a:lnTo>
                    <a:pt x="1866" y="6"/>
                  </a:lnTo>
                  <a:lnTo>
                    <a:pt x="1866" y="6"/>
                  </a:lnTo>
                  <a:lnTo>
                    <a:pt x="1872" y="6"/>
                  </a:lnTo>
                  <a:lnTo>
                    <a:pt x="1872" y="6"/>
                  </a:lnTo>
                  <a:lnTo>
                    <a:pt x="1880" y="6"/>
                  </a:lnTo>
                  <a:lnTo>
                    <a:pt x="1880" y="6"/>
                  </a:lnTo>
                  <a:lnTo>
                    <a:pt x="1882" y="6"/>
                  </a:lnTo>
                  <a:lnTo>
                    <a:pt x="1882" y="6"/>
                  </a:lnTo>
                  <a:lnTo>
                    <a:pt x="1888" y="6"/>
                  </a:lnTo>
                  <a:lnTo>
                    <a:pt x="1888" y="6"/>
                  </a:lnTo>
                  <a:lnTo>
                    <a:pt x="1892" y="6"/>
                  </a:lnTo>
                  <a:lnTo>
                    <a:pt x="1892" y="6"/>
                  </a:lnTo>
                  <a:lnTo>
                    <a:pt x="1896" y="6"/>
                  </a:lnTo>
                  <a:lnTo>
                    <a:pt x="1896" y="6"/>
                  </a:lnTo>
                  <a:lnTo>
                    <a:pt x="1898" y="6"/>
                  </a:lnTo>
                  <a:lnTo>
                    <a:pt x="1898" y="6"/>
                  </a:lnTo>
                  <a:lnTo>
                    <a:pt x="1902" y="4"/>
                  </a:lnTo>
                  <a:lnTo>
                    <a:pt x="1902" y="4"/>
                  </a:lnTo>
                  <a:lnTo>
                    <a:pt x="1906" y="6"/>
                  </a:lnTo>
                  <a:lnTo>
                    <a:pt x="1906" y="6"/>
                  </a:lnTo>
                  <a:lnTo>
                    <a:pt x="1914" y="4"/>
                  </a:lnTo>
                  <a:lnTo>
                    <a:pt x="1914" y="4"/>
                  </a:lnTo>
                  <a:lnTo>
                    <a:pt x="1916" y="6"/>
                  </a:lnTo>
                  <a:lnTo>
                    <a:pt x="1916" y="6"/>
                  </a:lnTo>
                  <a:lnTo>
                    <a:pt x="1916" y="6"/>
                  </a:lnTo>
                  <a:lnTo>
                    <a:pt x="1916" y="6"/>
                  </a:lnTo>
                  <a:lnTo>
                    <a:pt x="1916" y="6"/>
                  </a:lnTo>
                  <a:lnTo>
                    <a:pt x="1916" y="6"/>
                  </a:lnTo>
                  <a:lnTo>
                    <a:pt x="1918" y="8"/>
                  </a:lnTo>
                  <a:lnTo>
                    <a:pt x="1918" y="8"/>
                  </a:lnTo>
                  <a:lnTo>
                    <a:pt x="1922" y="8"/>
                  </a:lnTo>
                  <a:lnTo>
                    <a:pt x="1926" y="8"/>
                  </a:lnTo>
                  <a:lnTo>
                    <a:pt x="1926" y="8"/>
                  </a:lnTo>
                  <a:lnTo>
                    <a:pt x="1928" y="10"/>
                  </a:lnTo>
                  <a:lnTo>
                    <a:pt x="1928" y="10"/>
                  </a:lnTo>
                  <a:lnTo>
                    <a:pt x="1934" y="8"/>
                  </a:lnTo>
                  <a:lnTo>
                    <a:pt x="1934" y="8"/>
                  </a:lnTo>
                  <a:lnTo>
                    <a:pt x="1944" y="6"/>
                  </a:lnTo>
                  <a:lnTo>
                    <a:pt x="1944" y="6"/>
                  </a:lnTo>
                  <a:lnTo>
                    <a:pt x="1946" y="6"/>
                  </a:lnTo>
                  <a:lnTo>
                    <a:pt x="1946" y="6"/>
                  </a:lnTo>
                  <a:lnTo>
                    <a:pt x="1948" y="4"/>
                  </a:lnTo>
                  <a:lnTo>
                    <a:pt x="1948" y="4"/>
                  </a:lnTo>
                  <a:lnTo>
                    <a:pt x="1950" y="4"/>
                  </a:lnTo>
                  <a:lnTo>
                    <a:pt x="1950" y="4"/>
                  </a:lnTo>
                  <a:lnTo>
                    <a:pt x="1950" y="6"/>
                  </a:lnTo>
                  <a:lnTo>
                    <a:pt x="1950" y="6"/>
                  </a:lnTo>
                  <a:lnTo>
                    <a:pt x="1954" y="6"/>
                  </a:lnTo>
                  <a:lnTo>
                    <a:pt x="1954" y="6"/>
                  </a:lnTo>
                  <a:lnTo>
                    <a:pt x="1960" y="6"/>
                  </a:lnTo>
                  <a:lnTo>
                    <a:pt x="1960" y="6"/>
                  </a:lnTo>
                  <a:lnTo>
                    <a:pt x="1960" y="4"/>
                  </a:lnTo>
                  <a:lnTo>
                    <a:pt x="1960" y="4"/>
                  </a:lnTo>
                  <a:lnTo>
                    <a:pt x="1962" y="4"/>
                  </a:lnTo>
                  <a:lnTo>
                    <a:pt x="1962" y="4"/>
                  </a:lnTo>
                  <a:lnTo>
                    <a:pt x="1968" y="6"/>
                  </a:lnTo>
                  <a:lnTo>
                    <a:pt x="1968" y="6"/>
                  </a:lnTo>
                  <a:lnTo>
                    <a:pt x="1970" y="6"/>
                  </a:lnTo>
                  <a:lnTo>
                    <a:pt x="1970" y="6"/>
                  </a:lnTo>
                  <a:lnTo>
                    <a:pt x="1972" y="6"/>
                  </a:lnTo>
                  <a:lnTo>
                    <a:pt x="1972" y="6"/>
                  </a:lnTo>
                  <a:lnTo>
                    <a:pt x="1974" y="6"/>
                  </a:lnTo>
                  <a:lnTo>
                    <a:pt x="1974" y="6"/>
                  </a:lnTo>
                  <a:lnTo>
                    <a:pt x="1974" y="6"/>
                  </a:lnTo>
                  <a:lnTo>
                    <a:pt x="1974" y="6"/>
                  </a:lnTo>
                  <a:lnTo>
                    <a:pt x="1976" y="6"/>
                  </a:lnTo>
                  <a:lnTo>
                    <a:pt x="1976" y="6"/>
                  </a:lnTo>
                  <a:lnTo>
                    <a:pt x="1978" y="8"/>
                  </a:lnTo>
                  <a:lnTo>
                    <a:pt x="1978" y="8"/>
                  </a:lnTo>
                  <a:lnTo>
                    <a:pt x="1978" y="6"/>
                  </a:lnTo>
                  <a:lnTo>
                    <a:pt x="1978" y="6"/>
                  </a:lnTo>
                  <a:lnTo>
                    <a:pt x="1982" y="6"/>
                  </a:lnTo>
                  <a:lnTo>
                    <a:pt x="1982" y="6"/>
                  </a:lnTo>
                  <a:lnTo>
                    <a:pt x="1986" y="8"/>
                  </a:lnTo>
                  <a:lnTo>
                    <a:pt x="1986" y="8"/>
                  </a:lnTo>
                  <a:lnTo>
                    <a:pt x="1994" y="8"/>
                  </a:lnTo>
                  <a:lnTo>
                    <a:pt x="1994" y="8"/>
                  </a:lnTo>
                  <a:lnTo>
                    <a:pt x="1996" y="6"/>
                  </a:lnTo>
                  <a:lnTo>
                    <a:pt x="1996" y="6"/>
                  </a:lnTo>
                  <a:lnTo>
                    <a:pt x="2000" y="6"/>
                  </a:lnTo>
                  <a:lnTo>
                    <a:pt x="2000" y="6"/>
                  </a:lnTo>
                  <a:lnTo>
                    <a:pt x="2002" y="4"/>
                  </a:lnTo>
                  <a:lnTo>
                    <a:pt x="2002" y="4"/>
                  </a:lnTo>
                  <a:lnTo>
                    <a:pt x="2010" y="4"/>
                  </a:lnTo>
                  <a:lnTo>
                    <a:pt x="2010" y="4"/>
                  </a:lnTo>
                  <a:lnTo>
                    <a:pt x="2012" y="4"/>
                  </a:lnTo>
                  <a:lnTo>
                    <a:pt x="2012" y="4"/>
                  </a:lnTo>
                  <a:lnTo>
                    <a:pt x="2014" y="4"/>
                  </a:lnTo>
                  <a:lnTo>
                    <a:pt x="2014" y="4"/>
                  </a:lnTo>
                  <a:lnTo>
                    <a:pt x="2016" y="4"/>
                  </a:lnTo>
                  <a:lnTo>
                    <a:pt x="2016" y="4"/>
                  </a:lnTo>
                  <a:lnTo>
                    <a:pt x="2018" y="4"/>
                  </a:lnTo>
                  <a:lnTo>
                    <a:pt x="2018" y="4"/>
                  </a:lnTo>
                  <a:lnTo>
                    <a:pt x="2032" y="4"/>
                  </a:lnTo>
                  <a:lnTo>
                    <a:pt x="2032" y="4"/>
                  </a:lnTo>
                  <a:lnTo>
                    <a:pt x="2040" y="4"/>
                  </a:lnTo>
                  <a:lnTo>
                    <a:pt x="2040" y="4"/>
                  </a:lnTo>
                  <a:lnTo>
                    <a:pt x="2050" y="4"/>
                  </a:lnTo>
                  <a:lnTo>
                    <a:pt x="2050" y="4"/>
                  </a:lnTo>
                  <a:lnTo>
                    <a:pt x="2052" y="4"/>
                  </a:lnTo>
                  <a:lnTo>
                    <a:pt x="2052" y="4"/>
                  </a:lnTo>
                  <a:lnTo>
                    <a:pt x="2054" y="4"/>
                  </a:lnTo>
                  <a:lnTo>
                    <a:pt x="2054" y="4"/>
                  </a:lnTo>
                  <a:lnTo>
                    <a:pt x="2058" y="4"/>
                  </a:lnTo>
                  <a:lnTo>
                    <a:pt x="2058" y="4"/>
                  </a:lnTo>
                  <a:lnTo>
                    <a:pt x="2060" y="4"/>
                  </a:lnTo>
                  <a:lnTo>
                    <a:pt x="2060" y="4"/>
                  </a:lnTo>
                  <a:lnTo>
                    <a:pt x="2066" y="4"/>
                  </a:lnTo>
                  <a:lnTo>
                    <a:pt x="2066" y="4"/>
                  </a:lnTo>
                  <a:lnTo>
                    <a:pt x="2070" y="4"/>
                  </a:lnTo>
                  <a:lnTo>
                    <a:pt x="2070" y="4"/>
                  </a:lnTo>
                  <a:lnTo>
                    <a:pt x="2072" y="4"/>
                  </a:lnTo>
                  <a:lnTo>
                    <a:pt x="2072" y="4"/>
                  </a:lnTo>
                  <a:lnTo>
                    <a:pt x="2074" y="6"/>
                  </a:lnTo>
                  <a:lnTo>
                    <a:pt x="2074" y="6"/>
                  </a:lnTo>
                  <a:lnTo>
                    <a:pt x="2080" y="4"/>
                  </a:lnTo>
                  <a:lnTo>
                    <a:pt x="2080" y="4"/>
                  </a:lnTo>
                  <a:lnTo>
                    <a:pt x="2086" y="4"/>
                  </a:lnTo>
                  <a:lnTo>
                    <a:pt x="2086" y="4"/>
                  </a:lnTo>
                  <a:lnTo>
                    <a:pt x="2088" y="4"/>
                  </a:lnTo>
                  <a:lnTo>
                    <a:pt x="2088" y="4"/>
                  </a:lnTo>
                  <a:lnTo>
                    <a:pt x="2092" y="4"/>
                  </a:lnTo>
                  <a:lnTo>
                    <a:pt x="2092" y="4"/>
                  </a:lnTo>
                  <a:lnTo>
                    <a:pt x="2096" y="4"/>
                  </a:lnTo>
                  <a:lnTo>
                    <a:pt x="2096" y="4"/>
                  </a:lnTo>
                  <a:lnTo>
                    <a:pt x="2098" y="4"/>
                  </a:lnTo>
                  <a:lnTo>
                    <a:pt x="2098" y="4"/>
                  </a:lnTo>
                  <a:lnTo>
                    <a:pt x="2106" y="4"/>
                  </a:lnTo>
                  <a:lnTo>
                    <a:pt x="2106" y="4"/>
                  </a:lnTo>
                  <a:lnTo>
                    <a:pt x="2108" y="4"/>
                  </a:lnTo>
                  <a:lnTo>
                    <a:pt x="2108" y="4"/>
                  </a:lnTo>
                  <a:lnTo>
                    <a:pt x="2114" y="4"/>
                  </a:lnTo>
                  <a:lnTo>
                    <a:pt x="2114" y="4"/>
                  </a:lnTo>
                  <a:lnTo>
                    <a:pt x="2116" y="4"/>
                  </a:lnTo>
                  <a:lnTo>
                    <a:pt x="2116" y="4"/>
                  </a:lnTo>
                  <a:lnTo>
                    <a:pt x="2118" y="4"/>
                  </a:lnTo>
                  <a:lnTo>
                    <a:pt x="2118" y="4"/>
                  </a:lnTo>
                  <a:lnTo>
                    <a:pt x="2124" y="4"/>
                  </a:lnTo>
                  <a:lnTo>
                    <a:pt x="2124" y="4"/>
                  </a:lnTo>
                  <a:lnTo>
                    <a:pt x="2132" y="4"/>
                  </a:lnTo>
                  <a:lnTo>
                    <a:pt x="2132" y="4"/>
                  </a:lnTo>
                  <a:lnTo>
                    <a:pt x="2134" y="4"/>
                  </a:lnTo>
                  <a:lnTo>
                    <a:pt x="2134" y="4"/>
                  </a:lnTo>
                  <a:lnTo>
                    <a:pt x="2134" y="4"/>
                  </a:lnTo>
                  <a:lnTo>
                    <a:pt x="2134" y="4"/>
                  </a:lnTo>
                  <a:lnTo>
                    <a:pt x="2134" y="4"/>
                  </a:lnTo>
                  <a:lnTo>
                    <a:pt x="2134" y="4"/>
                  </a:lnTo>
                  <a:lnTo>
                    <a:pt x="2136" y="4"/>
                  </a:lnTo>
                  <a:lnTo>
                    <a:pt x="2136" y="4"/>
                  </a:lnTo>
                  <a:lnTo>
                    <a:pt x="2136" y="4"/>
                  </a:lnTo>
                  <a:lnTo>
                    <a:pt x="2136" y="4"/>
                  </a:lnTo>
                  <a:lnTo>
                    <a:pt x="2138" y="4"/>
                  </a:lnTo>
                  <a:lnTo>
                    <a:pt x="2138" y="4"/>
                  </a:lnTo>
                  <a:lnTo>
                    <a:pt x="2144" y="4"/>
                  </a:lnTo>
                  <a:lnTo>
                    <a:pt x="2144" y="4"/>
                  </a:lnTo>
                  <a:lnTo>
                    <a:pt x="2146" y="4"/>
                  </a:lnTo>
                  <a:lnTo>
                    <a:pt x="2146" y="4"/>
                  </a:lnTo>
                  <a:lnTo>
                    <a:pt x="2150" y="4"/>
                  </a:lnTo>
                  <a:lnTo>
                    <a:pt x="2150" y="4"/>
                  </a:lnTo>
                  <a:lnTo>
                    <a:pt x="2154" y="4"/>
                  </a:lnTo>
                  <a:lnTo>
                    <a:pt x="2154" y="4"/>
                  </a:lnTo>
                  <a:lnTo>
                    <a:pt x="2156" y="4"/>
                  </a:lnTo>
                  <a:lnTo>
                    <a:pt x="2156" y="4"/>
                  </a:lnTo>
                  <a:lnTo>
                    <a:pt x="2160" y="4"/>
                  </a:lnTo>
                  <a:lnTo>
                    <a:pt x="2160" y="4"/>
                  </a:lnTo>
                  <a:lnTo>
                    <a:pt x="2164" y="4"/>
                  </a:lnTo>
                  <a:lnTo>
                    <a:pt x="2164" y="4"/>
                  </a:lnTo>
                  <a:lnTo>
                    <a:pt x="2168" y="4"/>
                  </a:lnTo>
                  <a:lnTo>
                    <a:pt x="2168" y="4"/>
                  </a:lnTo>
                  <a:lnTo>
                    <a:pt x="2168" y="4"/>
                  </a:lnTo>
                  <a:lnTo>
                    <a:pt x="2168" y="4"/>
                  </a:lnTo>
                  <a:lnTo>
                    <a:pt x="2172" y="4"/>
                  </a:lnTo>
                  <a:lnTo>
                    <a:pt x="2172" y="4"/>
                  </a:lnTo>
                  <a:lnTo>
                    <a:pt x="2178" y="4"/>
                  </a:lnTo>
                  <a:lnTo>
                    <a:pt x="2178" y="4"/>
                  </a:lnTo>
                  <a:lnTo>
                    <a:pt x="2182" y="4"/>
                  </a:lnTo>
                  <a:lnTo>
                    <a:pt x="2182" y="4"/>
                  </a:lnTo>
                  <a:lnTo>
                    <a:pt x="2184" y="4"/>
                  </a:lnTo>
                  <a:lnTo>
                    <a:pt x="2184" y="4"/>
                  </a:lnTo>
                  <a:lnTo>
                    <a:pt x="2184" y="4"/>
                  </a:lnTo>
                  <a:lnTo>
                    <a:pt x="2184" y="4"/>
                  </a:lnTo>
                  <a:lnTo>
                    <a:pt x="2186" y="4"/>
                  </a:lnTo>
                  <a:lnTo>
                    <a:pt x="2186" y="4"/>
                  </a:lnTo>
                  <a:lnTo>
                    <a:pt x="2186" y="4"/>
                  </a:lnTo>
                  <a:lnTo>
                    <a:pt x="2186" y="4"/>
                  </a:lnTo>
                  <a:lnTo>
                    <a:pt x="2186" y="4"/>
                  </a:lnTo>
                  <a:lnTo>
                    <a:pt x="2186" y="4"/>
                  </a:lnTo>
                  <a:lnTo>
                    <a:pt x="2188" y="4"/>
                  </a:lnTo>
                  <a:lnTo>
                    <a:pt x="2188" y="4"/>
                  </a:lnTo>
                  <a:lnTo>
                    <a:pt x="2190" y="2"/>
                  </a:lnTo>
                  <a:lnTo>
                    <a:pt x="2190" y="2"/>
                  </a:lnTo>
                  <a:lnTo>
                    <a:pt x="2196" y="2"/>
                  </a:lnTo>
                  <a:lnTo>
                    <a:pt x="2196" y="2"/>
                  </a:lnTo>
                  <a:lnTo>
                    <a:pt x="2202" y="4"/>
                  </a:lnTo>
                  <a:lnTo>
                    <a:pt x="2202" y="4"/>
                  </a:lnTo>
                  <a:lnTo>
                    <a:pt x="2202" y="4"/>
                  </a:lnTo>
                  <a:lnTo>
                    <a:pt x="2202" y="4"/>
                  </a:lnTo>
                  <a:lnTo>
                    <a:pt x="2206" y="4"/>
                  </a:lnTo>
                  <a:lnTo>
                    <a:pt x="2206" y="4"/>
                  </a:lnTo>
                  <a:lnTo>
                    <a:pt x="2210" y="4"/>
                  </a:lnTo>
                  <a:lnTo>
                    <a:pt x="2210" y="4"/>
                  </a:lnTo>
                  <a:lnTo>
                    <a:pt x="2216" y="2"/>
                  </a:lnTo>
                  <a:lnTo>
                    <a:pt x="2216" y="2"/>
                  </a:lnTo>
                  <a:lnTo>
                    <a:pt x="2224" y="4"/>
                  </a:lnTo>
                  <a:lnTo>
                    <a:pt x="2224" y="4"/>
                  </a:lnTo>
                  <a:lnTo>
                    <a:pt x="2226" y="2"/>
                  </a:lnTo>
                  <a:lnTo>
                    <a:pt x="2230" y="4"/>
                  </a:lnTo>
                  <a:lnTo>
                    <a:pt x="2230" y="4"/>
                  </a:lnTo>
                  <a:lnTo>
                    <a:pt x="2232" y="2"/>
                  </a:lnTo>
                  <a:lnTo>
                    <a:pt x="2232" y="2"/>
                  </a:lnTo>
                  <a:lnTo>
                    <a:pt x="2234" y="2"/>
                  </a:lnTo>
                  <a:lnTo>
                    <a:pt x="2234" y="2"/>
                  </a:lnTo>
                  <a:lnTo>
                    <a:pt x="2236" y="2"/>
                  </a:lnTo>
                  <a:lnTo>
                    <a:pt x="2236" y="2"/>
                  </a:lnTo>
                  <a:lnTo>
                    <a:pt x="2240" y="2"/>
                  </a:lnTo>
                  <a:lnTo>
                    <a:pt x="2240" y="2"/>
                  </a:lnTo>
                  <a:lnTo>
                    <a:pt x="2248" y="4"/>
                  </a:lnTo>
                  <a:lnTo>
                    <a:pt x="2248" y="4"/>
                  </a:lnTo>
                  <a:lnTo>
                    <a:pt x="2252" y="2"/>
                  </a:lnTo>
                  <a:lnTo>
                    <a:pt x="2252" y="2"/>
                  </a:lnTo>
                  <a:lnTo>
                    <a:pt x="2256" y="4"/>
                  </a:lnTo>
                  <a:lnTo>
                    <a:pt x="2256" y="4"/>
                  </a:lnTo>
                  <a:lnTo>
                    <a:pt x="2256" y="4"/>
                  </a:lnTo>
                  <a:lnTo>
                    <a:pt x="2256" y="4"/>
                  </a:lnTo>
                  <a:lnTo>
                    <a:pt x="2256" y="4"/>
                  </a:lnTo>
                  <a:lnTo>
                    <a:pt x="2256" y="4"/>
                  </a:lnTo>
                  <a:lnTo>
                    <a:pt x="2258" y="4"/>
                  </a:lnTo>
                  <a:lnTo>
                    <a:pt x="2258" y="4"/>
                  </a:lnTo>
                  <a:lnTo>
                    <a:pt x="2258" y="4"/>
                  </a:lnTo>
                  <a:lnTo>
                    <a:pt x="2258" y="4"/>
                  </a:lnTo>
                  <a:lnTo>
                    <a:pt x="2262" y="2"/>
                  </a:lnTo>
                  <a:lnTo>
                    <a:pt x="2262" y="2"/>
                  </a:lnTo>
                  <a:lnTo>
                    <a:pt x="2266" y="4"/>
                  </a:lnTo>
                  <a:lnTo>
                    <a:pt x="2266" y="4"/>
                  </a:lnTo>
                  <a:lnTo>
                    <a:pt x="2270" y="4"/>
                  </a:lnTo>
                  <a:lnTo>
                    <a:pt x="2270" y="4"/>
                  </a:lnTo>
                  <a:lnTo>
                    <a:pt x="2270" y="4"/>
                  </a:lnTo>
                  <a:lnTo>
                    <a:pt x="2270" y="4"/>
                  </a:lnTo>
                  <a:lnTo>
                    <a:pt x="2274" y="4"/>
                  </a:lnTo>
                  <a:lnTo>
                    <a:pt x="2274" y="4"/>
                  </a:lnTo>
                  <a:lnTo>
                    <a:pt x="2274" y="4"/>
                  </a:lnTo>
                  <a:lnTo>
                    <a:pt x="2274" y="4"/>
                  </a:lnTo>
                  <a:lnTo>
                    <a:pt x="2282" y="4"/>
                  </a:lnTo>
                  <a:lnTo>
                    <a:pt x="2282" y="4"/>
                  </a:lnTo>
                  <a:lnTo>
                    <a:pt x="2286" y="4"/>
                  </a:lnTo>
                  <a:lnTo>
                    <a:pt x="2286" y="4"/>
                  </a:lnTo>
                  <a:lnTo>
                    <a:pt x="2288" y="4"/>
                  </a:lnTo>
                  <a:lnTo>
                    <a:pt x="2288" y="4"/>
                  </a:lnTo>
                  <a:lnTo>
                    <a:pt x="2288" y="4"/>
                  </a:lnTo>
                  <a:lnTo>
                    <a:pt x="2288" y="4"/>
                  </a:lnTo>
                  <a:lnTo>
                    <a:pt x="2290" y="4"/>
                  </a:lnTo>
                  <a:lnTo>
                    <a:pt x="2290" y="4"/>
                  </a:lnTo>
                  <a:lnTo>
                    <a:pt x="2292" y="2"/>
                  </a:lnTo>
                  <a:lnTo>
                    <a:pt x="2296" y="2"/>
                  </a:lnTo>
                  <a:lnTo>
                    <a:pt x="2296" y="2"/>
                  </a:lnTo>
                  <a:lnTo>
                    <a:pt x="2298" y="2"/>
                  </a:lnTo>
                  <a:lnTo>
                    <a:pt x="2298" y="2"/>
                  </a:lnTo>
                  <a:lnTo>
                    <a:pt x="2304" y="2"/>
                  </a:lnTo>
                  <a:lnTo>
                    <a:pt x="2304" y="2"/>
                  </a:lnTo>
                  <a:lnTo>
                    <a:pt x="2306" y="2"/>
                  </a:lnTo>
                  <a:lnTo>
                    <a:pt x="2306" y="2"/>
                  </a:lnTo>
                  <a:lnTo>
                    <a:pt x="2310" y="2"/>
                  </a:lnTo>
                  <a:lnTo>
                    <a:pt x="2310" y="2"/>
                  </a:lnTo>
                  <a:lnTo>
                    <a:pt x="2310" y="2"/>
                  </a:lnTo>
                  <a:lnTo>
                    <a:pt x="2310" y="2"/>
                  </a:lnTo>
                  <a:lnTo>
                    <a:pt x="2316" y="2"/>
                  </a:lnTo>
                  <a:lnTo>
                    <a:pt x="2316" y="2"/>
                  </a:lnTo>
                  <a:lnTo>
                    <a:pt x="2318" y="2"/>
                  </a:lnTo>
                  <a:lnTo>
                    <a:pt x="2318" y="2"/>
                  </a:lnTo>
                  <a:lnTo>
                    <a:pt x="2322" y="2"/>
                  </a:lnTo>
                  <a:lnTo>
                    <a:pt x="2322" y="2"/>
                  </a:lnTo>
                  <a:lnTo>
                    <a:pt x="2328" y="2"/>
                  </a:lnTo>
                  <a:lnTo>
                    <a:pt x="2328" y="2"/>
                  </a:lnTo>
                  <a:lnTo>
                    <a:pt x="2330" y="2"/>
                  </a:lnTo>
                  <a:lnTo>
                    <a:pt x="2330" y="2"/>
                  </a:lnTo>
                  <a:lnTo>
                    <a:pt x="2334" y="4"/>
                  </a:lnTo>
                  <a:lnTo>
                    <a:pt x="2334" y="4"/>
                  </a:lnTo>
                  <a:lnTo>
                    <a:pt x="2338" y="2"/>
                  </a:lnTo>
                  <a:lnTo>
                    <a:pt x="2338" y="2"/>
                  </a:lnTo>
                  <a:lnTo>
                    <a:pt x="2344" y="2"/>
                  </a:lnTo>
                  <a:lnTo>
                    <a:pt x="2344" y="2"/>
                  </a:lnTo>
                  <a:lnTo>
                    <a:pt x="2348" y="2"/>
                  </a:lnTo>
                  <a:lnTo>
                    <a:pt x="2348" y="2"/>
                  </a:lnTo>
                  <a:lnTo>
                    <a:pt x="2348" y="2"/>
                  </a:lnTo>
                  <a:lnTo>
                    <a:pt x="2348" y="2"/>
                  </a:lnTo>
                  <a:lnTo>
                    <a:pt x="2350" y="2"/>
                  </a:lnTo>
                  <a:lnTo>
                    <a:pt x="2350" y="2"/>
                  </a:lnTo>
                  <a:lnTo>
                    <a:pt x="2350" y="2"/>
                  </a:lnTo>
                  <a:lnTo>
                    <a:pt x="2350" y="2"/>
                  </a:lnTo>
                  <a:lnTo>
                    <a:pt x="2352" y="2"/>
                  </a:lnTo>
                  <a:lnTo>
                    <a:pt x="2352" y="2"/>
                  </a:lnTo>
                  <a:lnTo>
                    <a:pt x="2352" y="2"/>
                  </a:lnTo>
                  <a:lnTo>
                    <a:pt x="2352" y="2"/>
                  </a:lnTo>
                  <a:lnTo>
                    <a:pt x="2354" y="2"/>
                  </a:lnTo>
                  <a:lnTo>
                    <a:pt x="2354" y="2"/>
                  </a:lnTo>
                  <a:lnTo>
                    <a:pt x="2354" y="2"/>
                  </a:lnTo>
                  <a:lnTo>
                    <a:pt x="2354" y="2"/>
                  </a:lnTo>
                  <a:lnTo>
                    <a:pt x="2364" y="2"/>
                  </a:lnTo>
                  <a:lnTo>
                    <a:pt x="2364" y="2"/>
                  </a:lnTo>
                  <a:lnTo>
                    <a:pt x="2366" y="4"/>
                  </a:lnTo>
                  <a:lnTo>
                    <a:pt x="2366" y="4"/>
                  </a:lnTo>
                  <a:lnTo>
                    <a:pt x="2368" y="4"/>
                  </a:lnTo>
                  <a:lnTo>
                    <a:pt x="2368" y="4"/>
                  </a:lnTo>
                  <a:lnTo>
                    <a:pt x="2370" y="4"/>
                  </a:lnTo>
                  <a:lnTo>
                    <a:pt x="2370" y="4"/>
                  </a:lnTo>
                  <a:lnTo>
                    <a:pt x="2374" y="2"/>
                  </a:lnTo>
                  <a:lnTo>
                    <a:pt x="2374" y="2"/>
                  </a:lnTo>
                  <a:lnTo>
                    <a:pt x="2378" y="2"/>
                  </a:lnTo>
                  <a:lnTo>
                    <a:pt x="2378" y="2"/>
                  </a:lnTo>
                  <a:lnTo>
                    <a:pt x="2380" y="2"/>
                  </a:lnTo>
                  <a:lnTo>
                    <a:pt x="2384" y="2"/>
                  </a:lnTo>
                  <a:lnTo>
                    <a:pt x="2384" y="2"/>
                  </a:lnTo>
                  <a:lnTo>
                    <a:pt x="2388" y="2"/>
                  </a:lnTo>
                  <a:lnTo>
                    <a:pt x="2390" y="2"/>
                  </a:lnTo>
                  <a:lnTo>
                    <a:pt x="2390" y="2"/>
                  </a:lnTo>
                  <a:lnTo>
                    <a:pt x="2398" y="2"/>
                  </a:lnTo>
                  <a:lnTo>
                    <a:pt x="2398" y="2"/>
                  </a:lnTo>
                  <a:lnTo>
                    <a:pt x="2402" y="2"/>
                  </a:lnTo>
                  <a:lnTo>
                    <a:pt x="2402" y="2"/>
                  </a:lnTo>
                  <a:lnTo>
                    <a:pt x="2404" y="2"/>
                  </a:lnTo>
                  <a:lnTo>
                    <a:pt x="2404" y="2"/>
                  </a:lnTo>
                  <a:lnTo>
                    <a:pt x="2406" y="2"/>
                  </a:lnTo>
                  <a:lnTo>
                    <a:pt x="2406" y="2"/>
                  </a:lnTo>
                  <a:lnTo>
                    <a:pt x="2410" y="2"/>
                  </a:lnTo>
                  <a:lnTo>
                    <a:pt x="2410" y="2"/>
                  </a:lnTo>
                  <a:lnTo>
                    <a:pt x="2414" y="4"/>
                  </a:lnTo>
                  <a:lnTo>
                    <a:pt x="2414" y="4"/>
                  </a:lnTo>
                  <a:lnTo>
                    <a:pt x="2414" y="6"/>
                  </a:lnTo>
                  <a:lnTo>
                    <a:pt x="2414" y="6"/>
                  </a:lnTo>
                  <a:lnTo>
                    <a:pt x="2418" y="4"/>
                  </a:lnTo>
                  <a:lnTo>
                    <a:pt x="2418" y="4"/>
                  </a:lnTo>
                  <a:lnTo>
                    <a:pt x="2420" y="6"/>
                  </a:lnTo>
                  <a:lnTo>
                    <a:pt x="2420" y="6"/>
                  </a:lnTo>
                  <a:lnTo>
                    <a:pt x="2420" y="6"/>
                  </a:lnTo>
                  <a:lnTo>
                    <a:pt x="2420" y="6"/>
                  </a:lnTo>
                  <a:lnTo>
                    <a:pt x="2422" y="6"/>
                  </a:lnTo>
                  <a:lnTo>
                    <a:pt x="2422" y="6"/>
                  </a:lnTo>
                  <a:lnTo>
                    <a:pt x="2428" y="6"/>
                  </a:lnTo>
                  <a:lnTo>
                    <a:pt x="2434" y="6"/>
                  </a:lnTo>
                  <a:lnTo>
                    <a:pt x="2434" y="6"/>
                  </a:lnTo>
                  <a:lnTo>
                    <a:pt x="2436" y="6"/>
                  </a:lnTo>
                  <a:lnTo>
                    <a:pt x="2436" y="6"/>
                  </a:lnTo>
                  <a:lnTo>
                    <a:pt x="2442" y="4"/>
                  </a:lnTo>
                  <a:lnTo>
                    <a:pt x="2442" y="4"/>
                  </a:lnTo>
                  <a:lnTo>
                    <a:pt x="2446" y="4"/>
                  </a:lnTo>
                  <a:lnTo>
                    <a:pt x="2446" y="4"/>
                  </a:lnTo>
                  <a:lnTo>
                    <a:pt x="2446" y="4"/>
                  </a:lnTo>
                  <a:lnTo>
                    <a:pt x="2446" y="4"/>
                  </a:lnTo>
                  <a:lnTo>
                    <a:pt x="2448" y="4"/>
                  </a:lnTo>
                  <a:lnTo>
                    <a:pt x="2448" y="4"/>
                  </a:lnTo>
                  <a:lnTo>
                    <a:pt x="2448" y="4"/>
                  </a:lnTo>
                  <a:lnTo>
                    <a:pt x="2448" y="4"/>
                  </a:lnTo>
                  <a:lnTo>
                    <a:pt x="2450" y="4"/>
                  </a:lnTo>
                  <a:lnTo>
                    <a:pt x="2450" y="4"/>
                  </a:lnTo>
                  <a:lnTo>
                    <a:pt x="2452" y="4"/>
                  </a:lnTo>
                  <a:lnTo>
                    <a:pt x="2452" y="4"/>
                  </a:lnTo>
                  <a:lnTo>
                    <a:pt x="2460" y="4"/>
                  </a:lnTo>
                  <a:lnTo>
                    <a:pt x="2460" y="4"/>
                  </a:lnTo>
                  <a:lnTo>
                    <a:pt x="2462" y="6"/>
                  </a:lnTo>
                  <a:lnTo>
                    <a:pt x="2462" y="6"/>
                  </a:lnTo>
                  <a:lnTo>
                    <a:pt x="2462" y="6"/>
                  </a:lnTo>
                  <a:lnTo>
                    <a:pt x="2464" y="8"/>
                  </a:lnTo>
                  <a:lnTo>
                    <a:pt x="2464" y="8"/>
                  </a:lnTo>
                  <a:lnTo>
                    <a:pt x="2468" y="6"/>
                  </a:lnTo>
                  <a:lnTo>
                    <a:pt x="2474" y="4"/>
                  </a:lnTo>
                  <a:lnTo>
                    <a:pt x="2474" y="4"/>
                  </a:lnTo>
                  <a:lnTo>
                    <a:pt x="2476" y="6"/>
                  </a:lnTo>
                  <a:lnTo>
                    <a:pt x="2476" y="6"/>
                  </a:lnTo>
                  <a:lnTo>
                    <a:pt x="2478" y="6"/>
                  </a:lnTo>
                  <a:lnTo>
                    <a:pt x="2478" y="6"/>
                  </a:lnTo>
                  <a:lnTo>
                    <a:pt x="2484" y="6"/>
                  </a:lnTo>
                  <a:lnTo>
                    <a:pt x="2484" y="6"/>
                  </a:lnTo>
                  <a:lnTo>
                    <a:pt x="2486" y="6"/>
                  </a:lnTo>
                  <a:lnTo>
                    <a:pt x="2486" y="6"/>
                  </a:lnTo>
                  <a:lnTo>
                    <a:pt x="2492" y="6"/>
                  </a:lnTo>
                  <a:lnTo>
                    <a:pt x="2492" y="6"/>
                  </a:lnTo>
                  <a:lnTo>
                    <a:pt x="2498" y="6"/>
                  </a:lnTo>
                  <a:lnTo>
                    <a:pt x="2498" y="6"/>
                  </a:lnTo>
                  <a:lnTo>
                    <a:pt x="2498" y="6"/>
                  </a:lnTo>
                  <a:lnTo>
                    <a:pt x="2498" y="6"/>
                  </a:lnTo>
                  <a:lnTo>
                    <a:pt x="2498" y="6"/>
                  </a:lnTo>
                  <a:lnTo>
                    <a:pt x="2498" y="6"/>
                  </a:lnTo>
                  <a:lnTo>
                    <a:pt x="2498" y="6"/>
                  </a:lnTo>
                  <a:lnTo>
                    <a:pt x="2498" y="6"/>
                  </a:lnTo>
                  <a:lnTo>
                    <a:pt x="2498" y="6"/>
                  </a:lnTo>
                  <a:lnTo>
                    <a:pt x="2498" y="6"/>
                  </a:lnTo>
                  <a:lnTo>
                    <a:pt x="2502" y="6"/>
                  </a:lnTo>
                  <a:lnTo>
                    <a:pt x="2502" y="6"/>
                  </a:lnTo>
                  <a:lnTo>
                    <a:pt x="2504" y="6"/>
                  </a:lnTo>
                  <a:lnTo>
                    <a:pt x="2504" y="6"/>
                  </a:lnTo>
                  <a:lnTo>
                    <a:pt x="2506" y="6"/>
                  </a:lnTo>
                  <a:lnTo>
                    <a:pt x="2506" y="6"/>
                  </a:lnTo>
                  <a:lnTo>
                    <a:pt x="2506" y="6"/>
                  </a:lnTo>
                  <a:lnTo>
                    <a:pt x="2506" y="6"/>
                  </a:lnTo>
                  <a:lnTo>
                    <a:pt x="2506" y="4"/>
                  </a:lnTo>
                  <a:lnTo>
                    <a:pt x="2506" y="4"/>
                  </a:lnTo>
                  <a:lnTo>
                    <a:pt x="2518" y="4"/>
                  </a:lnTo>
                  <a:lnTo>
                    <a:pt x="2518" y="4"/>
                  </a:lnTo>
                  <a:lnTo>
                    <a:pt x="2522" y="6"/>
                  </a:lnTo>
                  <a:lnTo>
                    <a:pt x="2522" y="6"/>
                  </a:lnTo>
                  <a:lnTo>
                    <a:pt x="2524" y="6"/>
                  </a:lnTo>
                  <a:lnTo>
                    <a:pt x="2524" y="6"/>
                  </a:lnTo>
                  <a:lnTo>
                    <a:pt x="2526" y="4"/>
                  </a:lnTo>
                  <a:lnTo>
                    <a:pt x="2526" y="4"/>
                  </a:lnTo>
                  <a:lnTo>
                    <a:pt x="2526" y="4"/>
                  </a:lnTo>
                  <a:lnTo>
                    <a:pt x="2526" y="4"/>
                  </a:lnTo>
                  <a:lnTo>
                    <a:pt x="2526" y="4"/>
                  </a:lnTo>
                  <a:lnTo>
                    <a:pt x="2526" y="4"/>
                  </a:lnTo>
                  <a:lnTo>
                    <a:pt x="2528" y="4"/>
                  </a:lnTo>
                  <a:lnTo>
                    <a:pt x="2528" y="4"/>
                  </a:lnTo>
                  <a:lnTo>
                    <a:pt x="2536" y="4"/>
                  </a:lnTo>
                  <a:lnTo>
                    <a:pt x="2536" y="4"/>
                  </a:lnTo>
                  <a:lnTo>
                    <a:pt x="2538" y="4"/>
                  </a:lnTo>
                  <a:lnTo>
                    <a:pt x="2538" y="4"/>
                  </a:lnTo>
                  <a:lnTo>
                    <a:pt x="2540" y="4"/>
                  </a:lnTo>
                  <a:lnTo>
                    <a:pt x="2540" y="4"/>
                  </a:lnTo>
                  <a:lnTo>
                    <a:pt x="2540" y="4"/>
                  </a:lnTo>
                  <a:lnTo>
                    <a:pt x="2540" y="4"/>
                  </a:lnTo>
                  <a:lnTo>
                    <a:pt x="2542" y="4"/>
                  </a:lnTo>
                  <a:lnTo>
                    <a:pt x="2542" y="4"/>
                  </a:lnTo>
                  <a:lnTo>
                    <a:pt x="2542" y="4"/>
                  </a:lnTo>
                  <a:lnTo>
                    <a:pt x="2542" y="4"/>
                  </a:lnTo>
                  <a:lnTo>
                    <a:pt x="2546" y="4"/>
                  </a:lnTo>
                  <a:lnTo>
                    <a:pt x="2546" y="4"/>
                  </a:lnTo>
                  <a:lnTo>
                    <a:pt x="2546" y="4"/>
                  </a:lnTo>
                  <a:lnTo>
                    <a:pt x="2546" y="4"/>
                  </a:lnTo>
                  <a:lnTo>
                    <a:pt x="2552" y="6"/>
                  </a:lnTo>
                  <a:lnTo>
                    <a:pt x="2552" y="6"/>
                  </a:lnTo>
                  <a:lnTo>
                    <a:pt x="2554" y="6"/>
                  </a:lnTo>
                  <a:lnTo>
                    <a:pt x="2554" y="6"/>
                  </a:lnTo>
                  <a:lnTo>
                    <a:pt x="2554" y="6"/>
                  </a:lnTo>
                  <a:lnTo>
                    <a:pt x="2554" y="6"/>
                  </a:lnTo>
                  <a:lnTo>
                    <a:pt x="2556" y="6"/>
                  </a:lnTo>
                  <a:lnTo>
                    <a:pt x="2556" y="6"/>
                  </a:lnTo>
                  <a:lnTo>
                    <a:pt x="2556" y="6"/>
                  </a:lnTo>
                  <a:lnTo>
                    <a:pt x="2556" y="6"/>
                  </a:lnTo>
                  <a:lnTo>
                    <a:pt x="2560" y="6"/>
                  </a:lnTo>
                  <a:lnTo>
                    <a:pt x="2560" y="6"/>
                  </a:lnTo>
                  <a:lnTo>
                    <a:pt x="2562" y="6"/>
                  </a:lnTo>
                  <a:lnTo>
                    <a:pt x="2562" y="6"/>
                  </a:lnTo>
                  <a:lnTo>
                    <a:pt x="2564" y="6"/>
                  </a:lnTo>
                  <a:lnTo>
                    <a:pt x="2564" y="6"/>
                  </a:lnTo>
                  <a:lnTo>
                    <a:pt x="2564" y="6"/>
                  </a:lnTo>
                  <a:lnTo>
                    <a:pt x="2564" y="6"/>
                  </a:lnTo>
                  <a:lnTo>
                    <a:pt x="2564" y="6"/>
                  </a:lnTo>
                  <a:lnTo>
                    <a:pt x="2564" y="6"/>
                  </a:lnTo>
                  <a:lnTo>
                    <a:pt x="2564" y="6"/>
                  </a:lnTo>
                  <a:lnTo>
                    <a:pt x="2564" y="6"/>
                  </a:lnTo>
                  <a:lnTo>
                    <a:pt x="2570" y="4"/>
                  </a:lnTo>
                  <a:lnTo>
                    <a:pt x="2570" y="4"/>
                  </a:lnTo>
                  <a:lnTo>
                    <a:pt x="2574" y="4"/>
                  </a:lnTo>
                  <a:lnTo>
                    <a:pt x="2574" y="4"/>
                  </a:lnTo>
                  <a:lnTo>
                    <a:pt x="2576" y="4"/>
                  </a:lnTo>
                  <a:lnTo>
                    <a:pt x="2576" y="4"/>
                  </a:lnTo>
                  <a:lnTo>
                    <a:pt x="2576" y="4"/>
                  </a:lnTo>
                  <a:lnTo>
                    <a:pt x="2576" y="4"/>
                  </a:lnTo>
                  <a:lnTo>
                    <a:pt x="2576" y="4"/>
                  </a:lnTo>
                  <a:lnTo>
                    <a:pt x="2576" y="4"/>
                  </a:lnTo>
                  <a:lnTo>
                    <a:pt x="2576" y="4"/>
                  </a:lnTo>
                  <a:lnTo>
                    <a:pt x="2576" y="4"/>
                  </a:lnTo>
                  <a:lnTo>
                    <a:pt x="2578" y="4"/>
                  </a:lnTo>
                  <a:lnTo>
                    <a:pt x="2578" y="4"/>
                  </a:lnTo>
                  <a:lnTo>
                    <a:pt x="2580" y="4"/>
                  </a:lnTo>
                  <a:lnTo>
                    <a:pt x="2580" y="4"/>
                  </a:lnTo>
                  <a:lnTo>
                    <a:pt x="2580" y="6"/>
                  </a:lnTo>
                  <a:lnTo>
                    <a:pt x="2580" y="6"/>
                  </a:lnTo>
                  <a:lnTo>
                    <a:pt x="2584" y="6"/>
                  </a:lnTo>
                  <a:lnTo>
                    <a:pt x="2584" y="6"/>
                  </a:lnTo>
                  <a:lnTo>
                    <a:pt x="2590" y="6"/>
                  </a:lnTo>
                  <a:lnTo>
                    <a:pt x="2590" y="6"/>
                  </a:lnTo>
                  <a:lnTo>
                    <a:pt x="2592" y="6"/>
                  </a:lnTo>
                  <a:lnTo>
                    <a:pt x="2592" y="6"/>
                  </a:lnTo>
                  <a:lnTo>
                    <a:pt x="2592" y="6"/>
                  </a:lnTo>
                  <a:lnTo>
                    <a:pt x="2592" y="6"/>
                  </a:lnTo>
                  <a:lnTo>
                    <a:pt x="2594" y="6"/>
                  </a:lnTo>
                  <a:lnTo>
                    <a:pt x="2594" y="6"/>
                  </a:lnTo>
                  <a:lnTo>
                    <a:pt x="2596" y="6"/>
                  </a:lnTo>
                  <a:lnTo>
                    <a:pt x="2596" y="6"/>
                  </a:lnTo>
                  <a:lnTo>
                    <a:pt x="2600" y="6"/>
                  </a:lnTo>
                  <a:lnTo>
                    <a:pt x="2600" y="6"/>
                  </a:lnTo>
                  <a:lnTo>
                    <a:pt x="2608" y="6"/>
                  </a:lnTo>
                  <a:lnTo>
                    <a:pt x="2608" y="6"/>
                  </a:lnTo>
                  <a:lnTo>
                    <a:pt x="2612" y="6"/>
                  </a:lnTo>
                  <a:lnTo>
                    <a:pt x="2612" y="6"/>
                  </a:lnTo>
                  <a:lnTo>
                    <a:pt x="2614" y="6"/>
                  </a:lnTo>
                  <a:lnTo>
                    <a:pt x="2614" y="6"/>
                  </a:lnTo>
                  <a:lnTo>
                    <a:pt x="2614" y="6"/>
                  </a:lnTo>
                  <a:lnTo>
                    <a:pt x="2614" y="6"/>
                  </a:lnTo>
                  <a:lnTo>
                    <a:pt x="2618" y="8"/>
                  </a:lnTo>
                  <a:lnTo>
                    <a:pt x="2618" y="8"/>
                  </a:lnTo>
                  <a:lnTo>
                    <a:pt x="2620" y="8"/>
                  </a:lnTo>
                  <a:lnTo>
                    <a:pt x="2620" y="8"/>
                  </a:lnTo>
                  <a:lnTo>
                    <a:pt x="2626" y="6"/>
                  </a:lnTo>
                  <a:lnTo>
                    <a:pt x="2626" y="6"/>
                  </a:lnTo>
                  <a:lnTo>
                    <a:pt x="2628" y="8"/>
                  </a:lnTo>
                  <a:lnTo>
                    <a:pt x="2628" y="8"/>
                  </a:lnTo>
                  <a:lnTo>
                    <a:pt x="2630" y="8"/>
                  </a:lnTo>
                  <a:lnTo>
                    <a:pt x="2630" y="8"/>
                  </a:lnTo>
                  <a:lnTo>
                    <a:pt x="2632" y="10"/>
                  </a:lnTo>
                  <a:lnTo>
                    <a:pt x="2632" y="10"/>
                  </a:lnTo>
                  <a:lnTo>
                    <a:pt x="2632" y="10"/>
                  </a:lnTo>
                  <a:lnTo>
                    <a:pt x="2636" y="12"/>
                  </a:lnTo>
                  <a:lnTo>
                    <a:pt x="2636" y="12"/>
                  </a:lnTo>
                  <a:lnTo>
                    <a:pt x="2636" y="10"/>
                  </a:lnTo>
                  <a:lnTo>
                    <a:pt x="2636" y="10"/>
                  </a:lnTo>
                  <a:lnTo>
                    <a:pt x="2640" y="8"/>
                  </a:lnTo>
                  <a:lnTo>
                    <a:pt x="2640" y="8"/>
                  </a:lnTo>
                  <a:lnTo>
                    <a:pt x="2640" y="8"/>
                  </a:lnTo>
                  <a:lnTo>
                    <a:pt x="2640" y="8"/>
                  </a:lnTo>
                  <a:lnTo>
                    <a:pt x="2642" y="8"/>
                  </a:lnTo>
                  <a:lnTo>
                    <a:pt x="2642" y="8"/>
                  </a:lnTo>
                  <a:lnTo>
                    <a:pt x="2642" y="8"/>
                  </a:lnTo>
                  <a:lnTo>
                    <a:pt x="2642" y="8"/>
                  </a:lnTo>
                  <a:lnTo>
                    <a:pt x="2644" y="6"/>
                  </a:lnTo>
                  <a:lnTo>
                    <a:pt x="2644" y="6"/>
                  </a:lnTo>
                  <a:lnTo>
                    <a:pt x="2646" y="6"/>
                  </a:lnTo>
                  <a:lnTo>
                    <a:pt x="2646" y="6"/>
                  </a:lnTo>
                  <a:lnTo>
                    <a:pt x="2654" y="6"/>
                  </a:lnTo>
                  <a:lnTo>
                    <a:pt x="2654" y="6"/>
                  </a:lnTo>
                  <a:lnTo>
                    <a:pt x="2654" y="6"/>
                  </a:lnTo>
                  <a:lnTo>
                    <a:pt x="2654" y="6"/>
                  </a:lnTo>
                  <a:lnTo>
                    <a:pt x="2656" y="6"/>
                  </a:lnTo>
                  <a:lnTo>
                    <a:pt x="2656" y="6"/>
                  </a:lnTo>
                  <a:lnTo>
                    <a:pt x="2656" y="6"/>
                  </a:lnTo>
                  <a:lnTo>
                    <a:pt x="2656" y="6"/>
                  </a:lnTo>
                  <a:lnTo>
                    <a:pt x="2658" y="6"/>
                  </a:lnTo>
                  <a:lnTo>
                    <a:pt x="2658" y="6"/>
                  </a:lnTo>
                  <a:lnTo>
                    <a:pt x="2658" y="6"/>
                  </a:lnTo>
                  <a:lnTo>
                    <a:pt x="2658" y="6"/>
                  </a:lnTo>
                  <a:lnTo>
                    <a:pt x="2660" y="6"/>
                  </a:lnTo>
                  <a:lnTo>
                    <a:pt x="2660" y="6"/>
                  </a:lnTo>
                  <a:lnTo>
                    <a:pt x="2662" y="6"/>
                  </a:lnTo>
                  <a:lnTo>
                    <a:pt x="2662" y="6"/>
                  </a:lnTo>
                  <a:lnTo>
                    <a:pt x="2664" y="4"/>
                  </a:lnTo>
                  <a:lnTo>
                    <a:pt x="2664" y="4"/>
                  </a:lnTo>
                  <a:lnTo>
                    <a:pt x="2666" y="4"/>
                  </a:lnTo>
                  <a:lnTo>
                    <a:pt x="2666" y="4"/>
                  </a:lnTo>
                  <a:lnTo>
                    <a:pt x="2666" y="4"/>
                  </a:lnTo>
                  <a:lnTo>
                    <a:pt x="2666" y="4"/>
                  </a:lnTo>
                  <a:lnTo>
                    <a:pt x="2666" y="4"/>
                  </a:lnTo>
                  <a:lnTo>
                    <a:pt x="2666" y="4"/>
                  </a:lnTo>
                  <a:lnTo>
                    <a:pt x="2674" y="4"/>
                  </a:lnTo>
                  <a:lnTo>
                    <a:pt x="2674" y="4"/>
                  </a:lnTo>
                  <a:lnTo>
                    <a:pt x="2678" y="4"/>
                  </a:lnTo>
                  <a:lnTo>
                    <a:pt x="2678" y="4"/>
                  </a:lnTo>
                  <a:lnTo>
                    <a:pt x="2682" y="4"/>
                  </a:lnTo>
                  <a:lnTo>
                    <a:pt x="2682" y="4"/>
                  </a:lnTo>
                  <a:lnTo>
                    <a:pt x="2684" y="4"/>
                  </a:lnTo>
                  <a:lnTo>
                    <a:pt x="2684" y="4"/>
                  </a:lnTo>
                  <a:lnTo>
                    <a:pt x="2684" y="4"/>
                  </a:lnTo>
                  <a:lnTo>
                    <a:pt x="2684" y="4"/>
                  </a:lnTo>
                  <a:lnTo>
                    <a:pt x="2684" y="4"/>
                  </a:lnTo>
                  <a:lnTo>
                    <a:pt x="2684" y="4"/>
                  </a:lnTo>
                  <a:lnTo>
                    <a:pt x="2684" y="4"/>
                  </a:lnTo>
                  <a:lnTo>
                    <a:pt x="2684" y="4"/>
                  </a:lnTo>
                  <a:lnTo>
                    <a:pt x="2684" y="4"/>
                  </a:lnTo>
                  <a:lnTo>
                    <a:pt x="2684" y="4"/>
                  </a:lnTo>
                  <a:lnTo>
                    <a:pt x="2690" y="2"/>
                  </a:lnTo>
                  <a:lnTo>
                    <a:pt x="2690" y="2"/>
                  </a:lnTo>
                  <a:lnTo>
                    <a:pt x="2692" y="4"/>
                  </a:lnTo>
                  <a:lnTo>
                    <a:pt x="2692" y="4"/>
                  </a:lnTo>
                  <a:lnTo>
                    <a:pt x="2698" y="4"/>
                  </a:lnTo>
                  <a:lnTo>
                    <a:pt x="2698" y="4"/>
                  </a:lnTo>
                  <a:lnTo>
                    <a:pt x="2704" y="4"/>
                  </a:lnTo>
                  <a:lnTo>
                    <a:pt x="2704" y="4"/>
                  </a:lnTo>
                  <a:lnTo>
                    <a:pt x="2712" y="2"/>
                  </a:lnTo>
                  <a:lnTo>
                    <a:pt x="2712" y="2"/>
                  </a:lnTo>
                  <a:lnTo>
                    <a:pt x="2714" y="4"/>
                  </a:lnTo>
                  <a:lnTo>
                    <a:pt x="2714" y="4"/>
                  </a:lnTo>
                  <a:lnTo>
                    <a:pt x="2718" y="4"/>
                  </a:lnTo>
                  <a:lnTo>
                    <a:pt x="2718" y="4"/>
                  </a:lnTo>
                  <a:lnTo>
                    <a:pt x="2724" y="4"/>
                  </a:lnTo>
                  <a:lnTo>
                    <a:pt x="2724" y="4"/>
                  </a:lnTo>
                  <a:lnTo>
                    <a:pt x="2728" y="4"/>
                  </a:lnTo>
                  <a:lnTo>
                    <a:pt x="2728" y="4"/>
                  </a:lnTo>
                  <a:lnTo>
                    <a:pt x="2732" y="4"/>
                  </a:lnTo>
                  <a:lnTo>
                    <a:pt x="2732" y="4"/>
                  </a:lnTo>
                  <a:lnTo>
                    <a:pt x="2740" y="4"/>
                  </a:lnTo>
                  <a:lnTo>
                    <a:pt x="2740" y="4"/>
                  </a:lnTo>
                  <a:lnTo>
                    <a:pt x="2742" y="4"/>
                  </a:lnTo>
                  <a:lnTo>
                    <a:pt x="2742" y="4"/>
                  </a:lnTo>
                  <a:lnTo>
                    <a:pt x="2748" y="2"/>
                  </a:lnTo>
                  <a:lnTo>
                    <a:pt x="2748" y="2"/>
                  </a:lnTo>
                  <a:lnTo>
                    <a:pt x="2754" y="2"/>
                  </a:lnTo>
                  <a:lnTo>
                    <a:pt x="2754" y="2"/>
                  </a:lnTo>
                  <a:lnTo>
                    <a:pt x="2758" y="4"/>
                  </a:lnTo>
                  <a:lnTo>
                    <a:pt x="2758" y="4"/>
                  </a:lnTo>
                  <a:lnTo>
                    <a:pt x="2766" y="2"/>
                  </a:lnTo>
                  <a:lnTo>
                    <a:pt x="2766" y="2"/>
                  </a:lnTo>
                  <a:lnTo>
                    <a:pt x="2766" y="2"/>
                  </a:lnTo>
                  <a:lnTo>
                    <a:pt x="2766" y="2"/>
                  </a:lnTo>
                  <a:lnTo>
                    <a:pt x="2766" y="2"/>
                  </a:lnTo>
                  <a:lnTo>
                    <a:pt x="2768" y="2"/>
                  </a:lnTo>
                  <a:lnTo>
                    <a:pt x="2768" y="2"/>
                  </a:lnTo>
                  <a:lnTo>
                    <a:pt x="2772" y="4"/>
                  </a:lnTo>
                  <a:lnTo>
                    <a:pt x="2772" y="4"/>
                  </a:lnTo>
                  <a:lnTo>
                    <a:pt x="2774" y="4"/>
                  </a:lnTo>
                  <a:lnTo>
                    <a:pt x="2774" y="4"/>
                  </a:lnTo>
                  <a:lnTo>
                    <a:pt x="2774" y="4"/>
                  </a:lnTo>
                  <a:lnTo>
                    <a:pt x="2774" y="4"/>
                  </a:lnTo>
                  <a:lnTo>
                    <a:pt x="2774" y="4"/>
                  </a:lnTo>
                  <a:lnTo>
                    <a:pt x="2774" y="4"/>
                  </a:lnTo>
                  <a:lnTo>
                    <a:pt x="2776" y="4"/>
                  </a:lnTo>
                  <a:lnTo>
                    <a:pt x="2776" y="4"/>
                  </a:lnTo>
                  <a:lnTo>
                    <a:pt x="2782" y="2"/>
                  </a:lnTo>
                  <a:lnTo>
                    <a:pt x="2782" y="2"/>
                  </a:lnTo>
                  <a:lnTo>
                    <a:pt x="2784" y="4"/>
                  </a:lnTo>
                  <a:lnTo>
                    <a:pt x="2784" y="4"/>
                  </a:lnTo>
                  <a:lnTo>
                    <a:pt x="2784" y="2"/>
                  </a:lnTo>
                  <a:lnTo>
                    <a:pt x="2784" y="2"/>
                  </a:lnTo>
                  <a:lnTo>
                    <a:pt x="2796" y="4"/>
                  </a:lnTo>
                  <a:lnTo>
                    <a:pt x="2796" y="4"/>
                  </a:lnTo>
                  <a:lnTo>
                    <a:pt x="2802" y="4"/>
                  </a:lnTo>
                  <a:lnTo>
                    <a:pt x="2802" y="4"/>
                  </a:lnTo>
                  <a:lnTo>
                    <a:pt x="2806" y="4"/>
                  </a:lnTo>
                  <a:lnTo>
                    <a:pt x="2806" y="4"/>
                  </a:lnTo>
                  <a:lnTo>
                    <a:pt x="2810" y="4"/>
                  </a:lnTo>
                  <a:lnTo>
                    <a:pt x="2810" y="4"/>
                  </a:lnTo>
                  <a:lnTo>
                    <a:pt x="2814" y="4"/>
                  </a:lnTo>
                  <a:lnTo>
                    <a:pt x="2814" y="4"/>
                  </a:lnTo>
                  <a:lnTo>
                    <a:pt x="2818" y="4"/>
                  </a:lnTo>
                  <a:lnTo>
                    <a:pt x="2818" y="4"/>
                  </a:lnTo>
                  <a:lnTo>
                    <a:pt x="2824" y="4"/>
                  </a:lnTo>
                  <a:lnTo>
                    <a:pt x="2824" y="4"/>
                  </a:lnTo>
                  <a:lnTo>
                    <a:pt x="2824" y="4"/>
                  </a:lnTo>
                  <a:lnTo>
                    <a:pt x="2824" y="4"/>
                  </a:lnTo>
                  <a:lnTo>
                    <a:pt x="2826" y="4"/>
                  </a:lnTo>
                  <a:lnTo>
                    <a:pt x="2826" y="4"/>
                  </a:lnTo>
                  <a:lnTo>
                    <a:pt x="2828" y="4"/>
                  </a:lnTo>
                  <a:lnTo>
                    <a:pt x="2828" y="4"/>
                  </a:lnTo>
                  <a:lnTo>
                    <a:pt x="2830" y="4"/>
                  </a:lnTo>
                  <a:lnTo>
                    <a:pt x="2830" y="4"/>
                  </a:lnTo>
                  <a:lnTo>
                    <a:pt x="2838" y="4"/>
                  </a:lnTo>
                  <a:lnTo>
                    <a:pt x="2838" y="4"/>
                  </a:lnTo>
                  <a:lnTo>
                    <a:pt x="2838" y="4"/>
                  </a:lnTo>
                  <a:lnTo>
                    <a:pt x="2838" y="4"/>
                  </a:lnTo>
                  <a:lnTo>
                    <a:pt x="2842" y="6"/>
                  </a:lnTo>
                  <a:lnTo>
                    <a:pt x="2842" y="6"/>
                  </a:lnTo>
                  <a:lnTo>
                    <a:pt x="2848" y="6"/>
                  </a:lnTo>
                  <a:lnTo>
                    <a:pt x="2852" y="6"/>
                  </a:lnTo>
                  <a:lnTo>
                    <a:pt x="2852" y="6"/>
                  </a:lnTo>
                  <a:lnTo>
                    <a:pt x="2854" y="4"/>
                  </a:lnTo>
                  <a:lnTo>
                    <a:pt x="2854" y="4"/>
                  </a:lnTo>
                  <a:lnTo>
                    <a:pt x="2856" y="4"/>
                  </a:lnTo>
                  <a:lnTo>
                    <a:pt x="2856" y="4"/>
                  </a:lnTo>
                  <a:lnTo>
                    <a:pt x="2858" y="6"/>
                  </a:lnTo>
                  <a:lnTo>
                    <a:pt x="2858" y="6"/>
                  </a:lnTo>
                  <a:lnTo>
                    <a:pt x="2858" y="4"/>
                  </a:lnTo>
                  <a:lnTo>
                    <a:pt x="2858" y="4"/>
                  </a:lnTo>
                  <a:lnTo>
                    <a:pt x="2858" y="6"/>
                  </a:lnTo>
                  <a:lnTo>
                    <a:pt x="2858" y="6"/>
                  </a:lnTo>
                  <a:lnTo>
                    <a:pt x="2858" y="4"/>
                  </a:lnTo>
                  <a:lnTo>
                    <a:pt x="2858" y="4"/>
                  </a:lnTo>
                  <a:lnTo>
                    <a:pt x="2858" y="6"/>
                  </a:lnTo>
                  <a:lnTo>
                    <a:pt x="2858" y="6"/>
                  </a:lnTo>
                  <a:lnTo>
                    <a:pt x="2858" y="4"/>
                  </a:lnTo>
                  <a:lnTo>
                    <a:pt x="2858" y="4"/>
                  </a:lnTo>
                  <a:lnTo>
                    <a:pt x="2862" y="6"/>
                  </a:lnTo>
                  <a:lnTo>
                    <a:pt x="2862" y="6"/>
                  </a:lnTo>
                  <a:lnTo>
                    <a:pt x="2864" y="6"/>
                  </a:lnTo>
                  <a:lnTo>
                    <a:pt x="2864" y="6"/>
                  </a:lnTo>
                  <a:lnTo>
                    <a:pt x="2864" y="6"/>
                  </a:lnTo>
                  <a:lnTo>
                    <a:pt x="2864" y="6"/>
                  </a:lnTo>
                  <a:lnTo>
                    <a:pt x="2866" y="6"/>
                  </a:lnTo>
                  <a:lnTo>
                    <a:pt x="2866" y="6"/>
                  </a:lnTo>
                  <a:lnTo>
                    <a:pt x="2868" y="6"/>
                  </a:lnTo>
                  <a:lnTo>
                    <a:pt x="2868" y="6"/>
                  </a:lnTo>
                  <a:lnTo>
                    <a:pt x="2870" y="6"/>
                  </a:lnTo>
                  <a:lnTo>
                    <a:pt x="2870" y="6"/>
                  </a:lnTo>
                  <a:lnTo>
                    <a:pt x="2870" y="6"/>
                  </a:lnTo>
                  <a:lnTo>
                    <a:pt x="2870" y="6"/>
                  </a:lnTo>
                  <a:lnTo>
                    <a:pt x="2870" y="6"/>
                  </a:lnTo>
                  <a:lnTo>
                    <a:pt x="2870" y="6"/>
                  </a:lnTo>
                  <a:lnTo>
                    <a:pt x="2874" y="6"/>
                  </a:lnTo>
                  <a:lnTo>
                    <a:pt x="2874" y="6"/>
                  </a:lnTo>
                  <a:lnTo>
                    <a:pt x="2876" y="6"/>
                  </a:lnTo>
                  <a:lnTo>
                    <a:pt x="2876" y="6"/>
                  </a:lnTo>
                  <a:lnTo>
                    <a:pt x="2876" y="6"/>
                  </a:lnTo>
                  <a:lnTo>
                    <a:pt x="2876" y="6"/>
                  </a:lnTo>
                  <a:lnTo>
                    <a:pt x="2880" y="6"/>
                  </a:lnTo>
                  <a:lnTo>
                    <a:pt x="2880" y="6"/>
                  </a:lnTo>
                  <a:lnTo>
                    <a:pt x="2882" y="6"/>
                  </a:lnTo>
                  <a:lnTo>
                    <a:pt x="2882" y="6"/>
                  </a:lnTo>
                  <a:lnTo>
                    <a:pt x="2888" y="6"/>
                  </a:lnTo>
                  <a:lnTo>
                    <a:pt x="2888" y="6"/>
                  </a:lnTo>
                  <a:lnTo>
                    <a:pt x="2892" y="6"/>
                  </a:lnTo>
                  <a:lnTo>
                    <a:pt x="2892" y="6"/>
                  </a:lnTo>
                  <a:lnTo>
                    <a:pt x="2898" y="6"/>
                  </a:lnTo>
                  <a:lnTo>
                    <a:pt x="2898" y="6"/>
                  </a:lnTo>
                  <a:lnTo>
                    <a:pt x="2906" y="6"/>
                  </a:lnTo>
                  <a:lnTo>
                    <a:pt x="2914" y="6"/>
                  </a:lnTo>
                  <a:lnTo>
                    <a:pt x="2914" y="6"/>
                  </a:lnTo>
                  <a:lnTo>
                    <a:pt x="2914" y="6"/>
                  </a:lnTo>
                  <a:lnTo>
                    <a:pt x="2914" y="6"/>
                  </a:lnTo>
                  <a:lnTo>
                    <a:pt x="2914" y="6"/>
                  </a:lnTo>
                  <a:lnTo>
                    <a:pt x="2914" y="6"/>
                  </a:lnTo>
                  <a:lnTo>
                    <a:pt x="2916" y="6"/>
                  </a:lnTo>
                  <a:lnTo>
                    <a:pt x="2916" y="6"/>
                  </a:lnTo>
                  <a:lnTo>
                    <a:pt x="2916" y="6"/>
                  </a:lnTo>
                  <a:lnTo>
                    <a:pt x="2916" y="6"/>
                  </a:lnTo>
                  <a:lnTo>
                    <a:pt x="2918" y="6"/>
                  </a:lnTo>
                  <a:lnTo>
                    <a:pt x="2918" y="6"/>
                  </a:lnTo>
                  <a:lnTo>
                    <a:pt x="2918" y="6"/>
                  </a:lnTo>
                  <a:lnTo>
                    <a:pt x="2918" y="6"/>
                  </a:lnTo>
                  <a:lnTo>
                    <a:pt x="2918" y="6"/>
                  </a:lnTo>
                  <a:lnTo>
                    <a:pt x="2918" y="6"/>
                  </a:lnTo>
                  <a:lnTo>
                    <a:pt x="2920" y="6"/>
                  </a:lnTo>
                  <a:lnTo>
                    <a:pt x="2920" y="6"/>
                  </a:lnTo>
                  <a:lnTo>
                    <a:pt x="2928" y="6"/>
                  </a:lnTo>
                  <a:lnTo>
                    <a:pt x="2928" y="6"/>
                  </a:lnTo>
                  <a:lnTo>
                    <a:pt x="2932" y="6"/>
                  </a:lnTo>
                  <a:lnTo>
                    <a:pt x="2932" y="6"/>
                  </a:lnTo>
                  <a:lnTo>
                    <a:pt x="2932" y="6"/>
                  </a:lnTo>
                  <a:lnTo>
                    <a:pt x="2932" y="6"/>
                  </a:lnTo>
                  <a:lnTo>
                    <a:pt x="2932" y="6"/>
                  </a:lnTo>
                  <a:lnTo>
                    <a:pt x="2932" y="6"/>
                  </a:lnTo>
                  <a:lnTo>
                    <a:pt x="2932" y="6"/>
                  </a:lnTo>
                  <a:lnTo>
                    <a:pt x="2932" y="6"/>
                  </a:lnTo>
                  <a:lnTo>
                    <a:pt x="2932" y="6"/>
                  </a:lnTo>
                  <a:lnTo>
                    <a:pt x="2932" y="6"/>
                  </a:lnTo>
                  <a:lnTo>
                    <a:pt x="2934" y="6"/>
                  </a:lnTo>
                  <a:lnTo>
                    <a:pt x="2934" y="6"/>
                  </a:lnTo>
                  <a:lnTo>
                    <a:pt x="2934" y="6"/>
                  </a:lnTo>
                  <a:lnTo>
                    <a:pt x="2934" y="6"/>
                  </a:lnTo>
                  <a:lnTo>
                    <a:pt x="2934" y="6"/>
                  </a:lnTo>
                  <a:lnTo>
                    <a:pt x="2934" y="6"/>
                  </a:lnTo>
                  <a:lnTo>
                    <a:pt x="2938" y="6"/>
                  </a:lnTo>
                  <a:lnTo>
                    <a:pt x="2938" y="6"/>
                  </a:lnTo>
                  <a:lnTo>
                    <a:pt x="2944" y="4"/>
                  </a:lnTo>
                  <a:lnTo>
                    <a:pt x="2944" y="4"/>
                  </a:lnTo>
                  <a:lnTo>
                    <a:pt x="2948" y="6"/>
                  </a:lnTo>
                  <a:lnTo>
                    <a:pt x="2948" y="6"/>
                  </a:lnTo>
                  <a:lnTo>
                    <a:pt x="2950" y="6"/>
                  </a:lnTo>
                  <a:lnTo>
                    <a:pt x="2950" y="6"/>
                  </a:lnTo>
                  <a:lnTo>
                    <a:pt x="2956" y="6"/>
                  </a:lnTo>
                  <a:lnTo>
                    <a:pt x="2956" y="6"/>
                  </a:lnTo>
                  <a:lnTo>
                    <a:pt x="2960" y="6"/>
                  </a:lnTo>
                  <a:lnTo>
                    <a:pt x="2960" y="6"/>
                  </a:lnTo>
                  <a:lnTo>
                    <a:pt x="2960" y="6"/>
                  </a:lnTo>
                  <a:lnTo>
                    <a:pt x="2960" y="6"/>
                  </a:lnTo>
                  <a:lnTo>
                    <a:pt x="2962" y="6"/>
                  </a:lnTo>
                  <a:lnTo>
                    <a:pt x="2962" y="6"/>
                  </a:lnTo>
                  <a:lnTo>
                    <a:pt x="2968" y="8"/>
                  </a:lnTo>
                  <a:lnTo>
                    <a:pt x="2974" y="8"/>
                  </a:lnTo>
                  <a:lnTo>
                    <a:pt x="2974" y="8"/>
                  </a:lnTo>
                  <a:lnTo>
                    <a:pt x="2980" y="8"/>
                  </a:lnTo>
                  <a:lnTo>
                    <a:pt x="2980" y="8"/>
                  </a:lnTo>
                  <a:lnTo>
                    <a:pt x="2984" y="8"/>
                  </a:lnTo>
                  <a:lnTo>
                    <a:pt x="2984" y="8"/>
                  </a:lnTo>
                  <a:lnTo>
                    <a:pt x="2988" y="8"/>
                  </a:lnTo>
                  <a:lnTo>
                    <a:pt x="2988" y="8"/>
                  </a:lnTo>
                  <a:lnTo>
                    <a:pt x="2994" y="8"/>
                  </a:lnTo>
                  <a:lnTo>
                    <a:pt x="2994" y="8"/>
                  </a:lnTo>
                  <a:lnTo>
                    <a:pt x="2998" y="6"/>
                  </a:lnTo>
                  <a:lnTo>
                    <a:pt x="2998" y="6"/>
                  </a:lnTo>
                  <a:lnTo>
                    <a:pt x="3000" y="6"/>
                  </a:lnTo>
                  <a:lnTo>
                    <a:pt x="3000" y="6"/>
                  </a:lnTo>
                  <a:lnTo>
                    <a:pt x="3002" y="6"/>
                  </a:lnTo>
                  <a:lnTo>
                    <a:pt x="3002" y="6"/>
                  </a:lnTo>
                  <a:lnTo>
                    <a:pt x="3008" y="6"/>
                  </a:lnTo>
                  <a:lnTo>
                    <a:pt x="3008" y="6"/>
                  </a:lnTo>
                  <a:lnTo>
                    <a:pt x="3012" y="6"/>
                  </a:lnTo>
                  <a:lnTo>
                    <a:pt x="3012" y="6"/>
                  </a:lnTo>
                  <a:lnTo>
                    <a:pt x="3012" y="6"/>
                  </a:lnTo>
                  <a:lnTo>
                    <a:pt x="3012" y="6"/>
                  </a:lnTo>
                  <a:lnTo>
                    <a:pt x="3014" y="6"/>
                  </a:lnTo>
                  <a:lnTo>
                    <a:pt x="3014" y="6"/>
                  </a:lnTo>
                  <a:lnTo>
                    <a:pt x="3020" y="6"/>
                  </a:lnTo>
                  <a:lnTo>
                    <a:pt x="3020" y="6"/>
                  </a:lnTo>
                  <a:lnTo>
                    <a:pt x="3020" y="6"/>
                  </a:lnTo>
                  <a:lnTo>
                    <a:pt x="3020" y="6"/>
                  </a:lnTo>
                  <a:lnTo>
                    <a:pt x="3022" y="8"/>
                  </a:lnTo>
                  <a:lnTo>
                    <a:pt x="3022" y="8"/>
                  </a:lnTo>
                  <a:lnTo>
                    <a:pt x="3024" y="8"/>
                  </a:lnTo>
                  <a:lnTo>
                    <a:pt x="3024" y="8"/>
                  </a:lnTo>
                  <a:lnTo>
                    <a:pt x="3024" y="6"/>
                  </a:lnTo>
                  <a:lnTo>
                    <a:pt x="3024" y="6"/>
                  </a:lnTo>
                  <a:lnTo>
                    <a:pt x="3028" y="8"/>
                  </a:lnTo>
                  <a:lnTo>
                    <a:pt x="3032" y="8"/>
                  </a:lnTo>
                  <a:lnTo>
                    <a:pt x="3032" y="8"/>
                  </a:lnTo>
                  <a:lnTo>
                    <a:pt x="3036" y="8"/>
                  </a:lnTo>
                  <a:lnTo>
                    <a:pt x="3036" y="8"/>
                  </a:lnTo>
                  <a:lnTo>
                    <a:pt x="3040" y="8"/>
                  </a:lnTo>
                  <a:lnTo>
                    <a:pt x="3040" y="8"/>
                  </a:lnTo>
                  <a:lnTo>
                    <a:pt x="3044" y="8"/>
                  </a:lnTo>
                  <a:lnTo>
                    <a:pt x="3044" y="8"/>
                  </a:lnTo>
                  <a:lnTo>
                    <a:pt x="3048" y="8"/>
                  </a:lnTo>
                  <a:lnTo>
                    <a:pt x="3048" y="8"/>
                  </a:lnTo>
                  <a:lnTo>
                    <a:pt x="3048" y="8"/>
                  </a:lnTo>
                  <a:lnTo>
                    <a:pt x="3048" y="8"/>
                  </a:lnTo>
                  <a:lnTo>
                    <a:pt x="3048" y="8"/>
                  </a:lnTo>
                  <a:lnTo>
                    <a:pt x="3048" y="8"/>
                  </a:lnTo>
                  <a:lnTo>
                    <a:pt x="3052" y="8"/>
                  </a:lnTo>
                  <a:lnTo>
                    <a:pt x="3052" y="8"/>
                  </a:lnTo>
                  <a:lnTo>
                    <a:pt x="3052" y="8"/>
                  </a:lnTo>
                  <a:lnTo>
                    <a:pt x="3052" y="8"/>
                  </a:lnTo>
                  <a:lnTo>
                    <a:pt x="3056" y="8"/>
                  </a:lnTo>
                  <a:lnTo>
                    <a:pt x="3056" y="8"/>
                  </a:lnTo>
                  <a:lnTo>
                    <a:pt x="3058" y="6"/>
                  </a:lnTo>
                  <a:lnTo>
                    <a:pt x="3058" y="6"/>
                  </a:lnTo>
                  <a:lnTo>
                    <a:pt x="3060" y="8"/>
                  </a:lnTo>
                  <a:lnTo>
                    <a:pt x="3060" y="8"/>
                  </a:lnTo>
                  <a:lnTo>
                    <a:pt x="3060" y="8"/>
                  </a:lnTo>
                  <a:lnTo>
                    <a:pt x="3060" y="8"/>
                  </a:lnTo>
                  <a:lnTo>
                    <a:pt x="3064" y="8"/>
                  </a:lnTo>
                  <a:lnTo>
                    <a:pt x="3064" y="8"/>
                  </a:lnTo>
                  <a:lnTo>
                    <a:pt x="3066" y="8"/>
                  </a:lnTo>
                  <a:lnTo>
                    <a:pt x="3066" y="8"/>
                  </a:lnTo>
                  <a:lnTo>
                    <a:pt x="3070" y="8"/>
                  </a:lnTo>
                  <a:lnTo>
                    <a:pt x="3070" y="8"/>
                  </a:lnTo>
                  <a:lnTo>
                    <a:pt x="3070" y="8"/>
                  </a:lnTo>
                  <a:lnTo>
                    <a:pt x="3070" y="8"/>
                  </a:lnTo>
                  <a:lnTo>
                    <a:pt x="3072" y="8"/>
                  </a:lnTo>
                  <a:lnTo>
                    <a:pt x="3072" y="8"/>
                  </a:lnTo>
                  <a:lnTo>
                    <a:pt x="3074" y="8"/>
                  </a:lnTo>
                  <a:lnTo>
                    <a:pt x="3074" y="8"/>
                  </a:lnTo>
                  <a:lnTo>
                    <a:pt x="3078" y="6"/>
                  </a:lnTo>
                  <a:lnTo>
                    <a:pt x="3078" y="6"/>
                  </a:lnTo>
                  <a:lnTo>
                    <a:pt x="3082" y="8"/>
                  </a:lnTo>
                  <a:lnTo>
                    <a:pt x="3082" y="8"/>
                  </a:lnTo>
                  <a:lnTo>
                    <a:pt x="3082" y="8"/>
                  </a:lnTo>
                  <a:lnTo>
                    <a:pt x="3082" y="8"/>
                  </a:lnTo>
                  <a:lnTo>
                    <a:pt x="3082" y="8"/>
                  </a:lnTo>
                  <a:lnTo>
                    <a:pt x="3082" y="8"/>
                  </a:lnTo>
                  <a:lnTo>
                    <a:pt x="3084" y="8"/>
                  </a:lnTo>
                  <a:lnTo>
                    <a:pt x="3084" y="8"/>
                  </a:lnTo>
                  <a:lnTo>
                    <a:pt x="3084" y="8"/>
                  </a:lnTo>
                  <a:lnTo>
                    <a:pt x="3084" y="8"/>
                  </a:lnTo>
                  <a:lnTo>
                    <a:pt x="3088" y="6"/>
                  </a:lnTo>
                  <a:lnTo>
                    <a:pt x="3088" y="6"/>
                  </a:lnTo>
                  <a:lnTo>
                    <a:pt x="3090" y="8"/>
                  </a:lnTo>
                  <a:lnTo>
                    <a:pt x="3090" y="8"/>
                  </a:lnTo>
                  <a:lnTo>
                    <a:pt x="3090" y="6"/>
                  </a:lnTo>
                  <a:lnTo>
                    <a:pt x="3090" y="6"/>
                  </a:lnTo>
                  <a:lnTo>
                    <a:pt x="3092" y="8"/>
                  </a:lnTo>
                  <a:lnTo>
                    <a:pt x="3092" y="8"/>
                  </a:lnTo>
                  <a:lnTo>
                    <a:pt x="3094" y="8"/>
                  </a:lnTo>
                  <a:lnTo>
                    <a:pt x="3094" y="8"/>
                  </a:lnTo>
                  <a:lnTo>
                    <a:pt x="3098" y="8"/>
                  </a:lnTo>
                  <a:lnTo>
                    <a:pt x="3098" y="8"/>
                  </a:lnTo>
                  <a:lnTo>
                    <a:pt x="3100" y="8"/>
                  </a:lnTo>
                  <a:lnTo>
                    <a:pt x="3100" y="8"/>
                  </a:lnTo>
                  <a:lnTo>
                    <a:pt x="3108" y="8"/>
                  </a:lnTo>
                  <a:lnTo>
                    <a:pt x="3108" y="8"/>
                  </a:lnTo>
                  <a:lnTo>
                    <a:pt x="3110" y="8"/>
                  </a:lnTo>
                  <a:lnTo>
                    <a:pt x="3110" y="8"/>
                  </a:lnTo>
                  <a:lnTo>
                    <a:pt x="3114" y="8"/>
                  </a:lnTo>
                  <a:lnTo>
                    <a:pt x="3114" y="8"/>
                  </a:lnTo>
                  <a:lnTo>
                    <a:pt x="3120" y="8"/>
                  </a:lnTo>
                  <a:lnTo>
                    <a:pt x="3120" y="8"/>
                  </a:lnTo>
                  <a:lnTo>
                    <a:pt x="3124" y="8"/>
                  </a:lnTo>
                  <a:lnTo>
                    <a:pt x="3124" y="8"/>
                  </a:lnTo>
                  <a:lnTo>
                    <a:pt x="3132" y="8"/>
                  </a:lnTo>
                  <a:lnTo>
                    <a:pt x="3132" y="8"/>
                  </a:lnTo>
                  <a:lnTo>
                    <a:pt x="3140" y="8"/>
                  </a:lnTo>
                  <a:lnTo>
                    <a:pt x="3140" y="8"/>
                  </a:lnTo>
                  <a:lnTo>
                    <a:pt x="3142" y="8"/>
                  </a:lnTo>
                  <a:lnTo>
                    <a:pt x="3142" y="8"/>
                  </a:lnTo>
                  <a:lnTo>
                    <a:pt x="3148" y="10"/>
                  </a:lnTo>
                  <a:lnTo>
                    <a:pt x="3148" y="10"/>
                  </a:lnTo>
                  <a:lnTo>
                    <a:pt x="3158" y="10"/>
                  </a:lnTo>
                  <a:lnTo>
                    <a:pt x="3158" y="10"/>
                  </a:lnTo>
                  <a:lnTo>
                    <a:pt x="3158" y="10"/>
                  </a:lnTo>
                  <a:lnTo>
                    <a:pt x="3158" y="10"/>
                  </a:lnTo>
                  <a:lnTo>
                    <a:pt x="3160" y="8"/>
                  </a:lnTo>
                  <a:lnTo>
                    <a:pt x="3160" y="8"/>
                  </a:lnTo>
                  <a:lnTo>
                    <a:pt x="3162" y="8"/>
                  </a:lnTo>
                  <a:lnTo>
                    <a:pt x="3162" y="8"/>
                  </a:lnTo>
                  <a:lnTo>
                    <a:pt x="3162" y="8"/>
                  </a:lnTo>
                  <a:lnTo>
                    <a:pt x="3162" y="8"/>
                  </a:lnTo>
                  <a:lnTo>
                    <a:pt x="3164" y="8"/>
                  </a:lnTo>
                  <a:lnTo>
                    <a:pt x="3164" y="8"/>
                  </a:lnTo>
                  <a:lnTo>
                    <a:pt x="3168" y="8"/>
                  </a:lnTo>
                  <a:lnTo>
                    <a:pt x="3168" y="8"/>
                  </a:lnTo>
                  <a:lnTo>
                    <a:pt x="3168" y="10"/>
                  </a:lnTo>
                  <a:lnTo>
                    <a:pt x="3168" y="10"/>
                  </a:lnTo>
                  <a:lnTo>
                    <a:pt x="3170" y="8"/>
                  </a:lnTo>
                  <a:lnTo>
                    <a:pt x="3170" y="8"/>
                  </a:lnTo>
                  <a:lnTo>
                    <a:pt x="3172" y="10"/>
                  </a:lnTo>
                  <a:lnTo>
                    <a:pt x="3172" y="10"/>
                  </a:lnTo>
                  <a:lnTo>
                    <a:pt x="3174" y="10"/>
                  </a:lnTo>
                  <a:lnTo>
                    <a:pt x="3174" y="10"/>
                  </a:lnTo>
                  <a:lnTo>
                    <a:pt x="3176" y="10"/>
                  </a:lnTo>
                  <a:lnTo>
                    <a:pt x="3176" y="10"/>
                  </a:lnTo>
                  <a:lnTo>
                    <a:pt x="3178" y="10"/>
                  </a:lnTo>
                  <a:lnTo>
                    <a:pt x="3178" y="10"/>
                  </a:lnTo>
                  <a:lnTo>
                    <a:pt x="3178" y="8"/>
                  </a:lnTo>
                  <a:lnTo>
                    <a:pt x="3178" y="8"/>
                  </a:lnTo>
                  <a:lnTo>
                    <a:pt x="3178" y="10"/>
                  </a:lnTo>
                  <a:lnTo>
                    <a:pt x="3178" y="10"/>
                  </a:lnTo>
                  <a:lnTo>
                    <a:pt x="3182" y="8"/>
                  </a:lnTo>
                  <a:lnTo>
                    <a:pt x="3182" y="8"/>
                  </a:lnTo>
                  <a:lnTo>
                    <a:pt x="3186" y="8"/>
                  </a:lnTo>
                  <a:lnTo>
                    <a:pt x="3186" y="8"/>
                  </a:lnTo>
                  <a:lnTo>
                    <a:pt x="3188" y="10"/>
                  </a:lnTo>
                  <a:lnTo>
                    <a:pt x="3188" y="10"/>
                  </a:lnTo>
                  <a:lnTo>
                    <a:pt x="3194" y="10"/>
                  </a:lnTo>
                  <a:lnTo>
                    <a:pt x="3194" y="10"/>
                  </a:lnTo>
                  <a:lnTo>
                    <a:pt x="3198" y="8"/>
                  </a:lnTo>
                  <a:lnTo>
                    <a:pt x="3198" y="8"/>
                  </a:lnTo>
                  <a:lnTo>
                    <a:pt x="3202" y="8"/>
                  </a:lnTo>
                  <a:lnTo>
                    <a:pt x="3202" y="8"/>
                  </a:lnTo>
                  <a:lnTo>
                    <a:pt x="3206" y="8"/>
                  </a:lnTo>
                  <a:lnTo>
                    <a:pt x="3206" y="8"/>
                  </a:lnTo>
                  <a:lnTo>
                    <a:pt x="3210" y="10"/>
                  </a:lnTo>
                  <a:lnTo>
                    <a:pt x="3210" y="10"/>
                  </a:lnTo>
                  <a:lnTo>
                    <a:pt x="3214" y="10"/>
                  </a:lnTo>
                  <a:lnTo>
                    <a:pt x="3214" y="10"/>
                  </a:lnTo>
                  <a:lnTo>
                    <a:pt x="3218" y="10"/>
                  </a:lnTo>
                  <a:lnTo>
                    <a:pt x="3218" y="10"/>
                  </a:lnTo>
                  <a:lnTo>
                    <a:pt x="3220" y="10"/>
                  </a:lnTo>
                  <a:lnTo>
                    <a:pt x="3220" y="10"/>
                  </a:lnTo>
                  <a:lnTo>
                    <a:pt x="3220" y="10"/>
                  </a:lnTo>
                  <a:lnTo>
                    <a:pt x="3220" y="10"/>
                  </a:lnTo>
                  <a:lnTo>
                    <a:pt x="3220" y="10"/>
                  </a:lnTo>
                  <a:lnTo>
                    <a:pt x="3220" y="10"/>
                  </a:lnTo>
                  <a:lnTo>
                    <a:pt x="3222" y="10"/>
                  </a:lnTo>
                  <a:lnTo>
                    <a:pt x="3222" y="10"/>
                  </a:lnTo>
                  <a:lnTo>
                    <a:pt x="3224" y="10"/>
                  </a:lnTo>
                  <a:lnTo>
                    <a:pt x="3224" y="10"/>
                  </a:lnTo>
                  <a:lnTo>
                    <a:pt x="3224" y="10"/>
                  </a:lnTo>
                  <a:lnTo>
                    <a:pt x="3224" y="10"/>
                  </a:lnTo>
                  <a:lnTo>
                    <a:pt x="3226" y="10"/>
                  </a:lnTo>
                  <a:lnTo>
                    <a:pt x="3226" y="10"/>
                  </a:lnTo>
                  <a:lnTo>
                    <a:pt x="3226" y="10"/>
                  </a:lnTo>
                  <a:lnTo>
                    <a:pt x="3226" y="10"/>
                  </a:lnTo>
                  <a:lnTo>
                    <a:pt x="3228" y="10"/>
                  </a:lnTo>
                  <a:lnTo>
                    <a:pt x="3228" y="10"/>
                  </a:lnTo>
                  <a:lnTo>
                    <a:pt x="3228" y="10"/>
                  </a:lnTo>
                  <a:lnTo>
                    <a:pt x="3228" y="10"/>
                  </a:lnTo>
                  <a:lnTo>
                    <a:pt x="3228" y="10"/>
                  </a:lnTo>
                  <a:lnTo>
                    <a:pt x="3228" y="10"/>
                  </a:lnTo>
                  <a:lnTo>
                    <a:pt x="3230" y="10"/>
                  </a:lnTo>
                  <a:lnTo>
                    <a:pt x="3230" y="10"/>
                  </a:lnTo>
                  <a:lnTo>
                    <a:pt x="3230" y="10"/>
                  </a:lnTo>
                  <a:lnTo>
                    <a:pt x="3230" y="10"/>
                  </a:lnTo>
                  <a:lnTo>
                    <a:pt x="3230" y="10"/>
                  </a:lnTo>
                  <a:lnTo>
                    <a:pt x="3230" y="10"/>
                  </a:lnTo>
                  <a:lnTo>
                    <a:pt x="3232" y="10"/>
                  </a:lnTo>
                  <a:lnTo>
                    <a:pt x="3232" y="10"/>
                  </a:lnTo>
                  <a:lnTo>
                    <a:pt x="3232" y="12"/>
                  </a:lnTo>
                  <a:lnTo>
                    <a:pt x="3232" y="12"/>
                  </a:lnTo>
                  <a:lnTo>
                    <a:pt x="3232" y="12"/>
                  </a:lnTo>
                  <a:lnTo>
                    <a:pt x="3232" y="12"/>
                  </a:lnTo>
                  <a:lnTo>
                    <a:pt x="3236" y="12"/>
                  </a:lnTo>
                  <a:lnTo>
                    <a:pt x="3236" y="12"/>
                  </a:lnTo>
                  <a:lnTo>
                    <a:pt x="3238" y="12"/>
                  </a:lnTo>
                  <a:lnTo>
                    <a:pt x="3238" y="12"/>
                  </a:lnTo>
                  <a:lnTo>
                    <a:pt x="3240" y="10"/>
                  </a:lnTo>
                  <a:lnTo>
                    <a:pt x="3240" y="10"/>
                  </a:lnTo>
                  <a:lnTo>
                    <a:pt x="3246" y="12"/>
                  </a:lnTo>
                  <a:lnTo>
                    <a:pt x="3246" y="12"/>
                  </a:lnTo>
                  <a:lnTo>
                    <a:pt x="3248" y="12"/>
                  </a:lnTo>
                  <a:lnTo>
                    <a:pt x="3248" y="12"/>
                  </a:lnTo>
                  <a:lnTo>
                    <a:pt x="3252" y="12"/>
                  </a:lnTo>
                  <a:lnTo>
                    <a:pt x="3256" y="12"/>
                  </a:lnTo>
                  <a:lnTo>
                    <a:pt x="3256" y="12"/>
                  </a:lnTo>
                  <a:lnTo>
                    <a:pt x="3258" y="12"/>
                  </a:lnTo>
                  <a:lnTo>
                    <a:pt x="3258" y="12"/>
                  </a:lnTo>
                  <a:lnTo>
                    <a:pt x="3260" y="12"/>
                  </a:lnTo>
                  <a:lnTo>
                    <a:pt x="3260" y="12"/>
                  </a:lnTo>
                  <a:lnTo>
                    <a:pt x="3262" y="12"/>
                  </a:lnTo>
                  <a:lnTo>
                    <a:pt x="3262" y="12"/>
                  </a:lnTo>
                  <a:lnTo>
                    <a:pt x="3262" y="14"/>
                  </a:lnTo>
                  <a:lnTo>
                    <a:pt x="3262" y="14"/>
                  </a:lnTo>
                  <a:lnTo>
                    <a:pt x="3262" y="14"/>
                  </a:lnTo>
                  <a:lnTo>
                    <a:pt x="3262" y="14"/>
                  </a:lnTo>
                  <a:lnTo>
                    <a:pt x="3262" y="14"/>
                  </a:lnTo>
                  <a:lnTo>
                    <a:pt x="3262" y="14"/>
                  </a:lnTo>
                  <a:lnTo>
                    <a:pt x="3262" y="14"/>
                  </a:lnTo>
                  <a:lnTo>
                    <a:pt x="3262" y="16"/>
                  </a:lnTo>
                  <a:lnTo>
                    <a:pt x="3262" y="16"/>
                  </a:lnTo>
                  <a:lnTo>
                    <a:pt x="3264" y="16"/>
                  </a:lnTo>
                  <a:lnTo>
                    <a:pt x="3264" y="16"/>
                  </a:lnTo>
                  <a:lnTo>
                    <a:pt x="3264" y="16"/>
                  </a:lnTo>
                  <a:lnTo>
                    <a:pt x="3264" y="18"/>
                  </a:lnTo>
                  <a:lnTo>
                    <a:pt x="3264" y="18"/>
                  </a:lnTo>
                  <a:lnTo>
                    <a:pt x="3266" y="16"/>
                  </a:lnTo>
                  <a:lnTo>
                    <a:pt x="3266" y="16"/>
                  </a:lnTo>
                  <a:lnTo>
                    <a:pt x="3266" y="16"/>
                  </a:lnTo>
                  <a:lnTo>
                    <a:pt x="3266" y="16"/>
                  </a:lnTo>
                  <a:lnTo>
                    <a:pt x="3264" y="16"/>
                  </a:lnTo>
                  <a:lnTo>
                    <a:pt x="3264" y="16"/>
                  </a:lnTo>
                  <a:lnTo>
                    <a:pt x="3268" y="14"/>
                  </a:lnTo>
                  <a:lnTo>
                    <a:pt x="3268" y="14"/>
                  </a:lnTo>
                  <a:lnTo>
                    <a:pt x="3268" y="12"/>
                  </a:lnTo>
                  <a:lnTo>
                    <a:pt x="3268" y="12"/>
                  </a:lnTo>
                  <a:lnTo>
                    <a:pt x="3272" y="14"/>
                  </a:lnTo>
                  <a:lnTo>
                    <a:pt x="3272" y="14"/>
                  </a:lnTo>
                  <a:lnTo>
                    <a:pt x="3272" y="14"/>
                  </a:lnTo>
                  <a:lnTo>
                    <a:pt x="3272" y="14"/>
                  </a:lnTo>
                  <a:lnTo>
                    <a:pt x="3274" y="14"/>
                  </a:lnTo>
                  <a:lnTo>
                    <a:pt x="3274" y="14"/>
                  </a:lnTo>
                  <a:lnTo>
                    <a:pt x="3276" y="14"/>
                  </a:lnTo>
                  <a:lnTo>
                    <a:pt x="3276" y="14"/>
                  </a:lnTo>
                  <a:lnTo>
                    <a:pt x="3276" y="14"/>
                  </a:lnTo>
                  <a:lnTo>
                    <a:pt x="3276" y="14"/>
                  </a:lnTo>
                  <a:lnTo>
                    <a:pt x="3278" y="14"/>
                  </a:lnTo>
                  <a:lnTo>
                    <a:pt x="3278" y="14"/>
                  </a:lnTo>
                  <a:lnTo>
                    <a:pt x="3280" y="14"/>
                  </a:lnTo>
                  <a:lnTo>
                    <a:pt x="3280" y="14"/>
                  </a:lnTo>
                  <a:lnTo>
                    <a:pt x="3282" y="14"/>
                  </a:lnTo>
                  <a:lnTo>
                    <a:pt x="3282" y="14"/>
                  </a:lnTo>
                  <a:lnTo>
                    <a:pt x="3284" y="14"/>
                  </a:lnTo>
                  <a:lnTo>
                    <a:pt x="3284" y="14"/>
                  </a:lnTo>
                  <a:lnTo>
                    <a:pt x="3290" y="12"/>
                  </a:lnTo>
                  <a:lnTo>
                    <a:pt x="3290" y="12"/>
                  </a:lnTo>
                  <a:lnTo>
                    <a:pt x="3294" y="12"/>
                  </a:lnTo>
                  <a:lnTo>
                    <a:pt x="3298" y="12"/>
                  </a:lnTo>
                  <a:lnTo>
                    <a:pt x="3298" y="12"/>
                  </a:lnTo>
                  <a:lnTo>
                    <a:pt x="3300" y="12"/>
                  </a:lnTo>
                  <a:lnTo>
                    <a:pt x="3300" y="12"/>
                  </a:lnTo>
                  <a:lnTo>
                    <a:pt x="3300" y="12"/>
                  </a:lnTo>
                  <a:lnTo>
                    <a:pt x="3300" y="12"/>
                  </a:lnTo>
                  <a:lnTo>
                    <a:pt x="3302" y="12"/>
                  </a:lnTo>
                  <a:lnTo>
                    <a:pt x="3302" y="12"/>
                  </a:lnTo>
                  <a:lnTo>
                    <a:pt x="3304" y="12"/>
                  </a:lnTo>
                  <a:lnTo>
                    <a:pt x="3304" y="12"/>
                  </a:lnTo>
                  <a:lnTo>
                    <a:pt x="3306" y="12"/>
                  </a:lnTo>
                  <a:lnTo>
                    <a:pt x="3306" y="12"/>
                  </a:lnTo>
                  <a:lnTo>
                    <a:pt x="3306" y="12"/>
                  </a:lnTo>
                  <a:lnTo>
                    <a:pt x="3306" y="12"/>
                  </a:lnTo>
                  <a:lnTo>
                    <a:pt x="3308" y="12"/>
                  </a:lnTo>
                  <a:lnTo>
                    <a:pt x="3308" y="12"/>
                  </a:lnTo>
                  <a:lnTo>
                    <a:pt x="3308" y="12"/>
                  </a:lnTo>
                  <a:lnTo>
                    <a:pt x="3308" y="12"/>
                  </a:lnTo>
                  <a:lnTo>
                    <a:pt x="3312" y="12"/>
                  </a:lnTo>
                  <a:lnTo>
                    <a:pt x="3312" y="12"/>
                  </a:lnTo>
                  <a:lnTo>
                    <a:pt x="3312" y="12"/>
                  </a:lnTo>
                  <a:lnTo>
                    <a:pt x="3312" y="12"/>
                  </a:lnTo>
                  <a:lnTo>
                    <a:pt x="3312" y="12"/>
                  </a:lnTo>
                  <a:lnTo>
                    <a:pt x="3312" y="12"/>
                  </a:lnTo>
                  <a:lnTo>
                    <a:pt x="3314" y="12"/>
                  </a:lnTo>
                  <a:lnTo>
                    <a:pt x="3314" y="12"/>
                  </a:lnTo>
                  <a:lnTo>
                    <a:pt x="3314" y="12"/>
                  </a:lnTo>
                  <a:lnTo>
                    <a:pt x="3314" y="12"/>
                  </a:lnTo>
                  <a:lnTo>
                    <a:pt x="3316" y="12"/>
                  </a:lnTo>
                  <a:lnTo>
                    <a:pt x="3316" y="12"/>
                  </a:lnTo>
                  <a:lnTo>
                    <a:pt x="3322" y="12"/>
                  </a:lnTo>
                  <a:lnTo>
                    <a:pt x="3322" y="12"/>
                  </a:lnTo>
                  <a:lnTo>
                    <a:pt x="3324" y="14"/>
                  </a:lnTo>
                  <a:lnTo>
                    <a:pt x="3324" y="14"/>
                  </a:lnTo>
                  <a:lnTo>
                    <a:pt x="3328" y="14"/>
                  </a:lnTo>
                  <a:lnTo>
                    <a:pt x="3328" y="14"/>
                  </a:lnTo>
                  <a:lnTo>
                    <a:pt x="3330" y="12"/>
                  </a:lnTo>
                  <a:lnTo>
                    <a:pt x="3330" y="12"/>
                  </a:lnTo>
                  <a:lnTo>
                    <a:pt x="3330" y="12"/>
                  </a:lnTo>
                  <a:lnTo>
                    <a:pt x="3330" y="12"/>
                  </a:lnTo>
                  <a:lnTo>
                    <a:pt x="3334" y="12"/>
                  </a:lnTo>
                  <a:lnTo>
                    <a:pt x="3334" y="12"/>
                  </a:lnTo>
                  <a:lnTo>
                    <a:pt x="3340" y="12"/>
                  </a:lnTo>
                  <a:lnTo>
                    <a:pt x="3340" y="12"/>
                  </a:lnTo>
                  <a:lnTo>
                    <a:pt x="3344" y="12"/>
                  </a:lnTo>
                  <a:lnTo>
                    <a:pt x="3344" y="12"/>
                  </a:lnTo>
                  <a:lnTo>
                    <a:pt x="3346" y="12"/>
                  </a:lnTo>
                  <a:lnTo>
                    <a:pt x="3346" y="12"/>
                  </a:lnTo>
                  <a:lnTo>
                    <a:pt x="3348" y="12"/>
                  </a:lnTo>
                  <a:lnTo>
                    <a:pt x="3348" y="12"/>
                  </a:lnTo>
                  <a:lnTo>
                    <a:pt x="3352" y="12"/>
                  </a:lnTo>
                  <a:lnTo>
                    <a:pt x="3352" y="12"/>
                  </a:lnTo>
                  <a:lnTo>
                    <a:pt x="3362" y="12"/>
                  </a:lnTo>
                  <a:lnTo>
                    <a:pt x="3362" y="12"/>
                  </a:lnTo>
                  <a:lnTo>
                    <a:pt x="3366" y="12"/>
                  </a:lnTo>
                  <a:lnTo>
                    <a:pt x="3366" y="12"/>
                  </a:lnTo>
                  <a:lnTo>
                    <a:pt x="3372" y="12"/>
                  </a:lnTo>
                  <a:lnTo>
                    <a:pt x="3372" y="12"/>
                  </a:lnTo>
                  <a:lnTo>
                    <a:pt x="3374" y="14"/>
                  </a:lnTo>
                  <a:lnTo>
                    <a:pt x="3374" y="14"/>
                  </a:lnTo>
                  <a:lnTo>
                    <a:pt x="3378" y="14"/>
                  </a:lnTo>
                  <a:lnTo>
                    <a:pt x="3378" y="14"/>
                  </a:lnTo>
                  <a:lnTo>
                    <a:pt x="3382" y="14"/>
                  </a:lnTo>
                  <a:lnTo>
                    <a:pt x="3384" y="14"/>
                  </a:lnTo>
                  <a:lnTo>
                    <a:pt x="3384" y="14"/>
                  </a:lnTo>
                  <a:lnTo>
                    <a:pt x="3392" y="12"/>
                  </a:lnTo>
                  <a:lnTo>
                    <a:pt x="3392" y="12"/>
                  </a:lnTo>
                  <a:lnTo>
                    <a:pt x="3396" y="14"/>
                  </a:lnTo>
                  <a:lnTo>
                    <a:pt x="3396" y="14"/>
                  </a:lnTo>
                  <a:lnTo>
                    <a:pt x="3408" y="12"/>
                  </a:lnTo>
                  <a:lnTo>
                    <a:pt x="3408" y="12"/>
                  </a:lnTo>
                  <a:lnTo>
                    <a:pt x="3412" y="12"/>
                  </a:lnTo>
                  <a:lnTo>
                    <a:pt x="3412" y="12"/>
                  </a:lnTo>
                  <a:lnTo>
                    <a:pt x="3418" y="12"/>
                  </a:lnTo>
                  <a:lnTo>
                    <a:pt x="3418" y="12"/>
                  </a:lnTo>
                  <a:lnTo>
                    <a:pt x="3418" y="12"/>
                  </a:lnTo>
                  <a:lnTo>
                    <a:pt x="3418" y="12"/>
                  </a:lnTo>
                  <a:lnTo>
                    <a:pt x="3418" y="12"/>
                  </a:lnTo>
                  <a:lnTo>
                    <a:pt x="3418" y="12"/>
                  </a:lnTo>
                  <a:lnTo>
                    <a:pt x="3422" y="12"/>
                  </a:lnTo>
                  <a:lnTo>
                    <a:pt x="3422" y="12"/>
                  </a:lnTo>
                  <a:lnTo>
                    <a:pt x="3422" y="12"/>
                  </a:lnTo>
                  <a:lnTo>
                    <a:pt x="3422" y="12"/>
                  </a:lnTo>
                  <a:lnTo>
                    <a:pt x="3422" y="12"/>
                  </a:lnTo>
                  <a:lnTo>
                    <a:pt x="3422" y="12"/>
                  </a:lnTo>
                  <a:lnTo>
                    <a:pt x="3422" y="12"/>
                  </a:lnTo>
                  <a:lnTo>
                    <a:pt x="3422" y="12"/>
                  </a:lnTo>
                  <a:lnTo>
                    <a:pt x="3424" y="12"/>
                  </a:lnTo>
                  <a:lnTo>
                    <a:pt x="3424" y="12"/>
                  </a:lnTo>
                  <a:lnTo>
                    <a:pt x="3426" y="12"/>
                  </a:lnTo>
                  <a:lnTo>
                    <a:pt x="3426" y="12"/>
                  </a:lnTo>
                  <a:lnTo>
                    <a:pt x="3426" y="12"/>
                  </a:lnTo>
                  <a:lnTo>
                    <a:pt x="3426" y="12"/>
                  </a:lnTo>
                  <a:lnTo>
                    <a:pt x="3428" y="12"/>
                  </a:lnTo>
                  <a:lnTo>
                    <a:pt x="3428" y="12"/>
                  </a:lnTo>
                  <a:lnTo>
                    <a:pt x="3428" y="12"/>
                  </a:lnTo>
                  <a:lnTo>
                    <a:pt x="3432" y="12"/>
                  </a:lnTo>
                  <a:lnTo>
                    <a:pt x="3432" y="12"/>
                  </a:lnTo>
                  <a:lnTo>
                    <a:pt x="3434" y="12"/>
                  </a:lnTo>
                  <a:lnTo>
                    <a:pt x="3434" y="12"/>
                  </a:lnTo>
                  <a:lnTo>
                    <a:pt x="3438" y="12"/>
                  </a:lnTo>
                  <a:lnTo>
                    <a:pt x="3438" y="12"/>
                  </a:lnTo>
                  <a:lnTo>
                    <a:pt x="3440" y="12"/>
                  </a:lnTo>
                  <a:lnTo>
                    <a:pt x="3440" y="12"/>
                  </a:lnTo>
                  <a:lnTo>
                    <a:pt x="3442" y="12"/>
                  </a:lnTo>
                  <a:lnTo>
                    <a:pt x="3442" y="12"/>
                  </a:lnTo>
                  <a:lnTo>
                    <a:pt x="3444" y="12"/>
                  </a:lnTo>
                  <a:lnTo>
                    <a:pt x="3444" y="12"/>
                  </a:lnTo>
                  <a:lnTo>
                    <a:pt x="3446" y="12"/>
                  </a:lnTo>
                  <a:lnTo>
                    <a:pt x="3446" y="12"/>
                  </a:lnTo>
                  <a:lnTo>
                    <a:pt x="3448" y="12"/>
                  </a:lnTo>
                  <a:lnTo>
                    <a:pt x="3448" y="12"/>
                  </a:lnTo>
                  <a:lnTo>
                    <a:pt x="3450" y="12"/>
                  </a:lnTo>
                  <a:lnTo>
                    <a:pt x="3450" y="12"/>
                  </a:lnTo>
                  <a:lnTo>
                    <a:pt x="3450" y="12"/>
                  </a:lnTo>
                  <a:lnTo>
                    <a:pt x="3450" y="12"/>
                  </a:lnTo>
                  <a:lnTo>
                    <a:pt x="3452" y="14"/>
                  </a:lnTo>
                  <a:lnTo>
                    <a:pt x="3452" y="14"/>
                  </a:lnTo>
                  <a:lnTo>
                    <a:pt x="3452" y="14"/>
                  </a:lnTo>
                  <a:lnTo>
                    <a:pt x="3454" y="16"/>
                  </a:lnTo>
                  <a:lnTo>
                    <a:pt x="3454" y="16"/>
                  </a:lnTo>
                  <a:lnTo>
                    <a:pt x="3456" y="16"/>
                  </a:lnTo>
                  <a:lnTo>
                    <a:pt x="3456" y="16"/>
                  </a:lnTo>
                  <a:lnTo>
                    <a:pt x="3456" y="16"/>
                  </a:lnTo>
                  <a:lnTo>
                    <a:pt x="3456" y="16"/>
                  </a:lnTo>
                  <a:lnTo>
                    <a:pt x="3456" y="16"/>
                  </a:lnTo>
                  <a:lnTo>
                    <a:pt x="3456" y="16"/>
                  </a:lnTo>
                  <a:lnTo>
                    <a:pt x="3456" y="18"/>
                  </a:lnTo>
                  <a:lnTo>
                    <a:pt x="3456" y="18"/>
                  </a:lnTo>
                  <a:lnTo>
                    <a:pt x="3456" y="18"/>
                  </a:lnTo>
                  <a:lnTo>
                    <a:pt x="3458" y="18"/>
                  </a:lnTo>
                  <a:lnTo>
                    <a:pt x="3458" y="18"/>
                  </a:lnTo>
                  <a:lnTo>
                    <a:pt x="3470" y="18"/>
                  </a:lnTo>
                  <a:lnTo>
                    <a:pt x="3470" y="18"/>
                  </a:lnTo>
                  <a:lnTo>
                    <a:pt x="3478" y="16"/>
                  </a:lnTo>
                  <a:lnTo>
                    <a:pt x="3478" y="16"/>
                  </a:lnTo>
                  <a:lnTo>
                    <a:pt x="3480" y="16"/>
                  </a:lnTo>
                  <a:lnTo>
                    <a:pt x="3480" y="16"/>
                  </a:lnTo>
                  <a:lnTo>
                    <a:pt x="3482" y="16"/>
                  </a:lnTo>
                  <a:lnTo>
                    <a:pt x="3482" y="16"/>
                  </a:lnTo>
                  <a:lnTo>
                    <a:pt x="3482" y="16"/>
                  </a:lnTo>
                  <a:lnTo>
                    <a:pt x="3482" y="16"/>
                  </a:lnTo>
                  <a:lnTo>
                    <a:pt x="3484" y="14"/>
                  </a:lnTo>
                  <a:lnTo>
                    <a:pt x="3484" y="14"/>
                  </a:lnTo>
                  <a:lnTo>
                    <a:pt x="3484" y="14"/>
                  </a:lnTo>
                  <a:lnTo>
                    <a:pt x="3484" y="14"/>
                  </a:lnTo>
                  <a:lnTo>
                    <a:pt x="3484" y="14"/>
                  </a:lnTo>
                  <a:lnTo>
                    <a:pt x="3488" y="14"/>
                  </a:lnTo>
                  <a:lnTo>
                    <a:pt x="3488" y="14"/>
                  </a:lnTo>
                  <a:lnTo>
                    <a:pt x="3490" y="14"/>
                  </a:lnTo>
                  <a:lnTo>
                    <a:pt x="3490" y="14"/>
                  </a:lnTo>
                  <a:lnTo>
                    <a:pt x="3494" y="14"/>
                  </a:lnTo>
                  <a:lnTo>
                    <a:pt x="3494" y="14"/>
                  </a:lnTo>
                  <a:lnTo>
                    <a:pt x="3498" y="12"/>
                  </a:lnTo>
                  <a:lnTo>
                    <a:pt x="3500" y="14"/>
                  </a:lnTo>
                  <a:lnTo>
                    <a:pt x="3500" y="14"/>
                  </a:lnTo>
                  <a:lnTo>
                    <a:pt x="3502" y="14"/>
                  </a:lnTo>
                  <a:lnTo>
                    <a:pt x="3502" y="14"/>
                  </a:lnTo>
                  <a:lnTo>
                    <a:pt x="3502" y="14"/>
                  </a:lnTo>
                  <a:lnTo>
                    <a:pt x="3502" y="14"/>
                  </a:lnTo>
                  <a:lnTo>
                    <a:pt x="3504" y="14"/>
                  </a:lnTo>
                  <a:lnTo>
                    <a:pt x="3504" y="14"/>
                  </a:lnTo>
                  <a:lnTo>
                    <a:pt x="3504" y="14"/>
                  </a:lnTo>
                  <a:lnTo>
                    <a:pt x="3504" y="14"/>
                  </a:lnTo>
                  <a:lnTo>
                    <a:pt x="3506" y="14"/>
                  </a:lnTo>
                  <a:lnTo>
                    <a:pt x="3506" y="14"/>
                  </a:lnTo>
                  <a:lnTo>
                    <a:pt x="3508" y="14"/>
                  </a:lnTo>
                  <a:lnTo>
                    <a:pt x="3508" y="14"/>
                  </a:lnTo>
                  <a:lnTo>
                    <a:pt x="3508" y="14"/>
                  </a:lnTo>
                  <a:lnTo>
                    <a:pt x="3508" y="14"/>
                  </a:lnTo>
                  <a:lnTo>
                    <a:pt x="3510" y="14"/>
                  </a:lnTo>
                  <a:lnTo>
                    <a:pt x="3510" y="14"/>
                  </a:lnTo>
                  <a:lnTo>
                    <a:pt x="3514" y="16"/>
                  </a:lnTo>
                  <a:lnTo>
                    <a:pt x="3514" y="16"/>
                  </a:lnTo>
                  <a:lnTo>
                    <a:pt x="3520" y="16"/>
                  </a:lnTo>
                  <a:lnTo>
                    <a:pt x="3520" y="16"/>
                  </a:lnTo>
                  <a:lnTo>
                    <a:pt x="3520" y="16"/>
                  </a:lnTo>
                  <a:lnTo>
                    <a:pt x="3520" y="16"/>
                  </a:lnTo>
                  <a:lnTo>
                    <a:pt x="3522" y="16"/>
                  </a:lnTo>
                  <a:lnTo>
                    <a:pt x="3524" y="18"/>
                  </a:lnTo>
                  <a:lnTo>
                    <a:pt x="3524" y="18"/>
                  </a:lnTo>
                  <a:lnTo>
                    <a:pt x="3524" y="18"/>
                  </a:lnTo>
                  <a:lnTo>
                    <a:pt x="3524" y="18"/>
                  </a:lnTo>
                  <a:lnTo>
                    <a:pt x="3526" y="18"/>
                  </a:lnTo>
                  <a:lnTo>
                    <a:pt x="3526" y="18"/>
                  </a:lnTo>
                  <a:lnTo>
                    <a:pt x="3530" y="18"/>
                  </a:lnTo>
                  <a:lnTo>
                    <a:pt x="3530" y="18"/>
                  </a:lnTo>
                  <a:lnTo>
                    <a:pt x="3530" y="16"/>
                  </a:lnTo>
                  <a:lnTo>
                    <a:pt x="3530" y="16"/>
                  </a:lnTo>
                  <a:lnTo>
                    <a:pt x="3530" y="16"/>
                  </a:lnTo>
                  <a:lnTo>
                    <a:pt x="3530" y="16"/>
                  </a:lnTo>
                  <a:lnTo>
                    <a:pt x="3532" y="16"/>
                  </a:lnTo>
                  <a:lnTo>
                    <a:pt x="3532" y="16"/>
                  </a:lnTo>
                  <a:lnTo>
                    <a:pt x="3534" y="14"/>
                  </a:lnTo>
                  <a:lnTo>
                    <a:pt x="3534" y="14"/>
                  </a:lnTo>
                  <a:lnTo>
                    <a:pt x="3540" y="12"/>
                  </a:lnTo>
                  <a:lnTo>
                    <a:pt x="3540" y="12"/>
                  </a:lnTo>
                  <a:lnTo>
                    <a:pt x="3554" y="14"/>
                  </a:lnTo>
                  <a:lnTo>
                    <a:pt x="3554" y="14"/>
                  </a:lnTo>
                  <a:lnTo>
                    <a:pt x="3556" y="14"/>
                  </a:lnTo>
                  <a:lnTo>
                    <a:pt x="3556" y="14"/>
                  </a:lnTo>
                  <a:lnTo>
                    <a:pt x="3560" y="14"/>
                  </a:lnTo>
                  <a:lnTo>
                    <a:pt x="3560" y="14"/>
                  </a:lnTo>
                  <a:lnTo>
                    <a:pt x="3566" y="14"/>
                  </a:lnTo>
                  <a:lnTo>
                    <a:pt x="3572" y="14"/>
                  </a:lnTo>
                  <a:lnTo>
                    <a:pt x="3572" y="14"/>
                  </a:lnTo>
                  <a:lnTo>
                    <a:pt x="3576" y="14"/>
                  </a:lnTo>
                  <a:lnTo>
                    <a:pt x="3582" y="14"/>
                  </a:lnTo>
                  <a:lnTo>
                    <a:pt x="3582" y="14"/>
                  </a:lnTo>
                  <a:lnTo>
                    <a:pt x="3588" y="14"/>
                  </a:lnTo>
                  <a:lnTo>
                    <a:pt x="3588" y="14"/>
                  </a:lnTo>
                  <a:lnTo>
                    <a:pt x="3592" y="16"/>
                  </a:lnTo>
                  <a:lnTo>
                    <a:pt x="3592" y="16"/>
                  </a:lnTo>
                  <a:lnTo>
                    <a:pt x="3600" y="16"/>
                  </a:lnTo>
                  <a:lnTo>
                    <a:pt x="3600" y="16"/>
                  </a:lnTo>
                  <a:lnTo>
                    <a:pt x="3602" y="16"/>
                  </a:lnTo>
                  <a:lnTo>
                    <a:pt x="3602" y="16"/>
                  </a:lnTo>
                  <a:lnTo>
                    <a:pt x="3602" y="16"/>
                  </a:lnTo>
                  <a:lnTo>
                    <a:pt x="3602" y="16"/>
                  </a:lnTo>
                  <a:lnTo>
                    <a:pt x="3604" y="18"/>
                  </a:lnTo>
                  <a:lnTo>
                    <a:pt x="3604" y="18"/>
                  </a:lnTo>
                  <a:lnTo>
                    <a:pt x="3614" y="16"/>
                  </a:lnTo>
                  <a:lnTo>
                    <a:pt x="3614" y="16"/>
                  </a:lnTo>
                  <a:lnTo>
                    <a:pt x="3616" y="16"/>
                  </a:lnTo>
                  <a:lnTo>
                    <a:pt x="3616" y="16"/>
                  </a:lnTo>
                  <a:lnTo>
                    <a:pt x="3618" y="16"/>
                  </a:lnTo>
                  <a:lnTo>
                    <a:pt x="3618" y="16"/>
                  </a:lnTo>
                  <a:lnTo>
                    <a:pt x="3618" y="16"/>
                  </a:lnTo>
                  <a:lnTo>
                    <a:pt x="3618" y="16"/>
                  </a:lnTo>
                  <a:lnTo>
                    <a:pt x="3618" y="14"/>
                  </a:lnTo>
                  <a:lnTo>
                    <a:pt x="3618" y="14"/>
                  </a:lnTo>
                  <a:lnTo>
                    <a:pt x="3620" y="16"/>
                  </a:lnTo>
                  <a:lnTo>
                    <a:pt x="3620" y="16"/>
                  </a:lnTo>
                  <a:lnTo>
                    <a:pt x="3620" y="16"/>
                  </a:lnTo>
                  <a:lnTo>
                    <a:pt x="3620" y="16"/>
                  </a:lnTo>
                  <a:lnTo>
                    <a:pt x="3620" y="14"/>
                  </a:lnTo>
                  <a:lnTo>
                    <a:pt x="3620" y="14"/>
                  </a:lnTo>
                  <a:lnTo>
                    <a:pt x="3620" y="16"/>
                  </a:lnTo>
                  <a:lnTo>
                    <a:pt x="3620" y="16"/>
                  </a:lnTo>
                  <a:lnTo>
                    <a:pt x="3622" y="14"/>
                  </a:lnTo>
                  <a:lnTo>
                    <a:pt x="3622" y="14"/>
                  </a:lnTo>
                  <a:lnTo>
                    <a:pt x="3622" y="16"/>
                  </a:lnTo>
                  <a:lnTo>
                    <a:pt x="3622" y="16"/>
                  </a:lnTo>
                  <a:lnTo>
                    <a:pt x="3624" y="16"/>
                  </a:lnTo>
                  <a:lnTo>
                    <a:pt x="3624" y="16"/>
                  </a:lnTo>
                  <a:lnTo>
                    <a:pt x="3624" y="16"/>
                  </a:lnTo>
                  <a:lnTo>
                    <a:pt x="3624" y="16"/>
                  </a:lnTo>
                  <a:lnTo>
                    <a:pt x="3630" y="16"/>
                  </a:lnTo>
                  <a:lnTo>
                    <a:pt x="3630" y="16"/>
                  </a:lnTo>
                  <a:lnTo>
                    <a:pt x="3630" y="16"/>
                  </a:lnTo>
                  <a:lnTo>
                    <a:pt x="3630" y="16"/>
                  </a:lnTo>
                  <a:lnTo>
                    <a:pt x="3630" y="16"/>
                  </a:lnTo>
                  <a:lnTo>
                    <a:pt x="3630" y="16"/>
                  </a:lnTo>
                  <a:lnTo>
                    <a:pt x="3630" y="16"/>
                  </a:lnTo>
                  <a:lnTo>
                    <a:pt x="3630" y="16"/>
                  </a:lnTo>
                  <a:lnTo>
                    <a:pt x="3634" y="16"/>
                  </a:lnTo>
                  <a:lnTo>
                    <a:pt x="3634" y="16"/>
                  </a:lnTo>
                  <a:lnTo>
                    <a:pt x="3634" y="16"/>
                  </a:lnTo>
                  <a:lnTo>
                    <a:pt x="3634" y="16"/>
                  </a:lnTo>
                  <a:lnTo>
                    <a:pt x="3634" y="16"/>
                  </a:lnTo>
                  <a:lnTo>
                    <a:pt x="3634" y="16"/>
                  </a:lnTo>
                  <a:lnTo>
                    <a:pt x="3634" y="16"/>
                  </a:lnTo>
                  <a:lnTo>
                    <a:pt x="3634"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8" y="16"/>
                  </a:lnTo>
                  <a:lnTo>
                    <a:pt x="3638" y="16"/>
                  </a:lnTo>
                  <a:lnTo>
                    <a:pt x="3638" y="16"/>
                  </a:lnTo>
                  <a:lnTo>
                    <a:pt x="3638" y="16"/>
                  </a:lnTo>
                  <a:lnTo>
                    <a:pt x="3638" y="16"/>
                  </a:lnTo>
                  <a:lnTo>
                    <a:pt x="3638" y="16"/>
                  </a:lnTo>
                  <a:lnTo>
                    <a:pt x="3638" y="16"/>
                  </a:lnTo>
                  <a:lnTo>
                    <a:pt x="3638" y="16"/>
                  </a:lnTo>
                  <a:lnTo>
                    <a:pt x="3642" y="16"/>
                  </a:lnTo>
                  <a:lnTo>
                    <a:pt x="3642" y="16"/>
                  </a:lnTo>
                  <a:lnTo>
                    <a:pt x="3642" y="16"/>
                  </a:lnTo>
                  <a:lnTo>
                    <a:pt x="3642" y="16"/>
                  </a:lnTo>
                  <a:lnTo>
                    <a:pt x="3642" y="16"/>
                  </a:lnTo>
                  <a:lnTo>
                    <a:pt x="3642" y="16"/>
                  </a:lnTo>
                  <a:lnTo>
                    <a:pt x="3646" y="18"/>
                  </a:lnTo>
                  <a:lnTo>
                    <a:pt x="3646" y="18"/>
                  </a:lnTo>
                  <a:lnTo>
                    <a:pt x="3646" y="18"/>
                  </a:lnTo>
                  <a:lnTo>
                    <a:pt x="3646" y="18"/>
                  </a:lnTo>
                  <a:lnTo>
                    <a:pt x="3648" y="16"/>
                  </a:lnTo>
                  <a:lnTo>
                    <a:pt x="3648" y="16"/>
                  </a:lnTo>
                  <a:lnTo>
                    <a:pt x="3648" y="16"/>
                  </a:lnTo>
                  <a:lnTo>
                    <a:pt x="3648" y="16"/>
                  </a:lnTo>
                  <a:lnTo>
                    <a:pt x="3650" y="16"/>
                  </a:lnTo>
                  <a:lnTo>
                    <a:pt x="3650" y="16"/>
                  </a:lnTo>
                  <a:lnTo>
                    <a:pt x="3652" y="16"/>
                  </a:lnTo>
                  <a:lnTo>
                    <a:pt x="3652" y="16"/>
                  </a:lnTo>
                  <a:lnTo>
                    <a:pt x="3652" y="16"/>
                  </a:lnTo>
                  <a:lnTo>
                    <a:pt x="3652" y="16"/>
                  </a:lnTo>
                  <a:lnTo>
                    <a:pt x="3654" y="16"/>
                  </a:lnTo>
                  <a:lnTo>
                    <a:pt x="3654" y="16"/>
                  </a:lnTo>
                  <a:lnTo>
                    <a:pt x="3654" y="16"/>
                  </a:lnTo>
                  <a:lnTo>
                    <a:pt x="3654" y="16"/>
                  </a:lnTo>
                  <a:lnTo>
                    <a:pt x="3656" y="14"/>
                  </a:lnTo>
                  <a:lnTo>
                    <a:pt x="3658" y="14"/>
                  </a:lnTo>
                  <a:lnTo>
                    <a:pt x="3658" y="14"/>
                  </a:lnTo>
                  <a:lnTo>
                    <a:pt x="3658" y="16"/>
                  </a:lnTo>
                  <a:lnTo>
                    <a:pt x="3658" y="16"/>
                  </a:lnTo>
                  <a:lnTo>
                    <a:pt x="3658" y="16"/>
                  </a:lnTo>
                  <a:lnTo>
                    <a:pt x="3662" y="20"/>
                  </a:lnTo>
                  <a:lnTo>
                    <a:pt x="3662" y="20"/>
                  </a:lnTo>
                  <a:lnTo>
                    <a:pt x="3668" y="20"/>
                  </a:lnTo>
                  <a:lnTo>
                    <a:pt x="3672" y="20"/>
                  </a:lnTo>
                  <a:lnTo>
                    <a:pt x="3672" y="20"/>
                  </a:lnTo>
                  <a:lnTo>
                    <a:pt x="3678" y="22"/>
                  </a:lnTo>
                  <a:lnTo>
                    <a:pt x="3684" y="22"/>
                  </a:lnTo>
                  <a:lnTo>
                    <a:pt x="3684" y="22"/>
                  </a:lnTo>
                  <a:lnTo>
                    <a:pt x="3688" y="20"/>
                  </a:lnTo>
                  <a:lnTo>
                    <a:pt x="3688" y="20"/>
                  </a:lnTo>
                  <a:lnTo>
                    <a:pt x="3690" y="20"/>
                  </a:lnTo>
                  <a:lnTo>
                    <a:pt x="3690" y="20"/>
                  </a:lnTo>
                  <a:lnTo>
                    <a:pt x="3692" y="18"/>
                  </a:lnTo>
                  <a:lnTo>
                    <a:pt x="3692" y="18"/>
                  </a:lnTo>
                  <a:lnTo>
                    <a:pt x="3692" y="18"/>
                  </a:lnTo>
                  <a:lnTo>
                    <a:pt x="3692" y="18"/>
                  </a:lnTo>
                  <a:lnTo>
                    <a:pt x="3692" y="18"/>
                  </a:lnTo>
                  <a:lnTo>
                    <a:pt x="3692" y="18"/>
                  </a:lnTo>
                  <a:lnTo>
                    <a:pt x="3692" y="18"/>
                  </a:lnTo>
                  <a:lnTo>
                    <a:pt x="3692" y="18"/>
                  </a:lnTo>
                  <a:lnTo>
                    <a:pt x="3694" y="18"/>
                  </a:lnTo>
                  <a:lnTo>
                    <a:pt x="3694" y="18"/>
                  </a:lnTo>
                  <a:lnTo>
                    <a:pt x="3698" y="18"/>
                  </a:lnTo>
                  <a:lnTo>
                    <a:pt x="3698" y="18"/>
                  </a:lnTo>
                  <a:lnTo>
                    <a:pt x="3702" y="16"/>
                  </a:lnTo>
                  <a:lnTo>
                    <a:pt x="3702" y="16"/>
                  </a:lnTo>
                  <a:lnTo>
                    <a:pt x="3708" y="18"/>
                  </a:lnTo>
                  <a:lnTo>
                    <a:pt x="3708" y="18"/>
                  </a:lnTo>
                  <a:lnTo>
                    <a:pt x="3710" y="18"/>
                  </a:lnTo>
                  <a:lnTo>
                    <a:pt x="3710" y="18"/>
                  </a:lnTo>
                  <a:lnTo>
                    <a:pt x="3714" y="18"/>
                  </a:lnTo>
                  <a:lnTo>
                    <a:pt x="3714" y="18"/>
                  </a:lnTo>
                  <a:lnTo>
                    <a:pt x="3716" y="18"/>
                  </a:lnTo>
                  <a:lnTo>
                    <a:pt x="3716" y="18"/>
                  </a:lnTo>
                  <a:lnTo>
                    <a:pt x="3720" y="18"/>
                  </a:lnTo>
                  <a:lnTo>
                    <a:pt x="3720" y="18"/>
                  </a:lnTo>
                  <a:lnTo>
                    <a:pt x="3726" y="18"/>
                  </a:lnTo>
                  <a:lnTo>
                    <a:pt x="3726" y="18"/>
                  </a:lnTo>
                  <a:lnTo>
                    <a:pt x="3732" y="18"/>
                  </a:lnTo>
                  <a:lnTo>
                    <a:pt x="3732" y="18"/>
                  </a:lnTo>
                  <a:lnTo>
                    <a:pt x="3734" y="18"/>
                  </a:lnTo>
                  <a:lnTo>
                    <a:pt x="3734" y="18"/>
                  </a:lnTo>
                  <a:lnTo>
                    <a:pt x="3740" y="18"/>
                  </a:lnTo>
                  <a:lnTo>
                    <a:pt x="3740" y="18"/>
                  </a:lnTo>
                  <a:lnTo>
                    <a:pt x="3748" y="18"/>
                  </a:lnTo>
                  <a:lnTo>
                    <a:pt x="3748" y="18"/>
                  </a:lnTo>
                  <a:lnTo>
                    <a:pt x="3756" y="18"/>
                  </a:lnTo>
                  <a:lnTo>
                    <a:pt x="3756" y="18"/>
                  </a:lnTo>
                  <a:lnTo>
                    <a:pt x="3760" y="20"/>
                  </a:lnTo>
                  <a:lnTo>
                    <a:pt x="3760" y="20"/>
                  </a:lnTo>
                  <a:lnTo>
                    <a:pt x="3764" y="20"/>
                  </a:lnTo>
                  <a:lnTo>
                    <a:pt x="3764" y="20"/>
                  </a:lnTo>
                  <a:lnTo>
                    <a:pt x="3770" y="20"/>
                  </a:lnTo>
                  <a:lnTo>
                    <a:pt x="3770" y="20"/>
                  </a:lnTo>
                  <a:lnTo>
                    <a:pt x="3772" y="20"/>
                  </a:lnTo>
                  <a:lnTo>
                    <a:pt x="3772" y="20"/>
                  </a:lnTo>
                  <a:lnTo>
                    <a:pt x="3776" y="20"/>
                  </a:lnTo>
                  <a:lnTo>
                    <a:pt x="3776" y="20"/>
                  </a:lnTo>
                  <a:lnTo>
                    <a:pt x="3778" y="20"/>
                  </a:lnTo>
                  <a:lnTo>
                    <a:pt x="3780" y="20"/>
                  </a:lnTo>
                  <a:lnTo>
                    <a:pt x="3780" y="20"/>
                  </a:lnTo>
                  <a:lnTo>
                    <a:pt x="3782" y="20"/>
                  </a:lnTo>
                  <a:lnTo>
                    <a:pt x="3782" y="20"/>
                  </a:lnTo>
                  <a:lnTo>
                    <a:pt x="3784" y="20"/>
                  </a:lnTo>
                  <a:lnTo>
                    <a:pt x="3784" y="20"/>
                  </a:lnTo>
                  <a:lnTo>
                    <a:pt x="3784" y="20"/>
                  </a:lnTo>
                  <a:lnTo>
                    <a:pt x="3784" y="20"/>
                  </a:lnTo>
                  <a:lnTo>
                    <a:pt x="3786" y="20"/>
                  </a:lnTo>
                  <a:lnTo>
                    <a:pt x="3786" y="20"/>
                  </a:lnTo>
                  <a:lnTo>
                    <a:pt x="3786" y="20"/>
                  </a:lnTo>
                  <a:lnTo>
                    <a:pt x="3786" y="20"/>
                  </a:lnTo>
                  <a:lnTo>
                    <a:pt x="3788" y="20"/>
                  </a:lnTo>
                  <a:lnTo>
                    <a:pt x="3788" y="20"/>
                  </a:lnTo>
                  <a:lnTo>
                    <a:pt x="3790" y="22"/>
                  </a:lnTo>
                  <a:lnTo>
                    <a:pt x="3790" y="22"/>
                  </a:lnTo>
                  <a:lnTo>
                    <a:pt x="3794" y="22"/>
                  </a:lnTo>
                  <a:lnTo>
                    <a:pt x="3794" y="22"/>
                  </a:lnTo>
                  <a:lnTo>
                    <a:pt x="3796" y="22"/>
                  </a:lnTo>
                  <a:lnTo>
                    <a:pt x="3796" y="22"/>
                  </a:lnTo>
                  <a:lnTo>
                    <a:pt x="3796" y="22"/>
                  </a:lnTo>
                  <a:lnTo>
                    <a:pt x="3796" y="22"/>
                  </a:lnTo>
                  <a:lnTo>
                    <a:pt x="3796" y="22"/>
                  </a:lnTo>
                  <a:lnTo>
                    <a:pt x="3796" y="22"/>
                  </a:lnTo>
                  <a:lnTo>
                    <a:pt x="3798" y="20"/>
                  </a:lnTo>
                  <a:lnTo>
                    <a:pt x="3798" y="20"/>
                  </a:lnTo>
                  <a:lnTo>
                    <a:pt x="3802" y="22"/>
                  </a:lnTo>
                  <a:lnTo>
                    <a:pt x="3802" y="22"/>
                  </a:lnTo>
                  <a:lnTo>
                    <a:pt x="3802" y="20"/>
                  </a:lnTo>
                  <a:lnTo>
                    <a:pt x="3802" y="20"/>
                  </a:lnTo>
                  <a:lnTo>
                    <a:pt x="3804" y="20"/>
                  </a:lnTo>
                  <a:lnTo>
                    <a:pt x="3804" y="20"/>
                  </a:lnTo>
                  <a:lnTo>
                    <a:pt x="3804" y="22"/>
                  </a:lnTo>
                  <a:lnTo>
                    <a:pt x="3804" y="22"/>
                  </a:lnTo>
                  <a:lnTo>
                    <a:pt x="3806" y="22"/>
                  </a:lnTo>
                  <a:lnTo>
                    <a:pt x="3806" y="22"/>
                  </a:lnTo>
                  <a:lnTo>
                    <a:pt x="3806" y="22"/>
                  </a:lnTo>
                  <a:lnTo>
                    <a:pt x="3806" y="22"/>
                  </a:lnTo>
                  <a:lnTo>
                    <a:pt x="3808" y="22"/>
                  </a:lnTo>
                  <a:lnTo>
                    <a:pt x="3808" y="22"/>
                  </a:lnTo>
                  <a:lnTo>
                    <a:pt x="3808" y="22"/>
                  </a:lnTo>
                  <a:lnTo>
                    <a:pt x="3808" y="22"/>
                  </a:lnTo>
                  <a:lnTo>
                    <a:pt x="3808" y="22"/>
                  </a:lnTo>
                  <a:lnTo>
                    <a:pt x="3808" y="22"/>
                  </a:lnTo>
                  <a:lnTo>
                    <a:pt x="3808" y="22"/>
                  </a:lnTo>
                  <a:lnTo>
                    <a:pt x="3808" y="22"/>
                  </a:lnTo>
                  <a:lnTo>
                    <a:pt x="3808" y="22"/>
                  </a:lnTo>
                  <a:lnTo>
                    <a:pt x="3808" y="22"/>
                  </a:lnTo>
                  <a:lnTo>
                    <a:pt x="3810" y="22"/>
                  </a:lnTo>
                  <a:lnTo>
                    <a:pt x="3810" y="22"/>
                  </a:lnTo>
                  <a:lnTo>
                    <a:pt x="3810" y="22"/>
                  </a:lnTo>
                  <a:lnTo>
                    <a:pt x="3810" y="22"/>
                  </a:lnTo>
                  <a:lnTo>
                    <a:pt x="3810" y="22"/>
                  </a:lnTo>
                  <a:lnTo>
                    <a:pt x="3810" y="22"/>
                  </a:lnTo>
                  <a:lnTo>
                    <a:pt x="3810" y="22"/>
                  </a:lnTo>
                  <a:lnTo>
                    <a:pt x="3810" y="22"/>
                  </a:lnTo>
                  <a:lnTo>
                    <a:pt x="3810" y="22"/>
                  </a:lnTo>
                  <a:lnTo>
                    <a:pt x="3810" y="22"/>
                  </a:lnTo>
                  <a:lnTo>
                    <a:pt x="3812" y="22"/>
                  </a:lnTo>
                  <a:lnTo>
                    <a:pt x="3812" y="22"/>
                  </a:lnTo>
                  <a:lnTo>
                    <a:pt x="3814" y="22"/>
                  </a:lnTo>
                  <a:lnTo>
                    <a:pt x="3814" y="22"/>
                  </a:lnTo>
                  <a:lnTo>
                    <a:pt x="3816" y="22"/>
                  </a:lnTo>
                  <a:lnTo>
                    <a:pt x="3816" y="22"/>
                  </a:lnTo>
                  <a:lnTo>
                    <a:pt x="3818" y="22"/>
                  </a:lnTo>
                  <a:lnTo>
                    <a:pt x="3818" y="22"/>
                  </a:lnTo>
                  <a:lnTo>
                    <a:pt x="3822" y="22"/>
                  </a:lnTo>
                  <a:lnTo>
                    <a:pt x="3822" y="22"/>
                  </a:lnTo>
                  <a:lnTo>
                    <a:pt x="3824" y="22"/>
                  </a:lnTo>
                  <a:lnTo>
                    <a:pt x="3824" y="22"/>
                  </a:lnTo>
                  <a:lnTo>
                    <a:pt x="3828" y="24"/>
                  </a:lnTo>
                  <a:lnTo>
                    <a:pt x="3828" y="24"/>
                  </a:lnTo>
                  <a:lnTo>
                    <a:pt x="3828" y="22"/>
                  </a:lnTo>
                  <a:lnTo>
                    <a:pt x="3828" y="22"/>
                  </a:lnTo>
                  <a:lnTo>
                    <a:pt x="3830" y="24"/>
                  </a:lnTo>
                  <a:lnTo>
                    <a:pt x="3830" y="24"/>
                  </a:lnTo>
                  <a:lnTo>
                    <a:pt x="3832" y="24"/>
                  </a:lnTo>
                  <a:lnTo>
                    <a:pt x="3832" y="24"/>
                  </a:lnTo>
                  <a:lnTo>
                    <a:pt x="3834" y="24"/>
                  </a:lnTo>
                  <a:lnTo>
                    <a:pt x="3834" y="24"/>
                  </a:lnTo>
                  <a:lnTo>
                    <a:pt x="3836" y="24"/>
                  </a:lnTo>
                  <a:lnTo>
                    <a:pt x="3836" y="24"/>
                  </a:lnTo>
                  <a:lnTo>
                    <a:pt x="3838" y="24"/>
                  </a:lnTo>
                  <a:lnTo>
                    <a:pt x="3838" y="24"/>
                  </a:lnTo>
                  <a:lnTo>
                    <a:pt x="3838" y="24"/>
                  </a:lnTo>
                  <a:lnTo>
                    <a:pt x="3838" y="24"/>
                  </a:lnTo>
                  <a:lnTo>
                    <a:pt x="3840" y="24"/>
                  </a:lnTo>
                  <a:lnTo>
                    <a:pt x="3840" y="24"/>
                  </a:lnTo>
                  <a:lnTo>
                    <a:pt x="3840" y="24"/>
                  </a:lnTo>
                  <a:lnTo>
                    <a:pt x="3840" y="24"/>
                  </a:lnTo>
                  <a:lnTo>
                    <a:pt x="3846" y="24"/>
                  </a:lnTo>
                  <a:lnTo>
                    <a:pt x="3846" y="24"/>
                  </a:lnTo>
                  <a:lnTo>
                    <a:pt x="3850" y="26"/>
                  </a:lnTo>
                  <a:lnTo>
                    <a:pt x="3850" y="26"/>
                  </a:lnTo>
                  <a:lnTo>
                    <a:pt x="3860" y="26"/>
                  </a:lnTo>
                  <a:lnTo>
                    <a:pt x="3860" y="26"/>
                  </a:lnTo>
                  <a:lnTo>
                    <a:pt x="3864" y="24"/>
                  </a:lnTo>
                  <a:lnTo>
                    <a:pt x="3864" y="24"/>
                  </a:lnTo>
                  <a:lnTo>
                    <a:pt x="3868" y="26"/>
                  </a:lnTo>
                  <a:lnTo>
                    <a:pt x="3868" y="26"/>
                  </a:lnTo>
                  <a:lnTo>
                    <a:pt x="3876" y="26"/>
                  </a:lnTo>
                  <a:lnTo>
                    <a:pt x="3876" y="26"/>
                  </a:lnTo>
                  <a:lnTo>
                    <a:pt x="3878" y="26"/>
                  </a:lnTo>
                  <a:lnTo>
                    <a:pt x="3878" y="26"/>
                  </a:lnTo>
                  <a:lnTo>
                    <a:pt x="3890" y="28"/>
                  </a:lnTo>
                  <a:lnTo>
                    <a:pt x="3890" y="28"/>
                  </a:lnTo>
                  <a:lnTo>
                    <a:pt x="3892" y="28"/>
                  </a:lnTo>
                  <a:lnTo>
                    <a:pt x="3892" y="28"/>
                  </a:lnTo>
                  <a:lnTo>
                    <a:pt x="3902" y="28"/>
                  </a:lnTo>
                  <a:lnTo>
                    <a:pt x="3902" y="28"/>
                  </a:lnTo>
                  <a:lnTo>
                    <a:pt x="3904" y="30"/>
                  </a:lnTo>
                  <a:lnTo>
                    <a:pt x="3904" y="30"/>
                  </a:lnTo>
                  <a:lnTo>
                    <a:pt x="3908" y="28"/>
                  </a:lnTo>
                  <a:lnTo>
                    <a:pt x="3908" y="28"/>
                  </a:lnTo>
                  <a:lnTo>
                    <a:pt x="3910" y="28"/>
                  </a:lnTo>
                  <a:lnTo>
                    <a:pt x="3910" y="28"/>
                  </a:lnTo>
                  <a:lnTo>
                    <a:pt x="3912" y="28"/>
                  </a:lnTo>
                  <a:lnTo>
                    <a:pt x="3912" y="28"/>
                  </a:lnTo>
                  <a:lnTo>
                    <a:pt x="3918" y="30"/>
                  </a:lnTo>
                  <a:lnTo>
                    <a:pt x="3918" y="30"/>
                  </a:lnTo>
                  <a:lnTo>
                    <a:pt x="3922" y="30"/>
                  </a:lnTo>
                  <a:lnTo>
                    <a:pt x="3922" y="30"/>
                  </a:lnTo>
                  <a:lnTo>
                    <a:pt x="3924" y="30"/>
                  </a:lnTo>
                  <a:lnTo>
                    <a:pt x="3924" y="30"/>
                  </a:lnTo>
                  <a:lnTo>
                    <a:pt x="3924" y="30"/>
                  </a:lnTo>
                  <a:lnTo>
                    <a:pt x="3924" y="30"/>
                  </a:lnTo>
                  <a:lnTo>
                    <a:pt x="3926" y="30"/>
                  </a:lnTo>
                  <a:lnTo>
                    <a:pt x="3926" y="30"/>
                  </a:lnTo>
                  <a:lnTo>
                    <a:pt x="3926" y="30"/>
                  </a:lnTo>
                  <a:lnTo>
                    <a:pt x="3926" y="30"/>
                  </a:lnTo>
                  <a:lnTo>
                    <a:pt x="3930" y="32"/>
                  </a:lnTo>
                  <a:lnTo>
                    <a:pt x="3930" y="32"/>
                  </a:lnTo>
                  <a:lnTo>
                    <a:pt x="3906" y="32"/>
                  </a:lnTo>
                  <a:lnTo>
                    <a:pt x="3906" y="32"/>
                  </a:lnTo>
                  <a:lnTo>
                    <a:pt x="3906" y="32"/>
                  </a:lnTo>
                  <a:lnTo>
                    <a:pt x="3906" y="32"/>
                  </a:lnTo>
                  <a:lnTo>
                    <a:pt x="3906" y="32"/>
                  </a:lnTo>
                  <a:lnTo>
                    <a:pt x="3904" y="32"/>
                  </a:lnTo>
                  <a:lnTo>
                    <a:pt x="3904" y="32"/>
                  </a:lnTo>
                  <a:lnTo>
                    <a:pt x="3904" y="32"/>
                  </a:lnTo>
                  <a:lnTo>
                    <a:pt x="3904" y="32"/>
                  </a:lnTo>
                  <a:lnTo>
                    <a:pt x="3904" y="32"/>
                  </a:lnTo>
                  <a:lnTo>
                    <a:pt x="3904" y="32"/>
                  </a:lnTo>
                  <a:lnTo>
                    <a:pt x="3898" y="34"/>
                  </a:lnTo>
                  <a:lnTo>
                    <a:pt x="3898" y="34"/>
                  </a:lnTo>
                  <a:lnTo>
                    <a:pt x="3892" y="36"/>
                  </a:lnTo>
                  <a:lnTo>
                    <a:pt x="3892" y="36"/>
                  </a:lnTo>
                  <a:lnTo>
                    <a:pt x="3890" y="36"/>
                  </a:lnTo>
                  <a:lnTo>
                    <a:pt x="3890" y="36"/>
                  </a:lnTo>
                  <a:lnTo>
                    <a:pt x="3888" y="36"/>
                  </a:lnTo>
                  <a:lnTo>
                    <a:pt x="3888" y="36"/>
                  </a:lnTo>
                  <a:lnTo>
                    <a:pt x="3886" y="36"/>
                  </a:lnTo>
                  <a:lnTo>
                    <a:pt x="3886" y="36"/>
                  </a:lnTo>
                  <a:lnTo>
                    <a:pt x="3886" y="36"/>
                  </a:lnTo>
                  <a:lnTo>
                    <a:pt x="3886" y="36"/>
                  </a:lnTo>
                  <a:lnTo>
                    <a:pt x="3886" y="36"/>
                  </a:lnTo>
                  <a:lnTo>
                    <a:pt x="3886" y="36"/>
                  </a:lnTo>
                  <a:lnTo>
                    <a:pt x="3884" y="36"/>
                  </a:lnTo>
                  <a:lnTo>
                    <a:pt x="3884" y="36"/>
                  </a:lnTo>
                  <a:lnTo>
                    <a:pt x="3882" y="36"/>
                  </a:lnTo>
                  <a:lnTo>
                    <a:pt x="3882" y="36"/>
                  </a:lnTo>
                  <a:lnTo>
                    <a:pt x="3882" y="36"/>
                  </a:lnTo>
                  <a:lnTo>
                    <a:pt x="3882" y="36"/>
                  </a:lnTo>
                  <a:lnTo>
                    <a:pt x="3882" y="36"/>
                  </a:lnTo>
                  <a:lnTo>
                    <a:pt x="3882" y="36"/>
                  </a:lnTo>
                  <a:lnTo>
                    <a:pt x="3882" y="36"/>
                  </a:lnTo>
                  <a:lnTo>
                    <a:pt x="3882" y="36"/>
                  </a:lnTo>
                  <a:lnTo>
                    <a:pt x="3878" y="36"/>
                  </a:lnTo>
                  <a:lnTo>
                    <a:pt x="3878" y="36"/>
                  </a:lnTo>
                  <a:lnTo>
                    <a:pt x="3878" y="36"/>
                  </a:lnTo>
                  <a:lnTo>
                    <a:pt x="3878" y="36"/>
                  </a:lnTo>
                  <a:lnTo>
                    <a:pt x="3878" y="36"/>
                  </a:lnTo>
                  <a:lnTo>
                    <a:pt x="3878" y="36"/>
                  </a:lnTo>
                  <a:lnTo>
                    <a:pt x="3876" y="36"/>
                  </a:lnTo>
                  <a:lnTo>
                    <a:pt x="3876" y="36"/>
                  </a:lnTo>
                  <a:lnTo>
                    <a:pt x="3874" y="36"/>
                  </a:lnTo>
                  <a:lnTo>
                    <a:pt x="3874" y="36"/>
                  </a:lnTo>
                  <a:lnTo>
                    <a:pt x="3874" y="36"/>
                  </a:lnTo>
                  <a:lnTo>
                    <a:pt x="3874" y="36"/>
                  </a:lnTo>
                  <a:lnTo>
                    <a:pt x="3874" y="36"/>
                  </a:lnTo>
                  <a:lnTo>
                    <a:pt x="3874" y="38"/>
                  </a:lnTo>
                  <a:lnTo>
                    <a:pt x="3874" y="38"/>
                  </a:lnTo>
                  <a:lnTo>
                    <a:pt x="3870" y="38"/>
                  </a:lnTo>
                  <a:lnTo>
                    <a:pt x="3870" y="38"/>
                  </a:lnTo>
                  <a:lnTo>
                    <a:pt x="3864" y="38"/>
                  </a:lnTo>
                  <a:lnTo>
                    <a:pt x="3864" y="38"/>
                  </a:lnTo>
                  <a:lnTo>
                    <a:pt x="3854" y="38"/>
                  </a:lnTo>
                  <a:lnTo>
                    <a:pt x="3854" y="38"/>
                  </a:lnTo>
                  <a:lnTo>
                    <a:pt x="3850" y="36"/>
                  </a:lnTo>
                  <a:lnTo>
                    <a:pt x="3850" y="36"/>
                  </a:lnTo>
                  <a:lnTo>
                    <a:pt x="3846" y="34"/>
                  </a:lnTo>
                  <a:lnTo>
                    <a:pt x="3846" y="34"/>
                  </a:lnTo>
                  <a:lnTo>
                    <a:pt x="3846" y="34"/>
                  </a:lnTo>
                  <a:lnTo>
                    <a:pt x="3846" y="34"/>
                  </a:lnTo>
                  <a:lnTo>
                    <a:pt x="3842" y="34"/>
                  </a:lnTo>
                  <a:lnTo>
                    <a:pt x="3842" y="34"/>
                  </a:lnTo>
                  <a:lnTo>
                    <a:pt x="3842" y="36"/>
                  </a:lnTo>
                  <a:lnTo>
                    <a:pt x="3842" y="36"/>
                  </a:lnTo>
                  <a:lnTo>
                    <a:pt x="3842" y="36"/>
                  </a:lnTo>
                  <a:lnTo>
                    <a:pt x="3842" y="36"/>
                  </a:lnTo>
                  <a:lnTo>
                    <a:pt x="3842" y="36"/>
                  </a:lnTo>
                  <a:lnTo>
                    <a:pt x="3842" y="36"/>
                  </a:lnTo>
                  <a:lnTo>
                    <a:pt x="3842" y="36"/>
                  </a:lnTo>
                  <a:lnTo>
                    <a:pt x="3840" y="38"/>
                  </a:lnTo>
                  <a:lnTo>
                    <a:pt x="3840" y="38"/>
                  </a:lnTo>
                  <a:lnTo>
                    <a:pt x="3832" y="38"/>
                  </a:lnTo>
                  <a:lnTo>
                    <a:pt x="3832" y="38"/>
                  </a:lnTo>
                  <a:lnTo>
                    <a:pt x="3830" y="38"/>
                  </a:lnTo>
                  <a:lnTo>
                    <a:pt x="3830" y="38"/>
                  </a:lnTo>
                  <a:lnTo>
                    <a:pt x="3828" y="38"/>
                  </a:lnTo>
                  <a:lnTo>
                    <a:pt x="3828" y="38"/>
                  </a:lnTo>
                  <a:lnTo>
                    <a:pt x="3826" y="38"/>
                  </a:lnTo>
                  <a:lnTo>
                    <a:pt x="3826" y="38"/>
                  </a:lnTo>
                  <a:lnTo>
                    <a:pt x="3824" y="38"/>
                  </a:lnTo>
                  <a:lnTo>
                    <a:pt x="3824" y="38"/>
                  </a:lnTo>
                  <a:lnTo>
                    <a:pt x="3824" y="38"/>
                  </a:lnTo>
                  <a:lnTo>
                    <a:pt x="3824" y="38"/>
                  </a:lnTo>
                  <a:lnTo>
                    <a:pt x="3824" y="38"/>
                  </a:lnTo>
                  <a:lnTo>
                    <a:pt x="3824" y="38"/>
                  </a:lnTo>
                  <a:lnTo>
                    <a:pt x="3822" y="38"/>
                  </a:lnTo>
                  <a:lnTo>
                    <a:pt x="3822" y="38"/>
                  </a:lnTo>
                  <a:lnTo>
                    <a:pt x="3820" y="38"/>
                  </a:lnTo>
                  <a:lnTo>
                    <a:pt x="3820" y="38"/>
                  </a:lnTo>
                  <a:lnTo>
                    <a:pt x="3820" y="38"/>
                  </a:lnTo>
                  <a:lnTo>
                    <a:pt x="3820" y="38"/>
                  </a:lnTo>
                  <a:lnTo>
                    <a:pt x="3812" y="40"/>
                  </a:lnTo>
                  <a:lnTo>
                    <a:pt x="3812" y="40"/>
                  </a:lnTo>
                  <a:lnTo>
                    <a:pt x="3810" y="40"/>
                  </a:lnTo>
                  <a:lnTo>
                    <a:pt x="3810" y="40"/>
                  </a:lnTo>
                  <a:lnTo>
                    <a:pt x="3810" y="40"/>
                  </a:lnTo>
                  <a:lnTo>
                    <a:pt x="3810" y="40"/>
                  </a:lnTo>
                  <a:lnTo>
                    <a:pt x="3810" y="40"/>
                  </a:lnTo>
                  <a:lnTo>
                    <a:pt x="3810" y="40"/>
                  </a:lnTo>
                  <a:lnTo>
                    <a:pt x="3808" y="40"/>
                  </a:lnTo>
                  <a:lnTo>
                    <a:pt x="3808" y="40"/>
                  </a:lnTo>
                  <a:lnTo>
                    <a:pt x="3808" y="40"/>
                  </a:lnTo>
                  <a:lnTo>
                    <a:pt x="3808" y="40"/>
                  </a:lnTo>
                  <a:lnTo>
                    <a:pt x="3808" y="40"/>
                  </a:lnTo>
                  <a:lnTo>
                    <a:pt x="3808" y="40"/>
                  </a:lnTo>
                  <a:lnTo>
                    <a:pt x="3806" y="42"/>
                  </a:lnTo>
                  <a:lnTo>
                    <a:pt x="3806" y="42"/>
                  </a:lnTo>
                  <a:lnTo>
                    <a:pt x="3806" y="42"/>
                  </a:lnTo>
                  <a:lnTo>
                    <a:pt x="3806" y="42"/>
                  </a:lnTo>
                  <a:lnTo>
                    <a:pt x="3802" y="42"/>
                  </a:lnTo>
                  <a:lnTo>
                    <a:pt x="3802" y="42"/>
                  </a:lnTo>
                  <a:lnTo>
                    <a:pt x="3800" y="42"/>
                  </a:lnTo>
                  <a:lnTo>
                    <a:pt x="3800" y="42"/>
                  </a:lnTo>
                  <a:lnTo>
                    <a:pt x="3794" y="42"/>
                  </a:lnTo>
                  <a:lnTo>
                    <a:pt x="3794" y="42"/>
                  </a:lnTo>
                  <a:lnTo>
                    <a:pt x="3794" y="42"/>
                  </a:lnTo>
                  <a:lnTo>
                    <a:pt x="3794" y="42"/>
                  </a:lnTo>
                  <a:lnTo>
                    <a:pt x="3794" y="42"/>
                  </a:lnTo>
                  <a:lnTo>
                    <a:pt x="3794" y="42"/>
                  </a:lnTo>
                  <a:lnTo>
                    <a:pt x="3790" y="42"/>
                  </a:lnTo>
                  <a:lnTo>
                    <a:pt x="3790" y="42"/>
                  </a:lnTo>
                  <a:lnTo>
                    <a:pt x="3790" y="42"/>
                  </a:lnTo>
                  <a:lnTo>
                    <a:pt x="3790" y="42"/>
                  </a:lnTo>
                  <a:lnTo>
                    <a:pt x="3788" y="42"/>
                  </a:lnTo>
                  <a:lnTo>
                    <a:pt x="3788" y="42"/>
                  </a:lnTo>
                  <a:lnTo>
                    <a:pt x="3782" y="42"/>
                  </a:lnTo>
                  <a:lnTo>
                    <a:pt x="3782" y="42"/>
                  </a:lnTo>
                  <a:lnTo>
                    <a:pt x="3780" y="42"/>
                  </a:lnTo>
                  <a:lnTo>
                    <a:pt x="3780" y="42"/>
                  </a:lnTo>
                  <a:lnTo>
                    <a:pt x="3772" y="42"/>
                  </a:lnTo>
                  <a:lnTo>
                    <a:pt x="3772" y="42"/>
                  </a:lnTo>
                  <a:lnTo>
                    <a:pt x="3762" y="40"/>
                  </a:lnTo>
                  <a:lnTo>
                    <a:pt x="3762" y="40"/>
                  </a:lnTo>
                  <a:lnTo>
                    <a:pt x="3758" y="42"/>
                  </a:lnTo>
                  <a:lnTo>
                    <a:pt x="3758" y="42"/>
                  </a:lnTo>
                  <a:lnTo>
                    <a:pt x="3750" y="42"/>
                  </a:lnTo>
                  <a:lnTo>
                    <a:pt x="3750" y="42"/>
                  </a:lnTo>
                  <a:lnTo>
                    <a:pt x="3750" y="42"/>
                  </a:lnTo>
                  <a:lnTo>
                    <a:pt x="3750" y="42"/>
                  </a:lnTo>
                  <a:lnTo>
                    <a:pt x="3750" y="42"/>
                  </a:lnTo>
                  <a:lnTo>
                    <a:pt x="3750" y="42"/>
                  </a:lnTo>
                  <a:lnTo>
                    <a:pt x="3748" y="42"/>
                  </a:lnTo>
                  <a:lnTo>
                    <a:pt x="3748" y="42"/>
                  </a:lnTo>
                  <a:lnTo>
                    <a:pt x="3748" y="42"/>
                  </a:lnTo>
                  <a:lnTo>
                    <a:pt x="3748" y="42"/>
                  </a:lnTo>
                  <a:lnTo>
                    <a:pt x="3748" y="42"/>
                  </a:lnTo>
                  <a:lnTo>
                    <a:pt x="3748" y="42"/>
                  </a:lnTo>
                  <a:lnTo>
                    <a:pt x="3746" y="42"/>
                  </a:lnTo>
                  <a:lnTo>
                    <a:pt x="3746" y="42"/>
                  </a:lnTo>
                  <a:lnTo>
                    <a:pt x="3744" y="42"/>
                  </a:lnTo>
                  <a:lnTo>
                    <a:pt x="3744" y="42"/>
                  </a:lnTo>
                  <a:lnTo>
                    <a:pt x="3744" y="42"/>
                  </a:lnTo>
                  <a:lnTo>
                    <a:pt x="3744" y="42"/>
                  </a:lnTo>
                  <a:lnTo>
                    <a:pt x="3742" y="42"/>
                  </a:lnTo>
                  <a:lnTo>
                    <a:pt x="3742" y="42"/>
                  </a:lnTo>
                  <a:lnTo>
                    <a:pt x="3740" y="42"/>
                  </a:lnTo>
                  <a:lnTo>
                    <a:pt x="3740" y="42"/>
                  </a:lnTo>
                  <a:lnTo>
                    <a:pt x="3738" y="42"/>
                  </a:lnTo>
                  <a:lnTo>
                    <a:pt x="3738" y="42"/>
                  </a:lnTo>
                  <a:lnTo>
                    <a:pt x="3736" y="42"/>
                  </a:lnTo>
                  <a:lnTo>
                    <a:pt x="3736" y="42"/>
                  </a:lnTo>
                  <a:lnTo>
                    <a:pt x="3730" y="42"/>
                  </a:lnTo>
                  <a:lnTo>
                    <a:pt x="3730" y="42"/>
                  </a:lnTo>
                  <a:lnTo>
                    <a:pt x="3728" y="42"/>
                  </a:lnTo>
                  <a:lnTo>
                    <a:pt x="3728" y="42"/>
                  </a:lnTo>
                  <a:lnTo>
                    <a:pt x="3724" y="42"/>
                  </a:lnTo>
                  <a:lnTo>
                    <a:pt x="3724" y="42"/>
                  </a:lnTo>
                  <a:lnTo>
                    <a:pt x="3720" y="42"/>
                  </a:lnTo>
                  <a:lnTo>
                    <a:pt x="3720" y="42"/>
                  </a:lnTo>
                  <a:lnTo>
                    <a:pt x="3718" y="42"/>
                  </a:lnTo>
                  <a:lnTo>
                    <a:pt x="3718" y="42"/>
                  </a:lnTo>
                  <a:lnTo>
                    <a:pt x="3714" y="42"/>
                  </a:lnTo>
                  <a:lnTo>
                    <a:pt x="3714" y="42"/>
                  </a:lnTo>
                  <a:lnTo>
                    <a:pt x="3710" y="44"/>
                  </a:lnTo>
                  <a:lnTo>
                    <a:pt x="3710" y="44"/>
                  </a:lnTo>
                  <a:lnTo>
                    <a:pt x="3710" y="44"/>
                  </a:lnTo>
                  <a:lnTo>
                    <a:pt x="3710" y="44"/>
                  </a:lnTo>
                  <a:lnTo>
                    <a:pt x="3708" y="44"/>
                  </a:lnTo>
                  <a:lnTo>
                    <a:pt x="3708" y="44"/>
                  </a:lnTo>
                  <a:lnTo>
                    <a:pt x="3708" y="44"/>
                  </a:lnTo>
                  <a:lnTo>
                    <a:pt x="3708" y="44"/>
                  </a:lnTo>
                  <a:lnTo>
                    <a:pt x="3708" y="44"/>
                  </a:lnTo>
                  <a:lnTo>
                    <a:pt x="3708" y="44"/>
                  </a:lnTo>
                  <a:lnTo>
                    <a:pt x="3706" y="44"/>
                  </a:lnTo>
                  <a:lnTo>
                    <a:pt x="3706" y="44"/>
                  </a:lnTo>
                  <a:lnTo>
                    <a:pt x="3704" y="44"/>
                  </a:lnTo>
                  <a:lnTo>
                    <a:pt x="3704" y="44"/>
                  </a:lnTo>
                  <a:lnTo>
                    <a:pt x="3704" y="44"/>
                  </a:lnTo>
                  <a:lnTo>
                    <a:pt x="3704" y="44"/>
                  </a:lnTo>
                  <a:lnTo>
                    <a:pt x="3698" y="46"/>
                  </a:lnTo>
                  <a:lnTo>
                    <a:pt x="3698" y="46"/>
                  </a:lnTo>
                  <a:lnTo>
                    <a:pt x="3698" y="46"/>
                  </a:lnTo>
                  <a:lnTo>
                    <a:pt x="3698" y="46"/>
                  </a:lnTo>
                  <a:lnTo>
                    <a:pt x="3690" y="46"/>
                  </a:lnTo>
                  <a:lnTo>
                    <a:pt x="3690" y="46"/>
                  </a:lnTo>
                  <a:lnTo>
                    <a:pt x="3688" y="46"/>
                  </a:lnTo>
                  <a:lnTo>
                    <a:pt x="3688" y="46"/>
                  </a:lnTo>
                  <a:lnTo>
                    <a:pt x="3684" y="46"/>
                  </a:lnTo>
                  <a:lnTo>
                    <a:pt x="3684" y="46"/>
                  </a:lnTo>
                  <a:lnTo>
                    <a:pt x="3680" y="46"/>
                  </a:lnTo>
                  <a:lnTo>
                    <a:pt x="3680" y="46"/>
                  </a:lnTo>
                  <a:lnTo>
                    <a:pt x="3678" y="46"/>
                  </a:lnTo>
                  <a:lnTo>
                    <a:pt x="3678" y="46"/>
                  </a:lnTo>
                  <a:lnTo>
                    <a:pt x="3678" y="46"/>
                  </a:lnTo>
                  <a:lnTo>
                    <a:pt x="3678" y="46"/>
                  </a:lnTo>
                  <a:lnTo>
                    <a:pt x="3676" y="46"/>
                  </a:lnTo>
                  <a:lnTo>
                    <a:pt x="3676" y="46"/>
                  </a:lnTo>
                  <a:lnTo>
                    <a:pt x="3676" y="46"/>
                  </a:lnTo>
                  <a:lnTo>
                    <a:pt x="3676" y="46"/>
                  </a:lnTo>
                  <a:lnTo>
                    <a:pt x="3676" y="46"/>
                  </a:lnTo>
                  <a:lnTo>
                    <a:pt x="3676" y="46"/>
                  </a:lnTo>
                  <a:lnTo>
                    <a:pt x="3674" y="46"/>
                  </a:lnTo>
                  <a:lnTo>
                    <a:pt x="3674" y="46"/>
                  </a:lnTo>
                  <a:lnTo>
                    <a:pt x="3670" y="48"/>
                  </a:lnTo>
                  <a:lnTo>
                    <a:pt x="3670" y="48"/>
                  </a:lnTo>
                  <a:lnTo>
                    <a:pt x="3664" y="46"/>
                  </a:lnTo>
                  <a:lnTo>
                    <a:pt x="3664" y="46"/>
                  </a:lnTo>
                  <a:lnTo>
                    <a:pt x="3660" y="44"/>
                  </a:lnTo>
                  <a:lnTo>
                    <a:pt x="3660" y="44"/>
                  </a:lnTo>
                  <a:lnTo>
                    <a:pt x="3658" y="44"/>
                  </a:lnTo>
                  <a:lnTo>
                    <a:pt x="3658" y="44"/>
                  </a:lnTo>
                  <a:lnTo>
                    <a:pt x="3656" y="44"/>
                  </a:lnTo>
                  <a:lnTo>
                    <a:pt x="3656" y="44"/>
                  </a:lnTo>
                  <a:lnTo>
                    <a:pt x="3652" y="46"/>
                  </a:lnTo>
                  <a:lnTo>
                    <a:pt x="3652" y="46"/>
                  </a:lnTo>
                  <a:lnTo>
                    <a:pt x="3650" y="48"/>
                  </a:lnTo>
                  <a:lnTo>
                    <a:pt x="3650" y="48"/>
                  </a:lnTo>
                  <a:lnTo>
                    <a:pt x="3648" y="48"/>
                  </a:lnTo>
                  <a:lnTo>
                    <a:pt x="3648" y="48"/>
                  </a:lnTo>
                  <a:lnTo>
                    <a:pt x="3648" y="48"/>
                  </a:lnTo>
                  <a:lnTo>
                    <a:pt x="3648" y="48"/>
                  </a:lnTo>
                  <a:lnTo>
                    <a:pt x="3646" y="48"/>
                  </a:lnTo>
                  <a:lnTo>
                    <a:pt x="3646" y="48"/>
                  </a:lnTo>
                  <a:lnTo>
                    <a:pt x="3646" y="48"/>
                  </a:lnTo>
                  <a:lnTo>
                    <a:pt x="3646" y="48"/>
                  </a:lnTo>
                  <a:lnTo>
                    <a:pt x="3644" y="48"/>
                  </a:lnTo>
                  <a:lnTo>
                    <a:pt x="3644" y="48"/>
                  </a:lnTo>
                  <a:lnTo>
                    <a:pt x="3644" y="48"/>
                  </a:lnTo>
                  <a:lnTo>
                    <a:pt x="3644" y="48"/>
                  </a:lnTo>
                  <a:lnTo>
                    <a:pt x="3642" y="48"/>
                  </a:lnTo>
                  <a:lnTo>
                    <a:pt x="3642" y="48"/>
                  </a:lnTo>
                  <a:lnTo>
                    <a:pt x="3638" y="48"/>
                  </a:lnTo>
                  <a:lnTo>
                    <a:pt x="3638" y="48"/>
                  </a:lnTo>
                  <a:lnTo>
                    <a:pt x="3638" y="46"/>
                  </a:lnTo>
                  <a:lnTo>
                    <a:pt x="3638" y="46"/>
                  </a:lnTo>
                  <a:lnTo>
                    <a:pt x="3634" y="46"/>
                  </a:lnTo>
                  <a:lnTo>
                    <a:pt x="3634" y="46"/>
                  </a:lnTo>
                  <a:lnTo>
                    <a:pt x="3634" y="46"/>
                  </a:lnTo>
                  <a:lnTo>
                    <a:pt x="3634" y="46"/>
                  </a:lnTo>
                  <a:lnTo>
                    <a:pt x="3634" y="46"/>
                  </a:lnTo>
                  <a:lnTo>
                    <a:pt x="3634" y="46"/>
                  </a:lnTo>
                  <a:lnTo>
                    <a:pt x="3630" y="46"/>
                  </a:lnTo>
                  <a:lnTo>
                    <a:pt x="3630" y="46"/>
                  </a:lnTo>
                  <a:lnTo>
                    <a:pt x="3630" y="46"/>
                  </a:lnTo>
                  <a:lnTo>
                    <a:pt x="3630" y="46"/>
                  </a:lnTo>
                  <a:lnTo>
                    <a:pt x="3628" y="46"/>
                  </a:lnTo>
                  <a:lnTo>
                    <a:pt x="3628" y="46"/>
                  </a:lnTo>
                  <a:lnTo>
                    <a:pt x="3626" y="46"/>
                  </a:lnTo>
                  <a:lnTo>
                    <a:pt x="3626" y="46"/>
                  </a:lnTo>
                  <a:lnTo>
                    <a:pt x="3624" y="46"/>
                  </a:lnTo>
                  <a:lnTo>
                    <a:pt x="3624" y="46"/>
                  </a:lnTo>
                  <a:lnTo>
                    <a:pt x="3620" y="48"/>
                  </a:lnTo>
                  <a:lnTo>
                    <a:pt x="3620" y="48"/>
                  </a:lnTo>
                  <a:lnTo>
                    <a:pt x="3610" y="48"/>
                  </a:lnTo>
                  <a:lnTo>
                    <a:pt x="3610" y="48"/>
                  </a:lnTo>
                  <a:lnTo>
                    <a:pt x="3608" y="48"/>
                  </a:lnTo>
                  <a:lnTo>
                    <a:pt x="3608" y="48"/>
                  </a:lnTo>
                  <a:lnTo>
                    <a:pt x="3606" y="48"/>
                  </a:lnTo>
                  <a:lnTo>
                    <a:pt x="3606" y="48"/>
                  </a:lnTo>
                  <a:lnTo>
                    <a:pt x="3604" y="48"/>
                  </a:lnTo>
                  <a:lnTo>
                    <a:pt x="3604" y="48"/>
                  </a:lnTo>
                  <a:lnTo>
                    <a:pt x="3602" y="48"/>
                  </a:lnTo>
                  <a:lnTo>
                    <a:pt x="3602" y="48"/>
                  </a:lnTo>
                  <a:lnTo>
                    <a:pt x="3598" y="48"/>
                  </a:lnTo>
                  <a:lnTo>
                    <a:pt x="3598" y="48"/>
                  </a:lnTo>
                  <a:lnTo>
                    <a:pt x="3596" y="46"/>
                  </a:lnTo>
                  <a:lnTo>
                    <a:pt x="3596" y="46"/>
                  </a:lnTo>
                  <a:lnTo>
                    <a:pt x="3592" y="48"/>
                  </a:lnTo>
                  <a:lnTo>
                    <a:pt x="3592" y="48"/>
                  </a:lnTo>
                  <a:lnTo>
                    <a:pt x="3592" y="48"/>
                  </a:lnTo>
                  <a:lnTo>
                    <a:pt x="3592" y="48"/>
                  </a:lnTo>
                  <a:lnTo>
                    <a:pt x="3590" y="48"/>
                  </a:lnTo>
                  <a:lnTo>
                    <a:pt x="3590" y="48"/>
                  </a:lnTo>
                  <a:lnTo>
                    <a:pt x="3588" y="48"/>
                  </a:lnTo>
                  <a:lnTo>
                    <a:pt x="3588" y="48"/>
                  </a:lnTo>
                  <a:lnTo>
                    <a:pt x="3586" y="48"/>
                  </a:lnTo>
                  <a:lnTo>
                    <a:pt x="3586" y="48"/>
                  </a:lnTo>
                  <a:lnTo>
                    <a:pt x="3582" y="48"/>
                  </a:lnTo>
                  <a:lnTo>
                    <a:pt x="3582" y="48"/>
                  </a:lnTo>
                  <a:lnTo>
                    <a:pt x="3576" y="48"/>
                  </a:lnTo>
                  <a:lnTo>
                    <a:pt x="3576" y="48"/>
                  </a:lnTo>
                  <a:lnTo>
                    <a:pt x="3572" y="48"/>
                  </a:lnTo>
                  <a:lnTo>
                    <a:pt x="3570" y="48"/>
                  </a:lnTo>
                  <a:lnTo>
                    <a:pt x="3570" y="48"/>
                  </a:lnTo>
                  <a:lnTo>
                    <a:pt x="3568" y="50"/>
                  </a:lnTo>
                  <a:lnTo>
                    <a:pt x="3568" y="50"/>
                  </a:lnTo>
                  <a:lnTo>
                    <a:pt x="3566" y="50"/>
                  </a:lnTo>
                  <a:lnTo>
                    <a:pt x="3566" y="50"/>
                  </a:lnTo>
                  <a:lnTo>
                    <a:pt x="3566" y="50"/>
                  </a:lnTo>
                  <a:lnTo>
                    <a:pt x="3566" y="50"/>
                  </a:lnTo>
                  <a:lnTo>
                    <a:pt x="3566" y="50"/>
                  </a:lnTo>
                  <a:lnTo>
                    <a:pt x="3566" y="50"/>
                  </a:lnTo>
                  <a:lnTo>
                    <a:pt x="3566" y="50"/>
                  </a:lnTo>
                  <a:lnTo>
                    <a:pt x="3566" y="50"/>
                  </a:lnTo>
                  <a:lnTo>
                    <a:pt x="3564" y="50"/>
                  </a:lnTo>
                  <a:lnTo>
                    <a:pt x="3564" y="50"/>
                  </a:lnTo>
                  <a:lnTo>
                    <a:pt x="3564" y="50"/>
                  </a:lnTo>
                  <a:lnTo>
                    <a:pt x="3564" y="50"/>
                  </a:lnTo>
                  <a:lnTo>
                    <a:pt x="3564" y="50"/>
                  </a:lnTo>
                  <a:lnTo>
                    <a:pt x="3564" y="50"/>
                  </a:lnTo>
                  <a:lnTo>
                    <a:pt x="3562" y="48"/>
                  </a:lnTo>
                  <a:lnTo>
                    <a:pt x="3562" y="48"/>
                  </a:lnTo>
                  <a:lnTo>
                    <a:pt x="3562" y="50"/>
                  </a:lnTo>
                  <a:lnTo>
                    <a:pt x="3562" y="50"/>
                  </a:lnTo>
                  <a:lnTo>
                    <a:pt x="3562" y="48"/>
                  </a:lnTo>
                  <a:lnTo>
                    <a:pt x="3562" y="48"/>
                  </a:lnTo>
                  <a:lnTo>
                    <a:pt x="3560" y="48"/>
                  </a:lnTo>
                  <a:lnTo>
                    <a:pt x="3560" y="48"/>
                  </a:lnTo>
                  <a:lnTo>
                    <a:pt x="3558" y="48"/>
                  </a:lnTo>
                  <a:lnTo>
                    <a:pt x="3558" y="48"/>
                  </a:lnTo>
                  <a:lnTo>
                    <a:pt x="3558" y="48"/>
                  </a:lnTo>
                  <a:lnTo>
                    <a:pt x="3558" y="48"/>
                  </a:lnTo>
                  <a:lnTo>
                    <a:pt x="3558" y="48"/>
                  </a:lnTo>
                  <a:lnTo>
                    <a:pt x="3558" y="48"/>
                  </a:lnTo>
                  <a:lnTo>
                    <a:pt x="3556" y="48"/>
                  </a:lnTo>
                  <a:lnTo>
                    <a:pt x="3556" y="48"/>
                  </a:lnTo>
                  <a:lnTo>
                    <a:pt x="3556" y="48"/>
                  </a:lnTo>
                  <a:lnTo>
                    <a:pt x="3556" y="48"/>
                  </a:lnTo>
                  <a:lnTo>
                    <a:pt x="3554" y="48"/>
                  </a:lnTo>
                  <a:lnTo>
                    <a:pt x="3554" y="48"/>
                  </a:lnTo>
                  <a:lnTo>
                    <a:pt x="3554" y="48"/>
                  </a:lnTo>
                  <a:lnTo>
                    <a:pt x="3554" y="48"/>
                  </a:lnTo>
                  <a:lnTo>
                    <a:pt x="3552" y="48"/>
                  </a:lnTo>
                  <a:lnTo>
                    <a:pt x="3552" y="48"/>
                  </a:lnTo>
                  <a:lnTo>
                    <a:pt x="3552" y="48"/>
                  </a:lnTo>
                  <a:lnTo>
                    <a:pt x="3552" y="48"/>
                  </a:lnTo>
                  <a:lnTo>
                    <a:pt x="3550" y="48"/>
                  </a:lnTo>
                  <a:lnTo>
                    <a:pt x="3550" y="48"/>
                  </a:lnTo>
                  <a:lnTo>
                    <a:pt x="3550" y="48"/>
                  </a:lnTo>
                  <a:lnTo>
                    <a:pt x="3550" y="48"/>
                  </a:lnTo>
                  <a:lnTo>
                    <a:pt x="3550" y="46"/>
                  </a:lnTo>
                  <a:lnTo>
                    <a:pt x="3550" y="46"/>
                  </a:lnTo>
                  <a:lnTo>
                    <a:pt x="3548" y="48"/>
                  </a:lnTo>
                  <a:lnTo>
                    <a:pt x="3548" y="48"/>
                  </a:lnTo>
                  <a:lnTo>
                    <a:pt x="3548" y="46"/>
                  </a:lnTo>
                  <a:lnTo>
                    <a:pt x="3548" y="46"/>
                  </a:lnTo>
                  <a:lnTo>
                    <a:pt x="3546" y="46"/>
                  </a:lnTo>
                  <a:lnTo>
                    <a:pt x="3546" y="46"/>
                  </a:lnTo>
                  <a:lnTo>
                    <a:pt x="3544" y="46"/>
                  </a:lnTo>
                  <a:lnTo>
                    <a:pt x="3544" y="46"/>
                  </a:lnTo>
                  <a:lnTo>
                    <a:pt x="3544" y="46"/>
                  </a:lnTo>
                  <a:lnTo>
                    <a:pt x="3544" y="46"/>
                  </a:lnTo>
                  <a:lnTo>
                    <a:pt x="3544" y="46"/>
                  </a:lnTo>
                  <a:lnTo>
                    <a:pt x="3544" y="46"/>
                  </a:lnTo>
                  <a:lnTo>
                    <a:pt x="3542" y="46"/>
                  </a:lnTo>
                  <a:lnTo>
                    <a:pt x="3542" y="46"/>
                  </a:lnTo>
                  <a:lnTo>
                    <a:pt x="3542" y="48"/>
                  </a:lnTo>
                  <a:lnTo>
                    <a:pt x="3542" y="48"/>
                  </a:lnTo>
                  <a:lnTo>
                    <a:pt x="3542" y="46"/>
                  </a:lnTo>
                  <a:lnTo>
                    <a:pt x="3542" y="46"/>
                  </a:lnTo>
                  <a:lnTo>
                    <a:pt x="3536" y="48"/>
                  </a:lnTo>
                  <a:lnTo>
                    <a:pt x="3536" y="48"/>
                  </a:lnTo>
                  <a:lnTo>
                    <a:pt x="3534" y="48"/>
                  </a:lnTo>
                  <a:lnTo>
                    <a:pt x="3534" y="48"/>
                  </a:lnTo>
                  <a:lnTo>
                    <a:pt x="3526" y="48"/>
                  </a:lnTo>
                  <a:lnTo>
                    <a:pt x="3526" y="48"/>
                  </a:lnTo>
                  <a:lnTo>
                    <a:pt x="3524" y="48"/>
                  </a:lnTo>
                  <a:lnTo>
                    <a:pt x="3524" y="48"/>
                  </a:lnTo>
                  <a:lnTo>
                    <a:pt x="3522" y="48"/>
                  </a:lnTo>
                  <a:lnTo>
                    <a:pt x="3522" y="48"/>
                  </a:lnTo>
                  <a:lnTo>
                    <a:pt x="3522" y="48"/>
                  </a:lnTo>
                  <a:lnTo>
                    <a:pt x="3522" y="48"/>
                  </a:lnTo>
                  <a:lnTo>
                    <a:pt x="3522" y="48"/>
                  </a:lnTo>
                  <a:lnTo>
                    <a:pt x="3522" y="48"/>
                  </a:lnTo>
                  <a:lnTo>
                    <a:pt x="3520" y="48"/>
                  </a:lnTo>
                  <a:lnTo>
                    <a:pt x="3520" y="48"/>
                  </a:lnTo>
                  <a:lnTo>
                    <a:pt x="3518" y="48"/>
                  </a:lnTo>
                  <a:lnTo>
                    <a:pt x="3518" y="48"/>
                  </a:lnTo>
                  <a:lnTo>
                    <a:pt x="3518" y="48"/>
                  </a:lnTo>
                  <a:lnTo>
                    <a:pt x="3518" y="48"/>
                  </a:lnTo>
                  <a:lnTo>
                    <a:pt x="3518" y="48"/>
                  </a:lnTo>
                  <a:lnTo>
                    <a:pt x="3518" y="48"/>
                  </a:lnTo>
                  <a:lnTo>
                    <a:pt x="3518" y="50"/>
                  </a:lnTo>
                  <a:lnTo>
                    <a:pt x="3518" y="50"/>
                  </a:lnTo>
                  <a:lnTo>
                    <a:pt x="3512" y="48"/>
                  </a:lnTo>
                  <a:lnTo>
                    <a:pt x="3508" y="50"/>
                  </a:lnTo>
                  <a:lnTo>
                    <a:pt x="3508" y="50"/>
                  </a:lnTo>
                  <a:lnTo>
                    <a:pt x="3502" y="48"/>
                  </a:lnTo>
                  <a:lnTo>
                    <a:pt x="3502" y="48"/>
                  </a:lnTo>
                  <a:lnTo>
                    <a:pt x="3494" y="48"/>
                  </a:lnTo>
                  <a:lnTo>
                    <a:pt x="3494" y="48"/>
                  </a:lnTo>
                  <a:lnTo>
                    <a:pt x="3490" y="48"/>
                  </a:lnTo>
                  <a:lnTo>
                    <a:pt x="3490" y="48"/>
                  </a:lnTo>
                  <a:lnTo>
                    <a:pt x="3488" y="48"/>
                  </a:lnTo>
                  <a:lnTo>
                    <a:pt x="3488" y="48"/>
                  </a:lnTo>
                  <a:lnTo>
                    <a:pt x="3486" y="48"/>
                  </a:lnTo>
                  <a:lnTo>
                    <a:pt x="3486" y="48"/>
                  </a:lnTo>
                  <a:lnTo>
                    <a:pt x="3478" y="48"/>
                  </a:lnTo>
                  <a:lnTo>
                    <a:pt x="3478" y="48"/>
                  </a:lnTo>
                  <a:lnTo>
                    <a:pt x="3478" y="48"/>
                  </a:lnTo>
                  <a:lnTo>
                    <a:pt x="3478" y="48"/>
                  </a:lnTo>
                  <a:lnTo>
                    <a:pt x="3476" y="48"/>
                  </a:lnTo>
                  <a:lnTo>
                    <a:pt x="3476" y="48"/>
                  </a:lnTo>
                  <a:lnTo>
                    <a:pt x="3474" y="48"/>
                  </a:lnTo>
                  <a:lnTo>
                    <a:pt x="3474" y="48"/>
                  </a:lnTo>
                  <a:lnTo>
                    <a:pt x="3472" y="48"/>
                  </a:lnTo>
                  <a:lnTo>
                    <a:pt x="3472" y="48"/>
                  </a:lnTo>
                  <a:lnTo>
                    <a:pt x="3470" y="48"/>
                  </a:lnTo>
                  <a:lnTo>
                    <a:pt x="3470" y="48"/>
                  </a:lnTo>
                  <a:lnTo>
                    <a:pt x="3468" y="48"/>
                  </a:lnTo>
                  <a:lnTo>
                    <a:pt x="3468" y="48"/>
                  </a:lnTo>
                  <a:lnTo>
                    <a:pt x="3468" y="48"/>
                  </a:lnTo>
                  <a:lnTo>
                    <a:pt x="3468" y="48"/>
                  </a:lnTo>
                  <a:lnTo>
                    <a:pt x="3468" y="48"/>
                  </a:lnTo>
                  <a:lnTo>
                    <a:pt x="3468" y="48"/>
                  </a:lnTo>
                  <a:lnTo>
                    <a:pt x="3464" y="48"/>
                  </a:lnTo>
                  <a:lnTo>
                    <a:pt x="3464" y="48"/>
                  </a:lnTo>
                  <a:lnTo>
                    <a:pt x="3464" y="48"/>
                  </a:lnTo>
                  <a:lnTo>
                    <a:pt x="3464" y="48"/>
                  </a:lnTo>
                  <a:lnTo>
                    <a:pt x="3464" y="48"/>
                  </a:lnTo>
                  <a:lnTo>
                    <a:pt x="3464" y="48"/>
                  </a:lnTo>
                  <a:lnTo>
                    <a:pt x="3462" y="48"/>
                  </a:lnTo>
                  <a:lnTo>
                    <a:pt x="3462" y="48"/>
                  </a:lnTo>
                  <a:lnTo>
                    <a:pt x="3460" y="48"/>
                  </a:lnTo>
                  <a:lnTo>
                    <a:pt x="3460" y="48"/>
                  </a:lnTo>
                  <a:lnTo>
                    <a:pt x="3456" y="48"/>
                  </a:lnTo>
                  <a:lnTo>
                    <a:pt x="3456" y="48"/>
                  </a:lnTo>
                  <a:lnTo>
                    <a:pt x="3452" y="48"/>
                  </a:lnTo>
                  <a:lnTo>
                    <a:pt x="3452" y="48"/>
                  </a:lnTo>
                  <a:lnTo>
                    <a:pt x="3448" y="48"/>
                  </a:lnTo>
                  <a:lnTo>
                    <a:pt x="3448" y="48"/>
                  </a:lnTo>
                  <a:lnTo>
                    <a:pt x="3446" y="48"/>
                  </a:lnTo>
                  <a:lnTo>
                    <a:pt x="3446" y="48"/>
                  </a:lnTo>
                  <a:lnTo>
                    <a:pt x="3442" y="48"/>
                  </a:lnTo>
                  <a:lnTo>
                    <a:pt x="3442" y="48"/>
                  </a:lnTo>
                  <a:lnTo>
                    <a:pt x="3440" y="48"/>
                  </a:lnTo>
                  <a:lnTo>
                    <a:pt x="3440" y="48"/>
                  </a:lnTo>
                  <a:lnTo>
                    <a:pt x="3438" y="48"/>
                  </a:lnTo>
                  <a:lnTo>
                    <a:pt x="3438" y="48"/>
                  </a:lnTo>
                  <a:lnTo>
                    <a:pt x="3436" y="48"/>
                  </a:lnTo>
                  <a:lnTo>
                    <a:pt x="3436" y="48"/>
                  </a:lnTo>
                  <a:lnTo>
                    <a:pt x="3434" y="46"/>
                  </a:lnTo>
                  <a:lnTo>
                    <a:pt x="3434" y="46"/>
                  </a:lnTo>
                  <a:lnTo>
                    <a:pt x="3430" y="46"/>
                  </a:lnTo>
                  <a:lnTo>
                    <a:pt x="3430" y="46"/>
                  </a:lnTo>
                  <a:lnTo>
                    <a:pt x="3422" y="46"/>
                  </a:lnTo>
                  <a:lnTo>
                    <a:pt x="3422" y="46"/>
                  </a:lnTo>
                  <a:lnTo>
                    <a:pt x="3420" y="48"/>
                  </a:lnTo>
                  <a:lnTo>
                    <a:pt x="3420" y="48"/>
                  </a:lnTo>
                  <a:lnTo>
                    <a:pt x="3418" y="48"/>
                  </a:lnTo>
                  <a:lnTo>
                    <a:pt x="3418" y="48"/>
                  </a:lnTo>
                  <a:lnTo>
                    <a:pt x="3412" y="48"/>
                  </a:lnTo>
                  <a:lnTo>
                    <a:pt x="3412" y="48"/>
                  </a:lnTo>
                  <a:lnTo>
                    <a:pt x="3408" y="48"/>
                  </a:lnTo>
                  <a:lnTo>
                    <a:pt x="3408" y="48"/>
                  </a:lnTo>
                  <a:lnTo>
                    <a:pt x="3406" y="48"/>
                  </a:lnTo>
                  <a:lnTo>
                    <a:pt x="3406" y="48"/>
                  </a:lnTo>
                  <a:lnTo>
                    <a:pt x="3404" y="46"/>
                  </a:lnTo>
                  <a:lnTo>
                    <a:pt x="3404" y="46"/>
                  </a:lnTo>
                  <a:lnTo>
                    <a:pt x="3398" y="48"/>
                  </a:lnTo>
                  <a:lnTo>
                    <a:pt x="3398" y="48"/>
                  </a:lnTo>
                  <a:lnTo>
                    <a:pt x="3396" y="48"/>
                  </a:lnTo>
                  <a:lnTo>
                    <a:pt x="3396" y="48"/>
                  </a:lnTo>
                  <a:lnTo>
                    <a:pt x="3396" y="48"/>
                  </a:lnTo>
                  <a:lnTo>
                    <a:pt x="3396" y="48"/>
                  </a:lnTo>
                  <a:lnTo>
                    <a:pt x="3388" y="46"/>
                  </a:lnTo>
                  <a:lnTo>
                    <a:pt x="3388" y="46"/>
                  </a:lnTo>
                  <a:lnTo>
                    <a:pt x="3386" y="48"/>
                  </a:lnTo>
                  <a:lnTo>
                    <a:pt x="3386" y="48"/>
                  </a:lnTo>
                  <a:lnTo>
                    <a:pt x="3382" y="48"/>
                  </a:lnTo>
                  <a:lnTo>
                    <a:pt x="3382" y="48"/>
                  </a:lnTo>
                  <a:lnTo>
                    <a:pt x="3380" y="50"/>
                  </a:lnTo>
                  <a:lnTo>
                    <a:pt x="3380" y="50"/>
                  </a:lnTo>
                  <a:lnTo>
                    <a:pt x="3376" y="50"/>
                  </a:lnTo>
                  <a:lnTo>
                    <a:pt x="3376" y="50"/>
                  </a:lnTo>
                  <a:lnTo>
                    <a:pt x="3376" y="50"/>
                  </a:lnTo>
                  <a:lnTo>
                    <a:pt x="3376" y="50"/>
                  </a:lnTo>
                  <a:lnTo>
                    <a:pt x="3374" y="50"/>
                  </a:lnTo>
                  <a:lnTo>
                    <a:pt x="3374" y="50"/>
                  </a:lnTo>
                  <a:lnTo>
                    <a:pt x="3374" y="50"/>
                  </a:lnTo>
                  <a:lnTo>
                    <a:pt x="3374" y="50"/>
                  </a:lnTo>
                  <a:lnTo>
                    <a:pt x="3374" y="50"/>
                  </a:lnTo>
                  <a:lnTo>
                    <a:pt x="3374" y="50"/>
                  </a:lnTo>
                  <a:lnTo>
                    <a:pt x="3372" y="50"/>
                  </a:lnTo>
                  <a:lnTo>
                    <a:pt x="3372" y="50"/>
                  </a:lnTo>
                  <a:lnTo>
                    <a:pt x="3370" y="50"/>
                  </a:lnTo>
                  <a:lnTo>
                    <a:pt x="3370" y="50"/>
                  </a:lnTo>
                  <a:lnTo>
                    <a:pt x="3366" y="50"/>
                  </a:lnTo>
                  <a:lnTo>
                    <a:pt x="3366" y="50"/>
                  </a:lnTo>
                  <a:lnTo>
                    <a:pt x="3362" y="50"/>
                  </a:lnTo>
                  <a:lnTo>
                    <a:pt x="3362" y="50"/>
                  </a:lnTo>
                  <a:lnTo>
                    <a:pt x="3362" y="50"/>
                  </a:lnTo>
                  <a:lnTo>
                    <a:pt x="3362" y="50"/>
                  </a:lnTo>
                  <a:lnTo>
                    <a:pt x="3360" y="50"/>
                  </a:lnTo>
                  <a:lnTo>
                    <a:pt x="3360" y="50"/>
                  </a:lnTo>
                  <a:lnTo>
                    <a:pt x="3358" y="50"/>
                  </a:lnTo>
                  <a:lnTo>
                    <a:pt x="3356" y="50"/>
                  </a:lnTo>
                  <a:lnTo>
                    <a:pt x="3356" y="50"/>
                  </a:lnTo>
                  <a:lnTo>
                    <a:pt x="3350" y="48"/>
                  </a:lnTo>
                  <a:lnTo>
                    <a:pt x="3350" y="48"/>
                  </a:lnTo>
                  <a:lnTo>
                    <a:pt x="3350" y="48"/>
                  </a:lnTo>
                  <a:lnTo>
                    <a:pt x="3350" y="48"/>
                  </a:lnTo>
                  <a:lnTo>
                    <a:pt x="3344" y="48"/>
                  </a:lnTo>
                  <a:lnTo>
                    <a:pt x="3344" y="48"/>
                  </a:lnTo>
                  <a:lnTo>
                    <a:pt x="3344" y="48"/>
                  </a:lnTo>
                  <a:lnTo>
                    <a:pt x="3344" y="48"/>
                  </a:lnTo>
                  <a:lnTo>
                    <a:pt x="3344" y="48"/>
                  </a:lnTo>
                  <a:lnTo>
                    <a:pt x="3344" y="48"/>
                  </a:lnTo>
                  <a:lnTo>
                    <a:pt x="3340" y="48"/>
                  </a:lnTo>
                  <a:lnTo>
                    <a:pt x="3340" y="48"/>
                  </a:lnTo>
                  <a:lnTo>
                    <a:pt x="3332" y="48"/>
                  </a:lnTo>
                  <a:lnTo>
                    <a:pt x="3332" y="48"/>
                  </a:lnTo>
                  <a:lnTo>
                    <a:pt x="3328" y="46"/>
                  </a:lnTo>
                  <a:lnTo>
                    <a:pt x="3328" y="46"/>
                  </a:lnTo>
                  <a:lnTo>
                    <a:pt x="3324" y="44"/>
                  </a:lnTo>
                  <a:lnTo>
                    <a:pt x="3324" y="44"/>
                  </a:lnTo>
                  <a:lnTo>
                    <a:pt x="3322" y="44"/>
                  </a:lnTo>
                  <a:lnTo>
                    <a:pt x="3322" y="44"/>
                  </a:lnTo>
                  <a:lnTo>
                    <a:pt x="3322" y="44"/>
                  </a:lnTo>
                  <a:lnTo>
                    <a:pt x="3318" y="44"/>
                  </a:lnTo>
                  <a:lnTo>
                    <a:pt x="3318" y="44"/>
                  </a:lnTo>
                  <a:lnTo>
                    <a:pt x="3318" y="46"/>
                  </a:lnTo>
                  <a:lnTo>
                    <a:pt x="3318" y="46"/>
                  </a:lnTo>
                  <a:lnTo>
                    <a:pt x="3318" y="46"/>
                  </a:lnTo>
                  <a:lnTo>
                    <a:pt x="3318" y="46"/>
                  </a:lnTo>
                  <a:lnTo>
                    <a:pt x="3318" y="46"/>
                  </a:lnTo>
                  <a:lnTo>
                    <a:pt x="3318" y="46"/>
                  </a:lnTo>
                  <a:lnTo>
                    <a:pt x="3316" y="46"/>
                  </a:lnTo>
                  <a:lnTo>
                    <a:pt x="3316" y="46"/>
                  </a:lnTo>
                  <a:lnTo>
                    <a:pt x="3312" y="48"/>
                  </a:lnTo>
                  <a:lnTo>
                    <a:pt x="3312" y="48"/>
                  </a:lnTo>
                  <a:lnTo>
                    <a:pt x="3312" y="48"/>
                  </a:lnTo>
                  <a:lnTo>
                    <a:pt x="3312" y="48"/>
                  </a:lnTo>
                  <a:lnTo>
                    <a:pt x="3312" y="48"/>
                  </a:lnTo>
                  <a:lnTo>
                    <a:pt x="3312" y="48"/>
                  </a:lnTo>
                  <a:lnTo>
                    <a:pt x="3310" y="48"/>
                  </a:lnTo>
                  <a:lnTo>
                    <a:pt x="3310" y="48"/>
                  </a:lnTo>
                  <a:lnTo>
                    <a:pt x="3310" y="48"/>
                  </a:lnTo>
                  <a:lnTo>
                    <a:pt x="3310" y="48"/>
                  </a:lnTo>
                  <a:lnTo>
                    <a:pt x="3310" y="48"/>
                  </a:lnTo>
                  <a:lnTo>
                    <a:pt x="3310" y="48"/>
                  </a:lnTo>
                  <a:lnTo>
                    <a:pt x="3308" y="48"/>
                  </a:lnTo>
                  <a:lnTo>
                    <a:pt x="3308" y="48"/>
                  </a:lnTo>
                  <a:lnTo>
                    <a:pt x="3306" y="48"/>
                  </a:lnTo>
                  <a:lnTo>
                    <a:pt x="3306" y="48"/>
                  </a:lnTo>
                  <a:lnTo>
                    <a:pt x="3304" y="48"/>
                  </a:lnTo>
                  <a:lnTo>
                    <a:pt x="3304" y="48"/>
                  </a:lnTo>
                  <a:lnTo>
                    <a:pt x="3304" y="48"/>
                  </a:lnTo>
                  <a:lnTo>
                    <a:pt x="3304" y="48"/>
                  </a:lnTo>
                  <a:lnTo>
                    <a:pt x="3302" y="46"/>
                  </a:lnTo>
                  <a:lnTo>
                    <a:pt x="3302" y="46"/>
                  </a:lnTo>
                  <a:lnTo>
                    <a:pt x="3302" y="48"/>
                  </a:lnTo>
                  <a:lnTo>
                    <a:pt x="3302" y="48"/>
                  </a:lnTo>
                  <a:lnTo>
                    <a:pt x="3298" y="46"/>
                  </a:lnTo>
                  <a:lnTo>
                    <a:pt x="3298" y="46"/>
                  </a:lnTo>
                  <a:lnTo>
                    <a:pt x="3294" y="44"/>
                  </a:lnTo>
                  <a:lnTo>
                    <a:pt x="3290" y="44"/>
                  </a:lnTo>
                  <a:lnTo>
                    <a:pt x="3282" y="46"/>
                  </a:lnTo>
                  <a:lnTo>
                    <a:pt x="3282" y="46"/>
                  </a:lnTo>
                  <a:lnTo>
                    <a:pt x="3276" y="44"/>
                  </a:lnTo>
                  <a:lnTo>
                    <a:pt x="3276" y="44"/>
                  </a:lnTo>
                  <a:lnTo>
                    <a:pt x="3268" y="44"/>
                  </a:lnTo>
                  <a:lnTo>
                    <a:pt x="3268" y="44"/>
                  </a:lnTo>
                  <a:lnTo>
                    <a:pt x="3266" y="44"/>
                  </a:lnTo>
                  <a:lnTo>
                    <a:pt x="3266" y="44"/>
                  </a:lnTo>
                  <a:lnTo>
                    <a:pt x="3262" y="44"/>
                  </a:lnTo>
                  <a:lnTo>
                    <a:pt x="3262" y="44"/>
                  </a:lnTo>
                  <a:lnTo>
                    <a:pt x="3262" y="44"/>
                  </a:lnTo>
                  <a:lnTo>
                    <a:pt x="3262" y="44"/>
                  </a:lnTo>
                  <a:lnTo>
                    <a:pt x="3262" y="44"/>
                  </a:lnTo>
                  <a:lnTo>
                    <a:pt x="3262" y="44"/>
                  </a:lnTo>
                  <a:lnTo>
                    <a:pt x="3260" y="44"/>
                  </a:lnTo>
                  <a:lnTo>
                    <a:pt x="3260" y="44"/>
                  </a:lnTo>
                  <a:lnTo>
                    <a:pt x="3260" y="44"/>
                  </a:lnTo>
                  <a:lnTo>
                    <a:pt x="3260" y="44"/>
                  </a:lnTo>
                  <a:lnTo>
                    <a:pt x="3256" y="44"/>
                  </a:lnTo>
                  <a:lnTo>
                    <a:pt x="3256" y="44"/>
                  </a:lnTo>
                  <a:lnTo>
                    <a:pt x="3254" y="44"/>
                  </a:lnTo>
                  <a:lnTo>
                    <a:pt x="3254" y="44"/>
                  </a:lnTo>
                  <a:lnTo>
                    <a:pt x="3250" y="42"/>
                  </a:lnTo>
                  <a:lnTo>
                    <a:pt x="3248" y="42"/>
                  </a:lnTo>
                  <a:lnTo>
                    <a:pt x="3248" y="42"/>
                  </a:lnTo>
                  <a:lnTo>
                    <a:pt x="3246" y="44"/>
                  </a:lnTo>
                  <a:lnTo>
                    <a:pt x="3246" y="44"/>
                  </a:lnTo>
                  <a:lnTo>
                    <a:pt x="3244" y="44"/>
                  </a:lnTo>
                  <a:lnTo>
                    <a:pt x="3244" y="44"/>
                  </a:lnTo>
                  <a:lnTo>
                    <a:pt x="3238" y="44"/>
                  </a:lnTo>
                  <a:lnTo>
                    <a:pt x="3238" y="44"/>
                  </a:lnTo>
                  <a:lnTo>
                    <a:pt x="3234" y="44"/>
                  </a:lnTo>
                  <a:lnTo>
                    <a:pt x="3234" y="44"/>
                  </a:lnTo>
                  <a:lnTo>
                    <a:pt x="3230" y="44"/>
                  </a:lnTo>
                  <a:lnTo>
                    <a:pt x="3230" y="44"/>
                  </a:lnTo>
                  <a:lnTo>
                    <a:pt x="3226" y="44"/>
                  </a:lnTo>
                  <a:lnTo>
                    <a:pt x="3226" y="44"/>
                  </a:lnTo>
                  <a:lnTo>
                    <a:pt x="3222" y="46"/>
                  </a:lnTo>
                  <a:lnTo>
                    <a:pt x="3222" y="46"/>
                  </a:lnTo>
                  <a:lnTo>
                    <a:pt x="3218" y="44"/>
                  </a:lnTo>
                  <a:lnTo>
                    <a:pt x="3218" y="44"/>
                  </a:lnTo>
                  <a:lnTo>
                    <a:pt x="3212" y="44"/>
                  </a:lnTo>
                  <a:lnTo>
                    <a:pt x="3212" y="44"/>
                  </a:lnTo>
                  <a:lnTo>
                    <a:pt x="3202" y="46"/>
                  </a:lnTo>
                  <a:lnTo>
                    <a:pt x="3202" y="46"/>
                  </a:lnTo>
                  <a:lnTo>
                    <a:pt x="3198" y="44"/>
                  </a:lnTo>
                  <a:lnTo>
                    <a:pt x="3198" y="44"/>
                  </a:lnTo>
                  <a:lnTo>
                    <a:pt x="3194" y="44"/>
                  </a:lnTo>
                  <a:lnTo>
                    <a:pt x="3194" y="44"/>
                  </a:lnTo>
                  <a:lnTo>
                    <a:pt x="3190" y="44"/>
                  </a:lnTo>
                  <a:lnTo>
                    <a:pt x="3190" y="44"/>
                  </a:lnTo>
                  <a:lnTo>
                    <a:pt x="3186" y="44"/>
                  </a:lnTo>
                  <a:lnTo>
                    <a:pt x="3186" y="44"/>
                  </a:lnTo>
                  <a:lnTo>
                    <a:pt x="3180" y="44"/>
                  </a:lnTo>
                  <a:lnTo>
                    <a:pt x="3180" y="44"/>
                  </a:lnTo>
                  <a:lnTo>
                    <a:pt x="3176" y="42"/>
                  </a:lnTo>
                  <a:lnTo>
                    <a:pt x="3176" y="42"/>
                  </a:lnTo>
                  <a:lnTo>
                    <a:pt x="3176" y="42"/>
                  </a:lnTo>
                  <a:lnTo>
                    <a:pt x="3176" y="42"/>
                  </a:lnTo>
                  <a:lnTo>
                    <a:pt x="3172" y="42"/>
                  </a:lnTo>
                  <a:lnTo>
                    <a:pt x="3172" y="42"/>
                  </a:lnTo>
                  <a:lnTo>
                    <a:pt x="3168" y="40"/>
                  </a:lnTo>
                  <a:lnTo>
                    <a:pt x="3168" y="40"/>
                  </a:lnTo>
                  <a:lnTo>
                    <a:pt x="3162" y="38"/>
                  </a:lnTo>
                  <a:lnTo>
                    <a:pt x="3162" y="38"/>
                  </a:lnTo>
                  <a:lnTo>
                    <a:pt x="3158" y="40"/>
                  </a:lnTo>
                  <a:lnTo>
                    <a:pt x="3158" y="40"/>
                  </a:lnTo>
                  <a:lnTo>
                    <a:pt x="3156" y="40"/>
                  </a:lnTo>
                  <a:lnTo>
                    <a:pt x="3156" y="40"/>
                  </a:lnTo>
                  <a:lnTo>
                    <a:pt x="3154" y="40"/>
                  </a:lnTo>
                  <a:lnTo>
                    <a:pt x="3154" y="40"/>
                  </a:lnTo>
                  <a:lnTo>
                    <a:pt x="3152" y="40"/>
                  </a:lnTo>
                  <a:lnTo>
                    <a:pt x="3152" y="40"/>
                  </a:lnTo>
                  <a:lnTo>
                    <a:pt x="3146" y="40"/>
                  </a:lnTo>
                  <a:lnTo>
                    <a:pt x="3146" y="40"/>
                  </a:lnTo>
                  <a:lnTo>
                    <a:pt x="3146" y="40"/>
                  </a:lnTo>
                  <a:lnTo>
                    <a:pt x="3146" y="40"/>
                  </a:lnTo>
                  <a:lnTo>
                    <a:pt x="3146" y="38"/>
                  </a:lnTo>
                  <a:lnTo>
                    <a:pt x="3146" y="38"/>
                  </a:lnTo>
                  <a:lnTo>
                    <a:pt x="3146" y="36"/>
                  </a:lnTo>
                  <a:lnTo>
                    <a:pt x="3144" y="36"/>
                  </a:lnTo>
                  <a:lnTo>
                    <a:pt x="3144" y="36"/>
                  </a:lnTo>
                  <a:lnTo>
                    <a:pt x="3138" y="36"/>
                  </a:lnTo>
                  <a:lnTo>
                    <a:pt x="3138" y="36"/>
                  </a:lnTo>
                  <a:lnTo>
                    <a:pt x="3136" y="38"/>
                  </a:lnTo>
                  <a:lnTo>
                    <a:pt x="3136" y="38"/>
                  </a:lnTo>
                  <a:lnTo>
                    <a:pt x="3134" y="38"/>
                  </a:lnTo>
                  <a:lnTo>
                    <a:pt x="3134" y="38"/>
                  </a:lnTo>
                  <a:lnTo>
                    <a:pt x="3130" y="38"/>
                  </a:lnTo>
                  <a:lnTo>
                    <a:pt x="3130" y="38"/>
                  </a:lnTo>
                  <a:lnTo>
                    <a:pt x="3128" y="38"/>
                  </a:lnTo>
                  <a:lnTo>
                    <a:pt x="3128" y="38"/>
                  </a:lnTo>
                  <a:lnTo>
                    <a:pt x="3120" y="40"/>
                  </a:lnTo>
                  <a:lnTo>
                    <a:pt x="3120" y="40"/>
                  </a:lnTo>
                  <a:lnTo>
                    <a:pt x="3112" y="40"/>
                  </a:lnTo>
                  <a:lnTo>
                    <a:pt x="3112" y="40"/>
                  </a:lnTo>
                  <a:lnTo>
                    <a:pt x="3110" y="42"/>
                  </a:lnTo>
                  <a:lnTo>
                    <a:pt x="3110" y="42"/>
                  </a:lnTo>
                  <a:lnTo>
                    <a:pt x="3108" y="42"/>
                  </a:lnTo>
                  <a:lnTo>
                    <a:pt x="3108" y="42"/>
                  </a:lnTo>
                  <a:lnTo>
                    <a:pt x="3106" y="42"/>
                  </a:lnTo>
                  <a:lnTo>
                    <a:pt x="3106" y="42"/>
                  </a:lnTo>
                  <a:lnTo>
                    <a:pt x="3106" y="44"/>
                  </a:lnTo>
                  <a:lnTo>
                    <a:pt x="3106" y="44"/>
                  </a:lnTo>
                  <a:lnTo>
                    <a:pt x="3104" y="42"/>
                  </a:lnTo>
                  <a:lnTo>
                    <a:pt x="3104" y="42"/>
                  </a:lnTo>
                  <a:lnTo>
                    <a:pt x="3102" y="44"/>
                  </a:lnTo>
                  <a:lnTo>
                    <a:pt x="3102" y="44"/>
                  </a:lnTo>
                  <a:lnTo>
                    <a:pt x="3102" y="42"/>
                  </a:lnTo>
                  <a:lnTo>
                    <a:pt x="3102" y="42"/>
                  </a:lnTo>
                  <a:lnTo>
                    <a:pt x="3100" y="42"/>
                  </a:lnTo>
                  <a:lnTo>
                    <a:pt x="3100" y="42"/>
                  </a:lnTo>
                  <a:lnTo>
                    <a:pt x="3096" y="42"/>
                  </a:lnTo>
                  <a:lnTo>
                    <a:pt x="3096" y="42"/>
                  </a:lnTo>
                  <a:lnTo>
                    <a:pt x="3094" y="42"/>
                  </a:lnTo>
                  <a:lnTo>
                    <a:pt x="3090" y="42"/>
                  </a:lnTo>
                  <a:lnTo>
                    <a:pt x="3090" y="42"/>
                  </a:lnTo>
                  <a:lnTo>
                    <a:pt x="3090" y="42"/>
                  </a:lnTo>
                  <a:lnTo>
                    <a:pt x="3090" y="42"/>
                  </a:lnTo>
                  <a:lnTo>
                    <a:pt x="3090" y="42"/>
                  </a:lnTo>
                  <a:lnTo>
                    <a:pt x="3090" y="42"/>
                  </a:lnTo>
                  <a:lnTo>
                    <a:pt x="3088" y="42"/>
                  </a:lnTo>
                  <a:lnTo>
                    <a:pt x="3088" y="42"/>
                  </a:lnTo>
                  <a:lnTo>
                    <a:pt x="3086" y="42"/>
                  </a:lnTo>
                  <a:lnTo>
                    <a:pt x="3086" y="42"/>
                  </a:lnTo>
                  <a:lnTo>
                    <a:pt x="3082" y="42"/>
                  </a:lnTo>
                  <a:lnTo>
                    <a:pt x="3082" y="42"/>
                  </a:lnTo>
                  <a:lnTo>
                    <a:pt x="3080" y="40"/>
                  </a:lnTo>
                  <a:lnTo>
                    <a:pt x="3080" y="40"/>
                  </a:lnTo>
                  <a:lnTo>
                    <a:pt x="3078" y="42"/>
                  </a:lnTo>
                  <a:lnTo>
                    <a:pt x="3078" y="42"/>
                  </a:lnTo>
                  <a:lnTo>
                    <a:pt x="3076" y="42"/>
                  </a:lnTo>
                  <a:lnTo>
                    <a:pt x="3076" y="42"/>
                  </a:lnTo>
                  <a:lnTo>
                    <a:pt x="3076" y="42"/>
                  </a:lnTo>
                  <a:lnTo>
                    <a:pt x="3076" y="42"/>
                  </a:lnTo>
                  <a:lnTo>
                    <a:pt x="3072" y="42"/>
                  </a:lnTo>
                  <a:lnTo>
                    <a:pt x="3072" y="42"/>
                  </a:lnTo>
                  <a:lnTo>
                    <a:pt x="3070" y="42"/>
                  </a:lnTo>
                  <a:lnTo>
                    <a:pt x="3070" y="42"/>
                  </a:lnTo>
                  <a:lnTo>
                    <a:pt x="3070" y="42"/>
                  </a:lnTo>
                  <a:lnTo>
                    <a:pt x="3070" y="42"/>
                  </a:lnTo>
                  <a:lnTo>
                    <a:pt x="3066" y="40"/>
                  </a:lnTo>
                  <a:lnTo>
                    <a:pt x="3066" y="40"/>
                  </a:lnTo>
                  <a:lnTo>
                    <a:pt x="3058" y="42"/>
                  </a:lnTo>
                  <a:lnTo>
                    <a:pt x="3052" y="40"/>
                  </a:lnTo>
                  <a:lnTo>
                    <a:pt x="3052" y="40"/>
                  </a:lnTo>
                  <a:lnTo>
                    <a:pt x="3050" y="40"/>
                  </a:lnTo>
                  <a:lnTo>
                    <a:pt x="3050" y="40"/>
                  </a:lnTo>
                  <a:lnTo>
                    <a:pt x="3044" y="42"/>
                  </a:lnTo>
                  <a:lnTo>
                    <a:pt x="3044" y="42"/>
                  </a:lnTo>
                  <a:lnTo>
                    <a:pt x="3044" y="42"/>
                  </a:lnTo>
                  <a:lnTo>
                    <a:pt x="3044" y="42"/>
                  </a:lnTo>
                  <a:lnTo>
                    <a:pt x="3044" y="42"/>
                  </a:lnTo>
                  <a:lnTo>
                    <a:pt x="3044" y="42"/>
                  </a:lnTo>
                  <a:lnTo>
                    <a:pt x="3042" y="42"/>
                  </a:lnTo>
                  <a:lnTo>
                    <a:pt x="3042" y="42"/>
                  </a:lnTo>
                  <a:lnTo>
                    <a:pt x="3042" y="42"/>
                  </a:lnTo>
                  <a:lnTo>
                    <a:pt x="3042" y="42"/>
                  </a:lnTo>
                  <a:lnTo>
                    <a:pt x="3040" y="42"/>
                  </a:lnTo>
                  <a:lnTo>
                    <a:pt x="3040" y="42"/>
                  </a:lnTo>
                  <a:lnTo>
                    <a:pt x="3040" y="40"/>
                  </a:lnTo>
                  <a:lnTo>
                    <a:pt x="3040" y="40"/>
                  </a:lnTo>
                  <a:lnTo>
                    <a:pt x="3036" y="42"/>
                  </a:lnTo>
                  <a:lnTo>
                    <a:pt x="3036" y="42"/>
                  </a:lnTo>
                  <a:lnTo>
                    <a:pt x="3032" y="42"/>
                  </a:lnTo>
                  <a:lnTo>
                    <a:pt x="3032" y="42"/>
                  </a:lnTo>
                  <a:lnTo>
                    <a:pt x="3030" y="42"/>
                  </a:lnTo>
                  <a:lnTo>
                    <a:pt x="3030" y="42"/>
                  </a:lnTo>
                  <a:lnTo>
                    <a:pt x="3024" y="42"/>
                  </a:lnTo>
                  <a:lnTo>
                    <a:pt x="3024" y="42"/>
                  </a:lnTo>
                  <a:lnTo>
                    <a:pt x="3024" y="42"/>
                  </a:lnTo>
                  <a:lnTo>
                    <a:pt x="3022" y="42"/>
                  </a:lnTo>
                  <a:lnTo>
                    <a:pt x="3022" y="42"/>
                  </a:lnTo>
                  <a:lnTo>
                    <a:pt x="3020" y="42"/>
                  </a:lnTo>
                  <a:lnTo>
                    <a:pt x="3020" y="42"/>
                  </a:lnTo>
                  <a:lnTo>
                    <a:pt x="3014" y="42"/>
                  </a:lnTo>
                  <a:lnTo>
                    <a:pt x="3008" y="42"/>
                  </a:lnTo>
                  <a:lnTo>
                    <a:pt x="3008" y="42"/>
                  </a:lnTo>
                  <a:lnTo>
                    <a:pt x="3006" y="40"/>
                  </a:lnTo>
                  <a:lnTo>
                    <a:pt x="3004" y="42"/>
                  </a:lnTo>
                  <a:lnTo>
                    <a:pt x="3004" y="42"/>
                  </a:lnTo>
                  <a:lnTo>
                    <a:pt x="3002" y="40"/>
                  </a:lnTo>
                  <a:lnTo>
                    <a:pt x="3002" y="40"/>
                  </a:lnTo>
                  <a:lnTo>
                    <a:pt x="2998" y="40"/>
                  </a:lnTo>
                  <a:lnTo>
                    <a:pt x="2996" y="40"/>
                  </a:lnTo>
                  <a:lnTo>
                    <a:pt x="2996" y="40"/>
                  </a:lnTo>
                  <a:lnTo>
                    <a:pt x="2994" y="38"/>
                  </a:lnTo>
                  <a:lnTo>
                    <a:pt x="2994" y="38"/>
                  </a:lnTo>
                  <a:lnTo>
                    <a:pt x="2986" y="38"/>
                  </a:lnTo>
                  <a:lnTo>
                    <a:pt x="2986" y="38"/>
                  </a:lnTo>
                  <a:lnTo>
                    <a:pt x="2980" y="38"/>
                  </a:lnTo>
                  <a:lnTo>
                    <a:pt x="2976" y="38"/>
                  </a:lnTo>
                  <a:lnTo>
                    <a:pt x="2976" y="38"/>
                  </a:lnTo>
                  <a:lnTo>
                    <a:pt x="2972" y="38"/>
                  </a:lnTo>
                  <a:lnTo>
                    <a:pt x="2972" y="38"/>
                  </a:lnTo>
                  <a:lnTo>
                    <a:pt x="2970" y="38"/>
                  </a:lnTo>
                  <a:lnTo>
                    <a:pt x="2970" y="38"/>
                  </a:lnTo>
                  <a:lnTo>
                    <a:pt x="2962" y="40"/>
                  </a:lnTo>
                  <a:lnTo>
                    <a:pt x="2962" y="40"/>
                  </a:lnTo>
                  <a:lnTo>
                    <a:pt x="2954" y="38"/>
                  </a:lnTo>
                  <a:lnTo>
                    <a:pt x="2954" y="38"/>
                  </a:lnTo>
                  <a:lnTo>
                    <a:pt x="2946" y="40"/>
                  </a:lnTo>
                  <a:lnTo>
                    <a:pt x="2946" y="40"/>
                  </a:lnTo>
                  <a:lnTo>
                    <a:pt x="2942" y="38"/>
                  </a:lnTo>
                  <a:lnTo>
                    <a:pt x="2942" y="38"/>
                  </a:lnTo>
                  <a:lnTo>
                    <a:pt x="2940" y="38"/>
                  </a:lnTo>
                  <a:lnTo>
                    <a:pt x="2940" y="38"/>
                  </a:lnTo>
                  <a:lnTo>
                    <a:pt x="2934" y="36"/>
                  </a:lnTo>
                  <a:lnTo>
                    <a:pt x="2934" y="36"/>
                  </a:lnTo>
                  <a:lnTo>
                    <a:pt x="2934" y="36"/>
                  </a:lnTo>
                  <a:lnTo>
                    <a:pt x="2934" y="36"/>
                  </a:lnTo>
                  <a:lnTo>
                    <a:pt x="2934" y="36"/>
                  </a:lnTo>
                  <a:lnTo>
                    <a:pt x="2934" y="36"/>
                  </a:lnTo>
                  <a:lnTo>
                    <a:pt x="2932" y="36"/>
                  </a:lnTo>
                  <a:lnTo>
                    <a:pt x="2932" y="36"/>
                  </a:lnTo>
                  <a:lnTo>
                    <a:pt x="2930" y="36"/>
                  </a:lnTo>
                  <a:lnTo>
                    <a:pt x="2930" y="36"/>
                  </a:lnTo>
                  <a:lnTo>
                    <a:pt x="2926" y="36"/>
                  </a:lnTo>
                  <a:lnTo>
                    <a:pt x="2926" y="36"/>
                  </a:lnTo>
                  <a:lnTo>
                    <a:pt x="2920" y="36"/>
                  </a:lnTo>
                  <a:lnTo>
                    <a:pt x="2920" y="36"/>
                  </a:lnTo>
                  <a:lnTo>
                    <a:pt x="2920" y="36"/>
                  </a:lnTo>
                  <a:lnTo>
                    <a:pt x="2920" y="36"/>
                  </a:lnTo>
                  <a:lnTo>
                    <a:pt x="2918" y="38"/>
                  </a:lnTo>
                  <a:lnTo>
                    <a:pt x="2918" y="38"/>
                  </a:lnTo>
                  <a:lnTo>
                    <a:pt x="2914" y="38"/>
                  </a:lnTo>
                  <a:lnTo>
                    <a:pt x="2914" y="38"/>
                  </a:lnTo>
                  <a:lnTo>
                    <a:pt x="2910" y="36"/>
                  </a:lnTo>
                  <a:lnTo>
                    <a:pt x="2910" y="36"/>
                  </a:lnTo>
                  <a:lnTo>
                    <a:pt x="2904" y="36"/>
                  </a:lnTo>
                  <a:lnTo>
                    <a:pt x="2904" y="36"/>
                  </a:lnTo>
                  <a:lnTo>
                    <a:pt x="2902" y="36"/>
                  </a:lnTo>
                  <a:lnTo>
                    <a:pt x="2902" y="36"/>
                  </a:lnTo>
                  <a:lnTo>
                    <a:pt x="2902" y="36"/>
                  </a:lnTo>
                  <a:lnTo>
                    <a:pt x="2902" y="36"/>
                  </a:lnTo>
                  <a:lnTo>
                    <a:pt x="2900" y="36"/>
                  </a:lnTo>
                  <a:lnTo>
                    <a:pt x="2900" y="36"/>
                  </a:lnTo>
                  <a:lnTo>
                    <a:pt x="2898" y="36"/>
                  </a:lnTo>
                  <a:lnTo>
                    <a:pt x="2898" y="36"/>
                  </a:lnTo>
                  <a:lnTo>
                    <a:pt x="2898" y="36"/>
                  </a:lnTo>
                  <a:lnTo>
                    <a:pt x="2898" y="36"/>
                  </a:lnTo>
                  <a:lnTo>
                    <a:pt x="2898" y="34"/>
                  </a:lnTo>
                  <a:lnTo>
                    <a:pt x="2898" y="34"/>
                  </a:lnTo>
                  <a:lnTo>
                    <a:pt x="2896" y="34"/>
                  </a:lnTo>
                  <a:lnTo>
                    <a:pt x="2896" y="34"/>
                  </a:lnTo>
                  <a:lnTo>
                    <a:pt x="2892" y="34"/>
                  </a:lnTo>
                  <a:lnTo>
                    <a:pt x="2892" y="34"/>
                  </a:lnTo>
                  <a:lnTo>
                    <a:pt x="2892" y="34"/>
                  </a:lnTo>
                  <a:lnTo>
                    <a:pt x="2892" y="36"/>
                  </a:lnTo>
                  <a:lnTo>
                    <a:pt x="2892" y="36"/>
                  </a:lnTo>
                  <a:lnTo>
                    <a:pt x="2892" y="36"/>
                  </a:lnTo>
                  <a:lnTo>
                    <a:pt x="2892" y="36"/>
                  </a:lnTo>
                  <a:lnTo>
                    <a:pt x="2892" y="36"/>
                  </a:lnTo>
                  <a:lnTo>
                    <a:pt x="2890" y="36"/>
                  </a:lnTo>
                  <a:lnTo>
                    <a:pt x="2890" y="36"/>
                  </a:lnTo>
                  <a:lnTo>
                    <a:pt x="2888" y="36"/>
                  </a:lnTo>
                  <a:lnTo>
                    <a:pt x="2888" y="36"/>
                  </a:lnTo>
                  <a:lnTo>
                    <a:pt x="2886" y="36"/>
                  </a:lnTo>
                  <a:lnTo>
                    <a:pt x="2886" y="36"/>
                  </a:lnTo>
                  <a:lnTo>
                    <a:pt x="2884" y="36"/>
                  </a:lnTo>
                  <a:lnTo>
                    <a:pt x="2884" y="36"/>
                  </a:lnTo>
                  <a:lnTo>
                    <a:pt x="2878" y="36"/>
                  </a:lnTo>
                  <a:lnTo>
                    <a:pt x="2878" y="36"/>
                  </a:lnTo>
                  <a:lnTo>
                    <a:pt x="2874" y="34"/>
                  </a:lnTo>
                  <a:lnTo>
                    <a:pt x="2874" y="34"/>
                  </a:lnTo>
                  <a:lnTo>
                    <a:pt x="2872" y="34"/>
                  </a:lnTo>
                  <a:lnTo>
                    <a:pt x="2872" y="34"/>
                  </a:lnTo>
                  <a:lnTo>
                    <a:pt x="2870" y="34"/>
                  </a:lnTo>
                  <a:lnTo>
                    <a:pt x="2870" y="34"/>
                  </a:lnTo>
                  <a:lnTo>
                    <a:pt x="2866" y="34"/>
                  </a:lnTo>
                  <a:lnTo>
                    <a:pt x="2866" y="34"/>
                  </a:lnTo>
                  <a:lnTo>
                    <a:pt x="2864" y="34"/>
                  </a:lnTo>
                  <a:lnTo>
                    <a:pt x="2864" y="34"/>
                  </a:lnTo>
                  <a:lnTo>
                    <a:pt x="2862" y="34"/>
                  </a:lnTo>
                  <a:lnTo>
                    <a:pt x="2862" y="34"/>
                  </a:lnTo>
                  <a:lnTo>
                    <a:pt x="2862" y="34"/>
                  </a:lnTo>
                  <a:lnTo>
                    <a:pt x="2862" y="34"/>
                  </a:lnTo>
                  <a:lnTo>
                    <a:pt x="2860" y="34"/>
                  </a:lnTo>
                  <a:lnTo>
                    <a:pt x="2860" y="34"/>
                  </a:lnTo>
                  <a:lnTo>
                    <a:pt x="2860" y="34"/>
                  </a:lnTo>
                  <a:lnTo>
                    <a:pt x="2860" y="34"/>
                  </a:lnTo>
                  <a:lnTo>
                    <a:pt x="2858" y="34"/>
                  </a:lnTo>
                  <a:lnTo>
                    <a:pt x="2858" y="34"/>
                  </a:lnTo>
                  <a:lnTo>
                    <a:pt x="2858" y="36"/>
                  </a:lnTo>
                  <a:lnTo>
                    <a:pt x="2858" y="36"/>
                  </a:lnTo>
                  <a:lnTo>
                    <a:pt x="2858" y="36"/>
                  </a:lnTo>
                  <a:lnTo>
                    <a:pt x="2858" y="36"/>
                  </a:lnTo>
                  <a:lnTo>
                    <a:pt x="2858" y="36"/>
                  </a:lnTo>
                  <a:lnTo>
                    <a:pt x="2858" y="38"/>
                  </a:lnTo>
                  <a:lnTo>
                    <a:pt x="2858" y="38"/>
                  </a:lnTo>
                  <a:lnTo>
                    <a:pt x="2852" y="38"/>
                  </a:lnTo>
                  <a:lnTo>
                    <a:pt x="2852" y="38"/>
                  </a:lnTo>
                  <a:lnTo>
                    <a:pt x="2844" y="38"/>
                  </a:lnTo>
                  <a:lnTo>
                    <a:pt x="2844" y="38"/>
                  </a:lnTo>
                  <a:lnTo>
                    <a:pt x="2842" y="38"/>
                  </a:lnTo>
                  <a:lnTo>
                    <a:pt x="2842" y="38"/>
                  </a:lnTo>
                  <a:lnTo>
                    <a:pt x="2842" y="38"/>
                  </a:lnTo>
                  <a:lnTo>
                    <a:pt x="2842" y="38"/>
                  </a:lnTo>
                  <a:lnTo>
                    <a:pt x="2840" y="38"/>
                  </a:lnTo>
                  <a:lnTo>
                    <a:pt x="2840" y="38"/>
                  </a:lnTo>
                  <a:lnTo>
                    <a:pt x="2834" y="38"/>
                  </a:lnTo>
                  <a:lnTo>
                    <a:pt x="2834" y="38"/>
                  </a:lnTo>
                  <a:lnTo>
                    <a:pt x="2832" y="38"/>
                  </a:lnTo>
                  <a:lnTo>
                    <a:pt x="2832" y="38"/>
                  </a:lnTo>
                  <a:lnTo>
                    <a:pt x="2832" y="38"/>
                  </a:lnTo>
                  <a:lnTo>
                    <a:pt x="2832" y="38"/>
                  </a:lnTo>
                  <a:lnTo>
                    <a:pt x="2830" y="38"/>
                  </a:lnTo>
                  <a:lnTo>
                    <a:pt x="2830" y="38"/>
                  </a:lnTo>
                  <a:lnTo>
                    <a:pt x="2830" y="38"/>
                  </a:lnTo>
                  <a:lnTo>
                    <a:pt x="2830" y="38"/>
                  </a:lnTo>
                  <a:lnTo>
                    <a:pt x="2828" y="38"/>
                  </a:lnTo>
                  <a:lnTo>
                    <a:pt x="2828" y="38"/>
                  </a:lnTo>
                  <a:lnTo>
                    <a:pt x="2826" y="38"/>
                  </a:lnTo>
                  <a:lnTo>
                    <a:pt x="2826" y="38"/>
                  </a:lnTo>
                  <a:lnTo>
                    <a:pt x="2826" y="38"/>
                  </a:lnTo>
                  <a:lnTo>
                    <a:pt x="2826" y="38"/>
                  </a:lnTo>
                  <a:lnTo>
                    <a:pt x="2826" y="38"/>
                  </a:lnTo>
                  <a:lnTo>
                    <a:pt x="2826" y="38"/>
                  </a:lnTo>
                  <a:lnTo>
                    <a:pt x="2824" y="38"/>
                  </a:lnTo>
                  <a:lnTo>
                    <a:pt x="2824" y="38"/>
                  </a:lnTo>
                  <a:lnTo>
                    <a:pt x="2820" y="38"/>
                  </a:lnTo>
                  <a:lnTo>
                    <a:pt x="2816" y="38"/>
                  </a:lnTo>
                  <a:lnTo>
                    <a:pt x="2816" y="38"/>
                  </a:lnTo>
                  <a:lnTo>
                    <a:pt x="2814" y="38"/>
                  </a:lnTo>
                  <a:lnTo>
                    <a:pt x="2814" y="38"/>
                  </a:lnTo>
                  <a:lnTo>
                    <a:pt x="2806" y="38"/>
                  </a:lnTo>
                  <a:lnTo>
                    <a:pt x="2806" y="38"/>
                  </a:lnTo>
                  <a:lnTo>
                    <a:pt x="2804" y="38"/>
                  </a:lnTo>
                  <a:lnTo>
                    <a:pt x="2804" y="38"/>
                  </a:lnTo>
                  <a:lnTo>
                    <a:pt x="2796" y="38"/>
                  </a:lnTo>
                  <a:lnTo>
                    <a:pt x="2796" y="38"/>
                  </a:lnTo>
                  <a:lnTo>
                    <a:pt x="2794" y="38"/>
                  </a:lnTo>
                  <a:lnTo>
                    <a:pt x="2794" y="38"/>
                  </a:lnTo>
                  <a:lnTo>
                    <a:pt x="2792" y="38"/>
                  </a:lnTo>
                  <a:lnTo>
                    <a:pt x="2792" y="38"/>
                  </a:lnTo>
                  <a:lnTo>
                    <a:pt x="2792" y="38"/>
                  </a:lnTo>
                  <a:lnTo>
                    <a:pt x="2792" y="38"/>
                  </a:lnTo>
                  <a:lnTo>
                    <a:pt x="2790" y="38"/>
                  </a:lnTo>
                  <a:lnTo>
                    <a:pt x="2790" y="38"/>
                  </a:lnTo>
                  <a:lnTo>
                    <a:pt x="2790" y="38"/>
                  </a:lnTo>
                  <a:lnTo>
                    <a:pt x="2790" y="38"/>
                  </a:lnTo>
                  <a:lnTo>
                    <a:pt x="2786" y="38"/>
                  </a:lnTo>
                  <a:lnTo>
                    <a:pt x="2784" y="38"/>
                  </a:lnTo>
                  <a:lnTo>
                    <a:pt x="2784" y="38"/>
                  </a:lnTo>
                  <a:lnTo>
                    <a:pt x="2782" y="38"/>
                  </a:lnTo>
                  <a:lnTo>
                    <a:pt x="2782" y="38"/>
                  </a:lnTo>
                  <a:lnTo>
                    <a:pt x="2780" y="38"/>
                  </a:lnTo>
                  <a:lnTo>
                    <a:pt x="2780" y="38"/>
                  </a:lnTo>
                  <a:lnTo>
                    <a:pt x="2776" y="38"/>
                  </a:lnTo>
                  <a:lnTo>
                    <a:pt x="2776" y="38"/>
                  </a:lnTo>
                  <a:lnTo>
                    <a:pt x="2772" y="38"/>
                  </a:lnTo>
                  <a:lnTo>
                    <a:pt x="2772" y="38"/>
                  </a:lnTo>
                  <a:lnTo>
                    <a:pt x="2772" y="38"/>
                  </a:lnTo>
                  <a:lnTo>
                    <a:pt x="2772" y="38"/>
                  </a:lnTo>
                  <a:lnTo>
                    <a:pt x="2770" y="38"/>
                  </a:lnTo>
                  <a:lnTo>
                    <a:pt x="2770" y="38"/>
                  </a:lnTo>
                  <a:lnTo>
                    <a:pt x="2770" y="38"/>
                  </a:lnTo>
                  <a:lnTo>
                    <a:pt x="2770" y="38"/>
                  </a:lnTo>
                  <a:lnTo>
                    <a:pt x="2768" y="38"/>
                  </a:lnTo>
                  <a:lnTo>
                    <a:pt x="2768" y="38"/>
                  </a:lnTo>
                  <a:lnTo>
                    <a:pt x="2764" y="38"/>
                  </a:lnTo>
                  <a:lnTo>
                    <a:pt x="2764" y="38"/>
                  </a:lnTo>
                  <a:lnTo>
                    <a:pt x="2762" y="38"/>
                  </a:lnTo>
                  <a:lnTo>
                    <a:pt x="2762" y="38"/>
                  </a:lnTo>
                  <a:lnTo>
                    <a:pt x="2762" y="36"/>
                  </a:lnTo>
                  <a:lnTo>
                    <a:pt x="2762" y="36"/>
                  </a:lnTo>
                  <a:lnTo>
                    <a:pt x="2762" y="36"/>
                  </a:lnTo>
                  <a:lnTo>
                    <a:pt x="2762" y="36"/>
                  </a:lnTo>
                  <a:lnTo>
                    <a:pt x="2760" y="36"/>
                  </a:lnTo>
                  <a:lnTo>
                    <a:pt x="2760" y="36"/>
                  </a:lnTo>
                  <a:lnTo>
                    <a:pt x="2754" y="36"/>
                  </a:lnTo>
                  <a:lnTo>
                    <a:pt x="2754" y="36"/>
                  </a:lnTo>
                  <a:lnTo>
                    <a:pt x="2750" y="36"/>
                  </a:lnTo>
                  <a:lnTo>
                    <a:pt x="2750" y="36"/>
                  </a:lnTo>
                  <a:lnTo>
                    <a:pt x="2750" y="36"/>
                  </a:lnTo>
                  <a:lnTo>
                    <a:pt x="2750" y="36"/>
                  </a:lnTo>
                  <a:lnTo>
                    <a:pt x="2748" y="36"/>
                  </a:lnTo>
                  <a:lnTo>
                    <a:pt x="2748" y="36"/>
                  </a:lnTo>
                  <a:lnTo>
                    <a:pt x="2746" y="36"/>
                  </a:lnTo>
                  <a:lnTo>
                    <a:pt x="2746" y="36"/>
                  </a:lnTo>
                  <a:lnTo>
                    <a:pt x="2744" y="38"/>
                  </a:lnTo>
                  <a:lnTo>
                    <a:pt x="2744" y="38"/>
                  </a:lnTo>
                  <a:lnTo>
                    <a:pt x="2742" y="38"/>
                  </a:lnTo>
                  <a:lnTo>
                    <a:pt x="2738" y="38"/>
                  </a:lnTo>
                  <a:lnTo>
                    <a:pt x="2738" y="38"/>
                  </a:lnTo>
                  <a:lnTo>
                    <a:pt x="2738" y="38"/>
                  </a:lnTo>
                  <a:lnTo>
                    <a:pt x="2738" y="38"/>
                  </a:lnTo>
                  <a:lnTo>
                    <a:pt x="2736" y="38"/>
                  </a:lnTo>
                  <a:lnTo>
                    <a:pt x="2736" y="38"/>
                  </a:lnTo>
                  <a:lnTo>
                    <a:pt x="2728" y="38"/>
                  </a:lnTo>
                  <a:lnTo>
                    <a:pt x="2728" y="38"/>
                  </a:lnTo>
                  <a:lnTo>
                    <a:pt x="2724" y="38"/>
                  </a:lnTo>
                  <a:lnTo>
                    <a:pt x="2724" y="38"/>
                  </a:lnTo>
                  <a:lnTo>
                    <a:pt x="2720" y="36"/>
                  </a:lnTo>
                  <a:lnTo>
                    <a:pt x="2720" y="36"/>
                  </a:lnTo>
                  <a:lnTo>
                    <a:pt x="2720" y="36"/>
                  </a:lnTo>
                  <a:lnTo>
                    <a:pt x="2720" y="36"/>
                  </a:lnTo>
                  <a:lnTo>
                    <a:pt x="2716" y="38"/>
                  </a:lnTo>
                  <a:lnTo>
                    <a:pt x="2716" y="38"/>
                  </a:lnTo>
                  <a:lnTo>
                    <a:pt x="2712" y="38"/>
                  </a:lnTo>
                  <a:lnTo>
                    <a:pt x="2712" y="38"/>
                  </a:lnTo>
                  <a:lnTo>
                    <a:pt x="2710" y="38"/>
                  </a:lnTo>
                  <a:lnTo>
                    <a:pt x="2706" y="38"/>
                  </a:lnTo>
                  <a:lnTo>
                    <a:pt x="2706" y="38"/>
                  </a:lnTo>
                  <a:lnTo>
                    <a:pt x="2700" y="38"/>
                  </a:lnTo>
                  <a:lnTo>
                    <a:pt x="2700" y="38"/>
                  </a:lnTo>
                  <a:lnTo>
                    <a:pt x="2694" y="38"/>
                  </a:lnTo>
                  <a:lnTo>
                    <a:pt x="2694" y="38"/>
                  </a:lnTo>
                  <a:lnTo>
                    <a:pt x="2692" y="36"/>
                  </a:lnTo>
                  <a:lnTo>
                    <a:pt x="2692" y="36"/>
                  </a:lnTo>
                  <a:lnTo>
                    <a:pt x="2688" y="36"/>
                  </a:lnTo>
                  <a:lnTo>
                    <a:pt x="2688" y="36"/>
                  </a:lnTo>
                  <a:lnTo>
                    <a:pt x="2686" y="36"/>
                  </a:lnTo>
                  <a:lnTo>
                    <a:pt x="2686" y="36"/>
                  </a:lnTo>
                  <a:lnTo>
                    <a:pt x="2684" y="36"/>
                  </a:lnTo>
                  <a:lnTo>
                    <a:pt x="2684" y="36"/>
                  </a:lnTo>
                  <a:lnTo>
                    <a:pt x="2682" y="36"/>
                  </a:lnTo>
                  <a:lnTo>
                    <a:pt x="2682" y="36"/>
                  </a:lnTo>
                  <a:lnTo>
                    <a:pt x="2682" y="36"/>
                  </a:lnTo>
                  <a:lnTo>
                    <a:pt x="2682" y="36"/>
                  </a:lnTo>
                  <a:lnTo>
                    <a:pt x="2680" y="36"/>
                  </a:lnTo>
                  <a:lnTo>
                    <a:pt x="2680" y="36"/>
                  </a:lnTo>
                  <a:lnTo>
                    <a:pt x="2680" y="36"/>
                  </a:lnTo>
                  <a:lnTo>
                    <a:pt x="2680" y="36"/>
                  </a:lnTo>
                  <a:lnTo>
                    <a:pt x="2678" y="36"/>
                  </a:lnTo>
                  <a:lnTo>
                    <a:pt x="2678" y="36"/>
                  </a:lnTo>
                  <a:lnTo>
                    <a:pt x="2678" y="36"/>
                  </a:lnTo>
                  <a:lnTo>
                    <a:pt x="2678" y="36"/>
                  </a:lnTo>
                  <a:lnTo>
                    <a:pt x="2678" y="36"/>
                  </a:lnTo>
                  <a:lnTo>
                    <a:pt x="2678" y="36"/>
                  </a:lnTo>
                  <a:lnTo>
                    <a:pt x="2676" y="36"/>
                  </a:lnTo>
                  <a:lnTo>
                    <a:pt x="2676" y="36"/>
                  </a:lnTo>
                  <a:lnTo>
                    <a:pt x="2670" y="36"/>
                  </a:lnTo>
                  <a:lnTo>
                    <a:pt x="2670" y="36"/>
                  </a:lnTo>
                  <a:lnTo>
                    <a:pt x="2664" y="38"/>
                  </a:lnTo>
                  <a:lnTo>
                    <a:pt x="2664" y="38"/>
                  </a:lnTo>
                  <a:lnTo>
                    <a:pt x="2660" y="38"/>
                  </a:lnTo>
                  <a:lnTo>
                    <a:pt x="2660" y="38"/>
                  </a:lnTo>
                  <a:lnTo>
                    <a:pt x="2656" y="38"/>
                  </a:lnTo>
                  <a:lnTo>
                    <a:pt x="2656" y="38"/>
                  </a:lnTo>
                  <a:lnTo>
                    <a:pt x="2656" y="38"/>
                  </a:lnTo>
                  <a:lnTo>
                    <a:pt x="2656" y="38"/>
                  </a:lnTo>
                  <a:lnTo>
                    <a:pt x="2654" y="38"/>
                  </a:lnTo>
                  <a:lnTo>
                    <a:pt x="2654" y="38"/>
                  </a:lnTo>
                  <a:lnTo>
                    <a:pt x="2648" y="38"/>
                  </a:lnTo>
                  <a:lnTo>
                    <a:pt x="2648" y="38"/>
                  </a:lnTo>
                  <a:lnTo>
                    <a:pt x="2644" y="38"/>
                  </a:lnTo>
                  <a:lnTo>
                    <a:pt x="2644" y="38"/>
                  </a:lnTo>
                  <a:lnTo>
                    <a:pt x="2642" y="38"/>
                  </a:lnTo>
                  <a:lnTo>
                    <a:pt x="2642" y="38"/>
                  </a:lnTo>
                  <a:lnTo>
                    <a:pt x="2640" y="38"/>
                  </a:lnTo>
                  <a:lnTo>
                    <a:pt x="2640" y="38"/>
                  </a:lnTo>
                  <a:lnTo>
                    <a:pt x="2636" y="40"/>
                  </a:lnTo>
                  <a:lnTo>
                    <a:pt x="2636" y="40"/>
                  </a:lnTo>
                  <a:lnTo>
                    <a:pt x="2634" y="40"/>
                  </a:lnTo>
                  <a:lnTo>
                    <a:pt x="2634" y="40"/>
                  </a:lnTo>
                  <a:lnTo>
                    <a:pt x="2632" y="40"/>
                  </a:lnTo>
                  <a:lnTo>
                    <a:pt x="2632" y="40"/>
                  </a:lnTo>
                  <a:lnTo>
                    <a:pt x="2630" y="40"/>
                  </a:lnTo>
                  <a:lnTo>
                    <a:pt x="2630" y="40"/>
                  </a:lnTo>
                  <a:lnTo>
                    <a:pt x="2630" y="40"/>
                  </a:lnTo>
                  <a:lnTo>
                    <a:pt x="2630" y="40"/>
                  </a:lnTo>
                  <a:lnTo>
                    <a:pt x="2628" y="40"/>
                  </a:lnTo>
                  <a:lnTo>
                    <a:pt x="2628" y="40"/>
                  </a:lnTo>
                  <a:lnTo>
                    <a:pt x="2624" y="40"/>
                  </a:lnTo>
                  <a:lnTo>
                    <a:pt x="2624" y="40"/>
                  </a:lnTo>
                  <a:lnTo>
                    <a:pt x="2624" y="38"/>
                  </a:lnTo>
                  <a:lnTo>
                    <a:pt x="2624" y="38"/>
                  </a:lnTo>
                  <a:lnTo>
                    <a:pt x="2618" y="38"/>
                  </a:lnTo>
                  <a:lnTo>
                    <a:pt x="2618" y="38"/>
                  </a:lnTo>
                  <a:lnTo>
                    <a:pt x="2616" y="38"/>
                  </a:lnTo>
                  <a:lnTo>
                    <a:pt x="2616" y="38"/>
                  </a:lnTo>
                  <a:lnTo>
                    <a:pt x="2614" y="38"/>
                  </a:lnTo>
                  <a:lnTo>
                    <a:pt x="2614" y="38"/>
                  </a:lnTo>
                  <a:lnTo>
                    <a:pt x="2614" y="38"/>
                  </a:lnTo>
                  <a:lnTo>
                    <a:pt x="2614" y="38"/>
                  </a:lnTo>
                  <a:lnTo>
                    <a:pt x="2612" y="38"/>
                  </a:lnTo>
                  <a:lnTo>
                    <a:pt x="2612" y="38"/>
                  </a:lnTo>
                  <a:lnTo>
                    <a:pt x="2608" y="38"/>
                  </a:lnTo>
                  <a:lnTo>
                    <a:pt x="2608" y="38"/>
                  </a:lnTo>
                  <a:lnTo>
                    <a:pt x="2604" y="38"/>
                  </a:lnTo>
                  <a:lnTo>
                    <a:pt x="2604" y="38"/>
                  </a:lnTo>
                  <a:lnTo>
                    <a:pt x="2602" y="36"/>
                  </a:lnTo>
                  <a:lnTo>
                    <a:pt x="2602" y="36"/>
                  </a:lnTo>
                  <a:lnTo>
                    <a:pt x="2600" y="36"/>
                  </a:lnTo>
                  <a:lnTo>
                    <a:pt x="2600" y="36"/>
                  </a:lnTo>
                  <a:lnTo>
                    <a:pt x="2600" y="36"/>
                  </a:lnTo>
                  <a:lnTo>
                    <a:pt x="2600" y="36"/>
                  </a:lnTo>
                  <a:lnTo>
                    <a:pt x="2598" y="34"/>
                  </a:lnTo>
                  <a:lnTo>
                    <a:pt x="2598" y="34"/>
                  </a:lnTo>
                  <a:lnTo>
                    <a:pt x="2596" y="34"/>
                  </a:lnTo>
                  <a:lnTo>
                    <a:pt x="2596" y="34"/>
                  </a:lnTo>
                  <a:lnTo>
                    <a:pt x="2588" y="34"/>
                  </a:lnTo>
                  <a:lnTo>
                    <a:pt x="2588" y="34"/>
                  </a:lnTo>
                  <a:lnTo>
                    <a:pt x="2584" y="34"/>
                  </a:lnTo>
                  <a:lnTo>
                    <a:pt x="2584" y="34"/>
                  </a:lnTo>
                  <a:lnTo>
                    <a:pt x="2570" y="34"/>
                  </a:lnTo>
                  <a:lnTo>
                    <a:pt x="2570" y="34"/>
                  </a:lnTo>
                  <a:lnTo>
                    <a:pt x="2568" y="34"/>
                  </a:lnTo>
                  <a:lnTo>
                    <a:pt x="2568" y="34"/>
                  </a:lnTo>
                  <a:lnTo>
                    <a:pt x="2566" y="34"/>
                  </a:lnTo>
                  <a:lnTo>
                    <a:pt x="2566" y="34"/>
                  </a:lnTo>
                  <a:lnTo>
                    <a:pt x="2562" y="36"/>
                  </a:lnTo>
                  <a:lnTo>
                    <a:pt x="2562" y="36"/>
                  </a:lnTo>
                  <a:lnTo>
                    <a:pt x="2556" y="36"/>
                  </a:lnTo>
                  <a:lnTo>
                    <a:pt x="2556" y="36"/>
                  </a:lnTo>
                  <a:lnTo>
                    <a:pt x="2552" y="34"/>
                  </a:lnTo>
                  <a:lnTo>
                    <a:pt x="2552" y="34"/>
                  </a:lnTo>
                  <a:lnTo>
                    <a:pt x="2544" y="34"/>
                  </a:lnTo>
                  <a:lnTo>
                    <a:pt x="2544" y="34"/>
                  </a:lnTo>
                  <a:lnTo>
                    <a:pt x="2542" y="34"/>
                  </a:lnTo>
                  <a:lnTo>
                    <a:pt x="2542" y="34"/>
                  </a:lnTo>
                  <a:lnTo>
                    <a:pt x="2536" y="34"/>
                  </a:lnTo>
                  <a:lnTo>
                    <a:pt x="2536" y="34"/>
                  </a:lnTo>
                  <a:lnTo>
                    <a:pt x="2532" y="36"/>
                  </a:lnTo>
                  <a:lnTo>
                    <a:pt x="2532" y="36"/>
                  </a:lnTo>
                  <a:lnTo>
                    <a:pt x="2528" y="36"/>
                  </a:lnTo>
                  <a:lnTo>
                    <a:pt x="2528" y="36"/>
                  </a:lnTo>
                  <a:lnTo>
                    <a:pt x="2526" y="36"/>
                  </a:lnTo>
                  <a:lnTo>
                    <a:pt x="2526" y="36"/>
                  </a:lnTo>
                  <a:lnTo>
                    <a:pt x="2524" y="36"/>
                  </a:lnTo>
                  <a:lnTo>
                    <a:pt x="2524" y="36"/>
                  </a:lnTo>
                  <a:lnTo>
                    <a:pt x="2520" y="36"/>
                  </a:lnTo>
                  <a:lnTo>
                    <a:pt x="2520" y="36"/>
                  </a:lnTo>
                  <a:lnTo>
                    <a:pt x="2516" y="38"/>
                  </a:lnTo>
                  <a:lnTo>
                    <a:pt x="2516" y="38"/>
                  </a:lnTo>
                  <a:lnTo>
                    <a:pt x="2516" y="38"/>
                  </a:lnTo>
                  <a:lnTo>
                    <a:pt x="2516" y="38"/>
                  </a:lnTo>
                  <a:lnTo>
                    <a:pt x="2516" y="38"/>
                  </a:lnTo>
                  <a:lnTo>
                    <a:pt x="2516" y="38"/>
                  </a:lnTo>
                  <a:lnTo>
                    <a:pt x="2516" y="38"/>
                  </a:lnTo>
                  <a:lnTo>
                    <a:pt x="2516" y="38"/>
                  </a:lnTo>
                  <a:lnTo>
                    <a:pt x="2512" y="38"/>
                  </a:lnTo>
                  <a:lnTo>
                    <a:pt x="2512" y="38"/>
                  </a:lnTo>
                  <a:lnTo>
                    <a:pt x="2512" y="36"/>
                  </a:lnTo>
                  <a:lnTo>
                    <a:pt x="2512" y="36"/>
                  </a:lnTo>
                  <a:lnTo>
                    <a:pt x="2510" y="36"/>
                  </a:lnTo>
                  <a:lnTo>
                    <a:pt x="2510" y="36"/>
                  </a:lnTo>
                  <a:lnTo>
                    <a:pt x="2508" y="36"/>
                  </a:lnTo>
                  <a:lnTo>
                    <a:pt x="2508" y="36"/>
                  </a:lnTo>
                  <a:lnTo>
                    <a:pt x="2506" y="36"/>
                  </a:lnTo>
                  <a:lnTo>
                    <a:pt x="2506" y="36"/>
                  </a:lnTo>
                  <a:lnTo>
                    <a:pt x="2504" y="36"/>
                  </a:lnTo>
                  <a:lnTo>
                    <a:pt x="2504" y="36"/>
                  </a:lnTo>
                  <a:lnTo>
                    <a:pt x="2504" y="36"/>
                  </a:lnTo>
                  <a:lnTo>
                    <a:pt x="2504" y="36"/>
                  </a:lnTo>
                  <a:lnTo>
                    <a:pt x="2504" y="36"/>
                  </a:lnTo>
                  <a:lnTo>
                    <a:pt x="2504" y="36"/>
                  </a:lnTo>
                  <a:lnTo>
                    <a:pt x="2504" y="36"/>
                  </a:lnTo>
                  <a:lnTo>
                    <a:pt x="2504" y="36"/>
                  </a:lnTo>
                  <a:lnTo>
                    <a:pt x="2500" y="36"/>
                  </a:lnTo>
                  <a:lnTo>
                    <a:pt x="2500" y="36"/>
                  </a:lnTo>
                  <a:lnTo>
                    <a:pt x="2496" y="36"/>
                  </a:lnTo>
                  <a:lnTo>
                    <a:pt x="2496" y="36"/>
                  </a:lnTo>
                  <a:lnTo>
                    <a:pt x="2492" y="36"/>
                  </a:lnTo>
                  <a:lnTo>
                    <a:pt x="2492" y="36"/>
                  </a:lnTo>
                  <a:lnTo>
                    <a:pt x="2488" y="36"/>
                  </a:lnTo>
                  <a:lnTo>
                    <a:pt x="2488" y="36"/>
                  </a:lnTo>
                  <a:lnTo>
                    <a:pt x="2488" y="36"/>
                  </a:lnTo>
                  <a:lnTo>
                    <a:pt x="2488" y="36"/>
                  </a:lnTo>
                  <a:lnTo>
                    <a:pt x="2484" y="36"/>
                  </a:lnTo>
                  <a:lnTo>
                    <a:pt x="2484" y="36"/>
                  </a:lnTo>
                  <a:lnTo>
                    <a:pt x="2482" y="36"/>
                  </a:lnTo>
                  <a:lnTo>
                    <a:pt x="2482" y="36"/>
                  </a:lnTo>
                  <a:lnTo>
                    <a:pt x="2482" y="36"/>
                  </a:lnTo>
                  <a:lnTo>
                    <a:pt x="2482" y="36"/>
                  </a:lnTo>
                  <a:lnTo>
                    <a:pt x="2482" y="36"/>
                  </a:lnTo>
                  <a:lnTo>
                    <a:pt x="2482" y="36"/>
                  </a:lnTo>
                  <a:lnTo>
                    <a:pt x="2480" y="36"/>
                  </a:lnTo>
                  <a:lnTo>
                    <a:pt x="2480" y="36"/>
                  </a:lnTo>
                  <a:lnTo>
                    <a:pt x="2480" y="36"/>
                  </a:lnTo>
                  <a:lnTo>
                    <a:pt x="2480" y="36"/>
                  </a:lnTo>
                  <a:lnTo>
                    <a:pt x="2474" y="36"/>
                  </a:lnTo>
                  <a:lnTo>
                    <a:pt x="2474" y="36"/>
                  </a:lnTo>
                  <a:lnTo>
                    <a:pt x="2470" y="36"/>
                  </a:lnTo>
                  <a:lnTo>
                    <a:pt x="2470" y="36"/>
                  </a:lnTo>
                  <a:lnTo>
                    <a:pt x="2466" y="38"/>
                  </a:lnTo>
                  <a:lnTo>
                    <a:pt x="2466" y="38"/>
                  </a:lnTo>
                  <a:lnTo>
                    <a:pt x="2464" y="36"/>
                  </a:lnTo>
                  <a:lnTo>
                    <a:pt x="2464" y="36"/>
                  </a:lnTo>
                  <a:lnTo>
                    <a:pt x="2458" y="38"/>
                  </a:lnTo>
                  <a:lnTo>
                    <a:pt x="2458" y="38"/>
                  </a:lnTo>
                  <a:lnTo>
                    <a:pt x="2458" y="38"/>
                  </a:lnTo>
                  <a:lnTo>
                    <a:pt x="2458" y="38"/>
                  </a:lnTo>
                  <a:lnTo>
                    <a:pt x="2456" y="38"/>
                  </a:lnTo>
                  <a:lnTo>
                    <a:pt x="2456" y="38"/>
                  </a:lnTo>
                  <a:lnTo>
                    <a:pt x="2456" y="38"/>
                  </a:lnTo>
                  <a:lnTo>
                    <a:pt x="2456" y="38"/>
                  </a:lnTo>
                  <a:lnTo>
                    <a:pt x="2452" y="36"/>
                  </a:lnTo>
                  <a:lnTo>
                    <a:pt x="2452" y="36"/>
                  </a:lnTo>
                  <a:lnTo>
                    <a:pt x="2448" y="38"/>
                  </a:lnTo>
                  <a:lnTo>
                    <a:pt x="2448" y="38"/>
                  </a:lnTo>
                  <a:lnTo>
                    <a:pt x="2446" y="38"/>
                  </a:lnTo>
                  <a:lnTo>
                    <a:pt x="2446" y="38"/>
                  </a:lnTo>
                  <a:lnTo>
                    <a:pt x="2442" y="40"/>
                  </a:lnTo>
                  <a:lnTo>
                    <a:pt x="2442" y="40"/>
                  </a:lnTo>
                  <a:lnTo>
                    <a:pt x="2438" y="40"/>
                  </a:lnTo>
                  <a:lnTo>
                    <a:pt x="2438" y="40"/>
                  </a:lnTo>
                  <a:lnTo>
                    <a:pt x="2432" y="38"/>
                  </a:lnTo>
                  <a:lnTo>
                    <a:pt x="2432" y="38"/>
                  </a:lnTo>
                  <a:lnTo>
                    <a:pt x="2432" y="38"/>
                  </a:lnTo>
                  <a:lnTo>
                    <a:pt x="2432" y="38"/>
                  </a:lnTo>
                  <a:lnTo>
                    <a:pt x="2430" y="36"/>
                  </a:lnTo>
                  <a:lnTo>
                    <a:pt x="2430" y="36"/>
                  </a:lnTo>
                  <a:lnTo>
                    <a:pt x="2428" y="36"/>
                  </a:lnTo>
                  <a:lnTo>
                    <a:pt x="2428" y="36"/>
                  </a:lnTo>
                  <a:lnTo>
                    <a:pt x="2424" y="34"/>
                  </a:lnTo>
                  <a:lnTo>
                    <a:pt x="2424" y="34"/>
                  </a:lnTo>
                  <a:lnTo>
                    <a:pt x="2420" y="34"/>
                  </a:lnTo>
                  <a:lnTo>
                    <a:pt x="2420" y="34"/>
                  </a:lnTo>
                  <a:lnTo>
                    <a:pt x="2416" y="36"/>
                  </a:lnTo>
                  <a:lnTo>
                    <a:pt x="2416" y="36"/>
                  </a:lnTo>
                  <a:lnTo>
                    <a:pt x="2414" y="36"/>
                  </a:lnTo>
                  <a:lnTo>
                    <a:pt x="2414" y="36"/>
                  </a:lnTo>
                  <a:lnTo>
                    <a:pt x="2412" y="36"/>
                  </a:lnTo>
                  <a:lnTo>
                    <a:pt x="2412" y="36"/>
                  </a:lnTo>
                  <a:lnTo>
                    <a:pt x="2408" y="36"/>
                  </a:lnTo>
                  <a:lnTo>
                    <a:pt x="2408" y="36"/>
                  </a:lnTo>
                  <a:lnTo>
                    <a:pt x="2406" y="36"/>
                  </a:lnTo>
                  <a:lnTo>
                    <a:pt x="2406" y="36"/>
                  </a:lnTo>
                  <a:lnTo>
                    <a:pt x="2402" y="36"/>
                  </a:lnTo>
                  <a:lnTo>
                    <a:pt x="2402" y="36"/>
                  </a:lnTo>
                  <a:lnTo>
                    <a:pt x="2402" y="38"/>
                  </a:lnTo>
                  <a:lnTo>
                    <a:pt x="2402" y="38"/>
                  </a:lnTo>
                  <a:lnTo>
                    <a:pt x="2402" y="38"/>
                  </a:lnTo>
                  <a:lnTo>
                    <a:pt x="2402" y="38"/>
                  </a:lnTo>
                  <a:lnTo>
                    <a:pt x="2402" y="38"/>
                  </a:lnTo>
                  <a:lnTo>
                    <a:pt x="2402" y="38"/>
                  </a:lnTo>
                  <a:lnTo>
                    <a:pt x="2400" y="38"/>
                  </a:lnTo>
                  <a:lnTo>
                    <a:pt x="2400" y="38"/>
                  </a:lnTo>
                  <a:lnTo>
                    <a:pt x="2400" y="38"/>
                  </a:lnTo>
                  <a:lnTo>
                    <a:pt x="2400" y="38"/>
                  </a:lnTo>
                  <a:lnTo>
                    <a:pt x="2400" y="38"/>
                  </a:lnTo>
                  <a:lnTo>
                    <a:pt x="2400" y="38"/>
                  </a:lnTo>
                  <a:lnTo>
                    <a:pt x="2398" y="38"/>
                  </a:lnTo>
                  <a:lnTo>
                    <a:pt x="2398" y="38"/>
                  </a:lnTo>
                  <a:lnTo>
                    <a:pt x="2396" y="36"/>
                  </a:lnTo>
                  <a:lnTo>
                    <a:pt x="2396" y="36"/>
                  </a:lnTo>
                  <a:lnTo>
                    <a:pt x="2394" y="36"/>
                  </a:lnTo>
                  <a:lnTo>
                    <a:pt x="2394" y="36"/>
                  </a:lnTo>
                  <a:lnTo>
                    <a:pt x="2392" y="36"/>
                  </a:lnTo>
                  <a:lnTo>
                    <a:pt x="2392" y="36"/>
                  </a:lnTo>
                  <a:lnTo>
                    <a:pt x="2388" y="36"/>
                  </a:lnTo>
                  <a:lnTo>
                    <a:pt x="2388" y="36"/>
                  </a:lnTo>
                  <a:lnTo>
                    <a:pt x="2384" y="34"/>
                  </a:lnTo>
                  <a:lnTo>
                    <a:pt x="2384" y="34"/>
                  </a:lnTo>
                  <a:lnTo>
                    <a:pt x="2380" y="36"/>
                  </a:lnTo>
                  <a:lnTo>
                    <a:pt x="2380" y="36"/>
                  </a:lnTo>
                  <a:lnTo>
                    <a:pt x="2374" y="36"/>
                  </a:lnTo>
                  <a:lnTo>
                    <a:pt x="2374" y="36"/>
                  </a:lnTo>
                  <a:lnTo>
                    <a:pt x="2372" y="38"/>
                  </a:lnTo>
                  <a:lnTo>
                    <a:pt x="2372" y="38"/>
                  </a:lnTo>
                  <a:lnTo>
                    <a:pt x="2368" y="38"/>
                  </a:lnTo>
                  <a:lnTo>
                    <a:pt x="2368" y="38"/>
                  </a:lnTo>
                  <a:lnTo>
                    <a:pt x="2366" y="38"/>
                  </a:lnTo>
                  <a:lnTo>
                    <a:pt x="2366" y="38"/>
                  </a:lnTo>
                  <a:lnTo>
                    <a:pt x="2366" y="38"/>
                  </a:lnTo>
                  <a:lnTo>
                    <a:pt x="2366" y="38"/>
                  </a:lnTo>
                  <a:lnTo>
                    <a:pt x="2364" y="36"/>
                  </a:lnTo>
                  <a:lnTo>
                    <a:pt x="2364" y="36"/>
                  </a:lnTo>
                  <a:lnTo>
                    <a:pt x="2356" y="36"/>
                  </a:lnTo>
                  <a:lnTo>
                    <a:pt x="2356" y="36"/>
                  </a:lnTo>
                  <a:lnTo>
                    <a:pt x="2354" y="34"/>
                  </a:lnTo>
                  <a:lnTo>
                    <a:pt x="2354" y="34"/>
                  </a:lnTo>
                  <a:lnTo>
                    <a:pt x="2352" y="34"/>
                  </a:lnTo>
                  <a:lnTo>
                    <a:pt x="2352" y="34"/>
                  </a:lnTo>
                  <a:lnTo>
                    <a:pt x="2350" y="34"/>
                  </a:lnTo>
                  <a:lnTo>
                    <a:pt x="2350" y="34"/>
                  </a:lnTo>
                  <a:lnTo>
                    <a:pt x="2344" y="34"/>
                  </a:lnTo>
                  <a:lnTo>
                    <a:pt x="2344" y="34"/>
                  </a:lnTo>
                  <a:lnTo>
                    <a:pt x="2342" y="36"/>
                  </a:lnTo>
                  <a:lnTo>
                    <a:pt x="2342" y="36"/>
                  </a:lnTo>
                  <a:lnTo>
                    <a:pt x="2338" y="36"/>
                  </a:lnTo>
                  <a:lnTo>
                    <a:pt x="2338" y="36"/>
                  </a:lnTo>
                  <a:lnTo>
                    <a:pt x="2334" y="38"/>
                  </a:lnTo>
                  <a:lnTo>
                    <a:pt x="2334" y="38"/>
                  </a:lnTo>
                  <a:lnTo>
                    <a:pt x="2328" y="36"/>
                  </a:lnTo>
                  <a:lnTo>
                    <a:pt x="2328" y="36"/>
                  </a:lnTo>
                  <a:lnTo>
                    <a:pt x="2328" y="36"/>
                  </a:lnTo>
                  <a:lnTo>
                    <a:pt x="2328" y="36"/>
                  </a:lnTo>
                  <a:lnTo>
                    <a:pt x="2326" y="36"/>
                  </a:lnTo>
                  <a:lnTo>
                    <a:pt x="2326" y="36"/>
                  </a:lnTo>
                  <a:lnTo>
                    <a:pt x="2324" y="34"/>
                  </a:lnTo>
                  <a:lnTo>
                    <a:pt x="2324" y="34"/>
                  </a:lnTo>
                  <a:lnTo>
                    <a:pt x="2320" y="34"/>
                  </a:lnTo>
                  <a:lnTo>
                    <a:pt x="2320" y="34"/>
                  </a:lnTo>
                  <a:lnTo>
                    <a:pt x="2318" y="34"/>
                  </a:lnTo>
                  <a:lnTo>
                    <a:pt x="2318" y="34"/>
                  </a:lnTo>
                  <a:lnTo>
                    <a:pt x="2312" y="34"/>
                  </a:lnTo>
                  <a:lnTo>
                    <a:pt x="2312" y="34"/>
                  </a:lnTo>
                  <a:lnTo>
                    <a:pt x="2306" y="34"/>
                  </a:lnTo>
                  <a:lnTo>
                    <a:pt x="2306" y="34"/>
                  </a:lnTo>
                  <a:lnTo>
                    <a:pt x="2300" y="34"/>
                  </a:lnTo>
                  <a:lnTo>
                    <a:pt x="2300" y="34"/>
                  </a:lnTo>
                  <a:lnTo>
                    <a:pt x="2294" y="36"/>
                  </a:lnTo>
                  <a:lnTo>
                    <a:pt x="2294" y="36"/>
                  </a:lnTo>
                  <a:lnTo>
                    <a:pt x="2294" y="36"/>
                  </a:lnTo>
                  <a:lnTo>
                    <a:pt x="2294" y="36"/>
                  </a:lnTo>
                  <a:lnTo>
                    <a:pt x="2292" y="36"/>
                  </a:lnTo>
                  <a:lnTo>
                    <a:pt x="2292" y="36"/>
                  </a:lnTo>
                  <a:lnTo>
                    <a:pt x="2290" y="34"/>
                  </a:lnTo>
                  <a:lnTo>
                    <a:pt x="2290" y="34"/>
                  </a:lnTo>
                  <a:lnTo>
                    <a:pt x="2286" y="34"/>
                  </a:lnTo>
                  <a:lnTo>
                    <a:pt x="2286" y="34"/>
                  </a:lnTo>
                  <a:lnTo>
                    <a:pt x="2284" y="34"/>
                  </a:lnTo>
                  <a:lnTo>
                    <a:pt x="2284" y="34"/>
                  </a:lnTo>
                  <a:lnTo>
                    <a:pt x="2282" y="32"/>
                  </a:lnTo>
                  <a:lnTo>
                    <a:pt x="2282" y="32"/>
                  </a:lnTo>
                  <a:lnTo>
                    <a:pt x="2276" y="34"/>
                  </a:lnTo>
                  <a:lnTo>
                    <a:pt x="2276" y="34"/>
                  </a:lnTo>
                  <a:lnTo>
                    <a:pt x="2272" y="36"/>
                  </a:lnTo>
                  <a:lnTo>
                    <a:pt x="2272" y="36"/>
                  </a:lnTo>
                  <a:lnTo>
                    <a:pt x="2262" y="36"/>
                  </a:lnTo>
                  <a:lnTo>
                    <a:pt x="2262" y="36"/>
                  </a:lnTo>
                  <a:lnTo>
                    <a:pt x="2258" y="34"/>
                  </a:lnTo>
                  <a:lnTo>
                    <a:pt x="2258" y="34"/>
                  </a:lnTo>
                  <a:lnTo>
                    <a:pt x="2254" y="36"/>
                  </a:lnTo>
                  <a:lnTo>
                    <a:pt x="2254" y="36"/>
                  </a:lnTo>
                  <a:lnTo>
                    <a:pt x="2252" y="36"/>
                  </a:lnTo>
                  <a:lnTo>
                    <a:pt x="2248" y="34"/>
                  </a:lnTo>
                  <a:lnTo>
                    <a:pt x="2248" y="34"/>
                  </a:lnTo>
                  <a:lnTo>
                    <a:pt x="2244" y="34"/>
                  </a:lnTo>
                  <a:lnTo>
                    <a:pt x="2244" y="34"/>
                  </a:lnTo>
                  <a:lnTo>
                    <a:pt x="2244" y="34"/>
                  </a:lnTo>
                  <a:lnTo>
                    <a:pt x="2244" y="34"/>
                  </a:lnTo>
                  <a:lnTo>
                    <a:pt x="2242" y="34"/>
                  </a:lnTo>
                  <a:lnTo>
                    <a:pt x="2242" y="34"/>
                  </a:lnTo>
                  <a:lnTo>
                    <a:pt x="2238" y="36"/>
                  </a:lnTo>
                  <a:lnTo>
                    <a:pt x="2238" y="36"/>
                  </a:lnTo>
                  <a:lnTo>
                    <a:pt x="2238" y="36"/>
                  </a:lnTo>
                  <a:lnTo>
                    <a:pt x="2238" y="36"/>
                  </a:lnTo>
                  <a:lnTo>
                    <a:pt x="2234" y="36"/>
                  </a:lnTo>
                  <a:lnTo>
                    <a:pt x="2234" y="36"/>
                  </a:lnTo>
                  <a:lnTo>
                    <a:pt x="2234" y="36"/>
                  </a:lnTo>
                  <a:lnTo>
                    <a:pt x="2234" y="36"/>
                  </a:lnTo>
                  <a:lnTo>
                    <a:pt x="2234" y="36"/>
                  </a:lnTo>
                  <a:lnTo>
                    <a:pt x="2234" y="36"/>
                  </a:lnTo>
                  <a:lnTo>
                    <a:pt x="2226" y="38"/>
                  </a:lnTo>
                  <a:lnTo>
                    <a:pt x="2226" y="38"/>
                  </a:lnTo>
                  <a:lnTo>
                    <a:pt x="2218" y="38"/>
                  </a:lnTo>
                  <a:lnTo>
                    <a:pt x="2218" y="38"/>
                  </a:lnTo>
                  <a:lnTo>
                    <a:pt x="2216" y="40"/>
                  </a:lnTo>
                  <a:lnTo>
                    <a:pt x="2216" y="40"/>
                  </a:lnTo>
                  <a:lnTo>
                    <a:pt x="2212" y="40"/>
                  </a:lnTo>
                  <a:lnTo>
                    <a:pt x="2212" y="40"/>
                  </a:lnTo>
                  <a:lnTo>
                    <a:pt x="2210" y="38"/>
                  </a:lnTo>
                  <a:lnTo>
                    <a:pt x="2210" y="38"/>
                  </a:lnTo>
                  <a:lnTo>
                    <a:pt x="2208" y="36"/>
                  </a:lnTo>
                  <a:lnTo>
                    <a:pt x="2208" y="36"/>
                  </a:lnTo>
                  <a:lnTo>
                    <a:pt x="2204" y="36"/>
                  </a:lnTo>
                  <a:lnTo>
                    <a:pt x="2200" y="36"/>
                  </a:lnTo>
                  <a:lnTo>
                    <a:pt x="2200" y="36"/>
                  </a:lnTo>
                  <a:lnTo>
                    <a:pt x="2194" y="36"/>
                  </a:lnTo>
                  <a:lnTo>
                    <a:pt x="2194" y="36"/>
                  </a:lnTo>
                  <a:lnTo>
                    <a:pt x="2194" y="36"/>
                  </a:lnTo>
                  <a:lnTo>
                    <a:pt x="2194" y="36"/>
                  </a:lnTo>
                  <a:lnTo>
                    <a:pt x="2190" y="36"/>
                  </a:lnTo>
                  <a:lnTo>
                    <a:pt x="2190" y="36"/>
                  </a:lnTo>
                  <a:lnTo>
                    <a:pt x="2186" y="36"/>
                  </a:lnTo>
                  <a:lnTo>
                    <a:pt x="2186" y="36"/>
                  </a:lnTo>
                  <a:lnTo>
                    <a:pt x="2184" y="36"/>
                  </a:lnTo>
                  <a:lnTo>
                    <a:pt x="2184" y="36"/>
                  </a:lnTo>
                  <a:lnTo>
                    <a:pt x="2178" y="36"/>
                  </a:lnTo>
                  <a:lnTo>
                    <a:pt x="2178" y="36"/>
                  </a:lnTo>
                  <a:lnTo>
                    <a:pt x="2170" y="36"/>
                  </a:lnTo>
                  <a:lnTo>
                    <a:pt x="2170" y="36"/>
                  </a:lnTo>
                  <a:lnTo>
                    <a:pt x="2168" y="38"/>
                  </a:lnTo>
                  <a:lnTo>
                    <a:pt x="2168" y="38"/>
                  </a:lnTo>
                  <a:lnTo>
                    <a:pt x="2164" y="38"/>
                  </a:lnTo>
                  <a:lnTo>
                    <a:pt x="2164" y="38"/>
                  </a:lnTo>
                  <a:lnTo>
                    <a:pt x="2162" y="38"/>
                  </a:lnTo>
                  <a:lnTo>
                    <a:pt x="2162" y="38"/>
                  </a:lnTo>
                  <a:lnTo>
                    <a:pt x="2158" y="38"/>
                  </a:lnTo>
                  <a:lnTo>
                    <a:pt x="2158" y="38"/>
                  </a:lnTo>
                  <a:lnTo>
                    <a:pt x="2154" y="36"/>
                  </a:lnTo>
                  <a:lnTo>
                    <a:pt x="2154" y="36"/>
                  </a:lnTo>
                  <a:lnTo>
                    <a:pt x="2148" y="38"/>
                  </a:lnTo>
                  <a:lnTo>
                    <a:pt x="2148" y="38"/>
                  </a:lnTo>
                  <a:lnTo>
                    <a:pt x="2144" y="36"/>
                  </a:lnTo>
                  <a:lnTo>
                    <a:pt x="2144" y="36"/>
                  </a:lnTo>
                  <a:lnTo>
                    <a:pt x="2140" y="36"/>
                  </a:lnTo>
                  <a:lnTo>
                    <a:pt x="2140" y="36"/>
                  </a:lnTo>
                  <a:lnTo>
                    <a:pt x="2130" y="36"/>
                  </a:lnTo>
                  <a:lnTo>
                    <a:pt x="2130" y="36"/>
                  </a:lnTo>
                  <a:lnTo>
                    <a:pt x="2128" y="36"/>
                  </a:lnTo>
                  <a:lnTo>
                    <a:pt x="2128" y="36"/>
                  </a:lnTo>
                  <a:lnTo>
                    <a:pt x="2124" y="36"/>
                  </a:lnTo>
                  <a:lnTo>
                    <a:pt x="2118" y="36"/>
                  </a:lnTo>
                  <a:lnTo>
                    <a:pt x="2118" y="36"/>
                  </a:lnTo>
                  <a:lnTo>
                    <a:pt x="2114" y="36"/>
                  </a:lnTo>
                  <a:lnTo>
                    <a:pt x="2110" y="38"/>
                  </a:lnTo>
                  <a:lnTo>
                    <a:pt x="2110" y="38"/>
                  </a:lnTo>
                  <a:lnTo>
                    <a:pt x="2102" y="38"/>
                  </a:lnTo>
                  <a:lnTo>
                    <a:pt x="2102" y="38"/>
                  </a:lnTo>
                  <a:lnTo>
                    <a:pt x="2100" y="36"/>
                  </a:lnTo>
                  <a:lnTo>
                    <a:pt x="2100" y="36"/>
                  </a:lnTo>
                  <a:lnTo>
                    <a:pt x="2096" y="36"/>
                  </a:lnTo>
                  <a:lnTo>
                    <a:pt x="2092" y="36"/>
                  </a:lnTo>
                  <a:lnTo>
                    <a:pt x="2092" y="36"/>
                  </a:lnTo>
                  <a:lnTo>
                    <a:pt x="2090" y="38"/>
                  </a:lnTo>
                  <a:lnTo>
                    <a:pt x="2090" y="38"/>
                  </a:lnTo>
                  <a:lnTo>
                    <a:pt x="2088" y="38"/>
                  </a:lnTo>
                  <a:lnTo>
                    <a:pt x="2088" y="38"/>
                  </a:lnTo>
                  <a:lnTo>
                    <a:pt x="2082" y="38"/>
                  </a:lnTo>
                  <a:lnTo>
                    <a:pt x="2082" y="38"/>
                  </a:lnTo>
                  <a:lnTo>
                    <a:pt x="2078" y="40"/>
                  </a:lnTo>
                  <a:lnTo>
                    <a:pt x="2078" y="40"/>
                  </a:lnTo>
                  <a:lnTo>
                    <a:pt x="2078" y="40"/>
                  </a:lnTo>
                  <a:lnTo>
                    <a:pt x="2078" y="40"/>
                  </a:lnTo>
                  <a:lnTo>
                    <a:pt x="2074" y="40"/>
                  </a:lnTo>
                  <a:lnTo>
                    <a:pt x="2074" y="40"/>
                  </a:lnTo>
                  <a:lnTo>
                    <a:pt x="2074" y="40"/>
                  </a:lnTo>
                  <a:lnTo>
                    <a:pt x="2074" y="40"/>
                  </a:lnTo>
                  <a:lnTo>
                    <a:pt x="2074" y="40"/>
                  </a:lnTo>
                  <a:lnTo>
                    <a:pt x="2074" y="40"/>
                  </a:lnTo>
                  <a:lnTo>
                    <a:pt x="2072" y="40"/>
                  </a:lnTo>
                  <a:lnTo>
                    <a:pt x="2072" y="40"/>
                  </a:lnTo>
                  <a:lnTo>
                    <a:pt x="2068" y="40"/>
                  </a:lnTo>
                  <a:lnTo>
                    <a:pt x="2068" y="40"/>
                  </a:lnTo>
                  <a:lnTo>
                    <a:pt x="2062" y="40"/>
                  </a:lnTo>
                  <a:lnTo>
                    <a:pt x="2058" y="38"/>
                  </a:lnTo>
                  <a:lnTo>
                    <a:pt x="2058" y="38"/>
                  </a:lnTo>
                  <a:lnTo>
                    <a:pt x="2052" y="38"/>
                  </a:lnTo>
                  <a:lnTo>
                    <a:pt x="2052" y="38"/>
                  </a:lnTo>
                  <a:lnTo>
                    <a:pt x="2046" y="40"/>
                  </a:lnTo>
                  <a:lnTo>
                    <a:pt x="2042" y="40"/>
                  </a:lnTo>
                  <a:lnTo>
                    <a:pt x="2042" y="40"/>
                  </a:lnTo>
                  <a:lnTo>
                    <a:pt x="2040" y="40"/>
                  </a:lnTo>
                  <a:lnTo>
                    <a:pt x="2040" y="40"/>
                  </a:lnTo>
                  <a:lnTo>
                    <a:pt x="2036" y="40"/>
                  </a:lnTo>
                  <a:lnTo>
                    <a:pt x="2036" y="40"/>
                  </a:lnTo>
                  <a:lnTo>
                    <a:pt x="2030" y="40"/>
                  </a:lnTo>
                  <a:lnTo>
                    <a:pt x="2030" y="40"/>
                  </a:lnTo>
                  <a:lnTo>
                    <a:pt x="2024" y="40"/>
                  </a:lnTo>
                  <a:lnTo>
                    <a:pt x="2024" y="40"/>
                  </a:lnTo>
                  <a:lnTo>
                    <a:pt x="2020" y="40"/>
                  </a:lnTo>
                  <a:lnTo>
                    <a:pt x="2020" y="40"/>
                  </a:lnTo>
                  <a:lnTo>
                    <a:pt x="2018" y="40"/>
                  </a:lnTo>
                  <a:lnTo>
                    <a:pt x="2018" y="40"/>
                  </a:lnTo>
                  <a:lnTo>
                    <a:pt x="2016" y="40"/>
                  </a:lnTo>
                  <a:lnTo>
                    <a:pt x="2016" y="40"/>
                  </a:lnTo>
                  <a:lnTo>
                    <a:pt x="2016" y="40"/>
                  </a:lnTo>
                  <a:lnTo>
                    <a:pt x="2016" y="40"/>
                  </a:lnTo>
                  <a:lnTo>
                    <a:pt x="2016" y="38"/>
                  </a:lnTo>
                  <a:lnTo>
                    <a:pt x="2016" y="38"/>
                  </a:lnTo>
                  <a:lnTo>
                    <a:pt x="2010" y="40"/>
                  </a:lnTo>
                  <a:lnTo>
                    <a:pt x="2010" y="40"/>
                  </a:lnTo>
                  <a:lnTo>
                    <a:pt x="2010" y="40"/>
                  </a:lnTo>
                  <a:lnTo>
                    <a:pt x="2010" y="40"/>
                  </a:lnTo>
                  <a:lnTo>
                    <a:pt x="2008" y="40"/>
                  </a:lnTo>
                  <a:lnTo>
                    <a:pt x="2008" y="40"/>
                  </a:lnTo>
                  <a:lnTo>
                    <a:pt x="2006" y="40"/>
                  </a:lnTo>
                  <a:lnTo>
                    <a:pt x="2006" y="40"/>
                  </a:lnTo>
                  <a:lnTo>
                    <a:pt x="2000" y="40"/>
                  </a:lnTo>
                  <a:lnTo>
                    <a:pt x="2000" y="40"/>
                  </a:lnTo>
                  <a:lnTo>
                    <a:pt x="1998" y="40"/>
                  </a:lnTo>
                  <a:lnTo>
                    <a:pt x="1998" y="40"/>
                  </a:lnTo>
                  <a:lnTo>
                    <a:pt x="1996" y="40"/>
                  </a:lnTo>
                  <a:lnTo>
                    <a:pt x="1996" y="40"/>
                  </a:lnTo>
                  <a:lnTo>
                    <a:pt x="1994" y="40"/>
                  </a:lnTo>
                  <a:lnTo>
                    <a:pt x="1994" y="40"/>
                  </a:lnTo>
                  <a:lnTo>
                    <a:pt x="1988" y="38"/>
                  </a:lnTo>
                  <a:lnTo>
                    <a:pt x="1988" y="38"/>
                  </a:lnTo>
                  <a:lnTo>
                    <a:pt x="1984" y="38"/>
                  </a:lnTo>
                  <a:lnTo>
                    <a:pt x="1984" y="38"/>
                  </a:lnTo>
                  <a:lnTo>
                    <a:pt x="1976" y="38"/>
                  </a:lnTo>
                  <a:lnTo>
                    <a:pt x="1976" y="38"/>
                  </a:lnTo>
                  <a:lnTo>
                    <a:pt x="1972" y="38"/>
                  </a:lnTo>
                  <a:lnTo>
                    <a:pt x="1972" y="38"/>
                  </a:lnTo>
                  <a:lnTo>
                    <a:pt x="1968" y="40"/>
                  </a:lnTo>
                  <a:lnTo>
                    <a:pt x="1968" y="40"/>
                  </a:lnTo>
                  <a:lnTo>
                    <a:pt x="1964" y="40"/>
                  </a:lnTo>
                  <a:lnTo>
                    <a:pt x="1964" y="40"/>
                  </a:lnTo>
                  <a:lnTo>
                    <a:pt x="1960" y="40"/>
                  </a:lnTo>
                  <a:lnTo>
                    <a:pt x="1960" y="40"/>
                  </a:lnTo>
                  <a:lnTo>
                    <a:pt x="1958" y="40"/>
                  </a:lnTo>
                  <a:lnTo>
                    <a:pt x="1958" y="40"/>
                  </a:lnTo>
                  <a:lnTo>
                    <a:pt x="1950" y="40"/>
                  </a:lnTo>
                  <a:lnTo>
                    <a:pt x="1950" y="40"/>
                  </a:lnTo>
                  <a:lnTo>
                    <a:pt x="1948" y="40"/>
                  </a:lnTo>
                  <a:lnTo>
                    <a:pt x="1948" y="40"/>
                  </a:lnTo>
                  <a:lnTo>
                    <a:pt x="1948" y="40"/>
                  </a:lnTo>
                  <a:lnTo>
                    <a:pt x="1948" y="40"/>
                  </a:lnTo>
                  <a:lnTo>
                    <a:pt x="1948" y="40"/>
                  </a:lnTo>
                  <a:lnTo>
                    <a:pt x="1948" y="40"/>
                  </a:lnTo>
                  <a:lnTo>
                    <a:pt x="1948" y="40"/>
                  </a:lnTo>
                  <a:lnTo>
                    <a:pt x="1948" y="40"/>
                  </a:lnTo>
                  <a:lnTo>
                    <a:pt x="1946" y="40"/>
                  </a:lnTo>
                  <a:lnTo>
                    <a:pt x="1946" y="40"/>
                  </a:lnTo>
                  <a:lnTo>
                    <a:pt x="1944" y="40"/>
                  </a:lnTo>
                  <a:lnTo>
                    <a:pt x="1944" y="40"/>
                  </a:lnTo>
                  <a:lnTo>
                    <a:pt x="1944" y="40"/>
                  </a:lnTo>
                  <a:lnTo>
                    <a:pt x="1944" y="40"/>
                  </a:lnTo>
                  <a:lnTo>
                    <a:pt x="1944" y="40"/>
                  </a:lnTo>
                  <a:lnTo>
                    <a:pt x="1944" y="40"/>
                  </a:lnTo>
                  <a:lnTo>
                    <a:pt x="1942" y="40"/>
                  </a:lnTo>
                  <a:lnTo>
                    <a:pt x="1942" y="40"/>
                  </a:lnTo>
                  <a:lnTo>
                    <a:pt x="1942" y="40"/>
                  </a:lnTo>
                  <a:lnTo>
                    <a:pt x="1942" y="40"/>
                  </a:lnTo>
                  <a:lnTo>
                    <a:pt x="1934" y="40"/>
                  </a:lnTo>
                  <a:lnTo>
                    <a:pt x="1934" y="40"/>
                  </a:lnTo>
                  <a:lnTo>
                    <a:pt x="1932" y="40"/>
                  </a:lnTo>
                  <a:lnTo>
                    <a:pt x="1932" y="40"/>
                  </a:lnTo>
                  <a:lnTo>
                    <a:pt x="1932" y="40"/>
                  </a:lnTo>
                  <a:lnTo>
                    <a:pt x="1932" y="40"/>
                  </a:lnTo>
                  <a:lnTo>
                    <a:pt x="1932" y="40"/>
                  </a:lnTo>
                  <a:lnTo>
                    <a:pt x="1928" y="40"/>
                  </a:lnTo>
                  <a:lnTo>
                    <a:pt x="1924" y="40"/>
                  </a:lnTo>
                  <a:lnTo>
                    <a:pt x="1924" y="40"/>
                  </a:lnTo>
                  <a:lnTo>
                    <a:pt x="1924" y="40"/>
                  </a:lnTo>
                  <a:lnTo>
                    <a:pt x="1924" y="40"/>
                  </a:lnTo>
                  <a:lnTo>
                    <a:pt x="1922" y="40"/>
                  </a:lnTo>
                  <a:lnTo>
                    <a:pt x="1922" y="40"/>
                  </a:lnTo>
                  <a:lnTo>
                    <a:pt x="1918" y="40"/>
                  </a:lnTo>
                  <a:lnTo>
                    <a:pt x="1918" y="40"/>
                  </a:lnTo>
                  <a:lnTo>
                    <a:pt x="1914" y="40"/>
                  </a:lnTo>
                  <a:lnTo>
                    <a:pt x="1914" y="40"/>
                  </a:lnTo>
                  <a:lnTo>
                    <a:pt x="1910" y="40"/>
                  </a:lnTo>
                  <a:lnTo>
                    <a:pt x="1910" y="40"/>
                  </a:lnTo>
                  <a:lnTo>
                    <a:pt x="1908" y="40"/>
                  </a:lnTo>
                  <a:lnTo>
                    <a:pt x="1908" y="40"/>
                  </a:lnTo>
                  <a:lnTo>
                    <a:pt x="1906" y="42"/>
                  </a:lnTo>
                  <a:lnTo>
                    <a:pt x="1906" y="42"/>
                  </a:lnTo>
                  <a:lnTo>
                    <a:pt x="1900" y="42"/>
                  </a:lnTo>
                  <a:lnTo>
                    <a:pt x="1900" y="42"/>
                  </a:lnTo>
                  <a:lnTo>
                    <a:pt x="1900" y="42"/>
                  </a:lnTo>
                  <a:lnTo>
                    <a:pt x="1900" y="42"/>
                  </a:lnTo>
                  <a:lnTo>
                    <a:pt x="1896" y="42"/>
                  </a:lnTo>
                  <a:lnTo>
                    <a:pt x="1896" y="42"/>
                  </a:lnTo>
                  <a:lnTo>
                    <a:pt x="1896" y="42"/>
                  </a:lnTo>
                  <a:lnTo>
                    <a:pt x="1896" y="42"/>
                  </a:lnTo>
                  <a:lnTo>
                    <a:pt x="1894" y="42"/>
                  </a:lnTo>
                  <a:lnTo>
                    <a:pt x="1894" y="42"/>
                  </a:lnTo>
                  <a:lnTo>
                    <a:pt x="1888" y="42"/>
                  </a:lnTo>
                  <a:lnTo>
                    <a:pt x="1888" y="42"/>
                  </a:lnTo>
                  <a:lnTo>
                    <a:pt x="1886" y="42"/>
                  </a:lnTo>
                  <a:lnTo>
                    <a:pt x="1886" y="42"/>
                  </a:lnTo>
                  <a:lnTo>
                    <a:pt x="1886" y="42"/>
                  </a:lnTo>
                  <a:lnTo>
                    <a:pt x="1886" y="42"/>
                  </a:lnTo>
                  <a:lnTo>
                    <a:pt x="1884" y="40"/>
                  </a:lnTo>
                  <a:lnTo>
                    <a:pt x="1884" y="40"/>
                  </a:lnTo>
                  <a:lnTo>
                    <a:pt x="1882" y="42"/>
                  </a:lnTo>
                  <a:lnTo>
                    <a:pt x="1882" y="42"/>
                  </a:lnTo>
                  <a:lnTo>
                    <a:pt x="1882" y="40"/>
                  </a:lnTo>
                  <a:lnTo>
                    <a:pt x="1882" y="40"/>
                  </a:lnTo>
                  <a:lnTo>
                    <a:pt x="1882" y="40"/>
                  </a:lnTo>
                  <a:lnTo>
                    <a:pt x="1882" y="40"/>
                  </a:lnTo>
                  <a:lnTo>
                    <a:pt x="1880" y="40"/>
                  </a:lnTo>
                  <a:lnTo>
                    <a:pt x="1880" y="40"/>
                  </a:lnTo>
                  <a:lnTo>
                    <a:pt x="1876" y="40"/>
                  </a:lnTo>
                  <a:lnTo>
                    <a:pt x="1876" y="40"/>
                  </a:lnTo>
                  <a:lnTo>
                    <a:pt x="1874" y="42"/>
                  </a:lnTo>
                  <a:lnTo>
                    <a:pt x="1874" y="42"/>
                  </a:lnTo>
                  <a:lnTo>
                    <a:pt x="1870" y="42"/>
                  </a:lnTo>
                  <a:lnTo>
                    <a:pt x="1870" y="42"/>
                  </a:lnTo>
                  <a:lnTo>
                    <a:pt x="1866" y="44"/>
                  </a:lnTo>
                  <a:lnTo>
                    <a:pt x="1866" y="44"/>
                  </a:lnTo>
                  <a:lnTo>
                    <a:pt x="1860" y="42"/>
                  </a:lnTo>
                  <a:lnTo>
                    <a:pt x="1860" y="42"/>
                  </a:lnTo>
                  <a:lnTo>
                    <a:pt x="1856" y="42"/>
                  </a:lnTo>
                  <a:lnTo>
                    <a:pt x="1856" y="42"/>
                  </a:lnTo>
                  <a:lnTo>
                    <a:pt x="1848" y="42"/>
                  </a:lnTo>
                  <a:lnTo>
                    <a:pt x="1848" y="42"/>
                  </a:lnTo>
                  <a:lnTo>
                    <a:pt x="1846" y="42"/>
                  </a:lnTo>
                  <a:lnTo>
                    <a:pt x="1846" y="42"/>
                  </a:lnTo>
                  <a:lnTo>
                    <a:pt x="1842" y="42"/>
                  </a:lnTo>
                  <a:lnTo>
                    <a:pt x="1842" y="42"/>
                  </a:lnTo>
                  <a:lnTo>
                    <a:pt x="1842" y="42"/>
                  </a:lnTo>
                  <a:lnTo>
                    <a:pt x="1842" y="42"/>
                  </a:lnTo>
                  <a:lnTo>
                    <a:pt x="1840" y="42"/>
                  </a:lnTo>
                  <a:lnTo>
                    <a:pt x="1840" y="42"/>
                  </a:lnTo>
                  <a:lnTo>
                    <a:pt x="1840" y="42"/>
                  </a:lnTo>
                  <a:lnTo>
                    <a:pt x="1840" y="42"/>
                  </a:lnTo>
                  <a:lnTo>
                    <a:pt x="1836" y="42"/>
                  </a:lnTo>
                  <a:lnTo>
                    <a:pt x="1832" y="42"/>
                  </a:lnTo>
                  <a:lnTo>
                    <a:pt x="1832" y="42"/>
                  </a:lnTo>
                  <a:lnTo>
                    <a:pt x="1832" y="38"/>
                  </a:lnTo>
                  <a:lnTo>
                    <a:pt x="1832" y="38"/>
                  </a:lnTo>
                  <a:lnTo>
                    <a:pt x="1830" y="38"/>
                  </a:lnTo>
                  <a:lnTo>
                    <a:pt x="1830" y="38"/>
                  </a:lnTo>
                  <a:lnTo>
                    <a:pt x="1828" y="40"/>
                  </a:lnTo>
                  <a:lnTo>
                    <a:pt x="1828" y="40"/>
                  </a:lnTo>
                  <a:lnTo>
                    <a:pt x="1826" y="40"/>
                  </a:lnTo>
                  <a:lnTo>
                    <a:pt x="1826" y="40"/>
                  </a:lnTo>
                  <a:lnTo>
                    <a:pt x="1820" y="40"/>
                  </a:lnTo>
                  <a:lnTo>
                    <a:pt x="1820" y="40"/>
                  </a:lnTo>
                  <a:lnTo>
                    <a:pt x="1820" y="40"/>
                  </a:lnTo>
                  <a:lnTo>
                    <a:pt x="1820" y="40"/>
                  </a:lnTo>
                  <a:lnTo>
                    <a:pt x="1816" y="38"/>
                  </a:lnTo>
                  <a:lnTo>
                    <a:pt x="1816" y="38"/>
                  </a:lnTo>
                  <a:lnTo>
                    <a:pt x="1814" y="38"/>
                  </a:lnTo>
                  <a:lnTo>
                    <a:pt x="1812" y="40"/>
                  </a:lnTo>
                  <a:lnTo>
                    <a:pt x="1812" y="40"/>
                  </a:lnTo>
                  <a:lnTo>
                    <a:pt x="1812" y="42"/>
                  </a:lnTo>
                  <a:lnTo>
                    <a:pt x="1812" y="42"/>
                  </a:lnTo>
                  <a:lnTo>
                    <a:pt x="1804" y="42"/>
                  </a:lnTo>
                  <a:lnTo>
                    <a:pt x="1804" y="42"/>
                  </a:lnTo>
                  <a:lnTo>
                    <a:pt x="1798" y="42"/>
                  </a:lnTo>
                  <a:lnTo>
                    <a:pt x="1798" y="42"/>
                  </a:lnTo>
                  <a:lnTo>
                    <a:pt x="1790" y="44"/>
                  </a:lnTo>
                  <a:lnTo>
                    <a:pt x="1790" y="44"/>
                  </a:lnTo>
                  <a:lnTo>
                    <a:pt x="1786" y="44"/>
                  </a:lnTo>
                  <a:lnTo>
                    <a:pt x="1782" y="44"/>
                  </a:lnTo>
                  <a:lnTo>
                    <a:pt x="1782" y="44"/>
                  </a:lnTo>
                  <a:lnTo>
                    <a:pt x="1778" y="44"/>
                  </a:lnTo>
                  <a:lnTo>
                    <a:pt x="1778" y="44"/>
                  </a:lnTo>
                  <a:lnTo>
                    <a:pt x="1774" y="44"/>
                  </a:lnTo>
                  <a:lnTo>
                    <a:pt x="1774" y="44"/>
                  </a:lnTo>
                  <a:lnTo>
                    <a:pt x="1772" y="44"/>
                  </a:lnTo>
                  <a:lnTo>
                    <a:pt x="1768" y="44"/>
                  </a:lnTo>
                  <a:lnTo>
                    <a:pt x="1768" y="44"/>
                  </a:lnTo>
                  <a:lnTo>
                    <a:pt x="1766" y="44"/>
                  </a:lnTo>
                  <a:lnTo>
                    <a:pt x="1766" y="44"/>
                  </a:lnTo>
                  <a:lnTo>
                    <a:pt x="1762" y="44"/>
                  </a:lnTo>
                  <a:lnTo>
                    <a:pt x="1762" y="44"/>
                  </a:lnTo>
                  <a:lnTo>
                    <a:pt x="1756" y="44"/>
                  </a:lnTo>
                  <a:lnTo>
                    <a:pt x="1756" y="44"/>
                  </a:lnTo>
                  <a:lnTo>
                    <a:pt x="1752" y="44"/>
                  </a:lnTo>
                  <a:lnTo>
                    <a:pt x="1752" y="44"/>
                  </a:lnTo>
                  <a:lnTo>
                    <a:pt x="1748" y="44"/>
                  </a:lnTo>
                  <a:lnTo>
                    <a:pt x="1748" y="44"/>
                  </a:lnTo>
                  <a:lnTo>
                    <a:pt x="1746" y="44"/>
                  </a:lnTo>
                  <a:lnTo>
                    <a:pt x="1746" y="44"/>
                  </a:lnTo>
                  <a:lnTo>
                    <a:pt x="1744" y="44"/>
                  </a:lnTo>
                  <a:lnTo>
                    <a:pt x="1744" y="44"/>
                  </a:lnTo>
                  <a:lnTo>
                    <a:pt x="1742" y="44"/>
                  </a:lnTo>
                  <a:lnTo>
                    <a:pt x="1742" y="44"/>
                  </a:lnTo>
                  <a:lnTo>
                    <a:pt x="1738" y="44"/>
                  </a:lnTo>
                  <a:lnTo>
                    <a:pt x="1738" y="44"/>
                  </a:lnTo>
                  <a:lnTo>
                    <a:pt x="1734" y="44"/>
                  </a:lnTo>
                  <a:lnTo>
                    <a:pt x="1734" y="44"/>
                  </a:lnTo>
                  <a:lnTo>
                    <a:pt x="1734" y="44"/>
                  </a:lnTo>
                  <a:lnTo>
                    <a:pt x="1734" y="44"/>
                  </a:lnTo>
                  <a:lnTo>
                    <a:pt x="1732" y="44"/>
                  </a:lnTo>
                  <a:lnTo>
                    <a:pt x="1732" y="44"/>
                  </a:lnTo>
                  <a:lnTo>
                    <a:pt x="1724" y="44"/>
                  </a:lnTo>
                  <a:lnTo>
                    <a:pt x="1718" y="46"/>
                  </a:lnTo>
                  <a:lnTo>
                    <a:pt x="1718" y="46"/>
                  </a:lnTo>
                  <a:lnTo>
                    <a:pt x="1718" y="44"/>
                  </a:lnTo>
                  <a:lnTo>
                    <a:pt x="1718" y="44"/>
                  </a:lnTo>
                  <a:lnTo>
                    <a:pt x="1716" y="44"/>
                  </a:lnTo>
                  <a:lnTo>
                    <a:pt x="1716" y="44"/>
                  </a:lnTo>
                  <a:lnTo>
                    <a:pt x="1706" y="44"/>
                  </a:lnTo>
                  <a:lnTo>
                    <a:pt x="1706" y="44"/>
                  </a:lnTo>
                  <a:lnTo>
                    <a:pt x="1702" y="44"/>
                  </a:lnTo>
                  <a:lnTo>
                    <a:pt x="1702" y="44"/>
                  </a:lnTo>
                  <a:lnTo>
                    <a:pt x="1698" y="44"/>
                  </a:lnTo>
                  <a:lnTo>
                    <a:pt x="1698" y="44"/>
                  </a:lnTo>
                  <a:lnTo>
                    <a:pt x="1694" y="44"/>
                  </a:lnTo>
                  <a:lnTo>
                    <a:pt x="1694" y="44"/>
                  </a:lnTo>
                  <a:lnTo>
                    <a:pt x="1694" y="44"/>
                  </a:lnTo>
                  <a:lnTo>
                    <a:pt x="1694" y="44"/>
                  </a:lnTo>
                  <a:lnTo>
                    <a:pt x="1690" y="44"/>
                  </a:lnTo>
                  <a:lnTo>
                    <a:pt x="1690" y="44"/>
                  </a:lnTo>
                  <a:lnTo>
                    <a:pt x="1686" y="44"/>
                  </a:lnTo>
                  <a:lnTo>
                    <a:pt x="1686" y="44"/>
                  </a:lnTo>
                  <a:lnTo>
                    <a:pt x="1686" y="44"/>
                  </a:lnTo>
                  <a:lnTo>
                    <a:pt x="1686" y="44"/>
                  </a:lnTo>
                  <a:lnTo>
                    <a:pt x="1682" y="44"/>
                  </a:lnTo>
                  <a:lnTo>
                    <a:pt x="1682" y="44"/>
                  </a:lnTo>
                  <a:lnTo>
                    <a:pt x="1678" y="44"/>
                  </a:lnTo>
                  <a:lnTo>
                    <a:pt x="1678" y="44"/>
                  </a:lnTo>
                  <a:lnTo>
                    <a:pt x="1672" y="44"/>
                  </a:lnTo>
                  <a:lnTo>
                    <a:pt x="1672" y="44"/>
                  </a:lnTo>
                  <a:lnTo>
                    <a:pt x="1670" y="44"/>
                  </a:lnTo>
                  <a:lnTo>
                    <a:pt x="1670" y="44"/>
                  </a:lnTo>
                  <a:lnTo>
                    <a:pt x="1668" y="44"/>
                  </a:lnTo>
                  <a:lnTo>
                    <a:pt x="1668" y="44"/>
                  </a:lnTo>
                  <a:lnTo>
                    <a:pt x="1668" y="44"/>
                  </a:lnTo>
                  <a:lnTo>
                    <a:pt x="1668" y="44"/>
                  </a:lnTo>
                  <a:lnTo>
                    <a:pt x="1664" y="44"/>
                  </a:lnTo>
                  <a:lnTo>
                    <a:pt x="1664" y="44"/>
                  </a:lnTo>
                  <a:lnTo>
                    <a:pt x="1658" y="46"/>
                  </a:lnTo>
                  <a:lnTo>
                    <a:pt x="1652" y="46"/>
                  </a:lnTo>
                  <a:lnTo>
                    <a:pt x="1652" y="46"/>
                  </a:lnTo>
                  <a:lnTo>
                    <a:pt x="1652" y="46"/>
                  </a:lnTo>
                  <a:lnTo>
                    <a:pt x="1652" y="46"/>
                  </a:lnTo>
                  <a:lnTo>
                    <a:pt x="1650" y="46"/>
                  </a:lnTo>
                  <a:lnTo>
                    <a:pt x="1650" y="46"/>
                  </a:lnTo>
                  <a:lnTo>
                    <a:pt x="1642" y="44"/>
                  </a:lnTo>
                  <a:lnTo>
                    <a:pt x="1642" y="44"/>
                  </a:lnTo>
                  <a:lnTo>
                    <a:pt x="1638" y="44"/>
                  </a:lnTo>
                  <a:lnTo>
                    <a:pt x="1638" y="44"/>
                  </a:lnTo>
                  <a:lnTo>
                    <a:pt x="1634" y="46"/>
                  </a:lnTo>
                  <a:lnTo>
                    <a:pt x="1634" y="46"/>
                  </a:lnTo>
                  <a:lnTo>
                    <a:pt x="1626" y="46"/>
                  </a:lnTo>
                  <a:lnTo>
                    <a:pt x="1626" y="46"/>
                  </a:lnTo>
                  <a:lnTo>
                    <a:pt x="1622" y="46"/>
                  </a:lnTo>
                  <a:lnTo>
                    <a:pt x="1622" y="46"/>
                  </a:lnTo>
                  <a:lnTo>
                    <a:pt x="1620" y="44"/>
                  </a:lnTo>
                  <a:lnTo>
                    <a:pt x="1620" y="44"/>
                  </a:lnTo>
                  <a:lnTo>
                    <a:pt x="1612" y="44"/>
                  </a:lnTo>
                  <a:lnTo>
                    <a:pt x="1612" y="44"/>
                  </a:lnTo>
                  <a:lnTo>
                    <a:pt x="1608" y="44"/>
                  </a:lnTo>
                  <a:lnTo>
                    <a:pt x="1608" y="44"/>
                  </a:lnTo>
                  <a:lnTo>
                    <a:pt x="1600" y="46"/>
                  </a:lnTo>
                  <a:lnTo>
                    <a:pt x="1600" y="46"/>
                  </a:lnTo>
                  <a:lnTo>
                    <a:pt x="1596" y="46"/>
                  </a:lnTo>
                  <a:lnTo>
                    <a:pt x="1596" y="46"/>
                  </a:lnTo>
                  <a:lnTo>
                    <a:pt x="1592" y="46"/>
                  </a:lnTo>
                  <a:lnTo>
                    <a:pt x="1592" y="46"/>
                  </a:lnTo>
                  <a:lnTo>
                    <a:pt x="1588" y="46"/>
                  </a:lnTo>
                  <a:lnTo>
                    <a:pt x="1588" y="46"/>
                  </a:lnTo>
                  <a:lnTo>
                    <a:pt x="1586" y="46"/>
                  </a:lnTo>
                  <a:lnTo>
                    <a:pt x="1586" y="46"/>
                  </a:lnTo>
                  <a:lnTo>
                    <a:pt x="1584" y="46"/>
                  </a:lnTo>
                  <a:lnTo>
                    <a:pt x="1584" y="46"/>
                  </a:lnTo>
                  <a:lnTo>
                    <a:pt x="1580" y="46"/>
                  </a:lnTo>
                  <a:lnTo>
                    <a:pt x="1580" y="46"/>
                  </a:lnTo>
                  <a:lnTo>
                    <a:pt x="1580" y="46"/>
                  </a:lnTo>
                  <a:lnTo>
                    <a:pt x="1580" y="46"/>
                  </a:lnTo>
                  <a:lnTo>
                    <a:pt x="1576" y="46"/>
                  </a:lnTo>
                  <a:lnTo>
                    <a:pt x="1570" y="48"/>
                  </a:lnTo>
                  <a:lnTo>
                    <a:pt x="1570" y="48"/>
                  </a:lnTo>
                  <a:lnTo>
                    <a:pt x="1568" y="46"/>
                  </a:lnTo>
                  <a:lnTo>
                    <a:pt x="1568" y="46"/>
                  </a:lnTo>
                  <a:lnTo>
                    <a:pt x="1566" y="48"/>
                  </a:lnTo>
                  <a:lnTo>
                    <a:pt x="1566" y="48"/>
                  </a:lnTo>
                  <a:lnTo>
                    <a:pt x="1560" y="48"/>
                  </a:lnTo>
                  <a:lnTo>
                    <a:pt x="1560" y="48"/>
                  </a:lnTo>
                  <a:lnTo>
                    <a:pt x="1560" y="48"/>
                  </a:lnTo>
                  <a:lnTo>
                    <a:pt x="1560" y="48"/>
                  </a:lnTo>
                  <a:lnTo>
                    <a:pt x="1558" y="46"/>
                  </a:lnTo>
                  <a:lnTo>
                    <a:pt x="1558" y="46"/>
                  </a:lnTo>
                  <a:lnTo>
                    <a:pt x="1554" y="44"/>
                  </a:lnTo>
                  <a:lnTo>
                    <a:pt x="1554" y="44"/>
                  </a:lnTo>
                  <a:lnTo>
                    <a:pt x="1550" y="46"/>
                  </a:lnTo>
                  <a:lnTo>
                    <a:pt x="1550" y="46"/>
                  </a:lnTo>
                  <a:lnTo>
                    <a:pt x="1546" y="46"/>
                  </a:lnTo>
                  <a:lnTo>
                    <a:pt x="1546" y="46"/>
                  </a:lnTo>
                  <a:lnTo>
                    <a:pt x="1544" y="46"/>
                  </a:lnTo>
                  <a:lnTo>
                    <a:pt x="1544" y="46"/>
                  </a:lnTo>
                  <a:lnTo>
                    <a:pt x="1540" y="48"/>
                  </a:lnTo>
                  <a:lnTo>
                    <a:pt x="1540" y="48"/>
                  </a:lnTo>
                  <a:lnTo>
                    <a:pt x="1538" y="46"/>
                  </a:lnTo>
                  <a:lnTo>
                    <a:pt x="1538" y="46"/>
                  </a:lnTo>
                  <a:lnTo>
                    <a:pt x="1536" y="44"/>
                  </a:lnTo>
                  <a:lnTo>
                    <a:pt x="1536" y="44"/>
                  </a:lnTo>
                  <a:lnTo>
                    <a:pt x="1534" y="44"/>
                  </a:lnTo>
                  <a:lnTo>
                    <a:pt x="1534" y="44"/>
                  </a:lnTo>
                  <a:lnTo>
                    <a:pt x="1532" y="44"/>
                  </a:lnTo>
                  <a:lnTo>
                    <a:pt x="1532" y="44"/>
                  </a:lnTo>
                  <a:lnTo>
                    <a:pt x="1532" y="44"/>
                  </a:lnTo>
                  <a:lnTo>
                    <a:pt x="1532" y="44"/>
                  </a:lnTo>
                  <a:lnTo>
                    <a:pt x="1526" y="46"/>
                  </a:lnTo>
                  <a:lnTo>
                    <a:pt x="1526" y="46"/>
                  </a:lnTo>
                  <a:lnTo>
                    <a:pt x="1520" y="46"/>
                  </a:lnTo>
                  <a:lnTo>
                    <a:pt x="1520" y="46"/>
                  </a:lnTo>
                  <a:lnTo>
                    <a:pt x="1518" y="46"/>
                  </a:lnTo>
                  <a:lnTo>
                    <a:pt x="1518" y="46"/>
                  </a:lnTo>
                  <a:lnTo>
                    <a:pt x="1516" y="46"/>
                  </a:lnTo>
                  <a:lnTo>
                    <a:pt x="1516" y="46"/>
                  </a:lnTo>
                  <a:lnTo>
                    <a:pt x="1514" y="46"/>
                  </a:lnTo>
                  <a:lnTo>
                    <a:pt x="1514" y="46"/>
                  </a:lnTo>
                  <a:lnTo>
                    <a:pt x="1514" y="46"/>
                  </a:lnTo>
                  <a:lnTo>
                    <a:pt x="1514" y="46"/>
                  </a:lnTo>
                  <a:lnTo>
                    <a:pt x="1512" y="46"/>
                  </a:lnTo>
                  <a:lnTo>
                    <a:pt x="1512" y="46"/>
                  </a:lnTo>
                  <a:lnTo>
                    <a:pt x="1506" y="44"/>
                  </a:lnTo>
                  <a:lnTo>
                    <a:pt x="1504" y="46"/>
                  </a:lnTo>
                  <a:lnTo>
                    <a:pt x="1504" y="46"/>
                  </a:lnTo>
                  <a:lnTo>
                    <a:pt x="1500" y="46"/>
                  </a:lnTo>
                  <a:lnTo>
                    <a:pt x="1500" y="46"/>
                  </a:lnTo>
                  <a:lnTo>
                    <a:pt x="1492" y="46"/>
                  </a:lnTo>
                  <a:lnTo>
                    <a:pt x="1492" y="46"/>
                  </a:lnTo>
                  <a:lnTo>
                    <a:pt x="1492" y="46"/>
                  </a:lnTo>
                  <a:lnTo>
                    <a:pt x="1492" y="46"/>
                  </a:lnTo>
                  <a:lnTo>
                    <a:pt x="1490" y="46"/>
                  </a:lnTo>
                  <a:lnTo>
                    <a:pt x="1490" y="46"/>
                  </a:lnTo>
                  <a:lnTo>
                    <a:pt x="1488" y="46"/>
                  </a:lnTo>
                  <a:lnTo>
                    <a:pt x="1488" y="46"/>
                  </a:lnTo>
                  <a:lnTo>
                    <a:pt x="1486" y="46"/>
                  </a:lnTo>
                  <a:lnTo>
                    <a:pt x="1486" y="46"/>
                  </a:lnTo>
                  <a:lnTo>
                    <a:pt x="1484" y="46"/>
                  </a:lnTo>
                  <a:lnTo>
                    <a:pt x="1484" y="46"/>
                  </a:lnTo>
                  <a:lnTo>
                    <a:pt x="1480" y="46"/>
                  </a:lnTo>
                  <a:lnTo>
                    <a:pt x="1480" y="46"/>
                  </a:lnTo>
                  <a:lnTo>
                    <a:pt x="1480" y="44"/>
                  </a:lnTo>
                  <a:lnTo>
                    <a:pt x="1480" y="44"/>
                  </a:lnTo>
                  <a:lnTo>
                    <a:pt x="1476" y="44"/>
                  </a:lnTo>
                  <a:lnTo>
                    <a:pt x="1476" y="44"/>
                  </a:lnTo>
                  <a:lnTo>
                    <a:pt x="1470" y="46"/>
                  </a:lnTo>
                  <a:lnTo>
                    <a:pt x="1470" y="46"/>
                  </a:lnTo>
                  <a:lnTo>
                    <a:pt x="1466" y="44"/>
                  </a:lnTo>
                  <a:lnTo>
                    <a:pt x="1466" y="44"/>
                  </a:lnTo>
                  <a:lnTo>
                    <a:pt x="1464" y="44"/>
                  </a:lnTo>
                  <a:lnTo>
                    <a:pt x="1464" y="44"/>
                  </a:lnTo>
                  <a:lnTo>
                    <a:pt x="1462" y="44"/>
                  </a:lnTo>
                  <a:lnTo>
                    <a:pt x="1462" y="44"/>
                  </a:lnTo>
                  <a:lnTo>
                    <a:pt x="1458" y="44"/>
                  </a:lnTo>
                  <a:lnTo>
                    <a:pt x="1458" y="44"/>
                  </a:lnTo>
                  <a:lnTo>
                    <a:pt x="1456" y="44"/>
                  </a:lnTo>
                  <a:lnTo>
                    <a:pt x="1456" y="44"/>
                  </a:lnTo>
                  <a:lnTo>
                    <a:pt x="1452" y="44"/>
                  </a:lnTo>
                  <a:lnTo>
                    <a:pt x="1452" y="44"/>
                  </a:lnTo>
                  <a:lnTo>
                    <a:pt x="1450" y="44"/>
                  </a:lnTo>
                  <a:lnTo>
                    <a:pt x="1450" y="44"/>
                  </a:lnTo>
                  <a:lnTo>
                    <a:pt x="1442" y="44"/>
                  </a:lnTo>
                  <a:lnTo>
                    <a:pt x="1442" y="44"/>
                  </a:lnTo>
                  <a:lnTo>
                    <a:pt x="1438" y="42"/>
                  </a:lnTo>
                  <a:lnTo>
                    <a:pt x="1438" y="42"/>
                  </a:lnTo>
                  <a:lnTo>
                    <a:pt x="1434" y="42"/>
                  </a:lnTo>
                  <a:lnTo>
                    <a:pt x="1434" y="42"/>
                  </a:lnTo>
                  <a:lnTo>
                    <a:pt x="1430" y="44"/>
                  </a:lnTo>
                  <a:lnTo>
                    <a:pt x="1430" y="44"/>
                  </a:lnTo>
                  <a:lnTo>
                    <a:pt x="1430" y="44"/>
                  </a:lnTo>
                  <a:lnTo>
                    <a:pt x="1430" y="44"/>
                  </a:lnTo>
                  <a:lnTo>
                    <a:pt x="1430" y="44"/>
                  </a:lnTo>
                  <a:lnTo>
                    <a:pt x="1430" y="44"/>
                  </a:lnTo>
                  <a:lnTo>
                    <a:pt x="1424" y="42"/>
                  </a:lnTo>
                  <a:lnTo>
                    <a:pt x="1424" y="42"/>
                  </a:lnTo>
                  <a:lnTo>
                    <a:pt x="1420" y="44"/>
                  </a:lnTo>
                  <a:lnTo>
                    <a:pt x="1420" y="44"/>
                  </a:lnTo>
                  <a:lnTo>
                    <a:pt x="1414" y="42"/>
                  </a:lnTo>
                  <a:lnTo>
                    <a:pt x="1414" y="42"/>
                  </a:lnTo>
                  <a:lnTo>
                    <a:pt x="1412" y="44"/>
                  </a:lnTo>
                  <a:lnTo>
                    <a:pt x="1412" y="44"/>
                  </a:lnTo>
                  <a:lnTo>
                    <a:pt x="1406" y="42"/>
                  </a:lnTo>
                  <a:lnTo>
                    <a:pt x="1406" y="42"/>
                  </a:lnTo>
                  <a:lnTo>
                    <a:pt x="1398" y="42"/>
                  </a:lnTo>
                  <a:lnTo>
                    <a:pt x="1398" y="42"/>
                  </a:lnTo>
                  <a:lnTo>
                    <a:pt x="1396" y="44"/>
                  </a:lnTo>
                  <a:lnTo>
                    <a:pt x="1396" y="44"/>
                  </a:lnTo>
                  <a:lnTo>
                    <a:pt x="1394" y="42"/>
                  </a:lnTo>
                  <a:lnTo>
                    <a:pt x="1394" y="42"/>
                  </a:lnTo>
                  <a:lnTo>
                    <a:pt x="1394" y="42"/>
                  </a:lnTo>
                  <a:lnTo>
                    <a:pt x="1394" y="42"/>
                  </a:lnTo>
                  <a:lnTo>
                    <a:pt x="1390" y="44"/>
                  </a:lnTo>
                  <a:lnTo>
                    <a:pt x="1386" y="44"/>
                  </a:lnTo>
                  <a:lnTo>
                    <a:pt x="1386" y="44"/>
                  </a:lnTo>
                  <a:lnTo>
                    <a:pt x="1384" y="44"/>
                  </a:lnTo>
                  <a:lnTo>
                    <a:pt x="1384" y="44"/>
                  </a:lnTo>
                  <a:lnTo>
                    <a:pt x="1380" y="44"/>
                  </a:lnTo>
                  <a:lnTo>
                    <a:pt x="1380" y="44"/>
                  </a:lnTo>
                  <a:lnTo>
                    <a:pt x="1378" y="44"/>
                  </a:lnTo>
                  <a:lnTo>
                    <a:pt x="1378" y="44"/>
                  </a:lnTo>
                  <a:lnTo>
                    <a:pt x="1374" y="44"/>
                  </a:lnTo>
                  <a:lnTo>
                    <a:pt x="1374" y="44"/>
                  </a:lnTo>
                  <a:lnTo>
                    <a:pt x="1372" y="44"/>
                  </a:lnTo>
                  <a:lnTo>
                    <a:pt x="1372" y="44"/>
                  </a:lnTo>
                  <a:lnTo>
                    <a:pt x="1370" y="44"/>
                  </a:lnTo>
                  <a:lnTo>
                    <a:pt x="1370" y="44"/>
                  </a:lnTo>
                  <a:lnTo>
                    <a:pt x="1366" y="44"/>
                  </a:lnTo>
                  <a:lnTo>
                    <a:pt x="1366" y="44"/>
                  </a:lnTo>
                  <a:lnTo>
                    <a:pt x="1364" y="44"/>
                  </a:lnTo>
                  <a:lnTo>
                    <a:pt x="1364" y="44"/>
                  </a:lnTo>
                  <a:lnTo>
                    <a:pt x="1362" y="44"/>
                  </a:lnTo>
                  <a:lnTo>
                    <a:pt x="1362" y="44"/>
                  </a:lnTo>
                  <a:lnTo>
                    <a:pt x="1354" y="44"/>
                  </a:lnTo>
                  <a:lnTo>
                    <a:pt x="1354" y="44"/>
                  </a:lnTo>
                  <a:lnTo>
                    <a:pt x="1350" y="44"/>
                  </a:lnTo>
                  <a:lnTo>
                    <a:pt x="1350" y="44"/>
                  </a:lnTo>
                  <a:lnTo>
                    <a:pt x="1348" y="44"/>
                  </a:lnTo>
                  <a:lnTo>
                    <a:pt x="1348" y="44"/>
                  </a:lnTo>
                  <a:lnTo>
                    <a:pt x="1344" y="44"/>
                  </a:lnTo>
                  <a:lnTo>
                    <a:pt x="1344" y="44"/>
                  </a:lnTo>
                  <a:lnTo>
                    <a:pt x="1340" y="46"/>
                  </a:lnTo>
                  <a:lnTo>
                    <a:pt x="1340" y="46"/>
                  </a:lnTo>
                  <a:lnTo>
                    <a:pt x="1336" y="46"/>
                  </a:lnTo>
                  <a:lnTo>
                    <a:pt x="1336" y="46"/>
                  </a:lnTo>
                  <a:lnTo>
                    <a:pt x="1328" y="46"/>
                  </a:lnTo>
                  <a:lnTo>
                    <a:pt x="1328" y="46"/>
                  </a:lnTo>
                  <a:lnTo>
                    <a:pt x="1326" y="44"/>
                  </a:lnTo>
                  <a:lnTo>
                    <a:pt x="1326" y="44"/>
                  </a:lnTo>
                  <a:lnTo>
                    <a:pt x="1318" y="44"/>
                  </a:lnTo>
                  <a:lnTo>
                    <a:pt x="1318" y="44"/>
                  </a:lnTo>
                  <a:lnTo>
                    <a:pt x="1316" y="44"/>
                  </a:lnTo>
                  <a:lnTo>
                    <a:pt x="1316" y="44"/>
                  </a:lnTo>
                  <a:lnTo>
                    <a:pt x="1312" y="44"/>
                  </a:lnTo>
                  <a:lnTo>
                    <a:pt x="1312" y="44"/>
                  </a:lnTo>
                  <a:lnTo>
                    <a:pt x="1306" y="46"/>
                  </a:lnTo>
                  <a:lnTo>
                    <a:pt x="1306" y="46"/>
                  </a:lnTo>
                  <a:lnTo>
                    <a:pt x="1302" y="46"/>
                  </a:lnTo>
                  <a:lnTo>
                    <a:pt x="1296" y="46"/>
                  </a:lnTo>
                  <a:lnTo>
                    <a:pt x="1296" y="46"/>
                  </a:lnTo>
                  <a:lnTo>
                    <a:pt x="1290" y="46"/>
                  </a:lnTo>
                  <a:lnTo>
                    <a:pt x="1290" y="46"/>
                  </a:lnTo>
                  <a:lnTo>
                    <a:pt x="1288" y="46"/>
                  </a:lnTo>
                  <a:lnTo>
                    <a:pt x="1288" y="46"/>
                  </a:lnTo>
                  <a:lnTo>
                    <a:pt x="1284" y="44"/>
                  </a:lnTo>
                  <a:lnTo>
                    <a:pt x="1284" y="44"/>
                  </a:lnTo>
                  <a:lnTo>
                    <a:pt x="1282" y="46"/>
                  </a:lnTo>
                  <a:lnTo>
                    <a:pt x="1282" y="46"/>
                  </a:lnTo>
                  <a:lnTo>
                    <a:pt x="1276" y="46"/>
                  </a:lnTo>
                  <a:lnTo>
                    <a:pt x="1276" y="46"/>
                  </a:lnTo>
                  <a:lnTo>
                    <a:pt x="1274" y="46"/>
                  </a:lnTo>
                  <a:lnTo>
                    <a:pt x="1274" y="46"/>
                  </a:lnTo>
                  <a:lnTo>
                    <a:pt x="1272" y="46"/>
                  </a:lnTo>
                  <a:lnTo>
                    <a:pt x="1272" y="46"/>
                  </a:lnTo>
                  <a:lnTo>
                    <a:pt x="1266" y="44"/>
                  </a:lnTo>
                  <a:lnTo>
                    <a:pt x="1266" y="44"/>
                  </a:lnTo>
                  <a:lnTo>
                    <a:pt x="1262" y="44"/>
                  </a:lnTo>
                  <a:lnTo>
                    <a:pt x="1262" y="44"/>
                  </a:lnTo>
                  <a:lnTo>
                    <a:pt x="1260" y="44"/>
                  </a:lnTo>
                  <a:lnTo>
                    <a:pt x="1260" y="44"/>
                  </a:lnTo>
                  <a:lnTo>
                    <a:pt x="1258" y="46"/>
                  </a:lnTo>
                  <a:lnTo>
                    <a:pt x="1258" y="46"/>
                  </a:lnTo>
                  <a:lnTo>
                    <a:pt x="1254" y="46"/>
                  </a:lnTo>
                  <a:lnTo>
                    <a:pt x="1254" y="46"/>
                  </a:lnTo>
                  <a:lnTo>
                    <a:pt x="1250" y="48"/>
                  </a:lnTo>
                  <a:lnTo>
                    <a:pt x="1250" y="48"/>
                  </a:lnTo>
                  <a:lnTo>
                    <a:pt x="1248" y="46"/>
                  </a:lnTo>
                  <a:lnTo>
                    <a:pt x="1248" y="46"/>
                  </a:lnTo>
                  <a:lnTo>
                    <a:pt x="1248" y="48"/>
                  </a:lnTo>
                  <a:lnTo>
                    <a:pt x="1248" y="48"/>
                  </a:lnTo>
                  <a:lnTo>
                    <a:pt x="1246" y="46"/>
                  </a:lnTo>
                  <a:lnTo>
                    <a:pt x="1246" y="46"/>
                  </a:lnTo>
                  <a:lnTo>
                    <a:pt x="1244" y="46"/>
                  </a:lnTo>
                  <a:lnTo>
                    <a:pt x="1244" y="46"/>
                  </a:lnTo>
                  <a:lnTo>
                    <a:pt x="1240" y="48"/>
                  </a:lnTo>
                  <a:lnTo>
                    <a:pt x="1240" y="48"/>
                  </a:lnTo>
                  <a:lnTo>
                    <a:pt x="1236" y="44"/>
                  </a:lnTo>
                  <a:lnTo>
                    <a:pt x="1236" y="44"/>
                  </a:lnTo>
                  <a:lnTo>
                    <a:pt x="1230" y="46"/>
                  </a:lnTo>
                  <a:lnTo>
                    <a:pt x="1224" y="46"/>
                  </a:lnTo>
                  <a:lnTo>
                    <a:pt x="1224" y="46"/>
                  </a:lnTo>
                  <a:lnTo>
                    <a:pt x="1222" y="46"/>
                  </a:lnTo>
                  <a:lnTo>
                    <a:pt x="1218" y="46"/>
                  </a:lnTo>
                  <a:lnTo>
                    <a:pt x="1218" y="46"/>
                  </a:lnTo>
                  <a:lnTo>
                    <a:pt x="1216" y="44"/>
                  </a:lnTo>
                  <a:lnTo>
                    <a:pt x="1214" y="44"/>
                  </a:lnTo>
                  <a:lnTo>
                    <a:pt x="1214" y="44"/>
                  </a:lnTo>
                  <a:lnTo>
                    <a:pt x="1204" y="44"/>
                  </a:lnTo>
                  <a:lnTo>
                    <a:pt x="1204" y="44"/>
                  </a:lnTo>
                  <a:lnTo>
                    <a:pt x="1200" y="42"/>
                  </a:lnTo>
                  <a:lnTo>
                    <a:pt x="1200" y="42"/>
                  </a:lnTo>
                  <a:lnTo>
                    <a:pt x="1196" y="42"/>
                  </a:lnTo>
                  <a:lnTo>
                    <a:pt x="1196" y="42"/>
                  </a:lnTo>
                  <a:lnTo>
                    <a:pt x="1188" y="44"/>
                  </a:lnTo>
                  <a:lnTo>
                    <a:pt x="1188" y="44"/>
                  </a:lnTo>
                  <a:lnTo>
                    <a:pt x="1186" y="44"/>
                  </a:lnTo>
                  <a:lnTo>
                    <a:pt x="1186" y="44"/>
                  </a:lnTo>
                  <a:lnTo>
                    <a:pt x="1180" y="44"/>
                  </a:lnTo>
                  <a:lnTo>
                    <a:pt x="1180" y="44"/>
                  </a:lnTo>
                  <a:lnTo>
                    <a:pt x="1180" y="42"/>
                  </a:lnTo>
                  <a:lnTo>
                    <a:pt x="1180" y="42"/>
                  </a:lnTo>
                  <a:lnTo>
                    <a:pt x="1176" y="42"/>
                  </a:lnTo>
                  <a:lnTo>
                    <a:pt x="1176" y="42"/>
                  </a:lnTo>
                  <a:lnTo>
                    <a:pt x="1174" y="42"/>
                  </a:lnTo>
                  <a:lnTo>
                    <a:pt x="1174" y="42"/>
                  </a:lnTo>
                  <a:lnTo>
                    <a:pt x="1170" y="44"/>
                  </a:lnTo>
                  <a:lnTo>
                    <a:pt x="1170" y="44"/>
                  </a:lnTo>
                  <a:lnTo>
                    <a:pt x="1164" y="42"/>
                  </a:lnTo>
                  <a:lnTo>
                    <a:pt x="1164" y="42"/>
                  </a:lnTo>
                  <a:lnTo>
                    <a:pt x="1156" y="42"/>
                  </a:lnTo>
                  <a:lnTo>
                    <a:pt x="1156" y="42"/>
                  </a:lnTo>
                  <a:lnTo>
                    <a:pt x="1152" y="42"/>
                  </a:lnTo>
                  <a:lnTo>
                    <a:pt x="1152" y="42"/>
                  </a:lnTo>
                  <a:lnTo>
                    <a:pt x="1148" y="44"/>
                  </a:lnTo>
                  <a:lnTo>
                    <a:pt x="1148" y="44"/>
                  </a:lnTo>
                  <a:lnTo>
                    <a:pt x="1146" y="44"/>
                  </a:lnTo>
                  <a:lnTo>
                    <a:pt x="1144" y="44"/>
                  </a:lnTo>
                  <a:lnTo>
                    <a:pt x="1142" y="44"/>
                  </a:lnTo>
                  <a:lnTo>
                    <a:pt x="1142" y="44"/>
                  </a:lnTo>
                  <a:lnTo>
                    <a:pt x="1140" y="42"/>
                  </a:lnTo>
                  <a:lnTo>
                    <a:pt x="1140" y="42"/>
                  </a:lnTo>
                  <a:lnTo>
                    <a:pt x="1140" y="42"/>
                  </a:lnTo>
                  <a:lnTo>
                    <a:pt x="1140" y="42"/>
                  </a:lnTo>
                  <a:lnTo>
                    <a:pt x="1138" y="42"/>
                  </a:lnTo>
                  <a:lnTo>
                    <a:pt x="1138" y="42"/>
                  </a:lnTo>
                  <a:lnTo>
                    <a:pt x="1138" y="40"/>
                  </a:lnTo>
                  <a:lnTo>
                    <a:pt x="1138" y="40"/>
                  </a:lnTo>
                  <a:lnTo>
                    <a:pt x="1138" y="40"/>
                  </a:lnTo>
                  <a:lnTo>
                    <a:pt x="1138" y="40"/>
                  </a:lnTo>
                  <a:lnTo>
                    <a:pt x="1136" y="40"/>
                  </a:lnTo>
                  <a:lnTo>
                    <a:pt x="1136" y="40"/>
                  </a:lnTo>
                  <a:lnTo>
                    <a:pt x="1134" y="40"/>
                  </a:lnTo>
                  <a:lnTo>
                    <a:pt x="1134" y="40"/>
                  </a:lnTo>
                  <a:lnTo>
                    <a:pt x="1132" y="40"/>
                  </a:lnTo>
                  <a:lnTo>
                    <a:pt x="1132" y="40"/>
                  </a:lnTo>
                  <a:lnTo>
                    <a:pt x="1128" y="38"/>
                  </a:lnTo>
                  <a:lnTo>
                    <a:pt x="1128" y="38"/>
                  </a:lnTo>
                  <a:lnTo>
                    <a:pt x="1124" y="38"/>
                  </a:lnTo>
                  <a:lnTo>
                    <a:pt x="1124" y="38"/>
                  </a:lnTo>
                  <a:lnTo>
                    <a:pt x="1124" y="38"/>
                  </a:lnTo>
                  <a:lnTo>
                    <a:pt x="1124" y="38"/>
                  </a:lnTo>
                  <a:lnTo>
                    <a:pt x="1122" y="38"/>
                  </a:lnTo>
                  <a:lnTo>
                    <a:pt x="1122" y="38"/>
                  </a:lnTo>
                  <a:lnTo>
                    <a:pt x="1120" y="40"/>
                  </a:lnTo>
                  <a:lnTo>
                    <a:pt x="1120" y="40"/>
                  </a:lnTo>
                  <a:lnTo>
                    <a:pt x="1114" y="42"/>
                  </a:lnTo>
                  <a:lnTo>
                    <a:pt x="1114" y="42"/>
                  </a:lnTo>
                  <a:lnTo>
                    <a:pt x="1112" y="44"/>
                  </a:lnTo>
                  <a:lnTo>
                    <a:pt x="1112" y="44"/>
                  </a:lnTo>
                  <a:lnTo>
                    <a:pt x="1104" y="42"/>
                  </a:lnTo>
                  <a:lnTo>
                    <a:pt x="1104" y="42"/>
                  </a:lnTo>
                  <a:lnTo>
                    <a:pt x="1102" y="44"/>
                  </a:lnTo>
                  <a:lnTo>
                    <a:pt x="1102" y="44"/>
                  </a:lnTo>
                  <a:lnTo>
                    <a:pt x="1096" y="44"/>
                  </a:lnTo>
                  <a:lnTo>
                    <a:pt x="1096" y="44"/>
                  </a:lnTo>
                  <a:lnTo>
                    <a:pt x="1094" y="42"/>
                  </a:lnTo>
                  <a:lnTo>
                    <a:pt x="1094" y="42"/>
                  </a:lnTo>
                  <a:lnTo>
                    <a:pt x="1090" y="44"/>
                  </a:lnTo>
                  <a:lnTo>
                    <a:pt x="1090" y="44"/>
                  </a:lnTo>
                  <a:lnTo>
                    <a:pt x="1088" y="44"/>
                  </a:lnTo>
                  <a:lnTo>
                    <a:pt x="1088" y="44"/>
                  </a:lnTo>
                  <a:lnTo>
                    <a:pt x="1088" y="44"/>
                  </a:lnTo>
                  <a:lnTo>
                    <a:pt x="1088" y="44"/>
                  </a:lnTo>
                  <a:lnTo>
                    <a:pt x="1080" y="44"/>
                  </a:lnTo>
                  <a:lnTo>
                    <a:pt x="1080" y="44"/>
                  </a:lnTo>
                  <a:lnTo>
                    <a:pt x="1078" y="44"/>
                  </a:lnTo>
                  <a:lnTo>
                    <a:pt x="1078" y="44"/>
                  </a:lnTo>
                  <a:lnTo>
                    <a:pt x="1072" y="44"/>
                  </a:lnTo>
                  <a:lnTo>
                    <a:pt x="1072" y="44"/>
                  </a:lnTo>
                  <a:lnTo>
                    <a:pt x="1068" y="44"/>
                  </a:lnTo>
                  <a:lnTo>
                    <a:pt x="1068" y="44"/>
                  </a:lnTo>
                  <a:lnTo>
                    <a:pt x="1066" y="42"/>
                  </a:lnTo>
                  <a:lnTo>
                    <a:pt x="1066" y="42"/>
                  </a:lnTo>
                  <a:lnTo>
                    <a:pt x="1064" y="42"/>
                  </a:lnTo>
                  <a:lnTo>
                    <a:pt x="1062" y="44"/>
                  </a:lnTo>
                  <a:lnTo>
                    <a:pt x="1062" y="44"/>
                  </a:lnTo>
                  <a:lnTo>
                    <a:pt x="1056" y="44"/>
                  </a:lnTo>
                  <a:lnTo>
                    <a:pt x="1056" y="44"/>
                  </a:lnTo>
                  <a:lnTo>
                    <a:pt x="1054" y="44"/>
                  </a:lnTo>
                  <a:lnTo>
                    <a:pt x="1054" y="44"/>
                  </a:lnTo>
                  <a:lnTo>
                    <a:pt x="1052" y="46"/>
                  </a:lnTo>
                  <a:lnTo>
                    <a:pt x="1052" y="46"/>
                  </a:lnTo>
                  <a:lnTo>
                    <a:pt x="1050" y="44"/>
                  </a:lnTo>
                  <a:lnTo>
                    <a:pt x="1050" y="44"/>
                  </a:lnTo>
                  <a:lnTo>
                    <a:pt x="1050" y="46"/>
                  </a:lnTo>
                  <a:lnTo>
                    <a:pt x="1050" y="46"/>
                  </a:lnTo>
                  <a:lnTo>
                    <a:pt x="1046" y="44"/>
                  </a:lnTo>
                  <a:lnTo>
                    <a:pt x="1046" y="44"/>
                  </a:lnTo>
                  <a:lnTo>
                    <a:pt x="1044" y="44"/>
                  </a:lnTo>
                  <a:lnTo>
                    <a:pt x="1044" y="44"/>
                  </a:lnTo>
                  <a:lnTo>
                    <a:pt x="1042" y="46"/>
                  </a:lnTo>
                  <a:lnTo>
                    <a:pt x="1042" y="46"/>
                  </a:lnTo>
                  <a:lnTo>
                    <a:pt x="1038" y="46"/>
                  </a:lnTo>
                  <a:lnTo>
                    <a:pt x="1038" y="46"/>
                  </a:lnTo>
                  <a:lnTo>
                    <a:pt x="1038" y="46"/>
                  </a:lnTo>
                  <a:lnTo>
                    <a:pt x="1038" y="46"/>
                  </a:lnTo>
                  <a:lnTo>
                    <a:pt x="1032" y="46"/>
                  </a:lnTo>
                  <a:lnTo>
                    <a:pt x="1032" y="46"/>
                  </a:lnTo>
                  <a:lnTo>
                    <a:pt x="1032" y="46"/>
                  </a:lnTo>
                  <a:lnTo>
                    <a:pt x="1032" y="46"/>
                  </a:lnTo>
                  <a:lnTo>
                    <a:pt x="1030" y="46"/>
                  </a:lnTo>
                  <a:lnTo>
                    <a:pt x="1030" y="46"/>
                  </a:lnTo>
                  <a:lnTo>
                    <a:pt x="1028" y="46"/>
                  </a:lnTo>
                  <a:lnTo>
                    <a:pt x="1028" y="46"/>
                  </a:lnTo>
                  <a:lnTo>
                    <a:pt x="1022" y="44"/>
                  </a:lnTo>
                  <a:lnTo>
                    <a:pt x="1022" y="44"/>
                  </a:lnTo>
                  <a:lnTo>
                    <a:pt x="1018" y="42"/>
                  </a:lnTo>
                  <a:lnTo>
                    <a:pt x="1018" y="42"/>
                  </a:lnTo>
                  <a:lnTo>
                    <a:pt x="1014" y="42"/>
                  </a:lnTo>
                  <a:lnTo>
                    <a:pt x="1014" y="42"/>
                  </a:lnTo>
                  <a:lnTo>
                    <a:pt x="1012" y="42"/>
                  </a:lnTo>
                  <a:lnTo>
                    <a:pt x="1012" y="42"/>
                  </a:lnTo>
                  <a:lnTo>
                    <a:pt x="1010" y="42"/>
                  </a:lnTo>
                  <a:lnTo>
                    <a:pt x="1010" y="42"/>
                  </a:lnTo>
                  <a:lnTo>
                    <a:pt x="1008" y="44"/>
                  </a:lnTo>
                  <a:lnTo>
                    <a:pt x="1008" y="44"/>
                  </a:lnTo>
                  <a:lnTo>
                    <a:pt x="1008" y="44"/>
                  </a:lnTo>
                  <a:lnTo>
                    <a:pt x="1006" y="44"/>
                  </a:lnTo>
                  <a:lnTo>
                    <a:pt x="1006" y="44"/>
                  </a:lnTo>
                  <a:lnTo>
                    <a:pt x="1002" y="44"/>
                  </a:lnTo>
                  <a:lnTo>
                    <a:pt x="1000" y="44"/>
                  </a:lnTo>
                  <a:lnTo>
                    <a:pt x="1000" y="44"/>
                  </a:lnTo>
                  <a:lnTo>
                    <a:pt x="996" y="44"/>
                  </a:lnTo>
                  <a:lnTo>
                    <a:pt x="996" y="44"/>
                  </a:lnTo>
                  <a:lnTo>
                    <a:pt x="996" y="42"/>
                  </a:lnTo>
                  <a:lnTo>
                    <a:pt x="996" y="42"/>
                  </a:lnTo>
                  <a:lnTo>
                    <a:pt x="992" y="42"/>
                  </a:lnTo>
                  <a:lnTo>
                    <a:pt x="992" y="42"/>
                  </a:lnTo>
                  <a:lnTo>
                    <a:pt x="992" y="40"/>
                  </a:lnTo>
                  <a:lnTo>
                    <a:pt x="992" y="40"/>
                  </a:lnTo>
                  <a:lnTo>
                    <a:pt x="992" y="40"/>
                  </a:lnTo>
                  <a:lnTo>
                    <a:pt x="992" y="40"/>
                  </a:lnTo>
                  <a:lnTo>
                    <a:pt x="990" y="40"/>
                  </a:lnTo>
                  <a:lnTo>
                    <a:pt x="990" y="40"/>
                  </a:lnTo>
                  <a:lnTo>
                    <a:pt x="988" y="40"/>
                  </a:lnTo>
                  <a:lnTo>
                    <a:pt x="988" y="40"/>
                  </a:lnTo>
                  <a:lnTo>
                    <a:pt x="982" y="42"/>
                  </a:lnTo>
                  <a:lnTo>
                    <a:pt x="982" y="42"/>
                  </a:lnTo>
                  <a:lnTo>
                    <a:pt x="980" y="40"/>
                  </a:lnTo>
                  <a:lnTo>
                    <a:pt x="980" y="40"/>
                  </a:lnTo>
                  <a:lnTo>
                    <a:pt x="974" y="42"/>
                  </a:lnTo>
                  <a:lnTo>
                    <a:pt x="968" y="42"/>
                  </a:lnTo>
                  <a:lnTo>
                    <a:pt x="968" y="42"/>
                  </a:lnTo>
                  <a:lnTo>
                    <a:pt x="966" y="42"/>
                  </a:lnTo>
                  <a:lnTo>
                    <a:pt x="966" y="42"/>
                  </a:lnTo>
                  <a:lnTo>
                    <a:pt x="966" y="40"/>
                  </a:lnTo>
                  <a:lnTo>
                    <a:pt x="966" y="40"/>
                  </a:lnTo>
                  <a:lnTo>
                    <a:pt x="964" y="40"/>
                  </a:lnTo>
                  <a:lnTo>
                    <a:pt x="964" y="40"/>
                  </a:lnTo>
                  <a:lnTo>
                    <a:pt x="960" y="42"/>
                  </a:lnTo>
                  <a:lnTo>
                    <a:pt x="960" y="42"/>
                  </a:lnTo>
                  <a:lnTo>
                    <a:pt x="956" y="44"/>
                  </a:lnTo>
                  <a:lnTo>
                    <a:pt x="956" y="44"/>
                  </a:lnTo>
                  <a:lnTo>
                    <a:pt x="956" y="44"/>
                  </a:lnTo>
                  <a:lnTo>
                    <a:pt x="956" y="44"/>
                  </a:lnTo>
                  <a:lnTo>
                    <a:pt x="952" y="44"/>
                  </a:lnTo>
                  <a:lnTo>
                    <a:pt x="952" y="44"/>
                  </a:lnTo>
                  <a:lnTo>
                    <a:pt x="950" y="46"/>
                  </a:lnTo>
                  <a:lnTo>
                    <a:pt x="950" y="46"/>
                  </a:lnTo>
                  <a:lnTo>
                    <a:pt x="950" y="46"/>
                  </a:lnTo>
                  <a:lnTo>
                    <a:pt x="950" y="46"/>
                  </a:lnTo>
                  <a:lnTo>
                    <a:pt x="948" y="46"/>
                  </a:lnTo>
                  <a:lnTo>
                    <a:pt x="948" y="46"/>
                  </a:lnTo>
                  <a:lnTo>
                    <a:pt x="942" y="46"/>
                  </a:lnTo>
                  <a:lnTo>
                    <a:pt x="942" y="46"/>
                  </a:lnTo>
                  <a:lnTo>
                    <a:pt x="936" y="44"/>
                  </a:lnTo>
                  <a:lnTo>
                    <a:pt x="936" y="44"/>
                  </a:lnTo>
                  <a:lnTo>
                    <a:pt x="934" y="42"/>
                  </a:lnTo>
                  <a:lnTo>
                    <a:pt x="934" y="42"/>
                  </a:lnTo>
                  <a:lnTo>
                    <a:pt x="930" y="42"/>
                  </a:lnTo>
                  <a:lnTo>
                    <a:pt x="930" y="42"/>
                  </a:lnTo>
                  <a:lnTo>
                    <a:pt x="930" y="40"/>
                  </a:lnTo>
                  <a:lnTo>
                    <a:pt x="930" y="40"/>
                  </a:lnTo>
                  <a:lnTo>
                    <a:pt x="922" y="42"/>
                  </a:lnTo>
                  <a:lnTo>
                    <a:pt x="912" y="42"/>
                  </a:lnTo>
                  <a:lnTo>
                    <a:pt x="912" y="42"/>
                  </a:lnTo>
                  <a:lnTo>
                    <a:pt x="910" y="44"/>
                  </a:lnTo>
                  <a:lnTo>
                    <a:pt x="910" y="44"/>
                  </a:lnTo>
                  <a:lnTo>
                    <a:pt x="908" y="44"/>
                  </a:lnTo>
                  <a:lnTo>
                    <a:pt x="908" y="44"/>
                  </a:lnTo>
                  <a:lnTo>
                    <a:pt x="908" y="44"/>
                  </a:lnTo>
                  <a:lnTo>
                    <a:pt x="908" y="44"/>
                  </a:lnTo>
                  <a:lnTo>
                    <a:pt x="902" y="46"/>
                  </a:lnTo>
                  <a:lnTo>
                    <a:pt x="902" y="46"/>
                  </a:lnTo>
                  <a:lnTo>
                    <a:pt x="900" y="44"/>
                  </a:lnTo>
                  <a:lnTo>
                    <a:pt x="900" y="44"/>
                  </a:lnTo>
                  <a:lnTo>
                    <a:pt x="896" y="44"/>
                  </a:lnTo>
                  <a:lnTo>
                    <a:pt x="892" y="44"/>
                  </a:lnTo>
                  <a:lnTo>
                    <a:pt x="892" y="44"/>
                  </a:lnTo>
                  <a:lnTo>
                    <a:pt x="890" y="44"/>
                  </a:lnTo>
                  <a:lnTo>
                    <a:pt x="890" y="44"/>
                  </a:lnTo>
                  <a:lnTo>
                    <a:pt x="888" y="46"/>
                  </a:lnTo>
                  <a:lnTo>
                    <a:pt x="888" y="46"/>
                  </a:lnTo>
                  <a:lnTo>
                    <a:pt x="882" y="44"/>
                  </a:lnTo>
                  <a:lnTo>
                    <a:pt x="882" y="44"/>
                  </a:lnTo>
                  <a:lnTo>
                    <a:pt x="876" y="42"/>
                  </a:lnTo>
                  <a:lnTo>
                    <a:pt x="876" y="42"/>
                  </a:lnTo>
                  <a:lnTo>
                    <a:pt x="874" y="42"/>
                  </a:lnTo>
                  <a:lnTo>
                    <a:pt x="870" y="42"/>
                  </a:lnTo>
                  <a:lnTo>
                    <a:pt x="870" y="42"/>
                  </a:lnTo>
                  <a:lnTo>
                    <a:pt x="866" y="44"/>
                  </a:lnTo>
                  <a:lnTo>
                    <a:pt x="866" y="44"/>
                  </a:lnTo>
                  <a:lnTo>
                    <a:pt x="862" y="46"/>
                  </a:lnTo>
                  <a:lnTo>
                    <a:pt x="862" y="46"/>
                  </a:lnTo>
                  <a:lnTo>
                    <a:pt x="858" y="46"/>
                  </a:lnTo>
                  <a:lnTo>
                    <a:pt x="858" y="46"/>
                  </a:lnTo>
                  <a:lnTo>
                    <a:pt x="856" y="44"/>
                  </a:lnTo>
                  <a:lnTo>
                    <a:pt x="856" y="44"/>
                  </a:lnTo>
                  <a:lnTo>
                    <a:pt x="852" y="44"/>
                  </a:lnTo>
                  <a:lnTo>
                    <a:pt x="852" y="44"/>
                  </a:lnTo>
                  <a:lnTo>
                    <a:pt x="850" y="44"/>
                  </a:lnTo>
                  <a:lnTo>
                    <a:pt x="850" y="44"/>
                  </a:lnTo>
                  <a:lnTo>
                    <a:pt x="848" y="40"/>
                  </a:lnTo>
                  <a:lnTo>
                    <a:pt x="846" y="40"/>
                  </a:lnTo>
                  <a:lnTo>
                    <a:pt x="846" y="40"/>
                  </a:lnTo>
                  <a:lnTo>
                    <a:pt x="844" y="42"/>
                  </a:lnTo>
                  <a:lnTo>
                    <a:pt x="844" y="42"/>
                  </a:lnTo>
                  <a:lnTo>
                    <a:pt x="840" y="42"/>
                  </a:lnTo>
                  <a:lnTo>
                    <a:pt x="836" y="40"/>
                  </a:lnTo>
                  <a:lnTo>
                    <a:pt x="836" y="40"/>
                  </a:lnTo>
                  <a:lnTo>
                    <a:pt x="834" y="38"/>
                  </a:lnTo>
                  <a:lnTo>
                    <a:pt x="834" y="38"/>
                  </a:lnTo>
                  <a:lnTo>
                    <a:pt x="830" y="40"/>
                  </a:lnTo>
                  <a:lnTo>
                    <a:pt x="828" y="38"/>
                  </a:lnTo>
                  <a:lnTo>
                    <a:pt x="828" y="38"/>
                  </a:lnTo>
                  <a:lnTo>
                    <a:pt x="820" y="40"/>
                  </a:lnTo>
                  <a:lnTo>
                    <a:pt x="820" y="40"/>
                  </a:lnTo>
                  <a:lnTo>
                    <a:pt x="820" y="40"/>
                  </a:lnTo>
                  <a:lnTo>
                    <a:pt x="820" y="40"/>
                  </a:lnTo>
                  <a:lnTo>
                    <a:pt x="816" y="42"/>
                  </a:lnTo>
                  <a:lnTo>
                    <a:pt x="816" y="42"/>
                  </a:lnTo>
                  <a:lnTo>
                    <a:pt x="812" y="40"/>
                  </a:lnTo>
                  <a:lnTo>
                    <a:pt x="812" y="40"/>
                  </a:lnTo>
                  <a:lnTo>
                    <a:pt x="808" y="40"/>
                  </a:lnTo>
                  <a:lnTo>
                    <a:pt x="808" y="40"/>
                  </a:lnTo>
                  <a:lnTo>
                    <a:pt x="806" y="40"/>
                  </a:lnTo>
                  <a:lnTo>
                    <a:pt x="806" y="40"/>
                  </a:lnTo>
                  <a:lnTo>
                    <a:pt x="804" y="40"/>
                  </a:lnTo>
                  <a:lnTo>
                    <a:pt x="804" y="40"/>
                  </a:lnTo>
                  <a:lnTo>
                    <a:pt x="802" y="38"/>
                  </a:lnTo>
                  <a:lnTo>
                    <a:pt x="802" y="38"/>
                  </a:lnTo>
                  <a:lnTo>
                    <a:pt x="800" y="40"/>
                  </a:lnTo>
                  <a:lnTo>
                    <a:pt x="800" y="40"/>
                  </a:lnTo>
                  <a:lnTo>
                    <a:pt x="800" y="40"/>
                  </a:lnTo>
                  <a:lnTo>
                    <a:pt x="794" y="42"/>
                  </a:lnTo>
                  <a:lnTo>
                    <a:pt x="794" y="42"/>
                  </a:lnTo>
                  <a:lnTo>
                    <a:pt x="792" y="40"/>
                  </a:lnTo>
                  <a:lnTo>
                    <a:pt x="792" y="40"/>
                  </a:lnTo>
                  <a:lnTo>
                    <a:pt x="790" y="40"/>
                  </a:lnTo>
                  <a:lnTo>
                    <a:pt x="790" y="40"/>
                  </a:lnTo>
                  <a:lnTo>
                    <a:pt x="790" y="40"/>
                  </a:lnTo>
                  <a:lnTo>
                    <a:pt x="788" y="42"/>
                  </a:lnTo>
                  <a:lnTo>
                    <a:pt x="788" y="42"/>
                  </a:lnTo>
                  <a:lnTo>
                    <a:pt x="786" y="42"/>
                  </a:lnTo>
                  <a:lnTo>
                    <a:pt x="786" y="42"/>
                  </a:lnTo>
                  <a:lnTo>
                    <a:pt x="782" y="40"/>
                  </a:lnTo>
                  <a:lnTo>
                    <a:pt x="782" y="40"/>
                  </a:lnTo>
                  <a:lnTo>
                    <a:pt x="778" y="40"/>
                  </a:lnTo>
                  <a:lnTo>
                    <a:pt x="778" y="40"/>
                  </a:lnTo>
                  <a:lnTo>
                    <a:pt x="776" y="42"/>
                  </a:lnTo>
                  <a:lnTo>
                    <a:pt x="772" y="42"/>
                  </a:lnTo>
                  <a:lnTo>
                    <a:pt x="772" y="42"/>
                  </a:lnTo>
                  <a:lnTo>
                    <a:pt x="770" y="42"/>
                  </a:lnTo>
                  <a:lnTo>
                    <a:pt x="770" y="42"/>
                  </a:lnTo>
                  <a:lnTo>
                    <a:pt x="766" y="40"/>
                  </a:lnTo>
                  <a:lnTo>
                    <a:pt x="766" y="40"/>
                  </a:lnTo>
                  <a:lnTo>
                    <a:pt x="764" y="40"/>
                  </a:lnTo>
                  <a:lnTo>
                    <a:pt x="764" y="40"/>
                  </a:lnTo>
                  <a:lnTo>
                    <a:pt x="762" y="42"/>
                  </a:lnTo>
                  <a:lnTo>
                    <a:pt x="762" y="42"/>
                  </a:lnTo>
                  <a:lnTo>
                    <a:pt x="758" y="42"/>
                  </a:lnTo>
                  <a:lnTo>
                    <a:pt x="758" y="42"/>
                  </a:lnTo>
                  <a:lnTo>
                    <a:pt x="756" y="42"/>
                  </a:lnTo>
                  <a:lnTo>
                    <a:pt x="756" y="42"/>
                  </a:lnTo>
                  <a:lnTo>
                    <a:pt x="752" y="42"/>
                  </a:lnTo>
                  <a:lnTo>
                    <a:pt x="752" y="42"/>
                  </a:lnTo>
                  <a:lnTo>
                    <a:pt x="744" y="44"/>
                  </a:lnTo>
                  <a:lnTo>
                    <a:pt x="744" y="44"/>
                  </a:lnTo>
                  <a:lnTo>
                    <a:pt x="738" y="42"/>
                  </a:lnTo>
                  <a:lnTo>
                    <a:pt x="738" y="42"/>
                  </a:lnTo>
                  <a:lnTo>
                    <a:pt x="734" y="40"/>
                  </a:lnTo>
                  <a:lnTo>
                    <a:pt x="734" y="40"/>
                  </a:lnTo>
                  <a:lnTo>
                    <a:pt x="732" y="42"/>
                  </a:lnTo>
                  <a:lnTo>
                    <a:pt x="732" y="42"/>
                  </a:lnTo>
                  <a:lnTo>
                    <a:pt x="728" y="42"/>
                  </a:lnTo>
                  <a:lnTo>
                    <a:pt x="726" y="42"/>
                  </a:lnTo>
                  <a:lnTo>
                    <a:pt x="726" y="42"/>
                  </a:lnTo>
                  <a:lnTo>
                    <a:pt x="724" y="42"/>
                  </a:lnTo>
                  <a:lnTo>
                    <a:pt x="724" y="42"/>
                  </a:lnTo>
                  <a:lnTo>
                    <a:pt x="720" y="42"/>
                  </a:lnTo>
                  <a:lnTo>
                    <a:pt x="720" y="42"/>
                  </a:lnTo>
                  <a:lnTo>
                    <a:pt x="718" y="42"/>
                  </a:lnTo>
                  <a:lnTo>
                    <a:pt x="718" y="42"/>
                  </a:lnTo>
                  <a:lnTo>
                    <a:pt x="712" y="42"/>
                  </a:lnTo>
                  <a:lnTo>
                    <a:pt x="712" y="42"/>
                  </a:lnTo>
                  <a:lnTo>
                    <a:pt x="710" y="42"/>
                  </a:lnTo>
                  <a:lnTo>
                    <a:pt x="710" y="42"/>
                  </a:lnTo>
                  <a:lnTo>
                    <a:pt x="706" y="42"/>
                  </a:lnTo>
                  <a:lnTo>
                    <a:pt x="706" y="42"/>
                  </a:lnTo>
                  <a:lnTo>
                    <a:pt x="704" y="44"/>
                  </a:lnTo>
                  <a:lnTo>
                    <a:pt x="704" y="44"/>
                  </a:lnTo>
                  <a:lnTo>
                    <a:pt x="702" y="42"/>
                  </a:lnTo>
                  <a:lnTo>
                    <a:pt x="702" y="42"/>
                  </a:lnTo>
                  <a:lnTo>
                    <a:pt x="696" y="44"/>
                  </a:lnTo>
                  <a:lnTo>
                    <a:pt x="696" y="44"/>
                  </a:lnTo>
                  <a:lnTo>
                    <a:pt x="692" y="44"/>
                  </a:lnTo>
                  <a:lnTo>
                    <a:pt x="692" y="44"/>
                  </a:lnTo>
                  <a:lnTo>
                    <a:pt x="690" y="44"/>
                  </a:lnTo>
                  <a:lnTo>
                    <a:pt x="690" y="44"/>
                  </a:lnTo>
                  <a:lnTo>
                    <a:pt x="688" y="44"/>
                  </a:lnTo>
                  <a:lnTo>
                    <a:pt x="688" y="44"/>
                  </a:lnTo>
                  <a:lnTo>
                    <a:pt x="686" y="44"/>
                  </a:lnTo>
                  <a:lnTo>
                    <a:pt x="686" y="44"/>
                  </a:lnTo>
                  <a:lnTo>
                    <a:pt x="680" y="44"/>
                  </a:lnTo>
                  <a:lnTo>
                    <a:pt x="680" y="44"/>
                  </a:lnTo>
                  <a:lnTo>
                    <a:pt x="676" y="44"/>
                  </a:lnTo>
                  <a:lnTo>
                    <a:pt x="676" y="44"/>
                  </a:lnTo>
                  <a:lnTo>
                    <a:pt x="668" y="44"/>
                  </a:lnTo>
                  <a:lnTo>
                    <a:pt x="660" y="42"/>
                  </a:lnTo>
                  <a:lnTo>
                    <a:pt x="660" y="42"/>
                  </a:lnTo>
                  <a:lnTo>
                    <a:pt x="658" y="42"/>
                  </a:lnTo>
                  <a:lnTo>
                    <a:pt x="658" y="42"/>
                  </a:lnTo>
                  <a:lnTo>
                    <a:pt x="654" y="42"/>
                  </a:lnTo>
                  <a:lnTo>
                    <a:pt x="652" y="42"/>
                  </a:lnTo>
                  <a:lnTo>
                    <a:pt x="652" y="42"/>
                  </a:lnTo>
                  <a:lnTo>
                    <a:pt x="648" y="42"/>
                  </a:lnTo>
                  <a:lnTo>
                    <a:pt x="648" y="42"/>
                  </a:lnTo>
                  <a:lnTo>
                    <a:pt x="646" y="42"/>
                  </a:lnTo>
                  <a:lnTo>
                    <a:pt x="646" y="42"/>
                  </a:lnTo>
                  <a:lnTo>
                    <a:pt x="636" y="42"/>
                  </a:lnTo>
                  <a:lnTo>
                    <a:pt x="636" y="42"/>
                  </a:lnTo>
                  <a:lnTo>
                    <a:pt x="636" y="42"/>
                  </a:lnTo>
                  <a:lnTo>
                    <a:pt x="636" y="42"/>
                  </a:lnTo>
                  <a:lnTo>
                    <a:pt x="636" y="42"/>
                  </a:lnTo>
                  <a:lnTo>
                    <a:pt x="636" y="42"/>
                  </a:lnTo>
                  <a:lnTo>
                    <a:pt x="636" y="42"/>
                  </a:lnTo>
                  <a:lnTo>
                    <a:pt x="636" y="42"/>
                  </a:lnTo>
                  <a:lnTo>
                    <a:pt x="634" y="42"/>
                  </a:lnTo>
                  <a:lnTo>
                    <a:pt x="634" y="42"/>
                  </a:lnTo>
                  <a:lnTo>
                    <a:pt x="630" y="42"/>
                  </a:lnTo>
                  <a:lnTo>
                    <a:pt x="630" y="42"/>
                  </a:lnTo>
                  <a:lnTo>
                    <a:pt x="628" y="42"/>
                  </a:lnTo>
                  <a:lnTo>
                    <a:pt x="628" y="42"/>
                  </a:lnTo>
                  <a:lnTo>
                    <a:pt x="622" y="42"/>
                  </a:lnTo>
                  <a:lnTo>
                    <a:pt x="622" y="42"/>
                  </a:lnTo>
                  <a:lnTo>
                    <a:pt x="614" y="42"/>
                  </a:lnTo>
                  <a:lnTo>
                    <a:pt x="614" y="42"/>
                  </a:lnTo>
                  <a:lnTo>
                    <a:pt x="612" y="42"/>
                  </a:lnTo>
                  <a:lnTo>
                    <a:pt x="608" y="42"/>
                  </a:lnTo>
                  <a:lnTo>
                    <a:pt x="608" y="42"/>
                  </a:lnTo>
                  <a:lnTo>
                    <a:pt x="608" y="42"/>
                  </a:lnTo>
                  <a:lnTo>
                    <a:pt x="608" y="42"/>
                  </a:lnTo>
                  <a:lnTo>
                    <a:pt x="606" y="42"/>
                  </a:lnTo>
                  <a:lnTo>
                    <a:pt x="606" y="42"/>
                  </a:lnTo>
                  <a:lnTo>
                    <a:pt x="604" y="42"/>
                  </a:lnTo>
                  <a:lnTo>
                    <a:pt x="604" y="42"/>
                  </a:lnTo>
                  <a:lnTo>
                    <a:pt x="600" y="42"/>
                  </a:lnTo>
                  <a:lnTo>
                    <a:pt x="600" y="42"/>
                  </a:lnTo>
                  <a:lnTo>
                    <a:pt x="596" y="42"/>
                  </a:lnTo>
                  <a:lnTo>
                    <a:pt x="596" y="42"/>
                  </a:lnTo>
                  <a:lnTo>
                    <a:pt x="594" y="42"/>
                  </a:lnTo>
                  <a:lnTo>
                    <a:pt x="594" y="42"/>
                  </a:lnTo>
                  <a:lnTo>
                    <a:pt x="588" y="42"/>
                  </a:lnTo>
                  <a:lnTo>
                    <a:pt x="588" y="42"/>
                  </a:lnTo>
                  <a:lnTo>
                    <a:pt x="586" y="42"/>
                  </a:lnTo>
                  <a:lnTo>
                    <a:pt x="586" y="42"/>
                  </a:lnTo>
                  <a:lnTo>
                    <a:pt x="582" y="42"/>
                  </a:lnTo>
                  <a:lnTo>
                    <a:pt x="582" y="42"/>
                  </a:lnTo>
                  <a:lnTo>
                    <a:pt x="580" y="42"/>
                  </a:lnTo>
                  <a:lnTo>
                    <a:pt x="580" y="42"/>
                  </a:lnTo>
                  <a:lnTo>
                    <a:pt x="576" y="42"/>
                  </a:lnTo>
                  <a:lnTo>
                    <a:pt x="576" y="42"/>
                  </a:lnTo>
                  <a:lnTo>
                    <a:pt x="574" y="42"/>
                  </a:lnTo>
                  <a:lnTo>
                    <a:pt x="574" y="42"/>
                  </a:lnTo>
                  <a:lnTo>
                    <a:pt x="570" y="42"/>
                  </a:lnTo>
                  <a:lnTo>
                    <a:pt x="570" y="42"/>
                  </a:lnTo>
                  <a:lnTo>
                    <a:pt x="566" y="42"/>
                  </a:lnTo>
                  <a:lnTo>
                    <a:pt x="566" y="42"/>
                  </a:lnTo>
                  <a:lnTo>
                    <a:pt x="564" y="42"/>
                  </a:lnTo>
                  <a:lnTo>
                    <a:pt x="564" y="42"/>
                  </a:lnTo>
                  <a:lnTo>
                    <a:pt x="560" y="42"/>
                  </a:lnTo>
                  <a:lnTo>
                    <a:pt x="560" y="42"/>
                  </a:lnTo>
                  <a:lnTo>
                    <a:pt x="542" y="42"/>
                  </a:lnTo>
                  <a:lnTo>
                    <a:pt x="542" y="42"/>
                  </a:lnTo>
                  <a:lnTo>
                    <a:pt x="540" y="44"/>
                  </a:lnTo>
                  <a:lnTo>
                    <a:pt x="540" y="44"/>
                  </a:lnTo>
                  <a:lnTo>
                    <a:pt x="536" y="42"/>
                  </a:lnTo>
                  <a:lnTo>
                    <a:pt x="532" y="44"/>
                  </a:lnTo>
                  <a:lnTo>
                    <a:pt x="532" y="44"/>
                  </a:lnTo>
                  <a:lnTo>
                    <a:pt x="528" y="42"/>
                  </a:lnTo>
                  <a:lnTo>
                    <a:pt x="528" y="42"/>
                  </a:lnTo>
                  <a:lnTo>
                    <a:pt x="528" y="42"/>
                  </a:lnTo>
                  <a:lnTo>
                    <a:pt x="526" y="44"/>
                  </a:lnTo>
                  <a:lnTo>
                    <a:pt x="526" y="44"/>
                  </a:lnTo>
                  <a:lnTo>
                    <a:pt x="518" y="44"/>
                  </a:lnTo>
                  <a:lnTo>
                    <a:pt x="518" y="44"/>
                  </a:lnTo>
                  <a:lnTo>
                    <a:pt x="514" y="46"/>
                  </a:lnTo>
                  <a:lnTo>
                    <a:pt x="514" y="46"/>
                  </a:lnTo>
                  <a:lnTo>
                    <a:pt x="510" y="46"/>
                  </a:lnTo>
                  <a:lnTo>
                    <a:pt x="510" y="46"/>
                  </a:lnTo>
                  <a:lnTo>
                    <a:pt x="508" y="46"/>
                  </a:lnTo>
                  <a:lnTo>
                    <a:pt x="508" y="46"/>
                  </a:lnTo>
                  <a:lnTo>
                    <a:pt x="504" y="46"/>
                  </a:lnTo>
                  <a:lnTo>
                    <a:pt x="504" y="46"/>
                  </a:lnTo>
                  <a:lnTo>
                    <a:pt x="500" y="46"/>
                  </a:lnTo>
                  <a:lnTo>
                    <a:pt x="500" y="46"/>
                  </a:lnTo>
                  <a:lnTo>
                    <a:pt x="500" y="46"/>
                  </a:lnTo>
                  <a:lnTo>
                    <a:pt x="500" y="46"/>
                  </a:lnTo>
                  <a:lnTo>
                    <a:pt x="498" y="46"/>
                  </a:lnTo>
                  <a:lnTo>
                    <a:pt x="498" y="46"/>
                  </a:lnTo>
                  <a:lnTo>
                    <a:pt x="498" y="46"/>
                  </a:lnTo>
                  <a:lnTo>
                    <a:pt x="498" y="46"/>
                  </a:lnTo>
                  <a:lnTo>
                    <a:pt x="498" y="46"/>
                  </a:lnTo>
                  <a:lnTo>
                    <a:pt x="498" y="46"/>
                  </a:lnTo>
                  <a:lnTo>
                    <a:pt x="496" y="46"/>
                  </a:lnTo>
                  <a:lnTo>
                    <a:pt x="496" y="46"/>
                  </a:lnTo>
                  <a:lnTo>
                    <a:pt x="494" y="46"/>
                  </a:lnTo>
                  <a:lnTo>
                    <a:pt x="494" y="46"/>
                  </a:lnTo>
                  <a:lnTo>
                    <a:pt x="490" y="46"/>
                  </a:lnTo>
                  <a:lnTo>
                    <a:pt x="490" y="46"/>
                  </a:lnTo>
                  <a:lnTo>
                    <a:pt x="486" y="44"/>
                  </a:lnTo>
                  <a:lnTo>
                    <a:pt x="486" y="44"/>
                  </a:lnTo>
                  <a:lnTo>
                    <a:pt x="484" y="44"/>
                  </a:lnTo>
                  <a:lnTo>
                    <a:pt x="484" y="44"/>
                  </a:lnTo>
                  <a:lnTo>
                    <a:pt x="482" y="44"/>
                  </a:lnTo>
                  <a:lnTo>
                    <a:pt x="482" y="44"/>
                  </a:lnTo>
                  <a:lnTo>
                    <a:pt x="478" y="44"/>
                  </a:lnTo>
                  <a:lnTo>
                    <a:pt x="478" y="44"/>
                  </a:lnTo>
                  <a:lnTo>
                    <a:pt x="476" y="44"/>
                  </a:lnTo>
                  <a:lnTo>
                    <a:pt x="476" y="44"/>
                  </a:lnTo>
                  <a:lnTo>
                    <a:pt x="472" y="46"/>
                  </a:lnTo>
                  <a:lnTo>
                    <a:pt x="468" y="44"/>
                  </a:lnTo>
                  <a:lnTo>
                    <a:pt x="468" y="44"/>
                  </a:lnTo>
                  <a:lnTo>
                    <a:pt x="466" y="46"/>
                  </a:lnTo>
                  <a:lnTo>
                    <a:pt x="464" y="46"/>
                  </a:lnTo>
                  <a:lnTo>
                    <a:pt x="464" y="46"/>
                  </a:lnTo>
                  <a:lnTo>
                    <a:pt x="464" y="44"/>
                  </a:lnTo>
                  <a:lnTo>
                    <a:pt x="464" y="44"/>
                  </a:lnTo>
                  <a:lnTo>
                    <a:pt x="462" y="44"/>
                  </a:lnTo>
                  <a:lnTo>
                    <a:pt x="462" y="44"/>
                  </a:lnTo>
                  <a:lnTo>
                    <a:pt x="462" y="42"/>
                  </a:lnTo>
                  <a:lnTo>
                    <a:pt x="462" y="42"/>
                  </a:lnTo>
                  <a:lnTo>
                    <a:pt x="456" y="42"/>
                  </a:lnTo>
                  <a:lnTo>
                    <a:pt x="456" y="42"/>
                  </a:lnTo>
                  <a:lnTo>
                    <a:pt x="450" y="42"/>
                  </a:lnTo>
                  <a:lnTo>
                    <a:pt x="450" y="42"/>
                  </a:lnTo>
                  <a:lnTo>
                    <a:pt x="448" y="44"/>
                  </a:lnTo>
                  <a:lnTo>
                    <a:pt x="448" y="44"/>
                  </a:lnTo>
                  <a:lnTo>
                    <a:pt x="442" y="44"/>
                  </a:lnTo>
                  <a:lnTo>
                    <a:pt x="442" y="44"/>
                  </a:lnTo>
                  <a:lnTo>
                    <a:pt x="438" y="44"/>
                  </a:lnTo>
                  <a:lnTo>
                    <a:pt x="438" y="44"/>
                  </a:lnTo>
                  <a:lnTo>
                    <a:pt x="436" y="46"/>
                  </a:lnTo>
                  <a:lnTo>
                    <a:pt x="436" y="46"/>
                  </a:lnTo>
                  <a:lnTo>
                    <a:pt x="432" y="44"/>
                  </a:lnTo>
                  <a:lnTo>
                    <a:pt x="432" y="44"/>
                  </a:lnTo>
                  <a:lnTo>
                    <a:pt x="428" y="44"/>
                  </a:lnTo>
                  <a:lnTo>
                    <a:pt x="428" y="44"/>
                  </a:lnTo>
                  <a:lnTo>
                    <a:pt x="428" y="44"/>
                  </a:lnTo>
                  <a:lnTo>
                    <a:pt x="428" y="44"/>
                  </a:lnTo>
                  <a:lnTo>
                    <a:pt x="426" y="44"/>
                  </a:lnTo>
                  <a:lnTo>
                    <a:pt x="426" y="44"/>
                  </a:lnTo>
                  <a:lnTo>
                    <a:pt x="426" y="44"/>
                  </a:lnTo>
                  <a:lnTo>
                    <a:pt x="426" y="44"/>
                  </a:lnTo>
                  <a:lnTo>
                    <a:pt x="420" y="42"/>
                  </a:lnTo>
                  <a:lnTo>
                    <a:pt x="420" y="42"/>
                  </a:lnTo>
                  <a:lnTo>
                    <a:pt x="418" y="44"/>
                  </a:lnTo>
                  <a:lnTo>
                    <a:pt x="418" y="44"/>
                  </a:lnTo>
                  <a:lnTo>
                    <a:pt x="416" y="42"/>
                  </a:lnTo>
                  <a:lnTo>
                    <a:pt x="416" y="40"/>
                  </a:lnTo>
                  <a:lnTo>
                    <a:pt x="416" y="40"/>
                  </a:lnTo>
                  <a:lnTo>
                    <a:pt x="412" y="40"/>
                  </a:lnTo>
                  <a:lnTo>
                    <a:pt x="412" y="40"/>
                  </a:lnTo>
                  <a:lnTo>
                    <a:pt x="412" y="42"/>
                  </a:lnTo>
                  <a:lnTo>
                    <a:pt x="412" y="42"/>
                  </a:lnTo>
                  <a:lnTo>
                    <a:pt x="410" y="44"/>
                  </a:lnTo>
                  <a:lnTo>
                    <a:pt x="410" y="44"/>
                  </a:lnTo>
                  <a:lnTo>
                    <a:pt x="404" y="44"/>
                  </a:lnTo>
                  <a:lnTo>
                    <a:pt x="404" y="44"/>
                  </a:lnTo>
                  <a:lnTo>
                    <a:pt x="400" y="44"/>
                  </a:lnTo>
                  <a:lnTo>
                    <a:pt x="400" y="44"/>
                  </a:lnTo>
                  <a:lnTo>
                    <a:pt x="396" y="42"/>
                  </a:lnTo>
                  <a:lnTo>
                    <a:pt x="396" y="42"/>
                  </a:lnTo>
                  <a:lnTo>
                    <a:pt x="394" y="44"/>
                  </a:lnTo>
                  <a:lnTo>
                    <a:pt x="394" y="44"/>
                  </a:lnTo>
                  <a:lnTo>
                    <a:pt x="390" y="44"/>
                  </a:lnTo>
                  <a:lnTo>
                    <a:pt x="390" y="44"/>
                  </a:lnTo>
                  <a:lnTo>
                    <a:pt x="386" y="42"/>
                  </a:lnTo>
                  <a:lnTo>
                    <a:pt x="386" y="42"/>
                  </a:lnTo>
                  <a:lnTo>
                    <a:pt x="376" y="44"/>
                  </a:lnTo>
                  <a:lnTo>
                    <a:pt x="376" y="44"/>
                  </a:lnTo>
                  <a:lnTo>
                    <a:pt x="374" y="42"/>
                  </a:lnTo>
                  <a:lnTo>
                    <a:pt x="374" y="42"/>
                  </a:lnTo>
                  <a:lnTo>
                    <a:pt x="368" y="42"/>
                  </a:lnTo>
                  <a:lnTo>
                    <a:pt x="368" y="42"/>
                  </a:lnTo>
                  <a:lnTo>
                    <a:pt x="366" y="42"/>
                  </a:lnTo>
                  <a:lnTo>
                    <a:pt x="366" y="42"/>
                  </a:lnTo>
                  <a:lnTo>
                    <a:pt x="362" y="42"/>
                  </a:lnTo>
                  <a:lnTo>
                    <a:pt x="362" y="42"/>
                  </a:lnTo>
                  <a:lnTo>
                    <a:pt x="362" y="42"/>
                  </a:lnTo>
                  <a:lnTo>
                    <a:pt x="362" y="42"/>
                  </a:lnTo>
                  <a:lnTo>
                    <a:pt x="362" y="42"/>
                  </a:lnTo>
                  <a:lnTo>
                    <a:pt x="362" y="42"/>
                  </a:lnTo>
                  <a:lnTo>
                    <a:pt x="360" y="42"/>
                  </a:lnTo>
                  <a:lnTo>
                    <a:pt x="360" y="42"/>
                  </a:lnTo>
                  <a:lnTo>
                    <a:pt x="358" y="42"/>
                  </a:lnTo>
                  <a:lnTo>
                    <a:pt x="358" y="42"/>
                  </a:lnTo>
                  <a:lnTo>
                    <a:pt x="352" y="44"/>
                  </a:lnTo>
                  <a:lnTo>
                    <a:pt x="352" y="44"/>
                  </a:lnTo>
                  <a:lnTo>
                    <a:pt x="344" y="42"/>
                  </a:lnTo>
                  <a:lnTo>
                    <a:pt x="344" y="42"/>
                  </a:lnTo>
                  <a:lnTo>
                    <a:pt x="342" y="44"/>
                  </a:lnTo>
                  <a:lnTo>
                    <a:pt x="342" y="44"/>
                  </a:lnTo>
                  <a:lnTo>
                    <a:pt x="338" y="42"/>
                  </a:lnTo>
                  <a:lnTo>
                    <a:pt x="338" y="42"/>
                  </a:lnTo>
                  <a:lnTo>
                    <a:pt x="330" y="44"/>
                  </a:lnTo>
                  <a:lnTo>
                    <a:pt x="330" y="44"/>
                  </a:lnTo>
                  <a:lnTo>
                    <a:pt x="328" y="44"/>
                  </a:lnTo>
                  <a:lnTo>
                    <a:pt x="328" y="44"/>
                  </a:lnTo>
                  <a:lnTo>
                    <a:pt x="322" y="42"/>
                  </a:lnTo>
                  <a:lnTo>
                    <a:pt x="322" y="42"/>
                  </a:lnTo>
                  <a:lnTo>
                    <a:pt x="316" y="42"/>
                  </a:lnTo>
                  <a:lnTo>
                    <a:pt x="316" y="42"/>
                  </a:lnTo>
                  <a:lnTo>
                    <a:pt x="316" y="42"/>
                  </a:lnTo>
                  <a:lnTo>
                    <a:pt x="316" y="42"/>
                  </a:lnTo>
                  <a:lnTo>
                    <a:pt x="316" y="42"/>
                  </a:lnTo>
                  <a:lnTo>
                    <a:pt x="316" y="42"/>
                  </a:lnTo>
                  <a:lnTo>
                    <a:pt x="314" y="42"/>
                  </a:lnTo>
                  <a:lnTo>
                    <a:pt x="314" y="42"/>
                  </a:lnTo>
                  <a:lnTo>
                    <a:pt x="310" y="42"/>
                  </a:lnTo>
                  <a:lnTo>
                    <a:pt x="310" y="42"/>
                  </a:lnTo>
                  <a:lnTo>
                    <a:pt x="310" y="40"/>
                  </a:lnTo>
                  <a:lnTo>
                    <a:pt x="310" y="40"/>
                  </a:lnTo>
                  <a:lnTo>
                    <a:pt x="308" y="40"/>
                  </a:lnTo>
                  <a:lnTo>
                    <a:pt x="308" y="42"/>
                  </a:lnTo>
                  <a:lnTo>
                    <a:pt x="308" y="42"/>
                  </a:lnTo>
                  <a:lnTo>
                    <a:pt x="306" y="42"/>
                  </a:lnTo>
                  <a:lnTo>
                    <a:pt x="306" y="42"/>
                  </a:lnTo>
                  <a:lnTo>
                    <a:pt x="298" y="42"/>
                  </a:lnTo>
                  <a:lnTo>
                    <a:pt x="298" y="42"/>
                  </a:lnTo>
                  <a:lnTo>
                    <a:pt x="296" y="42"/>
                  </a:lnTo>
                  <a:lnTo>
                    <a:pt x="296" y="42"/>
                  </a:lnTo>
                  <a:lnTo>
                    <a:pt x="294" y="42"/>
                  </a:lnTo>
                  <a:lnTo>
                    <a:pt x="294" y="42"/>
                  </a:lnTo>
                  <a:lnTo>
                    <a:pt x="290" y="42"/>
                  </a:lnTo>
                  <a:lnTo>
                    <a:pt x="290" y="42"/>
                  </a:lnTo>
                  <a:lnTo>
                    <a:pt x="288" y="42"/>
                  </a:lnTo>
                  <a:lnTo>
                    <a:pt x="288" y="42"/>
                  </a:lnTo>
                  <a:lnTo>
                    <a:pt x="286" y="42"/>
                  </a:lnTo>
                  <a:lnTo>
                    <a:pt x="286" y="42"/>
                  </a:lnTo>
                  <a:lnTo>
                    <a:pt x="286" y="40"/>
                  </a:lnTo>
                  <a:lnTo>
                    <a:pt x="286" y="40"/>
                  </a:lnTo>
                  <a:lnTo>
                    <a:pt x="282" y="42"/>
                  </a:lnTo>
                  <a:lnTo>
                    <a:pt x="282" y="42"/>
                  </a:lnTo>
                  <a:lnTo>
                    <a:pt x="278" y="40"/>
                  </a:lnTo>
                  <a:lnTo>
                    <a:pt x="278" y="40"/>
                  </a:lnTo>
                  <a:lnTo>
                    <a:pt x="276" y="40"/>
                  </a:lnTo>
                  <a:lnTo>
                    <a:pt x="274" y="40"/>
                  </a:lnTo>
                  <a:lnTo>
                    <a:pt x="274" y="40"/>
                  </a:lnTo>
                  <a:lnTo>
                    <a:pt x="270" y="40"/>
                  </a:lnTo>
                  <a:lnTo>
                    <a:pt x="270" y="40"/>
                  </a:lnTo>
                  <a:lnTo>
                    <a:pt x="268" y="42"/>
                  </a:lnTo>
                  <a:lnTo>
                    <a:pt x="268" y="42"/>
                  </a:lnTo>
                  <a:lnTo>
                    <a:pt x="264" y="40"/>
                  </a:lnTo>
                  <a:lnTo>
                    <a:pt x="264" y="40"/>
                  </a:lnTo>
                  <a:lnTo>
                    <a:pt x="260" y="40"/>
                  </a:lnTo>
                  <a:lnTo>
                    <a:pt x="260" y="40"/>
                  </a:lnTo>
                  <a:lnTo>
                    <a:pt x="258" y="40"/>
                  </a:lnTo>
                  <a:lnTo>
                    <a:pt x="258" y="40"/>
                  </a:lnTo>
                  <a:lnTo>
                    <a:pt x="252" y="40"/>
                  </a:lnTo>
                  <a:lnTo>
                    <a:pt x="252" y="40"/>
                  </a:lnTo>
                  <a:lnTo>
                    <a:pt x="246" y="40"/>
                  </a:lnTo>
                  <a:lnTo>
                    <a:pt x="242" y="40"/>
                  </a:lnTo>
                  <a:lnTo>
                    <a:pt x="242" y="40"/>
                  </a:lnTo>
                  <a:lnTo>
                    <a:pt x="238" y="40"/>
                  </a:lnTo>
                  <a:lnTo>
                    <a:pt x="234" y="40"/>
                  </a:lnTo>
                  <a:lnTo>
                    <a:pt x="234" y="40"/>
                  </a:lnTo>
                  <a:lnTo>
                    <a:pt x="234" y="40"/>
                  </a:lnTo>
                  <a:lnTo>
                    <a:pt x="234" y="40"/>
                  </a:lnTo>
                  <a:lnTo>
                    <a:pt x="230" y="40"/>
                  </a:lnTo>
                  <a:lnTo>
                    <a:pt x="230" y="40"/>
                  </a:lnTo>
                  <a:lnTo>
                    <a:pt x="228" y="40"/>
                  </a:lnTo>
                  <a:lnTo>
                    <a:pt x="228" y="40"/>
                  </a:lnTo>
                  <a:lnTo>
                    <a:pt x="224" y="40"/>
                  </a:lnTo>
                  <a:lnTo>
                    <a:pt x="224" y="40"/>
                  </a:lnTo>
                  <a:lnTo>
                    <a:pt x="222" y="40"/>
                  </a:lnTo>
                  <a:lnTo>
                    <a:pt x="222" y="40"/>
                  </a:lnTo>
                  <a:lnTo>
                    <a:pt x="218" y="40"/>
                  </a:lnTo>
                  <a:lnTo>
                    <a:pt x="218" y="40"/>
                  </a:lnTo>
                  <a:lnTo>
                    <a:pt x="216" y="40"/>
                  </a:lnTo>
                  <a:lnTo>
                    <a:pt x="216" y="40"/>
                  </a:lnTo>
                  <a:lnTo>
                    <a:pt x="212" y="42"/>
                  </a:lnTo>
                  <a:lnTo>
                    <a:pt x="212" y="42"/>
                  </a:lnTo>
                  <a:lnTo>
                    <a:pt x="208" y="40"/>
                  </a:lnTo>
                  <a:lnTo>
                    <a:pt x="208" y="40"/>
                  </a:lnTo>
                  <a:lnTo>
                    <a:pt x="204" y="42"/>
                  </a:lnTo>
                  <a:lnTo>
                    <a:pt x="204" y="42"/>
                  </a:lnTo>
                  <a:lnTo>
                    <a:pt x="200" y="40"/>
                  </a:lnTo>
                  <a:lnTo>
                    <a:pt x="200" y="40"/>
                  </a:lnTo>
                  <a:lnTo>
                    <a:pt x="190" y="40"/>
                  </a:lnTo>
                  <a:lnTo>
                    <a:pt x="190" y="40"/>
                  </a:lnTo>
                  <a:lnTo>
                    <a:pt x="188" y="40"/>
                  </a:lnTo>
                  <a:lnTo>
                    <a:pt x="188" y="40"/>
                  </a:lnTo>
                  <a:lnTo>
                    <a:pt x="176" y="40"/>
                  </a:lnTo>
                  <a:lnTo>
                    <a:pt x="176" y="40"/>
                  </a:lnTo>
                  <a:lnTo>
                    <a:pt x="172" y="42"/>
                  </a:lnTo>
                  <a:lnTo>
                    <a:pt x="172" y="42"/>
                  </a:lnTo>
                  <a:lnTo>
                    <a:pt x="170" y="42"/>
                  </a:lnTo>
                  <a:lnTo>
                    <a:pt x="170" y="42"/>
                  </a:lnTo>
                  <a:lnTo>
                    <a:pt x="166" y="42"/>
                  </a:lnTo>
                  <a:lnTo>
                    <a:pt x="166" y="42"/>
                  </a:lnTo>
                  <a:lnTo>
                    <a:pt x="162" y="42"/>
                  </a:lnTo>
                  <a:lnTo>
                    <a:pt x="158" y="42"/>
                  </a:lnTo>
                  <a:lnTo>
                    <a:pt x="158" y="42"/>
                  </a:lnTo>
                  <a:lnTo>
                    <a:pt x="158" y="40"/>
                  </a:lnTo>
                  <a:lnTo>
                    <a:pt x="158" y="40"/>
                  </a:lnTo>
                  <a:lnTo>
                    <a:pt x="156" y="40"/>
                  </a:lnTo>
                  <a:lnTo>
                    <a:pt x="156" y="40"/>
                  </a:lnTo>
                  <a:lnTo>
                    <a:pt x="156" y="38"/>
                  </a:lnTo>
                  <a:lnTo>
                    <a:pt x="156" y="38"/>
                  </a:lnTo>
                  <a:lnTo>
                    <a:pt x="148" y="38"/>
                  </a:lnTo>
                  <a:lnTo>
                    <a:pt x="148" y="38"/>
                  </a:lnTo>
                  <a:lnTo>
                    <a:pt x="148" y="38"/>
                  </a:lnTo>
                  <a:lnTo>
                    <a:pt x="148" y="38"/>
                  </a:lnTo>
                  <a:lnTo>
                    <a:pt x="146" y="38"/>
                  </a:lnTo>
                  <a:lnTo>
                    <a:pt x="146" y="38"/>
                  </a:lnTo>
                  <a:lnTo>
                    <a:pt x="142" y="38"/>
                  </a:lnTo>
                  <a:lnTo>
                    <a:pt x="140" y="40"/>
                  </a:lnTo>
                  <a:lnTo>
                    <a:pt x="140" y="40"/>
                  </a:lnTo>
                  <a:lnTo>
                    <a:pt x="138" y="40"/>
                  </a:lnTo>
                  <a:lnTo>
                    <a:pt x="138" y="40"/>
                  </a:lnTo>
                  <a:lnTo>
                    <a:pt x="134" y="40"/>
                  </a:lnTo>
                  <a:lnTo>
                    <a:pt x="134" y="40"/>
                  </a:lnTo>
                  <a:lnTo>
                    <a:pt x="130" y="40"/>
                  </a:lnTo>
                  <a:lnTo>
                    <a:pt x="130" y="40"/>
                  </a:lnTo>
                  <a:lnTo>
                    <a:pt x="126" y="38"/>
                  </a:lnTo>
                  <a:lnTo>
                    <a:pt x="126" y="38"/>
                  </a:lnTo>
                  <a:lnTo>
                    <a:pt x="124" y="38"/>
                  </a:lnTo>
                  <a:lnTo>
                    <a:pt x="124" y="38"/>
                  </a:lnTo>
                  <a:lnTo>
                    <a:pt x="122" y="38"/>
                  </a:lnTo>
                  <a:lnTo>
                    <a:pt x="118" y="38"/>
                  </a:lnTo>
                  <a:lnTo>
                    <a:pt x="118" y="38"/>
                  </a:lnTo>
                  <a:lnTo>
                    <a:pt x="116" y="38"/>
                  </a:lnTo>
                  <a:lnTo>
                    <a:pt x="116" y="38"/>
                  </a:lnTo>
                  <a:lnTo>
                    <a:pt x="112" y="38"/>
                  </a:lnTo>
                  <a:lnTo>
                    <a:pt x="112" y="38"/>
                  </a:lnTo>
                  <a:lnTo>
                    <a:pt x="106" y="40"/>
                  </a:lnTo>
                  <a:lnTo>
                    <a:pt x="106" y="40"/>
                  </a:lnTo>
                  <a:lnTo>
                    <a:pt x="104" y="38"/>
                  </a:lnTo>
                  <a:lnTo>
                    <a:pt x="104" y="38"/>
                  </a:lnTo>
                  <a:lnTo>
                    <a:pt x="104" y="38"/>
                  </a:lnTo>
                  <a:lnTo>
                    <a:pt x="104" y="38"/>
                  </a:lnTo>
                  <a:lnTo>
                    <a:pt x="102" y="38"/>
                  </a:lnTo>
                  <a:lnTo>
                    <a:pt x="102" y="38"/>
                  </a:lnTo>
                  <a:lnTo>
                    <a:pt x="98" y="36"/>
                  </a:lnTo>
                  <a:lnTo>
                    <a:pt x="98" y="36"/>
                  </a:lnTo>
                  <a:lnTo>
                    <a:pt x="92" y="38"/>
                  </a:lnTo>
                  <a:lnTo>
                    <a:pt x="92" y="38"/>
                  </a:lnTo>
                  <a:lnTo>
                    <a:pt x="90" y="36"/>
                  </a:lnTo>
                  <a:lnTo>
                    <a:pt x="90" y="36"/>
                  </a:lnTo>
                  <a:lnTo>
                    <a:pt x="86" y="38"/>
                  </a:lnTo>
                  <a:lnTo>
                    <a:pt x="86" y="38"/>
                  </a:lnTo>
                  <a:lnTo>
                    <a:pt x="82" y="36"/>
                  </a:lnTo>
                  <a:lnTo>
                    <a:pt x="82" y="36"/>
                  </a:lnTo>
                  <a:lnTo>
                    <a:pt x="76" y="36"/>
                  </a:lnTo>
                  <a:lnTo>
                    <a:pt x="76" y="36"/>
                  </a:lnTo>
                  <a:lnTo>
                    <a:pt x="74" y="38"/>
                  </a:lnTo>
                  <a:lnTo>
                    <a:pt x="74" y="38"/>
                  </a:lnTo>
                  <a:lnTo>
                    <a:pt x="70" y="38"/>
                  </a:lnTo>
                  <a:lnTo>
                    <a:pt x="70" y="38"/>
                  </a:lnTo>
                  <a:lnTo>
                    <a:pt x="66" y="36"/>
                  </a:lnTo>
                  <a:lnTo>
                    <a:pt x="66" y="36"/>
                  </a:lnTo>
                  <a:lnTo>
                    <a:pt x="64" y="36"/>
                  </a:lnTo>
                  <a:lnTo>
                    <a:pt x="64" y="36"/>
                  </a:lnTo>
                  <a:lnTo>
                    <a:pt x="56" y="36"/>
                  </a:lnTo>
                  <a:lnTo>
                    <a:pt x="56" y="36"/>
                  </a:lnTo>
                  <a:lnTo>
                    <a:pt x="54" y="38"/>
                  </a:lnTo>
                  <a:lnTo>
                    <a:pt x="54" y="38"/>
                  </a:lnTo>
                  <a:lnTo>
                    <a:pt x="50" y="38"/>
                  </a:lnTo>
                  <a:lnTo>
                    <a:pt x="50" y="38"/>
                  </a:lnTo>
                  <a:lnTo>
                    <a:pt x="50" y="38"/>
                  </a:lnTo>
                  <a:lnTo>
                    <a:pt x="50" y="38"/>
                  </a:lnTo>
                  <a:lnTo>
                    <a:pt x="46" y="38"/>
                  </a:lnTo>
                  <a:lnTo>
                    <a:pt x="46" y="38"/>
                  </a:lnTo>
                  <a:lnTo>
                    <a:pt x="42" y="38"/>
                  </a:lnTo>
                  <a:lnTo>
                    <a:pt x="42" y="38"/>
                  </a:lnTo>
                  <a:lnTo>
                    <a:pt x="40" y="36"/>
                  </a:lnTo>
                  <a:lnTo>
                    <a:pt x="40" y="36"/>
                  </a:lnTo>
                  <a:lnTo>
                    <a:pt x="38" y="36"/>
                  </a:lnTo>
                  <a:lnTo>
                    <a:pt x="38" y="36"/>
                  </a:lnTo>
                  <a:lnTo>
                    <a:pt x="36" y="34"/>
                  </a:lnTo>
                  <a:lnTo>
                    <a:pt x="36" y="34"/>
                  </a:lnTo>
                  <a:lnTo>
                    <a:pt x="28" y="34"/>
                  </a:lnTo>
                  <a:lnTo>
                    <a:pt x="28" y="34"/>
                  </a:lnTo>
                  <a:lnTo>
                    <a:pt x="26" y="34"/>
                  </a:lnTo>
                  <a:lnTo>
                    <a:pt x="26" y="34"/>
                  </a:lnTo>
                  <a:lnTo>
                    <a:pt x="24" y="34"/>
                  </a:lnTo>
                  <a:lnTo>
                    <a:pt x="24" y="34"/>
                  </a:lnTo>
                  <a:lnTo>
                    <a:pt x="20" y="34"/>
                  </a:lnTo>
                  <a:lnTo>
                    <a:pt x="20" y="34"/>
                  </a:lnTo>
                  <a:lnTo>
                    <a:pt x="8" y="34"/>
                  </a:lnTo>
                  <a:lnTo>
                    <a:pt x="8" y="34"/>
                  </a:lnTo>
                  <a:lnTo>
                    <a:pt x="4" y="34"/>
                  </a:lnTo>
                  <a:lnTo>
                    <a:pt x="4" y="34"/>
                  </a:lnTo>
                  <a:lnTo>
                    <a:pt x="2" y="32"/>
                  </a:lnTo>
                  <a:lnTo>
                    <a:pt x="2" y="32"/>
                  </a:lnTo>
                  <a:lnTo>
                    <a:pt x="2" y="30"/>
                  </a:lnTo>
                  <a:lnTo>
                    <a:pt x="2" y="30"/>
                  </a:lnTo>
                  <a:lnTo>
                    <a:pt x="2" y="28"/>
                  </a:lnTo>
                  <a:lnTo>
                    <a:pt x="2" y="28"/>
                  </a:lnTo>
                  <a:lnTo>
                    <a:pt x="2" y="28"/>
                  </a:lnTo>
                  <a:lnTo>
                    <a:pt x="2" y="28"/>
                  </a:lnTo>
                  <a:lnTo>
                    <a:pt x="2" y="26"/>
                  </a:lnTo>
                  <a:lnTo>
                    <a:pt x="2" y="26"/>
                  </a:lnTo>
                  <a:lnTo>
                    <a:pt x="2" y="26"/>
                  </a:lnTo>
                  <a:lnTo>
                    <a:pt x="2" y="26"/>
                  </a:lnTo>
                  <a:lnTo>
                    <a:pt x="2" y="24"/>
                  </a:lnTo>
                  <a:lnTo>
                    <a:pt x="2" y="24"/>
                  </a:lnTo>
                  <a:lnTo>
                    <a:pt x="2" y="24"/>
                  </a:lnTo>
                  <a:lnTo>
                    <a:pt x="2" y="24"/>
                  </a:lnTo>
                  <a:lnTo>
                    <a:pt x="2" y="24"/>
                  </a:lnTo>
                  <a:lnTo>
                    <a:pt x="2" y="24"/>
                  </a:lnTo>
                  <a:lnTo>
                    <a:pt x="2" y="24"/>
                  </a:lnTo>
                  <a:lnTo>
                    <a:pt x="0" y="20"/>
                  </a:lnTo>
                  <a:lnTo>
                    <a:pt x="0" y="20"/>
                  </a:lnTo>
                  <a:lnTo>
                    <a:pt x="0" y="18"/>
                  </a:lnTo>
                  <a:lnTo>
                    <a:pt x="0" y="18"/>
                  </a:lnTo>
                  <a:lnTo>
                    <a:pt x="0" y="18"/>
                  </a:lnTo>
                  <a:lnTo>
                    <a:pt x="2" y="16"/>
                  </a:lnTo>
                  <a:lnTo>
                    <a:pt x="2" y="16"/>
                  </a:lnTo>
                  <a:lnTo>
                    <a:pt x="2" y="16"/>
                  </a:lnTo>
                  <a:lnTo>
                    <a:pt x="2" y="16"/>
                  </a:lnTo>
                  <a:lnTo>
                    <a:pt x="2" y="16"/>
                  </a:lnTo>
                  <a:lnTo>
                    <a:pt x="2" y="14"/>
                  </a:lnTo>
                  <a:lnTo>
                    <a:pt x="2" y="14"/>
                  </a:lnTo>
                  <a:lnTo>
                    <a:pt x="2" y="14"/>
                  </a:lnTo>
                  <a:lnTo>
                    <a:pt x="2" y="14"/>
                  </a:lnTo>
                  <a:lnTo>
                    <a:pt x="2" y="14"/>
                  </a:lnTo>
                  <a:lnTo>
                    <a:pt x="2" y="1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a typeface="+mn-ea"/>
                <a:cs typeface="+mn-cs"/>
              </a:endParaRPr>
            </a:p>
          </p:txBody>
        </p:sp>
        <p:sp>
          <p:nvSpPr>
            <p:cNvPr id="11" name="Freeform 6"/>
            <p:cNvSpPr>
              <a:spLocks noEditPoints="1"/>
            </p:cNvSpPr>
            <p:nvPr userDrawn="1"/>
          </p:nvSpPr>
          <p:spPr bwMode="gray">
            <a:xfrm>
              <a:off x="377760" y="6195126"/>
              <a:ext cx="8418958" cy="60192"/>
            </a:xfrm>
            <a:custGeom>
              <a:avLst/>
              <a:gdLst>
                <a:gd name="T0" fmla="*/ 3752 w 3916"/>
                <a:gd name="T1" fmla="*/ 12 h 28"/>
                <a:gd name="T2" fmla="*/ 3576 w 3916"/>
                <a:gd name="T3" fmla="*/ 14 h 28"/>
                <a:gd name="T4" fmla="*/ 3450 w 3916"/>
                <a:gd name="T5" fmla="*/ 14 h 28"/>
                <a:gd name="T6" fmla="*/ 3348 w 3916"/>
                <a:gd name="T7" fmla="*/ 12 h 28"/>
                <a:gd name="T8" fmla="*/ 3206 w 3916"/>
                <a:gd name="T9" fmla="*/ 12 h 28"/>
                <a:gd name="T10" fmla="*/ 3108 w 3916"/>
                <a:gd name="T11" fmla="*/ 10 h 28"/>
                <a:gd name="T12" fmla="*/ 2950 w 3916"/>
                <a:gd name="T13" fmla="*/ 12 h 28"/>
                <a:gd name="T14" fmla="*/ 2916 w 3916"/>
                <a:gd name="T15" fmla="*/ 10 h 28"/>
                <a:gd name="T16" fmla="*/ 2826 w 3916"/>
                <a:gd name="T17" fmla="*/ 10 h 28"/>
                <a:gd name="T18" fmla="*/ 2684 w 3916"/>
                <a:gd name="T19" fmla="*/ 8 h 28"/>
                <a:gd name="T20" fmla="*/ 2550 w 3916"/>
                <a:gd name="T21" fmla="*/ 6 h 28"/>
                <a:gd name="T22" fmla="*/ 2400 w 3916"/>
                <a:gd name="T23" fmla="*/ 4 h 28"/>
                <a:gd name="T24" fmla="*/ 2252 w 3916"/>
                <a:gd name="T25" fmla="*/ 6 h 28"/>
                <a:gd name="T26" fmla="*/ 2078 w 3916"/>
                <a:gd name="T27" fmla="*/ 4 h 28"/>
                <a:gd name="T28" fmla="*/ 1694 w 3916"/>
                <a:gd name="T29" fmla="*/ 4 h 28"/>
                <a:gd name="T30" fmla="*/ 1488 w 3916"/>
                <a:gd name="T31" fmla="*/ 4 h 28"/>
                <a:gd name="T32" fmla="*/ 1294 w 3916"/>
                <a:gd name="T33" fmla="*/ 6 h 28"/>
                <a:gd name="T34" fmla="*/ 1254 w 3916"/>
                <a:gd name="T35" fmla="*/ 10 h 28"/>
                <a:gd name="T36" fmla="*/ 1126 w 3916"/>
                <a:gd name="T37" fmla="*/ 10 h 28"/>
                <a:gd name="T38" fmla="*/ 1048 w 3916"/>
                <a:gd name="T39" fmla="*/ 8 h 28"/>
                <a:gd name="T40" fmla="*/ 1044 w 3916"/>
                <a:gd name="T41" fmla="*/ 8 h 28"/>
                <a:gd name="T42" fmla="*/ 900 w 3916"/>
                <a:gd name="T43" fmla="*/ 8 h 28"/>
                <a:gd name="T44" fmla="*/ 720 w 3916"/>
                <a:gd name="T45" fmla="*/ 6 h 28"/>
                <a:gd name="T46" fmla="*/ 480 w 3916"/>
                <a:gd name="T47" fmla="*/ 6 h 28"/>
                <a:gd name="T48" fmla="*/ 338 w 3916"/>
                <a:gd name="T49" fmla="*/ 2 h 28"/>
                <a:gd name="T50" fmla="*/ 194 w 3916"/>
                <a:gd name="T51" fmla="*/ 0 h 28"/>
                <a:gd name="T52" fmla="*/ 56 w 3916"/>
                <a:gd name="T53" fmla="*/ 2 h 28"/>
                <a:gd name="T54" fmla="*/ 0 w 3916"/>
                <a:gd name="T55" fmla="*/ 10 h 28"/>
                <a:gd name="T56" fmla="*/ 64 w 3916"/>
                <a:gd name="T57" fmla="*/ 10 h 28"/>
                <a:gd name="T58" fmla="*/ 192 w 3916"/>
                <a:gd name="T59" fmla="*/ 10 h 28"/>
                <a:gd name="T60" fmla="*/ 294 w 3916"/>
                <a:gd name="T61" fmla="*/ 10 h 28"/>
                <a:gd name="T62" fmla="*/ 390 w 3916"/>
                <a:gd name="T63" fmla="*/ 12 h 28"/>
                <a:gd name="T64" fmla="*/ 610 w 3916"/>
                <a:gd name="T65" fmla="*/ 12 h 28"/>
                <a:gd name="T66" fmla="*/ 778 w 3916"/>
                <a:gd name="T67" fmla="*/ 14 h 28"/>
                <a:gd name="T68" fmla="*/ 884 w 3916"/>
                <a:gd name="T69" fmla="*/ 12 h 28"/>
                <a:gd name="T70" fmla="*/ 962 w 3916"/>
                <a:gd name="T71" fmla="*/ 14 h 28"/>
                <a:gd name="T72" fmla="*/ 1062 w 3916"/>
                <a:gd name="T73" fmla="*/ 16 h 28"/>
                <a:gd name="T74" fmla="*/ 1214 w 3916"/>
                <a:gd name="T75" fmla="*/ 16 h 28"/>
                <a:gd name="T76" fmla="*/ 1338 w 3916"/>
                <a:gd name="T77" fmla="*/ 18 h 28"/>
                <a:gd name="T78" fmla="*/ 1394 w 3916"/>
                <a:gd name="T79" fmla="*/ 18 h 28"/>
                <a:gd name="T80" fmla="*/ 1782 w 3916"/>
                <a:gd name="T81" fmla="*/ 20 h 28"/>
                <a:gd name="T82" fmla="*/ 1952 w 3916"/>
                <a:gd name="T83" fmla="*/ 20 h 28"/>
                <a:gd name="T84" fmla="*/ 2142 w 3916"/>
                <a:gd name="T85" fmla="*/ 22 h 28"/>
                <a:gd name="T86" fmla="*/ 2328 w 3916"/>
                <a:gd name="T87" fmla="*/ 22 h 28"/>
                <a:gd name="T88" fmla="*/ 2476 w 3916"/>
                <a:gd name="T89" fmla="*/ 22 h 28"/>
                <a:gd name="T90" fmla="*/ 2586 w 3916"/>
                <a:gd name="T91" fmla="*/ 22 h 28"/>
                <a:gd name="T92" fmla="*/ 2840 w 3916"/>
                <a:gd name="T93" fmla="*/ 22 h 28"/>
                <a:gd name="T94" fmla="*/ 2984 w 3916"/>
                <a:gd name="T95" fmla="*/ 24 h 28"/>
                <a:gd name="T96" fmla="*/ 3156 w 3916"/>
                <a:gd name="T97" fmla="*/ 24 h 28"/>
                <a:gd name="T98" fmla="*/ 3214 w 3916"/>
                <a:gd name="T99" fmla="*/ 24 h 28"/>
                <a:gd name="T100" fmla="*/ 3334 w 3916"/>
                <a:gd name="T101" fmla="*/ 26 h 28"/>
                <a:gd name="T102" fmla="*/ 3470 w 3916"/>
                <a:gd name="T103" fmla="*/ 26 h 28"/>
                <a:gd name="T104" fmla="*/ 3578 w 3916"/>
                <a:gd name="T105" fmla="*/ 26 h 28"/>
                <a:gd name="T106" fmla="*/ 3658 w 3916"/>
                <a:gd name="T107" fmla="*/ 26 h 28"/>
                <a:gd name="T108" fmla="*/ 3810 w 3916"/>
                <a:gd name="T109" fmla="*/ 28 h 28"/>
                <a:gd name="T110" fmla="*/ 3832 w 3916"/>
                <a:gd name="T111" fmla="*/ 26 h 28"/>
                <a:gd name="T112" fmla="*/ 3878 w 3916"/>
                <a:gd name="T113" fmla="*/ 24 h 28"/>
                <a:gd name="T114" fmla="*/ 3916 w 3916"/>
                <a:gd name="T115" fmla="*/ 18 h 28"/>
                <a:gd name="T116" fmla="*/ 3844 w 3916"/>
                <a:gd name="T117" fmla="*/ 14 h 28"/>
                <a:gd name="T118" fmla="*/ 746 w 3916"/>
                <a:gd name="T119" fmla="*/ 8 h 28"/>
                <a:gd name="T120" fmla="*/ 2876 w 3916"/>
                <a:gd name="T121" fmla="*/ 18 h 28"/>
                <a:gd name="T122" fmla="*/ 3162 w 3916"/>
                <a:gd name="T12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16" h="28">
                  <a:moveTo>
                    <a:pt x="3820" y="12"/>
                  </a:moveTo>
                  <a:lnTo>
                    <a:pt x="3820" y="12"/>
                  </a:lnTo>
                  <a:lnTo>
                    <a:pt x="3816" y="14"/>
                  </a:lnTo>
                  <a:lnTo>
                    <a:pt x="3816" y="14"/>
                  </a:lnTo>
                  <a:lnTo>
                    <a:pt x="3796" y="14"/>
                  </a:lnTo>
                  <a:lnTo>
                    <a:pt x="3796" y="14"/>
                  </a:lnTo>
                  <a:lnTo>
                    <a:pt x="3752" y="12"/>
                  </a:lnTo>
                  <a:lnTo>
                    <a:pt x="3752" y="12"/>
                  </a:lnTo>
                  <a:lnTo>
                    <a:pt x="3738" y="14"/>
                  </a:lnTo>
                  <a:lnTo>
                    <a:pt x="3738" y="14"/>
                  </a:lnTo>
                  <a:lnTo>
                    <a:pt x="3684" y="14"/>
                  </a:lnTo>
                  <a:lnTo>
                    <a:pt x="3634" y="14"/>
                  </a:lnTo>
                  <a:lnTo>
                    <a:pt x="3634" y="14"/>
                  </a:lnTo>
                  <a:lnTo>
                    <a:pt x="3604" y="14"/>
                  </a:lnTo>
                  <a:lnTo>
                    <a:pt x="3576" y="14"/>
                  </a:lnTo>
                  <a:lnTo>
                    <a:pt x="3576" y="14"/>
                  </a:lnTo>
                  <a:lnTo>
                    <a:pt x="3562" y="14"/>
                  </a:lnTo>
                  <a:lnTo>
                    <a:pt x="3548" y="12"/>
                  </a:lnTo>
                  <a:lnTo>
                    <a:pt x="3548" y="12"/>
                  </a:lnTo>
                  <a:lnTo>
                    <a:pt x="3530" y="12"/>
                  </a:lnTo>
                  <a:lnTo>
                    <a:pt x="3530" y="12"/>
                  </a:lnTo>
                  <a:lnTo>
                    <a:pt x="3488" y="12"/>
                  </a:lnTo>
                  <a:lnTo>
                    <a:pt x="3468" y="12"/>
                  </a:lnTo>
                  <a:lnTo>
                    <a:pt x="3450" y="14"/>
                  </a:lnTo>
                  <a:lnTo>
                    <a:pt x="3450" y="14"/>
                  </a:lnTo>
                  <a:lnTo>
                    <a:pt x="3440" y="12"/>
                  </a:lnTo>
                  <a:lnTo>
                    <a:pt x="3430" y="12"/>
                  </a:lnTo>
                  <a:lnTo>
                    <a:pt x="3410" y="12"/>
                  </a:lnTo>
                  <a:lnTo>
                    <a:pt x="3410" y="12"/>
                  </a:lnTo>
                  <a:lnTo>
                    <a:pt x="3380" y="12"/>
                  </a:lnTo>
                  <a:lnTo>
                    <a:pt x="3348" y="12"/>
                  </a:lnTo>
                  <a:lnTo>
                    <a:pt x="3348" y="12"/>
                  </a:lnTo>
                  <a:lnTo>
                    <a:pt x="3332" y="12"/>
                  </a:lnTo>
                  <a:lnTo>
                    <a:pt x="3316" y="14"/>
                  </a:lnTo>
                  <a:lnTo>
                    <a:pt x="3316" y="14"/>
                  </a:lnTo>
                  <a:lnTo>
                    <a:pt x="3266" y="12"/>
                  </a:lnTo>
                  <a:lnTo>
                    <a:pt x="3216" y="12"/>
                  </a:lnTo>
                  <a:lnTo>
                    <a:pt x="3216" y="12"/>
                  </a:lnTo>
                  <a:lnTo>
                    <a:pt x="3206" y="12"/>
                  </a:lnTo>
                  <a:lnTo>
                    <a:pt x="3206" y="12"/>
                  </a:lnTo>
                  <a:lnTo>
                    <a:pt x="3198" y="14"/>
                  </a:lnTo>
                  <a:lnTo>
                    <a:pt x="3198" y="14"/>
                  </a:lnTo>
                  <a:lnTo>
                    <a:pt x="3170" y="12"/>
                  </a:lnTo>
                  <a:lnTo>
                    <a:pt x="3156" y="12"/>
                  </a:lnTo>
                  <a:lnTo>
                    <a:pt x="3142" y="14"/>
                  </a:lnTo>
                  <a:lnTo>
                    <a:pt x="3142" y="14"/>
                  </a:lnTo>
                  <a:lnTo>
                    <a:pt x="3124" y="12"/>
                  </a:lnTo>
                  <a:lnTo>
                    <a:pt x="3108" y="10"/>
                  </a:lnTo>
                  <a:lnTo>
                    <a:pt x="3074" y="12"/>
                  </a:lnTo>
                  <a:lnTo>
                    <a:pt x="3074" y="12"/>
                  </a:lnTo>
                  <a:lnTo>
                    <a:pt x="3064" y="10"/>
                  </a:lnTo>
                  <a:lnTo>
                    <a:pt x="3064" y="10"/>
                  </a:lnTo>
                  <a:lnTo>
                    <a:pt x="3012" y="10"/>
                  </a:lnTo>
                  <a:lnTo>
                    <a:pt x="2960" y="10"/>
                  </a:lnTo>
                  <a:lnTo>
                    <a:pt x="2960" y="10"/>
                  </a:lnTo>
                  <a:lnTo>
                    <a:pt x="2950" y="12"/>
                  </a:lnTo>
                  <a:lnTo>
                    <a:pt x="2950" y="12"/>
                  </a:lnTo>
                  <a:lnTo>
                    <a:pt x="2944" y="10"/>
                  </a:lnTo>
                  <a:lnTo>
                    <a:pt x="2944" y="10"/>
                  </a:lnTo>
                  <a:lnTo>
                    <a:pt x="2936" y="12"/>
                  </a:lnTo>
                  <a:lnTo>
                    <a:pt x="2936" y="12"/>
                  </a:lnTo>
                  <a:lnTo>
                    <a:pt x="2932" y="10"/>
                  </a:lnTo>
                  <a:lnTo>
                    <a:pt x="2932" y="10"/>
                  </a:lnTo>
                  <a:lnTo>
                    <a:pt x="2916" y="10"/>
                  </a:lnTo>
                  <a:lnTo>
                    <a:pt x="2902" y="10"/>
                  </a:lnTo>
                  <a:lnTo>
                    <a:pt x="2902" y="10"/>
                  </a:lnTo>
                  <a:lnTo>
                    <a:pt x="2882" y="10"/>
                  </a:lnTo>
                  <a:lnTo>
                    <a:pt x="2858" y="10"/>
                  </a:lnTo>
                  <a:lnTo>
                    <a:pt x="2858" y="10"/>
                  </a:lnTo>
                  <a:lnTo>
                    <a:pt x="2844" y="10"/>
                  </a:lnTo>
                  <a:lnTo>
                    <a:pt x="2834" y="10"/>
                  </a:lnTo>
                  <a:lnTo>
                    <a:pt x="2826" y="10"/>
                  </a:lnTo>
                  <a:lnTo>
                    <a:pt x="2826" y="10"/>
                  </a:lnTo>
                  <a:lnTo>
                    <a:pt x="2788" y="8"/>
                  </a:lnTo>
                  <a:lnTo>
                    <a:pt x="2750" y="8"/>
                  </a:lnTo>
                  <a:lnTo>
                    <a:pt x="2750" y="8"/>
                  </a:lnTo>
                  <a:lnTo>
                    <a:pt x="2728" y="8"/>
                  </a:lnTo>
                  <a:lnTo>
                    <a:pt x="2706" y="8"/>
                  </a:lnTo>
                  <a:lnTo>
                    <a:pt x="2706" y="8"/>
                  </a:lnTo>
                  <a:lnTo>
                    <a:pt x="2684" y="8"/>
                  </a:lnTo>
                  <a:lnTo>
                    <a:pt x="2662" y="8"/>
                  </a:lnTo>
                  <a:lnTo>
                    <a:pt x="2662" y="8"/>
                  </a:lnTo>
                  <a:lnTo>
                    <a:pt x="2596" y="6"/>
                  </a:lnTo>
                  <a:lnTo>
                    <a:pt x="2596" y="6"/>
                  </a:lnTo>
                  <a:lnTo>
                    <a:pt x="2578" y="8"/>
                  </a:lnTo>
                  <a:lnTo>
                    <a:pt x="2578" y="8"/>
                  </a:lnTo>
                  <a:lnTo>
                    <a:pt x="2560" y="6"/>
                  </a:lnTo>
                  <a:lnTo>
                    <a:pt x="2550" y="6"/>
                  </a:lnTo>
                  <a:lnTo>
                    <a:pt x="2542" y="8"/>
                  </a:lnTo>
                  <a:lnTo>
                    <a:pt x="2542" y="8"/>
                  </a:lnTo>
                  <a:lnTo>
                    <a:pt x="2538" y="6"/>
                  </a:lnTo>
                  <a:lnTo>
                    <a:pt x="2534" y="6"/>
                  </a:lnTo>
                  <a:lnTo>
                    <a:pt x="2526" y="6"/>
                  </a:lnTo>
                  <a:lnTo>
                    <a:pt x="2526" y="6"/>
                  </a:lnTo>
                  <a:lnTo>
                    <a:pt x="2442" y="6"/>
                  </a:lnTo>
                  <a:lnTo>
                    <a:pt x="2400" y="4"/>
                  </a:lnTo>
                  <a:lnTo>
                    <a:pt x="2358" y="4"/>
                  </a:lnTo>
                  <a:lnTo>
                    <a:pt x="2358" y="4"/>
                  </a:lnTo>
                  <a:lnTo>
                    <a:pt x="2344" y="6"/>
                  </a:lnTo>
                  <a:lnTo>
                    <a:pt x="2328" y="6"/>
                  </a:lnTo>
                  <a:lnTo>
                    <a:pt x="2328" y="6"/>
                  </a:lnTo>
                  <a:lnTo>
                    <a:pt x="2280" y="6"/>
                  </a:lnTo>
                  <a:lnTo>
                    <a:pt x="2280" y="6"/>
                  </a:lnTo>
                  <a:lnTo>
                    <a:pt x="2252" y="6"/>
                  </a:lnTo>
                  <a:lnTo>
                    <a:pt x="2224" y="6"/>
                  </a:lnTo>
                  <a:lnTo>
                    <a:pt x="2224" y="6"/>
                  </a:lnTo>
                  <a:lnTo>
                    <a:pt x="2174" y="6"/>
                  </a:lnTo>
                  <a:lnTo>
                    <a:pt x="2122" y="4"/>
                  </a:lnTo>
                  <a:lnTo>
                    <a:pt x="2122" y="4"/>
                  </a:lnTo>
                  <a:lnTo>
                    <a:pt x="2100" y="6"/>
                  </a:lnTo>
                  <a:lnTo>
                    <a:pt x="2088" y="6"/>
                  </a:lnTo>
                  <a:lnTo>
                    <a:pt x="2078" y="4"/>
                  </a:lnTo>
                  <a:lnTo>
                    <a:pt x="2078" y="4"/>
                  </a:lnTo>
                  <a:lnTo>
                    <a:pt x="2042" y="4"/>
                  </a:lnTo>
                  <a:lnTo>
                    <a:pt x="2004" y="4"/>
                  </a:lnTo>
                  <a:lnTo>
                    <a:pt x="2004" y="4"/>
                  </a:lnTo>
                  <a:lnTo>
                    <a:pt x="1888" y="4"/>
                  </a:lnTo>
                  <a:lnTo>
                    <a:pt x="1888" y="4"/>
                  </a:lnTo>
                  <a:lnTo>
                    <a:pt x="1792" y="4"/>
                  </a:lnTo>
                  <a:lnTo>
                    <a:pt x="1694" y="4"/>
                  </a:lnTo>
                  <a:lnTo>
                    <a:pt x="1694" y="4"/>
                  </a:lnTo>
                  <a:lnTo>
                    <a:pt x="1634" y="4"/>
                  </a:lnTo>
                  <a:lnTo>
                    <a:pt x="1604" y="4"/>
                  </a:lnTo>
                  <a:lnTo>
                    <a:pt x="1574" y="6"/>
                  </a:lnTo>
                  <a:lnTo>
                    <a:pt x="1574" y="6"/>
                  </a:lnTo>
                  <a:lnTo>
                    <a:pt x="1552" y="4"/>
                  </a:lnTo>
                  <a:lnTo>
                    <a:pt x="1532" y="4"/>
                  </a:lnTo>
                  <a:lnTo>
                    <a:pt x="1488" y="4"/>
                  </a:lnTo>
                  <a:lnTo>
                    <a:pt x="1488" y="4"/>
                  </a:lnTo>
                  <a:lnTo>
                    <a:pt x="1462" y="6"/>
                  </a:lnTo>
                  <a:lnTo>
                    <a:pt x="1462" y="6"/>
                  </a:lnTo>
                  <a:lnTo>
                    <a:pt x="1416" y="6"/>
                  </a:lnTo>
                  <a:lnTo>
                    <a:pt x="1370" y="6"/>
                  </a:lnTo>
                  <a:lnTo>
                    <a:pt x="1370" y="6"/>
                  </a:lnTo>
                  <a:lnTo>
                    <a:pt x="1332" y="6"/>
                  </a:lnTo>
                  <a:lnTo>
                    <a:pt x="1294" y="6"/>
                  </a:lnTo>
                  <a:lnTo>
                    <a:pt x="1294" y="6"/>
                  </a:lnTo>
                  <a:lnTo>
                    <a:pt x="1280" y="6"/>
                  </a:lnTo>
                  <a:lnTo>
                    <a:pt x="1266" y="10"/>
                  </a:lnTo>
                  <a:lnTo>
                    <a:pt x="1266" y="10"/>
                  </a:lnTo>
                  <a:lnTo>
                    <a:pt x="1264" y="8"/>
                  </a:lnTo>
                  <a:lnTo>
                    <a:pt x="1260" y="8"/>
                  </a:lnTo>
                  <a:lnTo>
                    <a:pt x="1256" y="8"/>
                  </a:lnTo>
                  <a:lnTo>
                    <a:pt x="1254" y="10"/>
                  </a:lnTo>
                  <a:lnTo>
                    <a:pt x="1254" y="10"/>
                  </a:lnTo>
                  <a:lnTo>
                    <a:pt x="1232" y="8"/>
                  </a:lnTo>
                  <a:lnTo>
                    <a:pt x="1212" y="8"/>
                  </a:lnTo>
                  <a:lnTo>
                    <a:pt x="1192" y="8"/>
                  </a:lnTo>
                  <a:lnTo>
                    <a:pt x="1170" y="8"/>
                  </a:lnTo>
                  <a:lnTo>
                    <a:pt x="1170" y="8"/>
                  </a:lnTo>
                  <a:lnTo>
                    <a:pt x="1148" y="8"/>
                  </a:lnTo>
                  <a:lnTo>
                    <a:pt x="1126" y="10"/>
                  </a:lnTo>
                  <a:lnTo>
                    <a:pt x="1126" y="10"/>
                  </a:lnTo>
                  <a:lnTo>
                    <a:pt x="1114" y="8"/>
                  </a:lnTo>
                  <a:lnTo>
                    <a:pt x="1102" y="8"/>
                  </a:lnTo>
                  <a:lnTo>
                    <a:pt x="1076" y="10"/>
                  </a:lnTo>
                  <a:lnTo>
                    <a:pt x="1076" y="10"/>
                  </a:lnTo>
                  <a:lnTo>
                    <a:pt x="1064" y="8"/>
                  </a:lnTo>
                  <a:lnTo>
                    <a:pt x="1056" y="6"/>
                  </a:lnTo>
                  <a:lnTo>
                    <a:pt x="1048" y="8"/>
                  </a:lnTo>
                  <a:lnTo>
                    <a:pt x="1048" y="8"/>
                  </a:lnTo>
                  <a:lnTo>
                    <a:pt x="1046" y="8"/>
                  </a:lnTo>
                  <a:lnTo>
                    <a:pt x="1046" y="12"/>
                  </a:lnTo>
                  <a:lnTo>
                    <a:pt x="1046" y="12"/>
                  </a:lnTo>
                  <a:lnTo>
                    <a:pt x="1046" y="10"/>
                  </a:lnTo>
                  <a:lnTo>
                    <a:pt x="1046" y="10"/>
                  </a:lnTo>
                  <a:lnTo>
                    <a:pt x="1046" y="8"/>
                  </a:lnTo>
                  <a:lnTo>
                    <a:pt x="1044" y="8"/>
                  </a:lnTo>
                  <a:lnTo>
                    <a:pt x="1044" y="8"/>
                  </a:lnTo>
                  <a:lnTo>
                    <a:pt x="1000" y="8"/>
                  </a:lnTo>
                  <a:lnTo>
                    <a:pt x="958" y="8"/>
                  </a:lnTo>
                  <a:lnTo>
                    <a:pt x="958" y="8"/>
                  </a:lnTo>
                  <a:lnTo>
                    <a:pt x="928" y="6"/>
                  </a:lnTo>
                  <a:lnTo>
                    <a:pt x="914" y="6"/>
                  </a:lnTo>
                  <a:lnTo>
                    <a:pt x="900" y="8"/>
                  </a:lnTo>
                  <a:lnTo>
                    <a:pt x="900" y="8"/>
                  </a:lnTo>
                  <a:lnTo>
                    <a:pt x="900" y="8"/>
                  </a:lnTo>
                  <a:lnTo>
                    <a:pt x="900" y="6"/>
                  </a:lnTo>
                  <a:lnTo>
                    <a:pt x="898" y="6"/>
                  </a:lnTo>
                  <a:lnTo>
                    <a:pt x="898" y="6"/>
                  </a:lnTo>
                  <a:lnTo>
                    <a:pt x="898" y="6"/>
                  </a:lnTo>
                  <a:lnTo>
                    <a:pt x="838" y="4"/>
                  </a:lnTo>
                  <a:lnTo>
                    <a:pt x="780" y="4"/>
                  </a:lnTo>
                  <a:lnTo>
                    <a:pt x="720" y="6"/>
                  </a:lnTo>
                  <a:lnTo>
                    <a:pt x="662" y="6"/>
                  </a:lnTo>
                  <a:lnTo>
                    <a:pt x="662" y="6"/>
                  </a:lnTo>
                  <a:lnTo>
                    <a:pt x="630" y="6"/>
                  </a:lnTo>
                  <a:lnTo>
                    <a:pt x="630" y="6"/>
                  </a:lnTo>
                  <a:lnTo>
                    <a:pt x="508" y="4"/>
                  </a:lnTo>
                  <a:lnTo>
                    <a:pt x="508" y="4"/>
                  </a:lnTo>
                  <a:lnTo>
                    <a:pt x="480" y="6"/>
                  </a:lnTo>
                  <a:lnTo>
                    <a:pt x="480" y="6"/>
                  </a:lnTo>
                  <a:lnTo>
                    <a:pt x="444" y="4"/>
                  </a:lnTo>
                  <a:lnTo>
                    <a:pt x="408" y="4"/>
                  </a:lnTo>
                  <a:lnTo>
                    <a:pt x="408" y="4"/>
                  </a:lnTo>
                  <a:lnTo>
                    <a:pt x="372" y="4"/>
                  </a:lnTo>
                  <a:lnTo>
                    <a:pt x="372" y="4"/>
                  </a:lnTo>
                  <a:lnTo>
                    <a:pt x="356" y="2"/>
                  </a:lnTo>
                  <a:lnTo>
                    <a:pt x="338" y="2"/>
                  </a:lnTo>
                  <a:lnTo>
                    <a:pt x="338" y="2"/>
                  </a:lnTo>
                  <a:lnTo>
                    <a:pt x="326" y="4"/>
                  </a:lnTo>
                  <a:lnTo>
                    <a:pt x="326" y="4"/>
                  </a:lnTo>
                  <a:lnTo>
                    <a:pt x="300" y="2"/>
                  </a:lnTo>
                  <a:lnTo>
                    <a:pt x="300" y="2"/>
                  </a:lnTo>
                  <a:lnTo>
                    <a:pt x="268" y="2"/>
                  </a:lnTo>
                  <a:lnTo>
                    <a:pt x="236" y="2"/>
                  </a:lnTo>
                  <a:lnTo>
                    <a:pt x="236" y="2"/>
                  </a:lnTo>
                  <a:lnTo>
                    <a:pt x="194" y="0"/>
                  </a:lnTo>
                  <a:lnTo>
                    <a:pt x="194" y="0"/>
                  </a:lnTo>
                  <a:lnTo>
                    <a:pt x="180" y="2"/>
                  </a:lnTo>
                  <a:lnTo>
                    <a:pt x="180" y="2"/>
                  </a:lnTo>
                  <a:lnTo>
                    <a:pt x="158" y="2"/>
                  </a:lnTo>
                  <a:lnTo>
                    <a:pt x="138" y="0"/>
                  </a:lnTo>
                  <a:lnTo>
                    <a:pt x="138" y="0"/>
                  </a:lnTo>
                  <a:lnTo>
                    <a:pt x="56" y="2"/>
                  </a:lnTo>
                  <a:lnTo>
                    <a:pt x="56" y="2"/>
                  </a:lnTo>
                  <a:lnTo>
                    <a:pt x="42" y="0"/>
                  </a:lnTo>
                  <a:lnTo>
                    <a:pt x="42" y="0"/>
                  </a:lnTo>
                  <a:lnTo>
                    <a:pt x="20" y="2"/>
                  </a:lnTo>
                  <a:lnTo>
                    <a:pt x="10" y="4"/>
                  </a:lnTo>
                  <a:lnTo>
                    <a:pt x="0" y="8"/>
                  </a:lnTo>
                  <a:lnTo>
                    <a:pt x="0" y="8"/>
                  </a:lnTo>
                  <a:lnTo>
                    <a:pt x="0" y="10"/>
                  </a:lnTo>
                  <a:lnTo>
                    <a:pt x="0" y="10"/>
                  </a:lnTo>
                  <a:lnTo>
                    <a:pt x="6" y="10"/>
                  </a:lnTo>
                  <a:lnTo>
                    <a:pt x="12" y="10"/>
                  </a:lnTo>
                  <a:lnTo>
                    <a:pt x="26" y="10"/>
                  </a:lnTo>
                  <a:lnTo>
                    <a:pt x="26" y="10"/>
                  </a:lnTo>
                  <a:lnTo>
                    <a:pt x="40" y="10"/>
                  </a:lnTo>
                  <a:lnTo>
                    <a:pt x="40" y="10"/>
                  </a:lnTo>
                  <a:lnTo>
                    <a:pt x="64" y="10"/>
                  </a:lnTo>
                  <a:lnTo>
                    <a:pt x="64" y="10"/>
                  </a:lnTo>
                  <a:lnTo>
                    <a:pt x="98" y="10"/>
                  </a:lnTo>
                  <a:lnTo>
                    <a:pt x="136" y="10"/>
                  </a:lnTo>
                  <a:lnTo>
                    <a:pt x="136" y="10"/>
                  </a:lnTo>
                  <a:lnTo>
                    <a:pt x="166" y="12"/>
                  </a:lnTo>
                  <a:lnTo>
                    <a:pt x="166" y="12"/>
                  </a:lnTo>
                  <a:lnTo>
                    <a:pt x="180" y="10"/>
                  </a:lnTo>
                  <a:lnTo>
                    <a:pt x="192" y="10"/>
                  </a:lnTo>
                  <a:lnTo>
                    <a:pt x="192" y="10"/>
                  </a:lnTo>
                  <a:lnTo>
                    <a:pt x="200" y="12"/>
                  </a:lnTo>
                  <a:lnTo>
                    <a:pt x="200" y="12"/>
                  </a:lnTo>
                  <a:lnTo>
                    <a:pt x="222" y="12"/>
                  </a:lnTo>
                  <a:lnTo>
                    <a:pt x="244" y="10"/>
                  </a:lnTo>
                  <a:lnTo>
                    <a:pt x="244" y="10"/>
                  </a:lnTo>
                  <a:lnTo>
                    <a:pt x="280" y="10"/>
                  </a:lnTo>
                  <a:lnTo>
                    <a:pt x="280" y="10"/>
                  </a:lnTo>
                  <a:lnTo>
                    <a:pt x="294" y="10"/>
                  </a:lnTo>
                  <a:lnTo>
                    <a:pt x="310" y="12"/>
                  </a:lnTo>
                  <a:lnTo>
                    <a:pt x="310" y="12"/>
                  </a:lnTo>
                  <a:lnTo>
                    <a:pt x="326" y="10"/>
                  </a:lnTo>
                  <a:lnTo>
                    <a:pt x="342" y="10"/>
                  </a:lnTo>
                  <a:lnTo>
                    <a:pt x="342" y="10"/>
                  </a:lnTo>
                  <a:lnTo>
                    <a:pt x="352" y="12"/>
                  </a:lnTo>
                  <a:lnTo>
                    <a:pt x="352" y="12"/>
                  </a:lnTo>
                  <a:lnTo>
                    <a:pt x="390" y="12"/>
                  </a:lnTo>
                  <a:lnTo>
                    <a:pt x="430" y="12"/>
                  </a:lnTo>
                  <a:lnTo>
                    <a:pt x="430" y="12"/>
                  </a:lnTo>
                  <a:lnTo>
                    <a:pt x="452" y="12"/>
                  </a:lnTo>
                  <a:lnTo>
                    <a:pt x="472" y="12"/>
                  </a:lnTo>
                  <a:lnTo>
                    <a:pt x="494" y="12"/>
                  </a:lnTo>
                  <a:lnTo>
                    <a:pt x="516" y="14"/>
                  </a:lnTo>
                  <a:lnTo>
                    <a:pt x="516" y="14"/>
                  </a:lnTo>
                  <a:lnTo>
                    <a:pt x="610" y="12"/>
                  </a:lnTo>
                  <a:lnTo>
                    <a:pt x="706" y="14"/>
                  </a:lnTo>
                  <a:lnTo>
                    <a:pt x="706" y="14"/>
                  </a:lnTo>
                  <a:lnTo>
                    <a:pt x="712" y="12"/>
                  </a:lnTo>
                  <a:lnTo>
                    <a:pt x="720" y="12"/>
                  </a:lnTo>
                  <a:lnTo>
                    <a:pt x="720" y="12"/>
                  </a:lnTo>
                  <a:lnTo>
                    <a:pt x="750" y="12"/>
                  </a:lnTo>
                  <a:lnTo>
                    <a:pt x="778" y="14"/>
                  </a:lnTo>
                  <a:lnTo>
                    <a:pt x="778" y="14"/>
                  </a:lnTo>
                  <a:lnTo>
                    <a:pt x="794" y="12"/>
                  </a:lnTo>
                  <a:lnTo>
                    <a:pt x="810" y="12"/>
                  </a:lnTo>
                  <a:lnTo>
                    <a:pt x="826" y="12"/>
                  </a:lnTo>
                  <a:lnTo>
                    <a:pt x="840" y="10"/>
                  </a:lnTo>
                  <a:lnTo>
                    <a:pt x="840" y="10"/>
                  </a:lnTo>
                  <a:lnTo>
                    <a:pt x="850" y="12"/>
                  </a:lnTo>
                  <a:lnTo>
                    <a:pt x="862" y="12"/>
                  </a:lnTo>
                  <a:lnTo>
                    <a:pt x="884" y="12"/>
                  </a:lnTo>
                  <a:lnTo>
                    <a:pt x="884" y="12"/>
                  </a:lnTo>
                  <a:lnTo>
                    <a:pt x="906" y="14"/>
                  </a:lnTo>
                  <a:lnTo>
                    <a:pt x="928" y="14"/>
                  </a:lnTo>
                  <a:lnTo>
                    <a:pt x="928" y="14"/>
                  </a:lnTo>
                  <a:lnTo>
                    <a:pt x="934" y="14"/>
                  </a:lnTo>
                  <a:lnTo>
                    <a:pt x="940" y="12"/>
                  </a:lnTo>
                  <a:lnTo>
                    <a:pt x="940" y="12"/>
                  </a:lnTo>
                  <a:lnTo>
                    <a:pt x="962" y="14"/>
                  </a:lnTo>
                  <a:lnTo>
                    <a:pt x="982" y="14"/>
                  </a:lnTo>
                  <a:lnTo>
                    <a:pt x="1020" y="14"/>
                  </a:lnTo>
                  <a:lnTo>
                    <a:pt x="1020" y="14"/>
                  </a:lnTo>
                  <a:lnTo>
                    <a:pt x="1032" y="14"/>
                  </a:lnTo>
                  <a:lnTo>
                    <a:pt x="1042" y="14"/>
                  </a:lnTo>
                  <a:lnTo>
                    <a:pt x="1052" y="14"/>
                  </a:lnTo>
                  <a:lnTo>
                    <a:pt x="1062" y="16"/>
                  </a:lnTo>
                  <a:lnTo>
                    <a:pt x="1062" y="16"/>
                  </a:lnTo>
                  <a:lnTo>
                    <a:pt x="1096" y="16"/>
                  </a:lnTo>
                  <a:lnTo>
                    <a:pt x="1126" y="16"/>
                  </a:lnTo>
                  <a:lnTo>
                    <a:pt x="1160" y="16"/>
                  </a:lnTo>
                  <a:lnTo>
                    <a:pt x="1194" y="14"/>
                  </a:lnTo>
                  <a:lnTo>
                    <a:pt x="1194" y="14"/>
                  </a:lnTo>
                  <a:lnTo>
                    <a:pt x="1198" y="16"/>
                  </a:lnTo>
                  <a:lnTo>
                    <a:pt x="1202" y="16"/>
                  </a:lnTo>
                  <a:lnTo>
                    <a:pt x="1214" y="16"/>
                  </a:lnTo>
                  <a:lnTo>
                    <a:pt x="1214" y="16"/>
                  </a:lnTo>
                  <a:lnTo>
                    <a:pt x="1252" y="16"/>
                  </a:lnTo>
                  <a:lnTo>
                    <a:pt x="1270" y="16"/>
                  </a:lnTo>
                  <a:lnTo>
                    <a:pt x="1290" y="16"/>
                  </a:lnTo>
                  <a:lnTo>
                    <a:pt x="1290" y="16"/>
                  </a:lnTo>
                  <a:lnTo>
                    <a:pt x="1302" y="14"/>
                  </a:lnTo>
                  <a:lnTo>
                    <a:pt x="1314" y="16"/>
                  </a:lnTo>
                  <a:lnTo>
                    <a:pt x="1338" y="18"/>
                  </a:lnTo>
                  <a:lnTo>
                    <a:pt x="1338" y="18"/>
                  </a:lnTo>
                  <a:lnTo>
                    <a:pt x="1346" y="16"/>
                  </a:lnTo>
                  <a:lnTo>
                    <a:pt x="1346" y="16"/>
                  </a:lnTo>
                  <a:lnTo>
                    <a:pt x="1364" y="16"/>
                  </a:lnTo>
                  <a:lnTo>
                    <a:pt x="1364" y="16"/>
                  </a:lnTo>
                  <a:lnTo>
                    <a:pt x="1380" y="18"/>
                  </a:lnTo>
                  <a:lnTo>
                    <a:pt x="1394" y="18"/>
                  </a:lnTo>
                  <a:lnTo>
                    <a:pt x="1394" y="18"/>
                  </a:lnTo>
                  <a:lnTo>
                    <a:pt x="1404" y="18"/>
                  </a:lnTo>
                  <a:lnTo>
                    <a:pt x="1404" y="18"/>
                  </a:lnTo>
                  <a:lnTo>
                    <a:pt x="1504" y="18"/>
                  </a:lnTo>
                  <a:lnTo>
                    <a:pt x="1504" y="18"/>
                  </a:lnTo>
                  <a:lnTo>
                    <a:pt x="1740" y="18"/>
                  </a:lnTo>
                  <a:lnTo>
                    <a:pt x="1740" y="18"/>
                  </a:lnTo>
                  <a:lnTo>
                    <a:pt x="1760" y="20"/>
                  </a:lnTo>
                  <a:lnTo>
                    <a:pt x="1782" y="20"/>
                  </a:lnTo>
                  <a:lnTo>
                    <a:pt x="1804" y="20"/>
                  </a:lnTo>
                  <a:lnTo>
                    <a:pt x="1826" y="22"/>
                  </a:lnTo>
                  <a:lnTo>
                    <a:pt x="1826" y="22"/>
                  </a:lnTo>
                  <a:lnTo>
                    <a:pt x="1832" y="20"/>
                  </a:lnTo>
                  <a:lnTo>
                    <a:pt x="1838" y="20"/>
                  </a:lnTo>
                  <a:lnTo>
                    <a:pt x="1838" y="20"/>
                  </a:lnTo>
                  <a:lnTo>
                    <a:pt x="1894" y="20"/>
                  </a:lnTo>
                  <a:lnTo>
                    <a:pt x="1952" y="20"/>
                  </a:lnTo>
                  <a:lnTo>
                    <a:pt x="1952" y="20"/>
                  </a:lnTo>
                  <a:lnTo>
                    <a:pt x="2008" y="20"/>
                  </a:lnTo>
                  <a:lnTo>
                    <a:pt x="2064" y="20"/>
                  </a:lnTo>
                  <a:lnTo>
                    <a:pt x="2064" y="20"/>
                  </a:lnTo>
                  <a:lnTo>
                    <a:pt x="2082" y="20"/>
                  </a:lnTo>
                  <a:lnTo>
                    <a:pt x="2102" y="20"/>
                  </a:lnTo>
                  <a:lnTo>
                    <a:pt x="2122" y="20"/>
                  </a:lnTo>
                  <a:lnTo>
                    <a:pt x="2142" y="22"/>
                  </a:lnTo>
                  <a:lnTo>
                    <a:pt x="2142" y="22"/>
                  </a:lnTo>
                  <a:lnTo>
                    <a:pt x="2220" y="20"/>
                  </a:lnTo>
                  <a:lnTo>
                    <a:pt x="2300" y="22"/>
                  </a:lnTo>
                  <a:lnTo>
                    <a:pt x="2300" y="22"/>
                  </a:lnTo>
                  <a:lnTo>
                    <a:pt x="2320" y="20"/>
                  </a:lnTo>
                  <a:lnTo>
                    <a:pt x="2320" y="20"/>
                  </a:lnTo>
                  <a:lnTo>
                    <a:pt x="2328" y="22"/>
                  </a:lnTo>
                  <a:lnTo>
                    <a:pt x="2328" y="22"/>
                  </a:lnTo>
                  <a:lnTo>
                    <a:pt x="2334" y="20"/>
                  </a:lnTo>
                  <a:lnTo>
                    <a:pt x="2340" y="20"/>
                  </a:lnTo>
                  <a:lnTo>
                    <a:pt x="2340" y="20"/>
                  </a:lnTo>
                  <a:lnTo>
                    <a:pt x="2404" y="20"/>
                  </a:lnTo>
                  <a:lnTo>
                    <a:pt x="2438" y="20"/>
                  </a:lnTo>
                  <a:lnTo>
                    <a:pt x="2468" y="24"/>
                  </a:lnTo>
                  <a:lnTo>
                    <a:pt x="2468" y="24"/>
                  </a:lnTo>
                  <a:lnTo>
                    <a:pt x="2476" y="22"/>
                  </a:lnTo>
                  <a:lnTo>
                    <a:pt x="2486" y="22"/>
                  </a:lnTo>
                  <a:lnTo>
                    <a:pt x="2502" y="22"/>
                  </a:lnTo>
                  <a:lnTo>
                    <a:pt x="2502" y="22"/>
                  </a:lnTo>
                  <a:lnTo>
                    <a:pt x="2534" y="22"/>
                  </a:lnTo>
                  <a:lnTo>
                    <a:pt x="2568" y="20"/>
                  </a:lnTo>
                  <a:lnTo>
                    <a:pt x="2568" y="20"/>
                  </a:lnTo>
                  <a:lnTo>
                    <a:pt x="2586" y="22"/>
                  </a:lnTo>
                  <a:lnTo>
                    <a:pt x="2586" y="22"/>
                  </a:lnTo>
                  <a:lnTo>
                    <a:pt x="2624" y="22"/>
                  </a:lnTo>
                  <a:lnTo>
                    <a:pt x="2624" y="22"/>
                  </a:lnTo>
                  <a:lnTo>
                    <a:pt x="2642" y="20"/>
                  </a:lnTo>
                  <a:lnTo>
                    <a:pt x="2642" y="20"/>
                  </a:lnTo>
                  <a:lnTo>
                    <a:pt x="2706" y="22"/>
                  </a:lnTo>
                  <a:lnTo>
                    <a:pt x="2764" y="22"/>
                  </a:lnTo>
                  <a:lnTo>
                    <a:pt x="2764" y="22"/>
                  </a:lnTo>
                  <a:lnTo>
                    <a:pt x="2840" y="22"/>
                  </a:lnTo>
                  <a:lnTo>
                    <a:pt x="2840" y="22"/>
                  </a:lnTo>
                  <a:lnTo>
                    <a:pt x="2888" y="24"/>
                  </a:lnTo>
                  <a:lnTo>
                    <a:pt x="2910" y="24"/>
                  </a:lnTo>
                  <a:lnTo>
                    <a:pt x="2932" y="22"/>
                  </a:lnTo>
                  <a:lnTo>
                    <a:pt x="2932" y="22"/>
                  </a:lnTo>
                  <a:lnTo>
                    <a:pt x="2946" y="24"/>
                  </a:lnTo>
                  <a:lnTo>
                    <a:pt x="2960" y="24"/>
                  </a:lnTo>
                  <a:lnTo>
                    <a:pt x="2984" y="24"/>
                  </a:lnTo>
                  <a:lnTo>
                    <a:pt x="2984" y="24"/>
                  </a:lnTo>
                  <a:lnTo>
                    <a:pt x="3024" y="24"/>
                  </a:lnTo>
                  <a:lnTo>
                    <a:pt x="3024" y="24"/>
                  </a:lnTo>
                  <a:lnTo>
                    <a:pt x="3088" y="24"/>
                  </a:lnTo>
                  <a:lnTo>
                    <a:pt x="3088" y="24"/>
                  </a:lnTo>
                  <a:lnTo>
                    <a:pt x="3132" y="24"/>
                  </a:lnTo>
                  <a:lnTo>
                    <a:pt x="3132" y="24"/>
                  </a:lnTo>
                  <a:lnTo>
                    <a:pt x="3156" y="24"/>
                  </a:lnTo>
                  <a:lnTo>
                    <a:pt x="3178" y="24"/>
                  </a:lnTo>
                  <a:lnTo>
                    <a:pt x="3178" y="24"/>
                  </a:lnTo>
                  <a:lnTo>
                    <a:pt x="3190" y="24"/>
                  </a:lnTo>
                  <a:lnTo>
                    <a:pt x="3202" y="26"/>
                  </a:lnTo>
                  <a:lnTo>
                    <a:pt x="3202" y="26"/>
                  </a:lnTo>
                  <a:lnTo>
                    <a:pt x="3208" y="24"/>
                  </a:lnTo>
                  <a:lnTo>
                    <a:pt x="3208" y="24"/>
                  </a:lnTo>
                  <a:lnTo>
                    <a:pt x="3214" y="24"/>
                  </a:lnTo>
                  <a:lnTo>
                    <a:pt x="3222" y="26"/>
                  </a:lnTo>
                  <a:lnTo>
                    <a:pt x="3222" y="26"/>
                  </a:lnTo>
                  <a:lnTo>
                    <a:pt x="3246" y="26"/>
                  </a:lnTo>
                  <a:lnTo>
                    <a:pt x="3268" y="24"/>
                  </a:lnTo>
                  <a:lnTo>
                    <a:pt x="3268" y="24"/>
                  </a:lnTo>
                  <a:lnTo>
                    <a:pt x="3278" y="26"/>
                  </a:lnTo>
                  <a:lnTo>
                    <a:pt x="3278" y="26"/>
                  </a:lnTo>
                  <a:lnTo>
                    <a:pt x="3334" y="26"/>
                  </a:lnTo>
                  <a:lnTo>
                    <a:pt x="3390" y="26"/>
                  </a:lnTo>
                  <a:lnTo>
                    <a:pt x="3390" y="26"/>
                  </a:lnTo>
                  <a:lnTo>
                    <a:pt x="3404" y="26"/>
                  </a:lnTo>
                  <a:lnTo>
                    <a:pt x="3418" y="24"/>
                  </a:lnTo>
                  <a:lnTo>
                    <a:pt x="3418" y="24"/>
                  </a:lnTo>
                  <a:lnTo>
                    <a:pt x="3446" y="24"/>
                  </a:lnTo>
                  <a:lnTo>
                    <a:pt x="3470" y="26"/>
                  </a:lnTo>
                  <a:lnTo>
                    <a:pt x="3470" y="26"/>
                  </a:lnTo>
                  <a:lnTo>
                    <a:pt x="3496" y="26"/>
                  </a:lnTo>
                  <a:lnTo>
                    <a:pt x="3496" y="26"/>
                  </a:lnTo>
                  <a:lnTo>
                    <a:pt x="3532" y="24"/>
                  </a:lnTo>
                  <a:lnTo>
                    <a:pt x="3532" y="24"/>
                  </a:lnTo>
                  <a:lnTo>
                    <a:pt x="3544" y="24"/>
                  </a:lnTo>
                  <a:lnTo>
                    <a:pt x="3556" y="26"/>
                  </a:lnTo>
                  <a:lnTo>
                    <a:pt x="3556" y="26"/>
                  </a:lnTo>
                  <a:lnTo>
                    <a:pt x="3578" y="26"/>
                  </a:lnTo>
                  <a:lnTo>
                    <a:pt x="3598" y="26"/>
                  </a:lnTo>
                  <a:lnTo>
                    <a:pt x="3598" y="26"/>
                  </a:lnTo>
                  <a:lnTo>
                    <a:pt x="3622" y="26"/>
                  </a:lnTo>
                  <a:lnTo>
                    <a:pt x="3622" y="26"/>
                  </a:lnTo>
                  <a:lnTo>
                    <a:pt x="3634" y="26"/>
                  </a:lnTo>
                  <a:lnTo>
                    <a:pt x="3646" y="26"/>
                  </a:lnTo>
                  <a:lnTo>
                    <a:pt x="3646" y="26"/>
                  </a:lnTo>
                  <a:lnTo>
                    <a:pt x="3658" y="26"/>
                  </a:lnTo>
                  <a:lnTo>
                    <a:pt x="3670" y="26"/>
                  </a:lnTo>
                  <a:lnTo>
                    <a:pt x="3670" y="26"/>
                  </a:lnTo>
                  <a:lnTo>
                    <a:pt x="3706" y="26"/>
                  </a:lnTo>
                  <a:lnTo>
                    <a:pt x="3742" y="26"/>
                  </a:lnTo>
                  <a:lnTo>
                    <a:pt x="3742" y="26"/>
                  </a:lnTo>
                  <a:lnTo>
                    <a:pt x="3788" y="26"/>
                  </a:lnTo>
                  <a:lnTo>
                    <a:pt x="3788" y="26"/>
                  </a:lnTo>
                  <a:lnTo>
                    <a:pt x="3810" y="28"/>
                  </a:lnTo>
                  <a:lnTo>
                    <a:pt x="3810" y="28"/>
                  </a:lnTo>
                  <a:lnTo>
                    <a:pt x="3816" y="26"/>
                  </a:lnTo>
                  <a:lnTo>
                    <a:pt x="3816" y="26"/>
                  </a:lnTo>
                  <a:lnTo>
                    <a:pt x="3820" y="26"/>
                  </a:lnTo>
                  <a:lnTo>
                    <a:pt x="3824" y="28"/>
                  </a:lnTo>
                  <a:lnTo>
                    <a:pt x="3824" y="28"/>
                  </a:lnTo>
                  <a:lnTo>
                    <a:pt x="3832" y="26"/>
                  </a:lnTo>
                  <a:lnTo>
                    <a:pt x="3832" y="26"/>
                  </a:lnTo>
                  <a:lnTo>
                    <a:pt x="3846" y="24"/>
                  </a:lnTo>
                  <a:lnTo>
                    <a:pt x="3846" y="24"/>
                  </a:lnTo>
                  <a:lnTo>
                    <a:pt x="3850" y="24"/>
                  </a:lnTo>
                  <a:lnTo>
                    <a:pt x="3850" y="24"/>
                  </a:lnTo>
                  <a:lnTo>
                    <a:pt x="3856" y="26"/>
                  </a:lnTo>
                  <a:lnTo>
                    <a:pt x="3864" y="26"/>
                  </a:lnTo>
                  <a:lnTo>
                    <a:pt x="3878" y="24"/>
                  </a:lnTo>
                  <a:lnTo>
                    <a:pt x="3878" y="24"/>
                  </a:lnTo>
                  <a:lnTo>
                    <a:pt x="3890" y="24"/>
                  </a:lnTo>
                  <a:lnTo>
                    <a:pt x="3890" y="24"/>
                  </a:lnTo>
                  <a:lnTo>
                    <a:pt x="3900" y="24"/>
                  </a:lnTo>
                  <a:lnTo>
                    <a:pt x="3906" y="22"/>
                  </a:lnTo>
                  <a:lnTo>
                    <a:pt x="3910" y="20"/>
                  </a:lnTo>
                  <a:lnTo>
                    <a:pt x="3910" y="20"/>
                  </a:lnTo>
                  <a:lnTo>
                    <a:pt x="3914" y="20"/>
                  </a:lnTo>
                  <a:lnTo>
                    <a:pt x="3916" y="18"/>
                  </a:lnTo>
                  <a:lnTo>
                    <a:pt x="3916" y="18"/>
                  </a:lnTo>
                  <a:lnTo>
                    <a:pt x="3916" y="18"/>
                  </a:lnTo>
                  <a:lnTo>
                    <a:pt x="3916" y="18"/>
                  </a:lnTo>
                  <a:lnTo>
                    <a:pt x="3916" y="16"/>
                  </a:lnTo>
                  <a:lnTo>
                    <a:pt x="3916" y="14"/>
                  </a:lnTo>
                  <a:lnTo>
                    <a:pt x="3916" y="14"/>
                  </a:lnTo>
                  <a:lnTo>
                    <a:pt x="3868" y="14"/>
                  </a:lnTo>
                  <a:lnTo>
                    <a:pt x="3844" y="14"/>
                  </a:lnTo>
                  <a:lnTo>
                    <a:pt x="3820" y="12"/>
                  </a:lnTo>
                  <a:lnTo>
                    <a:pt x="3820" y="12"/>
                  </a:lnTo>
                  <a:close/>
                  <a:moveTo>
                    <a:pt x="744" y="10"/>
                  </a:moveTo>
                  <a:lnTo>
                    <a:pt x="744" y="10"/>
                  </a:lnTo>
                  <a:lnTo>
                    <a:pt x="744" y="8"/>
                  </a:lnTo>
                  <a:lnTo>
                    <a:pt x="744" y="8"/>
                  </a:lnTo>
                  <a:lnTo>
                    <a:pt x="744" y="8"/>
                  </a:lnTo>
                  <a:lnTo>
                    <a:pt x="746" y="8"/>
                  </a:lnTo>
                  <a:lnTo>
                    <a:pt x="744" y="10"/>
                  </a:lnTo>
                  <a:lnTo>
                    <a:pt x="744" y="10"/>
                  </a:lnTo>
                  <a:close/>
                  <a:moveTo>
                    <a:pt x="2874" y="18"/>
                  </a:moveTo>
                  <a:lnTo>
                    <a:pt x="2874" y="18"/>
                  </a:lnTo>
                  <a:lnTo>
                    <a:pt x="2874" y="16"/>
                  </a:lnTo>
                  <a:lnTo>
                    <a:pt x="2874" y="16"/>
                  </a:lnTo>
                  <a:lnTo>
                    <a:pt x="2876" y="18"/>
                  </a:lnTo>
                  <a:lnTo>
                    <a:pt x="2876" y="18"/>
                  </a:lnTo>
                  <a:lnTo>
                    <a:pt x="2874" y="18"/>
                  </a:lnTo>
                  <a:lnTo>
                    <a:pt x="2874" y="18"/>
                  </a:lnTo>
                  <a:close/>
                  <a:moveTo>
                    <a:pt x="3160" y="18"/>
                  </a:moveTo>
                  <a:lnTo>
                    <a:pt x="3160" y="18"/>
                  </a:lnTo>
                  <a:lnTo>
                    <a:pt x="3160" y="16"/>
                  </a:lnTo>
                  <a:lnTo>
                    <a:pt x="3160" y="16"/>
                  </a:lnTo>
                  <a:lnTo>
                    <a:pt x="3162" y="16"/>
                  </a:lnTo>
                  <a:lnTo>
                    <a:pt x="3162" y="16"/>
                  </a:lnTo>
                  <a:lnTo>
                    <a:pt x="3162" y="16"/>
                  </a:lnTo>
                  <a:lnTo>
                    <a:pt x="3160" y="18"/>
                  </a:lnTo>
                  <a:lnTo>
                    <a:pt x="3160"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a typeface="+mn-ea"/>
                <a:cs typeface="+mn-cs"/>
              </a:endParaRPr>
            </a:p>
          </p:txBody>
        </p:sp>
      </p:grpSp>
    </p:spTree>
    <p:extLst>
      <p:ext uri="{BB962C8B-B14F-4D97-AF65-F5344CB8AC3E}">
        <p14:creationId xmlns:p14="http://schemas.microsoft.com/office/powerpoint/2010/main" val="3441332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69988" y="1281113"/>
            <a:ext cx="3591731" cy="4791076"/>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29200" y="1281113"/>
            <a:ext cx="3765550" cy="4791076"/>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870DF13B-F67F-4AC9-9D3E-BD49C9AC582F}" type="slidenum">
              <a:rPr lang="en-US">
                <a:solidFill>
                  <a:srgbClr val="000000"/>
                </a:solidFill>
              </a:rPr>
              <a:pPr>
                <a:defRPr/>
              </a:pPr>
              <a:t>‹#›</a:t>
            </a:fld>
            <a:endParaRPr lang="en-US">
              <a:solidFill>
                <a:srgbClr val="000000"/>
              </a:solidFill>
            </a:endParaRPr>
          </a:p>
        </p:txBody>
      </p:sp>
      <p:sp>
        <p:nvSpPr>
          <p:cNvPr id="6" name="Rectangle 71"/>
          <p:cNvSpPr>
            <a:spLocks noGrp="1" noChangeArrowheads="1"/>
          </p:cNvSpPr>
          <p:nvPr>
            <p:ph type="ftr" sz="quarter" idx="11"/>
          </p:nvPr>
        </p:nvSpPr>
        <p:spPr>
          <a:ln/>
        </p:spPr>
        <p:txBody>
          <a:bodyPr/>
          <a:lstStyle>
            <a:lvl1pPr>
              <a:defRPr/>
            </a:lvl1pPr>
          </a:lstStyle>
          <a:p>
            <a:pPr>
              <a:defRPr/>
            </a:pPr>
            <a:r>
              <a:rPr lang="en-US">
                <a:solidFill>
                  <a:srgbClr val="000000"/>
                </a:solidFill>
              </a:rPr>
              <a:t>NetApp Confidential - Limited Use</a:t>
            </a:r>
          </a:p>
        </p:txBody>
      </p:sp>
      <p:grpSp>
        <p:nvGrpSpPr>
          <p:cNvPr id="7" name="Group 6"/>
          <p:cNvGrpSpPr/>
          <p:nvPr userDrawn="1"/>
        </p:nvGrpSpPr>
        <p:grpSpPr bwMode="gray">
          <a:xfrm>
            <a:off x="347662" y="6445714"/>
            <a:ext cx="8449056" cy="107486"/>
            <a:chOff x="347662" y="6160730"/>
            <a:chExt cx="8449056" cy="107486"/>
          </a:xfrm>
        </p:grpSpPr>
        <p:sp>
          <p:nvSpPr>
            <p:cNvPr id="8" name="Freeform 5"/>
            <p:cNvSpPr>
              <a:spLocks/>
            </p:cNvSpPr>
            <p:nvPr userDrawn="1"/>
          </p:nvSpPr>
          <p:spPr bwMode="gray">
            <a:xfrm>
              <a:off x="347662" y="6160730"/>
              <a:ext cx="8449056" cy="107486"/>
            </a:xfrm>
            <a:custGeom>
              <a:avLst/>
              <a:gdLst>
                <a:gd name="T0" fmla="*/ 116 w 3930"/>
                <a:gd name="T1" fmla="*/ 4 h 50"/>
                <a:gd name="T2" fmla="*/ 258 w 3930"/>
                <a:gd name="T3" fmla="*/ 2 h 50"/>
                <a:gd name="T4" fmla="*/ 376 w 3930"/>
                <a:gd name="T5" fmla="*/ 2 h 50"/>
                <a:gd name="T6" fmla="*/ 494 w 3930"/>
                <a:gd name="T7" fmla="*/ 6 h 50"/>
                <a:gd name="T8" fmla="*/ 628 w 3930"/>
                <a:gd name="T9" fmla="*/ 8 h 50"/>
                <a:gd name="T10" fmla="*/ 774 w 3930"/>
                <a:gd name="T11" fmla="*/ 6 h 50"/>
                <a:gd name="T12" fmla="*/ 894 w 3930"/>
                <a:gd name="T13" fmla="*/ 4 h 50"/>
                <a:gd name="T14" fmla="*/ 1038 w 3930"/>
                <a:gd name="T15" fmla="*/ 4 h 50"/>
                <a:gd name="T16" fmla="*/ 1196 w 3930"/>
                <a:gd name="T17" fmla="*/ 2 h 50"/>
                <a:gd name="T18" fmla="*/ 1326 w 3930"/>
                <a:gd name="T19" fmla="*/ 4 h 50"/>
                <a:gd name="T20" fmla="*/ 1428 w 3930"/>
                <a:gd name="T21" fmla="*/ 4 h 50"/>
                <a:gd name="T22" fmla="*/ 1568 w 3930"/>
                <a:gd name="T23" fmla="*/ 6 h 50"/>
                <a:gd name="T24" fmla="*/ 1710 w 3930"/>
                <a:gd name="T25" fmla="*/ 6 h 50"/>
                <a:gd name="T26" fmla="*/ 1826 w 3930"/>
                <a:gd name="T27" fmla="*/ 8 h 50"/>
                <a:gd name="T28" fmla="*/ 1950 w 3930"/>
                <a:gd name="T29" fmla="*/ 4 h 50"/>
                <a:gd name="T30" fmla="*/ 2106 w 3930"/>
                <a:gd name="T31" fmla="*/ 4 h 50"/>
                <a:gd name="T32" fmla="*/ 2234 w 3930"/>
                <a:gd name="T33" fmla="*/ 2 h 50"/>
                <a:gd name="T34" fmla="*/ 2354 w 3930"/>
                <a:gd name="T35" fmla="*/ 2 h 50"/>
                <a:gd name="T36" fmla="*/ 2498 w 3930"/>
                <a:gd name="T37" fmla="*/ 6 h 50"/>
                <a:gd name="T38" fmla="*/ 2580 w 3930"/>
                <a:gd name="T39" fmla="*/ 4 h 50"/>
                <a:gd name="T40" fmla="*/ 2684 w 3930"/>
                <a:gd name="T41" fmla="*/ 4 h 50"/>
                <a:gd name="T42" fmla="*/ 2830 w 3930"/>
                <a:gd name="T43" fmla="*/ 4 h 50"/>
                <a:gd name="T44" fmla="*/ 2932 w 3930"/>
                <a:gd name="T45" fmla="*/ 6 h 50"/>
                <a:gd name="T46" fmla="*/ 3058 w 3930"/>
                <a:gd name="T47" fmla="*/ 6 h 50"/>
                <a:gd name="T48" fmla="*/ 3176 w 3930"/>
                <a:gd name="T49" fmla="*/ 10 h 50"/>
                <a:gd name="T50" fmla="*/ 3262 w 3930"/>
                <a:gd name="T51" fmla="*/ 14 h 50"/>
                <a:gd name="T52" fmla="*/ 3340 w 3930"/>
                <a:gd name="T53" fmla="*/ 12 h 50"/>
                <a:gd name="T54" fmla="*/ 3456 w 3930"/>
                <a:gd name="T55" fmla="*/ 18 h 50"/>
                <a:gd name="T56" fmla="*/ 3592 w 3930"/>
                <a:gd name="T57" fmla="*/ 16 h 50"/>
                <a:gd name="T58" fmla="*/ 3648 w 3930"/>
                <a:gd name="T59" fmla="*/ 16 h 50"/>
                <a:gd name="T60" fmla="*/ 3784 w 3930"/>
                <a:gd name="T61" fmla="*/ 20 h 50"/>
                <a:gd name="T62" fmla="*/ 3846 w 3930"/>
                <a:gd name="T63" fmla="*/ 24 h 50"/>
                <a:gd name="T64" fmla="*/ 3874 w 3930"/>
                <a:gd name="T65" fmla="*/ 36 h 50"/>
                <a:gd name="T66" fmla="*/ 3782 w 3930"/>
                <a:gd name="T67" fmla="*/ 42 h 50"/>
                <a:gd name="T68" fmla="*/ 3676 w 3930"/>
                <a:gd name="T69" fmla="*/ 46 h 50"/>
                <a:gd name="T70" fmla="*/ 3570 w 3930"/>
                <a:gd name="T71" fmla="*/ 48 h 50"/>
                <a:gd name="T72" fmla="*/ 3518 w 3930"/>
                <a:gd name="T73" fmla="*/ 48 h 50"/>
                <a:gd name="T74" fmla="*/ 3396 w 3930"/>
                <a:gd name="T75" fmla="*/ 48 h 50"/>
                <a:gd name="T76" fmla="*/ 3304 w 3930"/>
                <a:gd name="T77" fmla="*/ 48 h 50"/>
                <a:gd name="T78" fmla="*/ 3152 w 3930"/>
                <a:gd name="T79" fmla="*/ 40 h 50"/>
                <a:gd name="T80" fmla="*/ 3042 w 3930"/>
                <a:gd name="T81" fmla="*/ 42 h 50"/>
                <a:gd name="T82" fmla="*/ 2898 w 3930"/>
                <a:gd name="T83" fmla="*/ 36 h 50"/>
                <a:gd name="T84" fmla="*/ 2814 w 3930"/>
                <a:gd name="T85" fmla="*/ 38 h 50"/>
                <a:gd name="T86" fmla="*/ 2692 w 3930"/>
                <a:gd name="T87" fmla="*/ 36 h 50"/>
                <a:gd name="T88" fmla="*/ 2588 w 3930"/>
                <a:gd name="T89" fmla="*/ 34 h 50"/>
                <a:gd name="T90" fmla="*/ 2466 w 3930"/>
                <a:gd name="T91" fmla="*/ 38 h 50"/>
                <a:gd name="T92" fmla="*/ 2356 w 3930"/>
                <a:gd name="T93" fmla="*/ 36 h 50"/>
                <a:gd name="T94" fmla="*/ 2212 w 3930"/>
                <a:gd name="T95" fmla="*/ 40 h 50"/>
                <a:gd name="T96" fmla="*/ 2040 w 3930"/>
                <a:gd name="T97" fmla="*/ 40 h 50"/>
                <a:gd name="T98" fmla="*/ 1922 w 3930"/>
                <a:gd name="T99" fmla="*/ 40 h 50"/>
                <a:gd name="T100" fmla="*/ 1804 w 3930"/>
                <a:gd name="T101" fmla="*/ 42 h 50"/>
                <a:gd name="T102" fmla="*/ 1642 w 3930"/>
                <a:gd name="T103" fmla="*/ 44 h 50"/>
                <a:gd name="T104" fmla="*/ 1492 w 3930"/>
                <a:gd name="T105" fmla="*/ 46 h 50"/>
                <a:gd name="T106" fmla="*/ 1354 w 3930"/>
                <a:gd name="T107" fmla="*/ 44 h 50"/>
                <a:gd name="T108" fmla="*/ 1180 w 3930"/>
                <a:gd name="T109" fmla="*/ 44 h 50"/>
                <a:gd name="T110" fmla="*/ 1052 w 3930"/>
                <a:gd name="T111" fmla="*/ 46 h 50"/>
                <a:gd name="T112" fmla="*/ 936 w 3930"/>
                <a:gd name="T113" fmla="*/ 44 h 50"/>
                <a:gd name="T114" fmla="*/ 790 w 3930"/>
                <a:gd name="T115" fmla="*/ 40 h 50"/>
                <a:gd name="T116" fmla="*/ 636 w 3930"/>
                <a:gd name="T117" fmla="*/ 42 h 50"/>
                <a:gd name="T118" fmla="*/ 494 w 3930"/>
                <a:gd name="T119" fmla="*/ 46 h 50"/>
                <a:gd name="T120" fmla="*/ 362 w 3930"/>
                <a:gd name="T121" fmla="*/ 42 h 50"/>
                <a:gd name="T122" fmla="*/ 222 w 3930"/>
                <a:gd name="T123" fmla="*/ 40 h 50"/>
                <a:gd name="T124" fmla="*/ 70 w 3930"/>
                <a:gd name="T125"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0" h="50">
                  <a:moveTo>
                    <a:pt x="2" y="14"/>
                  </a:moveTo>
                  <a:lnTo>
                    <a:pt x="2" y="14"/>
                  </a:lnTo>
                  <a:lnTo>
                    <a:pt x="0" y="14"/>
                  </a:lnTo>
                  <a:lnTo>
                    <a:pt x="0" y="14"/>
                  </a:lnTo>
                  <a:lnTo>
                    <a:pt x="2" y="10"/>
                  </a:lnTo>
                  <a:lnTo>
                    <a:pt x="2" y="10"/>
                  </a:lnTo>
                  <a:lnTo>
                    <a:pt x="2" y="8"/>
                  </a:lnTo>
                  <a:lnTo>
                    <a:pt x="2" y="8"/>
                  </a:lnTo>
                  <a:lnTo>
                    <a:pt x="4" y="8"/>
                  </a:lnTo>
                  <a:lnTo>
                    <a:pt x="4" y="8"/>
                  </a:lnTo>
                  <a:lnTo>
                    <a:pt x="4" y="6"/>
                  </a:lnTo>
                  <a:lnTo>
                    <a:pt x="4" y="6"/>
                  </a:lnTo>
                  <a:lnTo>
                    <a:pt x="8" y="4"/>
                  </a:lnTo>
                  <a:lnTo>
                    <a:pt x="8" y="4"/>
                  </a:lnTo>
                  <a:lnTo>
                    <a:pt x="8" y="4"/>
                  </a:lnTo>
                  <a:lnTo>
                    <a:pt x="8" y="4"/>
                  </a:lnTo>
                  <a:lnTo>
                    <a:pt x="10" y="2"/>
                  </a:lnTo>
                  <a:lnTo>
                    <a:pt x="10" y="2"/>
                  </a:lnTo>
                  <a:lnTo>
                    <a:pt x="14" y="2"/>
                  </a:lnTo>
                  <a:lnTo>
                    <a:pt x="14" y="2"/>
                  </a:lnTo>
                  <a:lnTo>
                    <a:pt x="16" y="2"/>
                  </a:lnTo>
                  <a:lnTo>
                    <a:pt x="16" y="2"/>
                  </a:lnTo>
                  <a:lnTo>
                    <a:pt x="18" y="2"/>
                  </a:lnTo>
                  <a:lnTo>
                    <a:pt x="18" y="2"/>
                  </a:lnTo>
                  <a:lnTo>
                    <a:pt x="20" y="0"/>
                  </a:lnTo>
                  <a:lnTo>
                    <a:pt x="20" y="0"/>
                  </a:lnTo>
                  <a:lnTo>
                    <a:pt x="26" y="2"/>
                  </a:lnTo>
                  <a:lnTo>
                    <a:pt x="26" y="2"/>
                  </a:lnTo>
                  <a:lnTo>
                    <a:pt x="28" y="2"/>
                  </a:lnTo>
                  <a:lnTo>
                    <a:pt x="28" y="2"/>
                  </a:lnTo>
                  <a:lnTo>
                    <a:pt x="30" y="2"/>
                  </a:lnTo>
                  <a:lnTo>
                    <a:pt x="30" y="2"/>
                  </a:lnTo>
                  <a:lnTo>
                    <a:pt x="32" y="2"/>
                  </a:lnTo>
                  <a:lnTo>
                    <a:pt x="32" y="2"/>
                  </a:lnTo>
                  <a:lnTo>
                    <a:pt x="34" y="2"/>
                  </a:lnTo>
                  <a:lnTo>
                    <a:pt x="34" y="2"/>
                  </a:lnTo>
                  <a:lnTo>
                    <a:pt x="36" y="2"/>
                  </a:lnTo>
                  <a:lnTo>
                    <a:pt x="36" y="2"/>
                  </a:lnTo>
                  <a:lnTo>
                    <a:pt x="38" y="2"/>
                  </a:lnTo>
                  <a:lnTo>
                    <a:pt x="38" y="2"/>
                  </a:lnTo>
                  <a:lnTo>
                    <a:pt x="40" y="2"/>
                  </a:lnTo>
                  <a:lnTo>
                    <a:pt x="40" y="2"/>
                  </a:lnTo>
                  <a:lnTo>
                    <a:pt x="46" y="2"/>
                  </a:lnTo>
                  <a:lnTo>
                    <a:pt x="46" y="2"/>
                  </a:lnTo>
                  <a:lnTo>
                    <a:pt x="48" y="2"/>
                  </a:lnTo>
                  <a:lnTo>
                    <a:pt x="48" y="2"/>
                  </a:lnTo>
                  <a:lnTo>
                    <a:pt x="50" y="2"/>
                  </a:lnTo>
                  <a:lnTo>
                    <a:pt x="50" y="2"/>
                  </a:lnTo>
                  <a:lnTo>
                    <a:pt x="60" y="0"/>
                  </a:lnTo>
                  <a:lnTo>
                    <a:pt x="60" y="0"/>
                  </a:lnTo>
                  <a:lnTo>
                    <a:pt x="62" y="0"/>
                  </a:lnTo>
                  <a:lnTo>
                    <a:pt x="62" y="0"/>
                  </a:lnTo>
                  <a:lnTo>
                    <a:pt x="66" y="0"/>
                  </a:lnTo>
                  <a:lnTo>
                    <a:pt x="66" y="0"/>
                  </a:lnTo>
                  <a:lnTo>
                    <a:pt x="70" y="2"/>
                  </a:lnTo>
                  <a:lnTo>
                    <a:pt x="70" y="2"/>
                  </a:lnTo>
                  <a:lnTo>
                    <a:pt x="72" y="2"/>
                  </a:lnTo>
                  <a:lnTo>
                    <a:pt x="76" y="2"/>
                  </a:lnTo>
                  <a:lnTo>
                    <a:pt x="76" y="2"/>
                  </a:lnTo>
                  <a:lnTo>
                    <a:pt x="80" y="4"/>
                  </a:lnTo>
                  <a:lnTo>
                    <a:pt x="80" y="4"/>
                  </a:lnTo>
                  <a:lnTo>
                    <a:pt x="82" y="2"/>
                  </a:lnTo>
                  <a:lnTo>
                    <a:pt x="84" y="2"/>
                  </a:lnTo>
                  <a:lnTo>
                    <a:pt x="84" y="2"/>
                  </a:lnTo>
                  <a:lnTo>
                    <a:pt x="86" y="2"/>
                  </a:lnTo>
                  <a:lnTo>
                    <a:pt x="86" y="2"/>
                  </a:lnTo>
                  <a:lnTo>
                    <a:pt x="90" y="4"/>
                  </a:lnTo>
                  <a:lnTo>
                    <a:pt x="90" y="4"/>
                  </a:lnTo>
                  <a:lnTo>
                    <a:pt x="92" y="4"/>
                  </a:lnTo>
                  <a:lnTo>
                    <a:pt x="92" y="4"/>
                  </a:lnTo>
                  <a:lnTo>
                    <a:pt x="94" y="4"/>
                  </a:lnTo>
                  <a:lnTo>
                    <a:pt x="94" y="4"/>
                  </a:lnTo>
                  <a:lnTo>
                    <a:pt x="98" y="2"/>
                  </a:lnTo>
                  <a:lnTo>
                    <a:pt x="98" y="2"/>
                  </a:lnTo>
                  <a:lnTo>
                    <a:pt x="102" y="4"/>
                  </a:lnTo>
                  <a:lnTo>
                    <a:pt x="106" y="4"/>
                  </a:lnTo>
                  <a:lnTo>
                    <a:pt x="106" y="4"/>
                  </a:lnTo>
                  <a:lnTo>
                    <a:pt x="108" y="4"/>
                  </a:lnTo>
                  <a:lnTo>
                    <a:pt x="108" y="4"/>
                  </a:lnTo>
                  <a:lnTo>
                    <a:pt x="110" y="4"/>
                  </a:lnTo>
                  <a:lnTo>
                    <a:pt x="112" y="6"/>
                  </a:lnTo>
                  <a:lnTo>
                    <a:pt x="112" y="6"/>
                  </a:lnTo>
                  <a:lnTo>
                    <a:pt x="116" y="4"/>
                  </a:lnTo>
                  <a:lnTo>
                    <a:pt x="116" y="4"/>
                  </a:lnTo>
                  <a:lnTo>
                    <a:pt x="120" y="4"/>
                  </a:lnTo>
                  <a:lnTo>
                    <a:pt x="120" y="4"/>
                  </a:lnTo>
                  <a:lnTo>
                    <a:pt x="124" y="4"/>
                  </a:lnTo>
                  <a:lnTo>
                    <a:pt x="124" y="4"/>
                  </a:lnTo>
                  <a:lnTo>
                    <a:pt x="128" y="4"/>
                  </a:lnTo>
                  <a:lnTo>
                    <a:pt x="134" y="4"/>
                  </a:lnTo>
                  <a:lnTo>
                    <a:pt x="134" y="4"/>
                  </a:lnTo>
                  <a:lnTo>
                    <a:pt x="136" y="4"/>
                  </a:lnTo>
                  <a:lnTo>
                    <a:pt x="136" y="4"/>
                  </a:lnTo>
                  <a:lnTo>
                    <a:pt x="138" y="2"/>
                  </a:lnTo>
                  <a:lnTo>
                    <a:pt x="138" y="2"/>
                  </a:lnTo>
                  <a:lnTo>
                    <a:pt x="142" y="4"/>
                  </a:lnTo>
                  <a:lnTo>
                    <a:pt x="142" y="4"/>
                  </a:lnTo>
                  <a:lnTo>
                    <a:pt x="146" y="2"/>
                  </a:lnTo>
                  <a:lnTo>
                    <a:pt x="146" y="2"/>
                  </a:lnTo>
                  <a:lnTo>
                    <a:pt x="148" y="2"/>
                  </a:lnTo>
                  <a:lnTo>
                    <a:pt x="148" y="2"/>
                  </a:lnTo>
                  <a:lnTo>
                    <a:pt x="150" y="2"/>
                  </a:lnTo>
                  <a:lnTo>
                    <a:pt x="150" y="2"/>
                  </a:lnTo>
                  <a:lnTo>
                    <a:pt x="156" y="4"/>
                  </a:lnTo>
                  <a:lnTo>
                    <a:pt x="156" y="4"/>
                  </a:lnTo>
                  <a:lnTo>
                    <a:pt x="158" y="2"/>
                  </a:lnTo>
                  <a:lnTo>
                    <a:pt x="158" y="2"/>
                  </a:lnTo>
                  <a:lnTo>
                    <a:pt x="164" y="2"/>
                  </a:lnTo>
                  <a:lnTo>
                    <a:pt x="164" y="2"/>
                  </a:lnTo>
                  <a:lnTo>
                    <a:pt x="168" y="2"/>
                  </a:lnTo>
                  <a:lnTo>
                    <a:pt x="174" y="4"/>
                  </a:lnTo>
                  <a:lnTo>
                    <a:pt x="174" y="4"/>
                  </a:lnTo>
                  <a:lnTo>
                    <a:pt x="178" y="2"/>
                  </a:lnTo>
                  <a:lnTo>
                    <a:pt x="178" y="2"/>
                  </a:lnTo>
                  <a:lnTo>
                    <a:pt x="180" y="4"/>
                  </a:lnTo>
                  <a:lnTo>
                    <a:pt x="180" y="4"/>
                  </a:lnTo>
                  <a:lnTo>
                    <a:pt x="182" y="2"/>
                  </a:lnTo>
                  <a:lnTo>
                    <a:pt x="182" y="2"/>
                  </a:lnTo>
                  <a:lnTo>
                    <a:pt x="186" y="2"/>
                  </a:lnTo>
                  <a:lnTo>
                    <a:pt x="186" y="2"/>
                  </a:lnTo>
                  <a:lnTo>
                    <a:pt x="188" y="4"/>
                  </a:lnTo>
                  <a:lnTo>
                    <a:pt x="188" y="4"/>
                  </a:lnTo>
                  <a:lnTo>
                    <a:pt x="190" y="2"/>
                  </a:lnTo>
                  <a:lnTo>
                    <a:pt x="190" y="2"/>
                  </a:lnTo>
                  <a:lnTo>
                    <a:pt x="192" y="2"/>
                  </a:lnTo>
                  <a:lnTo>
                    <a:pt x="192" y="2"/>
                  </a:lnTo>
                  <a:lnTo>
                    <a:pt x="194" y="2"/>
                  </a:lnTo>
                  <a:lnTo>
                    <a:pt x="194" y="2"/>
                  </a:lnTo>
                  <a:lnTo>
                    <a:pt x="196" y="2"/>
                  </a:lnTo>
                  <a:lnTo>
                    <a:pt x="196" y="2"/>
                  </a:lnTo>
                  <a:lnTo>
                    <a:pt x="200" y="2"/>
                  </a:lnTo>
                  <a:lnTo>
                    <a:pt x="200" y="2"/>
                  </a:lnTo>
                  <a:lnTo>
                    <a:pt x="204" y="4"/>
                  </a:lnTo>
                  <a:lnTo>
                    <a:pt x="204" y="4"/>
                  </a:lnTo>
                  <a:lnTo>
                    <a:pt x="210" y="2"/>
                  </a:lnTo>
                  <a:lnTo>
                    <a:pt x="210" y="2"/>
                  </a:lnTo>
                  <a:lnTo>
                    <a:pt x="212" y="2"/>
                  </a:lnTo>
                  <a:lnTo>
                    <a:pt x="212" y="2"/>
                  </a:lnTo>
                  <a:lnTo>
                    <a:pt x="214" y="2"/>
                  </a:lnTo>
                  <a:lnTo>
                    <a:pt x="214" y="2"/>
                  </a:lnTo>
                  <a:lnTo>
                    <a:pt x="214" y="2"/>
                  </a:lnTo>
                  <a:lnTo>
                    <a:pt x="214" y="2"/>
                  </a:lnTo>
                  <a:lnTo>
                    <a:pt x="214" y="4"/>
                  </a:lnTo>
                  <a:lnTo>
                    <a:pt x="214" y="4"/>
                  </a:lnTo>
                  <a:lnTo>
                    <a:pt x="216" y="4"/>
                  </a:lnTo>
                  <a:lnTo>
                    <a:pt x="216" y="4"/>
                  </a:lnTo>
                  <a:lnTo>
                    <a:pt x="218" y="4"/>
                  </a:lnTo>
                  <a:lnTo>
                    <a:pt x="218" y="4"/>
                  </a:lnTo>
                  <a:lnTo>
                    <a:pt x="224" y="4"/>
                  </a:lnTo>
                  <a:lnTo>
                    <a:pt x="224" y="4"/>
                  </a:lnTo>
                  <a:lnTo>
                    <a:pt x="226" y="0"/>
                  </a:lnTo>
                  <a:lnTo>
                    <a:pt x="226" y="0"/>
                  </a:lnTo>
                  <a:lnTo>
                    <a:pt x="232" y="0"/>
                  </a:lnTo>
                  <a:lnTo>
                    <a:pt x="232" y="0"/>
                  </a:lnTo>
                  <a:lnTo>
                    <a:pt x="234" y="0"/>
                  </a:lnTo>
                  <a:lnTo>
                    <a:pt x="234" y="0"/>
                  </a:lnTo>
                  <a:lnTo>
                    <a:pt x="238" y="2"/>
                  </a:lnTo>
                  <a:lnTo>
                    <a:pt x="238" y="2"/>
                  </a:lnTo>
                  <a:lnTo>
                    <a:pt x="244" y="2"/>
                  </a:lnTo>
                  <a:lnTo>
                    <a:pt x="244" y="2"/>
                  </a:lnTo>
                  <a:lnTo>
                    <a:pt x="248" y="2"/>
                  </a:lnTo>
                  <a:lnTo>
                    <a:pt x="248" y="2"/>
                  </a:lnTo>
                  <a:lnTo>
                    <a:pt x="252" y="2"/>
                  </a:lnTo>
                  <a:lnTo>
                    <a:pt x="252" y="2"/>
                  </a:lnTo>
                  <a:lnTo>
                    <a:pt x="256" y="2"/>
                  </a:lnTo>
                  <a:lnTo>
                    <a:pt x="256" y="2"/>
                  </a:lnTo>
                  <a:lnTo>
                    <a:pt x="258" y="2"/>
                  </a:lnTo>
                  <a:lnTo>
                    <a:pt x="258" y="2"/>
                  </a:lnTo>
                  <a:lnTo>
                    <a:pt x="258" y="2"/>
                  </a:lnTo>
                  <a:lnTo>
                    <a:pt x="258" y="2"/>
                  </a:lnTo>
                  <a:lnTo>
                    <a:pt x="258" y="2"/>
                  </a:lnTo>
                  <a:lnTo>
                    <a:pt x="258" y="2"/>
                  </a:lnTo>
                  <a:lnTo>
                    <a:pt x="260" y="2"/>
                  </a:lnTo>
                  <a:lnTo>
                    <a:pt x="260" y="2"/>
                  </a:lnTo>
                  <a:lnTo>
                    <a:pt x="262" y="2"/>
                  </a:lnTo>
                  <a:lnTo>
                    <a:pt x="262" y="2"/>
                  </a:lnTo>
                  <a:lnTo>
                    <a:pt x="268" y="2"/>
                  </a:lnTo>
                  <a:lnTo>
                    <a:pt x="268" y="2"/>
                  </a:lnTo>
                  <a:lnTo>
                    <a:pt x="268" y="2"/>
                  </a:lnTo>
                  <a:lnTo>
                    <a:pt x="268" y="2"/>
                  </a:lnTo>
                  <a:lnTo>
                    <a:pt x="270" y="2"/>
                  </a:lnTo>
                  <a:lnTo>
                    <a:pt x="270" y="2"/>
                  </a:lnTo>
                  <a:lnTo>
                    <a:pt x="276" y="2"/>
                  </a:lnTo>
                  <a:lnTo>
                    <a:pt x="276" y="2"/>
                  </a:lnTo>
                  <a:lnTo>
                    <a:pt x="276" y="2"/>
                  </a:lnTo>
                  <a:lnTo>
                    <a:pt x="276" y="2"/>
                  </a:lnTo>
                  <a:lnTo>
                    <a:pt x="278" y="2"/>
                  </a:lnTo>
                  <a:lnTo>
                    <a:pt x="278" y="2"/>
                  </a:lnTo>
                  <a:lnTo>
                    <a:pt x="280" y="2"/>
                  </a:lnTo>
                  <a:lnTo>
                    <a:pt x="280" y="2"/>
                  </a:lnTo>
                  <a:lnTo>
                    <a:pt x="280" y="4"/>
                  </a:lnTo>
                  <a:lnTo>
                    <a:pt x="280" y="4"/>
                  </a:lnTo>
                  <a:lnTo>
                    <a:pt x="282" y="2"/>
                  </a:lnTo>
                  <a:lnTo>
                    <a:pt x="282" y="2"/>
                  </a:lnTo>
                  <a:lnTo>
                    <a:pt x="288" y="2"/>
                  </a:lnTo>
                  <a:lnTo>
                    <a:pt x="288" y="2"/>
                  </a:lnTo>
                  <a:lnTo>
                    <a:pt x="290" y="2"/>
                  </a:lnTo>
                  <a:lnTo>
                    <a:pt x="290" y="2"/>
                  </a:lnTo>
                  <a:lnTo>
                    <a:pt x="296" y="2"/>
                  </a:lnTo>
                  <a:lnTo>
                    <a:pt x="296" y="2"/>
                  </a:lnTo>
                  <a:lnTo>
                    <a:pt x="298" y="2"/>
                  </a:lnTo>
                  <a:lnTo>
                    <a:pt x="298" y="2"/>
                  </a:lnTo>
                  <a:lnTo>
                    <a:pt x="298" y="2"/>
                  </a:lnTo>
                  <a:lnTo>
                    <a:pt x="298" y="2"/>
                  </a:lnTo>
                  <a:lnTo>
                    <a:pt x="302" y="2"/>
                  </a:lnTo>
                  <a:lnTo>
                    <a:pt x="302" y="2"/>
                  </a:lnTo>
                  <a:lnTo>
                    <a:pt x="306" y="2"/>
                  </a:lnTo>
                  <a:lnTo>
                    <a:pt x="306" y="2"/>
                  </a:lnTo>
                  <a:lnTo>
                    <a:pt x="310" y="2"/>
                  </a:lnTo>
                  <a:lnTo>
                    <a:pt x="312" y="2"/>
                  </a:lnTo>
                  <a:lnTo>
                    <a:pt x="312" y="2"/>
                  </a:lnTo>
                  <a:lnTo>
                    <a:pt x="318" y="2"/>
                  </a:lnTo>
                  <a:lnTo>
                    <a:pt x="322" y="2"/>
                  </a:lnTo>
                  <a:lnTo>
                    <a:pt x="322" y="2"/>
                  </a:lnTo>
                  <a:lnTo>
                    <a:pt x="324" y="4"/>
                  </a:lnTo>
                  <a:lnTo>
                    <a:pt x="324" y="4"/>
                  </a:lnTo>
                  <a:lnTo>
                    <a:pt x="324" y="2"/>
                  </a:lnTo>
                  <a:lnTo>
                    <a:pt x="326" y="2"/>
                  </a:lnTo>
                  <a:lnTo>
                    <a:pt x="326" y="2"/>
                  </a:lnTo>
                  <a:lnTo>
                    <a:pt x="332" y="2"/>
                  </a:lnTo>
                  <a:lnTo>
                    <a:pt x="332" y="2"/>
                  </a:lnTo>
                  <a:lnTo>
                    <a:pt x="336" y="2"/>
                  </a:lnTo>
                  <a:lnTo>
                    <a:pt x="342" y="2"/>
                  </a:lnTo>
                  <a:lnTo>
                    <a:pt x="342" y="2"/>
                  </a:lnTo>
                  <a:lnTo>
                    <a:pt x="344" y="2"/>
                  </a:lnTo>
                  <a:lnTo>
                    <a:pt x="348" y="2"/>
                  </a:lnTo>
                  <a:lnTo>
                    <a:pt x="348" y="2"/>
                  </a:lnTo>
                  <a:lnTo>
                    <a:pt x="352" y="2"/>
                  </a:lnTo>
                  <a:lnTo>
                    <a:pt x="352" y="2"/>
                  </a:lnTo>
                  <a:lnTo>
                    <a:pt x="354" y="2"/>
                  </a:lnTo>
                  <a:lnTo>
                    <a:pt x="354" y="2"/>
                  </a:lnTo>
                  <a:lnTo>
                    <a:pt x="358" y="2"/>
                  </a:lnTo>
                  <a:lnTo>
                    <a:pt x="360" y="2"/>
                  </a:lnTo>
                  <a:lnTo>
                    <a:pt x="360" y="2"/>
                  </a:lnTo>
                  <a:lnTo>
                    <a:pt x="360" y="4"/>
                  </a:lnTo>
                  <a:lnTo>
                    <a:pt x="360" y="6"/>
                  </a:lnTo>
                  <a:lnTo>
                    <a:pt x="360" y="6"/>
                  </a:lnTo>
                  <a:lnTo>
                    <a:pt x="362" y="4"/>
                  </a:lnTo>
                  <a:lnTo>
                    <a:pt x="364" y="2"/>
                  </a:lnTo>
                  <a:lnTo>
                    <a:pt x="364" y="2"/>
                  </a:lnTo>
                  <a:lnTo>
                    <a:pt x="370" y="2"/>
                  </a:lnTo>
                  <a:lnTo>
                    <a:pt x="370" y="2"/>
                  </a:lnTo>
                  <a:lnTo>
                    <a:pt x="370" y="2"/>
                  </a:lnTo>
                  <a:lnTo>
                    <a:pt x="370" y="2"/>
                  </a:lnTo>
                  <a:lnTo>
                    <a:pt x="370" y="2"/>
                  </a:lnTo>
                  <a:lnTo>
                    <a:pt x="370" y="2"/>
                  </a:lnTo>
                  <a:lnTo>
                    <a:pt x="370" y="2"/>
                  </a:lnTo>
                  <a:lnTo>
                    <a:pt x="370" y="2"/>
                  </a:lnTo>
                  <a:lnTo>
                    <a:pt x="374" y="4"/>
                  </a:lnTo>
                  <a:lnTo>
                    <a:pt x="374" y="4"/>
                  </a:lnTo>
                  <a:lnTo>
                    <a:pt x="376" y="2"/>
                  </a:lnTo>
                  <a:lnTo>
                    <a:pt x="376" y="2"/>
                  </a:lnTo>
                  <a:lnTo>
                    <a:pt x="378" y="4"/>
                  </a:lnTo>
                  <a:lnTo>
                    <a:pt x="378" y="4"/>
                  </a:lnTo>
                  <a:lnTo>
                    <a:pt x="384" y="4"/>
                  </a:lnTo>
                  <a:lnTo>
                    <a:pt x="384" y="4"/>
                  </a:lnTo>
                  <a:lnTo>
                    <a:pt x="386" y="4"/>
                  </a:lnTo>
                  <a:lnTo>
                    <a:pt x="386" y="4"/>
                  </a:lnTo>
                  <a:lnTo>
                    <a:pt x="390" y="4"/>
                  </a:lnTo>
                  <a:lnTo>
                    <a:pt x="390" y="4"/>
                  </a:lnTo>
                  <a:lnTo>
                    <a:pt x="392" y="4"/>
                  </a:lnTo>
                  <a:lnTo>
                    <a:pt x="392" y="4"/>
                  </a:lnTo>
                  <a:lnTo>
                    <a:pt x="392" y="4"/>
                  </a:lnTo>
                  <a:lnTo>
                    <a:pt x="392" y="4"/>
                  </a:lnTo>
                  <a:lnTo>
                    <a:pt x="394" y="4"/>
                  </a:lnTo>
                  <a:lnTo>
                    <a:pt x="394" y="4"/>
                  </a:lnTo>
                  <a:lnTo>
                    <a:pt x="394" y="4"/>
                  </a:lnTo>
                  <a:lnTo>
                    <a:pt x="394" y="4"/>
                  </a:lnTo>
                  <a:lnTo>
                    <a:pt x="396" y="6"/>
                  </a:lnTo>
                  <a:lnTo>
                    <a:pt x="396" y="6"/>
                  </a:lnTo>
                  <a:lnTo>
                    <a:pt x="398" y="6"/>
                  </a:lnTo>
                  <a:lnTo>
                    <a:pt x="398" y="6"/>
                  </a:lnTo>
                  <a:lnTo>
                    <a:pt x="398" y="6"/>
                  </a:lnTo>
                  <a:lnTo>
                    <a:pt x="398" y="6"/>
                  </a:lnTo>
                  <a:lnTo>
                    <a:pt x="402" y="4"/>
                  </a:lnTo>
                  <a:lnTo>
                    <a:pt x="402" y="4"/>
                  </a:lnTo>
                  <a:lnTo>
                    <a:pt x="406" y="6"/>
                  </a:lnTo>
                  <a:lnTo>
                    <a:pt x="406" y="6"/>
                  </a:lnTo>
                  <a:lnTo>
                    <a:pt x="408" y="4"/>
                  </a:lnTo>
                  <a:lnTo>
                    <a:pt x="408" y="4"/>
                  </a:lnTo>
                  <a:lnTo>
                    <a:pt x="410" y="6"/>
                  </a:lnTo>
                  <a:lnTo>
                    <a:pt x="410" y="6"/>
                  </a:lnTo>
                  <a:lnTo>
                    <a:pt x="410" y="6"/>
                  </a:lnTo>
                  <a:lnTo>
                    <a:pt x="412" y="6"/>
                  </a:lnTo>
                  <a:lnTo>
                    <a:pt x="412" y="4"/>
                  </a:lnTo>
                  <a:lnTo>
                    <a:pt x="412" y="4"/>
                  </a:lnTo>
                  <a:lnTo>
                    <a:pt x="420" y="4"/>
                  </a:lnTo>
                  <a:lnTo>
                    <a:pt x="420" y="4"/>
                  </a:lnTo>
                  <a:lnTo>
                    <a:pt x="424" y="4"/>
                  </a:lnTo>
                  <a:lnTo>
                    <a:pt x="424" y="4"/>
                  </a:lnTo>
                  <a:lnTo>
                    <a:pt x="428" y="6"/>
                  </a:lnTo>
                  <a:lnTo>
                    <a:pt x="428" y="6"/>
                  </a:lnTo>
                  <a:lnTo>
                    <a:pt x="430" y="4"/>
                  </a:lnTo>
                  <a:lnTo>
                    <a:pt x="430" y="4"/>
                  </a:lnTo>
                  <a:lnTo>
                    <a:pt x="432" y="6"/>
                  </a:lnTo>
                  <a:lnTo>
                    <a:pt x="432" y="6"/>
                  </a:lnTo>
                  <a:lnTo>
                    <a:pt x="436" y="4"/>
                  </a:lnTo>
                  <a:lnTo>
                    <a:pt x="436" y="4"/>
                  </a:lnTo>
                  <a:lnTo>
                    <a:pt x="442" y="4"/>
                  </a:lnTo>
                  <a:lnTo>
                    <a:pt x="442" y="4"/>
                  </a:lnTo>
                  <a:lnTo>
                    <a:pt x="446" y="4"/>
                  </a:lnTo>
                  <a:lnTo>
                    <a:pt x="446" y="4"/>
                  </a:lnTo>
                  <a:lnTo>
                    <a:pt x="448" y="4"/>
                  </a:lnTo>
                  <a:lnTo>
                    <a:pt x="448" y="4"/>
                  </a:lnTo>
                  <a:lnTo>
                    <a:pt x="450" y="6"/>
                  </a:lnTo>
                  <a:lnTo>
                    <a:pt x="450" y="6"/>
                  </a:lnTo>
                  <a:lnTo>
                    <a:pt x="452" y="6"/>
                  </a:lnTo>
                  <a:lnTo>
                    <a:pt x="452" y="6"/>
                  </a:lnTo>
                  <a:lnTo>
                    <a:pt x="452" y="6"/>
                  </a:lnTo>
                  <a:lnTo>
                    <a:pt x="452" y="6"/>
                  </a:lnTo>
                  <a:lnTo>
                    <a:pt x="458" y="6"/>
                  </a:lnTo>
                  <a:lnTo>
                    <a:pt x="458" y="6"/>
                  </a:lnTo>
                  <a:lnTo>
                    <a:pt x="458" y="8"/>
                  </a:lnTo>
                  <a:lnTo>
                    <a:pt x="458" y="8"/>
                  </a:lnTo>
                  <a:lnTo>
                    <a:pt x="460" y="6"/>
                  </a:lnTo>
                  <a:lnTo>
                    <a:pt x="460" y="6"/>
                  </a:lnTo>
                  <a:lnTo>
                    <a:pt x="464" y="8"/>
                  </a:lnTo>
                  <a:lnTo>
                    <a:pt x="464" y="8"/>
                  </a:lnTo>
                  <a:lnTo>
                    <a:pt x="468" y="6"/>
                  </a:lnTo>
                  <a:lnTo>
                    <a:pt x="468" y="6"/>
                  </a:lnTo>
                  <a:lnTo>
                    <a:pt x="472" y="6"/>
                  </a:lnTo>
                  <a:lnTo>
                    <a:pt x="472" y="6"/>
                  </a:lnTo>
                  <a:lnTo>
                    <a:pt x="476" y="6"/>
                  </a:lnTo>
                  <a:lnTo>
                    <a:pt x="476" y="6"/>
                  </a:lnTo>
                  <a:lnTo>
                    <a:pt x="478" y="6"/>
                  </a:lnTo>
                  <a:lnTo>
                    <a:pt x="478" y="6"/>
                  </a:lnTo>
                  <a:lnTo>
                    <a:pt x="482" y="6"/>
                  </a:lnTo>
                  <a:lnTo>
                    <a:pt x="482" y="6"/>
                  </a:lnTo>
                  <a:lnTo>
                    <a:pt x="484" y="6"/>
                  </a:lnTo>
                  <a:lnTo>
                    <a:pt x="484" y="6"/>
                  </a:lnTo>
                  <a:lnTo>
                    <a:pt x="490" y="4"/>
                  </a:lnTo>
                  <a:lnTo>
                    <a:pt x="490" y="4"/>
                  </a:lnTo>
                  <a:lnTo>
                    <a:pt x="490" y="6"/>
                  </a:lnTo>
                  <a:lnTo>
                    <a:pt x="490" y="6"/>
                  </a:lnTo>
                  <a:lnTo>
                    <a:pt x="494" y="6"/>
                  </a:lnTo>
                  <a:lnTo>
                    <a:pt x="494" y="6"/>
                  </a:lnTo>
                  <a:lnTo>
                    <a:pt x="498" y="6"/>
                  </a:lnTo>
                  <a:lnTo>
                    <a:pt x="498" y="6"/>
                  </a:lnTo>
                  <a:lnTo>
                    <a:pt x="506" y="6"/>
                  </a:lnTo>
                  <a:lnTo>
                    <a:pt x="516" y="6"/>
                  </a:lnTo>
                  <a:lnTo>
                    <a:pt x="516" y="6"/>
                  </a:lnTo>
                  <a:lnTo>
                    <a:pt x="518" y="6"/>
                  </a:lnTo>
                  <a:lnTo>
                    <a:pt x="518" y="6"/>
                  </a:lnTo>
                  <a:lnTo>
                    <a:pt x="522" y="6"/>
                  </a:lnTo>
                  <a:lnTo>
                    <a:pt x="522" y="6"/>
                  </a:lnTo>
                  <a:lnTo>
                    <a:pt x="522" y="6"/>
                  </a:lnTo>
                  <a:lnTo>
                    <a:pt x="524" y="6"/>
                  </a:lnTo>
                  <a:lnTo>
                    <a:pt x="524" y="6"/>
                  </a:lnTo>
                  <a:lnTo>
                    <a:pt x="526" y="6"/>
                  </a:lnTo>
                  <a:lnTo>
                    <a:pt x="526" y="6"/>
                  </a:lnTo>
                  <a:lnTo>
                    <a:pt x="528" y="6"/>
                  </a:lnTo>
                  <a:lnTo>
                    <a:pt x="528" y="6"/>
                  </a:lnTo>
                  <a:lnTo>
                    <a:pt x="530" y="6"/>
                  </a:lnTo>
                  <a:lnTo>
                    <a:pt x="530" y="6"/>
                  </a:lnTo>
                  <a:lnTo>
                    <a:pt x="532" y="6"/>
                  </a:lnTo>
                  <a:lnTo>
                    <a:pt x="532" y="6"/>
                  </a:lnTo>
                  <a:lnTo>
                    <a:pt x="534" y="6"/>
                  </a:lnTo>
                  <a:lnTo>
                    <a:pt x="534" y="6"/>
                  </a:lnTo>
                  <a:lnTo>
                    <a:pt x="536" y="6"/>
                  </a:lnTo>
                  <a:lnTo>
                    <a:pt x="536" y="6"/>
                  </a:lnTo>
                  <a:lnTo>
                    <a:pt x="540" y="4"/>
                  </a:lnTo>
                  <a:lnTo>
                    <a:pt x="540" y="4"/>
                  </a:lnTo>
                  <a:lnTo>
                    <a:pt x="542" y="4"/>
                  </a:lnTo>
                  <a:lnTo>
                    <a:pt x="542" y="4"/>
                  </a:lnTo>
                  <a:lnTo>
                    <a:pt x="544" y="4"/>
                  </a:lnTo>
                  <a:lnTo>
                    <a:pt x="544" y="4"/>
                  </a:lnTo>
                  <a:lnTo>
                    <a:pt x="548" y="4"/>
                  </a:lnTo>
                  <a:lnTo>
                    <a:pt x="548" y="4"/>
                  </a:lnTo>
                  <a:lnTo>
                    <a:pt x="550" y="4"/>
                  </a:lnTo>
                  <a:lnTo>
                    <a:pt x="550" y="4"/>
                  </a:lnTo>
                  <a:lnTo>
                    <a:pt x="556" y="4"/>
                  </a:lnTo>
                  <a:lnTo>
                    <a:pt x="560" y="4"/>
                  </a:lnTo>
                  <a:lnTo>
                    <a:pt x="560" y="4"/>
                  </a:lnTo>
                  <a:lnTo>
                    <a:pt x="562" y="6"/>
                  </a:lnTo>
                  <a:lnTo>
                    <a:pt x="562" y="6"/>
                  </a:lnTo>
                  <a:lnTo>
                    <a:pt x="568" y="6"/>
                  </a:lnTo>
                  <a:lnTo>
                    <a:pt x="568" y="6"/>
                  </a:lnTo>
                  <a:lnTo>
                    <a:pt x="570" y="4"/>
                  </a:lnTo>
                  <a:lnTo>
                    <a:pt x="570" y="4"/>
                  </a:lnTo>
                  <a:lnTo>
                    <a:pt x="572" y="4"/>
                  </a:lnTo>
                  <a:lnTo>
                    <a:pt x="572" y="4"/>
                  </a:lnTo>
                  <a:lnTo>
                    <a:pt x="574" y="4"/>
                  </a:lnTo>
                  <a:lnTo>
                    <a:pt x="574" y="4"/>
                  </a:lnTo>
                  <a:lnTo>
                    <a:pt x="574" y="4"/>
                  </a:lnTo>
                  <a:lnTo>
                    <a:pt x="578" y="6"/>
                  </a:lnTo>
                  <a:lnTo>
                    <a:pt x="578" y="6"/>
                  </a:lnTo>
                  <a:lnTo>
                    <a:pt x="582" y="6"/>
                  </a:lnTo>
                  <a:lnTo>
                    <a:pt x="582" y="6"/>
                  </a:lnTo>
                  <a:lnTo>
                    <a:pt x="582" y="6"/>
                  </a:lnTo>
                  <a:lnTo>
                    <a:pt x="582" y="6"/>
                  </a:lnTo>
                  <a:lnTo>
                    <a:pt x="582" y="6"/>
                  </a:lnTo>
                  <a:lnTo>
                    <a:pt x="582" y="6"/>
                  </a:lnTo>
                  <a:lnTo>
                    <a:pt x="582" y="6"/>
                  </a:lnTo>
                  <a:lnTo>
                    <a:pt x="582" y="6"/>
                  </a:lnTo>
                  <a:lnTo>
                    <a:pt x="586" y="6"/>
                  </a:lnTo>
                  <a:lnTo>
                    <a:pt x="586" y="6"/>
                  </a:lnTo>
                  <a:lnTo>
                    <a:pt x="590" y="6"/>
                  </a:lnTo>
                  <a:lnTo>
                    <a:pt x="590" y="6"/>
                  </a:lnTo>
                  <a:lnTo>
                    <a:pt x="592" y="4"/>
                  </a:lnTo>
                  <a:lnTo>
                    <a:pt x="592" y="4"/>
                  </a:lnTo>
                  <a:lnTo>
                    <a:pt x="594" y="4"/>
                  </a:lnTo>
                  <a:lnTo>
                    <a:pt x="596" y="6"/>
                  </a:lnTo>
                  <a:lnTo>
                    <a:pt x="596" y="6"/>
                  </a:lnTo>
                  <a:lnTo>
                    <a:pt x="600" y="8"/>
                  </a:lnTo>
                  <a:lnTo>
                    <a:pt x="600" y="8"/>
                  </a:lnTo>
                  <a:lnTo>
                    <a:pt x="602" y="8"/>
                  </a:lnTo>
                  <a:lnTo>
                    <a:pt x="604" y="8"/>
                  </a:lnTo>
                  <a:lnTo>
                    <a:pt x="604" y="8"/>
                  </a:lnTo>
                  <a:lnTo>
                    <a:pt x="606" y="8"/>
                  </a:lnTo>
                  <a:lnTo>
                    <a:pt x="606" y="8"/>
                  </a:lnTo>
                  <a:lnTo>
                    <a:pt x="612" y="8"/>
                  </a:lnTo>
                  <a:lnTo>
                    <a:pt x="612" y="8"/>
                  </a:lnTo>
                  <a:lnTo>
                    <a:pt x="616" y="6"/>
                  </a:lnTo>
                  <a:lnTo>
                    <a:pt x="616" y="6"/>
                  </a:lnTo>
                  <a:lnTo>
                    <a:pt x="618" y="8"/>
                  </a:lnTo>
                  <a:lnTo>
                    <a:pt x="618" y="8"/>
                  </a:lnTo>
                  <a:lnTo>
                    <a:pt x="618" y="8"/>
                  </a:lnTo>
                  <a:lnTo>
                    <a:pt x="620" y="10"/>
                  </a:lnTo>
                  <a:lnTo>
                    <a:pt x="620" y="10"/>
                  </a:lnTo>
                  <a:lnTo>
                    <a:pt x="628" y="8"/>
                  </a:lnTo>
                  <a:lnTo>
                    <a:pt x="628" y="8"/>
                  </a:lnTo>
                  <a:lnTo>
                    <a:pt x="630" y="6"/>
                  </a:lnTo>
                  <a:lnTo>
                    <a:pt x="630" y="6"/>
                  </a:lnTo>
                  <a:lnTo>
                    <a:pt x="634" y="8"/>
                  </a:lnTo>
                  <a:lnTo>
                    <a:pt x="634" y="8"/>
                  </a:lnTo>
                  <a:lnTo>
                    <a:pt x="636" y="6"/>
                  </a:lnTo>
                  <a:lnTo>
                    <a:pt x="636" y="6"/>
                  </a:lnTo>
                  <a:lnTo>
                    <a:pt x="644" y="6"/>
                  </a:lnTo>
                  <a:lnTo>
                    <a:pt x="644" y="6"/>
                  </a:lnTo>
                  <a:lnTo>
                    <a:pt x="646" y="6"/>
                  </a:lnTo>
                  <a:lnTo>
                    <a:pt x="646" y="6"/>
                  </a:lnTo>
                  <a:lnTo>
                    <a:pt x="650" y="4"/>
                  </a:lnTo>
                  <a:lnTo>
                    <a:pt x="650" y="4"/>
                  </a:lnTo>
                  <a:lnTo>
                    <a:pt x="652" y="6"/>
                  </a:lnTo>
                  <a:lnTo>
                    <a:pt x="652" y="6"/>
                  </a:lnTo>
                  <a:lnTo>
                    <a:pt x="658" y="6"/>
                  </a:lnTo>
                  <a:lnTo>
                    <a:pt x="658" y="6"/>
                  </a:lnTo>
                  <a:lnTo>
                    <a:pt x="660" y="6"/>
                  </a:lnTo>
                  <a:lnTo>
                    <a:pt x="660" y="6"/>
                  </a:lnTo>
                  <a:lnTo>
                    <a:pt x="664" y="4"/>
                  </a:lnTo>
                  <a:lnTo>
                    <a:pt x="664" y="4"/>
                  </a:lnTo>
                  <a:lnTo>
                    <a:pt x="664" y="6"/>
                  </a:lnTo>
                  <a:lnTo>
                    <a:pt x="664" y="6"/>
                  </a:lnTo>
                  <a:lnTo>
                    <a:pt x="668" y="6"/>
                  </a:lnTo>
                  <a:lnTo>
                    <a:pt x="668" y="6"/>
                  </a:lnTo>
                  <a:lnTo>
                    <a:pt x="670" y="6"/>
                  </a:lnTo>
                  <a:lnTo>
                    <a:pt x="670" y="6"/>
                  </a:lnTo>
                  <a:lnTo>
                    <a:pt x="674" y="6"/>
                  </a:lnTo>
                  <a:lnTo>
                    <a:pt x="674" y="6"/>
                  </a:lnTo>
                  <a:lnTo>
                    <a:pt x="676" y="6"/>
                  </a:lnTo>
                  <a:lnTo>
                    <a:pt x="678" y="6"/>
                  </a:lnTo>
                  <a:lnTo>
                    <a:pt x="678" y="6"/>
                  </a:lnTo>
                  <a:lnTo>
                    <a:pt x="682" y="4"/>
                  </a:lnTo>
                  <a:lnTo>
                    <a:pt x="682" y="4"/>
                  </a:lnTo>
                  <a:lnTo>
                    <a:pt x="684" y="4"/>
                  </a:lnTo>
                  <a:lnTo>
                    <a:pt x="684" y="4"/>
                  </a:lnTo>
                  <a:lnTo>
                    <a:pt x="686" y="4"/>
                  </a:lnTo>
                  <a:lnTo>
                    <a:pt x="686" y="4"/>
                  </a:lnTo>
                  <a:lnTo>
                    <a:pt x="688" y="4"/>
                  </a:lnTo>
                  <a:lnTo>
                    <a:pt x="688" y="4"/>
                  </a:lnTo>
                  <a:lnTo>
                    <a:pt x="690" y="6"/>
                  </a:lnTo>
                  <a:lnTo>
                    <a:pt x="690" y="6"/>
                  </a:lnTo>
                  <a:lnTo>
                    <a:pt x="692" y="6"/>
                  </a:lnTo>
                  <a:lnTo>
                    <a:pt x="692" y="6"/>
                  </a:lnTo>
                  <a:lnTo>
                    <a:pt x="696" y="6"/>
                  </a:lnTo>
                  <a:lnTo>
                    <a:pt x="696" y="6"/>
                  </a:lnTo>
                  <a:lnTo>
                    <a:pt x="700" y="6"/>
                  </a:lnTo>
                  <a:lnTo>
                    <a:pt x="700" y="6"/>
                  </a:lnTo>
                  <a:lnTo>
                    <a:pt x="706" y="6"/>
                  </a:lnTo>
                  <a:lnTo>
                    <a:pt x="706" y="6"/>
                  </a:lnTo>
                  <a:lnTo>
                    <a:pt x="706" y="8"/>
                  </a:lnTo>
                  <a:lnTo>
                    <a:pt x="706" y="8"/>
                  </a:lnTo>
                  <a:lnTo>
                    <a:pt x="708" y="10"/>
                  </a:lnTo>
                  <a:lnTo>
                    <a:pt x="708" y="10"/>
                  </a:lnTo>
                  <a:lnTo>
                    <a:pt x="712" y="10"/>
                  </a:lnTo>
                  <a:lnTo>
                    <a:pt x="712" y="10"/>
                  </a:lnTo>
                  <a:lnTo>
                    <a:pt x="716" y="8"/>
                  </a:lnTo>
                  <a:lnTo>
                    <a:pt x="716" y="8"/>
                  </a:lnTo>
                  <a:lnTo>
                    <a:pt x="722" y="8"/>
                  </a:lnTo>
                  <a:lnTo>
                    <a:pt x="722" y="8"/>
                  </a:lnTo>
                  <a:lnTo>
                    <a:pt x="728" y="6"/>
                  </a:lnTo>
                  <a:lnTo>
                    <a:pt x="728" y="6"/>
                  </a:lnTo>
                  <a:lnTo>
                    <a:pt x="728" y="6"/>
                  </a:lnTo>
                  <a:lnTo>
                    <a:pt x="728" y="6"/>
                  </a:lnTo>
                  <a:lnTo>
                    <a:pt x="734" y="4"/>
                  </a:lnTo>
                  <a:lnTo>
                    <a:pt x="734" y="4"/>
                  </a:lnTo>
                  <a:lnTo>
                    <a:pt x="746" y="4"/>
                  </a:lnTo>
                  <a:lnTo>
                    <a:pt x="746" y="4"/>
                  </a:lnTo>
                  <a:lnTo>
                    <a:pt x="746" y="6"/>
                  </a:lnTo>
                  <a:lnTo>
                    <a:pt x="746" y="6"/>
                  </a:lnTo>
                  <a:lnTo>
                    <a:pt x="750" y="6"/>
                  </a:lnTo>
                  <a:lnTo>
                    <a:pt x="754" y="6"/>
                  </a:lnTo>
                  <a:lnTo>
                    <a:pt x="754" y="6"/>
                  </a:lnTo>
                  <a:lnTo>
                    <a:pt x="764" y="6"/>
                  </a:lnTo>
                  <a:lnTo>
                    <a:pt x="764" y="6"/>
                  </a:lnTo>
                  <a:lnTo>
                    <a:pt x="766" y="6"/>
                  </a:lnTo>
                  <a:lnTo>
                    <a:pt x="766" y="6"/>
                  </a:lnTo>
                  <a:lnTo>
                    <a:pt x="766" y="6"/>
                  </a:lnTo>
                  <a:lnTo>
                    <a:pt x="770" y="6"/>
                  </a:lnTo>
                  <a:lnTo>
                    <a:pt x="770" y="6"/>
                  </a:lnTo>
                  <a:lnTo>
                    <a:pt x="774" y="6"/>
                  </a:lnTo>
                  <a:lnTo>
                    <a:pt x="774" y="6"/>
                  </a:lnTo>
                  <a:lnTo>
                    <a:pt x="774" y="6"/>
                  </a:lnTo>
                  <a:lnTo>
                    <a:pt x="774" y="6"/>
                  </a:lnTo>
                  <a:lnTo>
                    <a:pt x="776" y="6"/>
                  </a:lnTo>
                  <a:lnTo>
                    <a:pt x="776" y="6"/>
                  </a:lnTo>
                  <a:lnTo>
                    <a:pt x="776" y="6"/>
                  </a:lnTo>
                  <a:lnTo>
                    <a:pt x="776" y="6"/>
                  </a:lnTo>
                  <a:lnTo>
                    <a:pt x="778" y="8"/>
                  </a:lnTo>
                  <a:lnTo>
                    <a:pt x="778" y="8"/>
                  </a:lnTo>
                  <a:lnTo>
                    <a:pt x="780" y="8"/>
                  </a:lnTo>
                  <a:lnTo>
                    <a:pt x="780" y="8"/>
                  </a:lnTo>
                  <a:lnTo>
                    <a:pt x="780" y="6"/>
                  </a:lnTo>
                  <a:lnTo>
                    <a:pt x="780" y="6"/>
                  </a:lnTo>
                  <a:lnTo>
                    <a:pt x="784" y="6"/>
                  </a:lnTo>
                  <a:lnTo>
                    <a:pt x="786" y="6"/>
                  </a:lnTo>
                  <a:lnTo>
                    <a:pt x="786" y="6"/>
                  </a:lnTo>
                  <a:lnTo>
                    <a:pt x="788" y="8"/>
                  </a:lnTo>
                  <a:lnTo>
                    <a:pt x="788" y="8"/>
                  </a:lnTo>
                  <a:lnTo>
                    <a:pt x="790" y="8"/>
                  </a:lnTo>
                  <a:lnTo>
                    <a:pt x="790" y="8"/>
                  </a:lnTo>
                  <a:lnTo>
                    <a:pt x="790" y="6"/>
                  </a:lnTo>
                  <a:lnTo>
                    <a:pt x="790" y="6"/>
                  </a:lnTo>
                  <a:lnTo>
                    <a:pt x="790" y="6"/>
                  </a:lnTo>
                  <a:lnTo>
                    <a:pt x="798" y="6"/>
                  </a:lnTo>
                  <a:lnTo>
                    <a:pt x="798" y="6"/>
                  </a:lnTo>
                  <a:lnTo>
                    <a:pt x="800" y="6"/>
                  </a:lnTo>
                  <a:lnTo>
                    <a:pt x="800" y="6"/>
                  </a:lnTo>
                  <a:lnTo>
                    <a:pt x="806" y="6"/>
                  </a:lnTo>
                  <a:lnTo>
                    <a:pt x="806" y="6"/>
                  </a:lnTo>
                  <a:lnTo>
                    <a:pt x="806" y="6"/>
                  </a:lnTo>
                  <a:lnTo>
                    <a:pt x="806" y="6"/>
                  </a:lnTo>
                  <a:lnTo>
                    <a:pt x="808" y="6"/>
                  </a:lnTo>
                  <a:lnTo>
                    <a:pt x="808" y="6"/>
                  </a:lnTo>
                  <a:lnTo>
                    <a:pt x="810" y="6"/>
                  </a:lnTo>
                  <a:lnTo>
                    <a:pt x="810" y="6"/>
                  </a:lnTo>
                  <a:lnTo>
                    <a:pt x="812" y="4"/>
                  </a:lnTo>
                  <a:lnTo>
                    <a:pt x="812" y="4"/>
                  </a:lnTo>
                  <a:lnTo>
                    <a:pt x="816" y="4"/>
                  </a:lnTo>
                  <a:lnTo>
                    <a:pt x="816" y="4"/>
                  </a:lnTo>
                  <a:lnTo>
                    <a:pt x="818" y="4"/>
                  </a:lnTo>
                  <a:lnTo>
                    <a:pt x="818" y="4"/>
                  </a:lnTo>
                  <a:lnTo>
                    <a:pt x="818" y="4"/>
                  </a:lnTo>
                  <a:lnTo>
                    <a:pt x="818" y="4"/>
                  </a:lnTo>
                  <a:lnTo>
                    <a:pt x="818" y="4"/>
                  </a:lnTo>
                  <a:lnTo>
                    <a:pt x="818" y="4"/>
                  </a:lnTo>
                  <a:lnTo>
                    <a:pt x="818" y="4"/>
                  </a:lnTo>
                  <a:lnTo>
                    <a:pt x="818" y="4"/>
                  </a:lnTo>
                  <a:lnTo>
                    <a:pt x="820" y="4"/>
                  </a:lnTo>
                  <a:lnTo>
                    <a:pt x="820" y="4"/>
                  </a:lnTo>
                  <a:lnTo>
                    <a:pt x="822" y="4"/>
                  </a:lnTo>
                  <a:lnTo>
                    <a:pt x="822" y="4"/>
                  </a:lnTo>
                  <a:lnTo>
                    <a:pt x="826" y="4"/>
                  </a:lnTo>
                  <a:lnTo>
                    <a:pt x="826" y="4"/>
                  </a:lnTo>
                  <a:lnTo>
                    <a:pt x="832" y="4"/>
                  </a:lnTo>
                  <a:lnTo>
                    <a:pt x="832" y="4"/>
                  </a:lnTo>
                  <a:lnTo>
                    <a:pt x="834" y="4"/>
                  </a:lnTo>
                  <a:lnTo>
                    <a:pt x="834" y="4"/>
                  </a:lnTo>
                  <a:lnTo>
                    <a:pt x="838" y="4"/>
                  </a:lnTo>
                  <a:lnTo>
                    <a:pt x="838" y="4"/>
                  </a:lnTo>
                  <a:lnTo>
                    <a:pt x="840" y="4"/>
                  </a:lnTo>
                  <a:lnTo>
                    <a:pt x="840" y="4"/>
                  </a:lnTo>
                  <a:lnTo>
                    <a:pt x="848" y="4"/>
                  </a:lnTo>
                  <a:lnTo>
                    <a:pt x="848" y="4"/>
                  </a:lnTo>
                  <a:lnTo>
                    <a:pt x="850" y="6"/>
                  </a:lnTo>
                  <a:lnTo>
                    <a:pt x="850" y="6"/>
                  </a:lnTo>
                  <a:lnTo>
                    <a:pt x="852" y="6"/>
                  </a:lnTo>
                  <a:lnTo>
                    <a:pt x="852" y="6"/>
                  </a:lnTo>
                  <a:lnTo>
                    <a:pt x="854" y="6"/>
                  </a:lnTo>
                  <a:lnTo>
                    <a:pt x="854" y="6"/>
                  </a:lnTo>
                  <a:lnTo>
                    <a:pt x="856" y="6"/>
                  </a:lnTo>
                  <a:lnTo>
                    <a:pt x="856" y="6"/>
                  </a:lnTo>
                  <a:lnTo>
                    <a:pt x="860" y="6"/>
                  </a:lnTo>
                  <a:lnTo>
                    <a:pt x="860" y="6"/>
                  </a:lnTo>
                  <a:lnTo>
                    <a:pt x="860" y="6"/>
                  </a:lnTo>
                  <a:lnTo>
                    <a:pt x="860" y="6"/>
                  </a:lnTo>
                  <a:lnTo>
                    <a:pt x="860" y="6"/>
                  </a:lnTo>
                  <a:lnTo>
                    <a:pt x="860" y="6"/>
                  </a:lnTo>
                  <a:lnTo>
                    <a:pt x="864" y="4"/>
                  </a:lnTo>
                  <a:lnTo>
                    <a:pt x="864" y="4"/>
                  </a:lnTo>
                  <a:lnTo>
                    <a:pt x="868" y="4"/>
                  </a:lnTo>
                  <a:lnTo>
                    <a:pt x="868" y="4"/>
                  </a:lnTo>
                  <a:lnTo>
                    <a:pt x="874" y="4"/>
                  </a:lnTo>
                  <a:lnTo>
                    <a:pt x="880" y="4"/>
                  </a:lnTo>
                  <a:lnTo>
                    <a:pt x="880" y="4"/>
                  </a:lnTo>
                  <a:lnTo>
                    <a:pt x="888" y="4"/>
                  </a:lnTo>
                  <a:lnTo>
                    <a:pt x="888" y="4"/>
                  </a:lnTo>
                  <a:lnTo>
                    <a:pt x="894" y="4"/>
                  </a:lnTo>
                  <a:lnTo>
                    <a:pt x="894" y="4"/>
                  </a:lnTo>
                  <a:lnTo>
                    <a:pt x="896" y="4"/>
                  </a:lnTo>
                  <a:lnTo>
                    <a:pt x="896" y="4"/>
                  </a:lnTo>
                  <a:lnTo>
                    <a:pt x="912" y="4"/>
                  </a:lnTo>
                  <a:lnTo>
                    <a:pt x="912" y="4"/>
                  </a:lnTo>
                  <a:lnTo>
                    <a:pt x="914" y="6"/>
                  </a:lnTo>
                  <a:lnTo>
                    <a:pt x="914" y="6"/>
                  </a:lnTo>
                  <a:lnTo>
                    <a:pt x="928" y="6"/>
                  </a:lnTo>
                  <a:lnTo>
                    <a:pt x="928" y="6"/>
                  </a:lnTo>
                  <a:lnTo>
                    <a:pt x="930" y="6"/>
                  </a:lnTo>
                  <a:lnTo>
                    <a:pt x="930" y="6"/>
                  </a:lnTo>
                  <a:lnTo>
                    <a:pt x="932" y="4"/>
                  </a:lnTo>
                  <a:lnTo>
                    <a:pt x="932" y="4"/>
                  </a:lnTo>
                  <a:lnTo>
                    <a:pt x="936" y="6"/>
                  </a:lnTo>
                  <a:lnTo>
                    <a:pt x="936" y="6"/>
                  </a:lnTo>
                  <a:lnTo>
                    <a:pt x="942" y="4"/>
                  </a:lnTo>
                  <a:lnTo>
                    <a:pt x="942" y="4"/>
                  </a:lnTo>
                  <a:lnTo>
                    <a:pt x="948" y="4"/>
                  </a:lnTo>
                  <a:lnTo>
                    <a:pt x="948" y="4"/>
                  </a:lnTo>
                  <a:lnTo>
                    <a:pt x="950" y="4"/>
                  </a:lnTo>
                  <a:lnTo>
                    <a:pt x="950" y="4"/>
                  </a:lnTo>
                  <a:lnTo>
                    <a:pt x="950" y="4"/>
                  </a:lnTo>
                  <a:lnTo>
                    <a:pt x="950" y="4"/>
                  </a:lnTo>
                  <a:lnTo>
                    <a:pt x="952" y="4"/>
                  </a:lnTo>
                  <a:lnTo>
                    <a:pt x="952" y="4"/>
                  </a:lnTo>
                  <a:lnTo>
                    <a:pt x="954" y="4"/>
                  </a:lnTo>
                  <a:lnTo>
                    <a:pt x="954" y="4"/>
                  </a:lnTo>
                  <a:lnTo>
                    <a:pt x="956" y="4"/>
                  </a:lnTo>
                  <a:lnTo>
                    <a:pt x="960" y="4"/>
                  </a:lnTo>
                  <a:lnTo>
                    <a:pt x="960" y="4"/>
                  </a:lnTo>
                  <a:lnTo>
                    <a:pt x="962" y="4"/>
                  </a:lnTo>
                  <a:lnTo>
                    <a:pt x="962" y="4"/>
                  </a:lnTo>
                  <a:lnTo>
                    <a:pt x="968" y="4"/>
                  </a:lnTo>
                  <a:lnTo>
                    <a:pt x="968" y="4"/>
                  </a:lnTo>
                  <a:lnTo>
                    <a:pt x="968" y="4"/>
                  </a:lnTo>
                  <a:lnTo>
                    <a:pt x="968" y="2"/>
                  </a:lnTo>
                  <a:lnTo>
                    <a:pt x="968" y="2"/>
                  </a:lnTo>
                  <a:lnTo>
                    <a:pt x="980" y="6"/>
                  </a:lnTo>
                  <a:lnTo>
                    <a:pt x="980" y="6"/>
                  </a:lnTo>
                  <a:lnTo>
                    <a:pt x="984" y="6"/>
                  </a:lnTo>
                  <a:lnTo>
                    <a:pt x="988" y="6"/>
                  </a:lnTo>
                  <a:lnTo>
                    <a:pt x="988" y="6"/>
                  </a:lnTo>
                  <a:lnTo>
                    <a:pt x="990" y="4"/>
                  </a:lnTo>
                  <a:lnTo>
                    <a:pt x="990" y="4"/>
                  </a:lnTo>
                  <a:lnTo>
                    <a:pt x="994" y="4"/>
                  </a:lnTo>
                  <a:lnTo>
                    <a:pt x="994" y="4"/>
                  </a:lnTo>
                  <a:lnTo>
                    <a:pt x="996" y="4"/>
                  </a:lnTo>
                  <a:lnTo>
                    <a:pt x="996" y="4"/>
                  </a:lnTo>
                  <a:lnTo>
                    <a:pt x="998" y="6"/>
                  </a:lnTo>
                  <a:lnTo>
                    <a:pt x="998" y="6"/>
                  </a:lnTo>
                  <a:lnTo>
                    <a:pt x="1000" y="6"/>
                  </a:lnTo>
                  <a:lnTo>
                    <a:pt x="1000" y="6"/>
                  </a:lnTo>
                  <a:lnTo>
                    <a:pt x="1000" y="6"/>
                  </a:lnTo>
                  <a:lnTo>
                    <a:pt x="1000" y="6"/>
                  </a:lnTo>
                  <a:lnTo>
                    <a:pt x="1002" y="4"/>
                  </a:lnTo>
                  <a:lnTo>
                    <a:pt x="1002" y="4"/>
                  </a:lnTo>
                  <a:lnTo>
                    <a:pt x="1004" y="4"/>
                  </a:lnTo>
                  <a:lnTo>
                    <a:pt x="1004" y="4"/>
                  </a:lnTo>
                  <a:lnTo>
                    <a:pt x="1008" y="4"/>
                  </a:lnTo>
                  <a:lnTo>
                    <a:pt x="1008" y="4"/>
                  </a:lnTo>
                  <a:lnTo>
                    <a:pt x="1010" y="4"/>
                  </a:lnTo>
                  <a:lnTo>
                    <a:pt x="1010" y="4"/>
                  </a:lnTo>
                  <a:lnTo>
                    <a:pt x="1014" y="2"/>
                  </a:lnTo>
                  <a:lnTo>
                    <a:pt x="1014" y="2"/>
                  </a:lnTo>
                  <a:lnTo>
                    <a:pt x="1018" y="2"/>
                  </a:lnTo>
                  <a:lnTo>
                    <a:pt x="1018" y="2"/>
                  </a:lnTo>
                  <a:lnTo>
                    <a:pt x="1020" y="2"/>
                  </a:lnTo>
                  <a:lnTo>
                    <a:pt x="1024" y="4"/>
                  </a:lnTo>
                  <a:lnTo>
                    <a:pt x="1024" y="4"/>
                  </a:lnTo>
                  <a:lnTo>
                    <a:pt x="1026" y="2"/>
                  </a:lnTo>
                  <a:lnTo>
                    <a:pt x="1026" y="2"/>
                  </a:lnTo>
                  <a:lnTo>
                    <a:pt x="1030" y="4"/>
                  </a:lnTo>
                  <a:lnTo>
                    <a:pt x="1030" y="4"/>
                  </a:lnTo>
                  <a:lnTo>
                    <a:pt x="1032" y="4"/>
                  </a:lnTo>
                  <a:lnTo>
                    <a:pt x="1032" y="4"/>
                  </a:lnTo>
                  <a:lnTo>
                    <a:pt x="1032" y="4"/>
                  </a:lnTo>
                  <a:lnTo>
                    <a:pt x="1032" y="4"/>
                  </a:lnTo>
                  <a:lnTo>
                    <a:pt x="1034" y="6"/>
                  </a:lnTo>
                  <a:lnTo>
                    <a:pt x="1034" y="6"/>
                  </a:lnTo>
                  <a:lnTo>
                    <a:pt x="1036" y="6"/>
                  </a:lnTo>
                  <a:lnTo>
                    <a:pt x="1036" y="6"/>
                  </a:lnTo>
                  <a:lnTo>
                    <a:pt x="1038" y="6"/>
                  </a:lnTo>
                  <a:lnTo>
                    <a:pt x="1038" y="6"/>
                  </a:lnTo>
                  <a:lnTo>
                    <a:pt x="1038" y="4"/>
                  </a:lnTo>
                  <a:lnTo>
                    <a:pt x="1038" y="4"/>
                  </a:lnTo>
                  <a:lnTo>
                    <a:pt x="1042" y="4"/>
                  </a:lnTo>
                  <a:lnTo>
                    <a:pt x="1042" y="4"/>
                  </a:lnTo>
                  <a:lnTo>
                    <a:pt x="1046" y="2"/>
                  </a:lnTo>
                  <a:lnTo>
                    <a:pt x="1046" y="2"/>
                  </a:lnTo>
                  <a:lnTo>
                    <a:pt x="1058" y="6"/>
                  </a:lnTo>
                  <a:lnTo>
                    <a:pt x="1058" y="6"/>
                  </a:lnTo>
                  <a:lnTo>
                    <a:pt x="1060" y="4"/>
                  </a:lnTo>
                  <a:lnTo>
                    <a:pt x="1060" y="4"/>
                  </a:lnTo>
                  <a:lnTo>
                    <a:pt x="1066" y="4"/>
                  </a:lnTo>
                  <a:lnTo>
                    <a:pt x="1066" y="4"/>
                  </a:lnTo>
                  <a:lnTo>
                    <a:pt x="1068" y="6"/>
                  </a:lnTo>
                  <a:lnTo>
                    <a:pt x="1068" y="6"/>
                  </a:lnTo>
                  <a:lnTo>
                    <a:pt x="1070" y="4"/>
                  </a:lnTo>
                  <a:lnTo>
                    <a:pt x="1070" y="4"/>
                  </a:lnTo>
                  <a:lnTo>
                    <a:pt x="1070" y="4"/>
                  </a:lnTo>
                  <a:lnTo>
                    <a:pt x="1076" y="4"/>
                  </a:lnTo>
                  <a:lnTo>
                    <a:pt x="1080" y="6"/>
                  </a:lnTo>
                  <a:lnTo>
                    <a:pt x="1080" y="6"/>
                  </a:lnTo>
                  <a:lnTo>
                    <a:pt x="1082" y="4"/>
                  </a:lnTo>
                  <a:lnTo>
                    <a:pt x="1082" y="4"/>
                  </a:lnTo>
                  <a:lnTo>
                    <a:pt x="1082" y="4"/>
                  </a:lnTo>
                  <a:lnTo>
                    <a:pt x="1082" y="4"/>
                  </a:lnTo>
                  <a:lnTo>
                    <a:pt x="1088" y="4"/>
                  </a:lnTo>
                  <a:lnTo>
                    <a:pt x="1088" y="4"/>
                  </a:lnTo>
                  <a:lnTo>
                    <a:pt x="1092" y="2"/>
                  </a:lnTo>
                  <a:lnTo>
                    <a:pt x="1092" y="2"/>
                  </a:lnTo>
                  <a:lnTo>
                    <a:pt x="1098" y="2"/>
                  </a:lnTo>
                  <a:lnTo>
                    <a:pt x="1098" y="2"/>
                  </a:lnTo>
                  <a:lnTo>
                    <a:pt x="1102" y="2"/>
                  </a:lnTo>
                  <a:lnTo>
                    <a:pt x="1102" y="2"/>
                  </a:lnTo>
                  <a:lnTo>
                    <a:pt x="1104" y="2"/>
                  </a:lnTo>
                  <a:lnTo>
                    <a:pt x="1104" y="2"/>
                  </a:lnTo>
                  <a:lnTo>
                    <a:pt x="1108" y="2"/>
                  </a:lnTo>
                  <a:lnTo>
                    <a:pt x="1108" y="2"/>
                  </a:lnTo>
                  <a:lnTo>
                    <a:pt x="1112" y="2"/>
                  </a:lnTo>
                  <a:lnTo>
                    <a:pt x="1112" y="2"/>
                  </a:lnTo>
                  <a:lnTo>
                    <a:pt x="1112" y="2"/>
                  </a:lnTo>
                  <a:lnTo>
                    <a:pt x="1112" y="2"/>
                  </a:lnTo>
                  <a:lnTo>
                    <a:pt x="1118" y="0"/>
                  </a:lnTo>
                  <a:lnTo>
                    <a:pt x="1118" y="0"/>
                  </a:lnTo>
                  <a:lnTo>
                    <a:pt x="1122" y="2"/>
                  </a:lnTo>
                  <a:lnTo>
                    <a:pt x="1122" y="2"/>
                  </a:lnTo>
                  <a:lnTo>
                    <a:pt x="1122" y="2"/>
                  </a:lnTo>
                  <a:lnTo>
                    <a:pt x="1122" y="2"/>
                  </a:lnTo>
                  <a:lnTo>
                    <a:pt x="1126" y="2"/>
                  </a:lnTo>
                  <a:lnTo>
                    <a:pt x="1126" y="2"/>
                  </a:lnTo>
                  <a:lnTo>
                    <a:pt x="1126" y="2"/>
                  </a:lnTo>
                  <a:lnTo>
                    <a:pt x="1126" y="2"/>
                  </a:lnTo>
                  <a:lnTo>
                    <a:pt x="1130" y="0"/>
                  </a:lnTo>
                  <a:lnTo>
                    <a:pt x="1130" y="0"/>
                  </a:lnTo>
                  <a:lnTo>
                    <a:pt x="1136" y="0"/>
                  </a:lnTo>
                  <a:lnTo>
                    <a:pt x="1136" y="0"/>
                  </a:lnTo>
                  <a:lnTo>
                    <a:pt x="1140" y="0"/>
                  </a:lnTo>
                  <a:lnTo>
                    <a:pt x="1140" y="0"/>
                  </a:lnTo>
                  <a:lnTo>
                    <a:pt x="1146" y="0"/>
                  </a:lnTo>
                  <a:lnTo>
                    <a:pt x="1146" y="0"/>
                  </a:lnTo>
                  <a:lnTo>
                    <a:pt x="1152" y="0"/>
                  </a:lnTo>
                  <a:lnTo>
                    <a:pt x="1152" y="0"/>
                  </a:lnTo>
                  <a:lnTo>
                    <a:pt x="1156" y="0"/>
                  </a:lnTo>
                  <a:lnTo>
                    <a:pt x="1156" y="0"/>
                  </a:lnTo>
                  <a:lnTo>
                    <a:pt x="1158" y="0"/>
                  </a:lnTo>
                  <a:lnTo>
                    <a:pt x="1158" y="0"/>
                  </a:lnTo>
                  <a:lnTo>
                    <a:pt x="1162" y="0"/>
                  </a:lnTo>
                  <a:lnTo>
                    <a:pt x="1162" y="0"/>
                  </a:lnTo>
                  <a:lnTo>
                    <a:pt x="1166" y="0"/>
                  </a:lnTo>
                  <a:lnTo>
                    <a:pt x="1166" y="0"/>
                  </a:lnTo>
                  <a:lnTo>
                    <a:pt x="1172" y="0"/>
                  </a:lnTo>
                  <a:lnTo>
                    <a:pt x="1172" y="0"/>
                  </a:lnTo>
                  <a:lnTo>
                    <a:pt x="1174" y="0"/>
                  </a:lnTo>
                  <a:lnTo>
                    <a:pt x="1174" y="0"/>
                  </a:lnTo>
                  <a:lnTo>
                    <a:pt x="1178" y="2"/>
                  </a:lnTo>
                  <a:lnTo>
                    <a:pt x="1178" y="2"/>
                  </a:lnTo>
                  <a:lnTo>
                    <a:pt x="1186" y="2"/>
                  </a:lnTo>
                  <a:lnTo>
                    <a:pt x="1186" y="2"/>
                  </a:lnTo>
                  <a:lnTo>
                    <a:pt x="1190" y="2"/>
                  </a:lnTo>
                  <a:lnTo>
                    <a:pt x="1194" y="2"/>
                  </a:lnTo>
                  <a:lnTo>
                    <a:pt x="1194" y="2"/>
                  </a:lnTo>
                  <a:lnTo>
                    <a:pt x="1194" y="2"/>
                  </a:lnTo>
                  <a:lnTo>
                    <a:pt x="1194" y="2"/>
                  </a:lnTo>
                  <a:lnTo>
                    <a:pt x="1196" y="2"/>
                  </a:lnTo>
                  <a:lnTo>
                    <a:pt x="1196" y="2"/>
                  </a:lnTo>
                  <a:lnTo>
                    <a:pt x="1196" y="2"/>
                  </a:lnTo>
                  <a:lnTo>
                    <a:pt x="1196" y="2"/>
                  </a:lnTo>
                  <a:lnTo>
                    <a:pt x="1198" y="2"/>
                  </a:lnTo>
                  <a:lnTo>
                    <a:pt x="1198" y="2"/>
                  </a:lnTo>
                  <a:lnTo>
                    <a:pt x="1200" y="0"/>
                  </a:lnTo>
                  <a:lnTo>
                    <a:pt x="1200" y="0"/>
                  </a:lnTo>
                  <a:lnTo>
                    <a:pt x="1206" y="2"/>
                  </a:lnTo>
                  <a:lnTo>
                    <a:pt x="1206" y="2"/>
                  </a:lnTo>
                  <a:lnTo>
                    <a:pt x="1208" y="2"/>
                  </a:lnTo>
                  <a:lnTo>
                    <a:pt x="1208" y="2"/>
                  </a:lnTo>
                  <a:lnTo>
                    <a:pt x="1210" y="2"/>
                  </a:lnTo>
                  <a:lnTo>
                    <a:pt x="1210" y="2"/>
                  </a:lnTo>
                  <a:lnTo>
                    <a:pt x="1210" y="2"/>
                  </a:lnTo>
                  <a:lnTo>
                    <a:pt x="1210" y="2"/>
                  </a:lnTo>
                  <a:lnTo>
                    <a:pt x="1210" y="2"/>
                  </a:lnTo>
                  <a:lnTo>
                    <a:pt x="1210" y="2"/>
                  </a:lnTo>
                  <a:lnTo>
                    <a:pt x="1212" y="2"/>
                  </a:lnTo>
                  <a:lnTo>
                    <a:pt x="1212" y="2"/>
                  </a:lnTo>
                  <a:lnTo>
                    <a:pt x="1218" y="2"/>
                  </a:lnTo>
                  <a:lnTo>
                    <a:pt x="1218" y="2"/>
                  </a:lnTo>
                  <a:lnTo>
                    <a:pt x="1220" y="0"/>
                  </a:lnTo>
                  <a:lnTo>
                    <a:pt x="1220" y="0"/>
                  </a:lnTo>
                  <a:lnTo>
                    <a:pt x="1222" y="0"/>
                  </a:lnTo>
                  <a:lnTo>
                    <a:pt x="1222" y="0"/>
                  </a:lnTo>
                  <a:lnTo>
                    <a:pt x="1224" y="2"/>
                  </a:lnTo>
                  <a:lnTo>
                    <a:pt x="1224" y="2"/>
                  </a:lnTo>
                  <a:lnTo>
                    <a:pt x="1232" y="2"/>
                  </a:lnTo>
                  <a:lnTo>
                    <a:pt x="1232" y="2"/>
                  </a:lnTo>
                  <a:lnTo>
                    <a:pt x="1234" y="2"/>
                  </a:lnTo>
                  <a:lnTo>
                    <a:pt x="1234" y="2"/>
                  </a:lnTo>
                  <a:lnTo>
                    <a:pt x="1234" y="2"/>
                  </a:lnTo>
                  <a:lnTo>
                    <a:pt x="1234" y="2"/>
                  </a:lnTo>
                  <a:lnTo>
                    <a:pt x="1236" y="2"/>
                  </a:lnTo>
                  <a:lnTo>
                    <a:pt x="1236" y="2"/>
                  </a:lnTo>
                  <a:lnTo>
                    <a:pt x="1240" y="2"/>
                  </a:lnTo>
                  <a:lnTo>
                    <a:pt x="1240" y="2"/>
                  </a:lnTo>
                  <a:lnTo>
                    <a:pt x="1246" y="2"/>
                  </a:lnTo>
                  <a:lnTo>
                    <a:pt x="1246" y="2"/>
                  </a:lnTo>
                  <a:lnTo>
                    <a:pt x="1246" y="2"/>
                  </a:lnTo>
                  <a:lnTo>
                    <a:pt x="1246" y="2"/>
                  </a:lnTo>
                  <a:lnTo>
                    <a:pt x="1246" y="2"/>
                  </a:lnTo>
                  <a:lnTo>
                    <a:pt x="1246" y="2"/>
                  </a:lnTo>
                  <a:lnTo>
                    <a:pt x="1248" y="2"/>
                  </a:lnTo>
                  <a:lnTo>
                    <a:pt x="1248" y="2"/>
                  </a:lnTo>
                  <a:lnTo>
                    <a:pt x="1252" y="4"/>
                  </a:lnTo>
                  <a:lnTo>
                    <a:pt x="1252" y="4"/>
                  </a:lnTo>
                  <a:lnTo>
                    <a:pt x="1254" y="2"/>
                  </a:lnTo>
                  <a:lnTo>
                    <a:pt x="1254" y="2"/>
                  </a:lnTo>
                  <a:lnTo>
                    <a:pt x="1256" y="4"/>
                  </a:lnTo>
                  <a:lnTo>
                    <a:pt x="1256" y="4"/>
                  </a:lnTo>
                  <a:lnTo>
                    <a:pt x="1260" y="4"/>
                  </a:lnTo>
                  <a:lnTo>
                    <a:pt x="1260" y="4"/>
                  </a:lnTo>
                  <a:lnTo>
                    <a:pt x="1260" y="2"/>
                  </a:lnTo>
                  <a:lnTo>
                    <a:pt x="1260" y="2"/>
                  </a:lnTo>
                  <a:lnTo>
                    <a:pt x="1262" y="4"/>
                  </a:lnTo>
                  <a:lnTo>
                    <a:pt x="1262" y="4"/>
                  </a:lnTo>
                  <a:lnTo>
                    <a:pt x="1266" y="2"/>
                  </a:lnTo>
                  <a:lnTo>
                    <a:pt x="1266" y="2"/>
                  </a:lnTo>
                  <a:lnTo>
                    <a:pt x="1268" y="6"/>
                  </a:lnTo>
                  <a:lnTo>
                    <a:pt x="1268" y="6"/>
                  </a:lnTo>
                  <a:lnTo>
                    <a:pt x="1276" y="6"/>
                  </a:lnTo>
                  <a:lnTo>
                    <a:pt x="1276" y="6"/>
                  </a:lnTo>
                  <a:lnTo>
                    <a:pt x="1280" y="6"/>
                  </a:lnTo>
                  <a:lnTo>
                    <a:pt x="1282" y="4"/>
                  </a:lnTo>
                  <a:lnTo>
                    <a:pt x="1282" y="4"/>
                  </a:lnTo>
                  <a:lnTo>
                    <a:pt x="1286" y="4"/>
                  </a:lnTo>
                  <a:lnTo>
                    <a:pt x="1286" y="4"/>
                  </a:lnTo>
                  <a:lnTo>
                    <a:pt x="1288" y="4"/>
                  </a:lnTo>
                  <a:lnTo>
                    <a:pt x="1288" y="4"/>
                  </a:lnTo>
                  <a:lnTo>
                    <a:pt x="1294" y="4"/>
                  </a:lnTo>
                  <a:lnTo>
                    <a:pt x="1294" y="4"/>
                  </a:lnTo>
                  <a:lnTo>
                    <a:pt x="1300" y="2"/>
                  </a:lnTo>
                  <a:lnTo>
                    <a:pt x="1300" y="2"/>
                  </a:lnTo>
                  <a:lnTo>
                    <a:pt x="1302" y="4"/>
                  </a:lnTo>
                  <a:lnTo>
                    <a:pt x="1302" y="4"/>
                  </a:lnTo>
                  <a:lnTo>
                    <a:pt x="1304" y="4"/>
                  </a:lnTo>
                  <a:lnTo>
                    <a:pt x="1304" y="4"/>
                  </a:lnTo>
                  <a:lnTo>
                    <a:pt x="1314" y="2"/>
                  </a:lnTo>
                  <a:lnTo>
                    <a:pt x="1314" y="2"/>
                  </a:lnTo>
                  <a:lnTo>
                    <a:pt x="1318" y="4"/>
                  </a:lnTo>
                  <a:lnTo>
                    <a:pt x="1322" y="2"/>
                  </a:lnTo>
                  <a:lnTo>
                    <a:pt x="1322" y="2"/>
                  </a:lnTo>
                  <a:lnTo>
                    <a:pt x="1324" y="4"/>
                  </a:lnTo>
                  <a:lnTo>
                    <a:pt x="1324" y="4"/>
                  </a:lnTo>
                  <a:lnTo>
                    <a:pt x="1326" y="4"/>
                  </a:lnTo>
                  <a:lnTo>
                    <a:pt x="1326" y="4"/>
                  </a:lnTo>
                  <a:lnTo>
                    <a:pt x="1328" y="4"/>
                  </a:lnTo>
                  <a:lnTo>
                    <a:pt x="1328" y="4"/>
                  </a:lnTo>
                  <a:lnTo>
                    <a:pt x="1328" y="4"/>
                  </a:lnTo>
                  <a:lnTo>
                    <a:pt x="1328" y="4"/>
                  </a:lnTo>
                  <a:lnTo>
                    <a:pt x="1330" y="4"/>
                  </a:lnTo>
                  <a:lnTo>
                    <a:pt x="1330" y="4"/>
                  </a:lnTo>
                  <a:lnTo>
                    <a:pt x="1330" y="4"/>
                  </a:lnTo>
                  <a:lnTo>
                    <a:pt x="1330" y="4"/>
                  </a:lnTo>
                  <a:lnTo>
                    <a:pt x="1332" y="4"/>
                  </a:lnTo>
                  <a:lnTo>
                    <a:pt x="1332" y="4"/>
                  </a:lnTo>
                  <a:lnTo>
                    <a:pt x="1336" y="4"/>
                  </a:lnTo>
                  <a:lnTo>
                    <a:pt x="1336" y="4"/>
                  </a:lnTo>
                  <a:lnTo>
                    <a:pt x="1340" y="4"/>
                  </a:lnTo>
                  <a:lnTo>
                    <a:pt x="1344" y="4"/>
                  </a:lnTo>
                  <a:lnTo>
                    <a:pt x="1344" y="4"/>
                  </a:lnTo>
                  <a:lnTo>
                    <a:pt x="1346" y="4"/>
                  </a:lnTo>
                  <a:lnTo>
                    <a:pt x="1346" y="4"/>
                  </a:lnTo>
                  <a:lnTo>
                    <a:pt x="1348" y="4"/>
                  </a:lnTo>
                  <a:lnTo>
                    <a:pt x="1348" y="4"/>
                  </a:lnTo>
                  <a:lnTo>
                    <a:pt x="1352" y="4"/>
                  </a:lnTo>
                  <a:lnTo>
                    <a:pt x="1352" y="4"/>
                  </a:lnTo>
                  <a:lnTo>
                    <a:pt x="1356" y="4"/>
                  </a:lnTo>
                  <a:lnTo>
                    <a:pt x="1356" y="4"/>
                  </a:lnTo>
                  <a:lnTo>
                    <a:pt x="1360" y="4"/>
                  </a:lnTo>
                  <a:lnTo>
                    <a:pt x="1360" y="4"/>
                  </a:lnTo>
                  <a:lnTo>
                    <a:pt x="1362" y="4"/>
                  </a:lnTo>
                  <a:lnTo>
                    <a:pt x="1362" y="4"/>
                  </a:lnTo>
                  <a:lnTo>
                    <a:pt x="1366" y="6"/>
                  </a:lnTo>
                  <a:lnTo>
                    <a:pt x="1366" y="6"/>
                  </a:lnTo>
                  <a:lnTo>
                    <a:pt x="1366" y="8"/>
                  </a:lnTo>
                  <a:lnTo>
                    <a:pt x="1366" y="8"/>
                  </a:lnTo>
                  <a:lnTo>
                    <a:pt x="1368" y="8"/>
                  </a:lnTo>
                  <a:lnTo>
                    <a:pt x="1370" y="8"/>
                  </a:lnTo>
                  <a:lnTo>
                    <a:pt x="1370" y="8"/>
                  </a:lnTo>
                  <a:lnTo>
                    <a:pt x="1374" y="6"/>
                  </a:lnTo>
                  <a:lnTo>
                    <a:pt x="1374" y="6"/>
                  </a:lnTo>
                  <a:lnTo>
                    <a:pt x="1376" y="6"/>
                  </a:lnTo>
                  <a:lnTo>
                    <a:pt x="1376" y="6"/>
                  </a:lnTo>
                  <a:lnTo>
                    <a:pt x="1376" y="4"/>
                  </a:lnTo>
                  <a:lnTo>
                    <a:pt x="1376" y="4"/>
                  </a:lnTo>
                  <a:lnTo>
                    <a:pt x="1376" y="6"/>
                  </a:lnTo>
                  <a:lnTo>
                    <a:pt x="1376" y="6"/>
                  </a:lnTo>
                  <a:lnTo>
                    <a:pt x="1378" y="4"/>
                  </a:lnTo>
                  <a:lnTo>
                    <a:pt x="1378" y="4"/>
                  </a:lnTo>
                  <a:lnTo>
                    <a:pt x="1378" y="6"/>
                  </a:lnTo>
                  <a:lnTo>
                    <a:pt x="1378" y="6"/>
                  </a:lnTo>
                  <a:lnTo>
                    <a:pt x="1384" y="4"/>
                  </a:lnTo>
                  <a:lnTo>
                    <a:pt x="1384" y="4"/>
                  </a:lnTo>
                  <a:lnTo>
                    <a:pt x="1386" y="6"/>
                  </a:lnTo>
                  <a:lnTo>
                    <a:pt x="1386" y="6"/>
                  </a:lnTo>
                  <a:lnTo>
                    <a:pt x="1386" y="4"/>
                  </a:lnTo>
                  <a:lnTo>
                    <a:pt x="1386" y="4"/>
                  </a:lnTo>
                  <a:lnTo>
                    <a:pt x="1386" y="4"/>
                  </a:lnTo>
                  <a:lnTo>
                    <a:pt x="1386" y="4"/>
                  </a:lnTo>
                  <a:lnTo>
                    <a:pt x="1390" y="6"/>
                  </a:lnTo>
                  <a:lnTo>
                    <a:pt x="1390" y="6"/>
                  </a:lnTo>
                  <a:lnTo>
                    <a:pt x="1394" y="6"/>
                  </a:lnTo>
                  <a:lnTo>
                    <a:pt x="1394" y="6"/>
                  </a:lnTo>
                  <a:lnTo>
                    <a:pt x="1396" y="6"/>
                  </a:lnTo>
                  <a:lnTo>
                    <a:pt x="1396" y="6"/>
                  </a:lnTo>
                  <a:lnTo>
                    <a:pt x="1398" y="6"/>
                  </a:lnTo>
                  <a:lnTo>
                    <a:pt x="1398" y="6"/>
                  </a:lnTo>
                  <a:lnTo>
                    <a:pt x="1400" y="4"/>
                  </a:lnTo>
                  <a:lnTo>
                    <a:pt x="1400" y="4"/>
                  </a:lnTo>
                  <a:lnTo>
                    <a:pt x="1402" y="6"/>
                  </a:lnTo>
                  <a:lnTo>
                    <a:pt x="1402" y="6"/>
                  </a:lnTo>
                  <a:lnTo>
                    <a:pt x="1402" y="4"/>
                  </a:lnTo>
                  <a:lnTo>
                    <a:pt x="1402" y="4"/>
                  </a:lnTo>
                  <a:lnTo>
                    <a:pt x="1404" y="4"/>
                  </a:lnTo>
                  <a:lnTo>
                    <a:pt x="1404" y="4"/>
                  </a:lnTo>
                  <a:lnTo>
                    <a:pt x="1404" y="6"/>
                  </a:lnTo>
                  <a:lnTo>
                    <a:pt x="1404" y="6"/>
                  </a:lnTo>
                  <a:lnTo>
                    <a:pt x="1406" y="4"/>
                  </a:lnTo>
                  <a:lnTo>
                    <a:pt x="1406" y="4"/>
                  </a:lnTo>
                  <a:lnTo>
                    <a:pt x="1412" y="6"/>
                  </a:lnTo>
                  <a:lnTo>
                    <a:pt x="1412" y="6"/>
                  </a:lnTo>
                  <a:lnTo>
                    <a:pt x="1414" y="6"/>
                  </a:lnTo>
                  <a:lnTo>
                    <a:pt x="1414" y="6"/>
                  </a:lnTo>
                  <a:lnTo>
                    <a:pt x="1416" y="6"/>
                  </a:lnTo>
                  <a:lnTo>
                    <a:pt x="1416" y="6"/>
                  </a:lnTo>
                  <a:lnTo>
                    <a:pt x="1420" y="4"/>
                  </a:lnTo>
                  <a:lnTo>
                    <a:pt x="1420" y="4"/>
                  </a:lnTo>
                  <a:lnTo>
                    <a:pt x="1428" y="4"/>
                  </a:lnTo>
                  <a:lnTo>
                    <a:pt x="1428" y="4"/>
                  </a:lnTo>
                  <a:lnTo>
                    <a:pt x="1432" y="4"/>
                  </a:lnTo>
                  <a:lnTo>
                    <a:pt x="1432" y="4"/>
                  </a:lnTo>
                  <a:lnTo>
                    <a:pt x="1434" y="6"/>
                  </a:lnTo>
                  <a:lnTo>
                    <a:pt x="1434" y="6"/>
                  </a:lnTo>
                  <a:lnTo>
                    <a:pt x="1436" y="6"/>
                  </a:lnTo>
                  <a:lnTo>
                    <a:pt x="1436" y="6"/>
                  </a:lnTo>
                  <a:lnTo>
                    <a:pt x="1438" y="6"/>
                  </a:lnTo>
                  <a:lnTo>
                    <a:pt x="1438" y="6"/>
                  </a:lnTo>
                  <a:lnTo>
                    <a:pt x="1440" y="6"/>
                  </a:lnTo>
                  <a:lnTo>
                    <a:pt x="1440" y="6"/>
                  </a:lnTo>
                  <a:lnTo>
                    <a:pt x="1444" y="6"/>
                  </a:lnTo>
                  <a:lnTo>
                    <a:pt x="1444" y="6"/>
                  </a:lnTo>
                  <a:lnTo>
                    <a:pt x="1446" y="6"/>
                  </a:lnTo>
                  <a:lnTo>
                    <a:pt x="1446" y="6"/>
                  </a:lnTo>
                  <a:lnTo>
                    <a:pt x="1450" y="6"/>
                  </a:lnTo>
                  <a:lnTo>
                    <a:pt x="1450" y="6"/>
                  </a:lnTo>
                  <a:lnTo>
                    <a:pt x="1452" y="6"/>
                  </a:lnTo>
                  <a:lnTo>
                    <a:pt x="1452" y="6"/>
                  </a:lnTo>
                  <a:lnTo>
                    <a:pt x="1454" y="4"/>
                  </a:lnTo>
                  <a:lnTo>
                    <a:pt x="1454" y="4"/>
                  </a:lnTo>
                  <a:lnTo>
                    <a:pt x="1456" y="4"/>
                  </a:lnTo>
                  <a:lnTo>
                    <a:pt x="1456" y="4"/>
                  </a:lnTo>
                  <a:lnTo>
                    <a:pt x="1462" y="4"/>
                  </a:lnTo>
                  <a:lnTo>
                    <a:pt x="1462" y="4"/>
                  </a:lnTo>
                  <a:lnTo>
                    <a:pt x="1464" y="4"/>
                  </a:lnTo>
                  <a:lnTo>
                    <a:pt x="1464" y="4"/>
                  </a:lnTo>
                  <a:lnTo>
                    <a:pt x="1468" y="4"/>
                  </a:lnTo>
                  <a:lnTo>
                    <a:pt x="1468" y="4"/>
                  </a:lnTo>
                  <a:lnTo>
                    <a:pt x="1472" y="4"/>
                  </a:lnTo>
                  <a:lnTo>
                    <a:pt x="1472" y="4"/>
                  </a:lnTo>
                  <a:lnTo>
                    <a:pt x="1476" y="4"/>
                  </a:lnTo>
                  <a:lnTo>
                    <a:pt x="1476" y="4"/>
                  </a:lnTo>
                  <a:lnTo>
                    <a:pt x="1480" y="4"/>
                  </a:lnTo>
                  <a:lnTo>
                    <a:pt x="1480" y="4"/>
                  </a:lnTo>
                  <a:lnTo>
                    <a:pt x="1484" y="6"/>
                  </a:lnTo>
                  <a:lnTo>
                    <a:pt x="1484" y="6"/>
                  </a:lnTo>
                  <a:lnTo>
                    <a:pt x="1486" y="6"/>
                  </a:lnTo>
                  <a:lnTo>
                    <a:pt x="1486" y="6"/>
                  </a:lnTo>
                  <a:lnTo>
                    <a:pt x="1488" y="6"/>
                  </a:lnTo>
                  <a:lnTo>
                    <a:pt x="1488" y="6"/>
                  </a:lnTo>
                  <a:lnTo>
                    <a:pt x="1492" y="4"/>
                  </a:lnTo>
                  <a:lnTo>
                    <a:pt x="1492" y="4"/>
                  </a:lnTo>
                  <a:lnTo>
                    <a:pt x="1498" y="4"/>
                  </a:lnTo>
                  <a:lnTo>
                    <a:pt x="1498" y="4"/>
                  </a:lnTo>
                  <a:lnTo>
                    <a:pt x="1498" y="4"/>
                  </a:lnTo>
                  <a:lnTo>
                    <a:pt x="1498" y="4"/>
                  </a:lnTo>
                  <a:lnTo>
                    <a:pt x="1500" y="4"/>
                  </a:lnTo>
                  <a:lnTo>
                    <a:pt x="1500" y="4"/>
                  </a:lnTo>
                  <a:lnTo>
                    <a:pt x="1504" y="4"/>
                  </a:lnTo>
                  <a:lnTo>
                    <a:pt x="1504" y="4"/>
                  </a:lnTo>
                  <a:lnTo>
                    <a:pt x="1506" y="4"/>
                  </a:lnTo>
                  <a:lnTo>
                    <a:pt x="1506" y="4"/>
                  </a:lnTo>
                  <a:lnTo>
                    <a:pt x="1512" y="4"/>
                  </a:lnTo>
                  <a:lnTo>
                    <a:pt x="1512" y="4"/>
                  </a:lnTo>
                  <a:lnTo>
                    <a:pt x="1514" y="6"/>
                  </a:lnTo>
                  <a:lnTo>
                    <a:pt x="1514" y="6"/>
                  </a:lnTo>
                  <a:lnTo>
                    <a:pt x="1520" y="4"/>
                  </a:lnTo>
                  <a:lnTo>
                    <a:pt x="1526" y="4"/>
                  </a:lnTo>
                  <a:lnTo>
                    <a:pt x="1526" y="4"/>
                  </a:lnTo>
                  <a:lnTo>
                    <a:pt x="1526" y="4"/>
                  </a:lnTo>
                  <a:lnTo>
                    <a:pt x="1526" y="4"/>
                  </a:lnTo>
                  <a:lnTo>
                    <a:pt x="1526" y="4"/>
                  </a:lnTo>
                  <a:lnTo>
                    <a:pt x="1526" y="4"/>
                  </a:lnTo>
                  <a:lnTo>
                    <a:pt x="1528" y="4"/>
                  </a:lnTo>
                  <a:lnTo>
                    <a:pt x="1528" y="4"/>
                  </a:lnTo>
                  <a:lnTo>
                    <a:pt x="1532" y="4"/>
                  </a:lnTo>
                  <a:lnTo>
                    <a:pt x="1532" y="4"/>
                  </a:lnTo>
                  <a:lnTo>
                    <a:pt x="1540" y="4"/>
                  </a:lnTo>
                  <a:lnTo>
                    <a:pt x="1540" y="4"/>
                  </a:lnTo>
                  <a:lnTo>
                    <a:pt x="1542" y="4"/>
                  </a:lnTo>
                  <a:lnTo>
                    <a:pt x="1542" y="4"/>
                  </a:lnTo>
                  <a:lnTo>
                    <a:pt x="1546" y="4"/>
                  </a:lnTo>
                  <a:lnTo>
                    <a:pt x="1546" y="4"/>
                  </a:lnTo>
                  <a:lnTo>
                    <a:pt x="1546" y="4"/>
                  </a:lnTo>
                  <a:lnTo>
                    <a:pt x="1546" y="4"/>
                  </a:lnTo>
                  <a:lnTo>
                    <a:pt x="1550" y="6"/>
                  </a:lnTo>
                  <a:lnTo>
                    <a:pt x="1550" y="6"/>
                  </a:lnTo>
                  <a:lnTo>
                    <a:pt x="1556" y="4"/>
                  </a:lnTo>
                  <a:lnTo>
                    <a:pt x="1556" y="4"/>
                  </a:lnTo>
                  <a:lnTo>
                    <a:pt x="1560" y="6"/>
                  </a:lnTo>
                  <a:lnTo>
                    <a:pt x="1560" y="6"/>
                  </a:lnTo>
                  <a:lnTo>
                    <a:pt x="1564" y="4"/>
                  </a:lnTo>
                  <a:lnTo>
                    <a:pt x="1568" y="6"/>
                  </a:lnTo>
                  <a:lnTo>
                    <a:pt x="1568" y="6"/>
                  </a:lnTo>
                  <a:lnTo>
                    <a:pt x="1574" y="4"/>
                  </a:lnTo>
                  <a:lnTo>
                    <a:pt x="1574" y="4"/>
                  </a:lnTo>
                  <a:lnTo>
                    <a:pt x="1576" y="6"/>
                  </a:lnTo>
                  <a:lnTo>
                    <a:pt x="1576" y="6"/>
                  </a:lnTo>
                  <a:lnTo>
                    <a:pt x="1578" y="4"/>
                  </a:lnTo>
                  <a:lnTo>
                    <a:pt x="1578" y="4"/>
                  </a:lnTo>
                  <a:lnTo>
                    <a:pt x="1586" y="6"/>
                  </a:lnTo>
                  <a:lnTo>
                    <a:pt x="1586" y="6"/>
                  </a:lnTo>
                  <a:lnTo>
                    <a:pt x="1588" y="6"/>
                  </a:lnTo>
                  <a:lnTo>
                    <a:pt x="1588" y="6"/>
                  </a:lnTo>
                  <a:lnTo>
                    <a:pt x="1592" y="6"/>
                  </a:lnTo>
                  <a:lnTo>
                    <a:pt x="1592" y="6"/>
                  </a:lnTo>
                  <a:lnTo>
                    <a:pt x="1594" y="6"/>
                  </a:lnTo>
                  <a:lnTo>
                    <a:pt x="1594" y="6"/>
                  </a:lnTo>
                  <a:lnTo>
                    <a:pt x="1594" y="6"/>
                  </a:lnTo>
                  <a:lnTo>
                    <a:pt x="1596" y="4"/>
                  </a:lnTo>
                  <a:lnTo>
                    <a:pt x="1596" y="4"/>
                  </a:lnTo>
                  <a:lnTo>
                    <a:pt x="1602" y="4"/>
                  </a:lnTo>
                  <a:lnTo>
                    <a:pt x="1602" y="4"/>
                  </a:lnTo>
                  <a:lnTo>
                    <a:pt x="1608" y="4"/>
                  </a:lnTo>
                  <a:lnTo>
                    <a:pt x="1608" y="4"/>
                  </a:lnTo>
                  <a:lnTo>
                    <a:pt x="1610" y="4"/>
                  </a:lnTo>
                  <a:lnTo>
                    <a:pt x="1610" y="4"/>
                  </a:lnTo>
                  <a:lnTo>
                    <a:pt x="1612" y="4"/>
                  </a:lnTo>
                  <a:lnTo>
                    <a:pt x="1612" y="4"/>
                  </a:lnTo>
                  <a:lnTo>
                    <a:pt x="1616" y="4"/>
                  </a:lnTo>
                  <a:lnTo>
                    <a:pt x="1616" y="4"/>
                  </a:lnTo>
                  <a:lnTo>
                    <a:pt x="1618" y="4"/>
                  </a:lnTo>
                  <a:lnTo>
                    <a:pt x="1618" y="4"/>
                  </a:lnTo>
                  <a:lnTo>
                    <a:pt x="1624" y="4"/>
                  </a:lnTo>
                  <a:lnTo>
                    <a:pt x="1624" y="4"/>
                  </a:lnTo>
                  <a:lnTo>
                    <a:pt x="1626" y="4"/>
                  </a:lnTo>
                  <a:lnTo>
                    <a:pt x="1626" y="4"/>
                  </a:lnTo>
                  <a:lnTo>
                    <a:pt x="1628" y="4"/>
                  </a:lnTo>
                  <a:lnTo>
                    <a:pt x="1628" y="4"/>
                  </a:lnTo>
                  <a:lnTo>
                    <a:pt x="1632" y="4"/>
                  </a:lnTo>
                  <a:lnTo>
                    <a:pt x="1632" y="4"/>
                  </a:lnTo>
                  <a:lnTo>
                    <a:pt x="1634" y="4"/>
                  </a:lnTo>
                  <a:lnTo>
                    <a:pt x="1634" y="4"/>
                  </a:lnTo>
                  <a:lnTo>
                    <a:pt x="1640" y="4"/>
                  </a:lnTo>
                  <a:lnTo>
                    <a:pt x="1640" y="4"/>
                  </a:lnTo>
                  <a:lnTo>
                    <a:pt x="1642" y="4"/>
                  </a:lnTo>
                  <a:lnTo>
                    <a:pt x="1642" y="4"/>
                  </a:lnTo>
                  <a:lnTo>
                    <a:pt x="1644" y="4"/>
                  </a:lnTo>
                  <a:lnTo>
                    <a:pt x="1644" y="4"/>
                  </a:lnTo>
                  <a:lnTo>
                    <a:pt x="1648" y="4"/>
                  </a:lnTo>
                  <a:lnTo>
                    <a:pt x="1648" y="4"/>
                  </a:lnTo>
                  <a:lnTo>
                    <a:pt x="1650" y="4"/>
                  </a:lnTo>
                  <a:lnTo>
                    <a:pt x="1650" y="4"/>
                  </a:lnTo>
                  <a:lnTo>
                    <a:pt x="1656" y="4"/>
                  </a:lnTo>
                  <a:lnTo>
                    <a:pt x="1656" y="4"/>
                  </a:lnTo>
                  <a:lnTo>
                    <a:pt x="1658" y="4"/>
                  </a:lnTo>
                  <a:lnTo>
                    <a:pt x="1658" y="4"/>
                  </a:lnTo>
                  <a:lnTo>
                    <a:pt x="1662" y="4"/>
                  </a:lnTo>
                  <a:lnTo>
                    <a:pt x="1662" y="4"/>
                  </a:lnTo>
                  <a:lnTo>
                    <a:pt x="1664" y="4"/>
                  </a:lnTo>
                  <a:lnTo>
                    <a:pt x="1664" y="4"/>
                  </a:lnTo>
                  <a:lnTo>
                    <a:pt x="1668" y="4"/>
                  </a:lnTo>
                  <a:lnTo>
                    <a:pt x="1668" y="4"/>
                  </a:lnTo>
                  <a:lnTo>
                    <a:pt x="1670" y="4"/>
                  </a:lnTo>
                  <a:lnTo>
                    <a:pt x="1670" y="4"/>
                  </a:lnTo>
                  <a:lnTo>
                    <a:pt x="1680" y="4"/>
                  </a:lnTo>
                  <a:lnTo>
                    <a:pt x="1680" y="4"/>
                  </a:lnTo>
                  <a:lnTo>
                    <a:pt x="1688" y="6"/>
                  </a:lnTo>
                  <a:lnTo>
                    <a:pt x="1688" y="6"/>
                  </a:lnTo>
                  <a:lnTo>
                    <a:pt x="1690" y="6"/>
                  </a:lnTo>
                  <a:lnTo>
                    <a:pt x="1690" y="6"/>
                  </a:lnTo>
                  <a:lnTo>
                    <a:pt x="1692" y="6"/>
                  </a:lnTo>
                  <a:lnTo>
                    <a:pt x="1692" y="6"/>
                  </a:lnTo>
                  <a:lnTo>
                    <a:pt x="1692" y="6"/>
                  </a:lnTo>
                  <a:lnTo>
                    <a:pt x="1692" y="6"/>
                  </a:lnTo>
                  <a:lnTo>
                    <a:pt x="1696" y="4"/>
                  </a:lnTo>
                  <a:lnTo>
                    <a:pt x="1696" y="4"/>
                  </a:lnTo>
                  <a:lnTo>
                    <a:pt x="1702" y="6"/>
                  </a:lnTo>
                  <a:lnTo>
                    <a:pt x="1702" y="6"/>
                  </a:lnTo>
                  <a:lnTo>
                    <a:pt x="1704" y="8"/>
                  </a:lnTo>
                  <a:lnTo>
                    <a:pt x="1704" y="8"/>
                  </a:lnTo>
                  <a:lnTo>
                    <a:pt x="1706" y="6"/>
                  </a:lnTo>
                  <a:lnTo>
                    <a:pt x="1706" y="6"/>
                  </a:lnTo>
                  <a:lnTo>
                    <a:pt x="1706" y="6"/>
                  </a:lnTo>
                  <a:lnTo>
                    <a:pt x="1706" y="6"/>
                  </a:lnTo>
                  <a:lnTo>
                    <a:pt x="1706" y="6"/>
                  </a:lnTo>
                  <a:lnTo>
                    <a:pt x="1710" y="6"/>
                  </a:lnTo>
                  <a:lnTo>
                    <a:pt x="1710" y="6"/>
                  </a:lnTo>
                  <a:lnTo>
                    <a:pt x="1712" y="8"/>
                  </a:lnTo>
                  <a:lnTo>
                    <a:pt x="1712" y="8"/>
                  </a:lnTo>
                  <a:lnTo>
                    <a:pt x="1714" y="6"/>
                  </a:lnTo>
                  <a:lnTo>
                    <a:pt x="1718" y="6"/>
                  </a:lnTo>
                  <a:lnTo>
                    <a:pt x="1718" y="6"/>
                  </a:lnTo>
                  <a:lnTo>
                    <a:pt x="1722" y="6"/>
                  </a:lnTo>
                  <a:lnTo>
                    <a:pt x="1722" y="6"/>
                  </a:lnTo>
                  <a:lnTo>
                    <a:pt x="1724" y="6"/>
                  </a:lnTo>
                  <a:lnTo>
                    <a:pt x="1724" y="6"/>
                  </a:lnTo>
                  <a:lnTo>
                    <a:pt x="1724" y="6"/>
                  </a:lnTo>
                  <a:lnTo>
                    <a:pt x="1724" y="6"/>
                  </a:lnTo>
                  <a:lnTo>
                    <a:pt x="1726" y="8"/>
                  </a:lnTo>
                  <a:lnTo>
                    <a:pt x="1726" y="8"/>
                  </a:lnTo>
                  <a:lnTo>
                    <a:pt x="1728" y="8"/>
                  </a:lnTo>
                  <a:lnTo>
                    <a:pt x="1730" y="6"/>
                  </a:lnTo>
                  <a:lnTo>
                    <a:pt x="1730" y="6"/>
                  </a:lnTo>
                  <a:lnTo>
                    <a:pt x="1734" y="6"/>
                  </a:lnTo>
                  <a:lnTo>
                    <a:pt x="1734" y="6"/>
                  </a:lnTo>
                  <a:lnTo>
                    <a:pt x="1736" y="6"/>
                  </a:lnTo>
                  <a:lnTo>
                    <a:pt x="1736" y="6"/>
                  </a:lnTo>
                  <a:lnTo>
                    <a:pt x="1736" y="6"/>
                  </a:lnTo>
                  <a:lnTo>
                    <a:pt x="1736" y="6"/>
                  </a:lnTo>
                  <a:lnTo>
                    <a:pt x="1738" y="6"/>
                  </a:lnTo>
                  <a:lnTo>
                    <a:pt x="1738" y="6"/>
                  </a:lnTo>
                  <a:lnTo>
                    <a:pt x="1750" y="4"/>
                  </a:lnTo>
                  <a:lnTo>
                    <a:pt x="1750" y="4"/>
                  </a:lnTo>
                  <a:lnTo>
                    <a:pt x="1754" y="6"/>
                  </a:lnTo>
                  <a:lnTo>
                    <a:pt x="1754" y="6"/>
                  </a:lnTo>
                  <a:lnTo>
                    <a:pt x="1754" y="6"/>
                  </a:lnTo>
                  <a:lnTo>
                    <a:pt x="1754" y="6"/>
                  </a:lnTo>
                  <a:lnTo>
                    <a:pt x="1754" y="6"/>
                  </a:lnTo>
                  <a:lnTo>
                    <a:pt x="1758" y="6"/>
                  </a:lnTo>
                  <a:lnTo>
                    <a:pt x="1758" y="6"/>
                  </a:lnTo>
                  <a:lnTo>
                    <a:pt x="1762" y="6"/>
                  </a:lnTo>
                  <a:lnTo>
                    <a:pt x="1762" y="6"/>
                  </a:lnTo>
                  <a:lnTo>
                    <a:pt x="1764" y="4"/>
                  </a:lnTo>
                  <a:lnTo>
                    <a:pt x="1764" y="4"/>
                  </a:lnTo>
                  <a:lnTo>
                    <a:pt x="1766" y="6"/>
                  </a:lnTo>
                  <a:lnTo>
                    <a:pt x="1766" y="6"/>
                  </a:lnTo>
                  <a:lnTo>
                    <a:pt x="1770" y="4"/>
                  </a:lnTo>
                  <a:lnTo>
                    <a:pt x="1770" y="4"/>
                  </a:lnTo>
                  <a:lnTo>
                    <a:pt x="1772" y="6"/>
                  </a:lnTo>
                  <a:lnTo>
                    <a:pt x="1772" y="6"/>
                  </a:lnTo>
                  <a:lnTo>
                    <a:pt x="1776" y="4"/>
                  </a:lnTo>
                  <a:lnTo>
                    <a:pt x="1776" y="4"/>
                  </a:lnTo>
                  <a:lnTo>
                    <a:pt x="1782" y="4"/>
                  </a:lnTo>
                  <a:lnTo>
                    <a:pt x="1782" y="4"/>
                  </a:lnTo>
                  <a:lnTo>
                    <a:pt x="1782" y="4"/>
                  </a:lnTo>
                  <a:lnTo>
                    <a:pt x="1782" y="4"/>
                  </a:lnTo>
                  <a:lnTo>
                    <a:pt x="1784" y="6"/>
                  </a:lnTo>
                  <a:lnTo>
                    <a:pt x="1784" y="6"/>
                  </a:lnTo>
                  <a:lnTo>
                    <a:pt x="1792" y="6"/>
                  </a:lnTo>
                  <a:lnTo>
                    <a:pt x="1792" y="6"/>
                  </a:lnTo>
                  <a:lnTo>
                    <a:pt x="1794" y="4"/>
                  </a:lnTo>
                  <a:lnTo>
                    <a:pt x="1794" y="4"/>
                  </a:lnTo>
                  <a:lnTo>
                    <a:pt x="1798" y="6"/>
                  </a:lnTo>
                  <a:lnTo>
                    <a:pt x="1798" y="6"/>
                  </a:lnTo>
                  <a:lnTo>
                    <a:pt x="1800" y="6"/>
                  </a:lnTo>
                  <a:lnTo>
                    <a:pt x="1800" y="6"/>
                  </a:lnTo>
                  <a:lnTo>
                    <a:pt x="1800" y="6"/>
                  </a:lnTo>
                  <a:lnTo>
                    <a:pt x="1800" y="6"/>
                  </a:lnTo>
                  <a:lnTo>
                    <a:pt x="1802" y="4"/>
                  </a:lnTo>
                  <a:lnTo>
                    <a:pt x="1802" y="4"/>
                  </a:lnTo>
                  <a:lnTo>
                    <a:pt x="1802" y="6"/>
                  </a:lnTo>
                  <a:lnTo>
                    <a:pt x="1802" y="6"/>
                  </a:lnTo>
                  <a:lnTo>
                    <a:pt x="1804" y="4"/>
                  </a:lnTo>
                  <a:lnTo>
                    <a:pt x="1804" y="4"/>
                  </a:lnTo>
                  <a:lnTo>
                    <a:pt x="1804" y="6"/>
                  </a:lnTo>
                  <a:lnTo>
                    <a:pt x="1804" y="6"/>
                  </a:lnTo>
                  <a:lnTo>
                    <a:pt x="1812" y="6"/>
                  </a:lnTo>
                  <a:lnTo>
                    <a:pt x="1812" y="6"/>
                  </a:lnTo>
                  <a:lnTo>
                    <a:pt x="1814" y="6"/>
                  </a:lnTo>
                  <a:lnTo>
                    <a:pt x="1814" y="6"/>
                  </a:lnTo>
                  <a:lnTo>
                    <a:pt x="1816" y="6"/>
                  </a:lnTo>
                  <a:lnTo>
                    <a:pt x="1816" y="6"/>
                  </a:lnTo>
                  <a:lnTo>
                    <a:pt x="1820" y="6"/>
                  </a:lnTo>
                  <a:lnTo>
                    <a:pt x="1820" y="6"/>
                  </a:lnTo>
                  <a:lnTo>
                    <a:pt x="1820" y="6"/>
                  </a:lnTo>
                  <a:lnTo>
                    <a:pt x="1820" y="6"/>
                  </a:lnTo>
                  <a:lnTo>
                    <a:pt x="1824" y="6"/>
                  </a:lnTo>
                  <a:lnTo>
                    <a:pt x="1824" y="6"/>
                  </a:lnTo>
                  <a:lnTo>
                    <a:pt x="1826" y="6"/>
                  </a:lnTo>
                  <a:lnTo>
                    <a:pt x="1826" y="6"/>
                  </a:lnTo>
                  <a:lnTo>
                    <a:pt x="1826" y="8"/>
                  </a:lnTo>
                  <a:lnTo>
                    <a:pt x="1826" y="8"/>
                  </a:lnTo>
                  <a:lnTo>
                    <a:pt x="1828" y="8"/>
                  </a:lnTo>
                  <a:lnTo>
                    <a:pt x="1828" y="8"/>
                  </a:lnTo>
                  <a:lnTo>
                    <a:pt x="1832" y="8"/>
                  </a:lnTo>
                  <a:lnTo>
                    <a:pt x="1832" y="8"/>
                  </a:lnTo>
                  <a:lnTo>
                    <a:pt x="1836" y="6"/>
                  </a:lnTo>
                  <a:lnTo>
                    <a:pt x="1836" y="6"/>
                  </a:lnTo>
                  <a:lnTo>
                    <a:pt x="1838" y="6"/>
                  </a:lnTo>
                  <a:lnTo>
                    <a:pt x="1838" y="6"/>
                  </a:lnTo>
                  <a:lnTo>
                    <a:pt x="1840" y="6"/>
                  </a:lnTo>
                  <a:lnTo>
                    <a:pt x="1840" y="6"/>
                  </a:lnTo>
                  <a:lnTo>
                    <a:pt x="1842" y="6"/>
                  </a:lnTo>
                  <a:lnTo>
                    <a:pt x="1842" y="6"/>
                  </a:lnTo>
                  <a:lnTo>
                    <a:pt x="1842" y="6"/>
                  </a:lnTo>
                  <a:lnTo>
                    <a:pt x="1842" y="6"/>
                  </a:lnTo>
                  <a:lnTo>
                    <a:pt x="1842" y="6"/>
                  </a:lnTo>
                  <a:lnTo>
                    <a:pt x="1842" y="6"/>
                  </a:lnTo>
                  <a:lnTo>
                    <a:pt x="1844" y="6"/>
                  </a:lnTo>
                  <a:lnTo>
                    <a:pt x="1844" y="6"/>
                  </a:lnTo>
                  <a:lnTo>
                    <a:pt x="1846" y="6"/>
                  </a:lnTo>
                  <a:lnTo>
                    <a:pt x="1846" y="6"/>
                  </a:lnTo>
                  <a:lnTo>
                    <a:pt x="1848" y="6"/>
                  </a:lnTo>
                  <a:lnTo>
                    <a:pt x="1848" y="6"/>
                  </a:lnTo>
                  <a:lnTo>
                    <a:pt x="1850" y="6"/>
                  </a:lnTo>
                  <a:lnTo>
                    <a:pt x="1850" y="6"/>
                  </a:lnTo>
                  <a:lnTo>
                    <a:pt x="1850" y="6"/>
                  </a:lnTo>
                  <a:lnTo>
                    <a:pt x="1850" y="6"/>
                  </a:lnTo>
                  <a:lnTo>
                    <a:pt x="1852" y="6"/>
                  </a:lnTo>
                  <a:lnTo>
                    <a:pt x="1852" y="6"/>
                  </a:lnTo>
                  <a:lnTo>
                    <a:pt x="1854" y="6"/>
                  </a:lnTo>
                  <a:lnTo>
                    <a:pt x="1854" y="6"/>
                  </a:lnTo>
                  <a:lnTo>
                    <a:pt x="1858" y="6"/>
                  </a:lnTo>
                  <a:lnTo>
                    <a:pt x="1858" y="6"/>
                  </a:lnTo>
                  <a:lnTo>
                    <a:pt x="1860" y="6"/>
                  </a:lnTo>
                  <a:lnTo>
                    <a:pt x="1864" y="6"/>
                  </a:lnTo>
                  <a:lnTo>
                    <a:pt x="1864" y="6"/>
                  </a:lnTo>
                  <a:lnTo>
                    <a:pt x="1864" y="6"/>
                  </a:lnTo>
                  <a:lnTo>
                    <a:pt x="1864" y="6"/>
                  </a:lnTo>
                  <a:lnTo>
                    <a:pt x="1864" y="6"/>
                  </a:lnTo>
                  <a:lnTo>
                    <a:pt x="1864" y="6"/>
                  </a:lnTo>
                  <a:lnTo>
                    <a:pt x="1866" y="6"/>
                  </a:lnTo>
                  <a:lnTo>
                    <a:pt x="1866" y="6"/>
                  </a:lnTo>
                  <a:lnTo>
                    <a:pt x="1872" y="6"/>
                  </a:lnTo>
                  <a:lnTo>
                    <a:pt x="1872" y="6"/>
                  </a:lnTo>
                  <a:lnTo>
                    <a:pt x="1880" y="6"/>
                  </a:lnTo>
                  <a:lnTo>
                    <a:pt x="1880" y="6"/>
                  </a:lnTo>
                  <a:lnTo>
                    <a:pt x="1882" y="6"/>
                  </a:lnTo>
                  <a:lnTo>
                    <a:pt x="1882" y="6"/>
                  </a:lnTo>
                  <a:lnTo>
                    <a:pt x="1888" y="6"/>
                  </a:lnTo>
                  <a:lnTo>
                    <a:pt x="1888" y="6"/>
                  </a:lnTo>
                  <a:lnTo>
                    <a:pt x="1892" y="6"/>
                  </a:lnTo>
                  <a:lnTo>
                    <a:pt x="1892" y="6"/>
                  </a:lnTo>
                  <a:lnTo>
                    <a:pt x="1896" y="6"/>
                  </a:lnTo>
                  <a:lnTo>
                    <a:pt x="1896" y="6"/>
                  </a:lnTo>
                  <a:lnTo>
                    <a:pt x="1898" y="6"/>
                  </a:lnTo>
                  <a:lnTo>
                    <a:pt x="1898" y="6"/>
                  </a:lnTo>
                  <a:lnTo>
                    <a:pt x="1902" y="4"/>
                  </a:lnTo>
                  <a:lnTo>
                    <a:pt x="1902" y="4"/>
                  </a:lnTo>
                  <a:lnTo>
                    <a:pt x="1906" y="6"/>
                  </a:lnTo>
                  <a:lnTo>
                    <a:pt x="1906" y="6"/>
                  </a:lnTo>
                  <a:lnTo>
                    <a:pt x="1914" y="4"/>
                  </a:lnTo>
                  <a:lnTo>
                    <a:pt x="1914" y="4"/>
                  </a:lnTo>
                  <a:lnTo>
                    <a:pt x="1916" y="6"/>
                  </a:lnTo>
                  <a:lnTo>
                    <a:pt x="1916" y="6"/>
                  </a:lnTo>
                  <a:lnTo>
                    <a:pt x="1916" y="6"/>
                  </a:lnTo>
                  <a:lnTo>
                    <a:pt x="1916" y="6"/>
                  </a:lnTo>
                  <a:lnTo>
                    <a:pt x="1916" y="6"/>
                  </a:lnTo>
                  <a:lnTo>
                    <a:pt x="1916" y="6"/>
                  </a:lnTo>
                  <a:lnTo>
                    <a:pt x="1918" y="8"/>
                  </a:lnTo>
                  <a:lnTo>
                    <a:pt x="1918" y="8"/>
                  </a:lnTo>
                  <a:lnTo>
                    <a:pt x="1922" y="8"/>
                  </a:lnTo>
                  <a:lnTo>
                    <a:pt x="1926" y="8"/>
                  </a:lnTo>
                  <a:lnTo>
                    <a:pt x="1926" y="8"/>
                  </a:lnTo>
                  <a:lnTo>
                    <a:pt x="1928" y="10"/>
                  </a:lnTo>
                  <a:lnTo>
                    <a:pt x="1928" y="10"/>
                  </a:lnTo>
                  <a:lnTo>
                    <a:pt x="1934" y="8"/>
                  </a:lnTo>
                  <a:lnTo>
                    <a:pt x="1934" y="8"/>
                  </a:lnTo>
                  <a:lnTo>
                    <a:pt x="1944" y="6"/>
                  </a:lnTo>
                  <a:lnTo>
                    <a:pt x="1944" y="6"/>
                  </a:lnTo>
                  <a:lnTo>
                    <a:pt x="1946" y="6"/>
                  </a:lnTo>
                  <a:lnTo>
                    <a:pt x="1946" y="6"/>
                  </a:lnTo>
                  <a:lnTo>
                    <a:pt x="1948" y="4"/>
                  </a:lnTo>
                  <a:lnTo>
                    <a:pt x="1948" y="4"/>
                  </a:lnTo>
                  <a:lnTo>
                    <a:pt x="1950" y="4"/>
                  </a:lnTo>
                  <a:lnTo>
                    <a:pt x="1950" y="4"/>
                  </a:lnTo>
                  <a:lnTo>
                    <a:pt x="1950" y="6"/>
                  </a:lnTo>
                  <a:lnTo>
                    <a:pt x="1950" y="6"/>
                  </a:lnTo>
                  <a:lnTo>
                    <a:pt x="1954" y="6"/>
                  </a:lnTo>
                  <a:lnTo>
                    <a:pt x="1954" y="6"/>
                  </a:lnTo>
                  <a:lnTo>
                    <a:pt x="1960" y="6"/>
                  </a:lnTo>
                  <a:lnTo>
                    <a:pt x="1960" y="6"/>
                  </a:lnTo>
                  <a:lnTo>
                    <a:pt x="1960" y="4"/>
                  </a:lnTo>
                  <a:lnTo>
                    <a:pt x="1960" y="4"/>
                  </a:lnTo>
                  <a:lnTo>
                    <a:pt x="1962" y="4"/>
                  </a:lnTo>
                  <a:lnTo>
                    <a:pt x="1962" y="4"/>
                  </a:lnTo>
                  <a:lnTo>
                    <a:pt x="1968" y="6"/>
                  </a:lnTo>
                  <a:lnTo>
                    <a:pt x="1968" y="6"/>
                  </a:lnTo>
                  <a:lnTo>
                    <a:pt x="1970" y="6"/>
                  </a:lnTo>
                  <a:lnTo>
                    <a:pt x="1970" y="6"/>
                  </a:lnTo>
                  <a:lnTo>
                    <a:pt x="1972" y="6"/>
                  </a:lnTo>
                  <a:lnTo>
                    <a:pt x="1972" y="6"/>
                  </a:lnTo>
                  <a:lnTo>
                    <a:pt x="1974" y="6"/>
                  </a:lnTo>
                  <a:lnTo>
                    <a:pt x="1974" y="6"/>
                  </a:lnTo>
                  <a:lnTo>
                    <a:pt x="1974" y="6"/>
                  </a:lnTo>
                  <a:lnTo>
                    <a:pt x="1974" y="6"/>
                  </a:lnTo>
                  <a:lnTo>
                    <a:pt x="1976" y="6"/>
                  </a:lnTo>
                  <a:lnTo>
                    <a:pt x="1976" y="6"/>
                  </a:lnTo>
                  <a:lnTo>
                    <a:pt x="1978" y="8"/>
                  </a:lnTo>
                  <a:lnTo>
                    <a:pt x="1978" y="8"/>
                  </a:lnTo>
                  <a:lnTo>
                    <a:pt x="1978" y="6"/>
                  </a:lnTo>
                  <a:lnTo>
                    <a:pt x="1978" y="6"/>
                  </a:lnTo>
                  <a:lnTo>
                    <a:pt x="1982" y="6"/>
                  </a:lnTo>
                  <a:lnTo>
                    <a:pt x="1982" y="6"/>
                  </a:lnTo>
                  <a:lnTo>
                    <a:pt x="1986" y="8"/>
                  </a:lnTo>
                  <a:lnTo>
                    <a:pt x="1986" y="8"/>
                  </a:lnTo>
                  <a:lnTo>
                    <a:pt x="1994" y="8"/>
                  </a:lnTo>
                  <a:lnTo>
                    <a:pt x="1994" y="8"/>
                  </a:lnTo>
                  <a:lnTo>
                    <a:pt x="1996" y="6"/>
                  </a:lnTo>
                  <a:lnTo>
                    <a:pt x="1996" y="6"/>
                  </a:lnTo>
                  <a:lnTo>
                    <a:pt x="2000" y="6"/>
                  </a:lnTo>
                  <a:lnTo>
                    <a:pt x="2000" y="6"/>
                  </a:lnTo>
                  <a:lnTo>
                    <a:pt x="2002" y="4"/>
                  </a:lnTo>
                  <a:lnTo>
                    <a:pt x="2002" y="4"/>
                  </a:lnTo>
                  <a:lnTo>
                    <a:pt x="2010" y="4"/>
                  </a:lnTo>
                  <a:lnTo>
                    <a:pt x="2010" y="4"/>
                  </a:lnTo>
                  <a:lnTo>
                    <a:pt x="2012" y="4"/>
                  </a:lnTo>
                  <a:lnTo>
                    <a:pt x="2012" y="4"/>
                  </a:lnTo>
                  <a:lnTo>
                    <a:pt x="2014" y="4"/>
                  </a:lnTo>
                  <a:lnTo>
                    <a:pt x="2014" y="4"/>
                  </a:lnTo>
                  <a:lnTo>
                    <a:pt x="2016" y="4"/>
                  </a:lnTo>
                  <a:lnTo>
                    <a:pt x="2016" y="4"/>
                  </a:lnTo>
                  <a:lnTo>
                    <a:pt x="2018" y="4"/>
                  </a:lnTo>
                  <a:lnTo>
                    <a:pt x="2018" y="4"/>
                  </a:lnTo>
                  <a:lnTo>
                    <a:pt x="2032" y="4"/>
                  </a:lnTo>
                  <a:lnTo>
                    <a:pt x="2032" y="4"/>
                  </a:lnTo>
                  <a:lnTo>
                    <a:pt x="2040" y="4"/>
                  </a:lnTo>
                  <a:lnTo>
                    <a:pt x="2040" y="4"/>
                  </a:lnTo>
                  <a:lnTo>
                    <a:pt x="2050" y="4"/>
                  </a:lnTo>
                  <a:lnTo>
                    <a:pt x="2050" y="4"/>
                  </a:lnTo>
                  <a:lnTo>
                    <a:pt x="2052" y="4"/>
                  </a:lnTo>
                  <a:lnTo>
                    <a:pt x="2052" y="4"/>
                  </a:lnTo>
                  <a:lnTo>
                    <a:pt x="2054" y="4"/>
                  </a:lnTo>
                  <a:lnTo>
                    <a:pt x="2054" y="4"/>
                  </a:lnTo>
                  <a:lnTo>
                    <a:pt x="2058" y="4"/>
                  </a:lnTo>
                  <a:lnTo>
                    <a:pt x="2058" y="4"/>
                  </a:lnTo>
                  <a:lnTo>
                    <a:pt x="2060" y="4"/>
                  </a:lnTo>
                  <a:lnTo>
                    <a:pt x="2060" y="4"/>
                  </a:lnTo>
                  <a:lnTo>
                    <a:pt x="2066" y="4"/>
                  </a:lnTo>
                  <a:lnTo>
                    <a:pt x="2066" y="4"/>
                  </a:lnTo>
                  <a:lnTo>
                    <a:pt x="2070" y="4"/>
                  </a:lnTo>
                  <a:lnTo>
                    <a:pt x="2070" y="4"/>
                  </a:lnTo>
                  <a:lnTo>
                    <a:pt x="2072" y="4"/>
                  </a:lnTo>
                  <a:lnTo>
                    <a:pt x="2072" y="4"/>
                  </a:lnTo>
                  <a:lnTo>
                    <a:pt x="2074" y="6"/>
                  </a:lnTo>
                  <a:lnTo>
                    <a:pt x="2074" y="6"/>
                  </a:lnTo>
                  <a:lnTo>
                    <a:pt x="2080" y="4"/>
                  </a:lnTo>
                  <a:lnTo>
                    <a:pt x="2080" y="4"/>
                  </a:lnTo>
                  <a:lnTo>
                    <a:pt x="2086" y="4"/>
                  </a:lnTo>
                  <a:lnTo>
                    <a:pt x="2086" y="4"/>
                  </a:lnTo>
                  <a:lnTo>
                    <a:pt x="2088" y="4"/>
                  </a:lnTo>
                  <a:lnTo>
                    <a:pt x="2088" y="4"/>
                  </a:lnTo>
                  <a:lnTo>
                    <a:pt x="2092" y="4"/>
                  </a:lnTo>
                  <a:lnTo>
                    <a:pt x="2092" y="4"/>
                  </a:lnTo>
                  <a:lnTo>
                    <a:pt x="2096" y="4"/>
                  </a:lnTo>
                  <a:lnTo>
                    <a:pt x="2096" y="4"/>
                  </a:lnTo>
                  <a:lnTo>
                    <a:pt x="2098" y="4"/>
                  </a:lnTo>
                  <a:lnTo>
                    <a:pt x="2098" y="4"/>
                  </a:lnTo>
                  <a:lnTo>
                    <a:pt x="2106" y="4"/>
                  </a:lnTo>
                  <a:lnTo>
                    <a:pt x="2106" y="4"/>
                  </a:lnTo>
                  <a:lnTo>
                    <a:pt x="2108" y="4"/>
                  </a:lnTo>
                  <a:lnTo>
                    <a:pt x="2108" y="4"/>
                  </a:lnTo>
                  <a:lnTo>
                    <a:pt x="2114" y="4"/>
                  </a:lnTo>
                  <a:lnTo>
                    <a:pt x="2114" y="4"/>
                  </a:lnTo>
                  <a:lnTo>
                    <a:pt x="2116" y="4"/>
                  </a:lnTo>
                  <a:lnTo>
                    <a:pt x="2116" y="4"/>
                  </a:lnTo>
                  <a:lnTo>
                    <a:pt x="2118" y="4"/>
                  </a:lnTo>
                  <a:lnTo>
                    <a:pt x="2118" y="4"/>
                  </a:lnTo>
                  <a:lnTo>
                    <a:pt x="2124" y="4"/>
                  </a:lnTo>
                  <a:lnTo>
                    <a:pt x="2124" y="4"/>
                  </a:lnTo>
                  <a:lnTo>
                    <a:pt x="2132" y="4"/>
                  </a:lnTo>
                  <a:lnTo>
                    <a:pt x="2132" y="4"/>
                  </a:lnTo>
                  <a:lnTo>
                    <a:pt x="2134" y="4"/>
                  </a:lnTo>
                  <a:lnTo>
                    <a:pt x="2134" y="4"/>
                  </a:lnTo>
                  <a:lnTo>
                    <a:pt x="2134" y="4"/>
                  </a:lnTo>
                  <a:lnTo>
                    <a:pt x="2134" y="4"/>
                  </a:lnTo>
                  <a:lnTo>
                    <a:pt x="2134" y="4"/>
                  </a:lnTo>
                  <a:lnTo>
                    <a:pt x="2134" y="4"/>
                  </a:lnTo>
                  <a:lnTo>
                    <a:pt x="2136" y="4"/>
                  </a:lnTo>
                  <a:lnTo>
                    <a:pt x="2136" y="4"/>
                  </a:lnTo>
                  <a:lnTo>
                    <a:pt x="2136" y="4"/>
                  </a:lnTo>
                  <a:lnTo>
                    <a:pt x="2136" y="4"/>
                  </a:lnTo>
                  <a:lnTo>
                    <a:pt x="2138" y="4"/>
                  </a:lnTo>
                  <a:lnTo>
                    <a:pt x="2138" y="4"/>
                  </a:lnTo>
                  <a:lnTo>
                    <a:pt x="2144" y="4"/>
                  </a:lnTo>
                  <a:lnTo>
                    <a:pt x="2144" y="4"/>
                  </a:lnTo>
                  <a:lnTo>
                    <a:pt x="2146" y="4"/>
                  </a:lnTo>
                  <a:lnTo>
                    <a:pt x="2146" y="4"/>
                  </a:lnTo>
                  <a:lnTo>
                    <a:pt x="2150" y="4"/>
                  </a:lnTo>
                  <a:lnTo>
                    <a:pt x="2150" y="4"/>
                  </a:lnTo>
                  <a:lnTo>
                    <a:pt x="2154" y="4"/>
                  </a:lnTo>
                  <a:lnTo>
                    <a:pt x="2154" y="4"/>
                  </a:lnTo>
                  <a:lnTo>
                    <a:pt x="2156" y="4"/>
                  </a:lnTo>
                  <a:lnTo>
                    <a:pt x="2156" y="4"/>
                  </a:lnTo>
                  <a:lnTo>
                    <a:pt x="2160" y="4"/>
                  </a:lnTo>
                  <a:lnTo>
                    <a:pt x="2160" y="4"/>
                  </a:lnTo>
                  <a:lnTo>
                    <a:pt x="2164" y="4"/>
                  </a:lnTo>
                  <a:lnTo>
                    <a:pt x="2164" y="4"/>
                  </a:lnTo>
                  <a:lnTo>
                    <a:pt x="2168" y="4"/>
                  </a:lnTo>
                  <a:lnTo>
                    <a:pt x="2168" y="4"/>
                  </a:lnTo>
                  <a:lnTo>
                    <a:pt x="2168" y="4"/>
                  </a:lnTo>
                  <a:lnTo>
                    <a:pt x="2168" y="4"/>
                  </a:lnTo>
                  <a:lnTo>
                    <a:pt x="2172" y="4"/>
                  </a:lnTo>
                  <a:lnTo>
                    <a:pt x="2172" y="4"/>
                  </a:lnTo>
                  <a:lnTo>
                    <a:pt x="2178" y="4"/>
                  </a:lnTo>
                  <a:lnTo>
                    <a:pt x="2178" y="4"/>
                  </a:lnTo>
                  <a:lnTo>
                    <a:pt x="2182" y="4"/>
                  </a:lnTo>
                  <a:lnTo>
                    <a:pt x="2182" y="4"/>
                  </a:lnTo>
                  <a:lnTo>
                    <a:pt x="2184" y="4"/>
                  </a:lnTo>
                  <a:lnTo>
                    <a:pt x="2184" y="4"/>
                  </a:lnTo>
                  <a:lnTo>
                    <a:pt x="2184" y="4"/>
                  </a:lnTo>
                  <a:lnTo>
                    <a:pt x="2184" y="4"/>
                  </a:lnTo>
                  <a:lnTo>
                    <a:pt x="2186" y="4"/>
                  </a:lnTo>
                  <a:lnTo>
                    <a:pt x="2186" y="4"/>
                  </a:lnTo>
                  <a:lnTo>
                    <a:pt x="2186" y="4"/>
                  </a:lnTo>
                  <a:lnTo>
                    <a:pt x="2186" y="4"/>
                  </a:lnTo>
                  <a:lnTo>
                    <a:pt x="2186" y="4"/>
                  </a:lnTo>
                  <a:lnTo>
                    <a:pt x="2186" y="4"/>
                  </a:lnTo>
                  <a:lnTo>
                    <a:pt x="2188" y="4"/>
                  </a:lnTo>
                  <a:lnTo>
                    <a:pt x="2188" y="4"/>
                  </a:lnTo>
                  <a:lnTo>
                    <a:pt x="2190" y="2"/>
                  </a:lnTo>
                  <a:lnTo>
                    <a:pt x="2190" y="2"/>
                  </a:lnTo>
                  <a:lnTo>
                    <a:pt x="2196" y="2"/>
                  </a:lnTo>
                  <a:lnTo>
                    <a:pt x="2196" y="2"/>
                  </a:lnTo>
                  <a:lnTo>
                    <a:pt x="2202" y="4"/>
                  </a:lnTo>
                  <a:lnTo>
                    <a:pt x="2202" y="4"/>
                  </a:lnTo>
                  <a:lnTo>
                    <a:pt x="2202" y="4"/>
                  </a:lnTo>
                  <a:lnTo>
                    <a:pt x="2202" y="4"/>
                  </a:lnTo>
                  <a:lnTo>
                    <a:pt x="2206" y="4"/>
                  </a:lnTo>
                  <a:lnTo>
                    <a:pt x="2206" y="4"/>
                  </a:lnTo>
                  <a:lnTo>
                    <a:pt x="2210" y="4"/>
                  </a:lnTo>
                  <a:lnTo>
                    <a:pt x="2210" y="4"/>
                  </a:lnTo>
                  <a:lnTo>
                    <a:pt x="2216" y="2"/>
                  </a:lnTo>
                  <a:lnTo>
                    <a:pt x="2216" y="2"/>
                  </a:lnTo>
                  <a:lnTo>
                    <a:pt x="2224" y="4"/>
                  </a:lnTo>
                  <a:lnTo>
                    <a:pt x="2224" y="4"/>
                  </a:lnTo>
                  <a:lnTo>
                    <a:pt x="2226" y="2"/>
                  </a:lnTo>
                  <a:lnTo>
                    <a:pt x="2230" y="4"/>
                  </a:lnTo>
                  <a:lnTo>
                    <a:pt x="2230" y="4"/>
                  </a:lnTo>
                  <a:lnTo>
                    <a:pt x="2232" y="2"/>
                  </a:lnTo>
                  <a:lnTo>
                    <a:pt x="2232" y="2"/>
                  </a:lnTo>
                  <a:lnTo>
                    <a:pt x="2234" y="2"/>
                  </a:lnTo>
                  <a:lnTo>
                    <a:pt x="2234" y="2"/>
                  </a:lnTo>
                  <a:lnTo>
                    <a:pt x="2236" y="2"/>
                  </a:lnTo>
                  <a:lnTo>
                    <a:pt x="2236" y="2"/>
                  </a:lnTo>
                  <a:lnTo>
                    <a:pt x="2240" y="2"/>
                  </a:lnTo>
                  <a:lnTo>
                    <a:pt x="2240" y="2"/>
                  </a:lnTo>
                  <a:lnTo>
                    <a:pt x="2248" y="4"/>
                  </a:lnTo>
                  <a:lnTo>
                    <a:pt x="2248" y="4"/>
                  </a:lnTo>
                  <a:lnTo>
                    <a:pt x="2252" y="2"/>
                  </a:lnTo>
                  <a:lnTo>
                    <a:pt x="2252" y="2"/>
                  </a:lnTo>
                  <a:lnTo>
                    <a:pt x="2256" y="4"/>
                  </a:lnTo>
                  <a:lnTo>
                    <a:pt x="2256" y="4"/>
                  </a:lnTo>
                  <a:lnTo>
                    <a:pt x="2256" y="4"/>
                  </a:lnTo>
                  <a:lnTo>
                    <a:pt x="2256" y="4"/>
                  </a:lnTo>
                  <a:lnTo>
                    <a:pt x="2256" y="4"/>
                  </a:lnTo>
                  <a:lnTo>
                    <a:pt x="2256" y="4"/>
                  </a:lnTo>
                  <a:lnTo>
                    <a:pt x="2258" y="4"/>
                  </a:lnTo>
                  <a:lnTo>
                    <a:pt x="2258" y="4"/>
                  </a:lnTo>
                  <a:lnTo>
                    <a:pt x="2258" y="4"/>
                  </a:lnTo>
                  <a:lnTo>
                    <a:pt x="2258" y="4"/>
                  </a:lnTo>
                  <a:lnTo>
                    <a:pt x="2262" y="2"/>
                  </a:lnTo>
                  <a:lnTo>
                    <a:pt x="2262" y="2"/>
                  </a:lnTo>
                  <a:lnTo>
                    <a:pt x="2266" y="4"/>
                  </a:lnTo>
                  <a:lnTo>
                    <a:pt x="2266" y="4"/>
                  </a:lnTo>
                  <a:lnTo>
                    <a:pt x="2270" y="4"/>
                  </a:lnTo>
                  <a:lnTo>
                    <a:pt x="2270" y="4"/>
                  </a:lnTo>
                  <a:lnTo>
                    <a:pt x="2270" y="4"/>
                  </a:lnTo>
                  <a:lnTo>
                    <a:pt x="2270" y="4"/>
                  </a:lnTo>
                  <a:lnTo>
                    <a:pt x="2274" y="4"/>
                  </a:lnTo>
                  <a:lnTo>
                    <a:pt x="2274" y="4"/>
                  </a:lnTo>
                  <a:lnTo>
                    <a:pt x="2274" y="4"/>
                  </a:lnTo>
                  <a:lnTo>
                    <a:pt x="2274" y="4"/>
                  </a:lnTo>
                  <a:lnTo>
                    <a:pt x="2282" y="4"/>
                  </a:lnTo>
                  <a:lnTo>
                    <a:pt x="2282" y="4"/>
                  </a:lnTo>
                  <a:lnTo>
                    <a:pt x="2286" y="4"/>
                  </a:lnTo>
                  <a:lnTo>
                    <a:pt x="2286" y="4"/>
                  </a:lnTo>
                  <a:lnTo>
                    <a:pt x="2288" y="4"/>
                  </a:lnTo>
                  <a:lnTo>
                    <a:pt x="2288" y="4"/>
                  </a:lnTo>
                  <a:lnTo>
                    <a:pt x="2288" y="4"/>
                  </a:lnTo>
                  <a:lnTo>
                    <a:pt x="2288" y="4"/>
                  </a:lnTo>
                  <a:lnTo>
                    <a:pt x="2290" y="4"/>
                  </a:lnTo>
                  <a:lnTo>
                    <a:pt x="2290" y="4"/>
                  </a:lnTo>
                  <a:lnTo>
                    <a:pt x="2292" y="2"/>
                  </a:lnTo>
                  <a:lnTo>
                    <a:pt x="2296" y="2"/>
                  </a:lnTo>
                  <a:lnTo>
                    <a:pt x="2296" y="2"/>
                  </a:lnTo>
                  <a:lnTo>
                    <a:pt x="2298" y="2"/>
                  </a:lnTo>
                  <a:lnTo>
                    <a:pt x="2298" y="2"/>
                  </a:lnTo>
                  <a:lnTo>
                    <a:pt x="2304" y="2"/>
                  </a:lnTo>
                  <a:lnTo>
                    <a:pt x="2304" y="2"/>
                  </a:lnTo>
                  <a:lnTo>
                    <a:pt x="2306" y="2"/>
                  </a:lnTo>
                  <a:lnTo>
                    <a:pt x="2306" y="2"/>
                  </a:lnTo>
                  <a:lnTo>
                    <a:pt x="2310" y="2"/>
                  </a:lnTo>
                  <a:lnTo>
                    <a:pt x="2310" y="2"/>
                  </a:lnTo>
                  <a:lnTo>
                    <a:pt x="2310" y="2"/>
                  </a:lnTo>
                  <a:lnTo>
                    <a:pt x="2310" y="2"/>
                  </a:lnTo>
                  <a:lnTo>
                    <a:pt x="2316" y="2"/>
                  </a:lnTo>
                  <a:lnTo>
                    <a:pt x="2316" y="2"/>
                  </a:lnTo>
                  <a:lnTo>
                    <a:pt x="2318" y="2"/>
                  </a:lnTo>
                  <a:lnTo>
                    <a:pt x="2318" y="2"/>
                  </a:lnTo>
                  <a:lnTo>
                    <a:pt x="2322" y="2"/>
                  </a:lnTo>
                  <a:lnTo>
                    <a:pt x="2322" y="2"/>
                  </a:lnTo>
                  <a:lnTo>
                    <a:pt x="2328" y="2"/>
                  </a:lnTo>
                  <a:lnTo>
                    <a:pt x="2328" y="2"/>
                  </a:lnTo>
                  <a:lnTo>
                    <a:pt x="2330" y="2"/>
                  </a:lnTo>
                  <a:lnTo>
                    <a:pt x="2330" y="2"/>
                  </a:lnTo>
                  <a:lnTo>
                    <a:pt x="2334" y="4"/>
                  </a:lnTo>
                  <a:lnTo>
                    <a:pt x="2334" y="4"/>
                  </a:lnTo>
                  <a:lnTo>
                    <a:pt x="2338" y="2"/>
                  </a:lnTo>
                  <a:lnTo>
                    <a:pt x="2338" y="2"/>
                  </a:lnTo>
                  <a:lnTo>
                    <a:pt x="2344" y="2"/>
                  </a:lnTo>
                  <a:lnTo>
                    <a:pt x="2344" y="2"/>
                  </a:lnTo>
                  <a:lnTo>
                    <a:pt x="2348" y="2"/>
                  </a:lnTo>
                  <a:lnTo>
                    <a:pt x="2348" y="2"/>
                  </a:lnTo>
                  <a:lnTo>
                    <a:pt x="2348" y="2"/>
                  </a:lnTo>
                  <a:lnTo>
                    <a:pt x="2348" y="2"/>
                  </a:lnTo>
                  <a:lnTo>
                    <a:pt x="2350" y="2"/>
                  </a:lnTo>
                  <a:lnTo>
                    <a:pt x="2350" y="2"/>
                  </a:lnTo>
                  <a:lnTo>
                    <a:pt x="2350" y="2"/>
                  </a:lnTo>
                  <a:lnTo>
                    <a:pt x="2350" y="2"/>
                  </a:lnTo>
                  <a:lnTo>
                    <a:pt x="2352" y="2"/>
                  </a:lnTo>
                  <a:lnTo>
                    <a:pt x="2352" y="2"/>
                  </a:lnTo>
                  <a:lnTo>
                    <a:pt x="2352" y="2"/>
                  </a:lnTo>
                  <a:lnTo>
                    <a:pt x="2352" y="2"/>
                  </a:lnTo>
                  <a:lnTo>
                    <a:pt x="2354" y="2"/>
                  </a:lnTo>
                  <a:lnTo>
                    <a:pt x="2354" y="2"/>
                  </a:lnTo>
                  <a:lnTo>
                    <a:pt x="2354" y="2"/>
                  </a:lnTo>
                  <a:lnTo>
                    <a:pt x="2354" y="2"/>
                  </a:lnTo>
                  <a:lnTo>
                    <a:pt x="2364" y="2"/>
                  </a:lnTo>
                  <a:lnTo>
                    <a:pt x="2364" y="2"/>
                  </a:lnTo>
                  <a:lnTo>
                    <a:pt x="2366" y="4"/>
                  </a:lnTo>
                  <a:lnTo>
                    <a:pt x="2366" y="4"/>
                  </a:lnTo>
                  <a:lnTo>
                    <a:pt x="2368" y="4"/>
                  </a:lnTo>
                  <a:lnTo>
                    <a:pt x="2368" y="4"/>
                  </a:lnTo>
                  <a:lnTo>
                    <a:pt x="2370" y="4"/>
                  </a:lnTo>
                  <a:lnTo>
                    <a:pt x="2370" y="4"/>
                  </a:lnTo>
                  <a:lnTo>
                    <a:pt x="2374" y="2"/>
                  </a:lnTo>
                  <a:lnTo>
                    <a:pt x="2374" y="2"/>
                  </a:lnTo>
                  <a:lnTo>
                    <a:pt x="2378" y="2"/>
                  </a:lnTo>
                  <a:lnTo>
                    <a:pt x="2378" y="2"/>
                  </a:lnTo>
                  <a:lnTo>
                    <a:pt x="2380" y="2"/>
                  </a:lnTo>
                  <a:lnTo>
                    <a:pt x="2384" y="2"/>
                  </a:lnTo>
                  <a:lnTo>
                    <a:pt x="2384" y="2"/>
                  </a:lnTo>
                  <a:lnTo>
                    <a:pt x="2388" y="2"/>
                  </a:lnTo>
                  <a:lnTo>
                    <a:pt x="2390" y="2"/>
                  </a:lnTo>
                  <a:lnTo>
                    <a:pt x="2390" y="2"/>
                  </a:lnTo>
                  <a:lnTo>
                    <a:pt x="2398" y="2"/>
                  </a:lnTo>
                  <a:lnTo>
                    <a:pt x="2398" y="2"/>
                  </a:lnTo>
                  <a:lnTo>
                    <a:pt x="2402" y="2"/>
                  </a:lnTo>
                  <a:lnTo>
                    <a:pt x="2402" y="2"/>
                  </a:lnTo>
                  <a:lnTo>
                    <a:pt x="2404" y="2"/>
                  </a:lnTo>
                  <a:lnTo>
                    <a:pt x="2404" y="2"/>
                  </a:lnTo>
                  <a:lnTo>
                    <a:pt x="2406" y="2"/>
                  </a:lnTo>
                  <a:lnTo>
                    <a:pt x="2406" y="2"/>
                  </a:lnTo>
                  <a:lnTo>
                    <a:pt x="2410" y="2"/>
                  </a:lnTo>
                  <a:lnTo>
                    <a:pt x="2410" y="2"/>
                  </a:lnTo>
                  <a:lnTo>
                    <a:pt x="2414" y="4"/>
                  </a:lnTo>
                  <a:lnTo>
                    <a:pt x="2414" y="4"/>
                  </a:lnTo>
                  <a:lnTo>
                    <a:pt x="2414" y="6"/>
                  </a:lnTo>
                  <a:lnTo>
                    <a:pt x="2414" y="6"/>
                  </a:lnTo>
                  <a:lnTo>
                    <a:pt x="2418" y="4"/>
                  </a:lnTo>
                  <a:lnTo>
                    <a:pt x="2418" y="4"/>
                  </a:lnTo>
                  <a:lnTo>
                    <a:pt x="2420" y="6"/>
                  </a:lnTo>
                  <a:lnTo>
                    <a:pt x="2420" y="6"/>
                  </a:lnTo>
                  <a:lnTo>
                    <a:pt x="2420" y="6"/>
                  </a:lnTo>
                  <a:lnTo>
                    <a:pt x="2420" y="6"/>
                  </a:lnTo>
                  <a:lnTo>
                    <a:pt x="2422" y="6"/>
                  </a:lnTo>
                  <a:lnTo>
                    <a:pt x="2422" y="6"/>
                  </a:lnTo>
                  <a:lnTo>
                    <a:pt x="2428" y="6"/>
                  </a:lnTo>
                  <a:lnTo>
                    <a:pt x="2434" y="6"/>
                  </a:lnTo>
                  <a:lnTo>
                    <a:pt x="2434" y="6"/>
                  </a:lnTo>
                  <a:lnTo>
                    <a:pt x="2436" y="6"/>
                  </a:lnTo>
                  <a:lnTo>
                    <a:pt x="2436" y="6"/>
                  </a:lnTo>
                  <a:lnTo>
                    <a:pt x="2442" y="4"/>
                  </a:lnTo>
                  <a:lnTo>
                    <a:pt x="2442" y="4"/>
                  </a:lnTo>
                  <a:lnTo>
                    <a:pt x="2446" y="4"/>
                  </a:lnTo>
                  <a:lnTo>
                    <a:pt x="2446" y="4"/>
                  </a:lnTo>
                  <a:lnTo>
                    <a:pt x="2446" y="4"/>
                  </a:lnTo>
                  <a:lnTo>
                    <a:pt x="2446" y="4"/>
                  </a:lnTo>
                  <a:lnTo>
                    <a:pt x="2448" y="4"/>
                  </a:lnTo>
                  <a:lnTo>
                    <a:pt x="2448" y="4"/>
                  </a:lnTo>
                  <a:lnTo>
                    <a:pt x="2448" y="4"/>
                  </a:lnTo>
                  <a:lnTo>
                    <a:pt x="2448" y="4"/>
                  </a:lnTo>
                  <a:lnTo>
                    <a:pt x="2450" y="4"/>
                  </a:lnTo>
                  <a:lnTo>
                    <a:pt x="2450" y="4"/>
                  </a:lnTo>
                  <a:lnTo>
                    <a:pt x="2452" y="4"/>
                  </a:lnTo>
                  <a:lnTo>
                    <a:pt x="2452" y="4"/>
                  </a:lnTo>
                  <a:lnTo>
                    <a:pt x="2460" y="4"/>
                  </a:lnTo>
                  <a:lnTo>
                    <a:pt x="2460" y="4"/>
                  </a:lnTo>
                  <a:lnTo>
                    <a:pt x="2462" y="6"/>
                  </a:lnTo>
                  <a:lnTo>
                    <a:pt x="2462" y="6"/>
                  </a:lnTo>
                  <a:lnTo>
                    <a:pt x="2462" y="6"/>
                  </a:lnTo>
                  <a:lnTo>
                    <a:pt x="2464" y="8"/>
                  </a:lnTo>
                  <a:lnTo>
                    <a:pt x="2464" y="8"/>
                  </a:lnTo>
                  <a:lnTo>
                    <a:pt x="2468" y="6"/>
                  </a:lnTo>
                  <a:lnTo>
                    <a:pt x="2474" y="4"/>
                  </a:lnTo>
                  <a:lnTo>
                    <a:pt x="2474" y="4"/>
                  </a:lnTo>
                  <a:lnTo>
                    <a:pt x="2476" y="6"/>
                  </a:lnTo>
                  <a:lnTo>
                    <a:pt x="2476" y="6"/>
                  </a:lnTo>
                  <a:lnTo>
                    <a:pt x="2478" y="6"/>
                  </a:lnTo>
                  <a:lnTo>
                    <a:pt x="2478" y="6"/>
                  </a:lnTo>
                  <a:lnTo>
                    <a:pt x="2484" y="6"/>
                  </a:lnTo>
                  <a:lnTo>
                    <a:pt x="2484" y="6"/>
                  </a:lnTo>
                  <a:lnTo>
                    <a:pt x="2486" y="6"/>
                  </a:lnTo>
                  <a:lnTo>
                    <a:pt x="2486" y="6"/>
                  </a:lnTo>
                  <a:lnTo>
                    <a:pt x="2492" y="6"/>
                  </a:lnTo>
                  <a:lnTo>
                    <a:pt x="2492" y="6"/>
                  </a:lnTo>
                  <a:lnTo>
                    <a:pt x="2498" y="6"/>
                  </a:lnTo>
                  <a:lnTo>
                    <a:pt x="2498" y="6"/>
                  </a:lnTo>
                  <a:lnTo>
                    <a:pt x="2498" y="6"/>
                  </a:lnTo>
                  <a:lnTo>
                    <a:pt x="2498" y="6"/>
                  </a:lnTo>
                  <a:lnTo>
                    <a:pt x="2498" y="6"/>
                  </a:lnTo>
                  <a:lnTo>
                    <a:pt x="2498" y="6"/>
                  </a:lnTo>
                  <a:lnTo>
                    <a:pt x="2498" y="6"/>
                  </a:lnTo>
                  <a:lnTo>
                    <a:pt x="2498" y="6"/>
                  </a:lnTo>
                  <a:lnTo>
                    <a:pt x="2498" y="6"/>
                  </a:lnTo>
                  <a:lnTo>
                    <a:pt x="2498" y="6"/>
                  </a:lnTo>
                  <a:lnTo>
                    <a:pt x="2502" y="6"/>
                  </a:lnTo>
                  <a:lnTo>
                    <a:pt x="2502" y="6"/>
                  </a:lnTo>
                  <a:lnTo>
                    <a:pt x="2504" y="6"/>
                  </a:lnTo>
                  <a:lnTo>
                    <a:pt x="2504" y="6"/>
                  </a:lnTo>
                  <a:lnTo>
                    <a:pt x="2506" y="6"/>
                  </a:lnTo>
                  <a:lnTo>
                    <a:pt x="2506" y="6"/>
                  </a:lnTo>
                  <a:lnTo>
                    <a:pt x="2506" y="6"/>
                  </a:lnTo>
                  <a:lnTo>
                    <a:pt x="2506" y="6"/>
                  </a:lnTo>
                  <a:lnTo>
                    <a:pt x="2506" y="4"/>
                  </a:lnTo>
                  <a:lnTo>
                    <a:pt x="2506" y="4"/>
                  </a:lnTo>
                  <a:lnTo>
                    <a:pt x="2518" y="4"/>
                  </a:lnTo>
                  <a:lnTo>
                    <a:pt x="2518" y="4"/>
                  </a:lnTo>
                  <a:lnTo>
                    <a:pt x="2522" y="6"/>
                  </a:lnTo>
                  <a:lnTo>
                    <a:pt x="2522" y="6"/>
                  </a:lnTo>
                  <a:lnTo>
                    <a:pt x="2524" y="6"/>
                  </a:lnTo>
                  <a:lnTo>
                    <a:pt x="2524" y="6"/>
                  </a:lnTo>
                  <a:lnTo>
                    <a:pt x="2526" y="4"/>
                  </a:lnTo>
                  <a:lnTo>
                    <a:pt x="2526" y="4"/>
                  </a:lnTo>
                  <a:lnTo>
                    <a:pt x="2526" y="4"/>
                  </a:lnTo>
                  <a:lnTo>
                    <a:pt x="2526" y="4"/>
                  </a:lnTo>
                  <a:lnTo>
                    <a:pt x="2526" y="4"/>
                  </a:lnTo>
                  <a:lnTo>
                    <a:pt x="2526" y="4"/>
                  </a:lnTo>
                  <a:lnTo>
                    <a:pt x="2528" y="4"/>
                  </a:lnTo>
                  <a:lnTo>
                    <a:pt x="2528" y="4"/>
                  </a:lnTo>
                  <a:lnTo>
                    <a:pt x="2536" y="4"/>
                  </a:lnTo>
                  <a:lnTo>
                    <a:pt x="2536" y="4"/>
                  </a:lnTo>
                  <a:lnTo>
                    <a:pt x="2538" y="4"/>
                  </a:lnTo>
                  <a:lnTo>
                    <a:pt x="2538" y="4"/>
                  </a:lnTo>
                  <a:lnTo>
                    <a:pt x="2540" y="4"/>
                  </a:lnTo>
                  <a:lnTo>
                    <a:pt x="2540" y="4"/>
                  </a:lnTo>
                  <a:lnTo>
                    <a:pt x="2540" y="4"/>
                  </a:lnTo>
                  <a:lnTo>
                    <a:pt x="2540" y="4"/>
                  </a:lnTo>
                  <a:lnTo>
                    <a:pt x="2542" y="4"/>
                  </a:lnTo>
                  <a:lnTo>
                    <a:pt x="2542" y="4"/>
                  </a:lnTo>
                  <a:lnTo>
                    <a:pt x="2542" y="4"/>
                  </a:lnTo>
                  <a:lnTo>
                    <a:pt x="2542" y="4"/>
                  </a:lnTo>
                  <a:lnTo>
                    <a:pt x="2546" y="4"/>
                  </a:lnTo>
                  <a:lnTo>
                    <a:pt x="2546" y="4"/>
                  </a:lnTo>
                  <a:lnTo>
                    <a:pt x="2546" y="4"/>
                  </a:lnTo>
                  <a:lnTo>
                    <a:pt x="2546" y="4"/>
                  </a:lnTo>
                  <a:lnTo>
                    <a:pt x="2552" y="6"/>
                  </a:lnTo>
                  <a:lnTo>
                    <a:pt x="2552" y="6"/>
                  </a:lnTo>
                  <a:lnTo>
                    <a:pt x="2554" y="6"/>
                  </a:lnTo>
                  <a:lnTo>
                    <a:pt x="2554" y="6"/>
                  </a:lnTo>
                  <a:lnTo>
                    <a:pt x="2554" y="6"/>
                  </a:lnTo>
                  <a:lnTo>
                    <a:pt x="2554" y="6"/>
                  </a:lnTo>
                  <a:lnTo>
                    <a:pt x="2556" y="6"/>
                  </a:lnTo>
                  <a:lnTo>
                    <a:pt x="2556" y="6"/>
                  </a:lnTo>
                  <a:lnTo>
                    <a:pt x="2556" y="6"/>
                  </a:lnTo>
                  <a:lnTo>
                    <a:pt x="2556" y="6"/>
                  </a:lnTo>
                  <a:lnTo>
                    <a:pt x="2560" y="6"/>
                  </a:lnTo>
                  <a:lnTo>
                    <a:pt x="2560" y="6"/>
                  </a:lnTo>
                  <a:lnTo>
                    <a:pt x="2562" y="6"/>
                  </a:lnTo>
                  <a:lnTo>
                    <a:pt x="2562" y="6"/>
                  </a:lnTo>
                  <a:lnTo>
                    <a:pt x="2564" y="6"/>
                  </a:lnTo>
                  <a:lnTo>
                    <a:pt x="2564" y="6"/>
                  </a:lnTo>
                  <a:lnTo>
                    <a:pt x="2564" y="6"/>
                  </a:lnTo>
                  <a:lnTo>
                    <a:pt x="2564" y="6"/>
                  </a:lnTo>
                  <a:lnTo>
                    <a:pt x="2564" y="6"/>
                  </a:lnTo>
                  <a:lnTo>
                    <a:pt x="2564" y="6"/>
                  </a:lnTo>
                  <a:lnTo>
                    <a:pt x="2564" y="6"/>
                  </a:lnTo>
                  <a:lnTo>
                    <a:pt x="2564" y="6"/>
                  </a:lnTo>
                  <a:lnTo>
                    <a:pt x="2570" y="4"/>
                  </a:lnTo>
                  <a:lnTo>
                    <a:pt x="2570" y="4"/>
                  </a:lnTo>
                  <a:lnTo>
                    <a:pt x="2574" y="4"/>
                  </a:lnTo>
                  <a:lnTo>
                    <a:pt x="2574" y="4"/>
                  </a:lnTo>
                  <a:lnTo>
                    <a:pt x="2576" y="4"/>
                  </a:lnTo>
                  <a:lnTo>
                    <a:pt x="2576" y="4"/>
                  </a:lnTo>
                  <a:lnTo>
                    <a:pt x="2576" y="4"/>
                  </a:lnTo>
                  <a:lnTo>
                    <a:pt x="2576" y="4"/>
                  </a:lnTo>
                  <a:lnTo>
                    <a:pt x="2576" y="4"/>
                  </a:lnTo>
                  <a:lnTo>
                    <a:pt x="2576" y="4"/>
                  </a:lnTo>
                  <a:lnTo>
                    <a:pt x="2576" y="4"/>
                  </a:lnTo>
                  <a:lnTo>
                    <a:pt x="2576" y="4"/>
                  </a:lnTo>
                  <a:lnTo>
                    <a:pt x="2578" y="4"/>
                  </a:lnTo>
                  <a:lnTo>
                    <a:pt x="2578" y="4"/>
                  </a:lnTo>
                  <a:lnTo>
                    <a:pt x="2580" y="4"/>
                  </a:lnTo>
                  <a:lnTo>
                    <a:pt x="2580" y="4"/>
                  </a:lnTo>
                  <a:lnTo>
                    <a:pt x="2580" y="6"/>
                  </a:lnTo>
                  <a:lnTo>
                    <a:pt x="2580" y="6"/>
                  </a:lnTo>
                  <a:lnTo>
                    <a:pt x="2584" y="6"/>
                  </a:lnTo>
                  <a:lnTo>
                    <a:pt x="2584" y="6"/>
                  </a:lnTo>
                  <a:lnTo>
                    <a:pt x="2590" y="6"/>
                  </a:lnTo>
                  <a:lnTo>
                    <a:pt x="2590" y="6"/>
                  </a:lnTo>
                  <a:lnTo>
                    <a:pt x="2592" y="6"/>
                  </a:lnTo>
                  <a:lnTo>
                    <a:pt x="2592" y="6"/>
                  </a:lnTo>
                  <a:lnTo>
                    <a:pt x="2592" y="6"/>
                  </a:lnTo>
                  <a:lnTo>
                    <a:pt x="2592" y="6"/>
                  </a:lnTo>
                  <a:lnTo>
                    <a:pt x="2594" y="6"/>
                  </a:lnTo>
                  <a:lnTo>
                    <a:pt x="2594" y="6"/>
                  </a:lnTo>
                  <a:lnTo>
                    <a:pt x="2596" y="6"/>
                  </a:lnTo>
                  <a:lnTo>
                    <a:pt x="2596" y="6"/>
                  </a:lnTo>
                  <a:lnTo>
                    <a:pt x="2600" y="6"/>
                  </a:lnTo>
                  <a:lnTo>
                    <a:pt x="2600" y="6"/>
                  </a:lnTo>
                  <a:lnTo>
                    <a:pt x="2608" y="6"/>
                  </a:lnTo>
                  <a:lnTo>
                    <a:pt x="2608" y="6"/>
                  </a:lnTo>
                  <a:lnTo>
                    <a:pt x="2612" y="6"/>
                  </a:lnTo>
                  <a:lnTo>
                    <a:pt x="2612" y="6"/>
                  </a:lnTo>
                  <a:lnTo>
                    <a:pt x="2614" y="6"/>
                  </a:lnTo>
                  <a:lnTo>
                    <a:pt x="2614" y="6"/>
                  </a:lnTo>
                  <a:lnTo>
                    <a:pt x="2614" y="6"/>
                  </a:lnTo>
                  <a:lnTo>
                    <a:pt x="2614" y="6"/>
                  </a:lnTo>
                  <a:lnTo>
                    <a:pt x="2618" y="8"/>
                  </a:lnTo>
                  <a:lnTo>
                    <a:pt x="2618" y="8"/>
                  </a:lnTo>
                  <a:lnTo>
                    <a:pt x="2620" y="8"/>
                  </a:lnTo>
                  <a:lnTo>
                    <a:pt x="2620" y="8"/>
                  </a:lnTo>
                  <a:lnTo>
                    <a:pt x="2626" y="6"/>
                  </a:lnTo>
                  <a:lnTo>
                    <a:pt x="2626" y="6"/>
                  </a:lnTo>
                  <a:lnTo>
                    <a:pt x="2628" y="8"/>
                  </a:lnTo>
                  <a:lnTo>
                    <a:pt x="2628" y="8"/>
                  </a:lnTo>
                  <a:lnTo>
                    <a:pt x="2630" y="8"/>
                  </a:lnTo>
                  <a:lnTo>
                    <a:pt x="2630" y="8"/>
                  </a:lnTo>
                  <a:lnTo>
                    <a:pt x="2632" y="10"/>
                  </a:lnTo>
                  <a:lnTo>
                    <a:pt x="2632" y="10"/>
                  </a:lnTo>
                  <a:lnTo>
                    <a:pt x="2632" y="10"/>
                  </a:lnTo>
                  <a:lnTo>
                    <a:pt x="2636" y="12"/>
                  </a:lnTo>
                  <a:lnTo>
                    <a:pt x="2636" y="12"/>
                  </a:lnTo>
                  <a:lnTo>
                    <a:pt x="2636" y="10"/>
                  </a:lnTo>
                  <a:lnTo>
                    <a:pt x="2636" y="10"/>
                  </a:lnTo>
                  <a:lnTo>
                    <a:pt x="2640" y="8"/>
                  </a:lnTo>
                  <a:lnTo>
                    <a:pt x="2640" y="8"/>
                  </a:lnTo>
                  <a:lnTo>
                    <a:pt x="2640" y="8"/>
                  </a:lnTo>
                  <a:lnTo>
                    <a:pt x="2640" y="8"/>
                  </a:lnTo>
                  <a:lnTo>
                    <a:pt x="2642" y="8"/>
                  </a:lnTo>
                  <a:lnTo>
                    <a:pt x="2642" y="8"/>
                  </a:lnTo>
                  <a:lnTo>
                    <a:pt x="2642" y="8"/>
                  </a:lnTo>
                  <a:lnTo>
                    <a:pt x="2642" y="8"/>
                  </a:lnTo>
                  <a:lnTo>
                    <a:pt x="2644" y="6"/>
                  </a:lnTo>
                  <a:lnTo>
                    <a:pt x="2644" y="6"/>
                  </a:lnTo>
                  <a:lnTo>
                    <a:pt x="2646" y="6"/>
                  </a:lnTo>
                  <a:lnTo>
                    <a:pt x="2646" y="6"/>
                  </a:lnTo>
                  <a:lnTo>
                    <a:pt x="2654" y="6"/>
                  </a:lnTo>
                  <a:lnTo>
                    <a:pt x="2654" y="6"/>
                  </a:lnTo>
                  <a:lnTo>
                    <a:pt x="2654" y="6"/>
                  </a:lnTo>
                  <a:lnTo>
                    <a:pt x="2654" y="6"/>
                  </a:lnTo>
                  <a:lnTo>
                    <a:pt x="2656" y="6"/>
                  </a:lnTo>
                  <a:lnTo>
                    <a:pt x="2656" y="6"/>
                  </a:lnTo>
                  <a:lnTo>
                    <a:pt x="2656" y="6"/>
                  </a:lnTo>
                  <a:lnTo>
                    <a:pt x="2656" y="6"/>
                  </a:lnTo>
                  <a:lnTo>
                    <a:pt x="2658" y="6"/>
                  </a:lnTo>
                  <a:lnTo>
                    <a:pt x="2658" y="6"/>
                  </a:lnTo>
                  <a:lnTo>
                    <a:pt x="2658" y="6"/>
                  </a:lnTo>
                  <a:lnTo>
                    <a:pt x="2658" y="6"/>
                  </a:lnTo>
                  <a:lnTo>
                    <a:pt x="2660" y="6"/>
                  </a:lnTo>
                  <a:lnTo>
                    <a:pt x="2660" y="6"/>
                  </a:lnTo>
                  <a:lnTo>
                    <a:pt x="2662" y="6"/>
                  </a:lnTo>
                  <a:lnTo>
                    <a:pt x="2662" y="6"/>
                  </a:lnTo>
                  <a:lnTo>
                    <a:pt x="2664" y="4"/>
                  </a:lnTo>
                  <a:lnTo>
                    <a:pt x="2664" y="4"/>
                  </a:lnTo>
                  <a:lnTo>
                    <a:pt x="2666" y="4"/>
                  </a:lnTo>
                  <a:lnTo>
                    <a:pt x="2666" y="4"/>
                  </a:lnTo>
                  <a:lnTo>
                    <a:pt x="2666" y="4"/>
                  </a:lnTo>
                  <a:lnTo>
                    <a:pt x="2666" y="4"/>
                  </a:lnTo>
                  <a:lnTo>
                    <a:pt x="2666" y="4"/>
                  </a:lnTo>
                  <a:lnTo>
                    <a:pt x="2666" y="4"/>
                  </a:lnTo>
                  <a:lnTo>
                    <a:pt x="2674" y="4"/>
                  </a:lnTo>
                  <a:lnTo>
                    <a:pt x="2674" y="4"/>
                  </a:lnTo>
                  <a:lnTo>
                    <a:pt x="2678" y="4"/>
                  </a:lnTo>
                  <a:lnTo>
                    <a:pt x="2678" y="4"/>
                  </a:lnTo>
                  <a:lnTo>
                    <a:pt x="2682" y="4"/>
                  </a:lnTo>
                  <a:lnTo>
                    <a:pt x="2682" y="4"/>
                  </a:lnTo>
                  <a:lnTo>
                    <a:pt x="2684" y="4"/>
                  </a:lnTo>
                  <a:lnTo>
                    <a:pt x="2684" y="4"/>
                  </a:lnTo>
                  <a:lnTo>
                    <a:pt x="2684" y="4"/>
                  </a:lnTo>
                  <a:lnTo>
                    <a:pt x="2684" y="4"/>
                  </a:lnTo>
                  <a:lnTo>
                    <a:pt x="2684" y="4"/>
                  </a:lnTo>
                  <a:lnTo>
                    <a:pt x="2684" y="4"/>
                  </a:lnTo>
                  <a:lnTo>
                    <a:pt x="2684" y="4"/>
                  </a:lnTo>
                  <a:lnTo>
                    <a:pt x="2684" y="4"/>
                  </a:lnTo>
                  <a:lnTo>
                    <a:pt x="2684" y="4"/>
                  </a:lnTo>
                  <a:lnTo>
                    <a:pt x="2684" y="4"/>
                  </a:lnTo>
                  <a:lnTo>
                    <a:pt x="2690" y="2"/>
                  </a:lnTo>
                  <a:lnTo>
                    <a:pt x="2690" y="2"/>
                  </a:lnTo>
                  <a:lnTo>
                    <a:pt x="2692" y="4"/>
                  </a:lnTo>
                  <a:lnTo>
                    <a:pt x="2692" y="4"/>
                  </a:lnTo>
                  <a:lnTo>
                    <a:pt x="2698" y="4"/>
                  </a:lnTo>
                  <a:lnTo>
                    <a:pt x="2698" y="4"/>
                  </a:lnTo>
                  <a:lnTo>
                    <a:pt x="2704" y="4"/>
                  </a:lnTo>
                  <a:lnTo>
                    <a:pt x="2704" y="4"/>
                  </a:lnTo>
                  <a:lnTo>
                    <a:pt x="2712" y="2"/>
                  </a:lnTo>
                  <a:lnTo>
                    <a:pt x="2712" y="2"/>
                  </a:lnTo>
                  <a:lnTo>
                    <a:pt x="2714" y="4"/>
                  </a:lnTo>
                  <a:lnTo>
                    <a:pt x="2714" y="4"/>
                  </a:lnTo>
                  <a:lnTo>
                    <a:pt x="2718" y="4"/>
                  </a:lnTo>
                  <a:lnTo>
                    <a:pt x="2718" y="4"/>
                  </a:lnTo>
                  <a:lnTo>
                    <a:pt x="2724" y="4"/>
                  </a:lnTo>
                  <a:lnTo>
                    <a:pt x="2724" y="4"/>
                  </a:lnTo>
                  <a:lnTo>
                    <a:pt x="2728" y="4"/>
                  </a:lnTo>
                  <a:lnTo>
                    <a:pt x="2728" y="4"/>
                  </a:lnTo>
                  <a:lnTo>
                    <a:pt x="2732" y="4"/>
                  </a:lnTo>
                  <a:lnTo>
                    <a:pt x="2732" y="4"/>
                  </a:lnTo>
                  <a:lnTo>
                    <a:pt x="2740" y="4"/>
                  </a:lnTo>
                  <a:lnTo>
                    <a:pt x="2740" y="4"/>
                  </a:lnTo>
                  <a:lnTo>
                    <a:pt x="2742" y="4"/>
                  </a:lnTo>
                  <a:lnTo>
                    <a:pt x="2742" y="4"/>
                  </a:lnTo>
                  <a:lnTo>
                    <a:pt x="2748" y="2"/>
                  </a:lnTo>
                  <a:lnTo>
                    <a:pt x="2748" y="2"/>
                  </a:lnTo>
                  <a:lnTo>
                    <a:pt x="2754" y="2"/>
                  </a:lnTo>
                  <a:lnTo>
                    <a:pt x="2754" y="2"/>
                  </a:lnTo>
                  <a:lnTo>
                    <a:pt x="2758" y="4"/>
                  </a:lnTo>
                  <a:lnTo>
                    <a:pt x="2758" y="4"/>
                  </a:lnTo>
                  <a:lnTo>
                    <a:pt x="2766" y="2"/>
                  </a:lnTo>
                  <a:lnTo>
                    <a:pt x="2766" y="2"/>
                  </a:lnTo>
                  <a:lnTo>
                    <a:pt x="2766" y="2"/>
                  </a:lnTo>
                  <a:lnTo>
                    <a:pt x="2766" y="2"/>
                  </a:lnTo>
                  <a:lnTo>
                    <a:pt x="2766" y="2"/>
                  </a:lnTo>
                  <a:lnTo>
                    <a:pt x="2768" y="2"/>
                  </a:lnTo>
                  <a:lnTo>
                    <a:pt x="2768" y="2"/>
                  </a:lnTo>
                  <a:lnTo>
                    <a:pt x="2772" y="4"/>
                  </a:lnTo>
                  <a:lnTo>
                    <a:pt x="2772" y="4"/>
                  </a:lnTo>
                  <a:lnTo>
                    <a:pt x="2774" y="4"/>
                  </a:lnTo>
                  <a:lnTo>
                    <a:pt x="2774" y="4"/>
                  </a:lnTo>
                  <a:lnTo>
                    <a:pt x="2774" y="4"/>
                  </a:lnTo>
                  <a:lnTo>
                    <a:pt x="2774" y="4"/>
                  </a:lnTo>
                  <a:lnTo>
                    <a:pt x="2774" y="4"/>
                  </a:lnTo>
                  <a:lnTo>
                    <a:pt x="2774" y="4"/>
                  </a:lnTo>
                  <a:lnTo>
                    <a:pt x="2776" y="4"/>
                  </a:lnTo>
                  <a:lnTo>
                    <a:pt x="2776" y="4"/>
                  </a:lnTo>
                  <a:lnTo>
                    <a:pt x="2782" y="2"/>
                  </a:lnTo>
                  <a:lnTo>
                    <a:pt x="2782" y="2"/>
                  </a:lnTo>
                  <a:lnTo>
                    <a:pt x="2784" y="4"/>
                  </a:lnTo>
                  <a:lnTo>
                    <a:pt x="2784" y="4"/>
                  </a:lnTo>
                  <a:lnTo>
                    <a:pt x="2784" y="2"/>
                  </a:lnTo>
                  <a:lnTo>
                    <a:pt x="2784" y="2"/>
                  </a:lnTo>
                  <a:lnTo>
                    <a:pt x="2796" y="4"/>
                  </a:lnTo>
                  <a:lnTo>
                    <a:pt x="2796" y="4"/>
                  </a:lnTo>
                  <a:lnTo>
                    <a:pt x="2802" y="4"/>
                  </a:lnTo>
                  <a:lnTo>
                    <a:pt x="2802" y="4"/>
                  </a:lnTo>
                  <a:lnTo>
                    <a:pt x="2806" y="4"/>
                  </a:lnTo>
                  <a:lnTo>
                    <a:pt x="2806" y="4"/>
                  </a:lnTo>
                  <a:lnTo>
                    <a:pt x="2810" y="4"/>
                  </a:lnTo>
                  <a:lnTo>
                    <a:pt x="2810" y="4"/>
                  </a:lnTo>
                  <a:lnTo>
                    <a:pt x="2814" y="4"/>
                  </a:lnTo>
                  <a:lnTo>
                    <a:pt x="2814" y="4"/>
                  </a:lnTo>
                  <a:lnTo>
                    <a:pt x="2818" y="4"/>
                  </a:lnTo>
                  <a:lnTo>
                    <a:pt x="2818" y="4"/>
                  </a:lnTo>
                  <a:lnTo>
                    <a:pt x="2824" y="4"/>
                  </a:lnTo>
                  <a:lnTo>
                    <a:pt x="2824" y="4"/>
                  </a:lnTo>
                  <a:lnTo>
                    <a:pt x="2824" y="4"/>
                  </a:lnTo>
                  <a:lnTo>
                    <a:pt x="2824" y="4"/>
                  </a:lnTo>
                  <a:lnTo>
                    <a:pt x="2826" y="4"/>
                  </a:lnTo>
                  <a:lnTo>
                    <a:pt x="2826" y="4"/>
                  </a:lnTo>
                  <a:lnTo>
                    <a:pt x="2828" y="4"/>
                  </a:lnTo>
                  <a:lnTo>
                    <a:pt x="2828" y="4"/>
                  </a:lnTo>
                  <a:lnTo>
                    <a:pt x="2830" y="4"/>
                  </a:lnTo>
                  <a:lnTo>
                    <a:pt x="2830" y="4"/>
                  </a:lnTo>
                  <a:lnTo>
                    <a:pt x="2838" y="4"/>
                  </a:lnTo>
                  <a:lnTo>
                    <a:pt x="2838" y="4"/>
                  </a:lnTo>
                  <a:lnTo>
                    <a:pt x="2838" y="4"/>
                  </a:lnTo>
                  <a:lnTo>
                    <a:pt x="2838" y="4"/>
                  </a:lnTo>
                  <a:lnTo>
                    <a:pt x="2842" y="6"/>
                  </a:lnTo>
                  <a:lnTo>
                    <a:pt x="2842" y="6"/>
                  </a:lnTo>
                  <a:lnTo>
                    <a:pt x="2848" y="6"/>
                  </a:lnTo>
                  <a:lnTo>
                    <a:pt x="2852" y="6"/>
                  </a:lnTo>
                  <a:lnTo>
                    <a:pt x="2852" y="6"/>
                  </a:lnTo>
                  <a:lnTo>
                    <a:pt x="2854" y="4"/>
                  </a:lnTo>
                  <a:lnTo>
                    <a:pt x="2854" y="4"/>
                  </a:lnTo>
                  <a:lnTo>
                    <a:pt x="2856" y="4"/>
                  </a:lnTo>
                  <a:lnTo>
                    <a:pt x="2856" y="4"/>
                  </a:lnTo>
                  <a:lnTo>
                    <a:pt x="2858" y="6"/>
                  </a:lnTo>
                  <a:lnTo>
                    <a:pt x="2858" y="6"/>
                  </a:lnTo>
                  <a:lnTo>
                    <a:pt x="2858" y="4"/>
                  </a:lnTo>
                  <a:lnTo>
                    <a:pt x="2858" y="4"/>
                  </a:lnTo>
                  <a:lnTo>
                    <a:pt x="2858" y="6"/>
                  </a:lnTo>
                  <a:lnTo>
                    <a:pt x="2858" y="6"/>
                  </a:lnTo>
                  <a:lnTo>
                    <a:pt x="2858" y="4"/>
                  </a:lnTo>
                  <a:lnTo>
                    <a:pt x="2858" y="4"/>
                  </a:lnTo>
                  <a:lnTo>
                    <a:pt x="2858" y="6"/>
                  </a:lnTo>
                  <a:lnTo>
                    <a:pt x="2858" y="6"/>
                  </a:lnTo>
                  <a:lnTo>
                    <a:pt x="2858" y="4"/>
                  </a:lnTo>
                  <a:lnTo>
                    <a:pt x="2858" y="4"/>
                  </a:lnTo>
                  <a:lnTo>
                    <a:pt x="2862" y="6"/>
                  </a:lnTo>
                  <a:lnTo>
                    <a:pt x="2862" y="6"/>
                  </a:lnTo>
                  <a:lnTo>
                    <a:pt x="2864" y="6"/>
                  </a:lnTo>
                  <a:lnTo>
                    <a:pt x="2864" y="6"/>
                  </a:lnTo>
                  <a:lnTo>
                    <a:pt x="2864" y="6"/>
                  </a:lnTo>
                  <a:lnTo>
                    <a:pt x="2864" y="6"/>
                  </a:lnTo>
                  <a:lnTo>
                    <a:pt x="2866" y="6"/>
                  </a:lnTo>
                  <a:lnTo>
                    <a:pt x="2866" y="6"/>
                  </a:lnTo>
                  <a:lnTo>
                    <a:pt x="2868" y="6"/>
                  </a:lnTo>
                  <a:lnTo>
                    <a:pt x="2868" y="6"/>
                  </a:lnTo>
                  <a:lnTo>
                    <a:pt x="2870" y="6"/>
                  </a:lnTo>
                  <a:lnTo>
                    <a:pt x="2870" y="6"/>
                  </a:lnTo>
                  <a:lnTo>
                    <a:pt x="2870" y="6"/>
                  </a:lnTo>
                  <a:lnTo>
                    <a:pt x="2870" y="6"/>
                  </a:lnTo>
                  <a:lnTo>
                    <a:pt x="2870" y="6"/>
                  </a:lnTo>
                  <a:lnTo>
                    <a:pt x="2870" y="6"/>
                  </a:lnTo>
                  <a:lnTo>
                    <a:pt x="2874" y="6"/>
                  </a:lnTo>
                  <a:lnTo>
                    <a:pt x="2874" y="6"/>
                  </a:lnTo>
                  <a:lnTo>
                    <a:pt x="2876" y="6"/>
                  </a:lnTo>
                  <a:lnTo>
                    <a:pt x="2876" y="6"/>
                  </a:lnTo>
                  <a:lnTo>
                    <a:pt x="2876" y="6"/>
                  </a:lnTo>
                  <a:lnTo>
                    <a:pt x="2876" y="6"/>
                  </a:lnTo>
                  <a:lnTo>
                    <a:pt x="2880" y="6"/>
                  </a:lnTo>
                  <a:lnTo>
                    <a:pt x="2880" y="6"/>
                  </a:lnTo>
                  <a:lnTo>
                    <a:pt x="2882" y="6"/>
                  </a:lnTo>
                  <a:lnTo>
                    <a:pt x="2882" y="6"/>
                  </a:lnTo>
                  <a:lnTo>
                    <a:pt x="2888" y="6"/>
                  </a:lnTo>
                  <a:lnTo>
                    <a:pt x="2888" y="6"/>
                  </a:lnTo>
                  <a:lnTo>
                    <a:pt x="2892" y="6"/>
                  </a:lnTo>
                  <a:lnTo>
                    <a:pt x="2892" y="6"/>
                  </a:lnTo>
                  <a:lnTo>
                    <a:pt x="2898" y="6"/>
                  </a:lnTo>
                  <a:lnTo>
                    <a:pt x="2898" y="6"/>
                  </a:lnTo>
                  <a:lnTo>
                    <a:pt x="2906" y="6"/>
                  </a:lnTo>
                  <a:lnTo>
                    <a:pt x="2914" y="6"/>
                  </a:lnTo>
                  <a:lnTo>
                    <a:pt x="2914" y="6"/>
                  </a:lnTo>
                  <a:lnTo>
                    <a:pt x="2914" y="6"/>
                  </a:lnTo>
                  <a:lnTo>
                    <a:pt x="2914" y="6"/>
                  </a:lnTo>
                  <a:lnTo>
                    <a:pt x="2914" y="6"/>
                  </a:lnTo>
                  <a:lnTo>
                    <a:pt x="2914" y="6"/>
                  </a:lnTo>
                  <a:lnTo>
                    <a:pt x="2916" y="6"/>
                  </a:lnTo>
                  <a:lnTo>
                    <a:pt x="2916" y="6"/>
                  </a:lnTo>
                  <a:lnTo>
                    <a:pt x="2916" y="6"/>
                  </a:lnTo>
                  <a:lnTo>
                    <a:pt x="2916" y="6"/>
                  </a:lnTo>
                  <a:lnTo>
                    <a:pt x="2918" y="6"/>
                  </a:lnTo>
                  <a:lnTo>
                    <a:pt x="2918" y="6"/>
                  </a:lnTo>
                  <a:lnTo>
                    <a:pt x="2918" y="6"/>
                  </a:lnTo>
                  <a:lnTo>
                    <a:pt x="2918" y="6"/>
                  </a:lnTo>
                  <a:lnTo>
                    <a:pt x="2918" y="6"/>
                  </a:lnTo>
                  <a:lnTo>
                    <a:pt x="2918" y="6"/>
                  </a:lnTo>
                  <a:lnTo>
                    <a:pt x="2920" y="6"/>
                  </a:lnTo>
                  <a:lnTo>
                    <a:pt x="2920" y="6"/>
                  </a:lnTo>
                  <a:lnTo>
                    <a:pt x="2928" y="6"/>
                  </a:lnTo>
                  <a:lnTo>
                    <a:pt x="2928" y="6"/>
                  </a:lnTo>
                  <a:lnTo>
                    <a:pt x="2932" y="6"/>
                  </a:lnTo>
                  <a:lnTo>
                    <a:pt x="2932" y="6"/>
                  </a:lnTo>
                  <a:lnTo>
                    <a:pt x="2932" y="6"/>
                  </a:lnTo>
                  <a:lnTo>
                    <a:pt x="2932" y="6"/>
                  </a:lnTo>
                  <a:lnTo>
                    <a:pt x="2932" y="6"/>
                  </a:lnTo>
                  <a:lnTo>
                    <a:pt x="2932" y="6"/>
                  </a:lnTo>
                  <a:lnTo>
                    <a:pt x="2932" y="6"/>
                  </a:lnTo>
                  <a:lnTo>
                    <a:pt x="2932" y="6"/>
                  </a:lnTo>
                  <a:lnTo>
                    <a:pt x="2932" y="6"/>
                  </a:lnTo>
                  <a:lnTo>
                    <a:pt x="2932" y="6"/>
                  </a:lnTo>
                  <a:lnTo>
                    <a:pt x="2934" y="6"/>
                  </a:lnTo>
                  <a:lnTo>
                    <a:pt x="2934" y="6"/>
                  </a:lnTo>
                  <a:lnTo>
                    <a:pt x="2934" y="6"/>
                  </a:lnTo>
                  <a:lnTo>
                    <a:pt x="2934" y="6"/>
                  </a:lnTo>
                  <a:lnTo>
                    <a:pt x="2934" y="6"/>
                  </a:lnTo>
                  <a:lnTo>
                    <a:pt x="2934" y="6"/>
                  </a:lnTo>
                  <a:lnTo>
                    <a:pt x="2938" y="6"/>
                  </a:lnTo>
                  <a:lnTo>
                    <a:pt x="2938" y="6"/>
                  </a:lnTo>
                  <a:lnTo>
                    <a:pt x="2944" y="4"/>
                  </a:lnTo>
                  <a:lnTo>
                    <a:pt x="2944" y="4"/>
                  </a:lnTo>
                  <a:lnTo>
                    <a:pt x="2948" y="6"/>
                  </a:lnTo>
                  <a:lnTo>
                    <a:pt x="2948" y="6"/>
                  </a:lnTo>
                  <a:lnTo>
                    <a:pt x="2950" y="6"/>
                  </a:lnTo>
                  <a:lnTo>
                    <a:pt x="2950" y="6"/>
                  </a:lnTo>
                  <a:lnTo>
                    <a:pt x="2956" y="6"/>
                  </a:lnTo>
                  <a:lnTo>
                    <a:pt x="2956" y="6"/>
                  </a:lnTo>
                  <a:lnTo>
                    <a:pt x="2960" y="6"/>
                  </a:lnTo>
                  <a:lnTo>
                    <a:pt x="2960" y="6"/>
                  </a:lnTo>
                  <a:lnTo>
                    <a:pt x="2960" y="6"/>
                  </a:lnTo>
                  <a:lnTo>
                    <a:pt x="2960" y="6"/>
                  </a:lnTo>
                  <a:lnTo>
                    <a:pt x="2962" y="6"/>
                  </a:lnTo>
                  <a:lnTo>
                    <a:pt x="2962" y="6"/>
                  </a:lnTo>
                  <a:lnTo>
                    <a:pt x="2968" y="8"/>
                  </a:lnTo>
                  <a:lnTo>
                    <a:pt x="2974" y="8"/>
                  </a:lnTo>
                  <a:lnTo>
                    <a:pt x="2974" y="8"/>
                  </a:lnTo>
                  <a:lnTo>
                    <a:pt x="2980" y="8"/>
                  </a:lnTo>
                  <a:lnTo>
                    <a:pt x="2980" y="8"/>
                  </a:lnTo>
                  <a:lnTo>
                    <a:pt x="2984" y="8"/>
                  </a:lnTo>
                  <a:lnTo>
                    <a:pt x="2984" y="8"/>
                  </a:lnTo>
                  <a:lnTo>
                    <a:pt x="2988" y="8"/>
                  </a:lnTo>
                  <a:lnTo>
                    <a:pt x="2988" y="8"/>
                  </a:lnTo>
                  <a:lnTo>
                    <a:pt x="2994" y="8"/>
                  </a:lnTo>
                  <a:lnTo>
                    <a:pt x="2994" y="8"/>
                  </a:lnTo>
                  <a:lnTo>
                    <a:pt x="2998" y="6"/>
                  </a:lnTo>
                  <a:lnTo>
                    <a:pt x="2998" y="6"/>
                  </a:lnTo>
                  <a:lnTo>
                    <a:pt x="3000" y="6"/>
                  </a:lnTo>
                  <a:lnTo>
                    <a:pt x="3000" y="6"/>
                  </a:lnTo>
                  <a:lnTo>
                    <a:pt x="3002" y="6"/>
                  </a:lnTo>
                  <a:lnTo>
                    <a:pt x="3002" y="6"/>
                  </a:lnTo>
                  <a:lnTo>
                    <a:pt x="3008" y="6"/>
                  </a:lnTo>
                  <a:lnTo>
                    <a:pt x="3008" y="6"/>
                  </a:lnTo>
                  <a:lnTo>
                    <a:pt x="3012" y="6"/>
                  </a:lnTo>
                  <a:lnTo>
                    <a:pt x="3012" y="6"/>
                  </a:lnTo>
                  <a:lnTo>
                    <a:pt x="3012" y="6"/>
                  </a:lnTo>
                  <a:lnTo>
                    <a:pt x="3012" y="6"/>
                  </a:lnTo>
                  <a:lnTo>
                    <a:pt x="3014" y="6"/>
                  </a:lnTo>
                  <a:lnTo>
                    <a:pt x="3014" y="6"/>
                  </a:lnTo>
                  <a:lnTo>
                    <a:pt x="3020" y="6"/>
                  </a:lnTo>
                  <a:lnTo>
                    <a:pt x="3020" y="6"/>
                  </a:lnTo>
                  <a:lnTo>
                    <a:pt x="3020" y="6"/>
                  </a:lnTo>
                  <a:lnTo>
                    <a:pt x="3020" y="6"/>
                  </a:lnTo>
                  <a:lnTo>
                    <a:pt x="3022" y="8"/>
                  </a:lnTo>
                  <a:lnTo>
                    <a:pt x="3022" y="8"/>
                  </a:lnTo>
                  <a:lnTo>
                    <a:pt x="3024" y="8"/>
                  </a:lnTo>
                  <a:lnTo>
                    <a:pt x="3024" y="8"/>
                  </a:lnTo>
                  <a:lnTo>
                    <a:pt x="3024" y="6"/>
                  </a:lnTo>
                  <a:lnTo>
                    <a:pt x="3024" y="6"/>
                  </a:lnTo>
                  <a:lnTo>
                    <a:pt x="3028" y="8"/>
                  </a:lnTo>
                  <a:lnTo>
                    <a:pt x="3032" y="8"/>
                  </a:lnTo>
                  <a:lnTo>
                    <a:pt x="3032" y="8"/>
                  </a:lnTo>
                  <a:lnTo>
                    <a:pt x="3036" y="8"/>
                  </a:lnTo>
                  <a:lnTo>
                    <a:pt x="3036" y="8"/>
                  </a:lnTo>
                  <a:lnTo>
                    <a:pt x="3040" y="8"/>
                  </a:lnTo>
                  <a:lnTo>
                    <a:pt x="3040" y="8"/>
                  </a:lnTo>
                  <a:lnTo>
                    <a:pt x="3044" y="8"/>
                  </a:lnTo>
                  <a:lnTo>
                    <a:pt x="3044" y="8"/>
                  </a:lnTo>
                  <a:lnTo>
                    <a:pt x="3048" y="8"/>
                  </a:lnTo>
                  <a:lnTo>
                    <a:pt x="3048" y="8"/>
                  </a:lnTo>
                  <a:lnTo>
                    <a:pt x="3048" y="8"/>
                  </a:lnTo>
                  <a:lnTo>
                    <a:pt x="3048" y="8"/>
                  </a:lnTo>
                  <a:lnTo>
                    <a:pt x="3048" y="8"/>
                  </a:lnTo>
                  <a:lnTo>
                    <a:pt x="3048" y="8"/>
                  </a:lnTo>
                  <a:lnTo>
                    <a:pt x="3052" y="8"/>
                  </a:lnTo>
                  <a:lnTo>
                    <a:pt x="3052" y="8"/>
                  </a:lnTo>
                  <a:lnTo>
                    <a:pt x="3052" y="8"/>
                  </a:lnTo>
                  <a:lnTo>
                    <a:pt x="3052" y="8"/>
                  </a:lnTo>
                  <a:lnTo>
                    <a:pt x="3056" y="8"/>
                  </a:lnTo>
                  <a:lnTo>
                    <a:pt x="3056" y="8"/>
                  </a:lnTo>
                  <a:lnTo>
                    <a:pt x="3058" y="6"/>
                  </a:lnTo>
                  <a:lnTo>
                    <a:pt x="3058" y="6"/>
                  </a:lnTo>
                  <a:lnTo>
                    <a:pt x="3060" y="8"/>
                  </a:lnTo>
                  <a:lnTo>
                    <a:pt x="3060" y="8"/>
                  </a:lnTo>
                  <a:lnTo>
                    <a:pt x="3060" y="8"/>
                  </a:lnTo>
                  <a:lnTo>
                    <a:pt x="3060" y="8"/>
                  </a:lnTo>
                  <a:lnTo>
                    <a:pt x="3064" y="8"/>
                  </a:lnTo>
                  <a:lnTo>
                    <a:pt x="3064" y="8"/>
                  </a:lnTo>
                  <a:lnTo>
                    <a:pt x="3066" y="8"/>
                  </a:lnTo>
                  <a:lnTo>
                    <a:pt x="3066" y="8"/>
                  </a:lnTo>
                  <a:lnTo>
                    <a:pt x="3070" y="8"/>
                  </a:lnTo>
                  <a:lnTo>
                    <a:pt x="3070" y="8"/>
                  </a:lnTo>
                  <a:lnTo>
                    <a:pt x="3070" y="8"/>
                  </a:lnTo>
                  <a:lnTo>
                    <a:pt x="3070" y="8"/>
                  </a:lnTo>
                  <a:lnTo>
                    <a:pt x="3072" y="8"/>
                  </a:lnTo>
                  <a:lnTo>
                    <a:pt x="3072" y="8"/>
                  </a:lnTo>
                  <a:lnTo>
                    <a:pt x="3074" y="8"/>
                  </a:lnTo>
                  <a:lnTo>
                    <a:pt x="3074" y="8"/>
                  </a:lnTo>
                  <a:lnTo>
                    <a:pt x="3078" y="6"/>
                  </a:lnTo>
                  <a:lnTo>
                    <a:pt x="3078" y="6"/>
                  </a:lnTo>
                  <a:lnTo>
                    <a:pt x="3082" y="8"/>
                  </a:lnTo>
                  <a:lnTo>
                    <a:pt x="3082" y="8"/>
                  </a:lnTo>
                  <a:lnTo>
                    <a:pt x="3082" y="8"/>
                  </a:lnTo>
                  <a:lnTo>
                    <a:pt x="3082" y="8"/>
                  </a:lnTo>
                  <a:lnTo>
                    <a:pt x="3082" y="8"/>
                  </a:lnTo>
                  <a:lnTo>
                    <a:pt x="3082" y="8"/>
                  </a:lnTo>
                  <a:lnTo>
                    <a:pt x="3084" y="8"/>
                  </a:lnTo>
                  <a:lnTo>
                    <a:pt x="3084" y="8"/>
                  </a:lnTo>
                  <a:lnTo>
                    <a:pt x="3084" y="8"/>
                  </a:lnTo>
                  <a:lnTo>
                    <a:pt x="3084" y="8"/>
                  </a:lnTo>
                  <a:lnTo>
                    <a:pt x="3088" y="6"/>
                  </a:lnTo>
                  <a:lnTo>
                    <a:pt x="3088" y="6"/>
                  </a:lnTo>
                  <a:lnTo>
                    <a:pt x="3090" y="8"/>
                  </a:lnTo>
                  <a:lnTo>
                    <a:pt x="3090" y="8"/>
                  </a:lnTo>
                  <a:lnTo>
                    <a:pt x="3090" y="6"/>
                  </a:lnTo>
                  <a:lnTo>
                    <a:pt x="3090" y="6"/>
                  </a:lnTo>
                  <a:lnTo>
                    <a:pt x="3092" y="8"/>
                  </a:lnTo>
                  <a:lnTo>
                    <a:pt x="3092" y="8"/>
                  </a:lnTo>
                  <a:lnTo>
                    <a:pt x="3094" y="8"/>
                  </a:lnTo>
                  <a:lnTo>
                    <a:pt x="3094" y="8"/>
                  </a:lnTo>
                  <a:lnTo>
                    <a:pt x="3098" y="8"/>
                  </a:lnTo>
                  <a:lnTo>
                    <a:pt x="3098" y="8"/>
                  </a:lnTo>
                  <a:lnTo>
                    <a:pt x="3100" y="8"/>
                  </a:lnTo>
                  <a:lnTo>
                    <a:pt x="3100" y="8"/>
                  </a:lnTo>
                  <a:lnTo>
                    <a:pt x="3108" y="8"/>
                  </a:lnTo>
                  <a:lnTo>
                    <a:pt x="3108" y="8"/>
                  </a:lnTo>
                  <a:lnTo>
                    <a:pt x="3110" y="8"/>
                  </a:lnTo>
                  <a:lnTo>
                    <a:pt x="3110" y="8"/>
                  </a:lnTo>
                  <a:lnTo>
                    <a:pt x="3114" y="8"/>
                  </a:lnTo>
                  <a:lnTo>
                    <a:pt x="3114" y="8"/>
                  </a:lnTo>
                  <a:lnTo>
                    <a:pt x="3120" y="8"/>
                  </a:lnTo>
                  <a:lnTo>
                    <a:pt x="3120" y="8"/>
                  </a:lnTo>
                  <a:lnTo>
                    <a:pt x="3124" y="8"/>
                  </a:lnTo>
                  <a:lnTo>
                    <a:pt x="3124" y="8"/>
                  </a:lnTo>
                  <a:lnTo>
                    <a:pt x="3132" y="8"/>
                  </a:lnTo>
                  <a:lnTo>
                    <a:pt x="3132" y="8"/>
                  </a:lnTo>
                  <a:lnTo>
                    <a:pt x="3140" y="8"/>
                  </a:lnTo>
                  <a:lnTo>
                    <a:pt x="3140" y="8"/>
                  </a:lnTo>
                  <a:lnTo>
                    <a:pt x="3142" y="8"/>
                  </a:lnTo>
                  <a:lnTo>
                    <a:pt x="3142" y="8"/>
                  </a:lnTo>
                  <a:lnTo>
                    <a:pt x="3148" y="10"/>
                  </a:lnTo>
                  <a:lnTo>
                    <a:pt x="3148" y="10"/>
                  </a:lnTo>
                  <a:lnTo>
                    <a:pt x="3158" y="10"/>
                  </a:lnTo>
                  <a:lnTo>
                    <a:pt x="3158" y="10"/>
                  </a:lnTo>
                  <a:lnTo>
                    <a:pt x="3158" y="10"/>
                  </a:lnTo>
                  <a:lnTo>
                    <a:pt x="3158" y="10"/>
                  </a:lnTo>
                  <a:lnTo>
                    <a:pt x="3160" y="8"/>
                  </a:lnTo>
                  <a:lnTo>
                    <a:pt x="3160" y="8"/>
                  </a:lnTo>
                  <a:lnTo>
                    <a:pt x="3162" y="8"/>
                  </a:lnTo>
                  <a:lnTo>
                    <a:pt x="3162" y="8"/>
                  </a:lnTo>
                  <a:lnTo>
                    <a:pt x="3162" y="8"/>
                  </a:lnTo>
                  <a:lnTo>
                    <a:pt x="3162" y="8"/>
                  </a:lnTo>
                  <a:lnTo>
                    <a:pt x="3164" y="8"/>
                  </a:lnTo>
                  <a:lnTo>
                    <a:pt x="3164" y="8"/>
                  </a:lnTo>
                  <a:lnTo>
                    <a:pt x="3168" y="8"/>
                  </a:lnTo>
                  <a:lnTo>
                    <a:pt x="3168" y="8"/>
                  </a:lnTo>
                  <a:lnTo>
                    <a:pt x="3168" y="10"/>
                  </a:lnTo>
                  <a:lnTo>
                    <a:pt x="3168" y="10"/>
                  </a:lnTo>
                  <a:lnTo>
                    <a:pt x="3170" y="8"/>
                  </a:lnTo>
                  <a:lnTo>
                    <a:pt x="3170" y="8"/>
                  </a:lnTo>
                  <a:lnTo>
                    <a:pt x="3172" y="10"/>
                  </a:lnTo>
                  <a:lnTo>
                    <a:pt x="3172" y="10"/>
                  </a:lnTo>
                  <a:lnTo>
                    <a:pt x="3174" y="10"/>
                  </a:lnTo>
                  <a:lnTo>
                    <a:pt x="3174" y="10"/>
                  </a:lnTo>
                  <a:lnTo>
                    <a:pt x="3176" y="10"/>
                  </a:lnTo>
                  <a:lnTo>
                    <a:pt x="3176" y="10"/>
                  </a:lnTo>
                  <a:lnTo>
                    <a:pt x="3178" y="10"/>
                  </a:lnTo>
                  <a:lnTo>
                    <a:pt x="3178" y="10"/>
                  </a:lnTo>
                  <a:lnTo>
                    <a:pt x="3178" y="8"/>
                  </a:lnTo>
                  <a:lnTo>
                    <a:pt x="3178" y="8"/>
                  </a:lnTo>
                  <a:lnTo>
                    <a:pt x="3178" y="10"/>
                  </a:lnTo>
                  <a:lnTo>
                    <a:pt x="3178" y="10"/>
                  </a:lnTo>
                  <a:lnTo>
                    <a:pt x="3182" y="8"/>
                  </a:lnTo>
                  <a:lnTo>
                    <a:pt x="3182" y="8"/>
                  </a:lnTo>
                  <a:lnTo>
                    <a:pt x="3186" y="8"/>
                  </a:lnTo>
                  <a:lnTo>
                    <a:pt x="3186" y="8"/>
                  </a:lnTo>
                  <a:lnTo>
                    <a:pt x="3188" y="10"/>
                  </a:lnTo>
                  <a:lnTo>
                    <a:pt x="3188" y="10"/>
                  </a:lnTo>
                  <a:lnTo>
                    <a:pt x="3194" y="10"/>
                  </a:lnTo>
                  <a:lnTo>
                    <a:pt x="3194" y="10"/>
                  </a:lnTo>
                  <a:lnTo>
                    <a:pt x="3198" y="8"/>
                  </a:lnTo>
                  <a:lnTo>
                    <a:pt x="3198" y="8"/>
                  </a:lnTo>
                  <a:lnTo>
                    <a:pt x="3202" y="8"/>
                  </a:lnTo>
                  <a:lnTo>
                    <a:pt x="3202" y="8"/>
                  </a:lnTo>
                  <a:lnTo>
                    <a:pt x="3206" y="8"/>
                  </a:lnTo>
                  <a:lnTo>
                    <a:pt x="3206" y="8"/>
                  </a:lnTo>
                  <a:lnTo>
                    <a:pt x="3210" y="10"/>
                  </a:lnTo>
                  <a:lnTo>
                    <a:pt x="3210" y="10"/>
                  </a:lnTo>
                  <a:lnTo>
                    <a:pt x="3214" y="10"/>
                  </a:lnTo>
                  <a:lnTo>
                    <a:pt x="3214" y="10"/>
                  </a:lnTo>
                  <a:lnTo>
                    <a:pt x="3218" y="10"/>
                  </a:lnTo>
                  <a:lnTo>
                    <a:pt x="3218" y="10"/>
                  </a:lnTo>
                  <a:lnTo>
                    <a:pt x="3220" y="10"/>
                  </a:lnTo>
                  <a:lnTo>
                    <a:pt x="3220" y="10"/>
                  </a:lnTo>
                  <a:lnTo>
                    <a:pt x="3220" y="10"/>
                  </a:lnTo>
                  <a:lnTo>
                    <a:pt x="3220" y="10"/>
                  </a:lnTo>
                  <a:lnTo>
                    <a:pt x="3220" y="10"/>
                  </a:lnTo>
                  <a:lnTo>
                    <a:pt x="3220" y="10"/>
                  </a:lnTo>
                  <a:lnTo>
                    <a:pt x="3222" y="10"/>
                  </a:lnTo>
                  <a:lnTo>
                    <a:pt x="3222" y="10"/>
                  </a:lnTo>
                  <a:lnTo>
                    <a:pt x="3224" y="10"/>
                  </a:lnTo>
                  <a:lnTo>
                    <a:pt x="3224" y="10"/>
                  </a:lnTo>
                  <a:lnTo>
                    <a:pt x="3224" y="10"/>
                  </a:lnTo>
                  <a:lnTo>
                    <a:pt x="3224" y="10"/>
                  </a:lnTo>
                  <a:lnTo>
                    <a:pt x="3226" y="10"/>
                  </a:lnTo>
                  <a:lnTo>
                    <a:pt x="3226" y="10"/>
                  </a:lnTo>
                  <a:lnTo>
                    <a:pt x="3226" y="10"/>
                  </a:lnTo>
                  <a:lnTo>
                    <a:pt x="3226" y="10"/>
                  </a:lnTo>
                  <a:lnTo>
                    <a:pt x="3228" y="10"/>
                  </a:lnTo>
                  <a:lnTo>
                    <a:pt x="3228" y="10"/>
                  </a:lnTo>
                  <a:lnTo>
                    <a:pt x="3228" y="10"/>
                  </a:lnTo>
                  <a:lnTo>
                    <a:pt x="3228" y="10"/>
                  </a:lnTo>
                  <a:lnTo>
                    <a:pt x="3228" y="10"/>
                  </a:lnTo>
                  <a:lnTo>
                    <a:pt x="3228" y="10"/>
                  </a:lnTo>
                  <a:lnTo>
                    <a:pt x="3230" y="10"/>
                  </a:lnTo>
                  <a:lnTo>
                    <a:pt x="3230" y="10"/>
                  </a:lnTo>
                  <a:lnTo>
                    <a:pt x="3230" y="10"/>
                  </a:lnTo>
                  <a:lnTo>
                    <a:pt x="3230" y="10"/>
                  </a:lnTo>
                  <a:lnTo>
                    <a:pt x="3230" y="10"/>
                  </a:lnTo>
                  <a:lnTo>
                    <a:pt x="3230" y="10"/>
                  </a:lnTo>
                  <a:lnTo>
                    <a:pt x="3232" y="10"/>
                  </a:lnTo>
                  <a:lnTo>
                    <a:pt x="3232" y="10"/>
                  </a:lnTo>
                  <a:lnTo>
                    <a:pt x="3232" y="12"/>
                  </a:lnTo>
                  <a:lnTo>
                    <a:pt x="3232" y="12"/>
                  </a:lnTo>
                  <a:lnTo>
                    <a:pt x="3232" y="12"/>
                  </a:lnTo>
                  <a:lnTo>
                    <a:pt x="3232" y="12"/>
                  </a:lnTo>
                  <a:lnTo>
                    <a:pt x="3236" y="12"/>
                  </a:lnTo>
                  <a:lnTo>
                    <a:pt x="3236" y="12"/>
                  </a:lnTo>
                  <a:lnTo>
                    <a:pt x="3238" y="12"/>
                  </a:lnTo>
                  <a:lnTo>
                    <a:pt x="3238" y="12"/>
                  </a:lnTo>
                  <a:lnTo>
                    <a:pt x="3240" y="10"/>
                  </a:lnTo>
                  <a:lnTo>
                    <a:pt x="3240" y="10"/>
                  </a:lnTo>
                  <a:lnTo>
                    <a:pt x="3246" y="12"/>
                  </a:lnTo>
                  <a:lnTo>
                    <a:pt x="3246" y="12"/>
                  </a:lnTo>
                  <a:lnTo>
                    <a:pt x="3248" y="12"/>
                  </a:lnTo>
                  <a:lnTo>
                    <a:pt x="3248" y="12"/>
                  </a:lnTo>
                  <a:lnTo>
                    <a:pt x="3252" y="12"/>
                  </a:lnTo>
                  <a:lnTo>
                    <a:pt x="3256" y="12"/>
                  </a:lnTo>
                  <a:lnTo>
                    <a:pt x="3256" y="12"/>
                  </a:lnTo>
                  <a:lnTo>
                    <a:pt x="3258" y="12"/>
                  </a:lnTo>
                  <a:lnTo>
                    <a:pt x="3258" y="12"/>
                  </a:lnTo>
                  <a:lnTo>
                    <a:pt x="3260" y="12"/>
                  </a:lnTo>
                  <a:lnTo>
                    <a:pt x="3260" y="12"/>
                  </a:lnTo>
                  <a:lnTo>
                    <a:pt x="3262" y="12"/>
                  </a:lnTo>
                  <a:lnTo>
                    <a:pt x="3262" y="12"/>
                  </a:lnTo>
                  <a:lnTo>
                    <a:pt x="3262" y="14"/>
                  </a:lnTo>
                  <a:lnTo>
                    <a:pt x="3262" y="14"/>
                  </a:lnTo>
                  <a:lnTo>
                    <a:pt x="3262" y="14"/>
                  </a:lnTo>
                  <a:lnTo>
                    <a:pt x="3262" y="14"/>
                  </a:lnTo>
                  <a:lnTo>
                    <a:pt x="3262" y="14"/>
                  </a:lnTo>
                  <a:lnTo>
                    <a:pt x="3262" y="14"/>
                  </a:lnTo>
                  <a:lnTo>
                    <a:pt x="3262" y="14"/>
                  </a:lnTo>
                  <a:lnTo>
                    <a:pt x="3262" y="16"/>
                  </a:lnTo>
                  <a:lnTo>
                    <a:pt x="3262" y="16"/>
                  </a:lnTo>
                  <a:lnTo>
                    <a:pt x="3264" y="16"/>
                  </a:lnTo>
                  <a:lnTo>
                    <a:pt x="3264" y="16"/>
                  </a:lnTo>
                  <a:lnTo>
                    <a:pt x="3264" y="16"/>
                  </a:lnTo>
                  <a:lnTo>
                    <a:pt x="3264" y="18"/>
                  </a:lnTo>
                  <a:lnTo>
                    <a:pt x="3264" y="18"/>
                  </a:lnTo>
                  <a:lnTo>
                    <a:pt x="3266" y="16"/>
                  </a:lnTo>
                  <a:lnTo>
                    <a:pt x="3266" y="16"/>
                  </a:lnTo>
                  <a:lnTo>
                    <a:pt x="3266" y="16"/>
                  </a:lnTo>
                  <a:lnTo>
                    <a:pt x="3266" y="16"/>
                  </a:lnTo>
                  <a:lnTo>
                    <a:pt x="3264" y="16"/>
                  </a:lnTo>
                  <a:lnTo>
                    <a:pt x="3264" y="16"/>
                  </a:lnTo>
                  <a:lnTo>
                    <a:pt x="3268" y="14"/>
                  </a:lnTo>
                  <a:lnTo>
                    <a:pt x="3268" y="14"/>
                  </a:lnTo>
                  <a:lnTo>
                    <a:pt x="3268" y="12"/>
                  </a:lnTo>
                  <a:lnTo>
                    <a:pt x="3268" y="12"/>
                  </a:lnTo>
                  <a:lnTo>
                    <a:pt x="3272" y="14"/>
                  </a:lnTo>
                  <a:lnTo>
                    <a:pt x="3272" y="14"/>
                  </a:lnTo>
                  <a:lnTo>
                    <a:pt x="3272" y="14"/>
                  </a:lnTo>
                  <a:lnTo>
                    <a:pt x="3272" y="14"/>
                  </a:lnTo>
                  <a:lnTo>
                    <a:pt x="3274" y="14"/>
                  </a:lnTo>
                  <a:lnTo>
                    <a:pt x="3274" y="14"/>
                  </a:lnTo>
                  <a:lnTo>
                    <a:pt x="3276" y="14"/>
                  </a:lnTo>
                  <a:lnTo>
                    <a:pt x="3276" y="14"/>
                  </a:lnTo>
                  <a:lnTo>
                    <a:pt x="3276" y="14"/>
                  </a:lnTo>
                  <a:lnTo>
                    <a:pt x="3276" y="14"/>
                  </a:lnTo>
                  <a:lnTo>
                    <a:pt x="3278" y="14"/>
                  </a:lnTo>
                  <a:lnTo>
                    <a:pt x="3278" y="14"/>
                  </a:lnTo>
                  <a:lnTo>
                    <a:pt x="3280" y="14"/>
                  </a:lnTo>
                  <a:lnTo>
                    <a:pt x="3280" y="14"/>
                  </a:lnTo>
                  <a:lnTo>
                    <a:pt x="3282" y="14"/>
                  </a:lnTo>
                  <a:lnTo>
                    <a:pt x="3282" y="14"/>
                  </a:lnTo>
                  <a:lnTo>
                    <a:pt x="3284" y="14"/>
                  </a:lnTo>
                  <a:lnTo>
                    <a:pt x="3284" y="14"/>
                  </a:lnTo>
                  <a:lnTo>
                    <a:pt x="3290" y="12"/>
                  </a:lnTo>
                  <a:lnTo>
                    <a:pt x="3290" y="12"/>
                  </a:lnTo>
                  <a:lnTo>
                    <a:pt x="3294" y="12"/>
                  </a:lnTo>
                  <a:lnTo>
                    <a:pt x="3298" y="12"/>
                  </a:lnTo>
                  <a:lnTo>
                    <a:pt x="3298" y="12"/>
                  </a:lnTo>
                  <a:lnTo>
                    <a:pt x="3300" y="12"/>
                  </a:lnTo>
                  <a:lnTo>
                    <a:pt x="3300" y="12"/>
                  </a:lnTo>
                  <a:lnTo>
                    <a:pt x="3300" y="12"/>
                  </a:lnTo>
                  <a:lnTo>
                    <a:pt x="3300" y="12"/>
                  </a:lnTo>
                  <a:lnTo>
                    <a:pt x="3302" y="12"/>
                  </a:lnTo>
                  <a:lnTo>
                    <a:pt x="3302" y="12"/>
                  </a:lnTo>
                  <a:lnTo>
                    <a:pt x="3304" y="12"/>
                  </a:lnTo>
                  <a:lnTo>
                    <a:pt x="3304" y="12"/>
                  </a:lnTo>
                  <a:lnTo>
                    <a:pt x="3306" y="12"/>
                  </a:lnTo>
                  <a:lnTo>
                    <a:pt x="3306" y="12"/>
                  </a:lnTo>
                  <a:lnTo>
                    <a:pt x="3306" y="12"/>
                  </a:lnTo>
                  <a:lnTo>
                    <a:pt x="3306" y="12"/>
                  </a:lnTo>
                  <a:lnTo>
                    <a:pt x="3308" y="12"/>
                  </a:lnTo>
                  <a:lnTo>
                    <a:pt x="3308" y="12"/>
                  </a:lnTo>
                  <a:lnTo>
                    <a:pt x="3308" y="12"/>
                  </a:lnTo>
                  <a:lnTo>
                    <a:pt x="3308" y="12"/>
                  </a:lnTo>
                  <a:lnTo>
                    <a:pt x="3312" y="12"/>
                  </a:lnTo>
                  <a:lnTo>
                    <a:pt x="3312" y="12"/>
                  </a:lnTo>
                  <a:lnTo>
                    <a:pt x="3312" y="12"/>
                  </a:lnTo>
                  <a:lnTo>
                    <a:pt x="3312" y="12"/>
                  </a:lnTo>
                  <a:lnTo>
                    <a:pt x="3312" y="12"/>
                  </a:lnTo>
                  <a:lnTo>
                    <a:pt x="3312" y="12"/>
                  </a:lnTo>
                  <a:lnTo>
                    <a:pt x="3314" y="12"/>
                  </a:lnTo>
                  <a:lnTo>
                    <a:pt x="3314" y="12"/>
                  </a:lnTo>
                  <a:lnTo>
                    <a:pt x="3314" y="12"/>
                  </a:lnTo>
                  <a:lnTo>
                    <a:pt x="3314" y="12"/>
                  </a:lnTo>
                  <a:lnTo>
                    <a:pt x="3316" y="12"/>
                  </a:lnTo>
                  <a:lnTo>
                    <a:pt x="3316" y="12"/>
                  </a:lnTo>
                  <a:lnTo>
                    <a:pt x="3322" y="12"/>
                  </a:lnTo>
                  <a:lnTo>
                    <a:pt x="3322" y="12"/>
                  </a:lnTo>
                  <a:lnTo>
                    <a:pt x="3324" y="14"/>
                  </a:lnTo>
                  <a:lnTo>
                    <a:pt x="3324" y="14"/>
                  </a:lnTo>
                  <a:lnTo>
                    <a:pt x="3328" y="14"/>
                  </a:lnTo>
                  <a:lnTo>
                    <a:pt x="3328" y="14"/>
                  </a:lnTo>
                  <a:lnTo>
                    <a:pt x="3330" y="12"/>
                  </a:lnTo>
                  <a:lnTo>
                    <a:pt x="3330" y="12"/>
                  </a:lnTo>
                  <a:lnTo>
                    <a:pt x="3330" y="12"/>
                  </a:lnTo>
                  <a:lnTo>
                    <a:pt x="3330" y="12"/>
                  </a:lnTo>
                  <a:lnTo>
                    <a:pt x="3334" y="12"/>
                  </a:lnTo>
                  <a:lnTo>
                    <a:pt x="3334" y="12"/>
                  </a:lnTo>
                  <a:lnTo>
                    <a:pt x="3340" y="12"/>
                  </a:lnTo>
                  <a:lnTo>
                    <a:pt x="3340" y="12"/>
                  </a:lnTo>
                  <a:lnTo>
                    <a:pt x="3344" y="12"/>
                  </a:lnTo>
                  <a:lnTo>
                    <a:pt x="3344" y="12"/>
                  </a:lnTo>
                  <a:lnTo>
                    <a:pt x="3346" y="12"/>
                  </a:lnTo>
                  <a:lnTo>
                    <a:pt x="3346" y="12"/>
                  </a:lnTo>
                  <a:lnTo>
                    <a:pt x="3348" y="12"/>
                  </a:lnTo>
                  <a:lnTo>
                    <a:pt x="3348" y="12"/>
                  </a:lnTo>
                  <a:lnTo>
                    <a:pt x="3352" y="12"/>
                  </a:lnTo>
                  <a:lnTo>
                    <a:pt x="3352" y="12"/>
                  </a:lnTo>
                  <a:lnTo>
                    <a:pt x="3362" y="12"/>
                  </a:lnTo>
                  <a:lnTo>
                    <a:pt x="3362" y="12"/>
                  </a:lnTo>
                  <a:lnTo>
                    <a:pt x="3366" y="12"/>
                  </a:lnTo>
                  <a:lnTo>
                    <a:pt x="3366" y="12"/>
                  </a:lnTo>
                  <a:lnTo>
                    <a:pt x="3372" y="12"/>
                  </a:lnTo>
                  <a:lnTo>
                    <a:pt x="3372" y="12"/>
                  </a:lnTo>
                  <a:lnTo>
                    <a:pt x="3374" y="14"/>
                  </a:lnTo>
                  <a:lnTo>
                    <a:pt x="3374" y="14"/>
                  </a:lnTo>
                  <a:lnTo>
                    <a:pt x="3378" y="14"/>
                  </a:lnTo>
                  <a:lnTo>
                    <a:pt x="3378" y="14"/>
                  </a:lnTo>
                  <a:lnTo>
                    <a:pt x="3382" y="14"/>
                  </a:lnTo>
                  <a:lnTo>
                    <a:pt x="3384" y="14"/>
                  </a:lnTo>
                  <a:lnTo>
                    <a:pt x="3384" y="14"/>
                  </a:lnTo>
                  <a:lnTo>
                    <a:pt x="3392" y="12"/>
                  </a:lnTo>
                  <a:lnTo>
                    <a:pt x="3392" y="12"/>
                  </a:lnTo>
                  <a:lnTo>
                    <a:pt x="3396" y="14"/>
                  </a:lnTo>
                  <a:lnTo>
                    <a:pt x="3396" y="14"/>
                  </a:lnTo>
                  <a:lnTo>
                    <a:pt x="3408" y="12"/>
                  </a:lnTo>
                  <a:lnTo>
                    <a:pt x="3408" y="12"/>
                  </a:lnTo>
                  <a:lnTo>
                    <a:pt x="3412" y="12"/>
                  </a:lnTo>
                  <a:lnTo>
                    <a:pt x="3412" y="12"/>
                  </a:lnTo>
                  <a:lnTo>
                    <a:pt x="3418" y="12"/>
                  </a:lnTo>
                  <a:lnTo>
                    <a:pt x="3418" y="12"/>
                  </a:lnTo>
                  <a:lnTo>
                    <a:pt x="3418" y="12"/>
                  </a:lnTo>
                  <a:lnTo>
                    <a:pt x="3418" y="12"/>
                  </a:lnTo>
                  <a:lnTo>
                    <a:pt x="3418" y="12"/>
                  </a:lnTo>
                  <a:lnTo>
                    <a:pt x="3418" y="12"/>
                  </a:lnTo>
                  <a:lnTo>
                    <a:pt x="3422" y="12"/>
                  </a:lnTo>
                  <a:lnTo>
                    <a:pt x="3422" y="12"/>
                  </a:lnTo>
                  <a:lnTo>
                    <a:pt x="3422" y="12"/>
                  </a:lnTo>
                  <a:lnTo>
                    <a:pt x="3422" y="12"/>
                  </a:lnTo>
                  <a:lnTo>
                    <a:pt x="3422" y="12"/>
                  </a:lnTo>
                  <a:lnTo>
                    <a:pt x="3422" y="12"/>
                  </a:lnTo>
                  <a:lnTo>
                    <a:pt x="3422" y="12"/>
                  </a:lnTo>
                  <a:lnTo>
                    <a:pt x="3422" y="12"/>
                  </a:lnTo>
                  <a:lnTo>
                    <a:pt x="3424" y="12"/>
                  </a:lnTo>
                  <a:lnTo>
                    <a:pt x="3424" y="12"/>
                  </a:lnTo>
                  <a:lnTo>
                    <a:pt x="3426" y="12"/>
                  </a:lnTo>
                  <a:lnTo>
                    <a:pt x="3426" y="12"/>
                  </a:lnTo>
                  <a:lnTo>
                    <a:pt x="3426" y="12"/>
                  </a:lnTo>
                  <a:lnTo>
                    <a:pt x="3426" y="12"/>
                  </a:lnTo>
                  <a:lnTo>
                    <a:pt x="3428" y="12"/>
                  </a:lnTo>
                  <a:lnTo>
                    <a:pt x="3428" y="12"/>
                  </a:lnTo>
                  <a:lnTo>
                    <a:pt x="3428" y="12"/>
                  </a:lnTo>
                  <a:lnTo>
                    <a:pt x="3432" y="12"/>
                  </a:lnTo>
                  <a:lnTo>
                    <a:pt x="3432" y="12"/>
                  </a:lnTo>
                  <a:lnTo>
                    <a:pt x="3434" y="12"/>
                  </a:lnTo>
                  <a:lnTo>
                    <a:pt x="3434" y="12"/>
                  </a:lnTo>
                  <a:lnTo>
                    <a:pt x="3438" y="12"/>
                  </a:lnTo>
                  <a:lnTo>
                    <a:pt x="3438" y="12"/>
                  </a:lnTo>
                  <a:lnTo>
                    <a:pt x="3440" y="12"/>
                  </a:lnTo>
                  <a:lnTo>
                    <a:pt x="3440" y="12"/>
                  </a:lnTo>
                  <a:lnTo>
                    <a:pt x="3442" y="12"/>
                  </a:lnTo>
                  <a:lnTo>
                    <a:pt x="3442" y="12"/>
                  </a:lnTo>
                  <a:lnTo>
                    <a:pt x="3444" y="12"/>
                  </a:lnTo>
                  <a:lnTo>
                    <a:pt x="3444" y="12"/>
                  </a:lnTo>
                  <a:lnTo>
                    <a:pt x="3446" y="12"/>
                  </a:lnTo>
                  <a:lnTo>
                    <a:pt x="3446" y="12"/>
                  </a:lnTo>
                  <a:lnTo>
                    <a:pt x="3448" y="12"/>
                  </a:lnTo>
                  <a:lnTo>
                    <a:pt x="3448" y="12"/>
                  </a:lnTo>
                  <a:lnTo>
                    <a:pt x="3450" y="12"/>
                  </a:lnTo>
                  <a:lnTo>
                    <a:pt x="3450" y="12"/>
                  </a:lnTo>
                  <a:lnTo>
                    <a:pt x="3450" y="12"/>
                  </a:lnTo>
                  <a:lnTo>
                    <a:pt x="3450" y="12"/>
                  </a:lnTo>
                  <a:lnTo>
                    <a:pt x="3452" y="14"/>
                  </a:lnTo>
                  <a:lnTo>
                    <a:pt x="3452" y="14"/>
                  </a:lnTo>
                  <a:lnTo>
                    <a:pt x="3452" y="14"/>
                  </a:lnTo>
                  <a:lnTo>
                    <a:pt x="3454" y="16"/>
                  </a:lnTo>
                  <a:lnTo>
                    <a:pt x="3454" y="16"/>
                  </a:lnTo>
                  <a:lnTo>
                    <a:pt x="3456" y="16"/>
                  </a:lnTo>
                  <a:lnTo>
                    <a:pt x="3456" y="16"/>
                  </a:lnTo>
                  <a:lnTo>
                    <a:pt x="3456" y="16"/>
                  </a:lnTo>
                  <a:lnTo>
                    <a:pt x="3456" y="16"/>
                  </a:lnTo>
                  <a:lnTo>
                    <a:pt x="3456" y="16"/>
                  </a:lnTo>
                  <a:lnTo>
                    <a:pt x="3456" y="16"/>
                  </a:lnTo>
                  <a:lnTo>
                    <a:pt x="3456" y="18"/>
                  </a:lnTo>
                  <a:lnTo>
                    <a:pt x="3456" y="18"/>
                  </a:lnTo>
                  <a:lnTo>
                    <a:pt x="3456" y="18"/>
                  </a:lnTo>
                  <a:lnTo>
                    <a:pt x="3458" y="18"/>
                  </a:lnTo>
                  <a:lnTo>
                    <a:pt x="3458" y="18"/>
                  </a:lnTo>
                  <a:lnTo>
                    <a:pt x="3470" y="18"/>
                  </a:lnTo>
                  <a:lnTo>
                    <a:pt x="3470" y="18"/>
                  </a:lnTo>
                  <a:lnTo>
                    <a:pt x="3478" y="16"/>
                  </a:lnTo>
                  <a:lnTo>
                    <a:pt x="3478" y="16"/>
                  </a:lnTo>
                  <a:lnTo>
                    <a:pt x="3480" y="16"/>
                  </a:lnTo>
                  <a:lnTo>
                    <a:pt x="3480" y="16"/>
                  </a:lnTo>
                  <a:lnTo>
                    <a:pt x="3482" y="16"/>
                  </a:lnTo>
                  <a:lnTo>
                    <a:pt x="3482" y="16"/>
                  </a:lnTo>
                  <a:lnTo>
                    <a:pt x="3482" y="16"/>
                  </a:lnTo>
                  <a:lnTo>
                    <a:pt x="3482" y="16"/>
                  </a:lnTo>
                  <a:lnTo>
                    <a:pt x="3484" y="14"/>
                  </a:lnTo>
                  <a:lnTo>
                    <a:pt x="3484" y="14"/>
                  </a:lnTo>
                  <a:lnTo>
                    <a:pt x="3484" y="14"/>
                  </a:lnTo>
                  <a:lnTo>
                    <a:pt x="3484" y="14"/>
                  </a:lnTo>
                  <a:lnTo>
                    <a:pt x="3484" y="14"/>
                  </a:lnTo>
                  <a:lnTo>
                    <a:pt x="3488" y="14"/>
                  </a:lnTo>
                  <a:lnTo>
                    <a:pt x="3488" y="14"/>
                  </a:lnTo>
                  <a:lnTo>
                    <a:pt x="3490" y="14"/>
                  </a:lnTo>
                  <a:lnTo>
                    <a:pt x="3490" y="14"/>
                  </a:lnTo>
                  <a:lnTo>
                    <a:pt x="3494" y="14"/>
                  </a:lnTo>
                  <a:lnTo>
                    <a:pt x="3494" y="14"/>
                  </a:lnTo>
                  <a:lnTo>
                    <a:pt x="3498" y="12"/>
                  </a:lnTo>
                  <a:lnTo>
                    <a:pt x="3500" y="14"/>
                  </a:lnTo>
                  <a:lnTo>
                    <a:pt x="3500" y="14"/>
                  </a:lnTo>
                  <a:lnTo>
                    <a:pt x="3502" y="14"/>
                  </a:lnTo>
                  <a:lnTo>
                    <a:pt x="3502" y="14"/>
                  </a:lnTo>
                  <a:lnTo>
                    <a:pt x="3502" y="14"/>
                  </a:lnTo>
                  <a:lnTo>
                    <a:pt x="3502" y="14"/>
                  </a:lnTo>
                  <a:lnTo>
                    <a:pt x="3504" y="14"/>
                  </a:lnTo>
                  <a:lnTo>
                    <a:pt x="3504" y="14"/>
                  </a:lnTo>
                  <a:lnTo>
                    <a:pt x="3504" y="14"/>
                  </a:lnTo>
                  <a:lnTo>
                    <a:pt x="3504" y="14"/>
                  </a:lnTo>
                  <a:lnTo>
                    <a:pt x="3506" y="14"/>
                  </a:lnTo>
                  <a:lnTo>
                    <a:pt x="3506" y="14"/>
                  </a:lnTo>
                  <a:lnTo>
                    <a:pt x="3508" y="14"/>
                  </a:lnTo>
                  <a:lnTo>
                    <a:pt x="3508" y="14"/>
                  </a:lnTo>
                  <a:lnTo>
                    <a:pt x="3508" y="14"/>
                  </a:lnTo>
                  <a:lnTo>
                    <a:pt x="3508" y="14"/>
                  </a:lnTo>
                  <a:lnTo>
                    <a:pt x="3510" y="14"/>
                  </a:lnTo>
                  <a:lnTo>
                    <a:pt x="3510" y="14"/>
                  </a:lnTo>
                  <a:lnTo>
                    <a:pt x="3514" y="16"/>
                  </a:lnTo>
                  <a:lnTo>
                    <a:pt x="3514" y="16"/>
                  </a:lnTo>
                  <a:lnTo>
                    <a:pt x="3520" y="16"/>
                  </a:lnTo>
                  <a:lnTo>
                    <a:pt x="3520" y="16"/>
                  </a:lnTo>
                  <a:lnTo>
                    <a:pt x="3520" y="16"/>
                  </a:lnTo>
                  <a:lnTo>
                    <a:pt x="3520" y="16"/>
                  </a:lnTo>
                  <a:lnTo>
                    <a:pt x="3522" y="16"/>
                  </a:lnTo>
                  <a:lnTo>
                    <a:pt x="3524" y="18"/>
                  </a:lnTo>
                  <a:lnTo>
                    <a:pt x="3524" y="18"/>
                  </a:lnTo>
                  <a:lnTo>
                    <a:pt x="3524" y="18"/>
                  </a:lnTo>
                  <a:lnTo>
                    <a:pt x="3524" y="18"/>
                  </a:lnTo>
                  <a:lnTo>
                    <a:pt x="3526" y="18"/>
                  </a:lnTo>
                  <a:lnTo>
                    <a:pt x="3526" y="18"/>
                  </a:lnTo>
                  <a:lnTo>
                    <a:pt x="3530" y="18"/>
                  </a:lnTo>
                  <a:lnTo>
                    <a:pt x="3530" y="18"/>
                  </a:lnTo>
                  <a:lnTo>
                    <a:pt x="3530" y="16"/>
                  </a:lnTo>
                  <a:lnTo>
                    <a:pt x="3530" y="16"/>
                  </a:lnTo>
                  <a:lnTo>
                    <a:pt x="3530" y="16"/>
                  </a:lnTo>
                  <a:lnTo>
                    <a:pt x="3530" y="16"/>
                  </a:lnTo>
                  <a:lnTo>
                    <a:pt x="3532" y="16"/>
                  </a:lnTo>
                  <a:lnTo>
                    <a:pt x="3532" y="16"/>
                  </a:lnTo>
                  <a:lnTo>
                    <a:pt x="3534" y="14"/>
                  </a:lnTo>
                  <a:lnTo>
                    <a:pt x="3534" y="14"/>
                  </a:lnTo>
                  <a:lnTo>
                    <a:pt x="3540" y="12"/>
                  </a:lnTo>
                  <a:lnTo>
                    <a:pt x="3540" y="12"/>
                  </a:lnTo>
                  <a:lnTo>
                    <a:pt x="3554" y="14"/>
                  </a:lnTo>
                  <a:lnTo>
                    <a:pt x="3554" y="14"/>
                  </a:lnTo>
                  <a:lnTo>
                    <a:pt x="3556" y="14"/>
                  </a:lnTo>
                  <a:lnTo>
                    <a:pt x="3556" y="14"/>
                  </a:lnTo>
                  <a:lnTo>
                    <a:pt x="3560" y="14"/>
                  </a:lnTo>
                  <a:lnTo>
                    <a:pt x="3560" y="14"/>
                  </a:lnTo>
                  <a:lnTo>
                    <a:pt x="3566" y="14"/>
                  </a:lnTo>
                  <a:lnTo>
                    <a:pt x="3572" y="14"/>
                  </a:lnTo>
                  <a:lnTo>
                    <a:pt x="3572" y="14"/>
                  </a:lnTo>
                  <a:lnTo>
                    <a:pt x="3576" y="14"/>
                  </a:lnTo>
                  <a:lnTo>
                    <a:pt x="3582" y="14"/>
                  </a:lnTo>
                  <a:lnTo>
                    <a:pt x="3582" y="14"/>
                  </a:lnTo>
                  <a:lnTo>
                    <a:pt x="3588" y="14"/>
                  </a:lnTo>
                  <a:lnTo>
                    <a:pt x="3588" y="14"/>
                  </a:lnTo>
                  <a:lnTo>
                    <a:pt x="3592" y="16"/>
                  </a:lnTo>
                  <a:lnTo>
                    <a:pt x="3592" y="16"/>
                  </a:lnTo>
                  <a:lnTo>
                    <a:pt x="3600" y="16"/>
                  </a:lnTo>
                  <a:lnTo>
                    <a:pt x="3600" y="16"/>
                  </a:lnTo>
                  <a:lnTo>
                    <a:pt x="3602" y="16"/>
                  </a:lnTo>
                  <a:lnTo>
                    <a:pt x="3602" y="16"/>
                  </a:lnTo>
                  <a:lnTo>
                    <a:pt x="3602" y="16"/>
                  </a:lnTo>
                  <a:lnTo>
                    <a:pt x="3602" y="16"/>
                  </a:lnTo>
                  <a:lnTo>
                    <a:pt x="3604" y="18"/>
                  </a:lnTo>
                  <a:lnTo>
                    <a:pt x="3604" y="18"/>
                  </a:lnTo>
                  <a:lnTo>
                    <a:pt x="3614" y="16"/>
                  </a:lnTo>
                  <a:lnTo>
                    <a:pt x="3614" y="16"/>
                  </a:lnTo>
                  <a:lnTo>
                    <a:pt x="3616" y="16"/>
                  </a:lnTo>
                  <a:lnTo>
                    <a:pt x="3616" y="16"/>
                  </a:lnTo>
                  <a:lnTo>
                    <a:pt x="3618" y="16"/>
                  </a:lnTo>
                  <a:lnTo>
                    <a:pt x="3618" y="16"/>
                  </a:lnTo>
                  <a:lnTo>
                    <a:pt x="3618" y="16"/>
                  </a:lnTo>
                  <a:lnTo>
                    <a:pt x="3618" y="16"/>
                  </a:lnTo>
                  <a:lnTo>
                    <a:pt x="3618" y="14"/>
                  </a:lnTo>
                  <a:lnTo>
                    <a:pt x="3618" y="14"/>
                  </a:lnTo>
                  <a:lnTo>
                    <a:pt x="3620" y="16"/>
                  </a:lnTo>
                  <a:lnTo>
                    <a:pt x="3620" y="16"/>
                  </a:lnTo>
                  <a:lnTo>
                    <a:pt x="3620" y="16"/>
                  </a:lnTo>
                  <a:lnTo>
                    <a:pt x="3620" y="16"/>
                  </a:lnTo>
                  <a:lnTo>
                    <a:pt x="3620" y="14"/>
                  </a:lnTo>
                  <a:lnTo>
                    <a:pt x="3620" y="14"/>
                  </a:lnTo>
                  <a:lnTo>
                    <a:pt x="3620" y="16"/>
                  </a:lnTo>
                  <a:lnTo>
                    <a:pt x="3620" y="16"/>
                  </a:lnTo>
                  <a:lnTo>
                    <a:pt x="3622" y="14"/>
                  </a:lnTo>
                  <a:lnTo>
                    <a:pt x="3622" y="14"/>
                  </a:lnTo>
                  <a:lnTo>
                    <a:pt x="3622" y="16"/>
                  </a:lnTo>
                  <a:lnTo>
                    <a:pt x="3622" y="16"/>
                  </a:lnTo>
                  <a:lnTo>
                    <a:pt x="3624" y="16"/>
                  </a:lnTo>
                  <a:lnTo>
                    <a:pt x="3624" y="16"/>
                  </a:lnTo>
                  <a:lnTo>
                    <a:pt x="3624" y="16"/>
                  </a:lnTo>
                  <a:lnTo>
                    <a:pt x="3624" y="16"/>
                  </a:lnTo>
                  <a:lnTo>
                    <a:pt x="3630" y="16"/>
                  </a:lnTo>
                  <a:lnTo>
                    <a:pt x="3630" y="16"/>
                  </a:lnTo>
                  <a:lnTo>
                    <a:pt x="3630" y="16"/>
                  </a:lnTo>
                  <a:lnTo>
                    <a:pt x="3630" y="16"/>
                  </a:lnTo>
                  <a:lnTo>
                    <a:pt x="3630" y="16"/>
                  </a:lnTo>
                  <a:lnTo>
                    <a:pt x="3630" y="16"/>
                  </a:lnTo>
                  <a:lnTo>
                    <a:pt x="3630" y="16"/>
                  </a:lnTo>
                  <a:lnTo>
                    <a:pt x="3630" y="16"/>
                  </a:lnTo>
                  <a:lnTo>
                    <a:pt x="3634" y="16"/>
                  </a:lnTo>
                  <a:lnTo>
                    <a:pt x="3634" y="16"/>
                  </a:lnTo>
                  <a:lnTo>
                    <a:pt x="3634" y="16"/>
                  </a:lnTo>
                  <a:lnTo>
                    <a:pt x="3634" y="16"/>
                  </a:lnTo>
                  <a:lnTo>
                    <a:pt x="3634" y="16"/>
                  </a:lnTo>
                  <a:lnTo>
                    <a:pt x="3634" y="16"/>
                  </a:lnTo>
                  <a:lnTo>
                    <a:pt x="3634" y="16"/>
                  </a:lnTo>
                  <a:lnTo>
                    <a:pt x="3634"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8" y="16"/>
                  </a:lnTo>
                  <a:lnTo>
                    <a:pt x="3638" y="16"/>
                  </a:lnTo>
                  <a:lnTo>
                    <a:pt x="3638" y="16"/>
                  </a:lnTo>
                  <a:lnTo>
                    <a:pt x="3638" y="16"/>
                  </a:lnTo>
                  <a:lnTo>
                    <a:pt x="3638" y="16"/>
                  </a:lnTo>
                  <a:lnTo>
                    <a:pt x="3638" y="16"/>
                  </a:lnTo>
                  <a:lnTo>
                    <a:pt x="3638" y="16"/>
                  </a:lnTo>
                  <a:lnTo>
                    <a:pt x="3638" y="16"/>
                  </a:lnTo>
                  <a:lnTo>
                    <a:pt x="3642" y="16"/>
                  </a:lnTo>
                  <a:lnTo>
                    <a:pt x="3642" y="16"/>
                  </a:lnTo>
                  <a:lnTo>
                    <a:pt x="3642" y="16"/>
                  </a:lnTo>
                  <a:lnTo>
                    <a:pt x="3642" y="16"/>
                  </a:lnTo>
                  <a:lnTo>
                    <a:pt x="3642" y="16"/>
                  </a:lnTo>
                  <a:lnTo>
                    <a:pt x="3642" y="16"/>
                  </a:lnTo>
                  <a:lnTo>
                    <a:pt x="3646" y="18"/>
                  </a:lnTo>
                  <a:lnTo>
                    <a:pt x="3646" y="18"/>
                  </a:lnTo>
                  <a:lnTo>
                    <a:pt x="3646" y="18"/>
                  </a:lnTo>
                  <a:lnTo>
                    <a:pt x="3646" y="18"/>
                  </a:lnTo>
                  <a:lnTo>
                    <a:pt x="3648" y="16"/>
                  </a:lnTo>
                  <a:lnTo>
                    <a:pt x="3648" y="16"/>
                  </a:lnTo>
                  <a:lnTo>
                    <a:pt x="3648" y="16"/>
                  </a:lnTo>
                  <a:lnTo>
                    <a:pt x="3648" y="16"/>
                  </a:lnTo>
                  <a:lnTo>
                    <a:pt x="3650" y="16"/>
                  </a:lnTo>
                  <a:lnTo>
                    <a:pt x="3650" y="16"/>
                  </a:lnTo>
                  <a:lnTo>
                    <a:pt x="3652" y="16"/>
                  </a:lnTo>
                  <a:lnTo>
                    <a:pt x="3652" y="16"/>
                  </a:lnTo>
                  <a:lnTo>
                    <a:pt x="3652" y="16"/>
                  </a:lnTo>
                  <a:lnTo>
                    <a:pt x="3652" y="16"/>
                  </a:lnTo>
                  <a:lnTo>
                    <a:pt x="3654" y="16"/>
                  </a:lnTo>
                  <a:lnTo>
                    <a:pt x="3654" y="16"/>
                  </a:lnTo>
                  <a:lnTo>
                    <a:pt x="3654" y="16"/>
                  </a:lnTo>
                  <a:lnTo>
                    <a:pt x="3654" y="16"/>
                  </a:lnTo>
                  <a:lnTo>
                    <a:pt x="3656" y="14"/>
                  </a:lnTo>
                  <a:lnTo>
                    <a:pt x="3658" y="14"/>
                  </a:lnTo>
                  <a:lnTo>
                    <a:pt x="3658" y="14"/>
                  </a:lnTo>
                  <a:lnTo>
                    <a:pt x="3658" y="16"/>
                  </a:lnTo>
                  <a:lnTo>
                    <a:pt x="3658" y="16"/>
                  </a:lnTo>
                  <a:lnTo>
                    <a:pt x="3658" y="16"/>
                  </a:lnTo>
                  <a:lnTo>
                    <a:pt x="3662" y="20"/>
                  </a:lnTo>
                  <a:lnTo>
                    <a:pt x="3662" y="20"/>
                  </a:lnTo>
                  <a:lnTo>
                    <a:pt x="3668" y="20"/>
                  </a:lnTo>
                  <a:lnTo>
                    <a:pt x="3672" y="20"/>
                  </a:lnTo>
                  <a:lnTo>
                    <a:pt x="3672" y="20"/>
                  </a:lnTo>
                  <a:lnTo>
                    <a:pt x="3678" y="22"/>
                  </a:lnTo>
                  <a:lnTo>
                    <a:pt x="3684" y="22"/>
                  </a:lnTo>
                  <a:lnTo>
                    <a:pt x="3684" y="22"/>
                  </a:lnTo>
                  <a:lnTo>
                    <a:pt x="3688" y="20"/>
                  </a:lnTo>
                  <a:lnTo>
                    <a:pt x="3688" y="20"/>
                  </a:lnTo>
                  <a:lnTo>
                    <a:pt x="3690" y="20"/>
                  </a:lnTo>
                  <a:lnTo>
                    <a:pt x="3690" y="20"/>
                  </a:lnTo>
                  <a:lnTo>
                    <a:pt x="3692" y="18"/>
                  </a:lnTo>
                  <a:lnTo>
                    <a:pt x="3692" y="18"/>
                  </a:lnTo>
                  <a:lnTo>
                    <a:pt x="3692" y="18"/>
                  </a:lnTo>
                  <a:lnTo>
                    <a:pt x="3692" y="18"/>
                  </a:lnTo>
                  <a:lnTo>
                    <a:pt x="3692" y="18"/>
                  </a:lnTo>
                  <a:lnTo>
                    <a:pt x="3692" y="18"/>
                  </a:lnTo>
                  <a:lnTo>
                    <a:pt x="3692" y="18"/>
                  </a:lnTo>
                  <a:lnTo>
                    <a:pt x="3692" y="18"/>
                  </a:lnTo>
                  <a:lnTo>
                    <a:pt x="3694" y="18"/>
                  </a:lnTo>
                  <a:lnTo>
                    <a:pt x="3694" y="18"/>
                  </a:lnTo>
                  <a:lnTo>
                    <a:pt x="3698" y="18"/>
                  </a:lnTo>
                  <a:lnTo>
                    <a:pt x="3698" y="18"/>
                  </a:lnTo>
                  <a:lnTo>
                    <a:pt x="3702" y="16"/>
                  </a:lnTo>
                  <a:lnTo>
                    <a:pt x="3702" y="16"/>
                  </a:lnTo>
                  <a:lnTo>
                    <a:pt x="3708" y="18"/>
                  </a:lnTo>
                  <a:lnTo>
                    <a:pt x="3708" y="18"/>
                  </a:lnTo>
                  <a:lnTo>
                    <a:pt x="3710" y="18"/>
                  </a:lnTo>
                  <a:lnTo>
                    <a:pt x="3710" y="18"/>
                  </a:lnTo>
                  <a:lnTo>
                    <a:pt x="3714" y="18"/>
                  </a:lnTo>
                  <a:lnTo>
                    <a:pt x="3714" y="18"/>
                  </a:lnTo>
                  <a:lnTo>
                    <a:pt x="3716" y="18"/>
                  </a:lnTo>
                  <a:lnTo>
                    <a:pt x="3716" y="18"/>
                  </a:lnTo>
                  <a:lnTo>
                    <a:pt x="3720" y="18"/>
                  </a:lnTo>
                  <a:lnTo>
                    <a:pt x="3720" y="18"/>
                  </a:lnTo>
                  <a:lnTo>
                    <a:pt x="3726" y="18"/>
                  </a:lnTo>
                  <a:lnTo>
                    <a:pt x="3726" y="18"/>
                  </a:lnTo>
                  <a:lnTo>
                    <a:pt x="3732" y="18"/>
                  </a:lnTo>
                  <a:lnTo>
                    <a:pt x="3732" y="18"/>
                  </a:lnTo>
                  <a:lnTo>
                    <a:pt x="3734" y="18"/>
                  </a:lnTo>
                  <a:lnTo>
                    <a:pt x="3734" y="18"/>
                  </a:lnTo>
                  <a:lnTo>
                    <a:pt x="3740" y="18"/>
                  </a:lnTo>
                  <a:lnTo>
                    <a:pt x="3740" y="18"/>
                  </a:lnTo>
                  <a:lnTo>
                    <a:pt x="3748" y="18"/>
                  </a:lnTo>
                  <a:lnTo>
                    <a:pt x="3748" y="18"/>
                  </a:lnTo>
                  <a:lnTo>
                    <a:pt x="3756" y="18"/>
                  </a:lnTo>
                  <a:lnTo>
                    <a:pt x="3756" y="18"/>
                  </a:lnTo>
                  <a:lnTo>
                    <a:pt x="3760" y="20"/>
                  </a:lnTo>
                  <a:lnTo>
                    <a:pt x="3760" y="20"/>
                  </a:lnTo>
                  <a:lnTo>
                    <a:pt x="3764" y="20"/>
                  </a:lnTo>
                  <a:lnTo>
                    <a:pt x="3764" y="20"/>
                  </a:lnTo>
                  <a:lnTo>
                    <a:pt x="3770" y="20"/>
                  </a:lnTo>
                  <a:lnTo>
                    <a:pt x="3770" y="20"/>
                  </a:lnTo>
                  <a:lnTo>
                    <a:pt x="3772" y="20"/>
                  </a:lnTo>
                  <a:lnTo>
                    <a:pt x="3772" y="20"/>
                  </a:lnTo>
                  <a:lnTo>
                    <a:pt x="3776" y="20"/>
                  </a:lnTo>
                  <a:lnTo>
                    <a:pt x="3776" y="20"/>
                  </a:lnTo>
                  <a:lnTo>
                    <a:pt x="3778" y="20"/>
                  </a:lnTo>
                  <a:lnTo>
                    <a:pt x="3780" y="20"/>
                  </a:lnTo>
                  <a:lnTo>
                    <a:pt x="3780" y="20"/>
                  </a:lnTo>
                  <a:lnTo>
                    <a:pt x="3782" y="20"/>
                  </a:lnTo>
                  <a:lnTo>
                    <a:pt x="3782" y="20"/>
                  </a:lnTo>
                  <a:lnTo>
                    <a:pt x="3784" y="20"/>
                  </a:lnTo>
                  <a:lnTo>
                    <a:pt x="3784" y="20"/>
                  </a:lnTo>
                  <a:lnTo>
                    <a:pt x="3784" y="20"/>
                  </a:lnTo>
                  <a:lnTo>
                    <a:pt x="3784" y="20"/>
                  </a:lnTo>
                  <a:lnTo>
                    <a:pt x="3786" y="20"/>
                  </a:lnTo>
                  <a:lnTo>
                    <a:pt x="3786" y="20"/>
                  </a:lnTo>
                  <a:lnTo>
                    <a:pt x="3786" y="20"/>
                  </a:lnTo>
                  <a:lnTo>
                    <a:pt x="3786" y="20"/>
                  </a:lnTo>
                  <a:lnTo>
                    <a:pt x="3788" y="20"/>
                  </a:lnTo>
                  <a:lnTo>
                    <a:pt x="3788" y="20"/>
                  </a:lnTo>
                  <a:lnTo>
                    <a:pt x="3790" y="22"/>
                  </a:lnTo>
                  <a:lnTo>
                    <a:pt x="3790" y="22"/>
                  </a:lnTo>
                  <a:lnTo>
                    <a:pt x="3794" y="22"/>
                  </a:lnTo>
                  <a:lnTo>
                    <a:pt x="3794" y="22"/>
                  </a:lnTo>
                  <a:lnTo>
                    <a:pt x="3796" y="22"/>
                  </a:lnTo>
                  <a:lnTo>
                    <a:pt x="3796" y="22"/>
                  </a:lnTo>
                  <a:lnTo>
                    <a:pt x="3796" y="22"/>
                  </a:lnTo>
                  <a:lnTo>
                    <a:pt x="3796" y="22"/>
                  </a:lnTo>
                  <a:lnTo>
                    <a:pt x="3796" y="22"/>
                  </a:lnTo>
                  <a:lnTo>
                    <a:pt x="3796" y="22"/>
                  </a:lnTo>
                  <a:lnTo>
                    <a:pt x="3798" y="20"/>
                  </a:lnTo>
                  <a:lnTo>
                    <a:pt x="3798" y="20"/>
                  </a:lnTo>
                  <a:lnTo>
                    <a:pt x="3802" y="22"/>
                  </a:lnTo>
                  <a:lnTo>
                    <a:pt x="3802" y="22"/>
                  </a:lnTo>
                  <a:lnTo>
                    <a:pt x="3802" y="20"/>
                  </a:lnTo>
                  <a:lnTo>
                    <a:pt x="3802" y="20"/>
                  </a:lnTo>
                  <a:lnTo>
                    <a:pt x="3804" y="20"/>
                  </a:lnTo>
                  <a:lnTo>
                    <a:pt x="3804" y="20"/>
                  </a:lnTo>
                  <a:lnTo>
                    <a:pt x="3804" y="22"/>
                  </a:lnTo>
                  <a:lnTo>
                    <a:pt x="3804" y="22"/>
                  </a:lnTo>
                  <a:lnTo>
                    <a:pt x="3806" y="22"/>
                  </a:lnTo>
                  <a:lnTo>
                    <a:pt x="3806" y="22"/>
                  </a:lnTo>
                  <a:lnTo>
                    <a:pt x="3806" y="22"/>
                  </a:lnTo>
                  <a:lnTo>
                    <a:pt x="3806" y="22"/>
                  </a:lnTo>
                  <a:lnTo>
                    <a:pt x="3808" y="22"/>
                  </a:lnTo>
                  <a:lnTo>
                    <a:pt x="3808" y="22"/>
                  </a:lnTo>
                  <a:lnTo>
                    <a:pt x="3808" y="22"/>
                  </a:lnTo>
                  <a:lnTo>
                    <a:pt x="3808" y="22"/>
                  </a:lnTo>
                  <a:lnTo>
                    <a:pt x="3808" y="22"/>
                  </a:lnTo>
                  <a:lnTo>
                    <a:pt x="3808" y="22"/>
                  </a:lnTo>
                  <a:lnTo>
                    <a:pt x="3808" y="22"/>
                  </a:lnTo>
                  <a:lnTo>
                    <a:pt x="3808" y="22"/>
                  </a:lnTo>
                  <a:lnTo>
                    <a:pt x="3808" y="22"/>
                  </a:lnTo>
                  <a:lnTo>
                    <a:pt x="3808" y="22"/>
                  </a:lnTo>
                  <a:lnTo>
                    <a:pt x="3810" y="22"/>
                  </a:lnTo>
                  <a:lnTo>
                    <a:pt x="3810" y="22"/>
                  </a:lnTo>
                  <a:lnTo>
                    <a:pt x="3810" y="22"/>
                  </a:lnTo>
                  <a:lnTo>
                    <a:pt x="3810" y="22"/>
                  </a:lnTo>
                  <a:lnTo>
                    <a:pt x="3810" y="22"/>
                  </a:lnTo>
                  <a:lnTo>
                    <a:pt x="3810" y="22"/>
                  </a:lnTo>
                  <a:lnTo>
                    <a:pt x="3810" y="22"/>
                  </a:lnTo>
                  <a:lnTo>
                    <a:pt x="3810" y="22"/>
                  </a:lnTo>
                  <a:lnTo>
                    <a:pt x="3810" y="22"/>
                  </a:lnTo>
                  <a:lnTo>
                    <a:pt x="3810" y="22"/>
                  </a:lnTo>
                  <a:lnTo>
                    <a:pt x="3812" y="22"/>
                  </a:lnTo>
                  <a:lnTo>
                    <a:pt x="3812" y="22"/>
                  </a:lnTo>
                  <a:lnTo>
                    <a:pt x="3814" y="22"/>
                  </a:lnTo>
                  <a:lnTo>
                    <a:pt x="3814" y="22"/>
                  </a:lnTo>
                  <a:lnTo>
                    <a:pt x="3816" y="22"/>
                  </a:lnTo>
                  <a:lnTo>
                    <a:pt x="3816" y="22"/>
                  </a:lnTo>
                  <a:lnTo>
                    <a:pt x="3818" y="22"/>
                  </a:lnTo>
                  <a:lnTo>
                    <a:pt x="3818" y="22"/>
                  </a:lnTo>
                  <a:lnTo>
                    <a:pt x="3822" y="22"/>
                  </a:lnTo>
                  <a:lnTo>
                    <a:pt x="3822" y="22"/>
                  </a:lnTo>
                  <a:lnTo>
                    <a:pt x="3824" y="22"/>
                  </a:lnTo>
                  <a:lnTo>
                    <a:pt x="3824" y="22"/>
                  </a:lnTo>
                  <a:lnTo>
                    <a:pt x="3828" y="24"/>
                  </a:lnTo>
                  <a:lnTo>
                    <a:pt x="3828" y="24"/>
                  </a:lnTo>
                  <a:lnTo>
                    <a:pt x="3828" y="22"/>
                  </a:lnTo>
                  <a:lnTo>
                    <a:pt x="3828" y="22"/>
                  </a:lnTo>
                  <a:lnTo>
                    <a:pt x="3830" y="24"/>
                  </a:lnTo>
                  <a:lnTo>
                    <a:pt x="3830" y="24"/>
                  </a:lnTo>
                  <a:lnTo>
                    <a:pt x="3832" y="24"/>
                  </a:lnTo>
                  <a:lnTo>
                    <a:pt x="3832" y="24"/>
                  </a:lnTo>
                  <a:lnTo>
                    <a:pt x="3834" y="24"/>
                  </a:lnTo>
                  <a:lnTo>
                    <a:pt x="3834" y="24"/>
                  </a:lnTo>
                  <a:lnTo>
                    <a:pt x="3836" y="24"/>
                  </a:lnTo>
                  <a:lnTo>
                    <a:pt x="3836" y="24"/>
                  </a:lnTo>
                  <a:lnTo>
                    <a:pt x="3838" y="24"/>
                  </a:lnTo>
                  <a:lnTo>
                    <a:pt x="3838" y="24"/>
                  </a:lnTo>
                  <a:lnTo>
                    <a:pt x="3838" y="24"/>
                  </a:lnTo>
                  <a:lnTo>
                    <a:pt x="3838" y="24"/>
                  </a:lnTo>
                  <a:lnTo>
                    <a:pt x="3840" y="24"/>
                  </a:lnTo>
                  <a:lnTo>
                    <a:pt x="3840" y="24"/>
                  </a:lnTo>
                  <a:lnTo>
                    <a:pt x="3840" y="24"/>
                  </a:lnTo>
                  <a:lnTo>
                    <a:pt x="3840" y="24"/>
                  </a:lnTo>
                  <a:lnTo>
                    <a:pt x="3846" y="24"/>
                  </a:lnTo>
                  <a:lnTo>
                    <a:pt x="3846" y="24"/>
                  </a:lnTo>
                  <a:lnTo>
                    <a:pt x="3850" y="26"/>
                  </a:lnTo>
                  <a:lnTo>
                    <a:pt x="3850" y="26"/>
                  </a:lnTo>
                  <a:lnTo>
                    <a:pt x="3860" y="26"/>
                  </a:lnTo>
                  <a:lnTo>
                    <a:pt x="3860" y="26"/>
                  </a:lnTo>
                  <a:lnTo>
                    <a:pt x="3864" y="24"/>
                  </a:lnTo>
                  <a:lnTo>
                    <a:pt x="3864" y="24"/>
                  </a:lnTo>
                  <a:lnTo>
                    <a:pt x="3868" y="26"/>
                  </a:lnTo>
                  <a:lnTo>
                    <a:pt x="3868" y="26"/>
                  </a:lnTo>
                  <a:lnTo>
                    <a:pt x="3876" y="26"/>
                  </a:lnTo>
                  <a:lnTo>
                    <a:pt x="3876" y="26"/>
                  </a:lnTo>
                  <a:lnTo>
                    <a:pt x="3878" y="26"/>
                  </a:lnTo>
                  <a:lnTo>
                    <a:pt x="3878" y="26"/>
                  </a:lnTo>
                  <a:lnTo>
                    <a:pt x="3890" y="28"/>
                  </a:lnTo>
                  <a:lnTo>
                    <a:pt x="3890" y="28"/>
                  </a:lnTo>
                  <a:lnTo>
                    <a:pt x="3892" y="28"/>
                  </a:lnTo>
                  <a:lnTo>
                    <a:pt x="3892" y="28"/>
                  </a:lnTo>
                  <a:lnTo>
                    <a:pt x="3902" y="28"/>
                  </a:lnTo>
                  <a:lnTo>
                    <a:pt x="3902" y="28"/>
                  </a:lnTo>
                  <a:lnTo>
                    <a:pt x="3904" y="30"/>
                  </a:lnTo>
                  <a:lnTo>
                    <a:pt x="3904" y="30"/>
                  </a:lnTo>
                  <a:lnTo>
                    <a:pt x="3908" y="28"/>
                  </a:lnTo>
                  <a:lnTo>
                    <a:pt x="3908" y="28"/>
                  </a:lnTo>
                  <a:lnTo>
                    <a:pt x="3910" y="28"/>
                  </a:lnTo>
                  <a:lnTo>
                    <a:pt x="3910" y="28"/>
                  </a:lnTo>
                  <a:lnTo>
                    <a:pt x="3912" y="28"/>
                  </a:lnTo>
                  <a:lnTo>
                    <a:pt x="3912" y="28"/>
                  </a:lnTo>
                  <a:lnTo>
                    <a:pt x="3918" y="30"/>
                  </a:lnTo>
                  <a:lnTo>
                    <a:pt x="3918" y="30"/>
                  </a:lnTo>
                  <a:lnTo>
                    <a:pt x="3922" y="30"/>
                  </a:lnTo>
                  <a:lnTo>
                    <a:pt x="3922" y="30"/>
                  </a:lnTo>
                  <a:lnTo>
                    <a:pt x="3924" y="30"/>
                  </a:lnTo>
                  <a:lnTo>
                    <a:pt x="3924" y="30"/>
                  </a:lnTo>
                  <a:lnTo>
                    <a:pt x="3924" y="30"/>
                  </a:lnTo>
                  <a:lnTo>
                    <a:pt x="3924" y="30"/>
                  </a:lnTo>
                  <a:lnTo>
                    <a:pt x="3926" y="30"/>
                  </a:lnTo>
                  <a:lnTo>
                    <a:pt x="3926" y="30"/>
                  </a:lnTo>
                  <a:lnTo>
                    <a:pt x="3926" y="30"/>
                  </a:lnTo>
                  <a:lnTo>
                    <a:pt x="3926" y="30"/>
                  </a:lnTo>
                  <a:lnTo>
                    <a:pt x="3930" y="32"/>
                  </a:lnTo>
                  <a:lnTo>
                    <a:pt x="3930" y="32"/>
                  </a:lnTo>
                  <a:lnTo>
                    <a:pt x="3906" y="32"/>
                  </a:lnTo>
                  <a:lnTo>
                    <a:pt x="3906" y="32"/>
                  </a:lnTo>
                  <a:lnTo>
                    <a:pt x="3906" y="32"/>
                  </a:lnTo>
                  <a:lnTo>
                    <a:pt x="3906" y="32"/>
                  </a:lnTo>
                  <a:lnTo>
                    <a:pt x="3906" y="32"/>
                  </a:lnTo>
                  <a:lnTo>
                    <a:pt x="3904" y="32"/>
                  </a:lnTo>
                  <a:lnTo>
                    <a:pt x="3904" y="32"/>
                  </a:lnTo>
                  <a:lnTo>
                    <a:pt x="3904" y="32"/>
                  </a:lnTo>
                  <a:lnTo>
                    <a:pt x="3904" y="32"/>
                  </a:lnTo>
                  <a:lnTo>
                    <a:pt x="3904" y="32"/>
                  </a:lnTo>
                  <a:lnTo>
                    <a:pt x="3904" y="32"/>
                  </a:lnTo>
                  <a:lnTo>
                    <a:pt x="3898" y="34"/>
                  </a:lnTo>
                  <a:lnTo>
                    <a:pt x="3898" y="34"/>
                  </a:lnTo>
                  <a:lnTo>
                    <a:pt x="3892" y="36"/>
                  </a:lnTo>
                  <a:lnTo>
                    <a:pt x="3892" y="36"/>
                  </a:lnTo>
                  <a:lnTo>
                    <a:pt x="3890" y="36"/>
                  </a:lnTo>
                  <a:lnTo>
                    <a:pt x="3890" y="36"/>
                  </a:lnTo>
                  <a:lnTo>
                    <a:pt x="3888" y="36"/>
                  </a:lnTo>
                  <a:lnTo>
                    <a:pt x="3888" y="36"/>
                  </a:lnTo>
                  <a:lnTo>
                    <a:pt x="3886" y="36"/>
                  </a:lnTo>
                  <a:lnTo>
                    <a:pt x="3886" y="36"/>
                  </a:lnTo>
                  <a:lnTo>
                    <a:pt x="3886" y="36"/>
                  </a:lnTo>
                  <a:lnTo>
                    <a:pt x="3886" y="36"/>
                  </a:lnTo>
                  <a:lnTo>
                    <a:pt x="3886" y="36"/>
                  </a:lnTo>
                  <a:lnTo>
                    <a:pt x="3886" y="36"/>
                  </a:lnTo>
                  <a:lnTo>
                    <a:pt x="3884" y="36"/>
                  </a:lnTo>
                  <a:lnTo>
                    <a:pt x="3884" y="36"/>
                  </a:lnTo>
                  <a:lnTo>
                    <a:pt x="3882" y="36"/>
                  </a:lnTo>
                  <a:lnTo>
                    <a:pt x="3882" y="36"/>
                  </a:lnTo>
                  <a:lnTo>
                    <a:pt x="3882" y="36"/>
                  </a:lnTo>
                  <a:lnTo>
                    <a:pt x="3882" y="36"/>
                  </a:lnTo>
                  <a:lnTo>
                    <a:pt x="3882" y="36"/>
                  </a:lnTo>
                  <a:lnTo>
                    <a:pt x="3882" y="36"/>
                  </a:lnTo>
                  <a:lnTo>
                    <a:pt x="3882" y="36"/>
                  </a:lnTo>
                  <a:lnTo>
                    <a:pt x="3882" y="36"/>
                  </a:lnTo>
                  <a:lnTo>
                    <a:pt x="3878" y="36"/>
                  </a:lnTo>
                  <a:lnTo>
                    <a:pt x="3878" y="36"/>
                  </a:lnTo>
                  <a:lnTo>
                    <a:pt x="3878" y="36"/>
                  </a:lnTo>
                  <a:lnTo>
                    <a:pt x="3878" y="36"/>
                  </a:lnTo>
                  <a:lnTo>
                    <a:pt x="3878" y="36"/>
                  </a:lnTo>
                  <a:lnTo>
                    <a:pt x="3878" y="36"/>
                  </a:lnTo>
                  <a:lnTo>
                    <a:pt x="3876" y="36"/>
                  </a:lnTo>
                  <a:lnTo>
                    <a:pt x="3876" y="36"/>
                  </a:lnTo>
                  <a:lnTo>
                    <a:pt x="3874" y="36"/>
                  </a:lnTo>
                  <a:lnTo>
                    <a:pt x="3874" y="36"/>
                  </a:lnTo>
                  <a:lnTo>
                    <a:pt x="3874" y="36"/>
                  </a:lnTo>
                  <a:lnTo>
                    <a:pt x="3874" y="36"/>
                  </a:lnTo>
                  <a:lnTo>
                    <a:pt x="3874" y="36"/>
                  </a:lnTo>
                  <a:lnTo>
                    <a:pt x="3874" y="38"/>
                  </a:lnTo>
                  <a:lnTo>
                    <a:pt x="3874" y="38"/>
                  </a:lnTo>
                  <a:lnTo>
                    <a:pt x="3870" y="38"/>
                  </a:lnTo>
                  <a:lnTo>
                    <a:pt x="3870" y="38"/>
                  </a:lnTo>
                  <a:lnTo>
                    <a:pt x="3864" y="38"/>
                  </a:lnTo>
                  <a:lnTo>
                    <a:pt x="3864" y="38"/>
                  </a:lnTo>
                  <a:lnTo>
                    <a:pt x="3854" y="38"/>
                  </a:lnTo>
                  <a:lnTo>
                    <a:pt x="3854" y="38"/>
                  </a:lnTo>
                  <a:lnTo>
                    <a:pt x="3850" y="36"/>
                  </a:lnTo>
                  <a:lnTo>
                    <a:pt x="3850" y="36"/>
                  </a:lnTo>
                  <a:lnTo>
                    <a:pt x="3846" y="34"/>
                  </a:lnTo>
                  <a:lnTo>
                    <a:pt x="3846" y="34"/>
                  </a:lnTo>
                  <a:lnTo>
                    <a:pt x="3846" y="34"/>
                  </a:lnTo>
                  <a:lnTo>
                    <a:pt x="3846" y="34"/>
                  </a:lnTo>
                  <a:lnTo>
                    <a:pt x="3842" y="34"/>
                  </a:lnTo>
                  <a:lnTo>
                    <a:pt x="3842" y="34"/>
                  </a:lnTo>
                  <a:lnTo>
                    <a:pt x="3842" y="36"/>
                  </a:lnTo>
                  <a:lnTo>
                    <a:pt x="3842" y="36"/>
                  </a:lnTo>
                  <a:lnTo>
                    <a:pt x="3842" y="36"/>
                  </a:lnTo>
                  <a:lnTo>
                    <a:pt x="3842" y="36"/>
                  </a:lnTo>
                  <a:lnTo>
                    <a:pt x="3842" y="36"/>
                  </a:lnTo>
                  <a:lnTo>
                    <a:pt x="3842" y="36"/>
                  </a:lnTo>
                  <a:lnTo>
                    <a:pt x="3842" y="36"/>
                  </a:lnTo>
                  <a:lnTo>
                    <a:pt x="3840" y="38"/>
                  </a:lnTo>
                  <a:lnTo>
                    <a:pt x="3840" y="38"/>
                  </a:lnTo>
                  <a:lnTo>
                    <a:pt x="3832" y="38"/>
                  </a:lnTo>
                  <a:lnTo>
                    <a:pt x="3832" y="38"/>
                  </a:lnTo>
                  <a:lnTo>
                    <a:pt x="3830" y="38"/>
                  </a:lnTo>
                  <a:lnTo>
                    <a:pt x="3830" y="38"/>
                  </a:lnTo>
                  <a:lnTo>
                    <a:pt x="3828" y="38"/>
                  </a:lnTo>
                  <a:lnTo>
                    <a:pt x="3828" y="38"/>
                  </a:lnTo>
                  <a:lnTo>
                    <a:pt x="3826" y="38"/>
                  </a:lnTo>
                  <a:lnTo>
                    <a:pt x="3826" y="38"/>
                  </a:lnTo>
                  <a:lnTo>
                    <a:pt x="3824" y="38"/>
                  </a:lnTo>
                  <a:lnTo>
                    <a:pt x="3824" y="38"/>
                  </a:lnTo>
                  <a:lnTo>
                    <a:pt x="3824" y="38"/>
                  </a:lnTo>
                  <a:lnTo>
                    <a:pt x="3824" y="38"/>
                  </a:lnTo>
                  <a:lnTo>
                    <a:pt x="3824" y="38"/>
                  </a:lnTo>
                  <a:lnTo>
                    <a:pt x="3824" y="38"/>
                  </a:lnTo>
                  <a:lnTo>
                    <a:pt x="3822" y="38"/>
                  </a:lnTo>
                  <a:lnTo>
                    <a:pt x="3822" y="38"/>
                  </a:lnTo>
                  <a:lnTo>
                    <a:pt x="3820" y="38"/>
                  </a:lnTo>
                  <a:lnTo>
                    <a:pt x="3820" y="38"/>
                  </a:lnTo>
                  <a:lnTo>
                    <a:pt x="3820" y="38"/>
                  </a:lnTo>
                  <a:lnTo>
                    <a:pt x="3820" y="38"/>
                  </a:lnTo>
                  <a:lnTo>
                    <a:pt x="3812" y="40"/>
                  </a:lnTo>
                  <a:lnTo>
                    <a:pt x="3812" y="40"/>
                  </a:lnTo>
                  <a:lnTo>
                    <a:pt x="3810" y="40"/>
                  </a:lnTo>
                  <a:lnTo>
                    <a:pt x="3810" y="40"/>
                  </a:lnTo>
                  <a:lnTo>
                    <a:pt x="3810" y="40"/>
                  </a:lnTo>
                  <a:lnTo>
                    <a:pt x="3810" y="40"/>
                  </a:lnTo>
                  <a:lnTo>
                    <a:pt x="3810" y="40"/>
                  </a:lnTo>
                  <a:lnTo>
                    <a:pt x="3810" y="40"/>
                  </a:lnTo>
                  <a:lnTo>
                    <a:pt x="3808" y="40"/>
                  </a:lnTo>
                  <a:lnTo>
                    <a:pt x="3808" y="40"/>
                  </a:lnTo>
                  <a:lnTo>
                    <a:pt x="3808" y="40"/>
                  </a:lnTo>
                  <a:lnTo>
                    <a:pt x="3808" y="40"/>
                  </a:lnTo>
                  <a:lnTo>
                    <a:pt x="3808" y="40"/>
                  </a:lnTo>
                  <a:lnTo>
                    <a:pt x="3808" y="40"/>
                  </a:lnTo>
                  <a:lnTo>
                    <a:pt x="3806" y="42"/>
                  </a:lnTo>
                  <a:lnTo>
                    <a:pt x="3806" y="42"/>
                  </a:lnTo>
                  <a:lnTo>
                    <a:pt x="3806" y="42"/>
                  </a:lnTo>
                  <a:lnTo>
                    <a:pt x="3806" y="42"/>
                  </a:lnTo>
                  <a:lnTo>
                    <a:pt x="3802" y="42"/>
                  </a:lnTo>
                  <a:lnTo>
                    <a:pt x="3802" y="42"/>
                  </a:lnTo>
                  <a:lnTo>
                    <a:pt x="3800" y="42"/>
                  </a:lnTo>
                  <a:lnTo>
                    <a:pt x="3800" y="42"/>
                  </a:lnTo>
                  <a:lnTo>
                    <a:pt x="3794" y="42"/>
                  </a:lnTo>
                  <a:lnTo>
                    <a:pt x="3794" y="42"/>
                  </a:lnTo>
                  <a:lnTo>
                    <a:pt x="3794" y="42"/>
                  </a:lnTo>
                  <a:lnTo>
                    <a:pt x="3794" y="42"/>
                  </a:lnTo>
                  <a:lnTo>
                    <a:pt x="3794" y="42"/>
                  </a:lnTo>
                  <a:lnTo>
                    <a:pt x="3794" y="42"/>
                  </a:lnTo>
                  <a:lnTo>
                    <a:pt x="3790" y="42"/>
                  </a:lnTo>
                  <a:lnTo>
                    <a:pt x="3790" y="42"/>
                  </a:lnTo>
                  <a:lnTo>
                    <a:pt x="3790" y="42"/>
                  </a:lnTo>
                  <a:lnTo>
                    <a:pt x="3790" y="42"/>
                  </a:lnTo>
                  <a:lnTo>
                    <a:pt x="3788" y="42"/>
                  </a:lnTo>
                  <a:lnTo>
                    <a:pt x="3788" y="42"/>
                  </a:lnTo>
                  <a:lnTo>
                    <a:pt x="3782" y="42"/>
                  </a:lnTo>
                  <a:lnTo>
                    <a:pt x="3782" y="42"/>
                  </a:lnTo>
                  <a:lnTo>
                    <a:pt x="3780" y="42"/>
                  </a:lnTo>
                  <a:lnTo>
                    <a:pt x="3780" y="42"/>
                  </a:lnTo>
                  <a:lnTo>
                    <a:pt x="3772" y="42"/>
                  </a:lnTo>
                  <a:lnTo>
                    <a:pt x="3772" y="42"/>
                  </a:lnTo>
                  <a:lnTo>
                    <a:pt x="3762" y="40"/>
                  </a:lnTo>
                  <a:lnTo>
                    <a:pt x="3762" y="40"/>
                  </a:lnTo>
                  <a:lnTo>
                    <a:pt x="3758" y="42"/>
                  </a:lnTo>
                  <a:lnTo>
                    <a:pt x="3758" y="42"/>
                  </a:lnTo>
                  <a:lnTo>
                    <a:pt x="3750" y="42"/>
                  </a:lnTo>
                  <a:lnTo>
                    <a:pt x="3750" y="42"/>
                  </a:lnTo>
                  <a:lnTo>
                    <a:pt x="3750" y="42"/>
                  </a:lnTo>
                  <a:lnTo>
                    <a:pt x="3750" y="42"/>
                  </a:lnTo>
                  <a:lnTo>
                    <a:pt x="3750" y="42"/>
                  </a:lnTo>
                  <a:lnTo>
                    <a:pt x="3750" y="42"/>
                  </a:lnTo>
                  <a:lnTo>
                    <a:pt x="3748" y="42"/>
                  </a:lnTo>
                  <a:lnTo>
                    <a:pt x="3748" y="42"/>
                  </a:lnTo>
                  <a:lnTo>
                    <a:pt x="3748" y="42"/>
                  </a:lnTo>
                  <a:lnTo>
                    <a:pt x="3748" y="42"/>
                  </a:lnTo>
                  <a:lnTo>
                    <a:pt x="3748" y="42"/>
                  </a:lnTo>
                  <a:lnTo>
                    <a:pt x="3748" y="42"/>
                  </a:lnTo>
                  <a:lnTo>
                    <a:pt x="3746" y="42"/>
                  </a:lnTo>
                  <a:lnTo>
                    <a:pt x="3746" y="42"/>
                  </a:lnTo>
                  <a:lnTo>
                    <a:pt x="3744" y="42"/>
                  </a:lnTo>
                  <a:lnTo>
                    <a:pt x="3744" y="42"/>
                  </a:lnTo>
                  <a:lnTo>
                    <a:pt x="3744" y="42"/>
                  </a:lnTo>
                  <a:lnTo>
                    <a:pt x="3744" y="42"/>
                  </a:lnTo>
                  <a:lnTo>
                    <a:pt x="3742" y="42"/>
                  </a:lnTo>
                  <a:lnTo>
                    <a:pt x="3742" y="42"/>
                  </a:lnTo>
                  <a:lnTo>
                    <a:pt x="3740" y="42"/>
                  </a:lnTo>
                  <a:lnTo>
                    <a:pt x="3740" y="42"/>
                  </a:lnTo>
                  <a:lnTo>
                    <a:pt x="3738" y="42"/>
                  </a:lnTo>
                  <a:lnTo>
                    <a:pt x="3738" y="42"/>
                  </a:lnTo>
                  <a:lnTo>
                    <a:pt x="3736" y="42"/>
                  </a:lnTo>
                  <a:lnTo>
                    <a:pt x="3736" y="42"/>
                  </a:lnTo>
                  <a:lnTo>
                    <a:pt x="3730" y="42"/>
                  </a:lnTo>
                  <a:lnTo>
                    <a:pt x="3730" y="42"/>
                  </a:lnTo>
                  <a:lnTo>
                    <a:pt x="3728" y="42"/>
                  </a:lnTo>
                  <a:lnTo>
                    <a:pt x="3728" y="42"/>
                  </a:lnTo>
                  <a:lnTo>
                    <a:pt x="3724" y="42"/>
                  </a:lnTo>
                  <a:lnTo>
                    <a:pt x="3724" y="42"/>
                  </a:lnTo>
                  <a:lnTo>
                    <a:pt x="3720" y="42"/>
                  </a:lnTo>
                  <a:lnTo>
                    <a:pt x="3720" y="42"/>
                  </a:lnTo>
                  <a:lnTo>
                    <a:pt x="3718" y="42"/>
                  </a:lnTo>
                  <a:lnTo>
                    <a:pt x="3718" y="42"/>
                  </a:lnTo>
                  <a:lnTo>
                    <a:pt x="3714" y="42"/>
                  </a:lnTo>
                  <a:lnTo>
                    <a:pt x="3714" y="42"/>
                  </a:lnTo>
                  <a:lnTo>
                    <a:pt x="3710" y="44"/>
                  </a:lnTo>
                  <a:lnTo>
                    <a:pt x="3710" y="44"/>
                  </a:lnTo>
                  <a:lnTo>
                    <a:pt x="3710" y="44"/>
                  </a:lnTo>
                  <a:lnTo>
                    <a:pt x="3710" y="44"/>
                  </a:lnTo>
                  <a:lnTo>
                    <a:pt x="3708" y="44"/>
                  </a:lnTo>
                  <a:lnTo>
                    <a:pt x="3708" y="44"/>
                  </a:lnTo>
                  <a:lnTo>
                    <a:pt x="3708" y="44"/>
                  </a:lnTo>
                  <a:lnTo>
                    <a:pt x="3708" y="44"/>
                  </a:lnTo>
                  <a:lnTo>
                    <a:pt x="3708" y="44"/>
                  </a:lnTo>
                  <a:lnTo>
                    <a:pt x="3708" y="44"/>
                  </a:lnTo>
                  <a:lnTo>
                    <a:pt x="3706" y="44"/>
                  </a:lnTo>
                  <a:lnTo>
                    <a:pt x="3706" y="44"/>
                  </a:lnTo>
                  <a:lnTo>
                    <a:pt x="3704" y="44"/>
                  </a:lnTo>
                  <a:lnTo>
                    <a:pt x="3704" y="44"/>
                  </a:lnTo>
                  <a:lnTo>
                    <a:pt x="3704" y="44"/>
                  </a:lnTo>
                  <a:lnTo>
                    <a:pt x="3704" y="44"/>
                  </a:lnTo>
                  <a:lnTo>
                    <a:pt x="3698" y="46"/>
                  </a:lnTo>
                  <a:lnTo>
                    <a:pt x="3698" y="46"/>
                  </a:lnTo>
                  <a:lnTo>
                    <a:pt x="3698" y="46"/>
                  </a:lnTo>
                  <a:lnTo>
                    <a:pt x="3698" y="46"/>
                  </a:lnTo>
                  <a:lnTo>
                    <a:pt x="3690" y="46"/>
                  </a:lnTo>
                  <a:lnTo>
                    <a:pt x="3690" y="46"/>
                  </a:lnTo>
                  <a:lnTo>
                    <a:pt x="3688" y="46"/>
                  </a:lnTo>
                  <a:lnTo>
                    <a:pt x="3688" y="46"/>
                  </a:lnTo>
                  <a:lnTo>
                    <a:pt x="3684" y="46"/>
                  </a:lnTo>
                  <a:lnTo>
                    <a:pt x="3684" y="46"/>
                  </a:lnTo>
                  <a:lnTo>
                    <a:pt x="3680" y="46"/>
                  </a:lnTo>
                  <a:lnTo>
                    <a:pt x="3680" y="46"/>
                  </a:lnTo>
                  <a:lnTo>
                    <a:pt x="3678" y="46"/>
                  </a:lnTo>
                  <a:lnTo>
                    <a:pt x="3678" y="46"/>
                  </a:lnTo>
                  <a:lnTo>
                    <a:pt x="3678" y="46"/>
                  </a:lnTo>
                  <a:lnTo>
                    <a:pt x="3678" y="46"/>
                  </a:lnTo>
                  <a:lnTo>
                    <a:pt x="3676" y="46"/>
                  </a:lnTo>
                  <a:lnTo>
                    <a:pt x="3676" y="46"/>
                  </a:lnTo>
                  <a:lnTo>
                    <a:pt x="3676" y="46"/>
                  </a:lnTo>
                  <a:lnTo>
                    <a:pt x="3676" y="46"/>
                  </a:lnTo>
                  <a:lnTo>
                    <a:pt x="3676" y="46"/>
                  </a:lnTo>
                  <a:lnTo>
                    <a:pt x="3676" y="46"/>
                  </a:lnTo>
                  <a:lnTo>
                    <a:pt x="3674" y="46"/>
                  </a:lnTo>
                  <a:lnTo>
                    <a:pt x="3674" y="46"/>
                  </a:lnTo>
                  <a:lnTo>
                    <a:pt x="3670" y="48"/>
                  </a:lnTo>
                  <a:lnTo>
                    <a:pt x="3670" y="48"/>
                  </a:lnTo>
                  <a:lnTo>
                    <a:pt x="3664" y="46"/>
                  </a:lnTo>
                  <a:lnTo>
                    <a:pt x="3664" y="46"/>
                  </a:lnTo>
                  <a:lnTo>
                    <a:pt x="3660" y="44"/>
                  </a:lnTo>
                  <a:lnTo>
                    <a:pt x="3660" y="44"/>
                  </a:lnTo>
                  <a:lnTo>
                    <a:pt x="3658" y="44"/>
                  </a:lnTo>
                  <a:lnTo>
                    <a:pt x="3658" y="44"/>
                  </a:lnTo>
                  <a:lnTo>
                    <a:pt x="3656" y="44"/>
                  </a:lnTo>
                  <a:lnTo>
                    <a:pt x="3656" y="44"/>
                  </a:lnTo>
                  <a:lnTo>
                    <a:pt x="3652" y="46"/>
                  </a:lnTo>
                  <a:lnTo>
                    <a:pt x="3652" y="46"/>
                  </a:lnTo>
                  <a:lnTo>
                    <a:pt x="3650" y="48"/>
                  </a:lnTo>
                  <a:lnTo>
                    <a:pt x="3650" y="48"/>
                  </a:lnTo>
                  <a:lnTo>
                    <a:pt x="3648" y="48"/>
                  </a:lnTo>
                  <a:lnTo>
                    <a:pt x="3648" y="48"/>
                  </a:lnTo>
                  <a:lnTo>
                    <a:pt x="3648" y="48"/>
                  </a:lnTo>
                  <a:lnTo>
                    <a:pt x="3648" y="48"/>
                  </a:lnTo>
                  <a:lnTo>
                    <a:pt x="3646" y="48"/>
                  </a:lnTo>
                  <a:lnTo>
                    <a:pt x="3646" y="48"/>
                  </a:lnTo>
                  <a:lnTo>
                    <a:pt x="3646" y="48"/>
                  </a:lnTo>
                  <a:lnTo>
                    <a:pt x="3646" y="48"/>
                  </a:lnTo>
                  <a:lnTo>
                    <a:pt x="3644" y="48"/>
                  </a:lnTo>
                  <a:lnTo>
                    <a:pt x="3644" y="48"/>
                  </a:lnTo>
                  <a:lnTo>
                    <a:pt x="3644" y="48"/>
                  </a:lnTo>
                  <a:lnTo>
                    <a:pt x="3644" y="48"/>
                  </a:lnTo>
                  <a:lnTo>
                    <a:pt x="3642" y="48"/>
                  </a:lnTo>
                  <a:lnTo>
                    <a:pt x="3642" y="48"/>
                  </a:lnTo>
                  <a:lnTo>
                    <a:pt x="3638" y="48"/>
                  </a:lnTo>
                  <a:lnTo>
                    <a:pt x="3638" y="48"/>
                  </a:lnTo>
                  <a:lnTo>
                    <a:pt x="3638" y="46"/>
                  </a:lnTo>
                  <a:lnTo>
                    <a:pt x="3638" y="46"/>
                  </a:lnTo>
                  <a:lnTo>
                    <a:pt x="3634" y="46"/>
                  </a:lnTo>
                  <a:lnTo>
                    <a:pt x="3634" y="46"/>
                  </a:lnTo>
                  <a:lnTo>
                    <a:pt x="3634" y="46"/>
                  </a:lnTo>
                  <a:lnTo>
                    <a:pt x="3634" y="46"/>
                  </a:lnTo>
                  <a:lnTo>
                    <a:pt x="3634" y="46"/>
                  </a:lnTo>
                  <a:lnTo>
                    <a:pt x="3634" y="46"/>
                  </a:lnTo>
                  <a:lnTo>
                    <a:pt x="3630" y="46"/>
                  </a:lnTo>
                  <a:lnTo>
                    <a:pt x="3630" y="46"/>
                  </a:lnTo>
                  <a:lnTo>
                    <a:pt x="3630" y="46"/>
                  </a:lnTo>
                  <a:lnTo>
                    <a:pt x="3630" y="46"/>
                  </a:lnTo>
                  <a:lnTo>
                    <a:pt x="3628" y="46"/>
                  </a:lnTo>
                  <a:lnTo>
                    <a:pt x="3628" y="46"/>
                  </a:lnTo>
                  <a:lnTo>
                    <a:pt x="3626" y="46"/>
                  </a:lnTo>
                  <a:lnTo>
                    <a:pt x="3626" y="46"/>
                  </a:lnTo>
                  <a:lnTo>
                    <a:pt x="3624" y="46"/>
                  </a:lnTo>
                  <a:lnTo>
                    <a:pt x="3624" y="46"/>
                  </a:lnTo>
                  <a:lnTo>
                    <a:pt x="3620" y="48"/>
                  </a:lnTo>
                  <a:lnTo>
                    <a:pt x="3620" y="48"/>
                  </a:lnTo>
                  <a:lnTo>
                    <a:pt x="3610" y="48"/>
                  </a:lnTo>
                  <a:lnTo>
                    <a:pt x="3610" y="48"/>
                  </a:lnTo>
                  <a:lnTo>
                    <a:pt x="3608" y="48"/>
                  </a:lnTo>
                  <a:lnTo>
                    <a:pt x="3608" y="48"/>
                  </a:lnTo>
                  <a:lnTo>
                    <a:pt x="3606" y="48"/>
                  </a:lnTo>
                  <a:lnTo>
                    <a:pt x="3606" y="48"/>
                  </a:lnTo>
                  <a:lnTo>
                    <a:pt x="3604" y="48"/>
                  </a:lnTo>
                  <a:lnTo>
                    <a:pt x="3604" y="48"/>
                  </a:lnTo>
                  <a:lnTo>
                    <a:pt x="3602" y="48"/>
                  </a:lnTo>
                  <a:lnTo>
                    <a:pt x="3602" y="48"/>
                  </a:lnTo>
                  <a:lnTo>
                    <a:pt x="3598" y="48"/>
                  </a:lnTo>
                  <a:lnTo>
                    <a:pt x="3598" y="48"/>
                  </a:lnTo>
                  <a:lnTo>
                    <a:pt x="3596" y="46"/>
                  </a:lnTo>
                  <a:lnTo>
                    <a:pt x="3596" y="46"/>
                  </a:lnTo>
                  <a:lnTo>
                    <a:pt x="3592" y="48"/>
                  </a:lnTo>
                  <a:lnTo>
                    <a:pt x="3592" y="48"/>
                  </a:lnTo>
                  <a:lnTo>
                    <a:pt x="3592" y="48"/>
                  </a:lnTo>
                  <a:lnTo>
                    <a:pt x="3592" y="48"/>
                  </a:lnTo>
                  <a:lnTo>
                    <a:pt x="3590" y="48"/>
                  </a:lnTo>
                  <a:lnTo>
                    <a:pt x="3590" y="48"/>
                  </a:lnTo>
                  <a:lnTo>
                    <a:pt x="3588" y="48"/>
                  </a:lnTo>
                  <a:lnTo>
                    <a:pt x="3588" y="48"/>
                  </a:lnTo>
                  <a:lnTo>
                    <a:pt x="3586" y="48"/>
                  </a:lnTo>
                  <a:lnTo>
                    <a:pt x="3586" y="48"/>
                  </a:lnTo>
                  <a:lnTo>
                    <a:pt x="3582" y="48"/>
                  </a:lnTo>
                  <a:lnTo>
                    <a:pt x="3582" y="48"/>
                  </a:lnTo>
                  <a:lnTo>
                    <a:pt x="3576" y="48"/>
                  </a:lnTo>
                  <a:lnTo>
                    <a:pt x="3576" y="48"/>
                  </a:lnTo>
                  <a:lnTo>
                    <a:pt x="3572" y="48"/>
                  </a:lnTo>
                  <a:lnTo>
                    <a:pt x="3570" y="48"/>
                  </a:lnTo>
                  <a:lnTo>
                    <a:pt x="3570" y="48"/>
                  </a:lnTo>
                  <a:lnTo>
                    <a:pt x="3568" y="50"/>
                  </a:lnTo>
                  <a:lnTo>
                    <a:pt x="3568" y="50"/>
                  </a:lnTo>
                  <a:lnTo>
                    <a:pt x="3566" y="50"/>
                  </a:lnTo>
                  <a:lnTo>
                    <a:pt x="3566" y="50"/>
                  </a:lnTo>
                  <a:lnTo>
                    <a:pt x="3566" y="50"/>
                  </a:lnTo>
                  <a:lnTo>
                    <a:pt x="3566" y="50"/>
                  </a:lnTo>
                  <a:lnTo>
                    <a:pt x="3566" y="50"/>
                  </a:lnTo>
                  <a:lnTo>
                    <a:pt x="3566" y="50"/>
                  </a:lnTo>
                  <a:lnTo>
                    <a:pt x="3566" y="50"/>
                  </a:lnTo>
                  <a:lnTo>
                    <a:pt x="3566" y="50"/>
                  </a:lnTo>
                  <a:lnTo>
                    <a:pt x="3564" y="50"/>
                  </a:lnTo>
                  <a:lnTo>
                    <a:pt x="3564" y="50"/>
                  </a:lnTo>
                  <a:lnTo>
                    <a:pt x="3564" y="50"/>
                  </a:lnTo>
                  <a:lnTo>
                    <a:pt x="3564" y="50"/>
                  </a:lnTo>
                  <a:lnTo>
                    <a:pt x="3564" y="50"/>
                  </a:lnTo>
                  <a:lnTo>
                    <a:pt x="3564" y="50"/>
                  </a:lnTo>
                  <a:lnTo>
                    <a:pt x="3562" y="48"/>
                  </a:lnTo>
                  <a:lnTo>
                    <a:pt x="3562" y="48"/>
                  </a:lnTo>
                  <a:lnTo>
                    <a:pt x="3562" y="50"/>
                  </a:lnTo>
                  <a:lnTo>
                    <a:pt x="3562" y="50"/>
                  </a:lnTo>
                  <a:lnTo>
                    <a:pt x="3562" y="48"/>
                  </a:lnTo>
                  <a:lnTo>
                    <a:pt x="3562" y="48"/>
                  </a:lnTo>
                  <a:lnTo>
                    <a:pt x="3560" y="48"/>
                  </a:lnTo>
                  <a:lnTo>
                    <a:pt x="3560" y="48"/>
                  </a:lnTo>
                  <a:lnTo>
                    <a:pt x="3558" y="48"/>
                  </a:lnTo>
                  <a:lnTo>
                    <a:pt x="3558" y="48"/>
                  </a:lnTo>
                  <a:lnTo>
                    <a:pt x="3558" y="48"/>
                  </a:lnTo>
                  <a:lnTo>
                    <a:pt x="3558" y="48"/>
                  </a:lnTo>
                  <a:lnTo>
                    <a:pt x="3558" y="48"/>
                  </a:lnTo>
                  <a:lnTo>
                    <a:pt x="3558" y="48"/>
                  </a:lnTo>
                  <a:lnTo>
                    <a:pt x="3556" y="48"/>
                  </a:lnTo>
                  <a:lnTo>
                    <a:pt x="3556" y="48"/>
                  </a:lnTo>
                  <a:lnTo>
                    <a:pt x="3556" y="48"/>
                  </a:lnTo>
                  <a:lnTo>
                    <a:pt x="3556" y="48"/>
                  </a:lnTo>
                  <a:lnTo>
                    <a:pt x="3554" y="48"/>
                  </a:lnTo>
                  <a:lnTo>
                    <a:pt x="3554" y="48"/>
                  </a:lnTo>
                  <a:lnTo>
                    <a:pt x="3554" y="48"/>
                  </a:lnTo>
                  <a:lnTo>
                    <a:pt x="3554" y="48"/>
                  </a:lnTo>
                  <a:lnTo>
                    <a:pt x="3552" y="48"/>
                  </a:lnTo>
                  <a:lnTo>
                    <a:pt x="3552" y="48"/>
                  </a:lnTo>
                  <a:lnTo>
                    <a:pt x="3552" y="48"/>
                  </a:lnTo>
                  <a:lnTo>
                    <a:pt x="3552" y="48"/>
                  </a:lnTo>
                  <a:lnTo>
                    <a:pt x="3550" y="48"/>
                  </a:lnTo>
                  <a:lnTo>
                    <a:pt x="3550" y="48"/>
                  </a:lnTo>
                  <a:lnTo>
                    <a:pt x="3550" y="48"/>
                  </a:lnTo>
                  <a:lnTo>
                    <a:pt x="3550" y="48"/>
                  </a:lnTo>
                  <a:lnTo>
                    <a:pt x="3550" y="46"/>
                  </a:lnTo>
                  <a:lnTo>
                    <a:pt x="3550" y="46"/>
                  </a:lnTo>
                  <a:lnTo>
                    <a:pt x="3548" y="48"/>
                  </a:lnTo>
                  <a:lnTo>
                    <a:pt x="3548" y="48"/>
                  </a:lnTo>
                  <a:lnTo>
                    <a:pt x="3548" y="46"/>
                  </a:lnTo>
                  <a:lnTo>
                    <a:pt x="3548" y="46"/>
                  </a:lnTo>
                  <a:lnTo>
                    <a:pt x="3546" y="46"/>
                  </a:lnTo>
                  <a:lnTo>
                    <a:pt x="3546" y="46"/>
                  </a:lnTo>
                  <a:lnTo>
                    <a:pt x="3544" y="46"/>
                  </a:lnTo>
                  <a:lnTo>
                    <a:pt x="3544" y="46"/>
                  </a:lnTo>
                  <a:lnTo>
                    <a:pt x="3544" y="46"/>
                  </a:lnTo>
                  <a:lnTo>
                    <a:pt x="3544" y="46"/>
                  </a:lnTo>
                  <a:lnTo>
                    <a:pt x="3544" y="46"/>
                  </a:lnTo>
                  <a:lnTo>
                    <a:pt x="3544" y="46"/>
                  </a:lnTo>
                  <a:lnTo>
                    <a:pt x="3542" y="46"/>
                  </a:lnTo>
                  <a:lnTo>
                    <a:pt x="3542" y="46"/>
                  </a:lnTo>
                  <a:lnTo>
                    <a:pt x="3542" y="48"/>
                  </a:lnTo>
                  <a:lnTo>
                    <a:pt x="3542" y="48"/>
                  </a:lnTo>
                  <a:lnTo>
                    <a:pt x="3542" y="46"/>
                  </a:lnTo>
                  <a:lnTo>
                    <a:pt x="3542" y="46"/>
                  </a:lnTo>
                  <a:lnTo>
                    <a:pt x="3536" y="48"/>
                  </a:lnTo>
                  <a:lnTo>
                    <a:pt x="3536" y="48"/>
                  </a:lnTo>
                  <a:lnTo>
                    <a:pt x="3534" y="48"/>
                  </a:lnTo>
                  <a:lnTo>
                    <a:pt x="3534" y="48"/>
                  </a:lnTo>
                  <a:lnTo>
                    <a:pt x="3526" y="48"/>
                  </a:lnTo>
                  <a:lnTo>
                    <a:pt x="3526" y="48"/>
                  </a:lnTo>
                  <a:lnTo>
                    <a:pt x="3524" y="48"/>
                  </a:lnTo>
                  <a:lnTo>
                    <a:pt x="3524" y="48"/>
                  </a:lnTo>
                  <a:lnTo>
                    <a:pt x="3522" y="48"/>
                  </a:lnTo>
                  <a:lnTo>
                    <a:pt x="3522" y="48"/>
                  </a:lnTo>
                  <a:lnTo>
                    <a:pt x="3522" y="48"/>
                  </a:lnTo>
                  <a:lnTo>
                    <a:pt x="3522" y="48"/>
                  </a:lnTo>
                  <a:lnTo>
                    <a:pt x="3522" y="48"/>
                  </a:lnTo>
                  <a:lnTo>
                    <a:pt x="3522" y="48"/>
                  </a:lnTo>
                  <a:lnTo>
                    <a:pt x="3520" y="48"/>
                  </a:lnTo>
                  <a:lnTo>
                    <a:pt x="3520" y="48"/>
                  </a:lnTo>
                  <a:lnTo>
                    <a:pt x="3518" y="48"/>
                  </a:lnTo>
                  <a:lnTo>
                    <a:pt x="3518" y="48"/>
                  </a:lnTo>
                  <a:lnTo>
                    <a:pt x="3518" y="48"/>
                  </a:lnTo>
                  <a:lnTo>
                    <a:pt x="3518" y="48"/>
                  </a:lnTo>
                  <a:lnTo>
                    <a:pt x="3518" y="48"/>
                  </a:lnTo>
                  <a:lnTo>
                    <a:pt x="3518" y="48"/>
                  </a:lnTo>
                  <a:lnTo>
                    <a:pt x="3518" y="50"/>
                  </a:lnTo>
                  <a:lnTo>
                    <a:pt x="3518" y="50"/>
                  </a:lnTo>
                  <a:lnTo>
                    <a:pt x="3512" y="48"/>
                  </a:lnTo>
                  <a:lnTo>
                    <a:pt x="3508" y="50"/>
                  </a:lnTo>
                  <a:lnTo>
                    <a:pt x="3508" y="50"/>
                  </a:lnTo>
                  <a:lnTo>
                    <a:pt x="3502" y="48"/>
                  </a:lnTo>
                  <a:lnTo>
                    <a:pt x="3502" y="48"/>
                  </a:lnTo>
                  <a:lnTo>
                    <a:pt x="3494" y="48"/>
                  </a:lnTo>
                  <a:lnTo>
                    <a:pt x="3494" y="48"/>
                  </a:lnTo>
                  <a:lnTo>
                    <a:pt x="3490" y="48"/>
                  </a:lnTo>
                  <a:lnTo>
                    <a:pt x="3490" y="48"/>
                  </a:lnTo>
                  <a:lnTo>
                    <a:pt x="3488" y="48"/>
                  </a:lnTo>
                  <a:lnTo>
                    <a:pt x="3488" y="48"/>
                  </a:lnTo>
                  <a:lnTo>
                    <a:pt x="3486" y="48"/>
                  </a:lnTo>
                  <a:lnTo>
                    <a:pt x="3486" y="48"/>
                  </a:lnTo>
                  <a:lnTo>
                    <a:pt x="3478" y="48"/>
                  </a:lnTo>
                  <a:lnTo>
                    <a:pt x="3478" y="48"/>
                  </a:lnTo>
                  <a:lnTo>
                    <a:pt x="3478" y="48"/>
                  </a:lnTo>
                  <a:lnTo>
                    <a:pt x="3478" y="48"/>
                  </a:lnTo>
                  <a:lnTo>
                    <a:pt x="3476" y="48"/>
                  </a:lnTo>
                  <a:lnTo>
                    <a:pt x="3476" y="48"/>
                  </a:lnTo>
                  <a:lnTo>
                    <a:pt x="3474" y="48"/>
                  </a:lnTo>
                  <a:lnTo>
                    <a:pt x="3474" y="48"/>
                  </a:lnTo>
                  <a:lnTo>
                    <a:pt x="3472" y="48"/>
                  </a:lnTo>
                  <a:lnTo>
                    <a:pt x="3472" y="48"/>
                  </a:lnTo>
                  <a:lnTo>
                    <a:pt x="3470" y="48"/>
                  </a:lnTo>
                  <a:lnTo>
                    <a:pt x="3470" y="48"/>
                  </a:lnTo>
                  <a:lnTo>
                    <a:pt x="3468" y="48"/>
                  </a:lnTo>
                  <a:lnTo>
                    <a:pt x="3468" y="48"/>
                  </a:lnTo>
                  <a:lnTo>
                    <a:pt x="3468" y="48"/>
                  </a:lnTo>
                  <a:lnTo>
                    <a:pt x="3468" y="48"/>
                  </a:lnTo>
                  <a:lnTo>
                    <a:pt x="3468" y="48"/>
                  </a:lnTo>
                  <a:lnTo>
                    <a:pt x="3468" y="48"/>
                  </a:lnTo>
                  <a:lnTo>
                    <a:pt x="3464" y="48"/>
                  </a:lnTo>
                  <a:lnTo>
                    <a:pt x="3464" y="48"/>
                  </a:lnTo>
                  <a:lnTo>
                    <a:pt x="3464" y="48"/>
                  </a:lnTo>
                  <a:lnTo>
                    <a:pt x="3464" y="48"/>
                  </a:lnTo>
                  <a:lnTo>
                    <a:pt x="3464" y="48"/>
                  </a:lnTo>
                  <a:lnTo>
                    <a:pt x="3464" y="48"/>
                  </a:lnTo>
                  <a:lnTo>
                    <a:pt x="3462" y="48"/>
                  </a:lnTo>
                  <a:lnTo>
                    <a:pt x="3462" y="48"/>
                  </a:lnTo>
                  <a:lnTo>
                    <a:pt x="3460" y="48"/>
                  </a:lnTo>
                  <a:lnTo>
                    <a:pt x="3460" y="48"/>
                  </a:lnTo>
                  <a:lnTo>
                    <a:pt x="3456" y="48"/>
                  </a:lnTo>
                  <a:lnTo>
                    <a:pt x="3456" y="48"/>
                  </a:lnTo>
                  <a:lnTo>
                    <a:pt x="3452" y="48"/>
                  </a:lnTo>
                  <a:lnTo>
                    <a:pt x="3452" y="48"/>
                  </a:lnTo>
                  <a:lnTo>
                    <a:pt x="3448" y="48"/>
                  </a:lnTo>
                  <a:lnTo>
                    <a:pt x="3448" y="48"/>
                  </a:lnTo>
                  <a:lnTo>
                    <a:pt x="3446" y="48"/>
                  </a:lnTo>
                  <a:lnTo>
                    <a:pt x="3446" y="48"/>
                  </a:lnTo>
                  <a:lnTo>
                    <a:pt x="3442" y="48"/>
                  </a:lnTo>
                  <a:lnTo>
                    <a:pt x="3442" y="48"/>
                  </a:lnTo>
                  <a:lnTo>
                    <a:pt x="3440" y="48"/>
                  </a:lnTo>
                  <a:lnTo>
                    <a:pt x="3440" y="48"/>
                  </a:lnTo>
                  <a:lnTo>
                    <a:pt x="3438" y="48"/>
                  </a:lnTo>
                  <a:lnTo>
                    <a:pt x="3438" y="48"/>
                  </a:lnTo>
                  <a:lnTo>
                    <a:pt x="3436" y="48"/>
                  </a:lnTo>
                  <a:lnTo>
                    <a:pt x="3436" y="48"/>
                  </a:lnTo>
                  <a:lnTo>
                    <a:pt x="3434" y="46"/>
                  </a:lnTo>
                  <a:lnTo>
                    <a:pt x="3434" y="46"/>
                  </a:lnTo>
                  <a:lnTo>
                    <a:pt x="3430" y="46"/>
                  </a:lnTo>
                  <a:lnTo>
                    <a:pt x="3430" y="46"/>
                  </a:lnTo>
                  <a:lnTo>
                    <a:pt x="3422" y="46"/>
                  </a:lnTo>
                  <a:lnTo>
                    <a:pt x="3422" y="46"/>
                  </a:lnTo>
                  <a:lnTo>
                    <a:pt x="3420" y="48"/>
                  </a:lnTo>
                  <a:lnTo>
                    <a:pt x="3420" y="48"/>
                  </a:lnTo>
                  <a:lnTo>
                    <a:pt x="3418" y="48"/>
                  </a:lnTo>
                  <a:lnTo>
                    <a:pt x="3418" y="48"/>
                  </a:lnTo>
                  <a:lnTo>
                    <a:pt x="3412" y="48"/>
                  </a:lnTo>
                  <a:lnTo>
                    <a:pt x="3412" y="48"/>
                  </a:lnTo>
                  <a:lnTo>
                    <a:pt x="3408" y="48"/>
                  </a:lnTo>
                  <a:lnTo>
                    <a:pt x="3408" y="48"/>
                  </a:lnTo>
                  <a:lnTo>
                    <a:pt x="3406" y="48"/>
                  </a:lnTo>
                  <a:lnTo>
                    <a:pt x="3406" y="48"/>
                  </a:lnTo>
                  <a:lnTo>
                    <a:pt x="3404" y="46"/>
                  </a:lnTo>
                  <a:lnTo>
                    <a:pt x="3404" y="46"/>
                  </a:lnTo>
                  <a:lnTo>
                    <a:pt x="3398" y="48"/>
                  </a:lnTo>
                  <a:lnTo>
                    <a:pt x="3398" y="48"/>
                  </a:lnTo>
                  <a:lnTo>
                    <a:pt x="3396" y="48"/>
                  </a:lnTo>
                  <a:lnTo>
                    <a:pt x="3396" y="48"/>
                  </a:lnTo>
                  <a:lnTo>
                    <a:pt x="3396" y="48"/>
                  </a:lnTo>
                  <a:lnTo>
                    <a:pt x="3396" y="48"/>
                  </a:lnTo>
                  <a:lnTo>
                    <a:pt x="3388" y="46"/>
                  </a:lnTo>
                  <a:lnTo>
                    <a:pt x="3388" y="46"/>
                  </a:lnTo>
                  <a:lnTo>
                    <a:pt x="3386" y="48"/>
                  </a:lnTo>
                  <a:lnTo>
                    <a:pt x="3386" y="48"/>
                  </a:lnTo>
                  <a:lnTo>
                    <a:pt x="3382" y="48"/>
                  </a:lnTo>
                  <a:lnTo>
                    <a:pt x="3382" y="48"/>
                  </a:lnTo>
                  <a:lnTo>
                    <a:pt x="3380" y="50"/>
                  </a:lnTo>
                  <a:lnTo>
                    <a:pt x="3380" y="50"/>
                  </a:lnTo>
                  <a:lnTo>
                    <a:pt x="3376" y="50"/>
                  </a:lnTo>
                  <a:lnTo>
                    <a:pt x="3376" y="50"/>
                  </a:lnTo>
                  <a:lnTo>
                    <a:pt x="3376" y="50"/>
                  </a:lnTo>
                  <a:lnTo>
                    <a:pt x="3376" y="50"/>
                  </a:lnTo>
                  <a:lnTo>
                    <a:pt x="3374" y="50"/>
                  </a:lnTo>
                  <a:lnTo>
                    <a:pt x="3374" y="50"/>
                  </a:lnTo>
                  <a:lnTo>
                    <a:pt x="3374" y="50"/>
                  </a:lnTo>
                  <a:lnTo>
                    <a:pt x="3374" y="50"/>
                  </a:lnTo>
                  <a:lnTo>
                    <a:pt x="3374" y="50"/>
                  </a:lnTo>
                  <a:lnTo>
                    <a:pt x="3374" y="50"/>
                  </a:lnTo>
                  <a:lnTo>
                    <a:pt x="3372" y="50"/>
                  </a:lnTo>
                  <a:lnTo>
                    <a:pt x="3372" y="50"/>
                  </a:lnTo>
                  <a:lnTo>
                    <a:pt x="3370" y="50"/>
                  </a:lnTo>
                  <a:lnTo>
                    <a:pt x="3370" y="50"/>
                  </a:lnTo>
                  <a:lnTo>
                    <a:pt x="3366" y="50"/>
                  </a:lnTo>
                  <a:lnTo>
                    <a:pt x="3366" y="50"/>
                  </a:lnTo>
                  <a:lnTo>
                    <a:pt x="3362" y="50"/>
                  </a:lnTo>
                  <a:lnTo>
                    <a:pt x="3362" y="50"/>
                  </a:lnTo>
                  <a:lnTo>
                    <a:pt x="3362" y="50"/>
                  </a:lnTo>
                  <a:lnTo>
                    <a:pt x="3362" y="50"/>
                  </a:lnTo>
                  <a:lnTo>
                    <a:pt x="3360" y="50"/>
                  </a:lnTo>
                  <a:lnTo>
                    <a:pt x="3360" y="50"/>
                  </a:lnTo>
                  <a:lnTo>
                    <a:pt x="3358" y="50"/>
                  </a:lnTo>
                  <a:lnTo>
                    <a:pt x="3356" y="50"/>
                  </a:lnTo>
                  <a:lnTo>
                    <a:pt x="3356" y="50"/>
                  </a:lnTo>
                  <a:lnTo>
                    <a:pt x="3350" y="48"/>
                  </a:lnTo>
                  <a:lnTo>
                    <a:pt x="3350" y="48"/>
                  </a:lnTo>
                  <a:lnTo>
                    <a:pt x="3350" y="48"/>
                  </a:lnTo>
                  <a:lnTo>
                    <a:pt x="3350" y="48"/>
                  </a:lnTo>
                  <a:lnTo>
                    <a:pt x="3344" y="48"/>
                  </a:lnTo>
                  <a:lnTo>
                    <a:pt x="3344" y="48"/>
                  </a:lnTo>
                  <a:lnTo>
                    <a:pt x="3344" y="48"/>
                  </a:lnTo>
                  <a:lnTo>
                    <a:pt x="3344" y="48"/>
                  </a:lnTo>
                  <a:lnTo>
                    <a:pt x="3344" y="48"/>
                  </a:lnTo>
                  <a:lnTo>
                    <a:pt x="3344" y="48"/>
                  </a:lnTo>
                  <a:lnTo>
                    <a:pt x="3340" y="48"/>
                  </a:lnTo>
                  <a:lnTo>
                    <a:pt x="3340" y="48"/>
                  </a:lnTo>
                  <a:lnTo>
                    <a:pt x="3332" y="48"/>
                  </a:lnTo>
                  <a:lnTo>
                    <a:pt x="3332" y="48"/>
                  </a:lnTo>
                  <a:lnTo>
                    <a:pt x="3328" y="46"/>
                  </a:lnTo>
                  <a:lnTo>
                    <a:pt x="3328" y="46"/>
                  </a:lnTo>
                  <a:lnTo>
                    <a:pt x="3324" y="44"/>
                  </a:lnTo>
                  <a:lnTo>
                    <a:pt x="3324" y="44"/>
                  </a:lnTo>
                  <a:lnTo>
                    <a:pt x="3322" y="44"/>
                  </a:lnTo>
                  <a:lnTo>
                    <a:pt x="3322" y="44"/>
                  </a:lnTo>
                  <a:lnTo>
                    <a:pt x="3322" y="44"/>
                  </a:lnTo>
                  <a:lnTo>
                    <a:pt x="3318" y="44"/>
                  </a:lnTo>
                  <a:lnTo>
                    <a:pt x="3318" y="44"/>
                  </a:lnTo>
                  <a:lnTo>
                    <a:pt x="3318" y="46"/>
                  </a:lnTo>
                  <a:lnTo>
                    <a:pt x="3318" y="46"/>
                  </a:lnTo>
                  <a:lnTo>
                    <a:pt x="3318" y="46"/>
                  </a:lnTo>
                  <a:lnTo>
                    <a:pt x="3318" y="46"/>
                  </a:lnTo>
                  <a:lnTo>
                    <a:pt x="3318" y="46"/>
                  </a:lnTo>
                  <a:lnTo>
                    <a:pt x="3318" y="46"/>
                  </a:lnTo>
                  <a:lnTo>
                    <a:pt x="3316" y="46"/>
                  </a:lnTo>
                  <a:lnTo>
                    <a:pt x="3316" y="46"/>
                  </a:lnTo>
                  <a:lnTo>
                    <a:pt x="3312" y="48"/>
                  </a:lnTo>
                  <a:lnTo>
                    <a:pt x="3312" y="48"/>
                  </a:lnTo>
                  <a:lnTo>
                    <a:pt x="3312" y="48"/>
                  </a:lnTo>
                  <a:lnTo>
                    <a:pt x="3312" y="48"/>
                  </a:lnTo>
                  <a:lnTo>
                    <a:pt x="3312" y="48"/>
                  </a:lnTo>
                  <a:lnTo>
                    <a:pt x="3312" y="48"/>
                  </a:lnTo>
                  <a:lnTo>
                    <a:pt x="3310" y="48"/>
                  </a:lnTo>
                  <a:lnTo>
                    <a:pt x="3310" y="48"/>
                  </a:lnTo>
                  <a:lnTo>
                    <a:pt x="3310" y="48"/>
                  </a:lnTo>
                  <a:lnTo>
                    <a:pt x="3310" y="48"/>
                  </a:lnTo>
                  <a:lnTo>
                    <a:pt x="3310" y="48"/>
                  </a:lnTo>
                  <a:lnTo>
                    <a:pt x="3310" y="48"/>
                  </a:lnTo>
                  <a:lnTo>
                    <a:pt x="3308" y="48"/>
                  </a:lnTo>
                  <a:lnTo>
                    <a:pt x="3308" y="48"/>
                  </a:lnTo>
                  <a:lnTo>
                    <a:pt x="3306" y="48"/>
                  </a:lnTo>
                  <a:lnTo>
                    <a:pt x="3306" y="48"/>
                  </a:lnTo>
                  <a:lnTo>
                    <a:pt x="3304" y="48"/>
                  </a:lnTo>
                  <a:lnTo>
                    <a:pt x="3304" y="48"/>
                  </a:lnTo>
                  <a:lnTo>
                    <a:pt x="3304" y="48"/>
                  </a:lnTo>
                  <a:lnTo>
                    <a:pt x="3304" y="48"/>
                  </a:lnTo>
                  <a:lnTo>
                    <a:pt x="3302" y="46"/>
                  </a:lnTo>
                  <a:lnTo>
                    <a:pt x="3302" y="46"/>
                  </a:lnTo>
                  <a:lnTo>
                    <a:pt x="3302" y="48"/>
                  </a:lnTo>
                  <a:lnTo>
                    <a:pt x="3302" y="48"/>
                  </a:lnTo>
                  <a:lnTo>
                    <a:pt x="3298" y="46"/>
                  </a:lnTo>
                  <a:lnTo>
                    <a:pt x="3298" y="46"/>
                  </a:lnTo>
                  <a:lnTo>
                    <a:pt x="3294" y="44"/>
                  </a:lnTo>
                  <a:lnTo>
                    <a:pt x="3290" y="44"/>
                  </a:lnTo>
                  <a:lnTo>
                    <a:pt x="3282" y="46"/>
                  </a:lnTo>
                  <a:lnTo>
                    <a:pt x="3282" y="46"/>
                  </a:lnTo>
                  <a:lnTo>
                    <a:pt x="3276" y="44"/>
                  </a:lnTo>
                  <a:lnTo>
                    <a:pt x="3276" y="44"/>
                  </a:lnTo>
                  <a:lnTo>
                    <a:pt x="3268" y="44"/>
                  </a:lnTo>
                  <a:lnTo>
                    <a:pt x="3268" y="44"/>
                  </a:lnTo>
                  <a:lnTo>
                    <a:pt x="3266" y="44"/>
                  </a:lnTo>
                  <a:lnTo>
                    <a:pt x="3266" y="44"/>
                  </a:lnTo>
                  <a:lnTo>
                    <a:pt x="3262" y="44"/>
                  </a:lnTo>
                  <a:lnTo>
                    <a:pt x="3262" y="44"/>
                  </a:lnTo>
                  <a:lnTo>
                    <a:pt x="3262" y="44"/>
                  </a:lnTo>
                  <a:lnTo>
                    <a:pt x="3262" y="44"/>
                  </a:lnTo>
                  <a:lnTo>
                    <a:pt x="3262" y="44"/>
                  </a:lnTo>
                  <a:lnTo>
                    <a:pt x="3262" y="44"/>
                  </a:lnTo>
                  <a:lnTo>
                    <a:pt x="3260" y="44"/>
                  </a:lnTo>
                  <a:lnTo>
                    <a:pt x="3260" y="44"/>
                  </a:lnTo>
                  <a:lnTo>
                    <a:pt x="3260" y="44"/>
                  </a:lnTo>
                  <a:lnTo>
                    <a:pt x="3260" y="44"/>
                  </a:lnTo>
                  <a:lnTo>
                    <a:pt x="3256" y="44"/>
                  </a:lnTo>
                  <a:lnTo>
                    <a:pt x="3256" y="44"/>
                  </a:lnTo>
                  <a:lnTo>
                    <a:pt x="3254" y="44"/>
                  </a:lnTo>
                  <a:lnTo>
                    <a:pt x="3254" y="44"/>
                  </a:lnTo>
                  <a:lnTo>
                    <a:pt x="3250" y="42"/>
                  </a:lnTo>
                  <a:lnTo>
                    <a:pt x="3248" y="42"/>
                  </a:lnTo>
                  <a:lnTo>
                    <a:pt x="3248" y="42"/>
                  </a:lnTo>
                  <a:lnTo>
                    <a:pt x="3246" y="44"/>
                  </a:lnTo>
                  <a:lnTo>
                    <a:pt x="3246" y="44"/>
                  </a:lnTo>
                  <a:lnTo>
                    <a:pt x="3244" y="44"/>
                  </a:lnTo>
                  <a:lnTo>
                    <a:pt x="3244" y="44"/>
                  </a:lnTo>
                  <a:lnTo>
                    <a:pt x="3238" y="44"/>
                  </a:lnTo>
                  <a:lnTo>
                    <a:pt x="3238" y="44"/>
                  </a:lnTo>
                  <a:lnTo>
                    <a:pt x="3234" y="44"/>
                  </a:lnTo>
                  <a:lnTo>
                    <a:pt x="3234" y="44"/>
                  </a:lnTo>
                  <a:lnTo>
                    <a:pt x="3230" y="44"/>
                  </a:lnTo>
                  <a:lnTo>
                    <a:pt x="3230" y="44"/>
                  </a:lnTo>
                  <a:lnTo>
                    <a:pt x="3226" y="44"/>
                  </a:lnTo>
                  <a:lnTo>
                    <a:pt x="3226" y="44"/>
                  </a:lnTo>
                  <a:lnTo>
                    <a:pt x="3222" y="46"/>
                  </a:lnTo>
                  <a:lnTo>
                    <a:pt x="3222" y="46"/>
                  </a:lnTo>
                  <a:lnTo>
                    <a:pt x="3218" y="44"/>
                  </a:lnTo>
                  <a:lnTo>
                    <a:pt x="3218" y="44"/>
                  </a:lnTo>
                  <a:lnTo>
                    <a:pt x="3212" y="44"/>
                  </a:lnTo>
                  <a:lnTo>
                    <a:pt x="3212" y="44"/>
                  </a:lnTo>
                  <a:lnTo>
                    <a:pt x="3202" y="46"/>
                  </a:lnTo>
                  <a:lnTo>
                    <a:pt x="3202" y="46"/>
                  </a:lnTo>
                  <a:lnTo>
                    <a:pt x="3198" y="44"/>
                  </a:lnTo>
                  <a:lnTo>
                    <a:pt x="3198" y="44"/>
                  </a:lnTo>
                  <a:lnTo>
                    <a:pt x="3194" y="44"/>
                  </a:lnTo>
                  <a:lnTo>
                    <a:pt x="3194" y="44"/>
                  </a:lnTo>
                  <a:lnTo>
                    <a:pt x="3190" y="44"/>
                  </a:lnTo>
                  <a:lnTo>
                    <a:pt x="3190" y="44"/>
                  </a:lnTo>
                  <a:lnTo>
                    <a:pt x="3186" y="44"/>
                  </a:lnTo>
                  <a:lnTo>
                    <a:pt x="3186" y="44"/>
                  </a:lnTo>
                  <a:lnTo>
                    <a:pt x="3180" y="44"/>
                  </a:lnTo>
                  <a:lnTo>
                    <a:pt x="3180" y="44"/>
                  </a:lnTo>
                  <a:lnTo>
                    <a:pt x="3176" y="42"/>
                  </a:lnTo>
                  <a:lnTo>
                    <a:pt x="3176" y="42"/>
                  </a:lnTo>
                  <a:lnTo>
                    <a:pt x="3176" y="42"/>
                  </a:lnTo>
                  <a:lnTo>
                    <a:pt x="3176" y="42"/>
                  </a:lnTo>
                  <a:lnTo>
                    <a:pt x="3172" y="42"/>
                  </a:lnTo>
                  <a:lnTo>
                    <a:pt x="3172" y="42"/>
                  </a:lnTo>
                  <a:lnTo>
                    <a:pt x="3168" y="40"/>
                  </a:lnTo>
                  <a:lnTo>
                    <a:pt x="3168" y="40"/>
                  </a:lnTo>
                  <a:lnTo>
                    <a:pt x="3162" y="38"/>
                  </a:lnTo>
                  <a:lnTo>
                    <a:pt x="3162" y="38"/>
                  </a:lnTo>
                  <a:lnTo>
                    <a:pt x="3158" y="40"/>
                  </a:lnTo>
                  <a:lnTo>
                    <a:pt x="3158" y="40"/>
                  </a:lnTo>
                  <a:lnTo>
                    <a:pt x="3156" y="40"/>
                  </a:lnTo>
                  <a:lnTo>
                    <a:pt x="3156" y="40"/>
                  </a:lnTo>
                  <a:lnTo>
                    <a:pt x="3154" y="40"/>
                  </a:lnTo>
                  <a:lnTo>
                    <a:pt x="3154" y="40"/>
                  </a:lnTo>
                  <a:lnTo>
                    <a:pt x="3152" y="40"/>
                  </a:lnTo>
                  <a:lnTo>
                    <a:pt x="3152" y="40"/>
                  </a:lnTo>
                  <a:lnTo>
                    <a:pt x="3146" y="40"/>
                  </a:lnTo>
                  <a:lnTo>
                    <a:pt x="3146" y="40"/>
                  </a:lnTo>
                  <a:lnTo>
                    <a:pt x="3146" y="40"/>
                  </a:lnTo>
                  <a:lnTo>
                    <a:pt x="3146" y="40"/>
                  </a:lnTo>
                  <a:lnTo>
                    <a:pt x="3146" y="38"/>
                  </a:lnTo>
                  <a:lnTo>
                    <a:pt x="3146" y="38"/>
                  </a:lnTo>
                  <a:lnTo>
                    <a:pt x="3146" y="36"/>
                  </a:lnTo>
                  <a:lnTo>
                    <a:pt x="3144" y="36"/>
                  </a:lnTo>
                  <a:lnTo>
                    <a:pt x="3144" y="36"/>
                  </a:lnTo>
                  <a:lnTo>
                    <a:pt x="3138" y="36"/>
                  </a:lnTo>
                  <a:lnTo>
                    <a:pt x="3138" y="36"/>
                  </a:lnTo>
                  <a:lnTo>
                    <a:pt x="3136" y="38"/>
                  </a:lnTo>
                  <a:lnTo>
                    <a:pt x="3136" y="38"/>
                  </a:lnTo>
                  <a:lnTo>
                    <a:pt x="3134" y="38"/>
                  </a:lnTo>
                  <a:lnTo>
                    <a:pt x="3134" y="38"/>
                  </a:lnTo>
                  <a:lnTo>
                    <a:pt x="3130" y="38"/>
                  </a:lnTo>
                  <a:lnTo>
                    <a:pt x="3130" y="38"/>
                  </a:lnTo>
                  <a:lnTo>
                    <a:pt x="3128" y="38"/>
                  </a:lnTo>
                  <a:lnTo>
                    <a:pt x="3128" y="38"/>
                  </a:lnTo>
                  <a:lnTo>
                    <a:pt x="3120" y="40"/>
                  </a:lnTo>
                  <a:lnTo>
                    <a:pt x="3120" y="40"/>
                  </a:lnTo>
                  <a:lnTo>
                    <a:pt x="3112" y="40"/>
                  </a:lnTo>
                  <a:lnTo>
                    <a:pt x="3112" y="40"/>
                  </a:lnTo>
                  <a:lnTo>
                    <a:pt x="3110" y="42"/>
                  </a:lnTo>
                  <a:lnTo>
                    <a:pt x="3110" y="42"/>
                  </a:lnTo>
                  <a:lnTo>
                    <a:pt x="3108" y="42"/>
                  </a:lnTo>
                  <a:lnTo>
                    <a:pt x="3108" y="42"/>
                  </a:lnTo>
                  <a:lnTo>
                    <a:pt x="3106" y="42"/>
                  </a:lnTo>
                  <a:lnTo>
                    <a:pt x="3106" y="42"/>
                  </a:lnTo>
                  <a:lnTo>
                    <a:pt x="3106" y="44"/>
                  </a:lnTo>
                  <a:lnTo>
                    <a:pt x="3106" y="44"/>
                  </a:lnTo>
                  <a:lnTo>
                    <a:pt x="3104" y="42"/>
                  </a:lnTo>
                  <a:lnTo>
                    <a:pt x="3104" y="42"/>
                  </a:lnTo>
                  <a:lnTo>
                    <a:pt x="3102" y="44"/>
                  </a:lnTo>
                  <a:lnTo>
                    <a:pt x="3102" y="44"/>
                  </a:lnTo>
                  <a:lnTo>
                    <a:pt x="3102" y="42"/>
                  </a:lnTo>
                  <a:lnTo>
                    <a:pt x="3102" y="42"/>
                  </a:lnTo>
                  <a:lnTo>
                    <a:pt x="3100" y="42"/>
                  </a:lnTo>
                  <a:lnTo>
                    <a:pt x="3100" y="42"/>
                  </a:lnTo>
                  <a:lnTo>
                    <a:pt x="3096" y="42"/>
                  </a:lnTo>
                  <a:lnTo>
                    <a:pt x="3096" y="42"/>
                  </a:lnTo>
                  <a:lnTo>
                    <a:pt x="3094" y="42"/>
                  </a:lnTo>
                  <a:lnTo>
                    <a:pt x="3090" y="42"/>
                  </a:lnTo>
                  <a:lnTo>
                    <a:pt x="3090" y="42"/>
                  </a:lnTo>
                  <a:lnTo>
                    <a:pt x="3090" y="42"/>
                  </a:lnTo>
                  <a:lnTo>
                    <a:pt x="3090" y="42"/>
                  </a:lnTo>
                  <a:lnTo>
                    <a:pt x="3090" y="42"/>
                  </a:lnTo>
                  <a:lnTo>
                    <a:pt x="3090" y="42"/>
                  </a:lnTo>
                  <a:lnTo>
                    <a:pt x="3088" y="42"/>
                  </a:lnTo>
                  <a:lnTo>
                    <a:pt x="3088" y="42"/>
                  </a:lnTo>
                  <a:lnTo>
                    <a:pt x="3086" y="42"/>
                  </a:lnTo>
                  <a:lnTo>
                    <a:pt x="3086" y="42"/>
                  </a:lnTo>
                  <a:lnTo>
                    <a:pt x="3082" y="42"/>
                  </a:lnTo>
                  <a:lnTo>
                    <a:pt x="3082" y="42"/>
                  </a:lnTo>
                  <a:lnTo>
                    <a:pt x="3080" y="40"/>
                  </a:lnTo>
                  <a:lnTo>
                    <a:pt x="3080" y="40"/>
                  </a:lnTo>
                  <a:lnTo>
                    <a:pt x="3078" y="42"/>
                  </a:lnTo>
                  <a:lnTo>
                    <a:pt x="3078" y="42"/>
                  </a:lnTo>
                  <a:lnTo>
                    <a:pt x="3076" y="42"/>
                  </a:lnTo>
                  <a:lnTo>
                    <a:pt x="3076" y="42"/>
                  </a:lnTo>
                  <a:lnTo>
                    <a:pt x="3076" y="42"/>
                  </a:lnTo>
                  <a:lnTo>
                    <a:pt x="3076" y="42"/>
                  </a:lnTo>
                  <a:lnTo>
                    <a:pt x="3072" y="42"/>
                  </a:lnTo>
                  <a:lnTo>
                    <a:pt x="3072" y="42"/>
                  </a:lnTo>
                  <a:lnTo>
                    <a:pt x="3070" y="42"/>
                  </a:lnTo>
                  <a:lnTo>
                    <a:pt x="3070" y="42"/>
                  </a:lnTo>
                  <a:lnTo>
                    <a:pt x="3070" y="42"/>
                  </a:lnTo>
                  <a:lnTo>
                    <a:pt x="3070" y="42"/>
                  </a:lnTo>
                  <a:lnTo>
                    <a:pt x="3066" y="40"/>
                  </a:lnTo>
                  <a:lnTo>
                    <a:pt x="3066" y="40"/>
                  </a:lnTo>
                  <a:lnTo>
                    <a:pt x="3058" y="42"/>
                  </a:lnTo>
                  <a:lnTo>
                    <a:pt x="3052" y="40"/>
                  </a:lnTo>
                  <a:lnTo>
                    <a:pt x="3052" y="40"/>
                  </a:lnTo>
                  <a:lnTo>
                    <a:pt x="3050" y="40"/>
                  </a:lnTo>
                  <a:lnTo>
                    <a:pt x="3050" y="40"/>
                  </a:lnTo>
                  <a:lnTo>
                    <a:pt x="3044" y="42"/>
                  </a:lnTo>
                  <a:lnTo>
                    <a:pt x="3044" y="42"/>
                  </a:lnTo>
                  <a:lnTo>
                    <a:pt x="3044" y="42"/>
                  </a:lnTo>
                  <a:lnTo>
                    <a:pt x="3044" y="42"/>
                  </a:lnTo>
                  <a:lnTo>
                    <a:pt x="3044" y="42"/>
                  </a:lnTo>
                  <a:lnTo>
                    <a:pt x="3044" y="42"/>
                  </a:lnTo>
                  <a:lnTo>
                    <a:pt x="3042" y="42"/>
                  </a:lnTo>
                  <a:lnTo>
                    <a:pt x="3042" y="42"/>
                  </a:lnTo>
                  <a:lnTo>
                    <a:pt x="3042" y="42"/>
                  </a:lnTo>
                  <a:lnTo>
                    <a:pt x="3042" y="42"/>
                  </a:lnTo>
                  <a:lnTo>
                    <a:pt x="3040" y="42"/>
                  </a:lnTo>
                  <a:lnTo>
                    <a:pt x="3040" y="42"/>
                  </a:lnTo>
                  <a:lnTo>
                    <a:pt x="3040" y="40"/>
                  </a:lnTo>
                  <a:lnTo>
                    <a:pt x="3040" y="40"/>
                  </a:lnTo>
                  <a:lnTo>
                    <a:pt x="3036" y="42"/>
                  </a:lnTo>
                  <a:lnTo>
                    <a:pt x="3036" y="42"/>
                  </a:lnTo>
                  <a:lnTo>
                    <a:pt x="3032" y="42"/>
                  </a:lnTo>
                  <a:lnTo>
                    <a:pt x="3032" y="42"/>
                  </a:lnTo>
                  <a:lnTo>
                    <a:pt x="3030" y="42"/>
                  </a:lnTo>
                  <a:lnTo>
                    <a:pt x="3030" y="42"/>
                  </a:lnTo>
                  <a:lnTo>
                    <a:pt x="3024" y="42"/>
                  </a:lnTo>
                  <a:lnTo>
                    <a:pt x="3024" y="42"/>
                  </a:lnTo>
                  <a:lnTo>
                    <a:pt x="3024" y="42"/>
                  </a:lnTo>
                  <a:lnTo>
                    <a:pt x="3022" y="42"/>
                  </a:lnTo>
                  <a:lnTo>
                    <a:pt x="3022" y="42"/>
                  </a:lnTo>
                  <a:lnTo>
                    <a:pt x="3020" y="42"/>
                  </a:lnTo>
                  <a:lnTo>
                    <a:pt x="3020" y="42"/>
                  </a:lnTo>
                  <a:lnTo>
                    <a:pt x="3014" y="42"/>
                  </a:lnTo>
                  <a:lnTo>
                    <a:pt x="3008" y="42"/>
                  </a:lnTo>
                  <a:lnTo>
                    <a:pt x="3008" y="42"/>
                  </a:lnTo>
                  <a:lnTo>
                    <a:pt x="3006" y="40"/>
                  </a:lnTo>
                  <a:lnTo>
                    <a:pt x="3004" y="42"/>
                  </a:lnTo>
                  <a:lnTo>
                    <a:pt x="3004" y="42"/>
                  </a:lnTo>
                  <a:lnTo>
                    <a:pt x="3002" y="40"/>
                  </a:lnTo>
                  <a:lnTo>
                    <a:pt x="3002" y="40"/>
                  </a:lnTo>
                  <a:lnTo>
                    <a:pt x="2998" y="40"/>
                  </a:lnTo>
                  <a:lnTo>
                    <a:pt x="2996" y="40"/>
                  </a:lnTo>
                  <a:lnTo>
                    <a:pt x="2996" y="40"/>
                  </a:lnTo>
                  <a:lnTo>
                    <a:pt x="2994" y="38"/>
                  </a:lnTo>
                  <a:lnTo>
                    <a:pt x="2994" y="38"/>
                  </a:lnTo>
                  <a:lnTo>
                    <a:pt x="2986" y="38"/>
                  </a:lnTo>
                  <a:lnTo>
                    <a:pt x="2986" y="38"/>
                  </a:lnTo>
                  <a:lnTo>
                    <a:pt x="2980" y="38"/>
                  </a:lnTo>
                  <a:lnTo>
                    <a:pt x="2976" y="38"/>
                  </a:lnTo>
                  <a:lnTo>
                    <a:pt x="2976" y="38"/>
                  </a:lnTo>
                  <a:lnTo>
                    <a:pt x="2972" y="38"/>
                  </a:lnTo>
                  <a:lnTo>
                    <a:pt x="2972" y="38"/>
                  </a:lnTo>
                  <a:lnTo>
                    <a:pt x="2970" y="38"/>
                  </a:lnTo>
                  <a:lnTo>
                    <a:pt x="2970" y="38"/>
                  </a:lnTo>
                  <a:lnTo>
                    <a:pt x="2962" y="40"/>
                  </a:lnTo>
                  <a:lnTo>
                    <a:pt x="2962" y="40"/>
                  </a:lnTo>
                  <a:lnTo>
                    <a:pt x="2954" y="38"/>
                  </a:lnTo>
                  <a:lnTo>
                    <a:pt x="2954" y="38"/>
                  </a:lnTo>
                  <a:lnTo>
                    <a:pt x="2946" y="40"/>
                  </a:lnTo>
                  <a:lnTo>
                    <a:pt x="2946" y="40"/>
                  </a:lnTo>
                  <a:lnTo>
                    <a:pt x="2942" y="38"/>
                  </a:lnTo>
                  <a:lnTo>
                    <a:pt x="2942" y="38"/>
                  </a:lnTo>
                  <a:lnTo>
                    <a:pt x="2940" y="38"/>
                  </a:lnTo>
                  <a:lnTo>
                    <a:pt x="2940" y="38"/>
                  </a:lnTo>
                  <a:lnTo>
                    <a:pt x="2934" y="36"/>
                  </a:lnTo>
                  <a:lnTo>
                    <a:pt x="2934" y="36"/>
                  </a:lnTo>
                  <a:lnTo>
                    <a:pt x="2934" y="36"/>
                  </a:lnTo>
                  <a:lnTo>
                    <a:pt x="2934" y="36"/>
                  </a:lnTo>
                  <a:lnTo>
                    <a:pt x="2934" y="36"/>
                  </a:lnTo>
                  <a:lnTo>
                    <a:pt x="2934" y="36"/>
                  </a:lnTo>
                  <a:lnTo>
                    <a:pt x="2932" y="36"/>
                  </a:lnTo>
                  <a:lnTo>
                    <a:pt x="2932" y="36"/>
                  </a:lnTo>
                  <a:lnTo>
                    <a:pt x="2930" y="36"/>
                  </a:lnTo>
                  <a:lnTo>
                    <a:pt x="2930" y="36"/>
                  </a:lnTo>
                  <a:lnTo>
                    <a:pt x="2926" y="36"/>
                  </a:lnTo>
                  <a:lnTo>
                    <a:pt x="2926" y="36"/>
                  </a:lnTo>
                  <a:lnTo>
                    <a:pt x="2920" y="36"/>
                  </a:lnTo>
                  <a:lnTo>
                    <a:pt x="2920" y="36"/>
                  </a:lnTo>
                  <a:lnTo>
                    <a:pt x="2920" y="36"/>
                  </a:lnTo>
                  <a:lnTo>
                    <a:pt x="2920" y="36"/>
                  </a:lnTo>
                  <a:lnTo>
                    <a:pt x="2918" y="38"/>
                  </a:lnTo>
                  <a:lnTo>
                    <a:pt x="2918" y="38"/>
                  </a:lnTo>
                  <a:lnTo>
                    <a:pt x="2914" y="38"/>
                  </a:lnTo>
                  <a:lnTo>
                    <a:pt x="2914" y="38"/>
                  </a:lnTo>
                  <a:lnTo>
                    <a:pt x="2910" y="36"/>
                  </a:lnTo>
                  <a:lnTo>
                    <a:pt x="2910" y="36"/>
                  </a:lnTo>
                  <a:lnTo>
                    <a:pt x="2904" y="36"/>
                  </a:lnTo>
                  <a:lnTo>
                    <a:pt x="2904" y="36"/>
                  </a:lnTo>
                  <a:lnTo>
                    <a:pt x="2902" y="36"/>
                  </a:lnTo>
                  <a:lnTo>
                    <a:pt x="2902" y="36"/>
                  </a:lnTo>
                  <a:lnTo>
                    <a:pt x="2902" y="36"/>
                  </a:lnTo>
                  <a:lnTo>
                    <a:pt x="2902" y="36"/>
                  </a:lnTo>
                  <a:lnTo>
                    <a:pt x="2900" y="36"/>
                  </a:lnTo>
                  <a:lnTo>
                    <a:pt x="2900" y="36"/>
                  </a:lnTo>
                  <a:lnTo>
                    <a:pt x="2898" y="36"/>
                  </a:lnTo>
                  <a:lnTo>
                    <a:pt x="2898" y="36"/>
                  </a:lnTo>
                  <a:lnTo>
                    <a:pt x="2898" y="36"/>
                  </a:lnTo>
                  <a:lnTo>
                    <a:pt x="2898" y="36"/>
                  </a:lnTo>
                  <a:lnTo>
                    <a:pt x="2898" y="34"/>
                  </a:lnTo>
                  <a:lnTo>
                    <a:pt x="2898" y="34"/>
                  </a:lnTo>
                  <a:lnTo>
                    <a:pt x="2896" y="34"/>
                  </a:lnTo>
                  <a:lnTo>
                    <a:pt x="2896" y="34"/>
                  </a:lnTo>
                  <a:lnTo>
                    <a:pt x="2892" y="34"/>
                  </a:lnTo>
                  <a:lnTo>
                    <a:pt x="2892" y="34"/>
                  </a:lnTo>
                  <a:lnTo>
                    <a:pt x="2892" y="34"/>
                  </a:lnTo>
                  <a:lnTo>
                    <a:pt x="2892" y="36"/>
                  </a:lnTo>
                  <a:lnTo>
                    <a:pt x="2892" y="36"/>
                  </a:lnTo>
                  <a:lnTo>
                    <a:pt x="2892" y="36"/>
                  </a:lnTo>
                  <a:lnTo>
                    <a:pt x="2892" y="36"/>
                  </a:lnTo>
                  <a:lnTo>
                    <a:pt x="2892" y="36"/>
                  </a:lnTo>
                  <a:lnTo>
                    <a:pt x="2890" y="36"/>
                  </a:lnTo>
                  <a:lnTo>
                    <a:pt x="2890" y="36"/>
                  </a:lnTo>
                  <a:lnTo>
                    <a:pt x="2888" y="36"/>
                  </a:lnTo>
                  <a:lnTo>
                    <a:pt x="2888" y="36"/>
                  </a:lnTo>
                  <a:lnTo>
                    <a:pt x="2886" y="36"/>
                  </a:lnTo>
                  <a:lnTo>
                    <a:pt x="2886" y="36"/>
                  </a:lnTo>
                  <a:lnTo>
                    <a:pt x="2884" y="36"/>
                  </a:lnTo>
                  <a:lnTo>
                    <a:pt x="2884" y="36"/>
                  </a:lnTo>
                  <a:lnTo>
                    <a:pt x="2878" y="36"/>
                  </a:lnTo>
                  <a:lnTo>
                    <a:pt x="2878" y="36"/>
                  </a:lnTo>
                  <a:lnTo>
                    <a:pt x="2874" y="34"/>
                  </a:lnTo>
                  <a:lnTo>
                    <a:pt x="2874" y="34"/>
                  </a:lnTo>
                  <a:lnTo>
                    <a:pt x="2872" y="34"/>
                  </a:lnTo>
                  <a:lnTo>
                    <a:pt x="2872" y="34"/>
                  </a:lnTo>
                  <a:lnTo>
                    <a:pt x="2870" y="34"/>
                  </a:lnTo>
                  <a:lnTo>
                    <a:pt x="2870" y="34"/>
                  </a:lnTo>
                  <a:lnTo>
                    <a:pt x="2866" y="34"/>
                  </a:lnTo>
                  <a:lnTo>
                    <a:pt x="2866" y="34"/>
                  </a:lnTo>
                  <a:lnTo>
                    <a:pt x="2864" y="34"/>
                  </a:lnTo>
                  <a:lnTo>
                    <a:pt x="2864" y="34"/>
                  </a:lnTo>
                  <a:lnTo>
                    <a:pt x="2862" y="34"/>
                  </a:lnTo>
                  <a:lnTo>
                    <a:pt x="2862" y="34"/>
                  </a:lnTo>
                  <a:lnTo>
                    <a:pt x="2862" y="34"/>
                  </a:lnTo>
                  <a:lnTo>
                    <a:pt x="2862" y="34"/>
                  </a:lnTo>
                  <a:lnTo>
                    <a:pt x="2860" y="34"/>
                  </a:lnTo>
                  <a:lnTo>
                    <a:pt x="2860" y="34"/>
                  </a:lnTo>
                  <a:lnTo>
                    <a:pt x="2860" y="34"/>
                  </a:lnTo>
                  <a:lnTo>
                    <a:pt x="2860" y="34"/>
                  </a:lnTo>
                  <a:lnTo>
                    <a:pt x="2858" y="34"/>
                  </a:lnTo>
                  <a:lnTo>
                    <a:pt x="2858" y="34"/>
                  </a:lnTo>
                  <a:lnTo>
                    <a:pt x="2858" y="36"/>
                  </a:lnTo>
                  <a:lnTo>
                    <a:pt x="2858" y="36"/>
                  </a:lnTo>
                  <a:lnTo>
                    <a:pt x="2858" y="36"/>
                  </a:lnTo>
                  <a:lnTo>
                    <a:pt x="2858" y="36"/>
                  </a:lnTo>
                  <a:lnTo>
                    <a:pt x="2858" y="36"/>
                  </a:lnTo>
                  <a:lnTo>
                    <a:pt x="2858" y="38"/>
                  </a:lnTo>
                  <a:lnTo>
                    <a:pt x="2858" y="38"/>
                  </a:lnTo>
                  <a:lnTo>
                    <a:pt x="2852" y="38"/>
                  </a:lnTo>
                  <a:lnTo>
                    <a:pt x="2852" y="38"/>
                  </a:lnTo>
                  <a:lnTo>
                    <a:pt x="2844" y="38"/>
                  </a:lnTo>
                  <a:lnTo>
                    <a:pt x="2844" y="38"/>
                  </a:lnTo>
                  <a:lnTo>
                    <a:pt x="2842" y="38"/>
                  </a:lnTo>
                  <a:lnTo>
                    <a:pt x="2842" y="38"/>
                  </a:lnTo>
                  <a:lnTo>
                    <a:pt x="2842" y="38"/>
                  </a:lnTo>
                  <a:lnTo>
                    <a:pt x="2842" y="38"/>
                  </a:lnTo>
                  <a:lnTo>
                    <a:pt x="2840" y="38"/>
                  </a:lnTo>
                  <a:lnTo>
                    <a:pt x="2840" y="38"/>
                  </a:lnTo>
                  <a:lnTo>
                    <a:pt x="2834" y="38"/>
                  </a:lnTo>
                  <a:lnTo>
                    <a:pt x="2834" y="38"/>
                  </a:lnTo>
                  <a:lnTo>
                    <a:pt x="2832" y="38"/>
                  </a:lnTo>
                  <a:lnTo>
                    <a:pt x="2832" y="38"/>
                  </a:lnTo>
                  <a:lnTo>
                    <a:pt x="2832" y="38"/>
                  </a:lnTo>
                  <a:lnTo>
                    <a:pt x="2832" y="38"/>
                  </a:lnTo>
                  <a:lnTo>
                    <a:pt x="2830" y="38"/>
                  </a:lnTo>
                  <a:lnTo>
                    <a:pt x="2830" y="38"/>
                  </a:lnTo>
                  <a:lnTo>
                    <a:pt x="2830" y="38"/>
                  </a:lnTo>
                  <a:lnTo>
                    <a:pt x="2830" y="38"/>
                  </a:lnTo>
                  <a:lnTo>
                    <a:pt x="2828" y="38"/>
                  </a:lnTo>
                  <a:lnTo>
                    <a:pt x="2828" y="38"/>
                  </a:lnTo>
                  <a:lnTo>
                    <a:pt x="2826" y="38"/>
                  </a:lnTo>
                  <a:lnTo>
                    <a:pt x="2826" y="38"/>
                  </a:lnTo>
                  <a:lnTo>
                    <a:pt x="2826" y="38"/>
                  </a:lnTo>
                  <a:lnTo>
                    <a:pt x="2826" y="38"/>
                  </a:lnTo>
                  <a:lnTo>
                    <a:pt x="2826" y="38"/>
                  </a:lnTo>
                  <a:lnTo>
                    <a:pt x="2826" y="38"/>
                  </a:lnTo>
                  <a:lnTo>
                    <a:pt x="2824" y="38"/>
                  </a:lnTo>
                  <a:lnTo>
                    <a:pt x="2824" y="38"/>
                  </a:lnTo>
                  <a:lnTo>
                    <a:pt x="2820" y="38"/>
                  </a:lnTo>
                  <a:lnTo>
                    <a:pt x="2816" y="38"/>
                  </a:lnTo>
                  <a:lnTo>
                    <a:pt x="2816" y="38"/>
                  </a:lnTo>
                  <a:lnTo>
                    <a:pt x="2814" y="38"/>
                  </a:lnTo>
                  <a:lnTo>
                    <a:pt x="2814" y="38"/>
                  </a:lnTo>
                  <a:lnTo>
                    <a:pt x="2806" y="38"/>
                  </a:lnTo>
                  <a:lnTo>
                    <a:pt x="2806" y="38"/>
                  </a:lnTo>
                  <a:lnTo>
                    <a:pt x="2804" y="38"/>
                  </a:lnTo>
                  <a:lnTo>
                    <a:pt x="2804" y="38"/>
                  </a:lnTo>
                  <a:lnTo>
                    <a:pt x="2796" y="38"/>
                  </a:lnTo>
                  <a:lnTo>
                    <a:pt x="2796" y="38"/>
                  </a:lnTo>
                  <a:lnTo>
                    <a:pt x="2794" y="38"/>
                  </a:lnTo>
                  <a:lnTo>
                    <a:pt x="2794" y="38"/>
                  </a:lnTo>
                  <a:lnTo>
                    <a:pt x="2792" y="38"/>
                  </a:lnTo>
                  <a:lnTo>
                    <a:pt x="2792" y="38"/>
                  </a:lnTo>
                  <a:lnTo>
                    <a:pt x="2792" y="38"/>
                  </a:lnTo>
                  <a:lnTo>
                    <a:pt x="2792" y="38"/>
                  </a:lnTo>
                  <a:lnTo>
                    <a:pt x="2790" y="38"/>
                  </a:lnTo>
                  <a:lnTo>
                    <a:pt x="2790" y="38"/>
                  </a:lnTo>
                  <a:lnTo>
                    <a:pt x="2790" y="38"/>
                  </a:lnTo>
                  <a:lnTo>
                    <a:pt x="2790" y="38"/>
                  </a:lnTo>
                  <a:lnTo>
                    <a:pt x="2786" y="38"/>
                  </a:lnTo>
                  <a:lnTo>
                    <a:pt x="2784" y="38"/>
                  </a:lnTo>
                  <a:lnTo>
                    <a:pt x="2784" y="38"/>
                  </a:lnTo>
                  <a:lnTo>
                    <a:pt x="2782" y="38"/>
                  </a:lnTo>
                  <a:lnTo>
                    <a:pt x="2782" y="38"/>
                  </a:lnTo>
                  <a:lnTo>
                    <a:pt x="2780" y="38"/>
                  </a:lnTo>
                  <a:lnTo>
                    <a:pt x="2780" y="38"/>
                  </a:lnTo>
                  <a:lnTo>
                    <a:pt x="2776" y="38"/>
                  </a:lnTo>
                  <a:lnTo>
                    <a:pt x="2776" y="38"/>
                  </a:lnTo>
                  <a:lnTo>
                    <a:pt x="2772" y="38"/>
                  </a:lnTo>
                  <a:lnTo>
                    <a:pt x="2772" y="38"/>
                  </a:lnTo>
                  <a:lnTo>
                    <a:pt x="2772" y="38"/>
                  </a:lnTo>
                  <a:lnTo>
                    <a:pt x="2772" y="38"/>
                  </a:lnTo>
                  <a:lnTo>
                    <a:pt x="2770" y="38"/>
                  </a:lnTo>
                  <a:lnTo>
                    <a:pt x="2770" y="38"/>
                  </a:lnTo>
                  <a:lnTo>
                    <a:pt x="2770" y="38"/>
                  </a:lnTo>
                  <a:lnTo>
                    <a:pt x="2770" y="38"/>
                  </a:lnTo>
                  <a:lnTo>
                    <a:pt x="2768" y="38"/>
                  </a:lnTo>
                  <a:lnTo>
                    <a:pt x="2768" y="38"/>
                  </a:lnTo>
                  <a:lnTo>
                    <a:pt x="2764" y="38"/>
                  </a:lnTo>
                  <a:lnTo>
                    <a:pt x="2764" y="38"/>
                  </a:lnTo>
                  <a:lnTo>
                    <a:pt x="2762" y="38"/>
                  </a:lnTo>
                  <a:lnTo>
                    <a:pt x="2762" y="38"/>
                  </a:lnTo>
                  <a:lnTo>
                    <a:pt x="2762" y="36"/>
                  </a:lnTo>
                  <a:lnTo>
                    <a:pt x="2762" y="36"/>
                  </a:lnTo>
                  <a:lnTo>
                    <a:pt x="2762" y="36"/>
                  </a:lnTo>
                  <a:lnTo>
                    <a:pt x="2762" y="36"/>
                  </a:lnTo>
                  <a:lnTo>
                    <a:pt x="2760" y="36"/>
                  </a:lnTo>
                  <a:lnTo>
                    <a:pt x="2760" y="36"/>
                  </a:lnTo>
                  <a:lnTo>
                    <a:pt x="2754" y="36"/>
                  </a:lnTo>
                  <a:lnTo>
                    <a:pt x="2754" y="36"/>
                  </a:lnTo>
                  <a:lnTo>
                    <a:pt x="2750" y="36"/>
                  </a:lnTo>
                  <a:lnTo>
                    <a:pt x="2750" y="36"/>
                  </a:lnTo>
                  <a:lnTo>
                    <a:pt x="2750" y="36"/>
                  </a:lnTo>
                  <a:lnTo>
                    <a:pt x="2750" y="36"/>
                  </a:lnTo>
                  <a:lnTo>
                    <a:pt x="2748" y="36"/>
                  </a:lnTo>
                  <a:lnTo>
                    <a:pt x="2748" y="36"/>
                  </a:lnTo>
                  <a:lnTo>
                    <a:pt x="2746" y="36"/>
                  </a:lnTo>
                  <a:lnTo>
                    <a:pt x="2746" y="36"/>
                  </a:lnTo>
                  <a:lnTo>
                    <a:pt x="2744" y="38"/>
                  </a:lnTo>
                  <a:lnTo>
                    <a:pt x="2744" y="38"/>
                  </a:lnTo>
                  <a:lnTo>
                    <a:pt x="2742" y="38"/>
                  </a:lnTo>
                  <a:lnTo>
                    <a:pt x="2738" y="38"/>
                  </a:lnTo>
                  <a:lnTo>
                    <a:pt x="2738" y="38"/>
                  </a:lnTo>
                  <a:lnTo>
                    <a:pt x="2738" y="38"/>
                  </a:lnTo>
                  <a:lnTo>
                    <a:pt x="2738" y="38"/>
                  </a:lnTo>
                  <a:lnTo>
                    <a:pt x="2736" y="38"/>
                  </a:lnTo>
                  <a:lnTo>
                    <a:pt x="2736" y="38"/>
                  </a:lnTo>
                  <a:lnTo>
                    <a:pt x="2728" y="38"/>
                  </a:lnTo>
                  <a:lnTo>
                    <a:pt x="2728" y="38"/>
                  </a:lnTo>
                  <a:lnTo>
                    <a:pt x="2724" y="38"/>
                  </a:lnTo>
                  <a:lnTo>
                    <a:pt x="2724" y="38"/>
                  </a:lnTo>
                  <a:lnTo>
                    <a:pt x="2720" y="36"/>
                  </a:lnTo>
                  <a:lnTo>
                    <a:pt x="2720" y="36"/>
                  </a:lnTo>
                  <a:lnTo>
                    <a:pt x="2720" y="36"/>
                  </a:lnTo>
                  <a:lnTo>
                    <a:pt x="2720" y="36"/>
                  </a:lnTo>
                  <a:lnTo>
                    <a:pt x="2716" y="38"/>
                  </a:lnTo>
                  <a:lnTo>
                    <a:pt x="2716" y="38"/>
                  </a:lnTo>
                  <a:lnTo>
                    <a:pt x="2712" y="38"/>
                  </a:lnTo>
                  <a:lnTo>
                    <a:pt x="2712" y="38"/>
                  </a:lnTo>
                  <a:lnTo>
                    <a:pt x="2710" y="38"/>
                  </a:lnTo>
                  <a:lnTo>
                    <a:pt x="2706" y="38"/>
                  </a:lnTo>
                  <a:lnTo>
                    <a:pt x="2706" y="38"/>
                  </a:lnTo>
                  <a:lnTo>
                    <a:pt x="2700" y="38"/>
                  </a:lnTo>
                  <a:lnTo>
                    <a:pt x="2700" y="38"/>
                  </a:lnTo>
                  <a:lnTo>
                    <a:pt x="2694" y="38"/>
                  </a:lnTo>
                  <a:lnTo>
                    <a:pt x="2694" y="38"/>
                  </a:lnTo>
                  <a:lnTo>
                    <a:pt x="2692" y="36"/>
                  </a:lnTo>
                  <a:lnTo>
                    <a:pt x="2692" y="36"/>
                  </a:lnTo>
                  <a:lnTo>
                    <a:pt x="2688" y="36"/>
                  </a:lnTo>
                  <a:lnTo>
                    <a:pt x="2688" y="36"/>
                  </a:lnTo>
                  <a:lnTo>
                    <a:pt x="2686" y="36"/>
                  </a:lnTo>
                  <a:lnTo>
                    <a:pt x="2686" y="36"/>
                  </a:lnTo>
                  <a:lnTo>
                    <a:pt x="2684" y="36"/>
                  </a:lnTo>
                  <a:lnTo>
                    <a:pt x="2684" y="36"/>
                  </a:lnTo>
                  <a:lnTo>
                    <a:pt x="2682" y="36"/>
                  </a:lnTo>
                  <a:lnTo>
                    <a:pt x="2682" y="36"/>
                  </a:lnTo>
                  <a:lnTo>
                    <a:pt x="2682" y="36"/>
                  </a:lnTo>
                  <a:lnTo>
                    <a:pt x="2682" y="36"/>
                  </a:lnTo>
                  <a:lnTo>
                    <a:pt x="2680" y="36"/>
                  </a:lnTo>
                  <a:lnTo>
                    <a:pt x="2680" y="36"/>
                  </a:lnTo>
                  <a:lnTo>
                    <a:pt x="2680" y="36"/>
                  </a:lnTo>
                  <a:lnTo>
                    <a:pt x="2680" y="36"/>
                  </a:lnTo>
                  <a:lnTo>
                    <a:pt x="2678" y="36"/>
                  </a:lnTo>
                  <a:lnTo>
                    <a:pt x="2678" y="36"/>
                  </a:lnTo>
                  <a:lnTo>
                    <a:pt x="2678" y="36"/>
                  </a:lnTo>
                  <a:lnTo>
                    <a:pt x="2678" y="36"/>
                  </a:lnTo>
                  <a:lnTo>
                    <a:pt x="2678" y="36"/>
                  </a:lnTo>
                  <a:lnTo>
                    <a:pt x="2678" y="36"/>
                  </a:lnTo>
                  <a:lnTo>
                    <a:pt x="2676" y="36"/>
                  </a:lnTo>
                  <a:lnTo>
                    <a:pt x="2676" y="36"/>
                  </a:lnTo>
                  <a:lnTo>
                    <a:pt x="2670" y="36"/>
                  </a:lnTo>
                  <a:lnTo>
                    <a:pt x="2670" y="36"/>
                  </a:lnTo>
                  <a:lnTo>
                    <a:pt x="2664" y="38"/>
                  </a:lnTo>
                  <a:lnTo>
                    <a:pt x="2664" y="38"/>
                  </a:lnTo>
                  <a:lnTo>
                    <a:pt x="2660" y="38"/>
                  </a:lnTo>
                  <a:lnTo>
                    <a:pt x="2660" y="38"/>
                  </a:lnTo>
                  <a:lnTo>
                    <a:pt x="2656" y="38"/>
                  </a:lnTo>
                  <a:lnTo>
                    <a:pt x="2656" y="38"/>
                  </a:lnTo>
                  <a:lnTo>
                    <a:pt x="2656" y="38"/>
                  </a:lnTo>
                  <a:lnTo>
                    <a:pt x="2656" y="38"/>
                  </a:lnTo>
                  <a:lnTo>
                    <a:pt x="2654" y="38"/>
                  </a:lnTo>
                  <a:lnTo>
                    <a:pt x="2654" y="38"/>
                  </a:lnTo>
                  <a:lnTo>
                    <a:pt x="2648" y="38"/>
                  </a:lnTo>
                  <a:lnTo>
                    <a:pt x="2648" y="38"/>
                  </a:lnTo>
                  <a:lnTo>
                    <a:pt x="2644" y="38"/>
                  </a:lnTo>
                  <a:lnTo>
                    <a:pt x="2644" y="38"/>
                  </a:lnTo>
                  <a:lnTo>
                    <a:pt x="2642" y="38"/>
                  </a:lnTo>
                  <a:lnTo>
                    <a:pt x="2642" y="38"/>
                  </a:lnTo>
                  <a:lnTo>
                    <a:pt x="2640" y="38"/>
                  </a:lnTo>
                  <a:lnTo>
                    <a:pt x="2640" y="38"/>
                  </a:lnTo>
                  <a:lnTo>
                    <a:pt x="2636" y="40"/>
                  </a:lnTo>
                  <a:lnTo>
                    <a:pt x="2636" y="40"/>
                  </a:lnTo>
                  <a:lnTo>
                    <a:pt x="2634" y="40"/>
                  </a:lnTo>
                  <a:lnTo>
                    <a:pt x="2634" y="40"/>
                  </a:lnTo>
                  <a:lnTo>
                    <a:pt x="2632" y="40"/>
                  </a:lnTo>
                  <a:lnTo>
                    <a:pt x="2632" y="40"/>
                  </a:lnTo>
                  <a:lnTo>
                    <a:pt x="2630" y="40"/>
                  </a:lnTo>
                  <a:lnTo>
                    <a:pt x="2630" y="40"/>
                  </a:lnTo>
                  <a:lnTo>
                    <a:pt x="2630" y="40"/>
                  </a:lnTo>
                  <a:lnTo>
                    <a:pt x="2630" y="40"/>
                  </a:lnTo>
                  <a:lnTo>
                    <a:pt x="2628" y="40"/>
                  </a:lnTo>
                  <a:lnTo>
                    <a:pt x="2628" y="40"/>
                  </a:lnTo>
                  <a:lnTo>
                    <a:pt x="2624" y="40"/>
                  </a:lnTo>
                  <a:lnTo>
                    <a:pt x="2624" y="40"/>
                  </a:lnTo>
                  <a:lnTo>
                    <a:pt x="2624" y="38"/>
                  </a:lnTo>
                  <a:lnTo>
                    <a:pt x="2624" y="38"/>
                  </a:lnTo>
                  <a:lnTo>
                    <a:pt x="2618" y="38"/>
                  </a:lnTo>
                  <a:lnTo>
                    <a:pt x="2618" y="38"/>
                  </a:lnTo>
                  <a:lnTo>
                    <a:pt x="2616" y="38"/>
                  </a:lnTo>
                  <a:lnTo>
                    <a:pt x="2616" y="38"/>
                  </a:lnTo>
                  <a:lnTo>
                    <a:pt x="2614" y="38"/>
                  </a:lnTo>
                  <a:lnTo>
                    <a:pt x="2614" y="38"/>
                  </a:lnTo>
                  <a:lnTo>
                    <a:pt x="2614" y="38"/>
                  </a:lnTo>
                  <a:lnTo>
                    <a:pt x="2614" y="38"/>
                  </a:lnTo>
                  <a:lnTo>
                    <a:pt x="2612" y="38"/>
                  </a:lnTo>
                  <a:lnTo>
                    <a:pt x="2612" y="38"/>
                  </a:lnTo>
                  <a:lnTo>
                    <a:pt x="2608" y="38"/>
                  </a:lnTo>
                  <a:lnTo>
                    <a:pt x="2608" y="38"/>
                  </a:lnTo>
                  <a:lnTo>
                    <a:pt x="2604" y="38"/>
                  </a:lnTo>
                  <a:lnTo>
                    <a:pt x="2604" y="38"/>
                  </a:lnTo>
                  <a:lnTo>
                    <a:pt x="2602" y="36"/>
                  </a:lnTo>
                  <a:lnTo>
                    <a:pt x="2602" y="36"/>
                  </a:lnTo>
                  <a:lnTo>
                    <a:pt x="2600" y="36"/>
                  </a:lnTo>
                  <a:lnTo>
                    <a:pt x="2600" y="36"/>
                  </a:lnTo>
                  <a:lnTo>
                    <a:pt x="2600" y="36"/>
                  </a:lnTo>
                  <a:lnTo>
                    <a:pt x="2600" y="36"/>
                  </a:lnTo>
                  <a:lnTo>
                    <a:pt x="2598" y="34"/>
                  </a:lnTo>
                  <a:lnTo>
                    <a:pt x="2598" y="34"/>
                  </a:lnTo>
                  <a:lnTo>
                    <a:pt x="2596" y="34"/>
                  </a:lnTo>
                  <a:lnTo>
                    <a:pt x="2596" y="34"/>
                  </a:lnTo>
                  <a:lnTo>
                    <a:pt x="2588" y="34"/>
                  </a:lnTo>
                  <a:lnTo>
                    <a:pt x="2588" y="34"/>
                  </a:lnTo>
                  <a:lnTo>
                    <a:pt x="2584" y="34"/>
                  </a:lnTo>
                  <a:lnTo>
                    <a:pt x="2584" y="34"/>
                  </a:lnTo>
                  <a:lnTo>
                    <a:pt x="2570" y="34"/>
                  </a:lnTo>
                  <a:lnTo>
                    <a:pt x="2570" y="34"/>
                  </a:lnTo>
                  <a:lnTo>
                    <a:pt x="2568" y="34"/>
                  </a:lnTo>
                  <a:lnTo>
                    <a:pt x="2568" y="34"/>
                  </a:lnTo>
                  <a:lnTo>
                    <a:pt x="2566" y="34"/>
                  </a:lnTo>
                  <a:lnTo>
                    <a:pt x="2566" y="34"/>
                  </a:lnTo>
                  <a:lnTo>
                    <a:pt x="2562" y="36"/>
                  </a:lnTo>
                  <a:lnTo>
                    <a:pt x="2562" y="36"/>
                  </a:lnTo>
                  <a:lnTo>
                    <a:pt x="2556" y="36"/>
                  </a:lnTo>
                  <a:lnTo>
                    <a:pt x="2556" y="36"/>
                  </a:lnTo>
                  <a:lnTo>
                    <a:pt x="2552" y="34"/>
                  </a:lnTo>
                  <a:lnTo>
                    <a:pt x="2552" y="34"/>
                  </a:lnTo>
                  <a:lnTo>
                    <a:pt x="2544" y="34"/>
                  </a:lnTo>
                  <a:lnTo>
                    <a:pt x="2544" y="34"/>
                  </a:lnTo>
                  <a:lnTo>
                    <a:pt x="2542" y="34"/>
                  </a:lnTo>
                  <a:lnTo>
                    <a:pt x="2542" y="34"/>
                  </a:lnTo>
                  <a:lnTo>
                    <a:pt x="2536" y="34"/>
                  </a:lnTo>
                  <a:lnTo>
                    <a:pt x="2536" y="34"/>
                  </a:lnTo>
                  <a:lnTo>
                    <a:pt x="2532" y="36"/>
                  </a:lnTo>
                  <a:lnTo>
                    <a:pt x="2532" y="36"/>
                  </a:lnTo>
                  <a:lnTo>
                    <a:pt x="2528" y="36"/>
                  </a:lnTo>
                  <a:lnTo>
                    <a:pt x="2528" y="36"/>
                  </a:lnTo>
                  <a:lnTo>
                    <a:pt x="2526" y="36"/>
                  </a:lnTo>
                  <a:lnTo>
                    <a:pt x="2526" y="36"/>
                  </a:lnTo>
                  <a:lnTo>
                    <a:pt x="2524" y="36"/>
                  </a:lnTo>
                  <a:lnTo>
                    <a:pt x="2524" y="36"/>
                  </a:lnTo>
                  <a:lnTo>
                    <a:pt x="2520" y="36"/>
                  </a:lnTo>
                  <a:lnTo>
                    <a:pt x="2520" y="36"/>
                  </a:lnTo>
                  <a:lnTo>
                    <a:pt x="2516" y="38"/>
                  </a:lnTo>
                  <a:lnTo>
                    <a:pt x="2516" y="38"/>
                  </a:lnTo>
                  <a:lnTo>
                    <a:pt x="2516" y="38"/>
                  </a:lnTo>
                  <a:lnTo>
                    <a:pt x="2516" y="38"/>
                  </a:lnTo>
                  <a:lnTo>
                    <a:pt x="2516" y="38"/>
                  </a:lnTo>
                  <a:lnTo>
                    <a:pt x="2516" y="38"/>
                  </a:lnTo>
                  <a:lnTo>
                    <a:pt x="2516" y="38"/>
                  </a:lnTo>
                  <a:lnTo>
                    <a:pt x="2516" y="38"/>
                  </a:lnTo>
                  <a:lnTo>
                    <a:pt x="2512" y="38"/>
                  </a:lnTo>
                  <a:lnTo>
                    <a:pt x="2512" y="38"/>
                  </a:lnTo>
                  <a:lnTo>
                    <a:pt x="2512" y="36"/>
                  </a:lnTo>
                  <a:lnTo>
                    <a:pt x="2512" y="36"/>
                  </a:lnTo>
                  <a:lnTo>
                    <a:pt x="2510" y="36"/>
                  </a:lnTo>
                  <a:lnTo>
                    <a:pt x="2510" y="36"/>
                  </a:lnTo>
                  <a:lnTo>
                    <a:pt x="2508" y="36"/>
                  </a:lnTo>
                  <a:lnTo>
                    <a:pt x="2508" y="36"/>
                  </a:lnTo>
                  <a:lnTo>
                    <a:pt x="2506" y="36"/>
                  </a:lnTo>
                  <a:lnTo>
                    <a:pt x="2506" y="36"/>
                  </a:lnTo>
                  <a:lnTo>
                    <a:pt x="2504" y="36"/>
                  </a:lnTo>
                  <a:lnTo>
                    <a:pt x="2504" y="36"/>
                  </a:lnTo>
                  <a:lnTo>
                    <a:pt x="2504" y="36"/>
                  </a:lnTo>
                  <a:lnTo>
                    <a:pt x="2504" y="36"/>
                  </a:lnTo>
                  <a:lnTo>
                    <a:pt x="2504" y="36"/>
                  </a:lnTo>
                  <a:lnTo>
                    <a:pt x="2504" y="36"/>
                  </a:lnTo>
                  <a:lnTo>
                    <a:pt x="2504" y="36"/>
                  </a:lnTo>
                  <a:lnTo>
                    <a:pt x="2504" y="36"/>
                  </a:lnTo>
                  <a:lnTo>
                    <a:pt x="2500" y="36"/>
                  </a:lnTo>
                  <a:lnTo>
                    <a:pt x="2500" y="36"/>
                  </a:lnTo>
                  <a:lnTo>
                    <a:pt x="2496" y="36"/>
                  </a:lnTo>
                  <a:lnTo>
                    <a:pt x="2496" y="36"/>
                  </a:lnTo>
                  <a:lnTo>
                    <a:pt x="2492" y="36"/>
                  </a:lnTo>
                  <a:lnTo>
                    <a:pt x="2492" y="36"/>
                  </a:lnTo>
                  <a:lnTo>
                    <a:pt x="2488" y="36"/>
                  </a:lnTo>
                  <a:lnTo>
                    <a:pt x="2488" y="36"/>
                  </a:lnTo>
                  <a:lnTo>
                    <a:pt x="2488" y="36"/>
                  </a:lnTo>
                  <a:lnTo>
                    <a:pt x="2488" y="36"/>
                  </a:lnTo>
                  <a:lnTo>
                    <a:pt x="2484" y="36"/>
                  </a:lnTo>
                  <a:lnTo>
                    <a:pt x="2484" y="36"/>
                  </a:lnTo>
                  <a:lnTo>
                    <a:pt x="2482" y="36"/>
                  </a:lnTo>
                  <a:lnTo>
                    <a:pt x="2482" y="36"/>
                  </a:lnTo>
                  <a:lnTo>
                    <a:pt x="2482" y="36"/>
                  </a:lnTo>
                  <a:lnTo>
                    <a:pt x="2482" y="36"/>
                  </a:lnTo>
                  <a:lnTo>
                    <a:pt x="2482" y="36"/>
                  </a:lnTo>
                  <a:lnTo>
                    <a:pt x="2482" y="36"/>
                  </a:lnTo>
                  <a:lnTo>
                    <a:pt x="2480" y="36"/>
                  </a:lnTo>
                  <a:lnTo>
                    <a:pt x="2480" y="36"/>
                  </a:lnTo>
                  <a:lnTo>
                    <a:pt x="2480" y="36"/>
                  </a:lnTo>
                  <a:lnTo>
                    <a:pt x="2480" y="36"/>
                  </a:lnTo>
                  <a:lnTo>
                    <a:pt x="2474" y="36"/>
                  </a:lnTo>
                  <a:lnTo>
                    <a:pt x="2474" y="36"/>
                  </a:lnTo>
                  <a:lnTo>
                    <a:pt x="2470" y="36"/>
                  </a:lnTo>
                  <a:lnTo>
                    <a:pt x="2470" y="36"/>
                  </a:lnTo>
                  <a:lnTo>
                    <a:pt x="2466" y="38"/>
                  </a:lnTo>
                  <a:lnTo>
                    <a:pt x="2466" y="38"/>
                  </a:lnTo>
                  <a:lnTo>
                    <a:pt x="2464" y="36"/>
                  </a:lnTo>
                  <a:lnTo>
                    <a:pt x="2464" y="36"/>
                  </a:lnTo>
                  <a:lnTo>
                    <a:pt x="2458" y="38"/>
                  </a:lnTo>
                  <a:lnTo>
                    <a:pt x="2458" y="38"/>
                  </a:lnTo>
                  <a:lnTo>
                    <a:pt x="2458" y="38"/>
                  </a:lnTo>
                  <a:lnTo>
                    <a:pt x="2458" y="38"/>
                  </a:lnTo>
                  <a:lnTo>
                    <a:pt x="2456" y="38"/>
                  </a:lnTo>
                  <a:lnTo>
                    <a:pt x="2456" y="38"/>
                  </a:lnTo>
                  <a:lnTo>
                    <a:pt x="2456" y="38"/>
                  </a:lnTo>
                  <a:lnTo>
                    <a:pt x="2456" y="38"/>
                  </a:lnTo>
                  <a:lnTo>
                    <a:pt x="2452" y="36"/>
                  </a:lnTo>
                  <a:lnTo>
                    <a:pt x="2452" y="36"/>
                  </a:lnTo>
                  <a:lnTo>
                    <a:pt x="2448" y="38"/>
                  </a:lnTo>
                  <a:lnTo>
                    <a:pt x="2448" y="38"/>
                  </a:lnTo>
                  <a:lnTo>
                    <a:pt x="2446" y="38"/>
                  </a:lnTo>
                  <a:lnTo>
                    <a:pt x="2446" y="38"/>
                  </a:lnTo>
                  <a:lnTo>
                    <a:pt x="2442" y="40"/>
                  </a:lnTo>
                  <a:lnTo>
                    <a:pt x="2442" y="40"/>
                  </a:lnTo>
                  <a:lnTo>
                    <a:pt x="2438" y="40"/>
                  </a:lnTo>
                  <a:lnTo>
                    <a:pt x="2438" y="40"/>
                  </a:lnTo>
                  <a:lnTo>
                    <a:pt x="2432" y="38"/>
                  </a:lnTo>
                  <a:lnTo>
                    <a:pt x="2432" y="38"/>
                  </a:lnTo>
                  <a:lnTo>
                    <a:pt x="2432" y="38"/>
                  </a:lnTo>
                  <a:lnTo>
                    <a:pt x="2432" y="38"/>
                  </a:lnTo>
                  <a:lnTo>
                    <a:pt x="2430" y="36"/>
                  </a:lnTo>
                  <a:lnTo>
                    <a:pt x="2430" y="36"/>
                  </a:lnTo>
                  <a:lnTo>
                    <a:pt x="2428" y="36"/>
                  </a:lnTo>
                  <a:lnTo>
                    <a:pt x="2428" y="36"/>
                  </a:lnTo>
                  <a:lnTo>
                    <a:pt x="2424" y="34"/>
                  </a:lnTo>
                  <a:lnTo>
                    <a:pt x="2424" y="34"/>
                  </a:lnTo>
                  <a:lnTo>
                    <a:pt x="2420" y="34"/>
                  </a:lnTo>
                  <a:lnTo>
                    <a:pt x="2420" y="34"/>
                  </a:lnTo>
                  <a:lnTo>
                    <a:pt x="2416" y="36"/>
                  </a:lnTo>
                  <a:lnTo>
                    <a:pt x="2416" y="36"/>
                  </a:lnTo>
                  <a:lnTo>
                    <a:pt x="2414" y="36"/>
                  </a:lnTo>
                  <a:lnTo>
                    <a:pt x="2414" y="36"/>
                  </a:lnTo>
                  <a:lnTo>
                    <a:pt x="2412" y="36"/>
                  </a:lnTo>
                  <a:lnTo>
                    <a:pt x="2412" y="36"/>
                  </a:lnTo>
                  <a:lnTo>
                    <a:pt x="2408" y="36"/>
                  </a:lnTo>
                  <a:lnTo>
                    <a:pt x="2408" y="36"/>
                  </a:lnTo>
                  <a:lnTo>
                    <a:pt x="2406" y="36"/>
                  </a:lnTo>
                  <a:lnTo>
                    <a:pt x="2406" y="36"/>
                  </a:lnTo>
                  <a:lnTo>
                    <a:pt x="2402" y="36"/>
                  </a:lnTo>
                  <a:lnTo>
                    <a:pt x="2402" y="36"/>
                  </a:lnTo>
                  <a:lnTo>
                    <a:pt x="2402" y="38"/>
                  </a:lnTo>
                  <a:lnTo>
                    <a:pt x="2402" y="38"/>
                  </a:lnTo>
                  <a:lnTo>
                    <a:pt x="2402" y="38"/>
                  </a:lnTo>
                  <a:lnTo>
                    <a:pt x="2402" y="38"/>
                  </a:lnTo>
                  <a:lnTo>
                    <a:pt x="2402" y="38"/>
                  </a:lnTo>
                  <a:lnTo>
                    <a:pt x="2402" y="38"/>
                  </a:lnTo>
                  <a:lnTo>
                    <a:pt x="2400" y="38"/>
                  </a:lnTo>
                  <a:lnTo>
                    <a:pt x="2400" y="38"/>
                  </a:lnTo>
                  <a:lnTo>
                    <a:pt x="2400" y="38"/>
                  </a:lnTo>
                  <a:lnTo>
                    <a:pt x="2400" y="38"/>
                  </a:lnTo>
                  <a:lnTo>
                    <a:pt x="2400" y="38"/>
                  </a:lnTo>
                  <a:lnTo>
                    <a:pt x="2400" y="38"/>
                  </a:lnTo>
                  <a:lnTo>
                    <a:pt x="2398" y="38"/>
                  </a:lnTo>
                  <a:lnTo>
                    <a:pt x="2398" y="38"/>
                  </a:lnTo>
                  <a:lnTo>
                    <a:pt x="2396" y="36"/>
                  </a:lnTo>
                  <a:lnTo>
                    <a:pt x="2396" y="36"/>
                  </a:lnTo>
                  <a:lnTo>
                    <a:pt x="2394" y="36"/>
                  </a:lnTo>
                  <a:lnTo>
                    <a:pt x="2394" y="36"/>
                  </a:lnTo>
                  <a:lnTo>
                    <a:pt x="2392" y="36"/>
                  </a:lnTo>
                  <a:lnTo>
                    <a:pt x="2392" y="36"/>
                  </a:lnTo>
                  <a:lnTo>
                    <a:pt x="2388" y="36"/>
                  </a:lnTo>
                  <a:lnTo>
                    <a:pt x="2388" y="36"/>
                  </a:lnTo>
                  <a:lnTo>
                    <a:pt x="2384" y="34"/>
                  </a:lnTo>
                  <a:lnTo>
                    <a:pt x="2384" y="34"/>
                  </a:lnTo>
                  <a:lnTo>
                    <a:pt x="2380" y="36"/>
                  </a:lnTo>
                  <a:lnTo>
                    <a:pt x="2380" y="36"/>
                  </a:lnTo>
                  <a:lnTo>
                    <a:pt x="2374" y="36"/>
                  </a:lnTo>
                  <a:lnTo>
                    <a:pt x="2374" y="36"/>
                  </a:lnTo>
                  <a:lnTo>
                    <a:pt x="2372" y="38"/>
                  </a:lnTo>
                  <a:lnTo>
                    <a:pt x="2372" y="38"/>
                  </a:lnTo>
                  <a:lnTo>
                    <a:pt x="2368" y="38"/>
                  </a:lnTo>
                  <a:lnTo>
                    <a:pt x="2368" y="38"/>
                  </a:lnTo>
                  <a:lnTo>
                    <a:pt x="2366" y="38"/>
                  </a:lnTo>
                  <a:lnTo>
                    <a:pt x="2366" y="38"/>
                  </a:lnTo>
                  <a:lnTo>
                    <a:pt x="2366" y="38"/>
                  </a:lnTo>
                  <a:lnTo>
                    <a:pt x="2366" y="38"/>
                  </a:lnTo>
                  <a:lnTo>
                    <a:pt x="2364" y="36"/>
                  </a:lnTo>
                  <a:lnTo>
                    <a:pt x="2364" y="36"/>
                  </a:lnTo>
                  <a:lnTo>
                    <a:pt x="2356" y="36"/>
                  </a:lnTo>
                  <a:lnTo>
                    <a:pt x="2356" y="36"/>
                  </a:lnTo>
                  <a:lnTo>
                    <a:pt x="2354" y="34"/>
                  </a:lnTo>
                  <a:lnTo>
                    <a:pt x="2354" y="34"/>
                  </a:lnTo>
                  <a:lnTo>
                    <a:pt x="2352" y="34"/>
                  </a:lnTo>
                  <a:lnTo>
                    <a:pt x="2352" y="34"/>
                  </a:lnTo>
                  <a:lnTo>
                    <a:pt x="2350" y="34"/>
                  </a:lnTo>
                  <a:lnTo>
                    <a:pt x="2350" y="34"/>
                  </a:lnTo>
                  <a:lnTo>
                    <a:pt x="2344" y="34"/>
                  </a:lnTo>
                  <a:lnTo>
                    <a:pt x="2344" y="34"/>
                  </a:lnTo>
                  <a:lnTo>
                    <a:pt x="2342" y="36"/>
                  </a:lnTo>
                  <a:lnTo>
                    <a:pt x="2342" y="36"/>
                  </a:lnTo>
                  <a:lnTo>
                    <a:pt x="2338" y="36"/>
                  </a:lnTo>
                  <a:lnTo>
                    <a:pt x="2338" y="36"/>
                  </a:lnTo>
                  <a:lnTo>
                    <a:pt x="2334" y="38"/>
                  </a:lnTo>
                  <a:lnTo>
                    <a:pt x="2334" y="38"/>
                  </a:lnTo>
                  <a:lnTo>
                    <a:pt x="2328" y="36"/>
                  </a:lnTo>
                  <a:lnTo>
                    <a:pt x="2328" y="36"/>
                  </a:lnTo>
                  <a:lnTo>
                    <a:pt x="2328" y="36"/>
                  </a:lnTo>
                  <a:lnTo>
                    <a:pt x="2328" y="36"/>
                  </a:lnTo>
                  <a:lnTo>
                    <a:pt x="2326" y="36"/>
                  </a:lnTo>
                  <a:lnTo>
                    <a:pt x="2326" y="36"/>
                  </a:lnTo>
                  <a:lnTo>
                    <a:pt x="2324" y="34"/>
                  </a:lnTo>
                  <a:lnTo>
                    <a:pt x="2324" y="34"/>
                  </a:lnTo>
                  <a:lnTo>
                    <a:pt x="2320" y="34"/>
                  </a:lnTo>
                  <a:lnTo>
                    <a:pt x="2320" y="34"/>
                  </a:lnTo>
                  <a:lnTo>
                    <a:pt x="2318" y="34"/>
                  </a:lnTo>
                  <a:lnTo>
                    <a:pt x="2318" y="34"/>
                  </a:lnTo>
                  <a:lnTo>
                    <a:pt x="2312" y="34"/>
                  </a:lnTo>
                  <a:lnTo>
                    <a:pt x="2312" y="34"/>
                  </a:lnTo>
                  <a:lnTo>
                    <a:pt x="2306" y="34"/>
                  </a:lnTo>
                  <a:lnTo>
                    <a:pt x="2306" y="34"/>
                  </a:lnTo>
                  <a:lnTo>
                    <a:pt x="2300" y="34"/>
                  </a:lnTo>
                  <a:lnTo>
                    <a:pt x="2300" y="34"/>
                  </a:lnTo>
                  <a:lnTo>
                    <a:pt x="2294" y="36"/>
                  </a:lnTo>
                  <a:lnTo>
                    <a:pt x="2294" y="36"/>
                  </a:lnTo>
                  <a:lnTo>
                    <a:pt x="2294" y="36"/>
                  </a:lnTo>
                  <a:lnTo>
                    <a:pt x="2294" y="36"/>
                  </a:lnTo>
                  <a:lnTo>
                    <a:pt x="2292" y="36"/>
                  </a:lnTo>
                  <a:lnTo>
                    <a:pt x="2292" y="36"/>
                  </a:lnTo>
                  <a:lnTo>
                    <a:pt x="2290" y="34"/>
                  </a:lnTo>
                  <a:lnTo>
                    <a:pt x="2290" y="34"/>
                  </a:lnTo>
                  <a:lnTo>
                    <a:pt x="2286" y="34"/>
                  </a:lnTo>
                  <a:lnTo>
                    <a:pt x="2286" y="34"/>
                  </a:lnTo>
                  <a:lnTo>
                    <a:pt x="2284" y="34"/>
                  </a:lnTo>
                  <a:lnTo>
                    <a:pt x="2284" y="34"/>
                  </a:lnTo>
                  <a:lnTo>
                    <a:pt x="2282" y="32"/>
                  </a:lnTo>
                  <a:lnTo>
                    <a:pt x="2282" y="32"/>
                  </a:lnTo>
                  <a:lnTo>
                    <a:pt x="2276" y="34"/>
                  </a:lnTo>
                  <a:lnTo>
                    <a:pt x="2276" y="34"/>
                  </a:lnTo>
                  <a:lnTo>
                    <a:pt x="2272" y="36"/>
                  </a:lnTo>
                  <a:lnTo>
                    <a:pt x="2272" y="36"/>
                  </a:lnTo>
                  <a:lnTo>
                    <a:pt x="2262" y="36"/>
                  </a:lnTo>
                  <a:lnTo>
                    <a:pt x="2262" y="36"/>
                  </a:lnTo>
                  <a:lnTo>
                    <a:pt x="2258" y="34"/>
                  </a:lnTo>
                  <a:lnTo>
                    <a:pt x="2258" y="34"/>
                  </a:lnTo>
                  <a:lnTo>
                    <a:pt x="2254" y="36"/>
                  </a:lnTo>
                  <a:lnTo>
                    <a:pt x="2254" y="36"/>
                  </a:lnTo>
                  <a:lnTo>
                    <a:pt x="2252" y="36"/>
                  </a:lnTo>
                  <a:lnTo>
                    <a:pt x="2248" y="34"/>
                  </a:lnTo>
                  <a:lnTo>
                    <a:pt x="2248" y="34"/>
                  </a:lnTo>
                  <a:lnTo>
                    <a:pt x="2244" y="34"/>
                  </a:lnTo>
                  <a:lnTo>
                    <a:pt x="2244" y="34"/>
                  </a:lnTo>
                  <a:lnTo>
                    <a:pt x="2244" y="34"/>
                  </a:lnTo>
                  <a:lnTo>
                    <a:pt x="2244" y="34"/>
                  </a:lnTo>
                  <a:lnTo>
                    <a:pt x="2242" y="34"/>
                  </a:lnTo>
                  <a:lnTo>
                    <a:pt x="2242" y="34"/>
                  </a:lnTo>
                  <a:lnTo>
                    <a:pt x="2238" y="36"/>
                  </a:lnTo>
                  <a:lnTo>
                    <a:pt x="2238" y="36"/>
                  </a:lnTo>
                  <a:lnTo>
                    <a:pt x="2238" y="36"/>
                  </a:lnTo>
                  <a:lnTo>
                    <a:pt x="2238" y="36"/>
                  </a:lnTo>
                  <a:lnTo>
                    <a:pt x="2234" y="36"/>
                  </a:lnTo>
                  <a:lnTo>
                    <a:pt x="2234" y="36"/>
                  </a:lnTo>
                  <a:lnTo>
                    <a:pt x="2234" y="36"/>
                  </a:lnTo>
                  <a:lnTo>
                    <a:pt x="2234" y="36"/>
                  </a:lnTo>
                  <a:lnTo>
                    <a:pt x="2234" y="36"/>
                  </a:lnTo>
                  <a:lnTo>
                    <a:pt x="2234" y="36"/>
                  </a:lnTo>
                  <a:lnTo>
                    <a:pt x="2226" y="38"/>
                  </a:lnTo>
                  <a:lnTo>
                    <a:pt x="2226" y="38"/>
                  </a:lnTo>
                  <a:lnTo>
                    <a:pt x="2218" y="38"/>
                  </a:lnTo>
                  <a:lnTo>
                    <a:pt x="2218" y="38"/>
                  </a:lnTo>
                  <a:lnTo>
                    <a:pt x="2216" y="40"/>
                  </a:lnTo>
                  <a:lnTo>
                    <a:pt x="2216" y="40"/>
                  </a:lnTo>
                  <a:lnTo>
                    <a:pt x="2212" y="40"/>
                  </a:lnTo>
                  <a:lnTo>
                    <a:pt x="2212" y="40"/>
                  </a:lnTo>
                  <a:lnTo>
                    <a:pt x="2210" y="38"/>
                  </a:lnTo>
                  <a:lnTo>
                    <a:pt x="2210" y="38"/>
                  </a:lnTo>
                  <a:lnTo>
                    <a:pt x="2208" y="36"/>
                  </a:lnTo>
                  <a:lnTo>
                    <a:pt x="2208" y="36"/>
                  </a:lnTo>
                  <a:lnTo>
                    <a:pt x="2204" y="36"/>
                  </a:lnTo>
                  <a:lnTo>
                    <a:pt x="2200" y="36"/>
                  </a:lnTo>
                  <a:lnTo>
                    <a:pt x="2200" y="36"/>
                  </a:lnTo>
                  <a:lnTo>
                    <a:pt x="2194" y="36"/>
                  </a:lnTo>
                  <a:lnTo>
                    <a:pt x="2194" y="36"/>
                  </a:lnTo>
                  <a:lnTo>
                    <a:pt x="2194" y="36"/>
                  </a:lnTo>
                  <a:lnTo>
                    <a:pt x="2194" y="36"/>
                  </a:lnTo>
                  <a:lnTo>
                    <a:pt x="2190" y="36"/>
                  </a:lnTo>
                  <a:lnTo>
                    <a:pt x="2190" y="36"/>
                  </a:lnTo>
                  <a:lnTo>
                    <a:pt x="2186" y="36"/>
                  </a:lnTo>
                  <a:lnTo>
                    <a:pt x="2186" y="36"/>
                  </a:lnTo>
                  <a:lnTo>
                    <a:pt x="2184" y="36"/>
                  </a:lnTo>
                  <a:lnTo>
                    <a:pt x="2184" y="36"/>
                  </a:lnTo>
                  <a:lnTo>
                    <a:pt x="2178" y="36"/>
                  </a:lnTo>
                  <a:lnTo>
                    <a:pt x="2178" y="36"/>
                  </a:lnTo>
                  <a:lnTo>
                    <a:pt x="2170" y="36"/>
                  </a:lnTo>
                  <a:lnTo>
                    <a:pt x="2170" y="36"/>
                  </a:lnTo>
                  <a:lnTo>
                    <a:pt x="2168" y="38"/>
                  </a:lnTo>
                  <a:lnTo>
                    <a:pt x="2168" y="38"/>
                  </a:lnTo>
                  <a:lnTo>
                    <a:pt x="2164" y="38"/>
                  </a:lnTo>
                  <a:lnTo>
                    <a:pt x="2164" y="38"/>
                  </a:lnTo>
                  <a:lnTo>
                    <a:pt x="2162" y="38"/>
                  </a:lnTo>
                  <a:lnTo>
                    <a:pt x="2162" y="38"/>
                  </a:lnTo>
                  <a:lnTo>
                    <a:pt x="2158" y="38"/>
                  </a:lnTo>
                  <a:lnTo>
                    <a:pt x="2158" y="38"/>
                  </a:lnTo>
                  <a:lnTo>
                    <a:pt x="2154" y="36"/>
                  </a:lnTo>
                  <a:lnTo>
                    <a:pt x="2154" y="36"/>
                  </a:lnTo>
                  <a:lnTo>
                    <a:pt x="2148" y="38"/>
                  </a:lnTo>
                  <a:lnTo>
                    <a:pt x="2148" y="38"/>
                  </a:lnTo>
                  <a:lnTo>
                    <a:pt x="2144" y="36"/>
                  </a:lnTo>
                  <a:lnTo>
                    <a:pt x="2144" y="36"/>
                  </a:lnTo>
                  <a:lnTo>
                    <a:pt x="2140" y="36"/>
                  </a:lnTo>
                  <a:lnTo>
                    <a:pt x="2140" y="36"/>
                  </a:lnTo>
                  <a:lnTo>
                    <a:pt x="2130" y="36"/>
                  </a:lnTo>
                  <a:lnTo>
                    <a:pt x="2130" y="36"/>
                  </a:lnTo>
                  <a:lnTo>
                    <a:pt x="2128" y="36"/>
                  </a:lnTo>
                  <a:lnTo>
                    <a:pt x="2128" y="36"/>
                  </a:lnTo>
                  <a:lnTo>
                    <a:pt x="2124" y="36"/>
                  </a:lnTo>
                  <a:lnTo>
                    <a:pt x="2118" y="36"/>
                  </a:lnTo>
                  <a:lnTo>
                    <a:pt x="2118" y="36"/>
                  </a:lnTo>
                  <a:lnTo>
                    <a:pt x="2114" y="36"/>
                  </a:lnTo>
                  <a:lnTo>
                    <a:pt x="2110" y="38"/>
                  </a:lnTo>
                  <a:lnTo>
                    <a:pt x="2110" y="38"/>
                  </a:lnTo>
                  <a:lnTo>
                    <a:pt x="2102" y="38"/>
                  </a:lnTo>
                  <a:lnTo>
                    <a:pt x="2102" y="38"/>
                  </a:lnTo>
                  <a:lnTo>
                    <a:pt x="2100" y="36"/>
                  </a:lnTo>
                  <a:lnTo>
                    <a:pt x="2100" y="36"/>
                  </a:lnTo>
                  <a:lnTo>
                    <a:pt x="2096" y="36"/>
                  </a:lnTo>
                  <a:lnTo>
                    <a:pt x="2092" y="36"/>
                  </a:lnTo>
                  <a:lnTo>
                    <a:pt x="2092" y="36"/>
                  </a:lnTo>
                  <a:lnTo>
                    <a:pt x="2090" y="38"/>
                  </a:lnTo>
                  <a:lnTo>
                    <a:pt x="2090" y="38"/>
                  </a:lnTo>
                  <a:lnTo>
                    <a:pt x="2088" y="38"/>
                  </a:lnTo>
                  <a:lnTo>
                    <a:pt x="2088" y="38"/>
                  </a:lnTo>
                  <a:lnTo>
                    <a:pt x="2082" y="38"/>
                  </a:lnTo>
                  <a:lnTo>
                    <a:pt x="2082" y="38"/>
                  </a:lnTo>
                  <a:lnTo>
                    <a:pt x="2078" y="40"/>
                  </a:lnTo>
                  <a:lnTo>
                    <a:pt x="2078" y="40"/>
                  </a:lnTo>
                  <a:lnTo>
                    <a:pt x="2078" y="40"/>
                  </a:lnTo>
                  <a:lnTo>
                    <a:pt x="2078" y="40"/>
                  </a:lnTo>
                  <a:lnTo>
                    <a:pt x="2074" y="40"/>
                  </a:lnTo>
                  <a:lnTo>
                    <a:pt x="2074" y="40"/>
                  </a:lnTo>
                  <a:lnTo>
                    <a:pt x="2074" y="40"/>
                  </a:lnTo>
                  <a:lnTo>
                    <a:pt x="2074" y="40"/>
                  </a:lnTo>
                  <a:lnTo>
                    <a:pt x="2074" y="40"/>
                  </a:lnTo>
                  <a:lnTo>
                    <a:pt x="2074" y="40"/>
                  </a:lnTo>
                  <a:lnTo>
                    <a:pt x="2072" y="40"/>
                  </a:lnTo>
                  <a:lnTo>
                    <a:pt x="2072" y="40"/>
                  </a:lnTo>
                  <a:lnTo>
                    <a:pt x="2068" y="40"/>
                  </a:lnTo>
                  <a:lnTo>
                    <a:pt x="2068" y="40"/>
                  </a:lnTo>
                  <a:lnTo>
                    <a:pt x="2062" y="40"/>
                  </a:lnTo>
                  <a:lnTo>
                    <a:pt x="2058" y="38"/>
                  </a:lnTo>
                  <a:lnTo>
                    <a:pt x="2058" y="38"/>
                  </a:lnTo>
                  <a:lnTo>
                    <a:pt x="2052" y="38"/>
                  </a:lnTo>
                  <a:lnTo>
                    <a:pt x="2052" y="38"/>
                  </a:lnTo>
                  <a:lnTo>
                    <a:pt x="2046" y="40"/>
                  </a:lnTo>
                  <a:lnTo>
                    <a:pt x="2042" y="40"/>
                  </a:lnTo>
                  <a:lnTo>
                    <a:pt x="2042" y="40"/>
                  </a:lnTo>
                  <a:lnTo>
                    <a:pt x="2040" y="40"/>
                  </a:lnTo>
                  <a:lnTo>
                    <a:pt x="2040" y="40"/>
                  </a:lnTo>
                  <a:lnTo>
                    <a:pt x="2036" y="40"/>
                  </a:lnTo>
                  <a:lnTo>
                    <a:pt x="2036" y="40"/>
                  </a:lnTo>
                  <a:lnTo>
                    <a:pt x="2030" y="40"/>
                  </a:lnTo>
                  <a:lnTo>
                    <a:pt x="2030" y="40"/>
                  </a:lnTo>
                  <a:lnTo>
                    <a:pt x="2024" y="40"/>
                  </a:lnTo>
                  <a:lnTo>
                    <a:pt x="2024" y="40"/>
                  </a:lnTo>
                  <a:lnTo>
                    <a:pt x="2020" y="40"/>
                  </a:lnTo>
                  <a:lnTo>
                    <a:pt x="2020" y="40"/>
                  </a:lnTo>
                  <a:lnTo>
                    <a:pt x="2018" y="40"/>
                  </a:lnTo>
                  <a:lnTo>
                    <a:pt x="2018" y="40"/>
                  </a:lnTo>
                  <a:lnTo>
                    <a:pt x="2016" y="40"/>
                  </a:lnTo>
                  <a:lnTo>
                    <a:pt x="2016" y="40"/>
                  </a:lnTo>
                  <a:lnTo>
                    <a:pt x="2016" y="40"/>
                  </a:lnTo>
                  <a:lnTo>
                    <a:pt x="2016" y="40"/>
                  </a:lnTo>
                  <a:lnTo>
                    <a:pt x="2016" y="38"/>
                  </a:lnTo>
                  <a:lnTo>
                    <a:pt x="2016" y="38"/>
                  </a:lnTo>
                  <a:lnTo>
                    <a:pt x="2010" y="40"/>
                  </a:lnTo>
                  <a:lnTo>
                    <a:pt x="2010" y="40"/>
                  </a:lnTo>
                  <a:lnTo>
                    <a:pt x="2010" y="40"/>
                  </a:lnTo>
                  <a:lnTo>
                    <a:pt x="2010" y="40"/>
                  </a:lnTo>
                  <a:lnTo>
                    <a:pt x="2008" y="40"/>
                  </a:lnTo>
                  <a:lnTo>
                    <a:pt x="2008" y="40"/>
                  </a:lnTo>
                  <a:lnTo>
                    <a:pt x="2006" y="40"/>
                  </a:lnTo>
                  <a:lnTo>
                    <a:pt x="2006" y="40"/>
                  </a:lnTo>
                  <a:lnTo>
                    <a:pt x="2000" y="40"/>
                  </a:lnTo>
                  <a:lnTo>
                    <a:pt x="2000" y="40"/>
                  </a:lnTo>
                  <a:lnTo>
                    <a:pt x="1998" y="40"/>
                  </a:lnTo>
                  <a:lnTo>
                    <a:pt x="1998" y="40"/>
                  </a:lnTo>
                  <a:lnTo>
                    <a:pt x="1996" y="40"/>
                  </a:lnTo>
                  <a:lnTo>
                    <a:pt x="1996" y="40"/>
                  </a:lnTo>
                  <a:lnTo>
                    <a:pt x="1994" y="40"/>
                  </a:lnTo>
                  <a:lnTo>
                    <a:pt x="1994" y="40"/>
                  </a:lnTo>
                  <a:lnTo>
                    <a:pt x="1988" y="38"/>
                  </a:lnTo>
                  <a:lnTo>
                    <a:pt x="1988" y="38"/>
                  </a:lnTo>
                  <a:lnTo>
                    <a:pt x="1984" y="38"/>
                  </a:lnTo>
                  <a:lnTo>
                    <a:pt x="1984" y="38"/>
                  </a:lnTo>
                  <a:lnTo>
                    <a:pt x="1976" y="38"/>
                  </a:lnTo>
                  <a:lnTo>
                    <a:pt x="1976" y="38"/>
                  </a:lnTo>
                  <a:lnTo>
                    <a:pt x="1972" y="38"/>
                  </a:lnTo>
                  <a:lnTo>
                    <a:pt x="1972" y="38"/>
                  </a:lnTo>
                  <a:lnTo>
                    <a:pt x="1968" y="40"/>
                  </a:lnTo>
                  <a:lnTo>
                    <a:pt x="1968" y="40"/>
                  </a:lnTo>
                  <a:lnTo>
                    <a:pt x="1964" y="40"/>
                  </a:lnTo>
                  <a:lnTo>
                    <a:pt x="1964" y="40"/>
                  </a:lnTo>
                  <a:lnTo>
                    <a:pt x="1960" y="40"/>
                  </a:lnTo>
                  <a:lnTo>
                    <a:pt x="1960" y="40"/>
                  </a:lnTo>
                  <a:lnTo>
                    <a:pt x="1958" y="40"/>
                  </a:lnTo>
                  <a:lnTo>
                    <a:pt x="1958" y="40"/>
                  </a:lnTo>
                  <a:lnTo>
                    <a:pt x="1950" y="40"/>
                  </a:lnTo>
                  <a:lnTo>
                    <a:pt x="1950" y="40"/>
                  </a:lnTo>
                  <a:lnTo>
                    <a:pt x="1948" y="40"/>
                  </a:lnTo>
                  <a:lnTo>
                    <a:pt x="1948" y="40"/>
                  </a:lnTo>
                  <a:lnTo>
                    <a:pt x="1948" y="40"/>
                  </a:lnTo>
                  <a:lnTo>
                    <a:pt x="1948" y="40"/>
                  </a:lnTo>
                  <a:lnTo>
                    <a:pt x="1948" y="40"/>
                  </a:lnTo>
                  <a:lnTo>
                    <a:pt x="1948" y="40"/>
                  </a:lnTo>
                  <a:lnTo>
                    <a:pt x="1948" y="40"/>
                  </a:lnTo>
                  <a:lnTo>
                    <a:pt x="1948" y="40"/>
                  </a:lnTo>
                  <a:lnTo>
                    <a:pt x="1946" y="40"/>
                  </a:lnTo>
                  <a:lnTo>
                    <a:pt x="1946" y="40"/>
                  </a:lnTo>
                  <a:lnTo>
                    <a:pt x="1944" y="40"/>
                  </a:lnTo>
                  <a:lnTo>
                    <a:pt x="1944" y="40"/>
                  </a:lnTo>
                  <a:lnTo>
                    <a:pt x="1944" y="40"/>
                  </a:lnTo>
                  <a:lnTo>
                    <a:pt x="1944" y="40"/>
                  </a:lnTo>
                  <a:lnTo>
                    <a:pt x="1944" y="40"/>
                  </a:lnTo>
                  <a:lnTo>
                    <a:pt x="1944" y="40"/>
                  </a:lnTo>
                  <a:lnTo>
                    <a:pt x="1942" y="40"/>
                  </a:lnTo>
                  <a:lnTo>
                    <a:pt x="1942" y="40"/>
                  </a:lnTo>
                  <a:lnTo>
                    <a:pt x="1942" y="40"/>
                  </a:lnTo>
                  <a:lnTo>
                    <a:pt x="1942" y="40"/>
                  </a:lnTo>
                  <a:lnTo>
                    <a:pt x="1934" y="40"/>
                  </a:lnTo>
                  <a:lnTo>
                    <a:pt x="1934" y="40"/>
                  </a:lnTo>
                  <a:lnTo>
                    <a:pt x="1932" y="40"/>
                  </a:lnTo>
                  <a:lnTo>
                    <a:pt x="1932" y="40"/>
                  </a:lnTo>
                  <a:lnTo>
                    <a:pt x="1932" y="40"/>
                  </a:lnTo>
                  <a:lnTo>
                    <a:pt x="1932" y="40"/>
                  </a:lnTo>
                  <a:lnTo>
                    <a:pt x="1932" y="40"/>
                  </a:lnTo>
                  <a:lnTo>
                    <a:pt x="1928" y="40"/>
                  </a:lnTo>
                  <a:lnTo>
                    <a:pt x="1924" y="40"/>
                  </a:lnTo>
                  <a:lnTo>
                    <a:pt x="1924" y="40"/>
                  </a:lnTo>
                  <a:lnTo>
                    <a:pt x="1924" y="40"/>
                  </a:lnTo>
                  <a:lnTo>
                    <a:pt x="1924" y="40"/>
                  </a:lnTo>
                  <a:lnTo>
                    <a:pt x="1922" y="40"/>
                  </a:lnTo>
                  <a:lnTo>
                    <a:pt x="1922" y="40"/>
                  </a:lnTo>
                  <a:lnTo>
                    <a:pt x="1918" y="40"/>
                  </a:lnTo>
                  <a:lnTo>
                    <a:pt x="1918" y="40"/>
                  </a:lnTo>
                  <a:lnTo>
                    <a:pt x="1914" y="40"/>
                  </a:lnTo>
                  <a:lnTo>
                    <a:pt x="1914" y="40"/>
                  </a:lnTo>
                  <a:lnTo>
                    <a:pt x="1910" y="40"/>
                  </a:lnTo>
                  <a:lnTo>
                    <a:pt x="1910" y="40"/>
                  </a:lnTo>
                  <a:lnTo>
                    <a:pt x="1908" y="40"/>
                  </a:lnTo>
                  <a:lnTo>
                    <a:pt x="1908" y="40"/>
                  </a:lnTo>
                  <a:lnTo>
                    <a:pt x="1906" y="42"/>
                  </a:lnTo>
                  <a:lnTo>
                    <a:pt x="1906" y="42"/>
                  </a:lnTo>
                  <a:lnTo>
                    <a:pt x="1900" y="42"/>
                  </a:lnTo>
                  <a:lnTo>
                    <a:pt x="1900" y="42"/>
                  </a:lnTo>
                  <a:lnTo>
                    <a:pt x="1900" y="42"/>
                  </a:lnTo>
                  <a:lnTo>
                    <a:pt x="1900" y="42"/>
                  </a:lnTo>
                  <a:lnTo>
                    <a:pt x="1896" y="42"/>
                  </a:lnTo>
                  <a:lnTo>
                    <a:pt x="1896" y="42"/>
                  </a:lnTo>
                  <a:lnTo>
                    <a:pt x="1896" y="42"/>
                  </a:lnTo>
                  <a:lnTo>
                    <a:pt x="1896" y="42"/>
                  </a:lnTo>
                  <a:lnTo>
                    <a:pt x="1894" y="42"/>
                  </a:lnTo>
                  <a:lnTo>
                    <a:pt x="1894" y="42"/>
                  </a:lnTo>
                  <a:lnTo>
                    <a:pt x="1888" y="42"/>
                  </a:lnTo>
                  <a:lnTo>
                    <a:pt x="1888" y="42"/>
                  </a:lnTo>
                  <a:lnTo>
                    <a:pt x="1886" y="42"/>
                  </a:lnTo>
                  <a:lnTo>
                    <a:pt x="1886" y="42"/>
                  </a:lnTo>
                  <a:lnTo>
                    <a:pt x="1886" y="42"/>
                  </a:lnTo>
                  <a:lnTo>
                    <a:pt x="1886" y="42"/>
                  </a:lnTo>
                  <a:lnTo>
                    <a:pt x="1884" y="40"/>
                  </a:lnTo>
                  <a:lnTo>
                    <a:pt x="1884" y="40"/>
                  </a:lnTo>
                  <a:lnTo>
                    <a:pt x="1882" y="42"/>
                  </a:lnTo>
                  <a:lnTo>
                    <a:pt x="1882" y="42"/>
                  </a:lnTo>
                  <a:lnTo>
                    <a:pt x="1882" y="40"/>
                  </a:lnTo>
                  <a:lnTo>
                    <a:pt x="1882" y="40"/>
                  </a:lnTo>
                  <a:lnTo>
                    <a:pt x="1882" y="40"/>
                  </a:lnTo>
                  <a:lnTo>
                    <a:pt x="1882" y="40"/>
                  </a:lnTo>
                  <a:lnTo>
                    <a:pt x="1880" y="40"/>
                  </a:lnTo>
                  <a:lnTo>
                    <a:pt x="1880" y="40"/>
                  </a:lnTo>
                  <a:lnTo>
                    <a:pt x="1876" y="40"/>
                  </a:lnTo>
                  <a:lnTo>
                    <a:pt x="1876" y="40"/>
                  </a:lnTo>
                  <a:lnTo>
                    <a:pt x="1874" y="42"/>
                  </a:lnTo>
                  <a:lnTo>
                    <a:pt x="1874" y="42"/>
                  </a:lnTo>
                  <a:lnTo>
                    <a:pt x="1870" y="42"/>
                  </a:lnTo>
                  <a:lnTo>
                    <a:pt x="1870" y="42"/>
                  </a:lnTo>
                  <a:lnTo>
                    <a:pt x="1866" y="44"/>
                  </a:lnTo>
                  <a:lnTo>
                    <a:pt x="1866" y="44"/>
                  </a:lnTo>
                  <a:lnTo>
                    <a:pt x="1860" y="42"/>
                  </a:lnTo>
                  <a:lnTo>
                    <a:pt x="1860" y="42"/>
                  </a:lnTo>
                  <a:lnTo>
                    <a:pt x="1856" y="42"/>
                  </a:lnTo>
                  <a:lnTo>
                    <a:pt x="1856" y="42"/>
                  </a:lnTo>
                  <a:lnTo>
                    <a:pt x="1848" y="42"/>
                  </a:lnTo>
                  <a:lnTo>
                    <a:pt x="1848" y="42"/>
                  </a:lnTo>
                  <a:lnTo>
                    <a:pt x="1846" y="42"/>
                  </a:lnTo>
                  <a:lnTo>
                    <a:pt x="1846" y="42"/>
                  </a:lnTo>
                  <a:lnTo>
                    <a:pt x="1842" y="42"/>
                  </a:lnTo>
                  <a:lnTo>
                    <a:pt x="1842" y="42"/>
                  </a:lnTo>
                  <a:lnTo>
                    <a:pt x="1842" y="42"/>
                  </a:lnTo>
                  <a:lnTo>
                    <a:pt x="1842" y="42"/>
                  </a:lnTo>
                  <a:lnTo>
                    <a:pt x="1840" y="42"/>
                  </a:lnTo>
                  <a:lnTo>
                    <a:pt x="1840" y="42"/>
                  </a:lnTo>
                  <a:lnTo>
                    <a:pt x="1840" y="42"/>
                  </a:lnTo>
                  <a:lnTo>
                    <a:pt x="1840" y="42"/>
                  </a:lnTo>
                  <a:lnTo>
                    <a:pt x="1836" y="42"/>
                  </a:lnTo>
                  <a:lnTo>
                    <a:pt x="1832" y="42"/>
                  </a:lnTo>
                  <a:lnTo>
                    <a:pt x="1832" y="42"/>
                  </a:lnTo>
                  <a:lnTo>
                    <a:pt x="1832" y="38"/>
                  </a:lnTo>
                  <a:lnTo>
                    <a:pt x="1832" y="38"/>
                  </a:lnTo>
                  <a:lnTo>
                    <a:pt x="1830" y="38"/>
                  </a:lnTo>
                  <a:lnTo>
                    <a:pt x="1830" y="38"/>
                  </a:lnTo>
                  <a:lnTo>
                    <a:pt x="1828" y="40"/>
                  </a:lnTo>
                  <a:lnTo>
                    <a:pt x="1828" y="40"/>
                  </a:lnTo>
                  <a:lnTo>
                    <a:pt x="1826" y="40"/>
                  </a:lnTo>
                  <a:lnTo>
                    <a:pt x="1826" y="40"/>
                  </a:lnTo>
                  <a:lnTo>
                    <a:pt x="1820" y="40"/>
                  </a:lnTo>
                  <a:lnTo>
                    <a:pt x="1820" y="40"/>
                  </a:lnTo>
                  <a:lnTo>
                    <a:pt x="1820" y="40"/>
                  </a:lnTo>
                  <a:lnTo>
                    <a:pt x="1820" y="40"/>
                  </a:lnTo>
                  <a:lnTo>
                    <a:pt x="1816" y="38"/>
                  </a:lnTo>
                  <a:lnTo>
                    <a:pt x="1816" y="38"/>
                  </a:lnTo>
                  <a:lnTo>
                    <a:pt x="1814" y="38"/>
                  </a:lnTo>
                  <a:lnTo>
                    <a:pt x="1812" y="40"/>
                  </a:lnTo>
                  <a:lnTo>
                    <a:pt x="1812" y="40"/>
                  </a:lnTo>
                  <a:lnTo>
                    <a:pt x="1812" y="42"/>
                  </a:lnTo>
                  <a:lnTo>
                    <a:pt x="1812" y="42"/>
                  </a:lnTo>
                  <a:lnTo>
                    <a:pt x="1804" y="42"/>
                  </a:lnTo>
                  <a:lnTo>
                    <a:pt x="1804" y="42"/>
                  </a:lnTo>
                  <a:lnTo>
                    <a:pt x="1798" y="42"/>
                  </a:lnTo>
                  <a:lnTo>
                    <a:pt x="1798" y="42"/>
                  </a:lnTo>
                  <a:lnTo>
                    <a:pt x="1790" y="44"/>
                  </a:lnTo>
                  <a:lnTo>
                    <a:pt x="1790" y="44"/>
                  </a:lnTo>
                  <a:lnTo>
                    <a:pt x="1786" y="44"/>
                  </a:lnTo>
                  <a:lnTo>
                    <a:pt x="1782" y="44"/>
                  </a:lnTo>
                  <a:lnTo>
                    <a:pt x="1782" y="44"/>
                  </a:lnTo>
                  <a:lnTo>
                    <a:pt x="1778" y="44"/>
                  </a:lnTo>
                  <a:lnTo>
                    <a:pt x="1778" y="44"/>
                  </a:lnTo>
                  <a:lnTo>
                    <a:pt x="1774" y="44"/>
                  </a:lnTo>
                  <a:lnTo>
                    <a:pt x="1774" y="44"/>
                  </a:lnTo>
                  <a:lnTo>
                    <a:pt x="1772" y="44"/>
                  </a:lnTo>
                  <a:lnTo>
                    <a:pt x="1768" y="44"/>
                  </a:lnTo>
                  <a:lnTo>
                    <a:pt x="1768" y="44"/>
                  </a:lnTo>
                  <a:lnTo>
                    <a:pt x="1766" y="44"/>
                  </a:lnTo>
                  <a:lnTo>
                    <a:pt x="1766" y="44"/>
                  </a:lnTo>
                  <a:lnTo>
                    <a:pt x="1762" y="44"/>
                  </a:lnTo>
                  <a:lnTo>
                    <a:pt x="1762" y="44"/>
                  </a:lnTo>
                  <a:lnTo>
                    <a:pt x="1756" y="44"/>
                  </a:lnTo>
                  <a:lnTo>
                    <a:pt x="1756" y="44"/>
                  </a:lnTo>
                  <a:lnTo>
                    <a:pt x="1752" y="44"/>
                  </a:lnTo>
                  <a:lnTo>
                    <a:pt x="1752" y="44"/>
                  </a:lnTo>
                  <a:lnTo>
                    <a:pt x="1748" y="44"/>
                  </a:lnTo>
                  <a:lnTo>
                    <a:pt x="1748" y="44"/>
                  </a:lnTo>
                  <a:lnTo>
                    <a:pt x="1746" y="44"/>
                  </a:lnTo>
                  <a:lnTo>
                    <a:pt x="1746" y="44"/>
                  </a:lnTo>
                  <a:lnTo>
                    <a:pt x="1744" y="44"/>
                  </a:lnTo>
                  <a:lnTo>
                    <a:pt x="1744" y="44"/>
                  </a:lnTo>
                  <a:lnTo>
                    <a:pt x="1742" y="44"/>
                  </a:lnTo>
                  <a:lnTo>
                    <a:pt x="1742" y="44"/>
                  </a:lnTo>
                  <a:lnTo>
                    <a:pt x="1738" y="44"/>
                  </a:lnTo>
                  <a:lnTo>
                    <a:pt x="1738" y="44"/>
                  </a:lnTo>
                  <a:lnTo>
                    <a:pt x="1734" y="44"/>
                  </a:lnTo>
                  <a:lnTo>
                    <a:pt x="1734" y="44"/>
                  </a:lnTo>
                  <a:lnTo>
                    <a:pt x="1734" y="44"/>
                  </a:lnTo>
                  <a:lnTo>
                    <a:pt x="1734" y="44"/>
                  </a:lnTo>
                  <a:lnTo>
                    <a:pt x="1732" y="44"/>
                  </a:lnTo>
                  <a:lnTo>
                    <a:pt x="1732" y="44"/>
                  </a:lnTo>
                  <a:lnTo>
                    <a:pt x="1724" y="44"/>
                  </a:lnTo>
                  <a:lnTo>
                    <a:pt x="1718" y="46"/>
                  </a:lnTo>
                  <a:lnTo>
                    <a:pt x="1718" y="46"/>
                  </a:lnTo>
                  <a:lnTo>
                    <a:pt x="1718" y="44"/>
                  </a:lnTo>
                  <a:lnTo>
                    <a:pt x="1718" y="44"/>
                  </a:lnTo>
                  <a:lnTo>
                    <a:pt x="1716" y="44"/>
                  </a:lnTo>
                  <a:lnTo>
                    <a:pt x="1716" y="44"/>
                  </a:lnTo>
                  <a:lnTo>
                    <a:pt x="1706" y="44"/>
                  </a:lnTo>
                  <a:lnTo>
                    <a:pt x="1706" y="44"/>
                  </a:lnTo>
                  <a:lnTo>
                    <a:pt x="1702" y="44"/>
                  </a:lnTo>
                  <a:lnTo>
                    <a:pt x="1702" y="44"/>
                  </a:lnTo>
                  <a:lnTo>
                    <a:pt x="1698" y="44"/>
                  </a:lnTo>
                  <a:lnTo>
                    <a:pt x="1698" y="44"/>
                  </a:lnTo>
                  <a:lnTo>
                    <a:pt x="1694" y="44"/>
                  </a:lnTo>
                  <a:lnTo>
                    <a:pt x="1694" y="44"/>
                  </a:lnTo>
                  <a:lnTo>
                    <a:pt x="1694" y="44"/>
                  </a:lnTo>
                  <a:lnTo>
                    <a:pt x="1694" y="44"/>
                  </a:lnTo>
                  <a:lnTo>
                    <a:pt x="1690" y="44"/>
                  </a:lnTo>
                  <a:lnTo>
                    <a:pt x="1690" y="44"/>
                  </a:lnTo>
                  <a:lnTo>
                    <a:pt x="1686" y="44"/>
                  </a:lnTo>
                  <a:lnTo>
                    <a:pt x="1686" y="44"/>
                  </a:lnTo>
                  <a:lnTo>
                    <a:pt x="1686" y="44"/>
                  </a:lnTo>
                  <a:lnTo>
                    <a:pt x="1686" y="44"/>
                  </a:lnTo>
                  <a:lnTo>
                    <a:pt x="1682" y="44"/>
                  </a:lnTo>
                  <a:lnTo>
                    <a:pt x="1682" y="44"/>
                  </a:lnTo>
                  <a:lnTo>
                    <a:pt x="1678" y="44"/>
                  </a:lnTo>
                  <a:lnTo>
                    <a:pt x="1678" y="44"/>
                  </a:lnTo>
                  <a:lnTo>
                    <a:pt x="1672" y="44"/>
                  </a:lnTo>
                  <a:lnTo>
                    <a:pt x="1672" y="44"/>
                  </a:lnTo>
                  <a:lnTo>
                    <a:pt x="1670" y="44"/>
                  </a:lnTo>
                  <a:lnTo>
                    <a:pt x="1670" y="44"/>
                  </a:lnTo>
                  <a:lnTo>
                    <a:pt x="1668" y="44"/>
                  </a:lnTo>
                  <a:lnTo>
                    <a:pt x="1668" y="44"/>
                  </a:lnTo>
                  <a:lnTo>
                    <a:pt x="1668" y="44"/>
                  </a:lnTo>
                  <a:lnTo>
                    <a:pt x="1668" y="44"/>
                  </a:lnTo>
                  <a:lnTo>
                    <a:pt x="1664" y="44"/>
                  </a:lnTo>
                  <a:lnTo>
                    <a:pt x="1664" y="44"/>
                  </a:lnTo>
                  <a:lnTo>
                    <a:pt x="1658" y="46"/>
                  </a:lnTo>
                  <a:lnTo>
                    <a:pt x="1652" y="46"/>
                  </a:lnTo>
                  <a:lnTo>
                    <a:pt x="1652" y="46"/>
                  </a:lnTo>
                  <a:lnTo>
                    <a:pt x="1652" y="46"/>
                  </a:lnTo>
                  <a:lnTo>
                    <a:pt x="1652" y="46"/>
                  </a:lnTo>
                  <a:lnTo>
                    <a:pt x="1650" y="46"/>
                  </a:lnTo>
                  <a:lnTo>
                    <a:pt x="1650" y="46"/>
                  </a:lnTo>
                  <a:lnTo>
                    <a:pt x="1642" y="44"/>
                  </a:lnTo>
                  <a:lnTo>
                    <a:pt x="1642" y="44"/>
                  </a:lnTo>
                  <a:lnTo>
                    <a:pt x="1638" y="44"/>
                  </a:lnTo>
                  <a:lnTo>
                    <a:pt x="1638" y="44"/>
                  </a:lnTo>
                  <a:lnTo>
                    <a:pt x="1634" y="46"/>
                  </a:lnTo>
                  <a:lnTo>
                    <a:pt x="1634" y="46"/>
                  </a:lnTo>
                  <a:lnTo>
                    <a:pt x="1626" y="46"/>
                  </a:lnTo>
                  <a:lnTo>
                    <a:pt x="1626" y="46"/>
                  </a:lnTo>
                  <a:lnTo>
                    <a:pt x="1622" y="46"/>
                  </a:lnTo>
                  <a:lnTo>
                    <a:pt x="1622" y="46"/>
                  </a:lnTo>
                  <a:lnTo>
                    <a:pt x="1620" y="44"/>
                  </a:lnTo>
                  <a:lnTo>
                    <a:pt x="1620" y="44"/>
                  </a:lnTo>
                  <a:lnTo>
                    <a:pt x="1612" y="44"/>
                  </a:lnTo>
                  <a:lnTo>
                    <a:pt x="1612" y="44"/>
                  </a:lnTo>
                  <a:lnTo>
                    <a:pt x="1608" y="44"/>
                  </a:lnTo>
                  <a:lnTo>
                    <a:pt x="1608" y="44"/>
                  </a:lnTo>
                  <a:lnTo>
                    <a:pt x="1600" y="46"/>
                  </a:lnTo>
                  <a:lnTo>
                    <a:pt x="1600" y="46"/>
                  </a:lnTo>
                  <a:lnTo>
                    <a:pt x="1596" y="46"/>
                  </a:lnTo>
                  <a:lnTo>
                    <a:pt x="1596" y="46"/>
                  </a:lnTo>
                  <a:lnTo>
                    <a:pt x="1592" y="46"/>
                  </a:lnTo>
                  <a:lnTo>
                    <a:pt x="1592" y="46"/>
                  </a:lnTo>
                  <a:lnTo>
                    <a:pt x="1588" y="46"/>
                  </a:lnTo>
                  <a:lnTo>
                    <a:pt x="1588" y="46"/>
                  </a:lnTo>
                  <a:lnTo>
                    <a:pt x="1586" y="46"/>
                  </a:lnTo>
                  <a:lnTo>
                    <a:pt x="1586" y="46"/>
                  </a:lnTo>
                  <a:lnTo>
                    <a:pt x="1584" y="46"/>
                  </a:lnTo>
                  <a:lnTo>
                    <a:pt x="1584" y="46"/>
                  </a:lnTo>
                  <a:lnTo>
                    <a:pt x="1580" y="46"/>
                  </a:lnTo>
                  <a:lnTo>
                    <a:pt x="1580" y="46"/>
                  </a:lnTo>
                  <a:lnTo>
                    <a:pt x="1580" y="46"/>
                  </a:lnTo>
                  <a:lnTo>
                    <a:pt x="1580" y="46"/>
                  </a:lnTo>
                  <a:lnTo>
                    <a:pt x="1576" y="46"/>
                  </a:lnTo>
                  <a:lnTo>
                    <a:pt x="1570" y="48"/>
                  </a:lnTo>
                  <a:lnTo>
                    <a:pt x="1570" y="48"/>
                  </a:lnTo>
                  <a:lnTo>
                    <a:pt x="1568" y="46"/>
                  </a:lnTo>
                  <a:lnTo>
                    <a:pt x="1568" y="46"/>
                  </a:lnTo>
                  <a:lnTo>
                    <a:pt x="1566" y="48"/>
                  </a:lnTo>
                  <a:lnTo>
                    <a:pt x="1566" y="48"/>
                  </a:lnTo>
                  <a:lnTo>
                    <a:pt x="1560" y="48"/>
                  </a:lnTo>
                  <a:lnTo>
                    <a:pt x="1560" y="48"/>
                  </a:lnTo>
                  <a:lnTo>
                    <a:pt x="1560" y="48"/>
                  </a:lnTo>
                  <a:lnTo>
                    <a:pt x="1560" y="48"/>
                  </a:lnTo>
                  <a:lnTo>
                    <a:pt x="1558" y="46"/>
                  </a:lnTo>
                  <a:lnTo>
                    <a:pt x="1558" y="46"/>
                  </a:lnTo>
                  <a:lnTo>
                    <a:pt x="1554" y="44"/>
                  </a:lnTo>
                  <a:lnTo>
                    <a:pt x="1554" y="44"/>
                  </a:lnTo>
                  <a:lnTo>
                    <a:pt x="1550" y="46"/>
                  </a:lnTo>
                  <a:lnTo>
                    <a:pt x="1550" y="46"/>
                  </a:lnTo>
                  <a:lnTo>
                    <a:pt x="1546" y="46"/>
                  </a:lnTo>
                  <a:lnTo>
                    <a:pt x="1546" y="46"/>
                  </a:lnTo>
                  <a:lnTo>
                    <a:pt x="1544" y="46"/>
                  </a:lnTo>
                  <a:lnTo>
                    <a:pt x="1544" y="46"/>
                  </a:lnTo>
                  <a:lnTo>
                    <a:pt x="1540" y="48"/>
                  </a:lnTo>
                  <a:lnTo>
                    <a:pt x="1540" y="48"/>
                  </a:lnTo>
                  <a:lnTo>
                    <a:pt x="1538" y="46"/>
                  </a:lnTo>
                  <a:lnTo>
                    <a:pt x="1538" y="46"/>
                  </a:lnTo>
                  <a:lnTo>
                    <a:pt x="1536" y="44"/>
                  </a:lnTo>
                  <a:lnTo>
                    <a:pt x="1536" y="44"/>
                  </a:lnTo>
                  <a:lnTo>
                    <a:pt x="1534" y="44"/>
                  </a:lnTo>
                  <a:lnTo>
                    <a:pt x="1534" y="44"/>
                  </a:lnTo>
                  <a:lnTo>
                    <a:pt x="1532" y="44"/>
                  </a:lnTo>
                  <a:lnTo>
                    <a:pt x="1532" y="44"/>
                  </a:lnTo>
                  <a:lnTo>
                    <a:pt x="1532" y="44"/>
                  </a:lnTo>
                  <a:lnTo>
                    <a:pt x="1532" y="44"/>
                  </a:lnTo>
                  <a:lnTo>
                    <a:pt x="1526" y="46"/>
                  </a:lnTo>
                  <a:lnTo>
                    <a:pt x="1526" y="46"/>
                  </a:lnTo>
                  <a:lnTo>
                    <a:pt x="1520" y="46"/>
                  </a:lnTo>
                  <a:lnTo>
                    <a:pt x="1520" y="46"/>
                  </a:lnTo>
                  <a:lnTo>
                    <a:pt x="1518" y="46"/>
                  </a:lnTo>
                  <a:lnTo>
                    <a:pt x="1518" y="46"/>
                  </a:lnTo>
                  <a:lnTo>
                    <a:pt x="1516" y="46"/>
                  </a:lnTo>
                  <a:lnTo>
                    <a:pt x="1516" y="46"/>
                  </a:lnTo>
                  <a:lnTo>
                    <a:pt x="1514" y="46"/>
                  </a:lnTo>
                  <a:lnTo>
                    <a:pt x="1514" y="46"/>
                  </a:lnTo>
                  <a:lnTo>
                    <a:pt x="1514" y="46"/>
                  </a:lnTo>
                  <a:lnTo>
                    <a:pt x="1514" y="46"/>
                  </a:lnTo>
                  <a:lnTo>
                    <a:pt x="1512" y="46"/>
                  </a:lnTo>
                  <a:lnTo>
                    <a:pt x="1512" y="46"/>
                  </a:lnTo>
                  <a:lnTo>
                    <a:pt x="1506" y="44"/>
                  </a:lnTo>
                  <a:lnTo>
                    <a:pt x="1504" y="46"/>
                  </a:lnTo>
                  <a:lnTo>
                    <a:pt x="1504" y="46"/>
                  </a:lnTo>
                  <a:lnTo>
                    <a:pt x="1500" y="46"/>
                  </a:lnTo>
                  <a:lnTo>
                    <a:pt x="1500" y="46"/>
                  </a:lnTo>
                  <a:lnTo>
                    <a:pt x="1492" y="46"/>
                  </a:lnTo>
                  <a:lnTo>
                    <a:pt x="1492" y="46"/>
                  </a:lnTo>
                  <a:lnTo>
                    <a:pt x="1492" y="46"/>
                  </a:lnTo>
                  <a:lnTo>
                    <a:pt x="1492" y="46"/>
                  </a:lnTo>
                  <a:lnTo>
                    <a:pt x="1490" y="46"/>
                  </a:lnTo>
                  <a:lnTo>
                    <a:pt x="1490" y="46"/>
                  </a:lnTo>
                  <a:lnTo>
                    <a:pt x="1488" y="46"/>
                  </a:lnTo>
                  <a:lnTo>
                    <a:pt x="1488" y="46"/>
                  </a:lnTo>
                  <a:lnTo>
                    <a:pt x="1486" y="46"/>
                  </a:lnTo>
                  <a:lnTo>
                    <a:pt x="1486" y="46"/>
                  </a:lnTo>
                  <a:lnTo>
                    <a:pt x="1484" y="46"/>
                  </a:lnTo>
                  <a:lnTo>
                    <a:pt x="1484" y="46"/>
                  </a:lnTo>
                  <a:lnTo>
                    <a:pt x="1480" y="46"/>
                  </a:lnTo>
                  <a:lnTo>
                    <a:pt x="1480" y="46"/>
                  </a:lnTo>
                  <a:lnTo>
                    <a:pt x="1480" y="44"/>
                  </a:lnTo>
                  <a:lnTo>
                    <a:pt x="1480" y="44"/>
                  </a:lnTo>
                  <a:lnTo>
                    <a:pt x="1476" y="44"/>
                  </a:lnTo>
                  <a:lnTo>
                    <a:pt x="1476" y="44"/>
                  </a:lnTo>
                  <a:lnTo>
                    <a:pt x="1470" y="46"/>
                  </a:lnTo>
                  <a:lnTo>
                    <a:pt x="1470" y="46"/>
                  </a:lnTo>
                  <a:lnTo>
                    <a:pt x="1466" y="44"/>
                  </a:lnTo>
                  <a:lnTo>
                    <a:pt x="1466" y="44"/>
                  </a:lnTo>
                  <a:lnTo>
                    <a:pt x="1464" y="44"/>
                  </a:lnTo>
                  <a:lnTo>
                    <a:pt x="1464" y="44"/>
                  </a:lnTo>
                  <a:lnTo>
                    <a:pt x="1462" y="44"/>
                  </a:lnTo>
                  <a:lnTo>
                    <a:pt x="1462" y="44"/>
                  </a:lnTo>
                  <a:lnTo>
                    <a:pt x="1458" y="44"/>
                  </a:lnTo>
                  <a:lnTo>
                    <a:pt x="1458" y="44"/>
                  </a:lnTo>
                  <a:lnTo>
                    <a:pt x="1456" y="44"/>
                  </a:lnTo>
                  <a:lnTo>
                    <a:pt x="1456" y="44"/>
                  </a:lnTo>
                  <a:lnTo>
                    <a:pt x="1452" y="44"/>
                  </a:lnTo>
                  <a:lnTo>
                    <a:pt x="1452" y="44"/>
                  </a:lnTo>
                  <a:lnTo>
                    <a:pt x="1450" y="44"/>
                  </a:lnTo>
                  <a:lnTo>
                    <a:pt x="1450" y="44"/>
                  </a:lnTo>
                  <a:lnTo>
                    <a:pt x="1442" y="44"/>
                  </a:lnTo>
                  <a:lnTo>
                    <a:pt x="1442" y="44"/>
                  </a:lnTo>
                  <a:lnTo>
                    <a:pt x="1438" y="42"/>
                  </a:lnTo>
                  <a:lnTo>
                    <a:pt x="1438" y="42"/>
                  </a:lnTo>
                  <a:lnTo>
                    <a:pt x="1434" y="42"/>
                  </a:lnTo>
                  <a:lnTo>
                    <a:pt x="1434" y="42"/>
                  </a:lnTo>
                  <a:lnTo>
                    <a:pt x="1430" y="44"/>
                  </a:lnTo>
                  <a:lnTo>
                    <a:pt x="1430" y="44"/>
                  </a:lnTo>
                  <a:lnTo>
                    <a:pt x="1430" y="44"/>
                  </a:lnTo>
                  <a:lnTo>
                    <a:pt x="1430" y="44"/>
                  </a:lnTo>
                  <a:lnTo>
                    <a:pt x="1430" y="44"/>
                  </a:lnTo>
                  <a:lnTo>
                    <a:pt x="1430" y="44"/>
                  </a:lnTo>
                  <a:lnTo>
                    <a:pt x="1424" y="42"/>
                  </a:lnTo>
                  <a:lnTo>
                    <a:pt x="1424" y="42"/>
                  </a:lnTo>
                  <a:lnTo>
                    <a:pt x="1420" y="44"/>
                  </a:lnTo>
                  <a:lnTo>
                    <a:pt x="1420" y="44"/>
                  </a:lnTo>
                  <a:lnTo>
                    <a:pt x="1414" y="42"/>
                  </a:lnTo>
                  <a:lnTo>
                    <a:pt x="1414" y="42"/>
                  </a:lnTo>
                  <a:lnTo>
                    <a:pt x="1412" y="44"/>
                  </a:lnTo>
                  <a:lnTo>
                    <a:pt x="1412" y="44"/>
                  </a:lnTo>
                  <a:lnTo>
                    <a:pt x="1406" y="42"/>
                  </a:lnTo>
                  <a:lnTo>
                    <a:pt x="1406" y="42"/>
                  </a:lnTo>
                  <a:lnTo>
                    <a:pt x="1398" y="42"/>
                  </a:lnTo>
                  <a:lnTo>
                    <a:pt x="1398" y="42"/>
                  </a:lnTo>
                  <a:lnTo>
                    <a:pt x="1396" y="44"/>
                  </a:lnTo>
                  <a:lnTo>
                    <a:pt x="1396" y="44"/>
                  </a:lnTo>
                  <a:lnTo>
                    <a:pt x="1394" y="42"/>
                  </a:lnTo>
                  <a:lnTo>
                    <a:pt x="1394" y="42"/>
                  </a:lnTo>
                  <a:lnTo>
                    <a:pt x="1394" y="42"/>
                  </a:lnTo>
                  <a:lnTo>
                    <a:pt x="1394" y="42"/>
                  </a:lnTo>
                  <a:lnTo>
                    <a:pt x="1390" y="44"/>
                  </a:lnTo>
                  <a:lnTo>
                    <a:pt x="1386" y="44"/>
                  </a:lnTo>
                  <a:lnTo>
                    <a:pt x="1386" y="44"/>
                  </a:lnTo>
                  <a:lnTo>
                    <a:pt x="1384" y="44"/>
                  </a:lnTo>
                  <a:lnTo>
                    <a:pt x="1384" y="44"/>
                  </a:lnTo>
                  <a:lnTo>
                    <a:pt x="1380" y="44"/>
                  </a:lnTo>
                  <a:lnTo>
                    <a:pt x="1380" y="44"/>
                  </a:lnTo>
                  <a:lnTo>
                    <a:pt x="1378" y="44"/>
                  </a:lnTo>
                  <a:lnTo>
                    <a:pt x="1378" y="44"/>
                  </a:lnTo>
                  <a:lnTo>
                    <a:pt x="1374" y="44"/>
                  </a:lnTo>
                  <a:lnTo>
                    <a:pt x="1374" y="44"/>
                  </a:lnTo>
                  <a:lnTo>
                    <a:pt x="1372" y="44"/>
                  </a:lnTo>
                  <a:lnTo>
                    <a:pt x="1372" y="44"/>
                  </a:lnTo>
                  <a:lnTo>
                    <a:pt x="1370" y="44"/>
                  </a:lnTo>
                  <a:lnTo>
                    <a:pt x="1370" y="44"/>
                  </a:lnTo>
                  <a:lnTo>
                    <a:pt x="1366" y="44"/>
                  </a:lnTo>
                  <a:lnTo>
                    <a:pt x="1366" y="44"/>
                  </a:lnTo>
                  <a:lnTo>
                    <a:pt x="1364" y="44"/>
                  </a:lnTo>
                  <a:lnTo>
                    <a:pt x="1364" y="44"/>
                  </a:lnTo>
                  <a:lnTo>
                    <a:pt x="1362" y="44"/>
                  </a:lnTo>
                  <a:lnTo>
                    <a:pt x="1362" y="44"/>
                  </a:lnTo>
                  <a:lnTo>
                    <a:pt x="1354" y="44"/>
                  </a:lnTo>
                  <a:lnTo>
                    <a:pt x="1354" y="44"/>
                  </a:lnTo>
                  <a:lnTo>
                    <a:pt x="1350" y="44"/>
                  </a:lnTo>
                  <a:lnTo>
                    <a:pt x="1350" y="44"/>
                  </a:lnTo>
                  <a:lnTo>
                    <a:pt x="1348" y="44"/>
                  </a:lnTo>
                  <a:lnTo>
                    <a:pt x="1348" y="44"/>
                  </a:lnTo>
                  <a:lnTo>
                    <a:pt x="1344" y="44"/>
                  </a:lnTo>
                  <a:lnTo>
                    <a:pt x="1344" y="44"/>
                  </a:lnTo>
                  <a:lnTo>
                    <a:pt x="1340" y="46"/>
                  </a:lnTo>
                  <a:lnTo>
                    <a:pt x="1340" y="46"/>
                  </a:lnTo>
                  <a:lnTo>
                    <a:pt x="1336" y="46"/>
                  </a:lnTo>
                  <a:lnTo>
                    <a:pt x="1336" y="46"/>
                  </a:lnTo>
                  <a:lnTo>
                    <a:pt x="1328" y="46"/>
                  </a:lnTo>
                  <a:lnTo>
                    <a:pt x="1328" y="46"/>
                  </a:lnTo>
                  <a:lnTo>
                    <a:pt x="1326" y="44"/>
                  </a:lnTo>
                  <a:lnTo>
                    <a:pt x="1326" y="44"/>
                  </a:lnTo>
                  <a:lnTo>
                    <a:pt x="1318" y="44"/>
                  </a:lnTo>
                  <a:lnTo>
                    <a:pt x="1318" y="44"/>
                  </a:lnTo>
                  <a:lnTo>
                    <a:pt x="1316" y="44"/>
                  </a:lnTo>
                  <a:lnTo>
                    <a:pt x="1316" y="44"/>
                  </a:lnTo>
                  <a:lnTo>
                    <a:pt x="1312" y="44"/>
                  </a:lnTo>
                  <a:lnTo>
                    <a:pt x="1312" y="44"/>
                  </a:lnTo>
                  <a:lnTo>
                    <a:pt x="1306" y="46"/>
                  </a:lnTo>
                  <a:lnTo>
                    <a:pt x="1306" y="46"/>
                  </a:lnTo>
                  <a:lnTo>
                    <a:pt x="1302" y="46"/>
                  </a:lnTo>
                  <a:lnTo>
                    <a:pt x="1296" y="46"/>
                  </a:lnTo>
                  <a:lnTo>
                    <a:pt x="1296" y="46"/>
                  </a:lnTo>
                  <a:lnTo>
                    <a:pt x="1290" y="46"/>
                  </a:lnTo>
                  <a:lnTo>
                    <a:pt x="1290" y="46"/>
                  </a:lnTo>
                  <a:lnTo>
                    <a:pt x="1288" y="46"/>
                  </a:lnTo>
                  <a:lnTo>
                    <a:pt x="1288" y="46"/>
                  </a:lnTo>
                  <a:lnTo>
                    <a:pt x="1284" y="44"/>
                  </a:lnTo>
                  <a:lnTo>
                    <a:pt x="1284" y="44"/>
                  </a:lnTo>
                  <a:lnTo>
                    <a:pt x="1282" y="46"/>
                  </a:lnTo>
                  <a:lnTo>
                    <a:pt x="1282" y="46"/>
                  </a:lnTo>
                  <a:lnTo>
                    <a:pt x="1276" y="46"/>
                  </a:lnTo>
                  <a:lnTo>
                    <a:pt x="1276" y="46"/>
                  </a:lnTo>
                  <a:lnTo>
                    <a:pt x="1274" y="46"/>
                  </a:lnTo>
                  <a:lnTo>
                    <a:pt x="1274" y="46"/>
                  </a:lnTo>
                  <a:lnTo>
                    <a:pt x="1272" y="46"/>
                  </a:lnTo>
                  <a:lnTo>
                    <a:pt x="1272" y="46"/>
                  </a:lnTo>
                  <a:lnTo>
                    <a:pt x="1266" y="44"/>
                  </a:lnTo>
                  <a:lnTo>
                    <a:pt x="1266" y="44"/>
                  </a:lnTo>
                  <a:lnTo>
                    <a:pt x="1262" y="44"/>
                  </a:lnTo>
                  <a:lnTo>
                    <a:pt x="1262" y="44"/>
                  </a:lnTo>
                  <a:lnTo>
                    <a:pt x="1260" y="44"/>
                  </a:lnTo>
                  <a:lnTo>
                    <a:pt x="1260" y="44"/>
                  </a:lnTo>
                  <a:lnTo>
                    <a:pt x="1258" y="46"/>
                  </a:lnTo>
                  <a:lnTo>
                    <a:pt x="1258" y="46"/>
                  </a:lnTo>
                  <a:lnTo>
                    <a:pt x="1254" y="46"/>
                  </a:lnTo>
                  <a:lnTo>
                    <a:pt x="1254" y="46"/>
                  </a:lnTo>
                  <a:lnTo>
                    <a:pt x="1250" y="48"/>
                  </a:lnTo>
                  <a:lnTo>
                    <a:pt x="1250" y="48"/>
                  </a:lnTo>
                  <a:lnTo>
                    <a:pt x="1248" y="46"/>
                  </a:lnTo>
                  <a:lnTo>
                    <a:pt x="1248" y="46"/>
                  </a:lnTo>
                  <a:lnTo>
                    <a:pt x="1248" y="48"/>
                  </a:lnTo>
                  <a:lnTo>
                    <a:pt x="1248" y="48"/>
                  </a:lnTo>
                  <a:lnTo>
                    <a:pt x="1246" y="46"/>
                  </a:lnTo>
                  <a:lnTo>
                    <a:pt x="1246" y="46"/>
                  </a:lnTo>
                  <a:lnTo>
                    <a:pt x="1244" y="46"/>
                  </a:lnTo>
                  <a:lnTo>
                    <a:pt x="1244" y="46"/>
                  </a:lnTo>
                  <a:lnTo>
                    <a:pt x="1240" y="48"/>
                  </a:lnTo>
                  <a:lnTo>
                    <a:pt x="1240" y="48"/>
                  </a:lnTo>
                  <a:lnTo>
                    <a:pt x="1236" y="44"/>
                  </a:lnTo>
                  <a:lnTo>
                    <a:pt x="1236" y="44"/>
                  </a:lnTo>
                  <a:lnTo>
                    <a:pt x="1230" y="46"/>
                  </a:lnTo>
                  <a:lnTo>
                    <a:pt x="1224" y="46"/>
                  </a:lnTo>
                  <a:lnTo>
                    <a:pt x="1224" y="46"/>
                  </a:lnTo>
                  <a:lnTo>
                    <a:pt x="1222" y="46"/>
                  </a:lnTo>
                  <a:lnTo>
                    <a:pt x="1218" y="46"/>
                  </a:lnTo>
                  <a:lnTo>
                    <a:pt x="1218" y="46"/>
                  </a:lnTo>
                  <a:lnTo>
                    <a:pt x="1216" y="44"/>
                  </a:lnTo>
                  <a:lnTo>
                    <a:pt x="1214" y="44"/>
                  </a:lnTo>
                  <a:lnTo>
                    <a:pt x="1214" y="44"/>
                  </a:lnTo>
                  <a:lnTo>
                    <a:pt x="1204" y="44"/>
                  </a:lnTo>
                  <a:lnTo>
                    <a:pt x="1204" y="44"/>
                  </a:lnTo>
                  <a:lnTo>
                    <a:pt x="1200" y="42"/>
                  </a:lnTo>
                  <a:lnTo>
                    <a:pt x="1200" y="42"/>
                  </a:lnTo>
                  <a:lnTo>
                    <a:pt x="1196" y="42"/>
                  </a:lnTo>
                  <a:lnTo>
                    <a:pt x="1196" y="42"/>
                  </a:lnTo>
                  <a:lnTo>
                    <a:pt x="1188" y="44"/>
                  </a:lnTo>
                  <a:lnTo>
                    <a:pt x="1188" y="44"/>
                  </a:lnTo>
                  <a:lnTo>
                    <a:pt x="1186" y="44"/>
                  </a:lnTo>
                  <a:lnTo>
                    <a:pt x="1186" y="44"/>
                  </a:lnTo>
                  <a:lnTo>
                    <a:pt x="1180" y="44"/>
                  </a:lnTo>
                  <a:lnTo>
                    <a:pt x="1180" y="44"/>
                  </a:lnTo>
                  <a:lnTo>
                    <a:pt x="1180" y="42"/>
                  </a:lnTo>
                  <a:lnTo>
                    <a:pt x="1180" y="42"/>
                  </a:lnTo>
                  <a:lnTo>
                    <a:pt x="1176" y="42"/>
                  </a:lnTo>
                  <a:lnTo>
                    <a:pt x="1176" y="42"/>
                  </a:lnTo>
                  <a:lnTo>
                    <a:pt x="1174" y="42"/>
                  </a:lnTo>
                  <a:lnTo>
                    <a:pt x="1174" y="42"/>
                  </a:lnTo>
                  <a:lnTo>
                    <a:pt x="1170" y="44"/>
                  </a:lnTo>
                  <a:lnTo>
                    <a:pt x="1170" y="44"/>
                  </a:lnTo>
                  <a:lnTo>
                    <a:pt x="1164" y="42"/>
                  </a:lnTo>
                  <a:lnTo>
                    <a:pt x="1164" y="42"/>
                  </a:lnTo>
                  <a:lnTo>
                    <a:pt x="1156" y="42"/>
                  </a:lnTo>
                  <a:lnTo>
                    <a:pt x="1156" y="42"/>
                  </a:lnTo>
                  <a:lnTo>
                    <a:pt x="1152" y="42"/>
                  </a:lnTo>
                  <a:lnTo>
                    <a:pt x="1152" y="42"/>
                  </a:lnTo>
                  <a:lnTo>
                    <a:pt x="1148" y="44"/>
                  </a:lnTo>
                  <a:lnTo>
                    <a:pt x="1148" y="44"/>
                  </a:lnTo>
                  <a:lnTo>
                    <a:pt x="1146" y="44"/>
                  </a:lnTo>
                  <a:lnTo>
                    <a:pt x="1144" y="44"/>
                  </a:lnTo>
                  <a:lnTo>
                    <a:pt x="1142" y="44"/>
                  </a:lnTo>
                  <a:lnTo>
                    <a:pt x="1142" y="44"/>
                  </a:lnTo>
                  <a:lnTo>
                    <a:pt x="1140" y="42"/>
                  </a:lnTo>
                  <a:lnTo>
                    <a:pt x="1140" y="42"/>
                  </a:lnTo>
                  <a:lnTo>
                    <a:pt x="1140" y="42"/>
                  </a:lnTo>
                  <a:lnTo>
                    <a:pt x="1140" y="42"/>
                  </a:lnTo>
                  <a:lnTo>
                    <a:pt x="1138" y="42"/>
                  </a:lnTo>
                  <a:lnTo>
                    <a:pt x="1138" y="42"/>
                  </a:lnTo>
                  <a:lnTo>
                    <a:pt x="1138" y="40"/>
                  </a:lnTo>
                  <a:lnTo>
                    <a:pt x="1138" y="40"/>
                  </a:lnTo>
                  <a:lnTo>
                    <a:pt x="1138" y="40"/>
                  </a:lnTo>
                  <a:lnTo>
                    <a:pt x="1138" y="40"/>
                  </a:lnTo>
                  <a:lnTo>
                    <a:pt x="1136" y="40"/>
                  </a:lnTo>
                  <a:lnTo>
                    <a:pt x="1136" y="40"/>
                  </a:lnTo>
                  <a:lnTo>
                    <a:pt x="1134" y="40"/>
                  </a:lnTo>
                  <a:lnTo>
                    <a:pt x="1134" y="40"/>
                  </a:lnTo>
                  <a:lnTo>
                    <a:pt x="1132" y="40"/>
                  </a:lnTo>
                  <a:lnTo>
                    <a:pt x="1132" y="40"/>
                  </a:lnTo>
                  <a:lnTo>
                    <a:pt x="1128" y="38"/>
                  </a:lnTo>
                  <a:lnTo>
                    <a:pt x="1128" y="38"/>
                  </a:lnTo>
                  <a:lnTo>
                    <a:pt x="1124" y="38"/>
                  </a:lnTo>
                  <a:lnTo>
                    <a:pt x="1124" y="38"/>
                  </a:lnTo>
                  <a:lnTo>
                    <a:pt x="1124" y="38"/>
                  </a:lnTo>
                  <a:lnTo>
                    <a:pt x="1124" y="38"/>
                  </a:lnTo>
                  <a:lnTo>
                    <a:pt x="1122" y="38"/>
                  </a:lnTo>
                  <a:lnTo>
                    <a:pt x="1122" y="38"/>
                  </a:lnTo>
                  <a:lnTo>
                    <a:pt x="1120" y="40"/>
                  </a:lnTo>
                  <a:lnTo>
                    <a:pt x="1120" y="40"/>
                  </a:lnTo>
                  <a:lnTo>
                    <a:pt x="1114" y="42"/>
                  </a:lnTo>
                  <a:lnTo>
                    <a:pt x="1114" y="42"/>
                  </a:lnTo>
                  <a:lnTo>
                    <a:pt x="1112" y="44"/>
                  </a:lnTo>
                  <a:lnTo>
                    <a:pt x="1112" y="44"/>
                  </a:lnTo>
                  <a:lnTo>
                    <a:pt x="1104" y="42"/>
                  </a:lnTo>
                  <a:lnTo>
                    <a:pt x="1104" y="42"/>
                  </a:lnTo>
                  <a:lnTo>
                    <a:pt x="1102" y="44"/>
                  </a:lnTo>
                  <a:lnTo>
                    <a:pt x="1102" y="44"/>
                  </a:lnTo>
                  <a:lnTo>
                    <a:pt x="1096" y="44"/>
                  </a:lnTo>
                  <a:lnTo>
                    <a:pt x="1096" y="44"/>
                  </a:lnTo>
                  <a:lnTo>
                    <a:pt x="1094" y="42"/>
                  </a:lnTo>
                  <a:lnTo>
                    <a:pt x="1094" y="42"/>
                  </a:lnTo>
                  <a:lnTo>
                    <a:pt x="1090" y="44"/>
                  </a:lnTo>
                  <a:lnTo>
                    <a:pt x="1090" y="44"/>
                  </a:lnTo>
                  <a:lnTo>
                    <a:pt x="1088" y="44"/>
                  </a:lnTo>
                  <a:lnTo>
                    <a:pt x="1088" y="44"/>
                  </a:lnTo>
                  <a:lnTo>
                    <a:pt x="1088" y="44"/>
                  </a:lnTo>
                  <a:lnTo>
                    <a:pt x="1088" y="44"/>
                  </a:lnTo>
                  <a:lnTo>
                    <a:pt x="1080" y="44"/>
                  </a:lnTo>
                  <a:lnTo>
                    <a:pt x="1080" y="44"/>
                  </a:lnTo>
                  <a:lnTo>
                    <a:pt x="1078" y="44"/>
                  </a:lnTo>
                  <a:lnTo>
                    <a:pt x="1078" y="44"/>
                  </a:lnTo>
                  <a:lnTo>
                    <a:pt x="1072" y="44"/>
                  </a:lnTo>
                  <a:lnTo>
                    <a:pt x="1072" y="44"/>
                  </a:lnTo>
                  <a:lnTo>
                    <a:pt x="1068" y="44"/>
                  </a:lnTo>
                  <a:lnTo>
                    <a:pt x="1068" y="44"/>
                  </a:lnTo>
                  <a:lnTo>
                    <a:pt x="1066" y="42"/>
                  </a:lnTo>
                  <a:lnTo>
                    <a:pt x="1066" y="42"/>
                  </a:lnTo>
                  <a:lnTo>
                    <a:pt x="1064" y="42"/>
                  </a:lnTo>
                  <a:lnTo>
                    <a:pt x="1062" y="44"/>
                  </a:lnTo>
                  <a:lnTo>
                    <a:pt x="1062" y="44"/>
                  </a:lnTo>
                  <a:lnTo>
                    <a:pt x="1056" y="44"/>
                  </a:lnTo>
                  <a:lnTo>
                    <a:pt x="1056" y="44"/>
                  </a:lnTo>
                  <a:lnTo>
                    <a:pt x="1054" y="44"/>
                  </a:lnTo>
                  <a:lnTo>
                    <a:pt x="1054" y="44"/>
                  </a:lnTo>
                  <a:lnTo>
                    <a:pt x="1052" y="46"/>
                  </a:lnTo>
                  <a:lnTo>
                    <a:pt x="1052" y="46"/>
                  </a:lnTo>
                  <a:lnTo>
                    <a:pt x="1050" y="44"/>
                  </a:lnTo>
                  <a:lnTo>
                    <a:pt x="1050" y="44"/>
                  </a:lnTo>
                  <a:lnTo>
                    <a:pt x="1050" y="46"/>
                  </a:lnTo>
                  <a:lnTo>
                    <a:pt x="1050" y="46"/>
                  </a:lnTo>
                  <a:lnTo>
                    <a:pt x="1046" y="44"/>
                  </a:lnTo>
                  <a:lnTo>
                    <a:pt x="1046" y="44"/>
                  </a:lnTo>
                  <a:lnTo>
                    <a:pt x="1044" y="44"/>
                  </a:lnTo>
                  <a:lnTo>
                    <a:pt x="1044" y="44"/>
                  </a:lnTo>
                  <a:lnTo>
                    <a:pt x="1042" y="46"/>
                  </a:lnTo>
                  <a:lnTo>
                    <a:pt x="1042" y="46"/>
                  </a:lnTo>
                  <a:lnTo>
                    <a:pt x="1038" y="46"/>
                  </a:lnTo>
                  <a:lnTo>
                    <a:pt x="1038" y="46"/>
                  </a:lnTo>
                  <a:lnTo>
                    <a:pt x="1038" y="46"/>
                  </a:lnTo>
                  <a:lnTo>
                    <a:pt x="1038" y="46"/>
                  </a:lnTo>
                  <a:lnTo>
                    <a:pt x="1032" y="46"/>
                  </a:lnTo>
                  <a:lnTo>
                    <a:pt x="1032" y="46"/>
                  </a:lnTo>
                  <a:lnTo>
                    <a:pt x="1032" y="46"/>
                  </a:lnTo>
                  <a:lnTo>
                    <a:pt x="1032" y="46"/>
                  </a:lnTo>
                  <a:lnTo>
                    <a:pt x="1030" y="46"/>
                  </a:lnTo>
                  <a:lnTo>
                    <a:pt x="1030" y="46"/>
                  </a:lnTo>
                  <a:lnTo>
                    <a:pt x="1028" y="46"/>
                  </a:lnTo>
                  <a:lnTo>
                    <a:pt x="1028" y="46"/>
                  </a:lnTo>
                  <a:lnTo>
                    <a:pt x="1022" y="44"/>
                  </a:lnTo>
                  <a:lnTo>
                    <a:pt x="1022" y="44"/>
                  </a:lnTo>
                  <a:lnTo>
                    <a:pt x="1018" y="42"/>
                  </a:lnTo>
                  <a:lnTo>
                    <a:pt x="1018" y="42"/>
                  </a:lnTo>
                  <a:lnTo>
                    <a:pt x="1014" y="42"/>
                  </a:lnTo>
                  <a:lnTo>
                    <a:pt x="1014" y="42"/>
                  </a:lnTo>
                  <a:lnTo>
                    <a:pt x="1012" y="42"/>
                  </a:lnTo>
                  <a:lnTo>
                    <a:pt x="1012" y="42"/>
                  </a:lnTo>
                  <a:lnTo>
                    <a:pt x="1010" y="42"/>
                  </a:lnTo>
                  <a:lnTo>
                    <a:pt x="1010" y="42"/>
                  </a:lnTo>
                  <a:lnTo>
                    <a:pt x="1008" y="44"/>
                  </a:lnTo>
                  <a:lnTo>
                    <a:pt x="1008" y="44"/>
                  </a:lnTo>
                  <a:lnTo>
                    <a:pt x="1008" y="44"/>
                  </a:lnTo>
                  <a:lnTo>
                    <a:pt x="1006" y="44"/>
                  </a:lnTo>
                  <a:lnTo>
                    <a:pt x="1006" y="44"/>
                  </a:lnTo>
                  <a:lnTo>
                    <a:pt x="1002" y="44"/>
                  </a:lnTo>
                  <a:lnTo>
                    <a:pt x="1000" y="44"/>
                  </a:lnTo>
                  <a:lnTo>
                    <a:pt x="1000" y="44"/>
                  </a:lnTo>
                  <a:lnTo>
                    <a:pt x="996" y="44"/>
                  </a:lnTo>
                  <a:lnTo>
                    <a:pt x="996" y="44"/>
                  </a:lnTo>
                  <a:lnTo>
                    <a:pt x="996" y="42"/>
                  </a:lnTo>
                  <a:lnTo>
                    <a:pt x="996" y="42"/>
                  </a:lnTo>
                  <a:lnTo>
                    <a:pt x="992" y="42"/>
                  </a:lnTo>
                  <a:lnTo>
                    <a:pt x="992" y="42"/>
                  </a:lnTo>
                  <a:lnTo>
                    <a:pt x="992" y="40"/>
                  </a:lnTo>
                  <a:lnTo>
                    <a:pt x="992" y="40"/>
                  </a:lnTo>
                  <a:lnTo>
                    <a:pt x="992" y="40"/>
                  </a:lnTo>
                  <a:lnTo>
                    <a:pt x="992" y="40"/>
                  </a:lnTo>
                  <a:lnTo>
                    <a:pt x="990" y="40"/>
                  </a:lnTo>
                  <a:lnTo>
                    <a:pt x="990" y="40"/>
                  </a:lnTo>
                  <a:lnTo>
                    <a:pt x="988" y="40"/>
                  </a:lnTo>
                  <a:lnTo>
                    <a:pt x="988" y="40"/>
                  </a:lnTo>
                  <a:lnTo>
                    <a:pt x="982" y="42"/>
                  </a:lnTo>
                  <a:lnTo>
                    <a:pt x="982" y="42"/>
                  </a:lnTo>
                  <a:lnTo>
                    <a:pt x="980" y="40"/>
                  </a:lnTo>
                  <a:lnTo>
                    <a:pt x="980" y="40"/>
                  </a:lnTo>
                  <a:lnTo>
                    <a:pt x="974" y="42"/>
                  </a:lnTo>
                  <a:lnTo>
                    <a:pt x="968" y="42"/>
                  </a:lnTo>
                  <a:lnTo>
                    <a:pt x="968" y="42"/>
                  </a:lnTo>
                  <a:lnTo>
                    <a:pt x="966" y="42"/>
                  </a:lnTo>
                  <a:lnTo>
                    <a:pt x="966" y="42"/>
                  </a:lnTo>
                  <a:lnTo>
                    <a:pt x="966" y="40"/>
                  </a:lnTo>
                  <a:lnTo>
                    <a:pt x="966" y="40"/>
                  </a:lnTo>
                  <a:lnTo>
                    <a:pt x="964" y="40"/>
                  </a:lnTo>
                  <a:lnTo>
                    <a:pt x="964" y="40"/>
                  </a:lnTo>
                  <a:lnTo>
                    <a:pt x="960" y="42"/>
                  </a:lnTo>
                  <a:lnTo>
                    <a:pt x="960" y="42"/>
                  </a:lnTo>
                  <a:lnTo>
                    <a:pt x="956" y="44"/>
                  </a:lnTo>
                  <a:lnTo>
                    <a:pt x="956" y="44"/>
                  </a:lnTo>
                  <a:lnTo>
                    <a:pt x="956" y="44"/>
                  </a:lnTo>
                  <a:lnTo>
                    <a:pt x="956" y="44"/>
                  </a:lnTo>
                  <a:lnTo>
                    <a:pt x="952" y="44"/>
                  </a:lnTo>
                  <a:lnTo>
                    <a:pt x="952" y="44"/>
                  </a:lnTo>
                  <a:lnTo>
                    <a:pt x="950" y="46"/>
                  </a:lnTo>
                  <a:lnTo>
                    <a:pt x="950" y="46"/>
                  </a:lnTo>
                  <a:lnTo>
                    <a:pt x="950" y="46"/>
                  </a:lnTo>
                  <a:lnTo>
                    <a:pt x="950" y="46"/>
                  </a:lnTo>
                  <a:lnTo>
                    <a:pt x="948" y="46"/>
                  </a:lnTo>
                  <a:lnTo>
                    <a:pt x="948" y="46"/>
                  </a:lnTo>
                  <a:lnTo>
                    <a:pt x="942" y="46"/>
                  </a:lnTo>
                  <a:lnTo>
                    <a:pt x="942" y="46"/>
                  </a:lnTo>
                  <a:lnTo>
                    <a:pt x="936" y="44"/>
                  </a:lnTo>
                  <a:lnTo>
                    <a:pt x="936" y="44"/>
                  </a:lnTo>
                  <a:lnTo>
                    <a:pt x="934" y="42"/>
                  </a:lnTo>
                  <a:lnTo>
                    <a:pt x="934" y="42"/>
                  </a:lnTo>
                  <a:lnTo>
                    <a:pt x="930" y="42"/>
                  </a:lnTo>
                  <a:lnTo>
                    <a:pt x="930" y="42"/>
                  </a:lnTo>
                  <a:lnTo>
                    <a:pt x="930" y="40"/>
                  </a:lnTo>
                  <a:lnTo>
                    <a:pt x="930" y="40"/>
                  </a:lnTo>
                  <a:lnTo>
                    <a:pt x="922" y="42"/>
                  </a:lnTo>
                  <a:lnTo>
                    <a:pt x="912" y="42"/>
                  </a:lnTo>
                  <a:lnTo>
                    <a:pt x="912" y="42"/>
                  </a:lnTo>
                  <a:lnTo>
                    <a:pt x="910" y="44"/>
                  </a:lnTo>
                  <a:lnTo>
                    <a:pt x="910" y="44"/>
                  </a:lnTo>
                  <a:lnTo>
                    <a:pt x="908" y="44"/>
                  </a:lnTo>
                  <a:lnTo>
                    <a:pt x="908" y="44"/>
                  </a:lnTo>
                  <a:lnTo>
                    <a:pt x="908" y="44"/>
                  </a:lnTo>
                  <a:lnTo>
                    <a:pt x="908" y="44"/>
                  </a:lnTo>
                  <a:lnTo>
                    <a:pt x="902" y="46"/>
                  </a:lnTo>
                  <a:lnTo>
                    <a:pt x="902" y="46"/>
                  </a:lnTo>
                  <a:lnTo>
                    <a:pt x="900" y="44"/>
                  </a:lnTo>
                  <a:lnTo>
                    <a:pt x="900" y="44"/>
                  </a:lnTo>
                  <a:lnTo>
                    <a:pt x="896" y="44"/>
                  </a:lnTo>
                  <a:lnTo>
                    <a:pt x="892" y="44"/>
                  </a:lnTo>
                  <a:lnTo>
                    <a:pt x="892" y="44"/>
                  </a:lnTo>
                  <a:lnTo>
                    <a:pt x="890" y="44"/>
                  </a:lnTo>
                  <a:lnTo>
                    <a:pt x="890" y="44"/>
                  </a:lnTo>
                  <a:lnTo>
                    <a:pt x="888" y="46"/>
                  </a:lnTo>
                  <a:lnTo>
                    <a:pt x="888" y="46"/>
                  </a:lnTo>
                  <a:lnTo>
                    <a:pt x="882" y="44"/>
                  </a:lnTo>
                  <a:lnTo>
                    <a:pt x="882" y="44"/>
                  </a:lnTo>
                  <a:lnTo>
                    <a:pt x="876" y="42"/>
                  </a:lnTo>
                  <a:lnTo>
                    <a:pt x="876" y="42"/>
                  </a:lnTo>
                  <a:lnTo>
                    <a:pt x="874" y="42"/>
                  </a:lnTo>
                  <a:lnTo>
                    <a:pt x="870" y="42"/>
                  </a:lnTo>
                  <a:lnTo>
                    <a:pt x="870" y="42"/>
                  </a:lnTo>
                  <a:lnTo>
                    <a:pt x="866" y="44"/>
                  </a:lnTo>
                  <a:lnTo>
                    <a:pt x="866" y="44"/>
                  </a:lnTo>
                  <a:lnTo>
                    <a:pt x="862" y="46"/>
                  </a:lnTo>
                  <a:lnTo>
                    <a:pt x="862" y="46"/>
                  </a:lnTo>
                  <a:lnTo>
                    <a:pt x="858" y="46"/>
                  </a:lnTo>
                  <a:lnTo>
                    <a:pt x="858" y="46"/>
                  </a:lnTo>
                  <a:lnTo>
                    <a:pt x="856" y="44"/>
                  </a:lnTo>
                  <a:lnTo>
                    <a:pt x="856" y="44"/>
                  </a:lnTo>
                  <a:lnTo>
                    <a:pt x="852" y="44"/>
                  </a:lnTo>
                  <a:lnTo>
                    <a:pt x="852" y="44"/>
                  </a:lnTo>
                  <a:lnTo>
                    <a:pt x="850" y="44"/>
                  </a:lnTo>
                  <a:lnTo>
                    <a:pt x="850" y="44"/>
                  </a:lnTo>
                  <a:lnTo>
                    <a:pt x="848" y="40"/>
                  </a:lnTo>
                  <a:lnTo>
                    <a:pt x="846" y="40"/>
                  </a:lnTo>
                  <a:lnTo>
                    <a:pt x="846" y="40"/>
                  </a:lnTo>
                  <a:lnTo>
                    <a:pt x="844" y="42"/>
                  </a:lnTo>
                  <a:lnTo>
                    <a:pt x="844" y="42"/>
                  </a:lnTo>
                  <a:lnTo>
                    <a:pt x="840" y="42"/>
                  </a:lnTo>
                  <a:lnTo>
                    <a:pt x="836" y="40"/>
                  </a:lnTo>
                  <a:lnTo>
                    <a:pt x="836" y="40"/>
                  </a:lnTo>
                  <a:lnTo>
                    <a:pt x="834" y="38"/>
                  </a:lnTo>
                  <a:lnTo>
                    <a:pt x="834" y="38"/>
                  </a:lnTo>
                  <a:lnTo>
                    <a:pt x="830" y="40"/>
                  </a:lnTo>
                  <a:lnTo>
                    <a:pt x="828" y="38"/>
                  </a:lnTo>
                  <a:lnTo>
                    <a:pt x="828" y="38"/>
                  </a:lnTo>
                  <a:lnTo>
                    <a:pt x="820" y="40"/>
                  </a:lnTo>
                  <a:lnTo>
                    <a:pt x="820" y="40"/>
                  </a:lnTo>
                  <a:lnTo>
                    <a:pt x="820" y="40"/>
                  </a:lnTo>
                  <a:lnTo>
                    <a:pt x="820" y="40"/>
                  </a:lnTo>
                  <a:lnTo>
                    <a:pt x="816" y="42"/>
                  </a:lnTo>
                  <a:lnTo>
                    <a:pt x="816" y="42"/>
                  </a:lnTo>
                  <a:lnTo>
                    <a:pt x="812" y="40"/>
                  </a:lnTo>
                  <a:lnTo>
                    <a:pt x="812" y="40"/>
                  </a:lnTo>
                  <a:lnTo>
                    <a:pt x="808" y="40"/>
                  </a:lnTo>
                  <a:lnTo>
                    <a:pt x="808" y="40"/>
                  </a:lnTo>
                  <a:lnTo>
                    <a:pt x="806" y="40"/>
                  </a:lnTo>
                  <a:lnTo>
                    <a:pt x="806" y="40"/>
                  </a:lnTo>
                  <a:lnTo>
                    <a:pt x="804" y="40"/>
                  </a:lnTo>
                  <a:lnTo>
                    <a:pt x="804" y="40"/>
                  </a:lnTo>
                  <a:lnTo>
                    <a:pt x="802" y="38"/>
                  </a:lnTo>
                  <a:lnTo>
                    <a:pt x="802" y="38"/>
                  </a:lnTo>
                  <a:lnTo>
                    <a:pt x="800" y="40"/>
                  </a:lnTo>
                  <a:lnTo>
                    <a:pt x="800" y="40"/>
                  </a:lnTo>
                  <a:lnTo>
                    <a:pt x="800" y="40"/>
                  </a:lnTo>
                  <a:lnTo>
                    <a:pt x="794" y="42"/>
                  </a:lnTo>
                  <a:lnTo>
                    <a:pt x="794" y="42"/>
                  </a:lnTo>
                  <a:lnTo>
                    <a:pt x="792" y="40"/>
                  </a:lnTo>
                  <a:lnTo>
                    <a:pt x="792" y="40"/>
                  </a:lnTo>
                  <a:lnTo>
                    <a:pt x="790" y="40"/>
                  </a:lnTo>
                  <a:lnTo>
                    <a:pt x="790" y="40"/>
                  </a:lnTo>
                  <a:lnTo>
                    <a:pt x="790" y="40"/>
                  </a:lnTo>
                  <a:lnTo>
                    <a:pt x="788" y="42"/>
                  </a:lnTo>
                  <a:lnTo>
                    <a:pt x="788" y="42"/>
                  </a:lnTo>
                  <a:lnTo>
                    <a:pt x="786" y="42"/>
                  </a:lnTo>
                  <a:lnTo>
                    <a:pt x="786" y="42"/>
                  </a:lnTo>
                  <a:lnTo>
                    <a:pt x="782" y="40"/>
                  </a:lnTo>
                  <a:lnTo>
                    <a:pt x="782" y="40"/>
                  </a:lnTo>
                  <a:lnTo>
                    <a:pt x="778" y="40"/>
                  </a:lnTo>
                  <a:lnTo>
                    <a:pt x="778" y="40"/>
                  </a:lnTo>
                  <a:lnTo>
                    <a:pt x="776" y="42"/>
                  </a:lnTo>
                  <a:lnTo>
                    <a:pt x="772" y="42"/>
                  </a:lnTo>
                  <a:lnTo>
                    <a:pt x="772" y="42"/>
                  </a:lnTo>
                  <a:lnTo>
                    <a:pt x="770" y="42"/>
                  </a:lnTo>
                  <a:lnTo>
                    <a:pt x="770" y="42"/>
                  </a:lnTo>
                  <a:lnTo>
                    <a:pt x="766" y="40"/>
                  </a:lnTo>
                  <a:lnTo>
                    <a:pt x="766" y="40"/>
                  </a:lnTo>
                  <a:lnTo>
                    <a:pt x="764" y="40"/>
                  </a:lnTo>
                  <a:lnTo>
                    <a:pt x="764" y="40"/>
                  </a:lnTo>
                  <a:lnTo>
                    <a:pt x="762" y="42"/>
                  </a:lnTo>
                  <a:lnTo>
                    <a:pt x="762" y="42"/>
                  </a:lnTo>
                  <a:lnTo>
                    <a:pt x="758" y="42"/>
                  </a:lnTo>
                  <a:lnTo>
                    <a:pt x="758" y="42"/>
                  </a:lnTo>
                  <a:lnTo>
                    <a:pt x="756" y="42"/>
                  </a:lnTo>
                  <a:lnTo>
                    <a:pt x="756" y="42"/>
                  </a:lnTo>
                  <a:lnTo>
                    <a:pt x="752" y="42"/>
                  </a:lnTo>
                  <a:lnTo>
                    <a:pt x="752" y="42"/>
                  </a:lnTo>
                  <a:lnTo>
                    <a:pt x="744" y="44"/>
                  </a:lnTo>
                  <a:lnTo>
                    <a:pt x="744" y="44"/>
                  </a:lnTo>
                  <a:lnTo>
                    <a:pt x="738" y="42"/>
                  </a:lnTo>
                  <a:lnTo>
                    <a:pt x="738" y="42"/>
                  </a:lnTo>
                  <a:lnTo>
                    <a:pt x="734" y="40"/>
                  </a:lnTo>
                  <a:lnTo>
                    <a:pt x="734" y="40"/>
                  </a:lnTo>
                  <a:lnTo>
                    <a:pt x="732" y="42"/>
                  </a:lnTo>
                  <a:lnTo>
                    <a:pt x="732" y="42"/>
                  </a:lnTo>
                  <a:lnTo>
                    <a:pt x="728" y="42"/>
                  </a:lnTo>
                  <a:lnTo>
                    <a:pt x="726" y="42"/>
                  </a:lnTo>
                  <a:lnTo>
                    <a:pt x="726" y="42"/>
                  </a:lnTo>
                  <a:lnTo>
                    <a:pt x="724" y="42"/>
                  </a:lnTo>
                  <a:lnTo>
                    <a:pt x="724" y="42"/>
                  </a:lnTo>
                  <a:lnTo>
                    <a:pt x="720" y="42"/>
                  </a:lnTo>
                  <a:lnTo>
                    <a:pt x="720" y="42"/>
                  </a:lnTo>
                  <a:lnTo>
                    <a:pt x="718" y="42"/>
                  </a:lnTo>
                  <a:lnTo>
                    <a:pt x="718" y="42"/>
                  </a:lnTo>
                  <a:lnTo>
                    <a:pt x="712" y="42"/>
                  </a:lnTo>
                  <a:lnTo>
                    <a:pt x="712" y="42"/>
                  </a:lnTo>
                  <a:lnTo>
                    <a:pt x="710" y="42"/>
                  </a:lnTo>
                  <a:lnTo>
                    <a:pt x="710" y="42"/>
                  </a:lnTo>
                  <a:lnTo>
                    <a:pt x="706" y="42"/>
                  </a:lnTo>
                  <a:lnTo>
                    <a:pt x="706" y="42"/>
                  </a:lnTo>
                  <a:lnTo>
                    <a:pt x="704" y="44"/>
                  </a:lnTo>
                  <a:lnTo>
                    <a:pt x="704" y="44"/>
                  </a:lnTo>
                  <a:lnTo>
                    <a:pt x="702" y="42"/>
                  </a:lnTo>
                  <a:lnTo>
                    <a:pt x="702" y="42"/>
                  </a:lnTo>
                  <a:lnTo>
                    <a:pt x="696" y="44"/>
                  </a:lnTo>
                  <a:lnTo>
                    <a:pt x="696" y="44"/>
                  </a:lnTo>
                  <a:lnTo>
                    <a:pt x="692" y="44"/>
                  </a:lnTo>
                  <a:lnTo>
                    <a:pt x="692" y="44"/>
                  </a:lnTo>
                  <a:lnTo>
                    <a:pt x="690" y="44"/>
                  </a:lnTo>
                  <a:lnTo>
                    <a:pt x="690" y="44"/>
                  </a:lnTo>
                  <a:lnTo>
                    <a:pt x="688" y="44"/>
                  </a:lnTo>
                  <a:lnTo>
                    <a:pt x="688" y="44"/>
                  </a:lnTo>
                  <a:lnTo>
                    <a:pt x="686" y="44"/>
                  </a:lnTo>
                  <a:lnTo>
                    <a:pt x="686" y="44"/>
                  </a:lnTo>
                  <a:lnTo>
                    <a:pt x="680" y="44"/>
                  </a:lnTo>
                  <a:lnTo>
                    <a:pt x="680" y="44"/>
                  </a:lnTo>
                  <a:lnTo>
                    <a:pt x="676" y="44"/>
                  </a:lnTo>
                  <a:lnTo>
                    <a:pt x="676" y="44"/>
                  </a:lnTo>
                  <a:lnTo>
                    <a:pt x="668" y="44"/>
                  </a:lnTo>
                  <a:lnTo>
                    <a:pt x="660" y="42"/>
                  </a:lnTo>
                  <a:lnTo>
                    <a:pt x="660" y="42"/>
                  </a:lnTo>
                  <a:lnTo>
                    <a:pt x="658" y="42"/>
                  </a:lnTo>
                  <a:lnTo>
                    <a:pt x="658" y="42"/>
                  </a:lnTo>
                  <a:lnTo>
                    <a:pt x="654" y="42"/>
                  </a:lnTo>
                  <a:lnTo>
                    <a:pt x="652" y="42"/>
                  </a:lnTo>
                  <a:lnTo>
                    <a:pt x="652" y="42"/>
                  </a:lnTo>
                  <a:lnTo>
                    <a:pt x="648" y="42"/>
                  </a:lnTo>
                  <a:lnTo>
                    <a:pt x="648" y="42"/>
                  </a:lnTo>
                  <a:lnTo>
                    <a:pt x="646" y="42"/>
                  </a:lnTo>
                  <a:lnTo>
                    <a:pt x="646" y="42"/>
                  </a:lnTo>
                  <a:lnTo>
                    <a:pt x="636" y="42"/>
                  </a:lnTo>
                  <a:lnTo>
                    <a:pt x="636" y="42"/>
                  </a:lnTo>
                  <a:lnTo>
                    <a:pt x="636" y="42"/>
                  </a:lnTo>
                  <a:lnTo>
                    <a:pt x="636" y="42"/>
                  </a:lnTo>
                  <a:lnTo>
                    <a:pt x="636" y="42"/>
                  </a:lnTo>
                  <a:lnTo>
                    <a:pt x="636" y="42"/>
                  </a:lnTo>
                  <a:lnTo>
                    <a:pt x="636" y="42"/>
                  </a:lnTo>
                  <a:lnTo>
                    <a:pt x="636" y="42"/>
                  </a:lnTo>
                  <a:lnTo>
                    <a:pt x="634" y="42"/>
                  </a:lnTo>
                  <a:lnTo>
                    <a:pt x="634" y="42"/>
                  </a:lnTo>
                  <a:lnTo>
                    <a:pt x="630" y="42"/>
                  </a:lnTo>
                  <a:lnTo>
                    <a:pt x="630" y="42"/>
                  </a:lnTo>
                  <a:lnTo>
                    <a:pt x="628" y="42"/>
                  </a:lnTo>
                  <a:lnTo>
                    <a:pt x="628" y="42"/>
                  </a:lnTo>
                  <a:lnTo>
                    <a:pt x="622" y="42"/>
                  </a:lnTo>
                  <a:lnTo>
                    <a:pt x="622" y="42"/>
                  </a:lnTo>
                  <a:lnTo>
                    <a:pt x="614" y="42"/>
                  </a:lnTo>
                  <a:lnTo>
                    <a:pt x="614" y="42"/>
                  </a:lnTo>
                  <a:lnTo>
                    <a:pt x="612" y="42"/>
                  </a:lnTo>
                  <a:lnTo>
                    <a:pt x="608" y="42"/>
                  </a:lnTo>
                  <a:lnTo>
                    <a:pt x="608" y="42"/>
                  </a:lnTo>
                  <a:lnTo>
                    <a:pt x="608" y="42"/>
                  </a:lnTo>
                  <a:lnTo>
                    <a:pt x="608" y="42"/>
                  </a:lnTo>
                  <a:lnTo>
                    <a:pt x="606" y="42"/>
                  </a:lnTo>
                  <a:lnTo>
                    <a:pt x="606" y="42"/>
                  </a:lnTo>
                  <a:lnTo>
                    <a:pt x="604" y="42"/>
                  </a:lnTo>
                  <a:lnTo>
                    <a:pt x="604" y="42"/>
                  </a:lnTo>
                  <a:lnTo>
                    <a:pt x="600" y="42"/>
                  </a:lnTo>
                  <a:lnTo>
                    <a:pt x="600" y="42"/>
                  </a:lnTo>
                  <a:lnTo>
                    <a:pt x="596" y="42"/>
                  </a:lnTo>
                  <a:lnTo>
                    <a:pt x="596" y="42"/>
                  </a:lnTo>
                  <a:lnTo>
                    <a:pt x="594" y="42"/>
                  </a:lnTo>
                  <a:lnTo>
                    <a:pt x="594" y="42"/>
                  </a:lnTo>
                  <a:lnTo>
                    <a:pt x="588" y="42"/>
                  </a:lnTo>
                  <a:lnTo>
                    <a:pt x="588" y="42"/>
                  </a:lnTo>
                  <a:lnTo>
                    <a:pt x="586" y="42"/>
                  </a:lnTo>
                  <a:lnTo>
                    <a:pt x="586" y="42"/>
                  </a:lnTo>
                  <a:lnTo>
                    <a:pt x="582" y="42"/>
                  </a:lnTo>
                  <a:lnTo>
                    <a:pt x="582" y="42"/>
                  </a:lnTo>
                  <a:lnTo>
                    <a:pt x="580" y="42"/>
                  </a:lnTo>
                  <a:lnTo>
                    <a:pt x="580" y="42"/>
                  </a:lnTo>
                  <a:lnTo>
                    <a:pt x="576" y="42"/>
                  </a:lnTo>
                  <a:lnTo>
                    <a:pt x="576" y="42"/>
                  </a:lnTo>
                  <a:lnTo>
                    <a:pt x="574" y="42"/>
                  </a:lnTo>
                  <a:lnTo>
                    <a:pt x="574" y="42"/>
                  </a:lnTo>
                  <a:lnTo>
                    <a:pt x="570" y="42"/>
                  </a:lnTo>
                  <a:lnTo>
                    <a:pt x="570" y="42"/>
                  </a:lnTo>
                  <a:lnTo>
                    <a:pt x="566" y="42"/>
                  </a:lnTo>
                  <a:lnTo>
                    <a:pt x="566" y="42"/>
                  </a:lnTo>
                  <a:lnTo>
                    <a:pt x="564" y="42"/>
                  </a:lnTo>
                  <a:lnTo>
                    <a:pt x="564" y="42"/>
                  </a:lnTo>
                  <a:lnTo>
                    <a:pt x="560" y="42"/>
                  </a:lnTo>
                  <a:lnTo>
                    <a:pt x="560" y="42"/>
                  </a:lnTo>
                  <a:lnTo>
                    <a:pt x="542" y="42"/>
                  </a:lnTo>
                  <a:lnTo>
                    <a:pt x="542" y="42"/>
                  </a:lnTo>
                  <a:lnTo>
                    <a:pt x="540" y="44"/>
                  </a:lnTo>
                  <a:lnTo>
                    <a:pt x="540" y="44"/>
                  </a:lnTo>
                  <a:lnTo>
                    <a:pt x="536" y="42"/>
                  </a:lnTo>
                  <a:lnTo>
                    <a:pt x="532" y="44"/>
                  </a:lnTo>
                  <a:lnTo>
                    <a:pt x="532" y="44"/>
                  </a:lnTo>
                  <a:lnTo>
                    <a:pt x="528" y="42"/>
                  </a:lnTo>
                  <a:lnTo>
                    <a:pt x="528" y="42"/>
                  </a:lnTo>
                  <a:lnTo>
                    <a:pt x="528" y="42"/>
                  </a:lnTo>
                  <a:lnTo>
                    <a:pt x="526" y="44"/>
                  </a:lnTo>
                  <a:lnTo>
                    <a:pt x="526" y="44"/>
                  </a:lnTo>
                  <a:lnTo>
                    <a:pt x="518" y="44"/>
                  </a:lnTo>
                  <a:lnTo>
                    <a:pt x="518" y="44"/>
                  </a:lnTo>
                  <a:lnTo>
                    <a:pt x="514" y="46"/>
                  </a:lnTo>
                  <a:lnTo>
                    <a:pt x="514" y="46"/>
                  </a:lnTo>
                  <a:lnTo>
                    <a:pt x="510" y="46"/>
                  </a:lnTo>
                  <a:lnTo>
                    <a:pt x="510" y="46"/>
                  </a:lnTo>
                  <a:lnTo>
                    <a:pt x="508" y="46"/>
                  </a:lnTo>
                  <a:lnTo>
                    <a:pt x="508" y="46"/>
                  </a:lnTo>
                  <a:lnTo>
                    <a:pt x="504" y="46"/>
                  </a:lnTo>
                  <a:lnTo>
                    <a:pt x="504" y="46"/>
                  </a:lnTo>
                  <a:lnTo>
                    <a:pt x="500" y="46"/>
                  </a:lnTo>
                  <a:lnTo>
                    <a:pt x="500" y="46"/>
                  </a:lnTo>
                  <a:lnTo>
                    <a:pt x="500" y="46"/>
                  </a:lnTo>
                  <a:lnTo>
                    <a:pt x="500" y="46"/>
                  </a:lnTo>
                  <a:lnTo>
                    <a:pt x="498" y="46"/>
                  </a:lnTo>
                  <a:lnTo>
                    <a:pt x="498" y="46"/>
                  </a:lnTo>
                  <a:lnTo>
                    <a:pt x="498" y="46"/>
                  </a:lnTo>
                  <a:lnTo>
                    <a:pt x="498" y="46"/>
                  </a:lnTo>
                  <a:lnTo>
                    <a:pt x="498" y="46"/>
                  </a:lnTo>
                  <a:lnTo>
                    <a:pt x="498" y="46"/>
                  </a:lnTo>
                  <a:lnTo>
                    <a:pt x="496" y="46"/>
                  </a:lnTo>
                  <a:lnTo>
                    <a:pt x="496" y="46"/>
                  </a:lnTo>
                  <a:lnTo>
                    <a:pt x="494" y="46"/>
                  </a:lnTo>
                  <a:lnTo>
                    <a:pt x="494" y="46"/>
                  </a:lnTo>
                  <a:lnTo>
                    <a:pt x="490" y="46"/>
                  </a:lnTo>
                  <a:lnTo>
                    <a:pt x="490" y="46"/>
                  </a:lnTo>
                  <a:lnTo>
                    <a:pt x="486" y="44"/>
                  </a:lnTo>
                  <a:lnTo>
                    <a:pt x="486" y="44"/>
                  </a:lnTo>
                  <a:lnTo>
                    <a:pt x="484" y="44"/>
                  </a:lnTo>
                  <a:lnTo>
                    <a:pt x="484" y="44"/>
                  </a:lnTo>
                  <a:lnTo>
                    <a:pt x="482" y="44"/>
                  </a:lnTo>
                  <a:lnTo>
                    <a:pt x="482" y="44"/>
                  </a:lnTo>
                  <a:lnTo>
                    <a:pt x="478" y="44"/>
                  </a:lnTo>
                  <a:lnTo>
                    <a:pt x="478" y="44"/>
                  </a:lnTo>
                  <a:lnTo>
                    <a:pt x="476" y="44"/>
                  </a:lnTo>
                  <a:lnTo>
                    <a:pt x="476" y="44"/>
                  </a:lnTo>
                  <a:lnTo>
                    <a:pt x="472" y="46"/>
                  </a:lnTo>
                  <a:lnTo>
                    <a:pt x="468" y="44"/>
                  </a:lnTo>
                  <a:lnTo>
                    <a:pt x="468" y="44"/>
                  </a:lnTo>
                  <a:lnTo>
                    <a:pt x="466" y="46"/>
                  </a:lnTo>
                  <a:lnTo>
                    <a:pt x="464" y="46"/>
                  </a:lnTo>
                  <a:lnTo>
                    <a:pt x="464" y="46"/>
                  </a:lnTo>
                  <a:lnTo>
                    <a:pt x="464" y="44"/>
                  </a:lnTo>
                  <a:lnTo>
                    <a:pt x="464" y="44"/>
                  </a:lnTo>
                  <a:lnTo>
                    <a:pt x="462" y="44"/>
                  </a:lnTo>
                  <a:lnTo>
                    <a:pt x="462" y="44"/>
                  </a:lnTo>
                  <a:lnTo>
                    <a:pt x="462" y="42"/>
                  </a:lnTo>
                  <a:lnTo>
                    <a:pt x="462" y="42"/>
                  </a:lnTo>
                  <a:lnTo>
                    <a:pt x="456" y="42"/>
                  </a:lnTo>
                  <a:lnTo>
                    <a:pt x="456" y="42"/>
                  </a:lnTo>
                  <a:lnTo>
                    <a:pt x="450" y="42"/>
                  </a:lnTo>
                  <a:lnTo>
                    <a:pt x="450" y="42"/>
                  </a:lnTo>
                  <a:lnTo>
                    <a:pt x="448" y="44"/>
                  </a:lnTo>
                  <a:lnTo>
                    <a:pt x="448" y="44"/>
                  </a:lnTo>
                  <a:lnTo>
                    <a:pt x="442" y="44"/>
                  </a:lnTo>
                  <a:lnTo>
                    <a:pt x="442" y="44"/>
                  </a:lnTo>
                  <a:lnTo>
                    <a:pt x="438" y="44"/>
                  </a:lnTo>
                  <a:lnTo>
                    <a:pt x="438" y="44"/>
                  </a:lnTo>
                  <a:lnTo>
                    <a:pt x="436" y="46"/>
                  </a:lnTo>
                  <a:lnTo>
                    <a:pt x="436" y="46"/>
                  </a:lnTo>
                  <a:lnTo>
                    <a:pt x="432" y="44"/>
                  </a:lnTo>
                  <a:lnTo>
                    <a:pt x="432" y="44"/>
                  </a:lnTo>
                  <a:lnTo>
                    <a:pt x="428" y="44"/>
                  </a:lnTo>
                  <a:lnTo>
                    <a:pt x="428" y="44"/>
                  </a:lnTo>
                  <a:lnTo>
                    <a:pt x="428" y="44"/>
                  </a:lnTo>
                  <a:lnTo>
                    <a:pt x="428" y="44"/>
                  </a:lnTo>
                  <a:lnTo>
                    <a:pt x="426" y="44"/>
                  </a:lnTo>
                  <a:lnTo>
                    <a:pt x="426" y="44"/>
                  </a:lnTo>
                  <a:lnTo>
                    <a:pt x="426" y="44"/>
                  </a:lnTo>
                  <a:lnTo>
                    <a:pt x="426" y="44"/>
                  </a:lnTo>
                  <a:lnTo>
                    <a:pt x="420" y="42"/>
                  </a:lnTo>
                  <a:lnTo>
                    <a:pt x="420" y="42"/>
                  </a:lnTo>
                  <a:lnTo>
                    <a:pt x="418" y="44"/>
                  </a:lnTo>
                  <a:lnTo>
                    <a:pt x="418" y="44"/>
                  </a:lnTo>
                  <a:lnTo>
                    <a:pt x="416" y="42"/>
                  </a:lnTo>
                  <a:lnTo>
                    <a:pt x="416" y="40"/>
                  </a:lnTo>
                  <a:lnTo>
                    <a:pt x="416" y="40"/>
                  </a:lnTo>
                  <a:lnTo>
                    <a:pt x="412" y="40"/>
                  </a:lnTo>
                  <a:lnTo>
                    <a:pt x="412" y="40"/>
                  </a:lnTo>
                  <a:lnTo>
                    <a:pt x="412" y="42"/>
                  </a:lnTo>
                  <a:lnTo>
                    <a:pt x="412" y="42"/>
                  </a:lnTo>
                  <a:lnTo>
                    <a:pt x="410" y="44"/>
                  </a:lnTo>
                  <a:lnTo>
                    <a:pt x="410" y="44"/>
                  </a:lnTo>
                  <a:lnTo>
                    <a:pt x="404" y="44"/>
                  </a:lnTo>
                  <a:lnTo>
                    <a:pt x="404" y="44"/>
                  </a:lnTo>
                  <a:lnTo>
                    <a:pt x="400" y="44"/>
                  </a:lnTo>
                  <a:lnTo>
                    <a:pt x="400" y="44"/>
                  </a:lnTo>
                  <a:lnTo>
                    <a:pt x="396" y="42"/>
                  </a:lnTo>
                  <a:lnTo>
                    <a:pt x="396" y="42"/>
                  </a:lnTo>
                  <a:lnTo>
                    <a:pt x="394" y="44"/>
                  </a:lnTo>
                  <a:lnTo>
                    <a:pt x="394" y="44"/>
                  </a:lnTo>
                  <a:lnTo>
                    <a:pt x="390" y="44"/>
                  </a:lnTo>
                  <a:lnTo>
                    <a:pt x="390" y="44"/>
                  </a:lnTo>
                  <a:lnTo>
                    <a:pt x="386" y="42"/>
                  </a:lnTo>
                  <a:lnTo>
                    <a:pt x="386" y="42"/>
                  </a:lnTo>
                  <a:lnTo>
                    <a:pt x="376" y="44"/>
                  </a:lnTo>
                  <a:lnTo>
                    <a:pt x="376" y="44"/>
                  </a:lnTo>
                  <a:lnTo>
                    <a:pt x="374" y="42"/>
                  </a:lnTo>
                  <a:lnTo>
                    <a:pt x="374" y="42"/>
                  </a:lnTo>
                  <a:lnTo>
                    <a:pt x="368" y="42"/>
                  </a:lnTo>
                  <a:lnTo>
                    <a:pt x="368" y="42"/>
                  </a:lnTo>
                  <a:lnTo>
                    <a:pt x="366" y="42"/>
                  </a:lnTo>
                  <a:lnTo>
                    <a:pt x="366" y="42"/>
                  </a:lnTo>
                  <a:lnTo>
                    <a:pt x="362" y="42"/>
                  </a:lnTo>
                  <a:lnTo>
                    <a:pt x="362" y="42"/>
                  </a:lnTo>
                  <a:lnTo>
                    <a:pt x="362" y="42"/>
                  </a:lnTo>
                  <a:lnTo>
                    <a:pt x="362" y="42"/>
                  </a:lnTo>
                  <a:lnTo>
                    <a:pt x="362" y="42"/>
                  </a:lnTo>
                  <a:lnTo>
                    <a:pt x="362" y="42"/>
                  </a:lnTo>
                  <a:lnTo>
                    <a:pt x="360" y="42"/>
                  </a:lnTo>
                  <a:lnTo>
                    <a:pt x="360" y="42"/>
                  </a:lnTo>
                  <a:lnTo>
                    <a:pt x="358" y="42"/>
                  </a:lnTo>
                  <a:lnTo>
                    <a:pt x="358" y="42"/>
                  </a:lnTo>
                  <a:lnTo>
                    <a:pt x="352" y="44"/>
                  </a:lnTo>
                  <a:lnTo>
                    <a:pt x="352" y="44"/>
                  </a:lnTo>
                  <a:lnTo>
                    <a:pt x="344" y="42"/>
                  </a:lnTo>
                  <a:lnTo>
                    <a:pt x="344" y="42"/>
                  </a:lnTo>
                  <a:lnTo>
                    <a:pt x="342" y="44"/>
                  </a:lnTo>
                  <a:lnTo>
                    <a:pt x="342" y="44"/>
                  </a:lnTo>
                  <a:lnTo>
                    <a:pt x="338" y="42"/>
                  </a:lnTo>
                  <a:lnTo>
                    <a:pt x="338" y="42"/>
                  </a:lnTo>
                  <a:lnTo>
                    <a:pt x="330" y="44"/>
                  </a:lnTo>
                  <a:lnTo>
                    <a:pt x="330" y="44"/>
                  </a:lnTo>
                  <a:lnTo>
                    <a:pt x="328" y="44"/>
                  </a:lnTo>
                  <a:lnTo>
                    <a:pt x="328" y="44"/>
                  </a:lnTo>
                  <a:lnTo>
                    <a:pt x="322" y="42"/>
                  </a:lnTo>
                  <a:lnTo>
                    <a:pt x="322" y="42"/>
                  </a:lnTo>
                  <a:lnTo>
                    <a:pt x="316" y="42"/>
                  </a:lnTo>
                  <a:lnTo>
                    <a:pt x="316" y="42"/>
                  </a:lnTo>
                  <a:lnTo>
                    <a:pt x="316" y="42"/>
                  </a:lnTo>
                  <a:lnTo>
                    <a:pt x="316" y="42"/>
                  </a:lnTo>
                  <a:lnTo>
                    <a:pt x="316" y="42"/>
                  </a:lnTo>
                  <a:lnTo>
                    <a:pt x="316" y="42"/>
                  </a:lnTo>
                  <a:lnTo>
                    <a:pt x="314" y="42"/>
                  </a:lnTo>
                  <a:lnTo>
                    <a:pt x="314" y="42"/>
                  </a:lnTo>
                  <a:lnTo>
                    <a:pt x="310" y="42"/>
                  </a:lnTo>
                  <a:lnTo>
                    <a:pt x="310" y="42"/>
                  </a:lnTo>
                  <a:lnTo>
                    <a:pt x="310" y="40"/>
                  </a:lnTo>
                  <a:lnTo>
                    <a:pt x="310" y="40"/>
                  </a:lnTo>
                  <a:lnTo>
                    <a:pt x="308" y="40"/>
                  </a:lnTo>
                  <a:lnTo>
                    <a:pt x="308" y="42"/>
                  </a:lnTo>
                  <a:lnTo>
                    <a:pt x="308" y="42"/>
                  </a:lnTo>
                  <a:lnTo>
                    <a:pt x="306" y="42"/>
                  </a:lnTo>
                  <a:lnTo>
                    <a:pt x="306" y="42"/>
                  </a:lnTo>
                  <a:lnTo>
                    <a:pt x="298" y="42"/>
                  </a:lnTo>
                  <a:lnTo>
                    <a:pt x="298" y="42"/>
                  </a:lnTo>
                  <a:lnTo>
                    <a:pt x="296" y="42"/>
                  </a:lnTo>
                  <a:lnTo>
                    <a:pt x="296" y="42"/>
                  </a:lnTo>
                  <a:lnTo>
                    <a:pt x="294" y="42"/>
                  </a:lnTo>
                  <a:lnTo>
                    <a:pt x="294" y="42"/>
                  </a:lnTo>
                  <a:lnTo>
                    <a:pt x="290" y="42"/>
                  </a:lnTo>
                  <a:lnTo>
                    <a:pt x="290" y="42"/>
                  </a:lnTo>
                  <a:lnTo>
                    <a:pt x="288" y="42"/>
                  </a:lnTo>
                  <a:lnTo>
                    <a:pt x="288" y="42"/>
                  </a:lnTo>
                  <a:lnTo>
                    <a:pt x="286" y="42"/>
                  </a:lnTo>
                  <a:lnTo>
                    <a:pt x="286" y="42"/>
                  </a:lnTo>
                  <a:lnTo>
                    <a:pt x="286" y="40"/>
                  </a:lnTo>
                  <a:lnTo>
                    <a:pt x="286" y="40"/>
                  </a:lnTo>
                  <a:lnTo>
                    <a:pt x="282" y="42"/>
                  </a:lnTo>
                  <a:lnTo>
                    <a:pt x="282" y="42"/>
                  </a:lnTo>
                  <a:lnTo>
                    <a:pt x="278" y="40"/>
                  </a:lnTo>
                  <a:lnTo>
                    <a:pt x="278" y="40"/>
                  </a:lnTo>
                  <a:lnTo>
                    <a:pt x="276" y="40"/>
                  </a:lnTo>
                  <a:lnTo>
                    <a:pt x="274" y="40"/>
                  </a:lnTo>
                  <a:lnTo>
                    <a:pt x="274" y="40"/>
                  </a:lnTo>
                  <a:lnTo>
                    <a:pt x="270" y="40"/>
                  </a:lnTo>
                  <a:lnTo>
                    <a:pt x="270" y="40"/>
                  </a:lnTo>
                  <a:lnTo>
                    <a:pt x="268" y="42"/>
                  </a:lnTo>
                  <a:lnTo>
                    <a:pt x="268" y="42"/>
                  </a:lnTo>
                  <a:lnTo>
                    <a:pt x="264" y="40"/>
                  </a:lnTo>
                  <a:lnTo>
                    <a:pt x="264" y="40"/>
                  </a:lnTo>
                  <a:lnTo>
                    <a:pt x="260" y="40"/>
                  </a:lnTo>
                  <a:lnTo>
                    <a:pt x="260" y="40"/>
                  </a:lnTo>
                  <a:lnTo>
                    <a:pt x="258" y="40"/>
                  </a:lnTo>
                  <a:lnTo>
                    <a:pt x="258" y="40"/>
                  </a:lnTo>
                  <a:lnTo>
                    <a:pt x="252" y="40"/>
                  </a:lnTo>
                  <a:lnTo>
                    <a:pt x="252" y="40"/>
                  </a:lnTo>
                  <a:lnTo>
                    <a:pt x="246" y="40"/>
                  </a:lnTo>
                  <a:lnTo>
                    <a:pt x="242" y="40"/>
                  </a:lnTo>
                  <a:lnTo>
                    <a:pt x="242" y="40"/>
                  </a:lnTo>
                  <a:lnTo>
                    <a:pt x="238" y="40"/>
                  </a:lnTo>
                  <a:lnTo>
                    <a:pt x="234" y="40"/>
                  </a:lnTo>
                  <a:lnTo>
                    <a:pt x="234" y="40"/>
                  </a:lnTo>
                  <a:lnTo>
                    <a:pt x="234" y="40"/>
                  </a:lnTo>
                  <a:lnTo>
                    <a:pt x="234" y="40"/>
                  </a:lnTo>
                  <a:lnTo>
                    <a:pt x="230" y="40"/>
                  </a:lnTo>
                  <a:lnTo>
                    <a:pt x="230" y="40"/>
                  </a:lnTo>
                  <a:lnTo>
                    <a:pt x="228" y="40"/>
                  </a:lnTo>
                  <a:lnTo>
                    <a:pt x="228" y="40"/>
                  </a:lnTo>
                  <a:lnTo>
                    <a:pt x="224" y="40"/>
                  </a:lnTo>
                  <a:lnTo>
                    <a:pt x="224" y="40"/>
                  </a:lnTo>
                  <a:lnTo>
                    <a:pt x="222" y="40"/>
                  </a:lnTo>
                  <a:lnTo>
                    <a:pt x="222" y="40"/>
                  </a:lnTo>
                  <a:lnTo>
                    <a:pt x="218" y="40"/>
                  </a:lnTo>
                  <a:lnTo>
                    <a:pt x="218" y="40"/>
                  </a:lnTo>
                  <a:lnTo>
                    <a:pt x="216" y="40"/>
                  </a:lnTo>
                  <a:lnTo>
                    <a:pt x="216" y="40"/>
                  </a:lnTo>
                  <a:lnTo>
                    <a:pt x="212" y="42"/>
                  </a:lnTo>
                  <a:lnTo>
                    <a:pt x="212" y="42"/>
                  </a:lnTo>
                  <a:lnTo>
                    <a:pt x="208" y="40"/>
                  </a:lnTo>
                  <a:lnTo>
                    <a:pt x="208" y="40"/>
                  </a:lnTo>
                  <a:lnTo>
                    <a:pt x="204" y="42"/>
                  </a:lnTo>
                  <a:lnTo>
                    <a:pt x="204" y="42"/>
                  </a:lnTo>
                  <a:lnTo>
                    <a:pt x="200" y="40"/>
                  </a:lnTo>
                  <a:lnTo>
                    <a:pt x="200" y="40"/>
                  </a:lnTo>
                  <a:lnTo>
                    <a:pt x="190" y="40"/>
                  </a:lnTo>
                  <a:lnTo>
                    <a:pt x="190" y="40"/>
                  </a:lnTo>
                  <a:lnTo>
                    <a:pt x="188" y="40"/>
                  </a:lnTo>
                  <a:lnTo>
                    <a:pt x="188" y="40"/>
                  </a:lnTo>
                  <a:lnTo>
                    <a:pt x="176" y="40"/>
                  </a:lnTo>
                  <a:lnTo>
                    <a:pt x="176" y="40"/>
                  </a:lnTo>
                  <a:lnTo>
                    <a:pt x="172" y="42"/>
                  </a:lnTo>
                  <a:lnTo>
                    <a:pt x="172" y="42"/>
                  </a:lnTo>
                  <a:lnTo>
                    <a:pt x="170" y="42"/>
                  </a:lnTo>
                  <a:lnTo>
                    <a:pt x="170" y="42"/>
                  </a:lnTo>
                  <a:lnTo>
                    <a:pt x="166" y="42"/>
                  </a:lnTo>
                  <a:lnTo>
                    <a:pt x="166" y="42"/>
                  </a:lnTo>
                  <a:lnTo>
                    <a:pt x="162" y="42"/>
                  </a:lnTo>
                  <a:lnTo>
                    <a:pt x="158" y="42"/>
                  </a:lnTo>
                  <a:lnTo>
                    <a:pt x="158" y="42"/>
                  </a:lnTo>
                  <a:lnTo>
                    <a:pt x="158" y="40"/>
                  </a:lnTo>
                  <a:lnTo>
                    <a:pt x="158" y="40"/>
                  </a:lnTo>
                  <a:lnTo>
                    <a:pt x="156" y="40"/>
                  </a:lnTo>
                  <a:lnTo>
                    <a:pt x="156" y="40"/>
                  </a:lnTo>
                  <a:lnTo>
                    <a:pt x="156" y="38"/>
                  </a:lnTo>
                  <a:lnTo>
                    <a:pt x="156" y="38"/>
                  </a:lnTo>
                  <a:lnTo>
                    <a:pt x="148" y="38"/>
                  </a:lnTo>
                  <a:lnTo>
                    <a:pt x="148" y="38"/>
                  </a:lnTo>
                  <a:lnTo>
                    <a:pt x="148" y="38"/>
                  </a:lnTo>
                  <a:lnTo>
                    <a:pt x="148" y="38"/>
                  </a:lnTo>
                  <a:lnTo>
                    <a:pt x="146" y="38"/>
                  </a:lnTo>
                  <a:lnTo>
                    <a:pt x="146" y="38"/>
                  </a:lnTo>
                  <a:lnTo>
                    <a:pt x="142" y="38"/>
                  </a:lnTo>
                  <a:lnTo>
                    <a:pt x="140" y="40"/>
                  </a:lnTo>
                  <a:lnTo>
                    <a:pt x="140" y="40"/>
                  </a:lnTo>
                  <a:lnTo>
                    <a:pt x="138" y="40"/>
                  </a:lnTo>
                  <a:lnTo>
                    <a:pt x="138" y="40"/>
                  </a:lnTo>
                  <a:lnTo>
                    <a:pt x="134" y="40"/>
                  </a:lnTo>
                  <a:lnTo>
                    <a:pt x="134" y="40"/>
                  </a:lnTo>
                  <a:lnTo>
                    <a:pt x="130" y="40"/>
                  </a:lnTo>
                  <a:lnTo>
                    <a:pt x="130" y="40"/>
                  </a:lnTo>
                  <a:lnTo>
                    <a:pt x="126" y="38"/>
                  </a:lnTo>
                  <a:lnTo>
                    <a:pt x="126" y="38"/>
                  </a:lnTo>
                  <a:lnTo>
                    <a:pt x="124" y="38"/>
                  </a:lnTo>
                  <a:lnTo>
                    <a:pt x="124" y="38"/>
                  </a:lnTo>
                  <a:lnTo>
                    <a:pt x="122" y="38"/>
                  </a:lnTo>
                  <a:lnTo>
                    <a:pt x="118" y="38"/>
                  </a:lnTo>
                  <a:lnTo>
                    <a:pt x="118" y="38"/>
                  </a:lnTo>
                  <a:lnTo>
                    <a:pt x="116" y="38"/>
                  </a:lnTo>
                  <a:lnTo>
                    <a:pt x="116" y="38"/>
                  </a:lnTo>
                  <a:lnTo>
                    <a:pt x="112" y="38"/>
                  </a:lnTo>
                  <a:lnTo>
                    <a:pt x="112" y="38"/>
                  </a:lnTo>
                  <a:lnTo>
                    <a:pt x="106" y="40"/>
                  </a:lnTo>
                  <a:lnTo>
                    <a:pt x="106" y="40"/>
                  </a:lnTo>
                  <a:lnTo>
                    <a:pt x="104" y="38"/>
                  </a:lnTo>
                  <a:lnTo>
                    <a:pt x="104" y="38"/>
                  </a:lnTo>
                  <a:lnTo>
                    <a:pt x="104" y="38"/>
                  </a:lnTo>
                  <a:lnTo>
                    <a:pt x="104" y="38"/>
                  </a:lnTo>
                  <a:lnTo>
                    <a:pt x="102" y="38"/>
                  </a:lnTo>
                  <a:lnTo>
                    <a:pt x="102" y="38"/>
                  </a:lnTo>
                  <a:lnTo>
                    <a:pt x="98" y="36"/>
                  </a:lnTo>
                  <a:lnTo>
                    <a:pt x="98" y="36"/>
                  </a:lnTo>
                  <a:lnTo>
                    <a:pt x="92" y="38"/>
                  </a:lnTo>
                  <a:lnTo>
                    <a:pt x="92" y="38"/>
                  </a:lnTo>
                  <a:lnTo>
                    <a:pt x="90" y="36"/>
                  </a:lnTo>
                  <a:lnTo>
                    <a:pt x="90" y="36"/>
                  </a:lnTo>
                  <a:lnTo>
                    <a:pt x="86" y="38"/>
                  </a:lnTo>
                  <a:lnTo>
                    <a:pt x="86" y="38"/>
                  </a:lnTo>
                  <a:lnTo>
                    <a:pt x="82" y="36"/>
                  </a:lnTo>
                  <a:lnTo>
                    <a:pt x="82" y="36"/>
                  </a:lnTo>
                  <a:lnTo>
                    <a:pt x="76" y="36"/>
                  </a:lnTo>
                  <a:lnTo>
                    <a:pt x="76" y="36"/>
                  </a:lnTo>
                  <a:lnTo>
                    <a:pt x="74" y="38"/>
                  </a:lnTo>
                  <a:lnTo>
                    <a:pt x="74" y="38"/>
                  </a:lnTo>
                  <a:lnTo>
                    <a:pt x="70" y="38"/>
                  </a:lnTo>
                  <a:lnTo>
                    <a:pt x="70" y="38"/>
                  </a:lnTo>
                  <a:lnTo>
                    <a:pt x="66" y="36"/>
                  </a:lnTo>
                  <a:lnTo>
                    <a:pt x="66" y="36"/>
                  </a:lnTo>
                  <a:lnTo>
                    <a:pt x="64" y="36"/>
                  </a:lnTo>
                  <a:lnTo>
                    <a:pt x="64" y="36"/>
                  </a:lnTo>
                  <a:lnTo>
                    <a:pt x="56" y="36"/>
                  </a:lnTo>
                  <a:lnTo>
                    <a:pt x="56" y="36"/>
                  </a:lnTo>
                  <a:lnTo>
                    <a:pt x="54" y="38"/>
                  </a:lnTo>
                  <a:lnTo>
                    <a:pt x="54" y="38"/>
                  </a:lnTo>
                  <a:lnTo>
                    <a:pt x="50" y="38"/>
                  </a:lnTo>
                  <a:lnTo>
                    <a:pt x="50" y="38"/>
                  </a:lnTo>
                  <a:lnTo>
                    <a:pt x="50" y="38"/>
                  </a:lnTo>
                  <a:lnTo>
                    <a:pt x="50" y="38"/>
                  </a:lnTo>
                  <a:lnTo>
                    <a:pt x="46" y="38"/>
                  </a:lnTo>
                  <a:lnTo>
                    <a:pt x="46" y="38"/>
                  </a:lnTo>
                  <a:lnTo>
                    <a:pt x="42" y="38"/>
                  </a:lnTo>
                  <a:lnTo>
                    <a:pt x="42" y="38"/>
                  </a:lnTo>
                  <a:lnTo>
                    <a:pt x="40" y="36"/>
                  </a:lnTo>
                  <a:lnTo>
                    <a:pt x="40" y="36"/>
                  </a:lnTo>
                  <a:lnTo>
                    <a:pt x="38" y="36"/>
                  </a:lnTo>
                  <a:lnTo>
                    <a:pt x="38" y="36"/>
                  </a:lnTo>
                  <a:lnTo>
                    <a:pt x="36" y="34"/>
                  </a:lnTo>
                  <a:lnTo>
                    <a:pt x="36" y="34"/>
                  </a:lnTo>
                  <a:lnTo>
                    <a:pt x="28" y="34"/>
                  </a:lnTo>
                  <a:lnTo>
                    <a:pt x="28" y="34"/>
                  </a:lnTo>
                  <a:lnTo>
                    <a:pt x="26" y="34"/>
                  </a:lnTo>
                  <a:lnTo>
                    <a:pt x="26" y="34"/>
                  </a:lnTo>
                  <a:lnTo>
                    <a:pt x="24" y="34"/>
                  </a:lnTo>
                  <a:lnTo>
                    <a:pt x="24" y="34"/>
                  </a:lnTo>
                  <a:lnTo>
                    <a:pt x="20" y="34"/>
                  </a:lnTo>
                  <a:lnTo>
                    <a:pt x="20" y="34"/>
                  </a:lnTo>
                  <a:lnTo>
                    <a:pt x="8" y="34"/>
                  </a:lnTo>
                  <a:lnTo>
                    <a:pt x="8" y="34"/>
                  </a:lnTo>
                  <a:lnTo>
                    <a:pt x="4" y="34"/>
                  </a:lnTo>
                  <a:lnTo>
                    <a:pt x="4" y="34"/>
                  </a:lnTo>
                  <a:lnTo>
                    <a:pt x="2" y="32"/>
                  </a:lnTo>
                  <a:lnTo>
                    <a:pt x="2" y="32"/>
                  </a:lnTo>
                  <a:lnTo>
                    <a:pt x="2" y="30"/>
                  </a:lnTo>
                  <a:lnTo>
                    <a:pt x="2" y="30"/>
                  </a:lnTo>
                  <a:lnTo>
                    <a:pt x="2" y="28"/>
                  </a:lnTo>
                  <a:lnTo>
                    <a:pt x="2" y="28"/>
                  </a:lnTo>
                  <a:lnTo>
                    <a:pt x="2" y="28"/>
                  </a:lnTo>
                  <a:lnTo>
                    <a:pt x="2" y="28"/>
                  </a:lnTo>
                  <a:lnTo>
                    <a:pt x="2" y="26"/>
                  </a:lnTo>
                  <a:lnTo>
                    <a:pt x="2" y="26"/>
                  </a:lnTo>
                  <a:lnTo>
                    <a:pt x="2" y="26"/>
                  </a:lnTo>
                  <a:lnTo>
                    <a:pt x="2" y="26"/>
                  </a:lnTo>
                  <a:lnTo>
                    <a:pt x="2" y="24"/>
                  </a:lnTo>
                  <a:lnTo>
                    <a:pt x="2" y="24"/>
                  </a:lnTo>
                  <a:lnTo>
                    <a:pt x="2" y="24"/>
                  </a:lnTo>
                  <a:lnTo>
                    <a:pt x="2" y="24"/>
                  </a:lnTo>
                  <a:lnTo>
                    <a:pt x="2" y="24"/>
                  </a:lnTo>
                  <a:lnTo>
                    <a:pt x="2" y="24"/>
                  </a:lnTo>
                  <a:lnTo>
                    <a:pt x="2" y="24"/>
                  </a:lnTo>
                  <a:lnTo>
                    <a:pt x="0" y="20"/>
                  </a:lnTo>
                  <a:lnTo>
                    <a:pt x="0" y="20"/>
                  </a:lnTo>
                  <a:lnTo>
                    <a:pt x="0" y="18"/>
                  </a:lnTo>
                  <a:lnTo>
                    <a:pt x="0" y="18"/>
                  </a:lnTo>
                  <a:lnTo>
                    <a:pt x="0" y="18"/>
                  </a:lnTo>
                  <a:lnTo>
                    <a:pt x="2" y="16"/>
                  </a:lnTo>
                  <a:lnTo>
                    <a:pt x="2" y="16"/>
                  </a:lnTo>
                  <a:lnTo>
                    <a:pt x="2" y="16"/>
                  </a:lnTo>
                  <a:lnTo>
                    <a:pt x="2" y="16"/>
                  </a:lnTo>
                  <a:lnTo>
                    <a:pt x="2" y="16"/>
                  </a:lnTo>
                  <a:lnTo>
                    <a:pt x="2" y="14"/>
                  </a:lnTo>
                  <a:lnTo>
                    <a:pt x="2" y="14"/>
                  </a:lnTo>
                  <a:lnTo>
                    <a:pt x="2" y="14"/>
                  </a:lnTo>
                  <a:lnTo>
                    <a:pt x="2" y="14"/>
                  </a:lnTo>
                  <a:lnTo>
                    <a:pt x="2" y="14"/>
                  </a:lnTo>
                  <a:lnTo>
                    <a:pt x="2" y="1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a typeface="+mn-ea"/>
                <a:cs typeface="+mn-cs"/>
              </a:endParaRPr>
            </a:p>
          </p:txBody>
        </p:sp>
        <p:sp>
          <p:nvSpPr>
            <p:cNvPr id="9" name="Freeform 6"/>
            <p:cNvSpPr>
              <a:spLocks noEditPoints="1"/>
            </p:cNvSpPr>
            <p:nvPr userDrawn="1"/>
          </p:nvSpPr>
          <p:spPr bwMode="gray">
            <a:xfrm>
              <a:off x="377760" y="6195126"/>
              <a:ext cx="8418958" cy="60192"/>
            </a:xfrm>
            <a:custGeom>
              <a:avLst/>
              <a:gdLst>
                <a:gd name="T0" fmla="*/ 3752 w 3916"/>
                <a:gd name="T1" fmla="*/ 12 h 28"/>
                <a:gd name="T2" fmla="*/ 3576 w 3916"/>
                <a:gd name="T3" fmla="*/ 14 h 28"/>
                <a:gd name="T4" fmla="*/ 3450 w 3916"/>
                <a:gd name="T5" fmla="*/ 14 h 28"/>
                <a:gd name="T6" fmla="*/ 3348 w 3916"/>
                <a:gd name="T7" fmla="*/ 12 h 28"/>
                <a:gd name="T8" fmla="*/ 3206 w 3916"/>
                <a:gd name="T9" fmla="*/ 12 h 28"/>
                <a:gd name="T10" fmla="*/ 3108 w 3916"/>
                <a:gd name="T11" fmla="*/ 10 h 28"/>
                <a:gd name="T12" fmla="*/ 2950 w 3916"/>
                <a:gd name="T13" fmla="*/ 12 h 28"/>
                <a:gd name="T14" fmla="*/ 2916 w 3916"/>
                <a:gd name="T15" fmla="*/ 10 h 28"/>
                <a:gd name="T16" fmla="*/ 2826 w 3916"/>
                <a:gd name="T17" fmla="*/ 10 h 28"/>
                <a:gd name="T18" fmla="*/ 2684 w 3916"/>
                <a:gd name="T19" fmla="*/ 8 h 28"/>
                <a:gd name="T20" fmla="*/ 2550 w 3916"/>
                <a:gd name="T21" fmla="*/ 6 h 28"/>
                <a:gd name="T22" fmla="*/ 2400 w 3916"/>
                <a:gd name="T23" fmla="*/ 4 h 28"/>
                <a:gd name="T24" fmla="*/ 2252 w 3916"/>
                <a:gd name="T25" fmla="*/ 6 h 28"/>
                <a:gd name="T26" fmla="*/ 2078 w 3916"/>
                <a:gd name="T27" fmla="*/ 4 h 28"/>
                <a:gd name="T28" fmla="*/ 1694 w 3916"/>
                <a:gd name="T29" fmla="*/ 4 h 28"/>
                <a:gd name="T30" fmla="*/ 1488 w 3916"/>
                <a:gd name="T31" fmla="*/ 4 h 28"/>
                <a:gd name="T32" fmla="*/ 1294 w 3916"/>
                <a:gd name="T33" fmla="*/ 6 h 28"/>
                <a:gd name="T34" fmla="*/ 1254 w 3916"/>
                <a:gd name="T35" fmla="*/ 10 h 28"/>
                <a:gd name="T36" fmla="*/ 1126 w 3916"/>
                <a:gd name="T37" fmla="*/ 10 h 28"/>
                <a:gd name="T38" fmla="*/ 1048 w 3916"/>
                <a:gd name="T39" fmla="*/ 8 h 28"/>
                <a:gd name="T40" fmla="*/ 1044 w 3916"/>
                <a:gd name="T41" fmla="*/ 8 h 28"/>
                <a:gd name="T42" fmla="*/ 900 w 3916"/>
                <a:gd name="T43" fmla="*/ 8 h 28"/>
                <a:gd name="T44" fmla="*/ 720 w 3916"/>
                <a:gd name="T45" fmla="*/ 6 h 28"/>
                <a:gd name="T46" fmla="*/ 480 w 3916"/>
                <a:gd name="T47" fmla="*/ 6 h 28"/>
                <a:gd name="T48" fmla="*/ 338 w 3916"/>
                <a:gd name="T49" fmla="*/ 2 h 28"/>
                <a:gd name="T50" fmla="*/ 194 w 3916"/>
                <a:gd name="T51" fmla="*/ 0 h 28"/>
                <a:gd name="T52" fmla="*/ 56 w 3916"/>
                <a:gd name="T53" fmla="*/ 2 h 28"/>
                <a:gd name="T54" fmla="*/ 0 w 3916"/>
                <a:gd name="T55" fmla="*/ 10 h 28"/>
                <a:gd name="T56" fmla="*/ 64 w 3916"/>
                <a:gd name="T57" fmla="*/ 10 h 28"/>
                <a:gd name="T58" fmla="*/ 192 w 3916"/>
                <a:gd name="T59" fmla="*/ 10 h 28"/>
                <a:gd name="T60" fmla="*/ 294 w 3916"/>
                <a:gd name="T61" fmla="*/ 10 h 28"/>
                <a:gd name="T62" fmla="*/ 390 w 3916"/>
                <a:gd name="T63" fmla="*/ 12 h 28"/>
                <a:gd name="T64" fmla="*/ 610 w 3916"/>
                <a:gd name="T65" fmla="*/ 12 h 28"/>
                <a:gd name="T66" fmla="*/ 778 w 3916"/>
                <a:gd name="T67" fmla="*/ 14 h 28"/>
                <a:gd name="T68" fmla="*/ 884 w 3916"/>
                <a:gd name="T69" fmla="*/ 12 h 28"/>
                <a:gd name="T70" fmla="*/ 962 w 3916"/>
                <a:gd name="T71" fmla="*/ 14 h 28"/>
                <a:gd name="T72" fmla="*/ 1062 w 3916"/>
                <a:gd name="T73" fmla="*/ 16 h 28"/>
                <a:gd name="T74" fmla="*/ 1214 w 3916"/>
                <a:gd name="T75" fmla="*/ 16 h 28"/>
                <a:gd name="T76" fmla="*/ 1338 w 3916"/>
                <a:gd name="T77" fmla="*/ 18 h 28"/>
                <a:gd name="T78" fmla="*/ 1394 w 3916"/>
                <a:gd name="T79" fmla="*/ 18 h 28"/>
                <a:gd name="T80" fmla="*/ 1782 w 3916"/>
                <a:gd name="T81" fmla="*/ 20 h 28"/>
                <a:gd name="T82" fmla="*/ 1952 w 3916"/>
                <a:gd name="T83" fmla="*/ 20 h 28"/>
                <a:gd name="T84" fmla="*/ 2142 w 3916"/>
                <a:gd name="T85" fmla="*/ 22 h 28"/>
                <a:gd name="T86" fmla="*/ 2328 w 3916"/>
                <a:gd name="T87" fmla="*/ 22 h 28"/>
                <a:gd name="T88" fmla="*/ 2476 w 3916"/>
                <a:gd name="T89" fmla="*/ 22 h 28"/>
                <a:gd name="T90" fmla="*/ 2586 w 3916"/>
                <a:gd name="T91" fmla="*/ 22 h 28"/>
                <a:gd name="T92" fmla="*/ 2840 w 3916"/>
                <a:gd name="T93" fmla="*/ 22 h 28"/>
                <a:gd name="T94" fmla="*/ 2984 w 3916"/>
                <a:gd name="T95" fmla="*/ 24 h 28"/>
                <a:gd name="T96" fmla="*/ 3156 w 3916"/>
                <a:gd name="T97" fmla="*/ 24 h 28"/>
                <a:gd name="T98" fmla="*/ 3214 w 3916"/>
                <a:gd name="T99" fmla="*/ 24 h 28"/>
                <a:gd name="T100" fmla="*/ 3334 w 3916"/>
                <a:gd name="T101" fmla="*/ 26 h 28"/>
                <a:gd name="T102" fmla="*/ 3470 w 3916"/>
                <a:gd name="T103" fmla="*/ 26 h 28"/>
                <a:gd name="T104" fmla="*/ 3578 w 3916"/>
                <a:gd name="T105" fmla="*/ 26 h 28"/>
                <a:gd name="T106" fmla="*/ 3658 w 3916"/>
                <a:gd name="T107" fmla="*/ 26 h 28"/>
                <a:gd name="T108" fmla="*/ 3810 w 3916"/>
                <a:gd name="T109" fmla="*/ 28 h 28"/>
                <a:gd name="T110" fmla="*/ 3832 w 3916"/>
                <a:gd name="T111" fmla="*/ 26 h 28"/>
                <a:gd name="T112" fmla="*/ 3878 w 3916"/>
                <a:gd name="T113" fmla="*/ 24 h 28"/>
                <a:gd name="T114" fmla="*/ 3916 w 3916"/>
                <a:gd name="T115" fmla="*/ 18 h 28"/>
                <a:gd name="T116" fmla="*/ 3844 w 3916"/>
                <a:gd name="T117" fmla="*/ 14 h 28"/>
                <a:gd name="T118" fmla="*/ 746 w 3916"/>
                <a:gd name="T119" fmla="*/ 8 h 28"/>
                <a:gd name="T120" fmla="*/ 2876 w 3916"/>
                <a:gd name="T121" fmla="*/ 18 h 28"/>
                <a:gd name="T122" fmla="*/ 3162 w 3916"/>
                <a:gd name="T12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16" h="28">
                  <a:moveTo>
                    <a:pt x="3820" y="12"/>
                  </a:moveTo>
                  <a:lnTo>
                    <a:pt x="3820" y="12"/>
                  </a:lnTo>
                  <a:lnTo>
                    <a:pt x="3816" y="14"/>
                  </a:lnTo>
                  <a:lnTo>
                    <a:pt x="3816" y="14"/>
                  </a:lnTo>
                  <a:lnTo>
                    <a:pt x="3796" y="14"/>
                  </a:lnTo>
                  <a:lnTo>
                    <a:pt x="3796" y="14"/>
                  </a:lnTo>
                  <a:lnTo>
                    <a:pt x="3752" y="12"/>
                  </a:lnTo>
                  <a:lnTo>
                    <a:pt x="3752" y="12"/>
                  </a:lnTo>
                  <a:lnTo>
                    <a:pt x="3738" y="14"/>
                  </a:lnTo>
                  <a:lnTo>
                    <a:pt x="3738" y="14"/>
                  </a:lnTo>
                  <a:lnTo>
                    <a:pt x="3684" y="14"/>
                  </a:lnTo>
                  <a:lnTo>
                    <a:pt x="3634" y="14"/>
                  </a:lnTo>
                  <a:lnTo>
                    <a:pt x="3634" y="14"/>
                  </a:lnTo>
                  <a:lnTo>
                    <a:pt x="3604" y="14"/>
                  </a:lnTo>
                  <a:lnTo>
                    <a:pt x="3576" y="14"/>
                  </a:lnTo>
                  <a:lnTo>
                    <a:pt x="3576" y="14"/>
                  </a:lnTo>
                  <a:lnTo>
                    <a:pt x="3562" y="14"/>
                  </a:lnTo>
                  <a:lnTo>
                    <a:pt x="3548" y="12"/>
                  </a:lnTo>
                  <a:lnTo>
                    <a:pt x="3548" y="12"/>
                  </a:lnTo>
                  <a:lnTo>
                    <a:pt x="3530" y="12"/>
                  </a:lnTo>
                  <a:lnTo>
                    <a:pt x="3530" y="12"/>
                  </a:lnTo>
                  <a:lnTo>
                    <a:pt x="3488" y="12"/>
                  </a:lnTo>
                  <a:lnTo>
                    <a:pt x="3468" y="12"/>
                  </a:lnTo>
                  <a:lnTo>
                    <a:pt x="3450" y="14"/>
                  </a:lnTo>
                  <a:lnTo>
                    <a:pt x="3450" y="14"/>
                  </a:lnTo>
                  <a:lnTo>
                    <a:pt x="3440" y="12"/>
                  </a:lnTo>
                  <a:lnTo>
                    <a:pt x="3430" y="12"/>
                  </a:lnTo>
                  <a:lnTo>
                    <a:pt x="3410" y="12"/>
                  </a:lnTo>
                  <a:lnTo>
                    <a:pt x="3410" y="12"/>
                  </a:lnTo>
                  <a:lnTo>
                    <a:pt x="3380" y="12"/>
                  </a:lnTo>
                  <a:lnTo>
                    <a:pt x="3348" y="12"/>
                  </a:lnTo>
                  <a:lnTo>
                    <a:pt x="3348" y="12"/>
                  </a:lnTo>
                  <a:lnTo>
                    <a:pt x="3332" y="12"/>
                  </a:lnTo>
                  <a:lnTo>
                    <a:pt x="3316" y="14"/>
                  </a:lnTo>
                  <a:lnTo>
                    <a:pt x="3316" y="14"/>
                  </a:lnTo>
                  <a:lnTo>
                    <a:pt x="3266" y="12"/>
                  </a:lnTo>
                  <a:lnTo>
                    <a:pt x="3216" y="12"/>
                  </a:lnTo>
                  <a:lnTo>
                    <a:pt x="3216" y="12"/>
                  </a:lnTo>
                  <a:lnTo>
                    <a:pt x="3206" y="12"/>
                  </a:lnTo>
                  <a:lnTo>
                    <a:pt x="3206" y="12"/>
                  </a:lnTo>
                  <a:lnTo>
                    <a:pt x="3198" y="14"/>
                  </a:lnTo>
                  <a:lnTo>
                    <a:pt x="3198" y="14"/>
                  </a:lnTo>
                  <a:lnTo>
                    <a:pt x="3170" y="12"/>
                  </a:lnTo>
                  <a:lnTo>
                    <a:pt x="3156" y="12"/>
                  </a:lnTo>
                  <a:lnTo>
                    <a:pt x="3142" y="14"/>
                  </a:lnTo>
                  <a:lnTo>
                    <a:pt x="3142" y="14"/>
                  </a:lnTo>
                  <a:lnTo>
                    <a:pt x="3124" y="12"/>
                  </a:lnTo>
                  <a:lnTo>
                    <a:pt x="3108" y="10"/>
                  </a:lnTo>
                  <a:lnTo>
                    <a:pt x="3074" y="12"/>
                  </a:lnTo>
                  <a:lnTo>
                    <a:pt x="3074" y="12"/>
                  </a:lnTo>
                  <a:lnTo>
                    <a:pt x="3064" y="10"/>
                  </a:lnTo>
                  <a:lnTo>
                    <a:pt x="3064" y="10"/>
                  </a:lnTo>
                  <a:lnTo>
                    <a:pt x="3012" y="10"/>
                  </a:lnTo>
                  <a:lnTo>
                    <a:pt x="2960" y="10"/>
                  </a:lnTo>
                  <a:lnTo>
                    <a:pt x="2960" y="10"/>
                  </a:lnTo>
                  <a:lnTo>
                    <a:pt x="2950" y="12"/>
                  </a:lnTo>
                  <a:lnTo>
                    <a:pt x="2950" y="12"/>
                  </a:lnTo>
                  <a:lnTo>
                    <a:pt x="2944" y="10"/>
                  </a:lnTo>
                  <a:lnTo>
                    <a:pt x="2944" y="10"/>
                  </a:lnTo>
                  <a:lnTo>
                    <a:pt x="2936" y="12"/>
                  </a:lnTo>
                  <a:lnTo>
                    <a:pt x="2936" y="12"/>
                  </a:lnTo>
                  <a:lnTo>
                    <a:pt x="2932" y="10"/>
                  </a:lnTo>
                  <a:lnTo>
                    <a:pt x="2932" y="10"/>
                  </a:lnTo>
                  <a:lnTo>
                    <a:pt x="2916" y="10"/>
                  </a:lnTo>
                  <a:lnTo>
                    <a:pt x="2902" y="10"/>
                  </a:lnTo>
                  <a:lnTo>
                    <a:pt x="2902" y="10"/>
                  </a:lnTo>
                  <a:lnTo>
                    <a:pt x="2882" y="10"/>
                  </a:lnTo>
                  <a:lnTo>
                    <a:pt x="2858" y="10"/>
                  </a:lnTo>
                  <a:lnTo>
                    <a:pt x="2858" y="10"/>
                  </a:lnTo>
                  <a:lnTo>
                    <a:pt x="2844" y="10"/>
                  </a:lnTo>
                  <a:lnTo>
                    <a:pt x="2834" y="10"/>
                  </a:lnTo>
                  <a:lnTo>
                    <a:pt x="2826" y="10"/>
                  </a:lnTo>
                  <a:lnTo>
                    <a:pt x="2826" y="10"/>
                  </a:lnTo>
                  <a:lnTo>
                    <a:pt x="2788" y="8"/>
                  </a:lnTo>
                  <a:lnTo>
                    <a:pt x="2750" y="8"/>
                  </a:lnTo>
                  <a:lnTo>
                    <a:pt x="2750" y="8"/>
                  </a:lnTo>
                  <a:lnTo>
                    <a:pt x="2728" y="8"/>
                  </a:lnTo>
                  <a:lnTo>
                    <a:pt x="2706" y="8"/>
                  </a:lnTo>
                  <a:lnTo>
                    <a:pt x="2706" y="8"/>
                  </a:lnTo>
                  <a:lnTo>
                    <a:pt x="2684" y="8"/>
                  </a:lnTo>
                  <a:lnTo>
                    <a:pt x="2662" y="8"/>
                  </a:lnTo>
                  <a:lnTo>
                    <a:pt x="2662" y="8"/>
                  </a:lnTo>
                  <a:lnTo>
                    <a:pt x="2596" y="6"/>
                  </a:lnTo>
                  <a:lnTo>
                    <a:pt x="2596" y="6"/>
                  </a:lnTo>
                  <a:lnTo>
                    <a:pt x="2578" y="8"/>
                  </a:lnTo>
                  <a:lnTo>
                    <a:pt x="2578" y="8"/>
                  </a:lnTo>
                  <a:lnTo>
                    <a:pt x="2560" y="6"/>
                  </a:lnTo>
                  <a:lnTo>
                    <a:pt x="2550" y="6"/>
                  </a:lnTo>
                  <a:lnTo>
                    <a:pt x="2542" y="8"/>
                  </a:lnTo>
                  <a:lnTo>
                    <a:pt x="2542" y="8"/>
                  </a:lnTo>
                  <a:lnTo>
                    <a:pt x="2538" y="6"/>
                  </a:lnTo>
                  <a:lnTo>
                    <a:pt x="2534" y="6"/>
                  </a:lnTo>
                  <a:lnTo>
                    <a:pt x="2526" y="6"/>
                  </a:lnTo>
                  <a:lnTo>
                    <a:pt x="2526" y="6"/>
                  </a:lnTo>
                  <a:lnTo>
                    <a:pt x="2442" y="6"/>
                  </a:lnTo>
                  <a:lnTo>
                    <a:pt x="2400" y="4"/>
                  </a:lnTo>
                  <a:lnTo>
                    <a:pt x="2358" y="4"/>
                  </a:lnTo>
                  <a:lnTo>
                    <a:pt x="2358" y="4"/>
                  </a:lnTo>
                  <a:lnTo>
                    <a:pt x="2344" y="6"/>
                  </a:lnTo>
                  <a:lnTo>
                    <a:pt x="2328" y="6"/>
                  </a:lnTo>
                  <a:lnTo>
                    <a:pt x="2328" y="6"/>
                  </a:lnTo>
                  <a:lnTo>
                    <a:pt x="2280" y="6"/>
                  </a:lnTo>
                  <a:lnTo>
                    <a:pt x="2280" y="6"/>
                  </a:lnTo>
                  <a:lnTo>
                    <a:pt x="2252" y="6"/>
                  </a:lnTo>
                  <a:lnTo>
                    <a:pt x="2224" y="6"/>
                  </a:lnTo>
                  <a:lnTo>
                    <a:pt x="2224" y="6"/>
                  </a:lnTo>
                  <a:lnTo>
                    <a:pt x="2174" y="6"/>
                  </a:lnTo>
                  <a:lnTo>
                    <a:pt x="2122" y="4"/>
                  </a:lnTo>
                  <a:lnTo>
                    <a:pt x="2122" y="4"/>
                  </a:lnTo>
                  <a:lnTo>
                    <a:pt x="2100" y="6"/>
                  </a:lnTo>
                  <a:lnTo>
                    <a:pt x="2088" y="6"/>
                  </a:lnTo>
                  <a:lnTo>
                    <a:pt x="2078" y="4"/>
                  </a:lnTo>
                  <a:lnTo>
                    <a:pt x="2078" y="4"/>
                  </a:lnTo>
                  <a:lnTo>
                    <a:pt x="2042" y="4"/>
                  </a:lnTo>
                  <a:lnTo>
                    <a:pt x="2004" y="4"/>
                  </a:lnTo>
                  <a:lnTo>
                    <a:pt x="2004" y="4"/>
                  </a:lnTo>
                  <a:lnTo>
                    <a:pt x="1888" y="4"/>
                  </a:lnTo>
                  <a:lnTo>
                    <a:pt x="1888" y="4"/>
                  </a:lnTo>
                  <a:lnTo>
                    <a:pt x="1792" y="4"/>
                  </a:lnTo>
                  <a:lnTo>
                    <a:pt x="1694" y="4"/>
                  </a:lnTo>
                  <a:lnTo>
                    <a:pt x="1694" y="4"/>
                  </a:lnTo>
                  <a:lnTo>
                    <a:pt x="1634" y="4"/>
                  </a:lnTo>
                  <a:lnTo>
                    <a:pt x="1604" y="4"/>
                  </a:lnTo>
                  <a:lnTo>
                    <a:pt x="1574" y="6"/>
                  </a:lnTo>
                  <a:lnTo>
                    <a:pt x="1574" y="6"/>
                  </a:lnTo>
                  <a:lnTo>
                    <a:pt x="1552" y="4"/>
                  </a:lnTo>
                  <a:lnTo>
                    <a:pt x="1532" y="4"/>
                  </a:lnTo>
                  <a:lnTo>
                    <a:pt x="1488" y="4"/>
                  </a:lnTo>
                  <a:lnTo>
                    <a:pt x="1488" y="4"/>
                  </a:lnTo>
                  <a:lnTo>
                    <a:pt x="1462" y="6"/>
                  </a:lnTo>
                  <a:lnTo>
                    <a:pt x="1462" y="6"/>
                  </a:lnTo>
                  <a:lnTo>
                    <a:pt x="1416" y="6"/>
                  </a:lnTo>
                  <a:lnTo>
                    <a:pt x="1370" y="6"/>
                  </a:lnTo>
                  <a:lnTo>
                    <a:pt x="1370" y="6"/>
                  </a:lnTo>
                  <a:lnTo>
                    <a:pt x="1332" y="6"/>
                  </a:lnTo>
                  <a:lnTo>
                    <a:pt x="1294" y="6"/>
                  </a:lnTo>
                  <a:lnTo>
                    <a:pt x="1294" y="6"/>
                  </a:lnTo>
                  <a:lnTo>
                    <a:pt x="1280" y="6"/>
                  </a:lnTo>
                  <a:lnTo>
                    <a:pt x="1266" y="10"/>
                  </a:lnTo>
                  <a:lnTo>
                    <a:pt x="1266" y="10"/>
                  </a:lnTo>
                  <a:lnTo>
                    <a:pt x="1264" y="8"/>
                  </a:lnTo>
                  <a:lnTo>
                    <a:pt x="1260" y="8"/>
                  </a:lnTo>
                  <a:lnTo>
                    <a:pt x="1256" y="8"/>
                  </a:lnTo>
                  <a:lnTo>
                    <a:pt x="1254" y="10"/>
                  </a:lnTo>
                  <a:lnTo>
                    <a:pt x="1254" y="10"/>
                  </a:lnTo>
                  <a:lnTo>
                    <a:pt x="1232" y="8"/>
                  </a:lnTo>
                  <a:lnTo>
                    <a:pt x="1212" y="8"/>
                  </a:lnTo>
                  <a:lnTo>
                    <a:pt x="1192" y="8"/>
                  </a:lnTo>
                  <a:lnTo>
                    <a:pt x="1170" y="8"/>
                  </a:lnTo>
                  <a:lnTo>
                    <a:pt x="1170" y="8"/>
                  </a:lnTo>
                  <a:lnTo>
                    <a:pt x="1148" y="8"/>
                  </a:lnTo>
                  <a:lnTo>
                    <a:pt x="1126" y="10"/>
                  </a:lnTo>
                  <a:lnTo>
                    <a:pt x="1126" y="10"/>
                  </a:lnTo>
                  <a:lnTo>
                    <a:pt x="1114" y="8"/>
                  </a:lnTo>
                  <a:lnTo>
                    <a:pt x="1102" y="8"/>
                  </a:lnTo>
                  <a:lnTo>
                    <a:pt x="1076" y="10"/>
                  </a:lnTo>
                  <a:lnTo>
                    <a:pt x="1076" y="10"/>
                  </a:lnTo>
                  <a:lnTo>
                    <a:pt x="1064" y="8"/>
                  </a:lnTo>
                  <a:lnTo>
                    <a:pt x="1056" y="6"/>
                  </a:lnTo>
                  <a:lnTo>
                    <a:pt x="1048" y="8"/>
                  </a:lnTo>
                  <a:lnTo>
                    <a:pt x="1048" y="8"/>
                  </a:lnTo>
                  <a:lnTo>
                    <a:pt x="1046" y="8"/>
                  </a:lnTo>
                  <a:lnTo>
                    <a:pt x="1046" y="12"/>
                  </a:lnTo>
                  <a:lnTo>
                    <a:pt x="1046" y="12"/>
                  </a:lnTo>
                  <a:lnTo>
                    <a:pt x="1046" y="10"/>
                  </a:lnTo>
                  <a:lnTo>
                    <a:pt x="1046" y="10"/>
                  </a:lnTo>
                  <a:lnTo>
                    <a:pt x="1046" y="8"/>
                  </a:lnTo>
                  <a:lnTo>
                    <a:pt x="1044" y="8"/>
                  </a:lnTo>
                  <a:lnTo>
                    <a:pt x="1044" y="8"/>
                  </a:lnTo>
                  <a:lnTo>
                    <a:pt x="1000" y="8"/>
                  </a:lnTo>
                  <a:lnTo>
                    <a:pt x="958" y="8"/>
                  </a:lnTo>
                  <a:lnTo>
                    <a:pt x="958" y="8"/>
                  </a:lnTo>
                  <a:lnTo>
                    <a:pt x="928" y="6"/>
                  </a:lnTo>
                  <a:lnTo>
                    <a:pt x="914" y="6"/>
                  </a:lnTo>
                  <a:lnTo>
                    <a:pt x="900" y="8"/>
                  </a:lnTo>
                  <a:lnTo>
                    <a:pt x="900" y="8"/>
                  </a:lnTo>
                  <a:lnTo>
                    <a:pt x="900" y="8"/>
                  </a:lnTo>
                  <a:lnTo>
                    <a:pt x="900" y="6"/>
                  </a:lnTo>
                  <a:lnTo>
                    <a:pt x="898" y="6"/>
                  </a:lnTo>
                  <a:lnTo>
                    <a:pt x="898" y="6"/>
                  </a:lnTo>
                  <a:lnTo>
                    <a:pt x="898" y="6"/>
                  </a:lnTo>
                  <a:lnTo>
                    <a:pt x="838" y="4"/>
                  </a:lnTo>
                  <a:lnTo>
                    <a:pt x="780" y="4"/>
                  </a:lnTo>
                  <a:lnTo>
                    <a:pt x="720" y="6"/>
                  </a:lnTo>
                  <a:lnTo>
                    <a:pt x="662" y="6"/>
                  </a:lnTo>
                  <a:lnTo>
                    <a:pt x="662" y="6"/>
                  </a:lnTo>
                  <a:lnTo>
                    <a:pt x="630" y="6"/>
                  </a:lnTo>
                  <a:lnTo>
                    <a:pt x="630" y="6"/>
                  </a:lnTo>
                  <a:lnTo>
                    <a:pt x="508" y="4"/>
                  </a:lnTo>
                  <a:lnTo>
                    <a:pt x="508" y="4"/>
                  </a:lnTo>
                  <a:lnTo>
                    <a:pt x="480" y="6"/>
                  </a:lnTo>
                  <a:lnTo>
                    <a:pt x="480" y="6"/>
                  </a:lnTo>
                  <a:lnTo>
                    <a:pt x="444" y="4"/>
                  </a:lnTo>
                  <a:lnTo>
                    <a:pt x="408" y="4"/>
                  </a:lnTo>
                  <a:lnTo>
                    <a:pt x="408" y="4"/>
                  </a:lnTo>
                  <a:lnTo>
                    <a:pt x="372" y="4"/>
                  </a:lnTo>
                  <a:lnTo>
                    <a:pt x="372" y="4"/>
                  </a:lnTo>
                  <a:lnTo>
                    <a:pt x="356" y="2"/>
                  </a:lnTo>
                  <a:lnTo>
                    <a:pt x="338" y="2"/>
                  </a:lnTo>
                  <a:lnTo>
                    <a:pt x="338" y="2"/>
                  </a:lnTo>
                  <a:lnTo>
                    <a:pt x="326" y="4"/>
                  </a:lnTo>
                  <a:lnTo>
                    <a:pt x="326" y="4"/>
                  </a:lnTo>
                  <a:lnTo>
                    <a:pt x="300" y="2"/>
                  </a:lnTo>
                  <a:lnTo>
                    <a:pt x="300" y="2"/>
                  </a:lnTo>
                  <a:lnTo>
                    <a:pt x="268" y="2"/>
                  </a:lnTo>
                  <a:lnTo>
                    <a:pt x="236" y="2"/>
                  </a:lnTo>
                  <a:lnTo>
                    <a:pt x="236" y="2"/>
                  </a:lnTo>
                  <a:lnTo>
                    <a:pt x="194" y="0"/>
                  </a:lnTo>
                  <a:lnTo>
                    <a:pt x="194" y="0"/>
                  </a:lnTo>
                  <a:lnTo>
                    <a:pt x="180" y="2"/>
                  </a:lnTo>
                  <a:lnTo>
                    <a:pt x="180" y="2"/>
                  </a:lnTo>
                  <a:lnTo>
                    <a:pt x="158" y="2"/>
                  </a:lnTo>
                  <a:lnTo>
                    <a:pt x="138" y="0"/>
                  </a:lnTo>
                  <a:lnTo>
                    <a:pt x="138" y="0"/>
                  </a:lnTo>
                  <a:lnTo>
                    <a:pt x="56" y="2"/>
                  </a:lnTo>
                  <a:lnTo>
                    <a:pt x="56" y="2"/>
                  </a:lnTo>
                  <a:lnTo>
                    <a:pt x="42" y="0"/>
                  </a:lnTo>
                  <a:lnTo>
                    <a:pt x="42" y="0"/>
                  </a:lnTo>
                  <a:lnTo>
                    <a:pt x="20" y="2"/>
                  </a:lnTo>
                  <a:lnTo>
                    <a:pt x="10" y="4"/>
                  </a:lnTo>
                  <a:lnTo>
                    <a:pt x="0" y="8"/>
                  </a:lnTo>
                  <a:lnTo>
                    <a:pt x="0" y="8"/>
                  </a:lnTo>
                  <a:lnTo>
                    <a:pt x="0" y="10"/>
                  </a:lnTo>
                  <a:lnTo>
                    <a:pt x="0" y="10"/>
                  </a:lnTo>
                  <a:lnTo>
                    <a:pt x="6" y="10"/>
                  </a:lnTo>
                  <a:lnTo>
                    <a:pt x="12" y="10"/>
                  </a:lnTo>
                  <a:lnTo>
                    <a:pt x="26" y="10"/>
                  </a:lnTo>
                  <a:lnTo>
                    <a:pt x="26" y="10"/>
                  </a:lnTo>
                  <a:lnTo>
                    <a:pt x="40" y="10"/>
                  </a:lnTo>
                  <a:lnTo>
                    <a:pt x="40" y="10"/>
                  </a:lnTo>
                  <a:lnTo>
                    <a:pt x="64" y="10"/>
                  </a:lnTo>
                  <a:lnTo>
                    <a:pt x="64" y="10"/>
                  </a:lnTo>
                  <a:lnTo>
                    <a:pt x="98" y="10"/>
                  </a:lnTo>
                  <a:lnTo>
                    <a:pt x="136" y="10"/>
                  </a:lnTo>
                  <a:lnTo>
                    <a:pt x="136" y="10"/>
                  </a:lnTo>
                  <a:lnTo>
                    <a:pt x="166" y="12"/>
                  </a:lnTo>
                  <a:lnTo>
                    <a:pt x="166" y="12"/>
                  </a:lnTo>
                  <a:lnTo>
                    <a:pt x="180" y="10"/>
                  </a:lnTo>
                  <a:lnTo>
                    <a:pt x="192" y="10"/>
                  </a:lnTo>
                  <a:lnTo>
                    <a:pt x="192" y="10"/>
                  </a:lnTo>
                  <a:lnTo>
                    <a:pt x="200" y="12"/>
                  </a:lnTo>
                  <a:lnTo>
                    <a:pt x="200" y="12"/>
                  </a:lnTo>
                  <a:lnTo>
                    <a:pt x="222" y="12"/>
                  </a:lnTo>
                  <a:lnTo>
                    <a:pt x="244" y="10"/>
                  </a:lnTo>
                  <a:lnTo>
                    <a:pt x="244" y="10"/>
                  </a:lnTo>
                  <a:lnTo>
                    <a:pt x="280" y="10"/>
                  </a:lnTo>
                  <a:lnTo>
                    <a:pt x="280" y="10"/>
                  </a:lnTo>
                  <a:lnTo>
                    <a:pt x="294" y="10"/>
                  </a:lnTo>
                  <a:lnTo>
                    <a:pt x="310" y="12"/>
                  </a:lnTo>
                  <a:lnTo>
                    <a:pt x="310" y="12"/>
                  </a:lnTo>
                  <a:lnTo>
                    <a:pt x="326" y="10"/>
                  </a:lnTo>
                  <a:lnTo>
                    <a:pt x="342" y="10"/>
                  </a:lnTo>
                  <a:lnTo>
                    <a:pt x="342" y="10"/>
                  </a:lnTo>
                  <a:lnTo>
                    <a:pt x="352" y="12"/>
                  </a:lnTo>
                  <a:lnTo>
                    <a:pt x="352" y="12"/>
                  </a:lnTo>
                  <a:lnTo>
                    <a:pt x="390" y="12"/>
                  </a:lnTo>
                  <a:lnTo>
                    <a:pt x="430" y="12"/>
                  </a:lnTo>
                  <a:lnTo>
                    <a:pt x="430" y="12"/>
                  </a:lnTo>
                  <a:lnTo>
                    <a:pt x="452" y="12"/>
                  </a:lnTo>
                  <a:lnTo>
                    <a:pt x="472" y="12"/>
                  </a:lnTo>
                  <a:lnTo>
                    <a:pt x="494" y="12"/>
                  </a:lnTo>
                  <a:lnTo>
                    <a:pt x="516" y="14"/>
                  </a:lnTo>
                  <a:lnTo>
                    <a:pt x="516" y="14"/>
                  </a:lnTo>
                  <a:lnTo>
                    <a:pt x="610" y="12"/>
                  </a:lnTo>
                  <a:lnTo>
                    <a:pt x="706" y="14"/>
                  </a:lnTo>
                  <a:lnTo>
                    <a:pt x="706" y="14"/>
                  </a:lnTo>
                  <a:lnTo>
                    <a:pt x="712" y="12"/>
                  </a:lnTo>
                  <a:lnTo>
                    <a:pt x="720" y="12"/>
                  </a:lnTo>
                  <a:lnTo>
                    <a:pt x="720" y="12"/>
                  </a:lnTo>
                  <a:lnTo>
                    <a:pt x="750" y="12"/>
                  </a:lnTo>
                  <a:lnTo>
                    <a:pt x="778" y="14"/>
                  </a:lnTo>
                  <a:lnTo>
                    <a:pt x="778" y="14"/>
                  </a:lnTo>
                  <a:lnTo>
                    <a:pt x="794" y="12"/>
                  </a:lnTo>
                  <a:lnTo>
                    <a:pt x="810" y="12"/>
                  </a:lnTo>
                  <a:lnTo>
                    <a:pt x="826" y="12"/>
                  </a:lnTo>
                  <a:lnTo>
                    <a:pt x="840" y="10"/>
                  </a:lnTo>
                  <a:lnTo>
                    <a:pt x="840" y="10"/>
                  </a:lnTo>
                  <a:lnTo>
                    <a:pt x="850" y="12"/>
                  </a:lnTo>
                  <a:lnTo>
                    <a:pt x="862" y="12"/>
                  </a:lnTo>
                  <a:lnTo>
                    <a:pt x="884" y="12"/>
                  </a:lnTo>
                  <a:lnTo>
                    <a:pt x="884" y="12"/>
                  </a:lnTo>
                  <a:lnTo>
                    <a:pt x="906" y="14"/>
                  </a:lnTo>
                  <a:lnTo>
                    <a:pt x="928" y="14"/>
                  </a:lnTo>
                  <a:lnTo>
                    <a:pt x="928" y="14"/>
                  </a:lnTo>
                  <a:lnTo>
                    <a:pt x="934" y="14"/>
                  </a:lnTo>
                  <a:lnTo>
                    <a:pt x="940" y="12"/>
                  </a:lnTo>
                  <a:lnTo>
                    <a:pt x="940" y="12"/>
                  </a:lnTo>
                  <a:lnTo>
                    <a:pt x="962" y="14"/>
                  </a:lnTo>
                  <a:lnTo>
                    <a:pt x="982" y="14"/>
                  </a:lnTo>
                  <a:lnTo>
                    <a:pt x="1020" y="14"/>
                  </a:lnTo>
                  <a:lnTo>
                    <a:pt x="1020" y="14"/>
                  </a:lnTo>
                  <a:lnTo>
                    <a:pt x="1032" y="14"/>
                  </a:lnTo>
                  <a:lnTo>
                    <a:pt x="1042" y="14"/>
                  </a:lnTo>
                  <a:lnTo>
                    <a:pt x="1052" y="14"/>
                  </a:lnTo>
                  <a:lnTo>
                    <a:pt x="1062" y="16"/>
                  </a:lnTo>
                  <a:lnTo>
                    <a:pt x="1062" y="16"/>
                  </a:lnTo>
                  <a:lnTo>
                    <a:pt x="1096" y="16"/>
                  </a:lnTo>
                  <a:lnTo>
                    <a:pt x="1126" y="16"/>
                  </a:lnTo>
                  <a:lnTo>
                    <a:pt x="1160" y="16"/>
                  </a:lnTo>
                  <a:lnTo>
                    <a:pt x="1194" y="14"/>
                  </a:lnTo>
                  <a:lnTo>
                    <a:pt x="1194" y="14"/>
                  </a:lnTo>
                  <a:lnTo>
                    <a:pt x="1198" y="16"/>
                  </a:lnTo>
                  <a:lnTo>
                    <a:pt x="1202" y="16"/>
                  </a:lnTo>
                  <a:lnTo>
                    <a:pt x="1214" y="16"/>
                  </a:lnTo>
                  <a:lnTo>
                    <a:pt x="1214" y="16"/>
                  </a:lnTo>
                  <a:lnTo>
                    <a:pt x="1252" y="16"/>
                  </a:lnTo>
                  <a:lnTo>
                    <a:pt x="1270" y="16"/>
                  </a:lnTo>
                  <a:lnTo>
                    <a:pt x="1290" y="16"/>
                  </a:lnTo>
                  <a:lnTo>
                    <a:pt x="1290" y="16"/>
                  </a:lnTo>
                  <a:lnTo>
                    <a:pt x="1302" y="14"/>
                  </a:lnTo>
                  <a:lnTo>
                    <a:pt x="1314" y="16"/>
                  </a:lnTo>
                  <a:lnTo>
                    <a:pt x="1338" y="18"/>
                  </a:lnTo>
                  <a:lnTo>
                    <a:pt x="1338" y="18"/>
                  </a:lnTo>
                  <a:lnTo>
                    <a:pt x="1346" y="16"/>
                  </a:lnTo>
                  <a:lnTo>
                    <a:pt x="1346" y="16"/>
                  </a:lnTo>
                  <a:lnTo>
                    <a:pt x="1364" y="16"/>
                  </a:lnTo>
                  <a:lnTo>
                    <a:pt x="1364" y="16"/>
                  </a:lnTo>
                  <a:lnTo>
                    <a:pt x="1380" y="18"/>
                  </a:lnTo>
                  <a:lnTo>
                    <a:pt x="1394" y="18"/>
                  </a:lnTo>
                  <a:lnTo>
                    <a:pt x="1394" y="18"/>
                  </a:lnTo>
                  <a:lnTo>
                    <a:pt x="1404" y="18"/>
                  </a:lnTo>
                  <a:lnTo>
                    <a:pt x="1404" y="18"/>
                  </a:lnTo>
                  <a:lnTo>
                    <a:pt x="1504" y="18"/>
                  </a:lnTo>
                  <a:lnTo>
                    <a:pt x="1504" y="18"/>
                  </a:lnTo>
                  <a:lnTo>
                    <a:pt x="1740" y="18"/>
                  </a:lnTo>
                  <a:lnTo>
                    <a:pt x="1740" y="18"/>
                  </a:lnTo>
                  <a:lnTo>
                    <a:pt x="1760" y="20"/>
                  </a:lnTo>
                  <a:lnTo>
                    <a:pt x="1782" y="20"/>
                  </a:lnTo>
                  <a:lnTo>
                    <a:pt x="1804" y="20"/>
                  </a:lnTo>
                  <a:lnTo>
                    <a:pt x="1826" y="22"/>
                  </a:lnTo>
                  <a:lnTo>
                    <a:pt x="1826" y="22"/>
                  </a:lnTo>
                  <a:lnTo>
                    <a:pt x="1832" y="20"/>
                  </a:lnTo>
                  <a:lnTo>
                    <a:pt x="1838" y="20"/>
                  </a:lnTo>
                  <a:lnTo>
                    <a:pt x="1838" y="20"/>
                  </a:lnTo>
                  <a:lnTo>
                    <a:pt x="1894" y="20"/>
                  </a:lnTo>
                  <a:lnTo>
                    <a:pt x="1952" y="20"/>
                  </a:lnTo>
                  <a:lnTo>
                    <a:pt x="1952" y="20"/>
                  </a:lnTo>
                  <a:lnTo>
                    <a:pt x="2008" y="20"/>
                  </a:lnTo>
                  <a:lnTo>
                    <a:pt x="2064" y="20"/>
                  </a:lnTo>
                  <a:lnTo>
                    <a:pt x="2064" y="20"/>
                  </a:lnTo>
                  <a:lnTo>
                    <a:pt x="2082" y="20"/>
                  </a:lnTo>
                  <a:lnTo>
                    <a:pt x="2102" y="20"/>
                  </a:lnTo>
                  <a:lnTo>
                    <a:pt x="2122" y="20"/>
                  </a:lnTo>
                  <a:lnTo>
                    <a:pt x="2142" y="22"/>
                  </a:lnTo>
                  <a:lnTo>
                    <a:pt x="2142" y="22"/>
                  </a:lnTo>
                  <a:lnTo>
                    <a:pt x="2220" y="20"/>
                  </a:lnTo>
                  <a:lnTo>
                    <a:pt x="2300" y="22"/>
                  </a:lnTo>
                  <a:lnTo>
                    <a:pt x="2300" y="22"/>
                  </a:lnTo>
                  <a:lnTo>
                    <a:pt x="2320" y="20"/>
                  </a:lnTo>
                  <a:lnTo>
                    <a:pt x="2320" y="20"/>
                  </a:lnTo>
                  <a:lnTo>
                    <a:pt x="2328" y="22"/>
                  </a:lnTo>
                  <a:lnTo>
                    <a:pt x="2328" y="22"/>
                  </a:lnTo>
                  <a:lnTo>
                    <a:pt x="2334" y="20"/>
                  </a:lnTo>
                  <a:lnTo>
                    <a:pt x="2340" y="20"/>
                  </a:lnTo>
                  <a:lnTo>
                    <a:pt x="2340" y="20"/>
                  </a:lnTo>
                  <a:lnTo>
                    <a:pt x="2404" y="20"/>
                  </a:lnTo>
                  <a:lnTo>
                    <a:pt x="2438" y="20"/>
                  </a:lnTo>
                  <a:lnTo>
                    <a:pt x="2468" y="24"/>
                  </a:lnTo>
                  <a:lnTo>
                    <a:pt x="2468" y="24"/>
                  </a:lnTo>
                  <a:lnTo>
                    <a:pt x="2476" y="22"/>
                  </a:lnTo>
                  <a:lnTo>
                    <a:pt x="2486" y="22"/>
                  </a:lnTo>
                  <a:lnTo>
                    <a:pt x="2502" y="22"/>
                  </a:lnTo>
                  <a:lnTo>
                    <a:pt x="2502" y="22"/>
                  </a:lnTo>
                  <a:lnTo>
                    <a:pt x="2534" y="22"/>
                  </a:lnTo>
                  <a:lnTo>
                    <a:pt x="2568" y="20"/>
                  </a:lnTo>
                  <a:lnTo>
                    <a:pt x="2568" y="20"/>
                  </a:lnTo>
                  <a:lnTo>
                    <a:pt x="2586" y="22"/>
                  </a:lnTo>
                  <a:lnTo>
                    <a:pt x="2586" y="22"/>
                  </a:lnTo>
                  <a:lnTo>
                    <a:pt x="2624" y="22"/>
                  </a:lnTo>
                  <a:lnTo>
                    <a:pt x="2624" y="22"/>
                  </a:lnTo>
                  <a:lnTo>
                    <a:pt x="2642" y="20"/>
                  </a:lnTo>
                  <a:lnTo>
                    <a:pt x="2642" y="20"/>
                  </a:lnTo>
                  <a:lnTo>
                    <a:pt x="2706" y="22"/>
                  </a:lnTo>
                  <a:lnTo>
                    <a:pt x="2764" y="22"/>
                  </a:lnTo>
                  <a:lnTo>
                    <a:pt x="2764" y="22"/>
                  </a:lnTo>
                  <a:lnTo>
                    <a:pt x="2840" y="22"/>
                  </a:lnTo>
                  <a:lnTo>
                    <a:pt x="2840" y="22"/>
                  </a:lnTo>
                  <a:lnTo>
                    <a:pt x="2888" y="24"/>
                  </a:lnTo>
                  <a:lnTo>
                    <a:pt x="2910" y="24"/>
                  </a:lnTo>
                  <a:lnTo>
                    <a:pt x="2932" y="22"/>
                  </a:lnTo>
                  <a:lnTo>
                    <a:pt x="2932" y="22"/>
                  </a:lnTo>
                  <a:lnTo>
                    <a:pt x="2946" y="24"/>
                  </a:lnTo>
                  <a:lnTo>
                    <a:pt x="2960" y="24"/>
                  </a:lnTo>
                  <a:lnTo>
                    <a:pt x="2984" y="24"/>
                  </a:lnTo>
                  <a:lnTo>
                    <a:pt x="2984" y="24"/>
                  </a:lnTo>
                  <a:lnTo>
                    <a:pt x="3024" y="24"/>
                  </a:lnTo>
                  <a:lnTo>
                    <a:pt x="3024" y="24"/>
                  </a:lnTo>
                  <a:lnTo>
                    <a:pt x="3088" y="24"/>
                  </a:lnTo>
                  <a:lnTo>
                    <a:pt x="3088" y="24"/>
                  </a:lnTo>
                  <a:lnTo>
                    <a:pt x="3132" y="24"/>
                  </a:lnTo>
                  <a:lnTo>
                    <a:pt x="3132" y="24"/>
                  </a:lnTo>
                  <a:lnTo>
                    <a:pt x="3156" y="24"/>
                  </a:lnTo>
                  <a:lnTo>
                    <a:pt x="3178" y="24"/>
                  </a:lnTo>
                  <a:lnTo>
                    <a:pt x="3178" y="24"/>
                  </a:lnTo>
                  <a:lnTo>
                    <a:pt x="3190" y="24"/>
                  </a:lnTo>
                  <a:lnTo>
                    <a:pt x="3202" y="26"/>
                  </a:lnTo>
                  <a:lnTo>
                    <a:pt x="3202" y="26"/>
                  </a:lnTo>
                  <a:lnTo>
                    <a:pt x="3208" y="24"/>
                  </a:lnTo>
                  <a:lnTo>
                    <a:pt x="3208" y="24"/>
                  </a:lnTo>
                  <a:lnTo>
                    <a:pt x="3214" y="24"/>
                  </a:lnTo>
                  <a:lnTo>
                    <a:pt x="3222" y="26"/>
                  </a:lnTo>
                  <a:lnTo>
                    <a:pt x="3222" y="26"/>
                  </a:lnTo>
                  <a:lnTo>
                    <a:pt x="3246" y="26"/>
                  </a:lnTo>
                  <a:lnTo>
                    <a:pt x="3268" y="24"/>
                  </a:lnTo>
                  <a:lnTo>
                    <a:pt x="3268" y="24"/>
                  </a:lnTo>
                  <a:lnTo>
                    <a:pt x="3278" y="26"/>
                  </a:lnTo>
                  <a:lnTo>
                    <a:pt x="3278" y="26"/>
                  </a:lnTo>
                  <a:lnTo>
                    <a:pt x="3334" y="26"/>
                  </a:lnTo>
                  <a:lnTo>
                    <a:pt x="3390" y="26"/>
                  </a:lnTo>
                  <a:lnTo>
                    <a:pt x="3390" y="26"/>
                  </a:lnTo>
                  <a:lnTo>
                    <a:pt x="3404" y="26"/>
                  </a:lnTo>
                  <a:lnTo>
                    <a:pt x="3418" y="24"/>
                  </a:lnTo>
                  <a:lnTo>
                    <a:pt x="3418" y="24"/>
                  </a:lnTo>
                  <a:lnTo>
                    <a:pt x="3446" y="24"/>
                  </a:lnTo>
                  <a:lnTo>
                    <a:pt x="3470" y="26"/>
                  </a:lnTo>
                  <a:lnTo>
                    <a:pt x="3470" y="26"/>
                  </a:lnTo>
                  <a:lnTo>
                    <a:pt x="3496" y="26"/>
                  </a:lnTo>
                  <a:lnTo>
                    <a:pt x="3496" y="26"/>
                  </a:lnTo>
                  <a:lnTo>
                    <a:pt x="3532" y="24"/>
                  </a:lnTo>
                  <a:lnTo>
                    <a:pt x="3532" y="24"/>
                  </a:lnTo>
                  <a:lnTo>
                    <a:pt x="3544" y="24"/>
                  </a:lnTo>
                  <a:lnTo>
                    <a:pt x="3556" y="26"/>
                  </a:lnTo>
                  <a:lnTo>
                    <a:pt x="3556" y="26"/>
                  </a:lnTo>
                  <a:lnTo>
                    <a:pt x="3578" y="26"/>
                  </a:lnTo>
                  <a:lnTo>
                    <a:pt x="3598" y="26"/>
                  </a:lnTo>
                  <a:lnTo>
                    <a:pt x="3598" y="26"/>
                  </a:lnTo>
                  <a:lnTo>
                    <a:pt x="3622" y="26"/>
                  </a:lnTo>
                  <a:lnTo>
                    <a:pt x="3622" y="26"/>
                  </a:lnTo>
                  <a:lnTo>
                    <a:pt x="3634" y="26"/>
                  </a:lnTo>
                  <a:lnTo>
                    <a:pt x="3646" y="26"/>
                  </a:lnTo>
                  <a:lnTo>
                    <a:pt x="3646" y="26"/>
                  </a:lnTo>
                  <a:lnTo>
                    <a:pt x="3658" y="26"/>
                  </a:lnTo>
                  <a:lnTo>
                    <a:pt x="3670" y="26"/>
                  </a:lnTo>
                  <a:lnTo>
                    <a:pt x="3670" y="26"/>
                  </a:lnTo>
                  <a:lnTo>
                    <a:pt x="3706" y="26"/>
                  </a:lnTo>
                  <a:lnTo>
                    <a:pt x="3742" y="26"/>
                  </a:lnTo>
                  <a:lnTo>
                    <a:pt x="3742" y="26"/>
                  </a:lnTo>
                  <a:lnTo>
                    <a:pt x="3788" y="26"/>
                  </a:lnTo>
                  <a:lnTo>
                    <a:pt x="3788" y="26"/>
                  </a:lnTo>
                  <a:lnTo>
                    <a:pt x="3810" y="28"/>
                  </a:lnTo>
                  <a:lnTo>
                    <a:pt x="3810" y="28"/>
                  </a:lnTo>
                  <a:lnTo>
                    <a:pt x="3816" y="26"/>
                  </a:lnTo>
                  <a:lnTo>
                    <a:pt x="3816" y="26"/>
                  </a:lnTo>
                  <a:lnTo>
                    <a:pt x="3820" y="26"/>
                  </a:lnTo>
                  <a:lnTo>
                    <a:pt x="3824" y="28"/>
                  </a:lnTo>
                  <a:lnTo>
                    <a:pt x="3824" y="28"/>
                  </a:lnTo>
                  <a:lnTo>
                    <a:pt x="3832" y="26"/>
                  </a:lnTo>
                  <a:lnTo>
                    <a:pt x="3832" y="26"/>
                  </a:lnTo>
                  <a:lnTo>
                    <a:pt x="3846" y="24"/>
                  </a:lnTo>
                  <a:lnTo>
                    <a:pt x="3846" y="24"/>
                  </a:lnTo>
                  <a:lnTo>
                    <a:pt x="3850" y="24"/>
                  </a:lnTo>
                  <a:lnTo>
                    <a:pt x="3850" y="24"/>
                  </a:lnTo>
                  <a:lnTo>
                    <a:pt x="3856" y="26"/>
                  </a:lnTo>
                  <a:lnTo>
                    <a:pt x="3864" y="26"/>
                  </a:lnTo>
                  <a:lnTo>
                    <a:pt x="3878" y="24"/>
                  </a:lnTo>
                  <a:lnTo>
                    <a:pt x="3878" y="24"/>
                  </a:lnTo>
                  <a:lnTo>
                    <a:pt x="3890" y="24"/>
                  </a:lnTo>
                  <a:lnTo>
                    <a:pt x="3890" y="24"/>
                  </a:lnTo>
                  <a:lnTo>
                    <a:pt x="3900" y="24"/>
                  </a:lnTo>
                  <a:lnTo>
                    <a:pt x="3906" y="22"/>
                  </a:lnTo>
                  <a:lnTo>
                    <a:pt x="3910" y="20"/>
                  </a:lnTo>
                  <a:lnTo>
                    <a:pt x="3910" y="20"/>
                  </a:lnTo>
                  <a:lnTo>
                    <a:pt x="3914" y="20"/>
                  </a:lnTo>
                  <a:lnTo>
                    <a:pt x="3916" y="18"/>
                  </a:lnTo>
                  <a:lnTo>
                    <a:pt x="3916" y="18"/>
                  </a:lnTo>
                  <a:lnTo>
                    <a:pt x="3916" y="18"/>
                  </a:lnTo>
                  <a:lnTo>
                    <a:pt x="3916" y="18"/>
                  </a:lnTo>
                  <a:lnTo>
                    <a:pt x="3916" y="16"/>
                  </a:lnTo>
                  <a:lnTo>
                    <a:pt x="3916" y="14"/>
                  </a:lnTo>
                  <a:lnTo>
                    <a:pt x="3916" y="14"/>
                  </a:lnTo>
                  <a:lnTo>
                    <a:pt x="3868" y="14"/>
                  </a:lnTo>
                  <a:lnTo>
                    <a:pt x="3844" y="14"/>
                  </a:lnTo>
                  <a:lnTo>
                    <a:pt x="3820" y="12"/>
                  </a:lnTo>
                  <a:lnTo>
                    <a:pt x="3820" y="12"/>
                  </a:lnTo>
                  <a:close/>
                  <a:moveTo>
                    <a:pt x="744" y="10"/>
                  </a:moveTo>
                  <a:lnTo>
                    <a:pt x="744" y="10"/>
                  </a:lnTo>
                  <a:lnTo>
                    <a:pt x="744" y="8"/>
                  </a:lnTo>
                  <a:lnTo>
                    <a:pt x="744" y="8"/>
                  </a:lnTo>
                  <a:lnTo>
                    <a:pt x="744" y="8"/>
                  </a:lnTo>
                  <a:lnTo>
                    <a:pt x="746" y="8"/>
                  </a:lnTo>
                  <a:lnTo>
                    <a:pt x="744" y="10"/>
                  </a:lnTo>
                  <a:lnTo>
                    <a:pt x="744" y="10"/>
                  </a:lnTo>
                  <a:close/>
                  <a:moveTo>
                    <a:pt x="2874" y="18"/>
                  </a:moveTo>
                  <a:lnTo>
                    <a:pt x="2874" y="18"/>
                  </a:lnTo>
                  <a:lnTo>
                    <a:pt x="2874" y="16"/>
                  </a:lnTo>
                  <a:lnTo>
                    <a:pt x="2874" y="16"/>
                  </a:lnTo>
                  <a:lnTo>
                    <a:pt x="2876" y="18"/>
                  </a:lnTo>
                  <a:lnTo>
                    <a:pt x="2876" y="18"/>
                  </a:lnTo>
                  <a:lnTo>
                    <a:pt x="2874" y="18"/>
                  </a:lnTo>
                  <a:lnTo>
                    <a:pt x="2874" y="18"/>
                  </a:lnTo>
                  <a:close/>
                  <a:moveTo>
                    <a:pt x="3160" y="18"/>
                  </a:moveTo>
                  <a:lnTo>
                    <a:pt x="3160" y="18"/>
                  </a:lnTo>
                  <a:lnTo>
                    <a:pt x="3160" y="16"/>
                  </a:lnTo>
                  <a:lnTo>
                    <a:pt x="3160" y="16"/>
                  </a:lnTo>
                  <a:lnTo>
                    <a:pt x="3162" y="16"/>
                  </a:lnTo>
                  <a:lnTo>
                    <a:pt x="3162" y="16"/>
                  </a:lnTo>
                  <a:lnTo>
                    <a:pt x="3162" y="16"/>
                  </a:lnTo>
                  <a:lnTo>
                    <a:pt x="3160" y="18"/>
                  </a:lnTo>
                  <a:lnTo>
                    <a:pt x="3160"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a typeface="+mn-ea"/>
                <a:cs typeface="+mn-cs"/>
              </a:endParaRPr>
            </a:p>
          </p:txBody>
        </p:sp>
      </p:grpSp>
    </p:spTree>
    <p:extLst>
      <p:ext uri="{BB962C8B-B14F-4D97-AF65-F5344CB8AC3E}">
        <p14:creationId xmlns:p14="http://schemas.microsoft.com/office/powerpoint/2010/main" val="1893311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D3FA020B-04BE-426D-AE2C-2E6EF2F1CA2C}" type="slidenum">
              <a:rPr lang="en-US">
                <a:solidFill>
                  <a:srgbClr val="000000"/>
                </a:solidFill>
              </a:rPr>
              <a:pPr>
                <a:defRPr/>
              </a:pPr>
              <a:t>‹#›</a:t>
            </a:fld>
            <a:endParaRPr lang="en-US">
              <a:solidFill>
                <a:srgbClr val="000000"/>
              </a:solidFill>
            </a:endParaRPr>
          </a:p>
        </p:txBody>
      </p:sp>
      <p:sp>
        <p:nvSpPr>
          <p:cNvPr id="4" name="Rectangle 71"/>
          <p:cNvSpPr>
            <a:spLocks noGrp="1" noChangeArrowheads="1"/>
          </p:cNvSpPr>
          <p:nvPr>
            <p:ph type="ftr" sz="quarter" idx="11"/>
          </p:nvPr>
        </p:nvSpPr>
        <p:spPr>
          <a:ln/>
        </p:spPr>
        <p:txBody>
          <a:bodyPr/>
          <a:lstStyle>
            <a:lvl1pPr>
              <a:defRPr/>
            </a:lvl1pPr>
          </a:lstStyle>
          <a:p>
            <a:pPr>
              <a:defRPr/>
            </a:pPr>
            <a:r>
              <a:rPr lang="en-US">
                <a:solidFill>
                  <a:srgbClr val="000000"/>
                </a:solidFill>
              </a:rPr>
              <a:t>NetApp Confidential - Limited Use</a:t>
            </a:r>
          </a:p>
        </p:txBody>
      </p:sp>
      <p:grpSp>
        <p:nvGrpSpPr>
          <p:cNvPr id="8" name="Group 7"/>
          <p:cNvGrpSpPr/>
          <p:nvPr userDrawn="1"/>
        </p:nvGrpSpPr>
        <p:grpSpPr bwMode="gray">
          <a:xfrm>
            <a:off x="347662" y="6445714"/>
            <a:ext cx="8449056" cy="107486"/>
            <a:chOff x="347662" y="6160730"/>
            <a:chExt cx="8449056" cy="107486"/>
          </a:xfrm>
        </p:grpSpPr>
        <p:sp>
          <p:nvSpPr>
            <p:cNvPr id="9" name="Freeform 5"/>
            <p:cNvSpPr>
              <a:spLocks/>
            </p:cNvSpPr>
            <p:nvPr userDrawn="1"/>
          </p:nvSpPr>
          <p:spPr bwMode="gray">
            <a:xfrm>
              <a:off x="347662" y="6160730"/>
              <a:ext cx="8449056" cy="107486"/>
            </a:xfrm>
            <a:custGeom>
              <a:avLst/>
              <a:gdLst>
                <a:gd name="T0" fmla="*/ 116 w 3930"/>
                <a:gd name="T1" fmla="*/ 4 h 50"/>
                <a:gd name="T2" fmla="*/ 258 w 3930"/>
                <a:gd name="T3" fmla="*/ 2 h 50"/>
                <a:gd name="T4" fmla="*/ 376 w 3930"/>
                <a:gd name="T5" fmla="*/ 2 h 50"/>
                <a:gd name="T6" fmla="*/ 494 w 3930"/>
                <a:gd name="T7" fmla="*/ 6 h 50"/>
                <a:gd name="T8" fmla="*/ 628 w 3930"/>
                <a:gd name="T9" fmla="*/ 8 h 50"/>
                <a:gd name="T10" fmla="*/ 774 w 3930"/>
                <a:gd name="T11" fmla="*/ 6 h 50"/>
                <a:gd name="T12" fmla="*/ 894 w 3930"/>
                <a:gd name="T13" fmla="*/ 4 h 50"/>
                <a:gd name="T14" fmla="*/ 1038 w 3930"/>
                <a:gd name="T15" fmla="*/ 4 h 50"/>
                <a:gd name="T16" fmla="*/ 1196 w 3930"/>
                <a:gd name="T17" fmla="*/ 2 h 50"/>
                <a:gd name="T18" fmla="*/ 1326 w 3930"/>
                <a:gd name="T19" fmla="*/ 4 h 50"/>
                <a:gd name="T20" fmla="*/ 1428 w 3930"/>
                <a:gd name="T21" fmla="*/ 4 h 50"/>
                <a:gd name="T22" fmla="*/ 1568 w 3930"/>
                <a:gd name="T23" fmla="*/ 6 h 50"/>
                <a:gd name="T24" fmla="*/ 1710 w 3930"/>
                <a:gd name="T25" fmla="*/ 6 h 50"/>
                <a:gd name="T26" fmla="*/ 1826 w 3930"/>
                <a:gd name="T27" fmla="*/ 8 h 50"/>
                <a:gd name="T28" fmla="*/ 1950 w 3930"/>
                <a:gd name="T29" fmla="*/ 4 h 50"/>
                <a:gd name="T30" fmla="*/ 2106 w 3930"/>
                <a:gd name="T31" fmla="*/ 4 h 50"/>
                <a:gd name="T32" fmla="*/ 2234 w 3930"/>
                <a:gd name="T33" fmla="*/ 2 h 50"/>
                <a:gd name="T34" fmla="*/ 2354 w 3930"/>
                <a:gd name="T35" fmla="*/ 2 h 50"/>
                <a:gd name="T36" fmla="*/ 2498 w 3930"/>
                <a:gd name="T37" fmla="*/ 6 h 50"/>
                <a:gd name="T38" fmla="*/ 2580 w 3930"/>
                <a:gd name="T39" fmla="*/ 4 h 50"/>
                <a:gd name="T40" fmla="*/ 2684 w 3930"/>
                <a:gd name="T41" fmla="*/ 4 h 50"/>
                <a:gd name="T42" fmla="*/ 2830 w 3930"/>
                <a:gd name="T43" fmla="*/ 4 h 50"/>
                <a:gd name="T44" fmla="*/ 2932 w 3930"/>
                <a:gd name="T45" fmla="*/ 6 h 50"/>
                <a:gd name="T46" fmla="*/ 3058 w 3930"/>
                <a:gd name="T47" fmla="*/ 6 h 50"/>
                <a:gd name="T48" fmla="*/ 3176 w 3930"/>
                <a:gd name="T49" fmla="*/ 10 h 50"/>
                <a:gd name="T50" fmla="*/ 3262 w 3930"/>
                <a:gd name="T51" fmla="*/ 14 h 50"/>
                <a:gd name="T52" fmla="*/ 3340 w 3930"/>
                <a:gd name="T53" fmla="*/ 12 h 50"/>
                <a:gd name="T54" fmla="*/ 3456 w 3930"/>
                <a:gd name="T55" fmla="*/ 18 h 50"/>
                <a:gd name="T56" fmla="*/ 3592 w 3930"/>
                <a:gd name="T57" fmla="*/ 16 h 50"/>
                <a:gd name="T58" fmla="*/ 3648 w 3930"/>
                <a:gd name="T59" fmla="*/ 16 h 50"/>
                <a:gd name="T60" fmla="*/ 3784 w 3930"/>
                <a:gd name="T61" fmla="*/ 20 h 50"/>
                <a:gd name="T62" fmla="*/ 3846 w 3930"/>
                <a:gd name="T63" fmla="*/ 24 h 50"/>
                <a:gd name="T64" fmla="*/ 3874 w 3930"/>
                <a:gd name="T65" fmla="*/ 36 h 50"/>
                <a:gd name="T66" fmla="*/ 3782 w 3930"/>
                <a:gd name="T67" fmla="*/ 42 h 50"/>
                <a:gd name="T68" fmla="*/ 3676 w 3930"/>
                <a:gd name="T69" fmla="*/ 46 h 50"/>
                <a:gd name="T70" fmla="*/ 3570 w 3930"/>
                <a:gd name="T71" fmla="*/ 48 h 50"/>
                <a:gd name="T72" fmla="*/ 3518 w 3930"/>
                <a:gd name="T73" fmla="*/ 48 h 50"/>
                <a:gd name="T74" fmla="*/ 3396 w 3930"/>
                <a:gd name="T75" fmla="*/ 48 h 50"/>
                <a:gd name="T76" fmla="*/ 3304 w 3930"/>
                <a:gd name="T77" fmla="*/ 48 h 50"/>
                <a:gd name="T78" fmla="*/ 3152 w 3930"/>
                <a:gd name="T79" fmla="*/ 40 h 50"/>
                <a:gd name="T80" fmla="*/ 3042 w 3930"/>
                <a:gd name="T81" fmla="*/ 42 h 50"/>
                <a:gd name="T82" fmla="*/ 2898 w 3930"/>
                <a:gd name="T83" fmla="*/ 36 h 50"/>
                <a:gd name="T84" fmla="*/ 2814 w 3930"/>
                <a:gd name="T85" fmla="*/ 38 h 50"/>
                <a:gd name="T86" fmla="*/ 2692 w 3930"/>
                <a:gd name="T87" fmla="*/ 36 h 50"/>
                <a:gd name="T88" fmla="*/ 2588 w 3930"/>
                <a:gd name="T89" fmla="*/ 34 h 50"/>
                <a:gd name="T90" fmla="*/ 2466 w 3930"/>
                <a:gd name="T91" fmla="*/ 38 h 50"/>
                <a:gd name="T92" fmla="*/ 2356 w 3930"/>
                <a:gd name="T93" fmla="*/ 36 h 50"/>
                <a:gd name="T94" fmla="*/ 2212 w 3930"/>
                <a:gd name="T95" fmla="*/ 40 h 50"/>
                <a:gd name="T96" fmla="*/ 2040 w 3930"/>
                <a:gd name="T97" fmla="*/ 40 h 50"/>
                <a:gd name="T98" fmla="*/ 1922 w 3930"/>
                <a:gd name="T99" fmla="*/ 40 h 50"/>
                <a:gd name="T100" fmla="*/ 1804 w 3930"/>
                <a:gd name="T101" fmla="*/ 42 h 50"/>
                <a:gd name="T102" fmla="*/ 1642 w 3930"/>
                <a:gd name="T103" fmla="*/ 44 h 50"/>
                <a:gd name="T104" fmla="*/ 1492 w 3930"/>
                <a:gd name="T105" fmla="*/ 46 h 50"/>
                <a:gd name="T106" fmla="*/ 1354 w 3930"/>
                <a:gd name="T107" fmla="*/ 44 h 50"/>
                <a:gd name="T108" fmla="*/ 1180 w 3930"/>
                <a:gd name="T109" fmla="*/ 44 h 50"/>
                <a:gd name="T110" fmla="*/ 1052 w 3930"/>
                <a:gd name="T111" fmla="*/ 46 h 50"/>
                <a:gd name="T112" fmla="*/ 936 w 3930"/>
                <a:gd name="T113" fmla="*/ 44 h 50"/>
                <a:gd name="T114" fmla="*/ 790 w 3930"/>
                <a:gd name="T115" fmla="*/ 40 h 50"/>
                <a:gd name="T116" fmla="*/ 636 w 3930"/>
                <a:gd name="T117" fmla="*/ 42 h 50"/>
                <a:gd name="T118" fmla="*/ 494 w 3930"/>
                <a:gd name="T119" fmla="*/ 46 h 50"/>
                <a:gd name="T120" fmla="*/ 362 w 3930"/>
                <a:gd name="T121" fmla="*/ 42 h 50"/>
                <a:gd name="T122" fmla="*/ 222 w 3930"/>
                <a:gd name="T123" fmla="*/ 40 h 50"/>
                <a:gd name="T124" fmla="*/ 70 w 3930"/>
                <a:gd name="T125"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0" h="50">
                  <a:moveTo>
                    <a:pt x="2" y="14"/>
                  </a:moveTo>
                  <a:lnTo>
                    <a:pt x="2" y="14"/>
                  </a:lnTo>
                  <a:lnTo>
                    <a:pt x="0" y="14"/>
                  </a:lnTo>
                  <a:lnTo>
                    <a:pt x="0" y="14"/>
                  </a:lnTo>
                  <a:lnTo>
                    <a:pt x="2" y="10"/>
                  </a:lnTo>
                  <a:lnTo>
                    <a:pt x="2" y="10"/>
                  </a:lnTo>
                  <a:lnTo>
                    <a:pt x="2" y="8"/>
                  </a:lnTo>
                  <a:lnTo>
                    <a:pt x="2" y="8"/>
                  </a:lnTo>
                  <a:lnTo>
                    <a:pt x="4" y="8"/>
                  </a:lnTo>
                  <a:lnTo>
                    <a:pt x="4" y="8"/>
                  </a:lnTo>
                  <a:lnTo>
                    <a:pt x="4" y="6"/>
                  </a:lnTo>
                  <a:lnTo>
                    <a:pt x="4" y="6"/>
                  </a:lnTo>
                  <a:lnTo>
                    <a:pt x="8" y="4"/>
                  </a:lnTo>
                  <a:lnTo>
                    <a:pt x="8" y="4"/>
                  </a:lnTo>
                  <a:lnTo>
                    <a:pt x="8" y="4"/>
                  </a:lnTo>
                  <a:lnTo>
                    <a:pt x="8" y="4"/>
                  </a:lnTo>
                  <a:lnTo>
                    <a:pt x="10" y="2"/>
                  </a:lnTo>
                  <a:lnTo>
                    <a:pt x="10" y="2"/>
                  </a:lnTo>
                  <a:lnTo>
                    <a:pt x="14" y="2"/>
                  </a:lnTo>
                  <a:lnTo>
                    <a:pt x="14" y="2"/>
                  </a:lnTo>
                  <a:lnTo>
                    <a:pt x="16" y="2"/>
                  </a:lnTo>
                  <a:lnTo>
                    <a:pt x="16" y="2"/>
                  </a:lnTo>
                  <a:lnTo>
                    <a:pt x="18" y="2"/>
                  </a:lnTo>
                  <a:lnTo>
                    <a:pt x="18" y="2"/>
                  </a:lnTo>
                  <a:lnTo>
                    <a:pt x="20" y="0"/>
                  </a:lnTo>
                  <a:lnTo>
                    <a:pt x="20" y="0"/>
                  </a:lnTo>
                  <a:lnTo>
                    <a:pt x="26" y="2"/>
                  </a:lnTo>
                  <a:lnTo>
                    <a:pt x="26" y="2"/>
                  </a:lnTo>
                  <a:lnTo>
                    <a:pt x="28" y="2"/>
                  </a:lnTo>
                  <a:lnTo>
                    <a:pt x="28" y="2"/>
                  </a:lnTo>
                  <a:lnTo>
                    <a:pt x="30" y="2"/>
                  </a:lnTo>
                  <a:lnTo>
                    <a:pt x="30" y="2"/>
                  </a:lnTo>
                  <a:lnTo>
                    <a:pt x="32" y="2"/>
                  </a:lnTo>
                  <a:lnTo>
                    <a:pt x="32" y="2"/>
                  </a:lnTo>
                  <a:lnTo>
                    <a:pt x="34" y="2"/>
                  </a:lnTo>
                  <a:lnTo>
                    <a:pt x="34" y="2"/>
                  </a:lnTo>
                  <a:lnTo>
                    <a:pt x="36" y="2"/>
                  </a:lnTo>
                  <a:lnTo>
                    <a:pt x="36" y="2"/>
                  </a:lnTo>
                  <a:lnTo>
                    <a:pt x="38" y="2"/>
                  </a:lnTo>
                  <a:lnTo>
                    <a:pt x="38" y="2"/>
                  </a:lnTo>
                  <a:lnTo>
                    <a:pt x="40" y="2"/>
                  </a:lnTo>
                  <a:lnTo>
                    <a:pt x="40" y="2"/>
                  </a:lnTo>
                  <a:lnTo>
                    <a:pt x="46" y="2"/>
                  </a:lnTo>
                  <a:lnTo>
                    <a:pt x="46" y="2"/>
                  </a:lnTo>
                  <a:lnTo>
                    <a:pt x="48" y="2"/>
                  </a:lnTo>
                  <a:lnTo>
                    <a:pt x="48" y="2"/>
                  </a:lnTo>
                  <a:lnTo>
                    <a:pt x="50" y="2"/>
                  </a:lnTo>
                  <a:lnTo>
                    <a:pt x="50" y="2"/>
                  </a:lnTo>
                  <a:lnTo>
                    <a:pt x="60" y="0"/>
                  </a:lnTo>
                  <a:lnTo>
                    <a:pt x="60" y="0"/>
                  </a:lnTo>
                  <a:lnTo>
                    <a:pt x="62" y="0"/>
                  </a:lnTo>
                  <a:lnTo>
                    <a:pt x="62" y="0"/>
                  </a:lnTo>
                  <a:lnTo>
                    <a:pt x="66" y="0"/>
                  </a:lnTo>
                  <a:lnTo>
                    <a:pt x="66" y="0"/>
                  </a:lnTo>
                  <a:lnTo>
                    <a:pt x="70" y="2"/>
                  </a:lnTo>
                  <a:lnTo>
                    <a:pt x="70" y="2"/>
                  </a:lnTo>
                  <a:lnTo>
                    <a:pt x="72" y="2"/>
                  </a:lnTo>
                  <a:lnTo>
                    <a:pt x="76" y="2"/>
                  </a:lnTo>
                  <a:lnTo>
                    <a:pt x="76" y="2"/>
                  </a:lnTo>
                  <a:lnTo>
                    <a:pt x="80" y="4"/>
                  </a:lnTo>
                  <a:lnTo>
                    <a:pt x="80" y="4"/>
                  </a:lnTo>
                  <a:lnTo>
                    <a:pt x="82" y="2"/>
                  </a:lnTo>
                  <a:lnTo>
                    <a:pt x="84" y="2"/>
                  </a:lnTo>
                  <a:lnTo>
                    <a:pt x="84" y="2"/>
                  </a:lnTo>
                  <a:lnTo>
                    <a:pt x="86" y="2"/>
                  </a:lnTo>
                  <a:lnTo>
                    <a:pt x="86" y="2"/>
                  </a:lnTo>
                  <a:lnTo>
                    <a:pt x="90" y="4"/>
                  </a:lnTo>
                  <a:lnTo>
                    <a:pt x="90" y="4"/>
                  </a:lnTo>
                  <a:lnTo>
                    <a:pt x="92" y="4"/>
                  </a:lnTo>
                  <a:lnTo>
                    <a:pt x="92" y="4"/>
                  </a:lnTo>
                  <a:lnTo>
                    <a:pt x="94" y="4"/>
                  </a:lnTo>
                  <a:lnTo>
                    <a:pt x="94" y="4"/>
                  </a:lnTo>
                  <a:lnTo>
                    <a:pt x="98" y="2"/>
                  </a:lnTo>
                  <a:lnTo>
                    <a:pt x="98" y="2"/>
                  </a:lnTo>
                  <a:lnTo>
                    <a:pt x="102" y="4"/>
                  </a:lnTo>
                  <a:lnTo>
                    <a:pt x="106" y="4"/>
                  </a:lnTo>
                  <a:lnTo>
                    <a:pt x="106" y="4"/>
                  </a:lnTo>
                  <a:lnTo>
                    <a:pt x="108" y="4"/>
                  </a:lnTo>
                  <a:lnTo>
                    <a:pt x="108" y="4"/>
                  </a:lnTo>
                  <a:lnTo>
                    <a:pt x="110" y="4"/>
                  </a:lnTo>
                  <a:lnTo>
                    <a:pt x="112" y="6"/>
                  </a:lnTo>
                  <a:lnTo>
                    <a:pt x="112" y="6"/>
                  </a:lnTo>
                  <a:lnTo>
                    <a:pt x="116" y="4"/>
                  </a:lnTo>
                  <a:lnTo>
                    <a:pt x="116" y="4"/>
                  </a:lnTo>
                  <a:lnTo>
                    <a:pt x="120" y="4"/>
                  </a:lnTo>
                  <a:lnTo>
                    <a:pt x="120" y="4"/>
                  </a:lnTo>
                  <a:lnTo>
                    <a:pt x="124" y="4"/>
                  </a:lnTo>
                  <a:lnTo>
                    <a:pt x="124" y="4"/>
                  </a:lnTo>
                  <a:lnTo>
                    <a:pt x="128" y="4"/>
                  </a:lnTo>
                  <a:lnTo>
                    <a:pt x="134" y="4"/>
                  </a:lnTo>
                  <a:lnTo>
                    <a:pt x="134" y="4"/>
                  </a:lnTo>
                  <a:lnTo>
                    <a:pt x="136" y="4"/>
                  </a:lnTo>
                  <a:lnTo>
                    <a:pt x="136" y="4"/>
                  </a:lnTo>
                  <a:lnTo>
                    <a:pt x="138" y="2"/>
                  </a:lnTo>
                  <a:lnTo>
                    <a:pt x="138" y="2"/>
                  </a:lnTo>
                  <a:lnTo>
                    <a:pt x="142" y="4"/>
                  </a:lnTo>
                  <a:lnTo>
                    <a:pt x="142" y="4"/>
                  </a:lnTo>
                  <a:lnTo>
                    <a:pt x="146" y="2"/>
                  </a:lnTo>
                  <a:lnTo>
                    <a:pt x="146" y="2"/>
                  </a:lnTo>
                  <a:lnTo>
                    <a:pt x="148" y="2"/>
                  </a:lnTo>
                  <a:lnTo>
                    <a:pt x="148" y="2"/>
                  </a:lnTo>
                  <a:lnTo>
                    <a:pt x="150" y="2"/>
                  </a:lnTo>
                  <a:lnTo>
                    <a:pt x="150" y="2"/>
                  </a:lnTo>
                  <a:lnTo>
                    <a:pt x="156" y="4"/>
                  </a:lnTo>
                  <a:lnTo>
                    <a:pt x="156" y="4"/>
                  </a:lnTo>
                  <a:lnTo>
                    <a:pt x="158" y="2"/>
                  </a:lnTo>
                  <a:lnTo>
                    <a:pt x="158" y="2"/>
                  </a:lnTo>
                  <a:lnTo>
                    <a:pt x="164" y="2"/>
                  </a:lnTo>
                  <a:lnTo>
                    <a:pt x="164" y="2"/>
                  </a:lnTo>
                  <a:lnTo>
                    <a:pt x="168" y="2"/>
                  </a:lnTo>
                  <a:lnTo>
                    <a:pt x="174" y="4"/>
                  </a:lnTo>
                  <a:lnTo>
                    <a:pt x="174" y="4"/>
                  </a:lnTo>
                  <a:lnTo>
                    <a:pt x="178" y="2"/>
                  </a:lnTo>
                  <a:lnTo>
                    <a:pt x="178" y="2"/>
                  </a:lnTo>
                  <a:lnTo>
                    <a:pt x="180" y="4"/>
                  </a:lnTo>
                  <a:lnTo>
                    <a:pt x="180" y="4"/>
                  </a:lnTo>
                  <a:lnTo>
                    <a:pt x="182" y="2"/>
                  </a:lnTo>
                  <a:lnTo>
                    <a:pt x="182" y="2"/>
                  </a:lnTo>
                  <a:lnTo>
                    <a:pt x="186" y="2"/>
                  </a:lnTo>
                  <a:lnTo>
                    <a:pt x="186" y="2"/>
                  </a:lnTo>
                  <a:lnTo>
                    <a:pt x="188" y="4"/>
                  </a:lnTo>
                  <a:lnTo>
                    <a:pt x="188" y="4"/>
                  </a:lnTo>
                  <a:lnTo>
                    <a:pt x="190" y="2"/>
                  </a:lnTo>
                  <a:lnTo>
                    <a:pt x="190" y="2"/>
                  </a:lnTo>
                  <a:lnTo>
                    <a:pt x="192" y="2"/>
                  </a:lnTo>
                  <a:lnTo>
                    <a:pt x="192" y="2"/>
                  </a:lnTo>
                  <a:lnTo>
                    <a:pt x="194" y="2"/>
                  </a:lnTo>
                  <a:lnTo>
                    <a:pt x="194" y="2"/>
                  </a:lnTo>
                  <a:lnTo>
                    <a:pt x="196" y="2"/>
                  </a:lnTo>
                  <a:lnTo>
                    <a:pt x="196" y="2"/>
                  </a:lnTo>
                  <a:lnTo>
                    <a:pt x="200" y="2"/>
                  </a:lnTo>
                  <a:lnTo>
                    <a:pt x="200" y="2"/>
                  </a:lnTo>
                  <a:lnTo>
                    <a:pt x="204" y="4"/>
                  </a:lnTo>
                  <a:lnTo>
                    <a:pt x="204" y="4"/>
                  </a:lnTo>
                  <a:lnTo>
                    <a:pt x="210" y="2"/>
                  </a:lnTo>
                  <a:lnTo>
                    <a:pt x="210" y="2"/>
                  </a:lnTo>
                  <a:lnTo>
                    <a:pt x="212" y="2"/>
                  </a:lnTo>
                  <a:lnTo>
                    <a:pt x="212" y="2"/>
                  </a:lnTo>
                  <a:lnTo>
                    <a:pt x="214" y="2"/>
                  </a:lnTo>
                  <a:lnTo>
                    <a:pt x="214" y="2"/>
                  </a:lnTo>
                  <a:lnTo>
                    <a:pt x="214" y="2"/>
                  </a:lnTo>
                  <a:lnTo>
                    <a:pt x="214" y="2"/>
                  </a:lnTo>
                  <a:lnTo>
                    <a:pt x="214" y="4"/>
                  </a:lnTo>
                  <a:lnTo>
                    <a:pt x="214" y="4"/>
                  </a:lnTo>
                  <a:lnTo>
                    <a:pt x="216" y="4"/>
                  </a:lnTo>
                  <a:lnTo>
                    <a:pt x="216" y="4"/>
                  </a:lnTo>
                  <a:lnTo>
                    <a:pt x="218" y="4"/>
                  </a:lnTo>
                  <a:lnTo>
                    <a:pt x="218" y="4"/>
                  </a:lnTo>
                  <a:lnTo>
                    <a:pt x="224" y="4"/>
                  </a:lnTo>
                  <a:lnTo>
                    <a:pt x="224" y="4"/>
                  </a:lnTo>
                  <a:lnTo>
                    <a:pt x="226" y="0"/>
                  </a:lnTo>
                  <a:lnTo>
                    <a:pt x="226" y="0"/>
                  </a:lnTo>
                  <a:lnTo>
                    <a:pt x="232" y="0"/>
                  </a:lnTo>
                  <a:lnTo>
                    <a:pt x="232" y="0"/>
                  </a:lnTo>
                  <a:lnTo>
                    <a:pt x="234" y="0"/>
                  </a:lnTo>
                  <a:lnTo>
                    <a:pt x="234" y="0"/>
                  </a:lnTo>
                  <a:lnTo>
                    <a:pt x="238" y="2"/>
                  </a:lnTo>
                  <a:lnTo>
                    <a:pt x="238" y="2"/>
                  </a:lnTo>
                  <a:lnTo>
                    <a:pt x="244" y="2"/>
                  </a:lnTo>
                  <a:lnTo>
                    <a:pt x="244" y="2"/>
                  </a:lnTo>
                  <a:lnTo>
                    <a:pt x="248" y="2"/>
                  </a:lnTo>
                  <a:lnTo>
                    <a:pt x="248" y="2"/>
                  </a:lnTo>
                  <a:lnTo>
                    <a:pt x="252" y="2"/>
                  </a:lnTo>
                  <a:lnTo>
                    <a:pt x="252" y="2"/>
                  </a:lnTo>
                  <a:lnTo>
                    <a:pt x="256" y="2"/>
                  </a:lnTo>
                  <a:lnTo>
                    <a:pt x="256" y="2"/>
                  </a:lnTo>
                  <a:lnTo>
                    <a:pt x="258" y="2"/>
                  </a:lnTo>
                  <a:lnTo>
                    <a:pt x="258" y="2"/>
                  </a:lnTo>
                  <a:lnTo>
                    <a:pt x="258" y="2"/>
                  </a:lnTo>
                  <a:lnTo>
                    <a:pt x="258" y="2"/>
                  </a:lnTo>
                  <a:lnTo>
                    <a:pt x="258" y="2"/>
                  </a:lnTo>
                  <a:lnTo>
                    <a:pt x="258" y="2"/>
                  </a:lnTo>
                  <a:lnTo>
                    <a:pt x="260" y="2"/>
                  </a:lnTo>
                  <a:lnTo>
                    <a:pt x="260" y="2"/>
                  </a:lnTo>
                  <a:lnTo>
                    <a:pt x="262" y="2"/>
                  </a:lnTo>
                  <a:lnTo>
                    <a:pt x="262" y="2"/>
                  </a:lnTo>
                  <a:lnTo>
                    <a:pt x="268" y="2"/>
                  </a:lnTo>
                  <a:lnTo>
                    <a:pt x="268" y="2"/>
                  </a:lnTo>
                  <a:lnTo>
                    <a:pt x="268" y="2"/>
                  </a:lnTo>
                  <a:lnTo>
                    <a:pt x="268" y="2"/>
                  </a:lnTo>
                  <a:lnTo>
                    <a:pt x="270" y="2"/>
                  </a:lnTo>
                  <a:lnTo>
                    <a:pt x="270" y="2"/>
                  </a:lnTo>
                  <a:lnTo>
                    <a:pt x="276" y="2"/>
                  </a:lnTo>
                  <a:lnTo>
                    <a:pt x="276" y="2"/>
                  </a:lnTo>
                  <a:lnTo>
                    <a:pt x="276" y="2"/>
                  </a:lnTo>
                  <a:lnTo>
                    <a:pt x="276" y="2"/>
                  </a:lnTo>
                  <a:lnTo>
                    <a:pt x="278" y="2"/>
                  </a:lnTo>
                  <a:lnTo>
                    <a:pt x="278" y="2"/>
                  </a:lnTo>
                  <a:lnTo>
                    <a:pt x="280" y="2"/>
                  </a:lnTo>
                  <a:lnTo>
                    <a:pt x="280" y="2"/>
                  </a:lnTo>
                  <a:lnTo>
                    <a:pt x="280" y="4"/>
                  </a:lnTo>
                  <a:lnTo>
                    <a:pt x="280" y="4"/>
                  </a:lnTo>
                  <a:lnTo>
                    <a:pt x="282" y="2"/>
                  </a:lnTo>
                  <a:lnTo>
                    <a:pt x="282" y="2"/>
                  </a:lnTo>
                  <a:lnTo>
                    <a:pt x="288" y="2"/>
                  </a:lnTo>
                  <a:lnTo>
                    <a:pt x="288" y="2"/>
                  </a:lnTo>
                  <a:lnTo>
                    <a:pt x="290" y="2"/>
                  </a:lnTo>
                  <a:lnTo>
                    <a:pt x="290" y="2"/>
                  </a:lnTo>
                  <a:lnTo>
                    <a:pt x="296" y="2"/>
                  </a:lnTo>
                  <a:lnTo>
                    <a:pt x="296" y="2"/>
                  </a:lnTo>
                  <a:lnTo>
                    <a:pt x="298" y="2"/>
                  </a:lnTo>
                  <a:lnTo>
                    <a:pt x="298" y="2"/>
                  </a:lnTo>
                  <a:lnTo>
                    <a:pt x="298" y="2"/>
                  </a:lnTo>
                  <a:lnTo>
                    <a:pt x="298" y="2"/>
                  </a:lnTo>
                  <a:lnTo>
                    <a:pt x="302" y="2"/>
                  </a:lnTo>
                  <a:lnTo>
                    <a:pt x="302" y="2"/>
                  </a:lnTo>
                  <a:lnTo>
                    <a:pt x="306" y="2"/>
                  </a:lnTo>
                  <a:lnTo>
                    <a:pt x="306" y="2"/>
                  </a:lnTo>
                  <a:lnTo>
                    <a:pt x="310" y="2"/>
                  </a:lnTo>
                  <a:lnTo>
                    <a:pt x="312" y="2"/>
                  </a:lnTo>
                  <a:lnTo>
                    <a:pt x="312" y="2"/>
                  </a:lnTo>
                  <a:lnTo>
                    <a:pt x="318" y="2"/>
                  </a:lnTo>
                  <a:lnTo>
                    <a:pt x="322" y="2"/>
                  </a:lnTo>
                  <a:lnTo>
                    <a:pt x="322" y="2"/>
                  </a:lnTo>
                  <a:lnTo>
                    <a:pt x="324" y="4"/>
                  </a:lnTo>
                  <a:lnTo>
                    <a:pt x="324" y="4"/>
                  </a:lnTo>
                  <a:lnTo>
                    <a:pt x="324" y="2"/>
                  </a:lnTo>
                  <a:lnTo>
                    <a:pt x="326" y="2"/>
                  </a:lnTo>
                  <a:lnTo>
                    <a:pt x="326" y="2"/>
                  </a:lnTo>
                  <a:lnTo>
                    <a:pt x="332" y="2"/>
                  </a:lnTo>
                  <a:lnTo>
                    <a:pt x="332" y="2"/>
                  </a:lnTo>
                  <a:lnTo>
                    <a:pt x="336" y="2"/>
                  </a:lnTo>
                  <a:lnTo>
                    <a:pt x="342" y="2"/>
                  </a:lnTo>
                  <a:lnTo>
                    <a:pt x="342" y="2"/>
                  </a:lnTo>
                  <a:lnTo>
                    <a:pt x="344" y="2"/>
                  </a:lnTo>
                  <a:lnTo>
                    <a:pt x="348" y="2"/>
                  </a:lnTo>
                  <a:lnTo>
                    <a:pt x="348" y="2"/>
                  </a:lnTo>
                  <a:lnTo>
                    <a:pt x="352" y="2"/>
                  </a:lnTo>
                  <a:lnTo>
                    <a:pt x="352" y="2"/>
                  </a:lnTo>
                  <a:lnTo>
                    <a:pt x="354" y="2"/>
                  </a:lnTo>
                  <a:lnTo>
                    <a:pt x="354" y="2"/>
                  </a:lnTo>
                  <a:lnTo>
                    <a:pt x="358" y="2"/>
                  </a:lnTo>
                  <a:lnTo>
                    <a:pt x="360" y="2"/>
                  </a:lnTo>
                  <a:lnTo>
                    <a:pt x="360" y="2"/>
                  </a:lnTo>
                  <a:lnTo>
                    <a:pt x="360" y="4"/>
                  </a:lnTo>
                  <a:lnTo>
                    <a:pt x="360" y="6"/>
                  </a:lnTo>
                  <a:lnTo>
                    <a:pt x="360" y="6"/>
                  </a:lnTo>
                  <a:lnTo>
                    <a:pt x="362" y="4"/>
                  </a:lnTo>
                  <a:lnTo>
                    <a:pt x="364" y="2"/>
                  </a:lnTo>
                  <a:lnTo>
                    <a:pt x="364" y="2"/>
                  </a:lnTo>
                  <a:lnTo>
                    <a:pt x="370" y="2"/>
                  </a:lnTo>
                  <a:lnTo>
                    <a:pt x="370" y="2"/>
                  </a:lnTo>
                  <a:lnTo>
                    <a:pt x="370" y="2"/>
                  </a:lnTo>
                  <a:lnTo>
                    <a:pt x="370" y="2"/>
                  </a:lnTo>
                  <a:lnTo>
                    <a:pt x="370" y="2"/>
                  </a:lnTo>
                  <a:lnTo>
                    <a:pt x="370" y="2"/>
                  </a:lnTo>
                  <a:lnTo>
                    <a:pt x="370" y="2"/>
                  </a:lnTo>
                  <a:lnTo>
                    <a:pt x="370" y="2"/>
                  </a:lnTo>
                  <a:lnTo>
                    <a:pt x="374" y="4"/>
                  </a:lnTo>
                  <a:lnTo>
                    <a:pt x="374" y="4"/>
                  </a:lnTo>
                  <a:lnTo>
                    <a:pt x="376" y="2"/>
                  </a:lnTo>
                  <a:lnTo>
                    <a:pt x="376" y="2"/>
                  </a:lnTo>
                  <a:lnTo>
                    <a:pt x="378" y="4"/>
                  </a:lnTo>
                  <a:lnTo>
                    <a:pt x="378" y="4"/>
                  </a:lnTo>
                  <a:lnTo>
                    <a:pt x="384" y="4"/>
                  </a:lnTo>
                  <a:lnTo>
                    <a:pt x="384" y="4"/>
                  </a:lnTo>
                  <a:lnTo>
                    <a:pt x="386" y="4"/>
                  </a:lnTo>
                  <a:lnTo>
                    <a:pt x="386" y="4"/>
                  </a:lnTo>
                  <a:lnTo>
                    <a:pt x="390" y="4"/>
                  </a:lnTo>
                  <a:lnTo>
                    <a:pt x="390" y="4"/>
                  </a:lnTo>
                  <a:lnTo>
                    <a:pt x="392" y="4"/>
                  </a:lnTo>
                  <a:lnTo>
                    <a:pt x="392" y="4"/>
                  </a:lnTo>
                  <a:lnTo>
                    <a:pt x="392" y="4"/>
                  </a:lnTo>
                  <a:lnTo>
                    <a:pt x="392" y="4"/>
                  </a:lnTo>
                  <a:lnTo>
                    <a:pt x="394" y="4"/>
                  </a:lnTo>
                  <a:lnTo>
                    <a:pt x="394" y="4"/>
                  </a:lnTo>
                  <a:lnTo>
                    <a:pt x="394" y="4"/>
                  </a:lnTo>
                  <a:lnTo>
                    <a:pt x="394" y="4"/>
                  </a:lnTo>
                  <a:lnTo>
                    <a:pt x="396" y="6"/>
                  </a:lnTo>
                  <a:lnTo>
                    <a:pt x="396" y="6"/>
                  </a:lnTo>
                  <a:lnTo>
                    <a:pt x="398" y="6"/>
                  </a:lnTo>
                  <a:lnTo>
                    <a:pt x="398" y="6"/>
                  </a:lnTo>
                  <a:lnTo>
                    <a:pt x="398" y="6"/>
                  </a:lnTo>
                  <a:lnTo>
                    <a:pt x="398" y="6"/>
                  </a:lnTo>
                  <a:lnTo>
                    <a:pt x="402" y="4"/>
                  </a:lnTo>
                  <a:lnTo>
                    <a:pt x="402" y="4"/>
                  </a:lnTo>
                  <a:lnTo>
                    <a:pt x="406" y="6"/>
                  </a:lnTo>
                  <a:lnTo>
                    <a:pt x="406" y="6"/>
                  </a:lnTo>
                  <a:lnTo>
                    <a:pt x="408" y="4"/>
                  </a:lnTo>
                  <a:lnTo>
                    <a:pt x="408" y="4"/>
                  </a:lnTo>
                  <a:lnTo>
                    <a:pt x="410" y="6"/>
                  </a:lnTo>
                  <a:lnTo>
                    <a:pt x="410" y="6"/>
                  </a:lnTo>
                  <a:lnTo>
                    <a:pt x="410" y="6"/>
                  </a:lnTo>
                  <a:lnTo>
                    <a:pt x="412" y="6"/>
                  </a:lnTo>
                  <a:lnTo>
                    <a:pt x="412" y="4"/>
                  </a:lnTo>
                  <a:lnTo>
                    <a:pt x="412" y="4"/>
                  </a:lnTo>
                  <a:lnTo>
                    <a:pt x="420" y="4"/>
                  </a:lnTo>
                  <a:lnTo>
                    <a:pt x="420" y="4"/>
                  </a:lnTo>
                  <a:lnTo>
                    <a:pt x="424" y="4"/>
                  </a:lnTo>
                  <a:lnTo>
                    <a:pt x="424" y="4"/>
                  </a:lnTo>
                  <a:lnTo>
                    <a:pt x="428" y="6"/>
                  </a:lnTo>
                  <a:lnTo>
                    <a:pt x="428" y="6"/>
                  </a:lnTo>
                  <a:lnTo>
                    <a:pt x="430" y="4"/>
                  </a:lnTo>
                  <a:lnTo>
                    <a:pt x="430" y="4"/>
                  </a:lnTo>
                  <a:lnTo>
                    <a:pt x="432" y="6"/>
                  </a:lnTo>
                  <a:lnTo>
                    <a:pt x="432" y="6"/>
                  </a:lnTo>
                  <a:lnTo>
                    <a:pt x="436" y="4"/>
                  </a:lnTo>
                  <a:lnTo>
                    <a:pt x="436" y="4"/>
                  </a:lnTo>
                  <a:lnTo>
                    <a:pt x="442" y="4"/>
                  </a:lnTo>
                  <a:lnTo>
                    <a:pt x="442" y="4"/>
                  </a:lnTo>
                  <a:lnTo>
                    <a:pt x="446" y="4"/>
                  </a:lnTo>
                  <a:lnTo>
                    <a:pt x="446" y="4"/>
                  </a:lnTo>
                  <a:lnTo>
                    <a:pt x="448" y="4"/>
                  </a:lnTo>
                  <a:lnTo>
                    <a:pt x="448" y="4"/>
                  </a:lnTo>
                  <a:lnTo>
                    <a:pt x="450" y="6"/>
                  </a:lnTo>
                  <a:lnTo>
                    <a:pt x="450" y="6"/>
                  </a:lnTo>
                  <a:lnTo>
                    <a:pt x="452" y="6"/>
                  </a:lnTo>
                  <a:lnTo>
                    <a:pt x="452" y="6"/>
                  </a:lnTo>
                  <a:lnTo>
                    <a:pt x="452" y="6"/>
                  </a:lnTo>
                  <a:lnTo>
                    <a:pt x="452" y="6"/>
                  </a:lnTo>
                  <a:lnTo>
                    <a:pt x="458" y="6"/>
                  </a:lnTo>
                  <a:lnTo>
                    <a:pt x="458" y="6"/>
                  </a:lnTo>
                  <a:lnTo>
                    <a:pt x="458" y="8"/>
                  </a:lnTo>
                  <a:lnTo>
                    <a:pt x="458" y="8"/>
                  </a:lnTo>
                  <a:lnTo>
                    <a:pt x="460" y="6"/>
                  </a:lnTo>
                  <a:lnTo>
                    <a:pt x="460" y="6"/>
                  </a:lnTo>
                  <a:lnTo>
                    <a:pt x="464" y="8"/>
                  </a:lnTo>
                  <a:lnTo>
                    <a:pt x="464" y="8"/>
                  </a:lnTo>
                  <a:lnTo>
                    <a:pt x="468" y="6"/>
                  </a:lnTo>
                  <a:lnTo>
                    <a:pt x="468" y="6"/>
                  </a:lnTo>
                  <a:lnTo>
                    <a:pt x="472" y="6"/>
                  </a:lnTo>
                  <a:lnTo>
                    <a:pt x="472" y="6"/>
                  </a:lnTo>
                  <a:lnTo>
                    <a:pt x="476" y="6"/>
                  </a:lnTo>
                  <a:lnTo>
                    <a:pt x="476" y="6"/>
                  </a:lnTo>
                  <a:lnTo>
                    <a:pt x="478" y="6"/>
                  </a:lnTo>
                  <a:lnTo>
                    <a:pt x="478" y="6"/>
                  </a:lnTo>
                  <a:lnTo>
                    <a:pt x="482" y="6"/>
                  </a:lnTo>
                  <a:lnTo>
                    <a:pt x="482" y="6"/>
                  </a:lnTo>
                  <a:lnTo>
                    <a:pt x="484" y="6"/>
                  </a:lnTo>
                  <a:lnTo>
                    <a:pt x="484" y="6"/>
                  </a:lnTo>
                  <a:lnTo>
                    <a:pt x="490" y="4"/>
                  </a:lnTo>
                  <a:lnTo>
                    <a:pt x="490" y="4"/>
                  </a:lnTo>
                  <a:lnTo>
                    <a:pt x="490" y="6"/>
                  </a:lnTo>
                  <a:lnTo>
                    <a:pt x="490" y="6"/>
                  </a:lnTo>
                  <a:lnTo>
                    <a:pt x="494" y="6"/>
                  </a:lnTo>
                  <a:lnTo>
                    <a:pt x="494" y="6"/>
                  </a:lnTo>
                  <a:lnTo>
                    <a:pt x="498" y="6"/>
                  </a:lnTo>
                  <a:lnTo>
                    <a:pt x="498" y="6"/>
                  </a:lnTo>
                  <a:lnTo>
                    <a:pt x="506" y="6"/>
                  </a:lnTo>
                  <a:lnTo>
                    <a:pt x="516" y="6"/>
                  </a:lnTo>
                  <a:lnTo>
                    <a:pt x="516" y="6"/>
                  </a:lnTo>
                  <a:lnTo>
                    <a:pt x="518" y="6"/>
                  </a:lnTo>
                  <a:lnTo>
                    <a:pt x="518" y="6"/>
                  </a:lnTo>
                  <a:lnTo>
                    <a:pt x="522" y="6"/>
                  </a:lnTo>
                  <a:lnTo>
                    <a:pt x="522" y="6"/>
                  </a:lnTo>
                  <a:lnTo>
                    <a:pt x="522" y="6"/>
                  </a:lnTo>
                  <a:lnTo>
                    <a:pt x="524" y="6"/>
                  </a:lnTo>
                  <a:lnTo>
                    <a:pt x="524" y="6"/>
                  </a:lnTo>
                  <a:lnTo>
                    <a:pt x="526" y="6"/>
                  </a:lnTo>
                  <a:lnTo>
                    <a:pt x="526" y="6"/>
                  </a:lnTo>
                  <a:lnTo>
                    <a:pt x="528" y="6"/>
                  </a:lnTo>
                  <a:lnTo>
                    <a:pt x="528" y="6"/>
                  </a:lnTo>
                  <a:lnTo>
                    <a:pt x="530" y="6"/>
                  </a:lnTo>
                  <a:lnTo>
                    <a:pt x="530" y="6"/>
                  </a:lnTo>
                  <a:lnTo>
                    <a:pt x="532" y="6"/>
                  </a:lnTo>
                  <a:lnTo>
                    <a:pt x="532" y="6"/>
                  </a:lnTo>
                  <a:lnTo>
                    <a:pt x="534" y="6"/>
                  </a:lnTo>
                  <a:lnTo>
                    <a:pt x="534" y="6"/>
                  </a:lnTo>
                  <a:lnTo>
                    <a:pt x="536" y="6"/>
                  </a:lnTo>
                  <a:lnTo>
                    <a:pt x="536" y="6"/>
                  </a:lnTo>
                  <a:lnTo>
                    <a:pt x="540" y="4"/>
                  </a:lnTo>
                  <a:lnTo>
                    <a:pt x="540" y="4"/>
                  </a:lnTo>
                  <a:lnTo>
                    <a:pt x="542" y="4"/>
                  </a:lnTo>
                  <a:lnTo>
                    <a:pt x="542" y="4"/>
                  </a:lnTo>
                  <a:lnTo>
                    <a:pt x="544" y="4"/>
                  </a:lnTo>
                  <a:lnTo>
                    <a:pt x="544" y="4"/>
                  </a:lnTo>
                  <a:lnTo>
                    <a:pt x="548" y="4"/>
                  </a:lnTo>
                  <a:lnTo>
                    <a:pt x="548" y="4"/>
                  </a:lnTo>
                  <a:lnTo>
                    <a:pt x="550" y="4"/>
                  </a:lnTo>
                  <a:lnTo>
                    <a:pt x="550" y="4"/>
                  </a:lnTo>
                  <a:lnTo>
                    <a:pt x="556" y="4"/>
                  </a:lnTo>
                  <a:lnTo>
                    <a:pt x="560" y="4"/>
                  </a:lnTo>
                  <a:lnTo>
                    <a:pt x="560" y="4"/>
                  </a:lnTo>
                  <a:lnTo>
                    <a:pt x="562" y="6"/>
                  </a:lnTo>
                  <a:lnTo>
                    <a:pt x="562" y="6"/>
                  </a:lnTo>
                  <a:lnTo>
                    <a:pt x="568" y="6"/>
                  </a:lnTo>
                  <a:lnTo>
                    <a:pt x="568" y="6"/>
                  </a:lnTo>
                  <a:lnTo>
                    <a:pt x="570" y="4"/>
                  </a:lnTo>
                  <a:lnTo>
                    <a:pt x="570" y="4"/>
                  </a:lnTo>
                  <a:lnTo>
                    <a:pt x="572" y="4"/>
                  </a:lnTo>
                  <a:lnTo>
                    <a:pt x="572" y="4"/>
                  </a:lnTo>
                  <a:lnTo>
                    <a:pt x="574" y="4"/>
                  </a:lnTo>
                  <a:lnTo>
                    <a:pt x="574" y="4"/>
                  </a:lnTo>
                  <a:lnTo>
                    <a:pt x="574" y="4"/>
                  </a:lnTo>
                  <a:lnTo>
                    <a:pt x="578" y="6"/>
                  </a:lnTo>
                  <a:lnTo>
                    <a:pt x="578" y="6"/>
                  </a:lnTo>
                  <a:lnTo>
                    <a:pt x="582" y="6"/>
                  </a:lnTo>
                  <a:lnTo>
                    <a:pt x="582" y="6"/>
                  </a:lnTo>
                  <a:lnTo>
                    <a:pt x="582" y="6"/>
                  </a:lnTo>
                  <a:lnTo>
                    <a:pt x="582" y="6"/>
                  </a:lnTo>
                  <a:lnTo>
                    <a:pt x="582" y="6"/>
                  </a:lnTo>
                  <a:lnTo>
                    <a:pt x="582" y="6"/>
                  </a:lnTo>
                  <a:lnTo>
                    <a:pt x="582" y="6"/>
                  </a:lnTo>
                  <a:lnTo>
                    <a:pt x="582" y="6"/>
                  </a:lnTo>
                  <a:lnTo>
                    <a:pt x="586" y="6"/>
                  </a:lnTo>
                  <a:lnTo>
                    <a:pt x="586" y="6"/>
                  </a:lnTo>
                  <a:lnTo>
                    <a:pt x="590" y="6"/>
                  </a:lnTo>
                  <a:lnTo>
                    <a:pt x="590" y="6"/>
                  </a:lnTo>
                  <a:lnTo>
                    <a:pt x="592" y="4"/>
                  </a:lnTo>
                  <a:lnTo>
                    <a:pt x="592" y="4"/>
                  </a:lnTo>
                  <a:lnTo>
                    <a:pt x="594" y="4"/>
                  </a:lnTo>
                  <a:lnTo>
                    <a:pt x="596" y="6"/>
                  </a:lnTo>
                  <a:lnTo>
                    <a:pt x="596" y="6"/>
                  </a:lnTo>
                  <a:lnTo>
                    <a:pt x="600" y="8"/>
                  </a:lnTo>
                  <a:lnTo>
                    <a:pt x="600" y="8"/>
                  </a:lnTo>
                  <a:lnTo>
                    <a:pt x="602" y="8"/>
                  </a:lnTo>
                  <a:lnTo>
                    <a:pt x="604" y="8"/>
                  </a:lnTo>
                  <a:lnTo>
                    <a:pt x="604" y="8"/>
                  </a:lnTo>
                  <a:lnTo>
                    <a:pt x="606" y="8"/>
                  </a:lnTo>
                  <a:lnTo>
                    <a:pt x="606" y="8"/>
                  </a:lnTo>
                  <a:lnTo>
                    <a:pt x="612" y="8"/>
                  </a:lnTo>
                  <a:lnTo>
                    <a:pt x="612" y="8"/>
                  </a:lnTo>
                  <a:lnTo>
                    <a:pt x="616" y="6"/>
                  </a:lnTo>
                  <a:lnTo>
                    <a:pt x="616" y="6"/>
                  </a:lnTo>
                  <a:lnTo>
                    <a:pt x="618" y="8"/>
                  </a:lnTo>
                  <a:lnTo>
                    <a:pt x="618" y="8"/>
                  </a:lnTo>
                  <a:lnTo>
                    <a:pt x="618" y="8"/>
                  </a:lnTo>
                  <a:lnTo>
                    <a:pt x="620" y="10"/>
                  </a:lnTo>
                  <a:lnTo>
                    <a:pt x="620" y="10"/>
                  </a:lnTo>
                  <a:lnTo>
                    <a:pt x="628" y="8"/>
                  </a:lnTo>
                  <a:lnTo>
                    <a:pt x="628" y="8"/>
                  </a:lnTo>
                  <a:lnTo>
                    <a:pt x="630" y="6"/>
                  </a:lnTo>
                  <a:lnTo>
                    <a:pt x="630" y="6"/>
                  </a:lnTo>
                  <a:lnTo>
                    <a:pt x="634" y="8"/>
                  </a:lnTo>
                  <a:lnTo>
                    <a:pt x="634" y="8"/>
                  </a:lnTo>
                  <a:lnTo>
                    <a:pt x="636" y="6"/>
                  </a:lnTo>
                  <a:lnTo>
                    <a:pt x="636" y="6"/>
                  </a:lnTo>
                  <a:lnTo>
                    <a:pt x="644" y="6"/>
                  </a:lnTo>
                  <a:lnTo>
                    <a:pt x="644" y="6"/>
                  </a:lnTo>
                  <a:lnTo>
                    <a:pt x="646" y="6"/>
                  </a:lnTo>
                  <a:lnTo>
                    <a:pt x="646" y="6"/>
                  </a:lnTo>
                  <a:lnTo>
                    <a:pt x="650" y="4"/>
                  </a:lnTo>
                  <a:lnTo>
                    <a:pt x="650" y="4"/>
                  </a:lnTo>
                  <a:lnTo>
                    <a:pt x="652" y="6"/>
                  </a:lnTo>
                  <a:lnTo>
                    <a:pt x="652" y="6"/>
                  </a:lnTo>
                  <a:lnTo>
                    <a:pt x="658" y="6"/>
                  </a:lnTo>
                  <a:lnTo>
                    <a:pt x="658" y="6"/>
                  </a:lnTo>
                  <a:lnTo>
                    <a:pt x="660" y="6"/>
                  </a:lnTo>
                  <a:lnTo>
                    <a:pt x="660" y="6"/>
                  </a:lnTo>
                  <a:lnTo>
                    <a:pt x="664" y="4"/>
                  </a:lnTo>
                  <a:lnTo>
                    <a:pt x="664" y="4"/>
                  </a:lnTo>
                  <a:lnTo>
                    <a:pt x="664" y="6"/>
                  </a:lnTo>
                  <a:lnTo>
                    <a:pt x="664" y="6"/>
                  </a:lnTo>
                  <a:lnTo>
                    <a:pt x="668" y="6"/>
                  </a:lnTo>
                  <a:lnTo>
                    <a:pt x="668" y="6"/>
                  </a:lnTo>
                  <a:lnTo>
                    <a:pt x="670" y="6"/>
                  </a:lnTo>
                  <a:lnTo>
                    <a:pt x="670" y="6"/>
                  </a:lnTo>
                  <a:lnTo>
                    <a:pt x="674" y="6"/>
                  </a:lnTo>
                  <a:lnTo>
                    <a:pt x="674" y="6"/>
                  </a:lnTo>
                  <a:lnTo>
                    <a:pt x="676" y="6"/>
                  </a:lnTo>
                  <a:lnTo>
                    <a:pt x="678" y="6"/>
                  </a:lnTo>
                  <a:lnTo>
                    <a:pt x="678" y="6"/>
                  </a:lnTo>
                  <a:lnTo>
                    <a:pt x="682" y="4"/>
                  </a:lnTo>
                  <a:lnTo>
                    <a:pt x="682" y="4"/>
                  </a:lnTo>
                  <a:lnTo>
                    <a:pt x="684" y="4"/>
                  </a:lnTo>
                  <a:lnTo>
                    <a:pt x="684" y="4"/>
                  </a:lnTo>
                  <a:lnTo>
                    <a:pt x="686" y="4"/>
                  </a:lnTo>
                  <a:lnTo>
                    <a:pt x="686" y="4"/>
                  </a:lnTo>
                  <a:lnTo>
                    <a:pt x="688" y="4"/>
                  </a:lnTo>
                  <a:lnTo>
                    <a:pt x="688" y="4"/>
                  </a:lnTo>
                  <a:lnTo>
                    <a:pt x="690" y="6"/>
                  </a:lnTo>
                  <a:lnTo>
                    <a:pt x="690" y="6"/>
                  </a:lnTo>
                  <a:lnTo>
                    <a:pt x="692" y="6"/>
                  </a:lnTo>
                  <a:lnTo>
                    <a:pt x="692" y="6"/>
                  </a:lnTo>
                  <a:lnTo>
                    <a:pt x="696" y="6"/>
                  </a:lnTo>
                  <a:lnTo>
                    <a:pt x="696" y="6"/>
                  </a:lnTo>
                  <a:lnTo>
                    <a:pt x="700" y="6"/>
                  </a:lnTo>
                  <a:lnTo>
                    <a:pt x="700" y="6"/>
                  </a:lnTo>
                  <a:lnTo>
                    <a:pt x="706" y="6"/>
                  </a:lnTo>
                  <a:lnTo>
                    <a:pt x="706" y="6"/>
                  </a:lnTo>
                  <a:lnTo>
                    <a:pt x="706" y="8"/>
                  </a:lnTo>
                  <a:lnTo>
                    <a:pt x="706" y="8"/>
                  </a:lnTo>
                  <a:lnTo>
                    <a:pt x="708" y="10"/>
                  </a:lnTo>
                  <a:lnTo>
                    <a:pt x="708" y="10"/>
                  </a:lnTo>
                  <a:lnTo>
                    <a:pt x="712" y="10"/>
                  </a:lnTo>
                  <a:lnTo>
                    <a:pt x="712" y="10"/>
                  </a:lnTo>
                  <a:lnTo>
                    <a:pt x="716" y="8"/>
                  </a:lnTo>
                  <a:lnTo>
                    <a:pt x="716" y="8"/>
                  </a:lnTo>
                  <a:lnTo>
                    <a:pt x="722" y="8"/>
                  </a:lnTo>
                  <a:lnTo>
                    <a:pt x="722" y="8"/>
                  </a:lnTo>
                  <a:lnTo>
                    <a:pt x="728" y="6"/>
                  </a:lnTo>
                  <a:lnTo>
                    <a:pt x="728" y="6"/>
                  </a:lnTo>
                  <a:lnTo>
                    <a:pt x="728" y="6"/>
                  </a:lnTo>
                  <a:lnTo>
                    <a:pt x="728" y="6"/>
                  </a:lnTo>
                  <a:lnTo>
                    <a:pt x="734" y="4"/>
                  </a:lnTo>
                  <a:lnTo>
                    <a:pt x="734" y="4"/>
                  </a:lnTo>
                  <a:lnTo>
                    <a:pt x="746" y="4"/>
                  </a:lnTo>
                  <a:lnTo>
                    <a:pt x="746" y="4"/>
                  </a:lnTo>
                  <a:lnTo>
                    <a:pt x="746" y="6"/>
                  </a:lnTo>
                  <a:lnTo>
                    <a:pt x="746" y="6"/>
                  </a:lnTo>
                  <a:lnTo>
                    <a:pt x="750" y="6"/>
                  </a:lnTo>
                  <a:lnTo>
                    <a:pt x="754" y="6"/>
                  </a:lnTo>
                  <a:lnTo>
                    <a:pt x="754" y="6"/>
                  </a:lnTo>
                  <a:lnTo>
                    <a:pt x="764" y="6"/>
                  </a:lnTo>
                  <a:lnTo>
                    <a:pt x="764" y="6"/>
                  </a:lnTo>
                  <a:lnTo>
                    <a:pt x="766" y="6"/>
                  </a:lnTo>
                  <a:lnTo>
                    <a:pt x="766" y="6"/>
                  </a:lnTo>
                  <a:lnTo>
                    <a:pt x="766" y="6"/>
                  </a:lnTo>
                  <a:lnTo>
                    <a:pt x="770" y="6"/>
                  </a:lnTo>
                  <a:lnTo>
                    <a:pt x="770" y="6"/>
                  </a:lnTo>
                  <a:lnTo>
                    <a:pt x="774" y="6"/>
                  </a:lnTo>
                  <a:lnTo>
                    <a:pt x="774" y="6"/>
                  </a:lnTo>
                  <a:lnTo>
                    <a:pt x="774" y="6"/>
                  </a:lnTo>
                  <a:lnTo>
                    <a:pt x="774" y="6"/>
                  </a:lnTo>
                  <a:lnTo>
                    <a:pt x="776" y="6"/>
                  </a:lnTo>
                  <a:lnTo>
                    <a:pt x="776" y="6"/>
                  </a:lnTo>
                  <a:lnTo>
                    <a:pt x="776" y="6"/>
                  </a:lnTo>
                  <a:lnTo>
                    <a:pt x="776" y="6"/>
                  </a:lnTo>
                  <a:lnTo>
                    <a:pt x="778" y="8"/>
                  </a:lnTo>
                  <a:lnTo>
                    <a:pt x="778" y="8"/>
                  </a:lnTo>
                  <a:lnTo>
                    <a:pt x="780" y="8"/>
                  </a:lnTo>
                  <a:lnTo>
                    <a:pt x="780" y="8"/>
                  </a:lnTo>
                  <a:lnTo>
                    <a:pt x="780" y="6"/>
                  </a:lnTo>
                  <a:lnTo>
                    <a:pt x="780" y="6"/>
                  </a:lnTo>
                  <a:lnTo>
                    <a:pt x="784" y="6"/>
                  </a:lnTo>
                  <a:lnTo>
                    <a:pt x="786" y="6"/>
                  </a:lnTo>
                  <a:lnTo>
                    <a:pt x="786" y="6"/>
                  </a:lnTo>
                  <a:lnTo>
                    <a:pt x="788" y="8"/>
                  </a:lnTo>
                  <a:lnTo>
                    <a:pt x="788" y="8"/>
                  </a:lnTo>
                  <a:lnTo>
                    <a:pt x="790" y="8"/>
                  </a:lnTo>
                  <a:lnTo>
                    <a:pt x="790" y="8"/>
                  </a:lnTo>
                  <a:lnTo>
                    <a:pt x="790" y="6"/>
                  </a:lnTo>
                  <a:lnTo>
                    <a:pt x="790" y="6"/>
                  </a:lnTo>
                  <a:lnTo>
                    <a:pt x="790" y="6"/>
                  </a:lnTo>
                  <a:lnTo>
                    <a:pt x="798" y="6"/>
                  </a:lnTo>
                  <a:lnTo>
                    <a:pt x="798" y="6"/>
                  </a:lnTo>
                  <a:lnTo>
                    <a:pt x="800" y="6"/>
                  </a:lnTo>
                  <a:lnTo>
                    <a:pt x="800" y="6"/>
                  </a:lnTo>
                  <a:lnTo>
                    <a:pt x="806" y="6"/>
                  </a:lnTo>
                  <a:lnTo>
                    <a:pt x="806" y="6"/>
                  </a:lnTo>
                  <a:lnTo>
                    <a:pt x="806" y="6"/>
                  </a:lnTo>
                  <a:lnTo>
                    <a:pt x="806" y="6"/>
                  </a:lnTo>
                  <a:lnTo>
                    <a:pt x="808" y="6"/>
                  </a:lnTo>
                  <a:lnTo>
                    <a:pt x="808" y="6"/>
                  </a:lnTo>
                  <a:lnTo>
                    <a:pt x="810" y="6"/>
                  </a:lnTo>
                  <a:lnTo>
                    <a:pt x="810" y="6"/>
                  </a:lnTo>
                  <a:lnTo>
                    <a:pt x="812" y="4"/>
                  </a:lnTo>
                  <a:lnTo>
                    <a:pt x="812" y="4"/>
                  </a:lnTo>
                  <a:lnTo>
                    <a:pt x="816" y="4"/>
                  </a:lnTo>
                  <a:lnTo>
                    <a:pt x="816" y="4"/>
                  </a:lnTo>
                  <a:lnTo>
                    <a:pt x="818" y="4"/>
                  </a:lnTo>
                  <a:lnTo>
                    <a:pt x="818" y="4"/>
                  </a:lnTo>
                  <a:lnTo>
                    <a:pt x="818" y="4"/>
                  </a:lnTo>
                  <a:lnTo>
                    <a:pt x="818" y="4"/>
                  </a:lnTo>
                  <a:lnTo>
                    <a:pt x="818" y="4"/>
                  </a:lnTo>
                  <a:lnTo>
                    <a:pt x="818" y="4"/>
                  </a:lnTo>
                  <a:lnTo>
                    <a:pt x="818" y="4"/>
                  </a:lnTo>
                  <a:lnTo>
                    <a:pt x="818" y="4"/>
                  </a:lnTo>
                  <a:lnTo>
                    <a:pt x="820" y="4"/>
                  </a:lnTo>
                  <a:lnTo>
                    <a:pt x="820" y="4"/>
                  </a:lnTo>
                  <a:lnTo>
                    <a:pt x="822" y="4"/>
                  </a:lnTo>
                  <a:lnTo>
                    <a:pt x="822" y="4"/>
                  </a:lnTo>
                  <a:lnTo>
                    <a:pt x="826" y="4"/>
                  </a:lnTo>
                  <a:lnTo>
                    <a:pt x="826" y="4"/>
                  </a:lnTo>
                  <a:lnTo>
                    <a:pt x="832" y="4"/>
                  </a:lnTo>
                  <a:lnTo>
                    <a:pt x="832" y="4"/>
                  </a:lnTo>
                  <a:lnTo>
                    <a:pt x="834" y="4"/>
                  </a:lnTo>
                  <a:lnTo>
                    <a:pt x="834" y="4"/>
                  </a:lnTo>
                  <a:lnTo>
                    <a:pt x="838" y="4"/>
                  </a:lnTo>
                  <a:lnTo>
                    <a:pt x="838" y="4"/>
                  </a:lnTo>
                  <a:lnTo>
                    <a:pt x="840" y="4"/>
                  </a:lnTo>
                  <a:lnTo>
                    <a:pt x="840" y="4"/>
                  </a:lnTo>
                  <a:lnTo>
                    <a:pt x="848" y="4"/>
                  </a:lnTo>
                  <a:lnTo>
                    <a:pt x="848" y="4"/>
                  </a:lnTo>
                  <a:lnTo>
                    <a:pt x="850" y="6"/>
                  </a:lnTo>
                  <a:lnTo>
                    <a:pt x="850" y="6"/>
                  </a:lnTo>
                  <a:lnTo>
                    <a:pt x="852" y="6"/>
                  </a:lnTo>
                  <a:lnTo>
                    <a:pt x="852" y="6"/>
                  </a:lnTo>
                  <a:lnTo>
                    <a:pt x="854" y="6"/>
                  </a:lnTo>
                  <a:lnTo>
                    <a:pt x="854" y="6"/>
                  </a:lnTo>
                  <a:lnTo>
                    <a:pt x="856" y="6"/>
                  </a:lnTo>
                  <a:lnTo>
                    <a:pt x="856" y="6"/>
                  </a:lnTo>
                  <a:lnTo>
                    <a:pt x="860" y="6"/>
                  </a:lnTo>
                  <a:lnTo>
                    <a:pt x="860" y="6"/>
                  </a:lnTo>
                  <a:lnTo>
                    <a:pt x="860" y="6"/>
                  </a:lnTo>
                  <a:lnTo>
                    <a:pt x="860" y="6"/>
                  </a:lnTo>
                  <a:lnTo>
                    <a:pt x="860" y="6"/>
                  </a:lnTo>
                  <a:lnTo>
                    <a:pt x="860" y="6"/>
                  </a:lnTo>
                  <a:lnTo>
                    <a:pt x="864" y="4"/>
                  </a:lnTo>
                  <a:lnTo>
                    <a:pt x="864" y="4"/>
                  </a:lnTo>
                  <a:lnTo>
                    <a:pt x="868" y="4"/>
                  </a:lnTo>
                  <a:lnTo>
                    <a:pt x="868" y="4"/>
                  </a:lnTo>
                  <a:lnTo>
                    <a:pt x="874" y="4"/>
                  </a:lnTo>
                  <a:lnTo>
                    <a:pt x="880" y="4"/>
                  </a:lnTo>
                  <a:lnTo>
                    <a:pt x="880" y="4"/>
                  </a:lnTo>
                  <a:lnTo>
                    <a:pt x="888" y="4"/>
                  </a:lnTo>
                  <a:lnTo>
                    <a:pt x="888" y="4"/>
                  </a:lnTo>
                  <a:lnTo>
                    <a:pt x="894" y="4"/>
                  </a:lnTo>
                  <a:lnTo>
                    <a:pt x="894" y="4"/>
                  </a:lnTo>
                  <a:lnTo>
                    <a:pt x="896" y="4"/>
                  </a:lnTo>
                  <a:lnTo>
                    <a:pt x="896" y="4"/>
                  </a:lnTo>
                  <a:lnTo>
                    <a:pt x="912" y="4"/>
                  </a:lnTo>
                  <a:lnTo>
                    <a:pt x="912" y="4"/>
                  </a:lnTo>
                  <a:lnTo>
                    <a:pt x="914" y="6"/>
                  </a:lnTo>
                  <a:lnTo>
                    <a:pt x="914" y="6"/>
                  </a:lnTo>
                  <a:lnTo>
                    <a:pt x="928" y="6"/>
                  </a:lnTo>
                  <a:lnTo>
                    <a:pt x="928" y="6"/>
                  </a:lnTo>
                  <a:lnTo>
                    <a:pt x="930" y="6"/>
                  </a:lnTo>
                  <a:lnTo>
                    <a:pt x="930" y="6"/>
                  </a:lnTo>
                  <a:lnTo>
                    <a:pt x="932" y="4"/>
                  </a:lnTo>
                  <a:lnTo>
                    <a:pt x="932" y="4"/>
                  </a:lnTo>
                  <a:lnTo>
                    <a:pt x="936" y="6"/>
                  </a:lnTo>
                  <a:lnTo>
                    <a:pt x="936" y="6"/>
                  </a:lnTo>
                  <a:lnTo>
                    <a:pt x="942" y="4"/>
                  </a:lnTo>
                  <a:lnTo>
                    <a:pt x="942" y="4"/>
                  </a:lnTo>
                  <a:lnTo>
                    <a:pt x="948" y="4"/>
                  </a:lnTo>
                  <a:lnTo>
                    <a:pt x="948" y="4"/>
                  </a:lnTo>
                  <a:lnTo>
                    <a:pt x="950" y="4"/>
                  </a:lnTo>
                  <a:lnTo>
                    <a:pt x="950" y="4"/>
                  </a:lnTo>
                  <a:lnTo>
                    <a:pt x="950" y="4"/>
                  </a:lnTo>
                  <a:lnTo>
                    <a:pt x="950" y="4"/>
                  </a:lnTo>
                  <a:lnTo>
                    <a:pt x="952" y="4"/>
                  </a:lnTo>
                  <a:lnTo>
                    <a:pt x="952" y="4"/>
                  </a:lnTo>
                  <a:lnTo>
                    <a:pt x="954" y="4"/>
                  </a:lnTo>
                  <a:lnTo>
                    <a:pt x="954" y="4"/>
                  </a:lnTo>
                  <a:lnTo>
                    <a:pt x="956" y="4"/>
                  </a:lnTo>
                  <a:lnTo>
                    <a:pt x="960" y="4"/>
                  </a:lnTo>
                  <a:lnTo>
                    <a:pt x="960" y="4"/>
                  </a:lnTo>
                  <a:lnTo>
                    <a:pt x="962" y="4"/>
                  </a:lnTo>
                  <a:lnTo>
                    <a:pt x="962" y="4"/>
                  </a:lnTo>
                  <a:lnTo>
                    <a:pt x="968" y="4"/>
                  </a:lnTo>
                  <a:lnTo>
                    <a:pt x="968" y="4"/>
                  </a:lnTo>
                  <a:lnTo>
                    <a:pt x="968" y="4"/>
                  </a:lnTo>
                  <a:lnTo>
                    <a:pt x="968" y="2"/>
                  </a:lnTo>
                  <a:lnTo>
                    <a:pt x="968" y="2"/>
                  </a:lnTo>
                  <a:lnTo>
                    <a:pt x="980" y="6"/>
                  </a:lnTo>
                  <a:lnTo>
                    <a:pt x="980" y="6"/>
                  </a:lnTo>
                  <a:lnTo>
                    <a:pt x="984" y="6"/>
                  </a:lnTo>
                  <a:lnTo>
                    <a:pt x="988" y="6"/>
                  </a:lnTo>
                  <a:lnTo>
                    <a:pt x="988" y="6"/>
                  </a:lnTo>
                  <a:lnTo>
                    <a:pt x="990" y="4"/>
                  </a:lnTo>
                  <a:lnTo>
                    <a:pt x="990" y="4"/>
                  </a:lnTo>
                  <a:lnTo>
                    <a:pt x="994" y="4"/>
                  </a:lnTo>
                  <a:lnTo>
                    <a:pt x="994" y="4"/>
                  </a:lnTo>
                  <a:lnTo>
                    <a:pt x="996" y="4"/>
                  </a:lnTo>
                  <a:lnTo>
                    <a:pt x="996" y="4"/>
                  </a:lnTo>
                  <a:lnTo>
                    <a:pt x="998" y="6"/>
                  </a:lnTo>
                  <a:lnTo>
                    <a:pt x="998" y="6"/>
                  </a:lnTo>
                  <a:lnTo>
                    <a:pt x="1000" y="6"/>
                  </a:lnTo>
                  <a:lnTo>
                    <a:pt x="1000" y="6"/>
                  </a:lnTo>
                  <a:lnTo>
                    <a:pt x="1000" y="6"/>
                  </a:lnTo>
                  <a:lnTo>
                    <a:pt x="1000" y="6"/>
                  </a:lnTo>
                  <a:lnTo>
                    <a:pt x="1002" y="4"/>
                  </a:lnTo>
                  <a:lnTo>
                    <a:pt x="1002" y="4"/>
                  </a:lnTo>
                  <a:lnTo>
                    <a:pt x="1004" y="4"/>
                  </a:lnTo>
                  <a:lnTo>
                    <a:pt x="1004" y="4"/>
                  </a:lnTo>
                  <a:lnTo>
                    <a:pt x="1008" y="4"/>
                  </a:lnTo>
                  <a:lnTo>
                    <a:pt x="1008" y="4"/>
                  </a:lnTo>
                  <a:lnTo>
                    <a:pt x="1010" y="4"/>
                  </a:lnTo>
                  <a:lnTo>
                    <a:pt x="1010" y="4"/>
                  </a:lnTo>
                  <a:lnTo>
                    <a:pt x="1014" y="2"/>
                  </a:lnTo>
                  <a:lnTo>
                    <a:pt x="1014" y="2"/>
                  </a:lnTo>
                  <a:lnTo>
                    <a:pt x="1018" y="2"/>
                  </a:lnTo>
                  <a:lnTo>
                    <a:pt x="1018" y="2"/>
                  </a:lnTo>
                  <a:lnTo>
                    <a:pt x="1020" y="2"/>
                  </a:lnTo>
                  <a:lnTo>
                    <a:pt x="1024" y="4"/>
                  </a:lnTo>
                  <a:lnTo>
                    <a:pt x="1024" y="4"/>
                  </a:lnTo>
                  <a:lnTo>
                    <a:pt x="1026" y="2"/>
                  </a:lnTo>
                  <a:lnTo>
                    <a:pt x="1026" y="2"/>
                  </a:lnTo>
                  <a:lnTo>
                    <a:pt x="1030" y="4"/>
                  </a:lnTo>
                  <a:lnTo>
                    <a:pt x="1030" y="4"/>
                  </a:lnTo>
                  <a:lnTo>
                    <a:pt x="1032" y="4"/>
                  </a:lnTo>
                  <a:lnTo>
                    <a:pt x="1032" y="4"/>
                  </a:lnTo>
                  <a:lnTo>
                    <a:pt x="1032" y="4"/>
                  </a:lnTo>
                  <a:lnTo>
                    <a:pt x="1032" y="4"/>
                  </a:lnTo>
                  <a:lnTo>
                    <a:pt x="1034" y="6"/>
                  </a:lnTo>
                  <a:lnTo>
                    <a:pt x="1034" y="6"/>
                  </a:lnTo>
                  <a:lnTo>
                    <a:pt x="1036" y="6"/>
                  </a:lnTo>
                  <a:lnTo>
                    <a:pt x="1036" y="6"/>
                  </a:lnTo>
                  <a:lnTo>
                    <a:pt x="1038" y="6"/>
                  </a:lnTo>
                  <a:lnTo>
                    <a:pt x="1038" y="6"/>
                  </a:lnTo>
                  <a:lnTo>
                    <a:pt x="1038" y="4"/>
                  </a:lnTo>
                  <a:lnTo>
                    <a:pt x="1038" y="4"/>
                  </a:lnTo>
                  <a:lnTo>
                    <a:pt x="1042" y="4"/>
                  </a:lnTo>
                  <a:lnTo>
                    <a:pt x="1042" y="4"/>
                  </a:lnTo>
                  <a:lnTo>
                    <a:pt x="1046" y="2"/>
                  </a:lnTo>
                  <a:lnTo>
                    <a:pt x="1046" y="2"/>
                  </a:lnTo>
                  <a:lnTo>
                    <a:pt x="1058" y="6"/>
                  </a:lnTo>
                  <a:lnTo>
                    <a:pt x="1058" y="6"/>
                  </a:lnTo>
                  <a:lnTo>
                    <a:pt x="1060" y="4"/>
                  </a:lnTo>
                  <a:lnTo>
                    <a:pt x="1060" y="4"/>
                  </a:lnTo>
                  <a:lnTo>
                    <a:pt x="1066" y="4"/>
                  </a:lnTo>
                  <a:lnTo>
                    <a:pt x="1066" y="4"/>
                  </a:lnTo>
                  <a:lnTo>
                    <a:pt x="1068" y="6"/>
                  </a:lnTo>
                  <a:lnTo>
                    <a:pt x="1068" y="6"/>
                  </a:lnTo>
                  <a:lnTo>
                    <a:pt x="1070" y="4"/>
                  </a:lnTo>
                  <a:lnTo>
                    <a:pt x="1070" y="4"/>
                  </a:lnTo>
                  <a:lnTo>
                    <a:pt x="1070" y="4"/>
                  </a:lnTo>
                  <a:lnTo>
                    <a:pt x="1076" y="4"/>
                  </a:lnTo>
                  <a:lnTo>
                    <a:pt x="1080" y="6"/>
                  </a:lnTo>
                  <a:lnTo>
                    <a:pt x="1080" y="6"/>
                  </a:lnTo>
                  <a:lnTo>
                    <a:pt x="1082" y="4"/>
                  </a:lnTo>
                  <a:lnTo>
                    <a:pt x="1082" y="4"/>
                  </a:lnTo>
                  <a:lnTo>
                    <a:pt x="1082" y="4"/>
                  </a:lnTo>
                  <a:lnTo>
                    <a:pt x="1082" y="4"/>
                  </a:lnTo>
                  <a:lnTo>
                    <a:pt x="1088" y="4"/>
                  </a:lnTo>
                  <a:lnTo>
                    <a:pt x="1088" y="4"/>
                  </a:lnTo>
                  <a:lnTo>
                    <a:pt x="1092" y="2"/>
                  </a:lnTo>
                  <a:lnTo>
                    <a:pt x="1092" y="2"/>
                  </a:lnTo>
                  <a:lnTo>
                    <a:pt x="1098" y="2"/>
                  </a:lnTo>
                  <a:lnTo>
                    <a:pt x="1098" y="2"/>
                  </a:lnTo>
                  <a:lnTo>
                    <a:pt x="1102" y="2"/>
                  </a:lnTo>
                  <a:lnTo>
                    <a:pt x="1102" y="2"/>
                  </a:lnTo>
                  <a:lnTo>
                    <a:pt x="1104" y="2"/>
                  </a:lnTo>
                  <a:lnTo>
                    <a:pt x="1104" y="2"/>
                  </a:lnTo>
                  <a:lnTo>
                    <a:pt x="1108" y="2"/>
                  </a:lnTo>
                  <a:lnTo>
                    <a:pt x="1108" y="2"/>
                  </a:lnTo>
                  <a:lnTo>
                    <a:pt x="1112" y="2"/>
                  </a:lnTo>
                  <a:lnTo>
                    <a:pt x="1112" y="2"/>
                  </a:lnTo>
                  <a:lnTo>
                    <a:pt x="1112" y="2"/>
                  </a:lnTo>
                  <a:lnTo>
                    <a:pt x="1112" y="2"/>
                  </a:lnTo>
                  <a:lnTo>
                    <a:pt x="1118" y="0"/>
                  </a:lnTo>
                  <a:lnTo>
                    <a:pt x="1118" y="0"/>
                  </a:lnTo>
                  <a:lnTo>
                    <a:pt x="1122" y="2"/>
                  </a:lnTo>
                  <a:lnTo>
                    <a:pt x="1122" y="2"/>
                  </a:lnTo>
                  <a:lnTo>
                    <a:pt x="1122" y="2"/>
                  </a:lnTo>
                  <a:lnTo>
                    <a:pt x="1122" y="2"/>
                  </a:lnTo>
                  <a:lnTo>
                    <a:pt x="1126" y="2"/>
                  </a:lnTo>
                  <a:lnTo>
                    <a:pt x="1126" y="2"/>
                  </a:lnTo>
                  <a:lnTo>
                    <a:pt x="1126" y="2"/>
                  </a:lnTo>
                  <a:lnTo>
                    <a:pt x="1126" y="2"/>
                  </a:lnTo>
                  <a:lnTo>
                    <a:pt x="1130" y="0"/>
                  </a:lnTo>
                  <a:lnTo>
                    <a:pt x="1130" y="0"/>
                  </a:lnTo>
                  <a:lnTo>
                    <a:pt x="1136" y="0"/>
                  </a:lnTo>
                  <a:lnTo>
                    <a:pt x="1136" y="0"/>
                  </a:lnTo>
                  <a:lnTo>
                    <a:pt x="1140" y="0"/>
                  </a:lnTo>
                  <a:lnTo>
                    <a:pt x="1140" y="0"/>
                  </a:lnTo>
                  <a:lnTo>
                    <a:pt x="1146" y="0"/>
                  </a:lnTo>
                  <a:lnTo>
                    <a:pt x="1146" y="0"/>
                  </a:lnTo>
                  <a:lnTo>
                    <a:pt x="1152" y="0"/>
                  </a:lnTo>
                  <a:lnTo>
                    <a:pt x="1152" y="0"/>
                  </a:lnTo>
                  <a:lnTo>
                    <a:pt x="1156" y="0"/>
                  </a:lnTo>
                  <a:lnTo>
                    <a:pt x="1156" y="0"/>
                  </a:lnTo>
                  <a:lnTo>
                    <a:pt x="1158" y="0"/>
                  </a:lnTo>
                  <a:lnTo>
                    <a:pt x="1158" y="0"/>
                  </a:lnTo>
                  <a:lnTo>
                    <a:pt x="1162" y="0"/>
                  </a:lnTo>
                  <a:lnTo>
                    <a:pt x="1162" y="0"/>
                  </a:lnTo>
                  <a:lnTo>
                    <a:pt x="1166" y="0"/>
                  </a:lnTo>
                  <a:lnTo>
                    <a:pt x="1166" y="0"/>
                  </a:lnTo>
                  <a:lnTo>
                    <a:pt x="1172" y="0"/>
                  </a:lnTo>
                  <a:lnTo>
                    <a:pt x="1172" y="0"/>
                  </a:lnTo>
                  <a:lnTo>
                    <a:pt x="1174" y="0"/>
                  </a:lnTo>
                  <a:lnTo>
                    <a:pt x="1174" y="0"/>
                  </a:lnTo>
                  <a:lnTo>
                    <a:pt x="1178" y="2"/>
                  </a:lnTo>
                  <a:lnTo>
                    <a:pt x="1178" y="2"/>
                  </a:lnTo>
                  <a:lnTo>
                    <a:pt x="1186" y="2"/>
                  </a:lnTo>
                  <a:lnTo>
                    <a:pt x="1186" y="2"/>
                  </a:lnTo>
                  <a:lnTo>
                    <a:pt x="1190" y="2"/>
                  </a:lnTo>
                  <a:lnTo>
                    <a:pt x="1194" y="2"/>
                  </a:lnTo>
                  <a:lnTo>
                    <a:pt x="1194" y="2"/>
                  </a:lnTo>
                  <a:lnTo>
                    <a:pt x="1194" y="2"/>
                  </a:lnTo>
                  <a:lnTo>
                    <a:pt x="1194" y="2"/>
                  </a:lnTo>
                  <a:lnTo>
                    <a:pt x="1196" y="2"/>
                  </a:lnTo>
                  <a:lnTo>
                    <a:pt x="1196" y="2"/>
                  </a:lnTo>
                  <a:lnTo>
                    <a:pt x="1196" y="2"/>
                  </a:lnTo>
                  <a:lnTo>
                    <a:pt x="1196" y="2"/>
                  </a:lnTo>
                  <a:lnTo>
                    <a:pt x="1198" y="2"/>
                  </a:lnTo>
                  <a:lnTo>
                    <a:pt x="1198" y="2"/>
                  </a:lnTo>
                  <a:lnTo>
                    <a:pt x="1200" y="0"/>
                  </a:lnTo>
                  <a:lnTo>
                    <a:pt x="1200" y="0"/>
                  </a:lnTo>
                  <a:lnTo>
                    <a:pt x="1206" y="2"/>
                  </a:lnTo>
                  <a:lnTo>
                    <a:pt x="1206" y="2"/>
                  </a:lnTo>
                  <a:lnTo>
                    <a:pt x="1208" y="2"/>
                  </a:lnTo>
                  <a:lnTo>
                    <a:pt x="1208" y="2"/>
                  </a:lnTo>
                  <a:lnTo>
                    <a:pt x="1210" y="2"/>
                  </a:lnTo>
                  <a:lnTo>
                    <a:pt x="1210" y="2"/>
                  </a:lnTo>
                  <a:lnTo>
                    <a:pt x="1210" y="2"/>
                  </a:lnTo>
                  <a:lnTo>
                    <a:pt x="1210" y="2"/>
                  </a:lnTo>
                  <a:lnTo>
                    <a:pt x="1210" y="2"/>
                  </a:lnTo>
                  <a:lnTo>
                    <a:pt x="1210" y="2"/>
                  </a:lnTo>
                  <a:lnTo>
                    <a:pt x="1212" y="2"/>
                  </a:lnTo>
                  <a:lnTo>
                    <a:pt x="1212" y="2"/>
                  </a:lnTo>
                  <a:lnTo>
                    <a:pt x="1218" y="2"/>
                  </a:lnTo>
                  <a:lnTo>
                    <a:pt x="1218" y="2"/>
                  </a:lnTo>
                  <a:lnTo>
                    <a:pt x="1220" y="0"/>
                  </a:lnTo>
                  <a:lnTo>
                    <a:pt x="1220" y="0"/>
                  </a:lnTo>
                  <a:lnTo>
                    <a:pt x="1222" y="0"/>
                  </a:lnTo>
                  <a:lnTo>
                    <a:pt x="1222" y="0"/>
                  </a:lnTo>
                  <a:lnTo>
                    <a:pt x="1224" y="2"/>
                  </a:lnTo>
                  <a:lnTo>
                    <a:pt x="1224" y="2"/>
                  </a:lnTo>
                  <a:lnTo>
                    <a:pt x="1232" y="2"/>
                  </a:lnTo>
                  <a:lnTo>
                    <a:pt x="1232" y="2"/>
                  </a:lnTo>
                  <a:lnTo>
                    <a:pt x="1234" y="2"/>
                  </a:lnTo>
                  <a:lnTo>
                    <a:pt x="1234" y="2"/>
                  </a:lnTo>
                  <a:lnTo>
                    <a:pt x="1234" y="2"/>
                  </a:lnTo>
                  <a:lnTo>
                    <a:pt x="1234" y="2"/>
                  </a:lnTo>
                  <a:lnTo>
                    <a:pt x="1236" y="2"/>
                  </a:lnTo>
                  <a:lnTo>
                    <a:pt x="1236" y="2"/>
                  </a:lnTo>
                  <a:lnTo>
                    <a:pt x="1240" y="2"/>
                  </a:lnTo>
                  <a:lnTo>
                    <a:pt x="1240" y="2"/>
                  </a:lnTo>
                  <a:lnTo>
                    <a:pt x="1246" y="2"/>
                  </a:lnTo>
                  <a:lnTo>
                    <a:pt x="1246" y="2"/>
                  </a:lnTo>
                  <a:lnTo>
                    <a:pt x="1246" y="2"/>
                  </a:lnTo>
                  <a:lnTo>
                    <a:pt x="1246" y="2"/>
                  </a:lnTo>
                  <a:lnTo>
                    <a:pt x="1246" y="2"/>
                  </a:lnTo>
                  <a:lnTo>
                    <a:pt x="1246" y="2"/>
                  </a:lnTo>
                  <a:lnTo>
                    <a:pt x="1248" y="2"/>
                  </a:lnTo>
                  <a:lnTo>
                    <a:pt x="1248" y="2"/>
                  </a:lnTo>
                  <a:lnTo>
                    <a:pt x="1252" y="4"/>
                  </a:lnTo>
                  <a:lnTo>
                    <a:pt x="1252" y="4"/>
                  </a:lnTo>
                  <a:lnTo>
                    <a:pt x="1254" y="2"/>
                  </a:lnTo>
                  <a:lnTo>
                    <a:pt x="1254" y="2"/>
                  </a:lnTo>
                  <a:lnTo>
                    <a:pt x="1256" y="4"/>
                  </a:lnTo>
                  <a:lnTo>
                    <a:pt x="1256" y="4"/>
                  </a:lnTo>
                  <a:lnTo>
                    <a:pt x="1260" y="4"/>
                  </a:lnTo>
                  <a:lnTo>
                    <a:pt x="1260" y="4"/>
                  </a:lnTo>
                  <a:lnTo>
                    <a:pt x="1260" y="2"/>
                  </a:lnTo>
                  <a:lnTo>
                    <a:pt x="1260" y="2"/>
                  </a:lnTo>
                  <a:lnTo>
                    <a:pt x="1262" y="4"/>
                  </a:lnTo>
                  <a:lnTo>
                    <a:pt x="1262" y="4"/>
                  </a:lnTo>
                  <a:lnTo>
                    <a:pt x="1266" y="2"/>
                  </a:lnTo>
                  <a:lnTo>
                    <a:pt x="1266" y="2"/>
                  </a:lnTo>
                  <a:lnTo>
                    <a:pt x="1268" y="6"/>
                  </a:lnTo>
                  <a:lnTo>
                    <a:pt x="1268" y="6"/>
                  </a:lnTo>
                  <a:lnTo>
                    <a:pt x="1276" y="6"/>
                  </a:lnTo>
                  <a:lnTo>
                    <a:pt x="1276" y="6"/>
                  </a:lnTo>
                  <a:lnTo>
                    <a:pt x="1280" y="6"/>
                  </a:lnTo>
                  <a:lnTo>
                    <a:pt x="1282" y="4"/>
                  </a:lnTo>
                  <a:lnTo>
                    <a:pt x="1282" y="4"/>
                  </a:lnTo>
                  <a:lnTo>
                    <a:pt x="1286" y="4"/>
                  </a:lnTo>
                  <a:lnTo>
                    <a:pt x="1286" y="4"/>
                  </a:lnTo>
                  <a:lnTo>
                    <a:pt x="1288" y="4"/>
                  </a:lnTo>
                  <a:lnTo>
                    <a:pt x="1288" y="4"/>
                  </a:lnTo>
                  <a:lnTo>
                    <a:pt x="1294" y="4"/>
                  </a:lnTo>
                  <a:lnTo>
                    <a:pt x="1294" y="4"/>
                  </a:lnTo>
                  <a:lnTo>
                    <a:pt x="1300" y="2"/>
                  </a:lnTo>
                  <a:lnTo>
                    <a:pt x="1300" y="2"/>
                  </a:lnTo>
                  <a:lnTo>
                    <a:pt x="1302" y="4"/>
                  </a:lnTo>
                  <a:lnTo>
                    <a:pt x="1302" y="4"/>
                  </a:lnTo>
                  <a:lnTo>
                    <a:pt x="1304" y="4"/>
                  </a:lnTo>
                  <a:lnTo>
                    <a:pt x="1304" y="4"/>
                  </a:lnTo>
                  <a:lnTo>
                    <a:pt x="1314" y="2"/>
                  </a:lnTo>
                  <a:lnTo>
                    <a:pt x="1314" y="2"/>
                  </a:lnTo>
                  <a:lnTo>
                    <a:pt x="1318" y="4"/>
                  </a:lnTo>
                  <a:lnTo>
                    <a:pt x="1322" y="2"/>
                  </a:lnTo>
                  <a:lnTo>
                    <a:pt x="1322" y="2"/>
                  </a:lnTo>
                  <a:lnTo>
                    <a:pt x="1324" y="4"/>
                  </a:lnTo>
                  <a:lnTo>
                    <a:pt x="1324" y="4"/>
                  </a:lnTo>
                  <a:lnTo>
                    <a:pt x="1326" y="4"/>
                  </a:lnTo>
                  <a:lnTo>
                    <a:pt x="1326" y="4"/>
                  </a:lnTo>
                  <a:lnTo>
                    <a:pt x="1328" y="4"/>
                  </a:lnTo>
                  <a:lnTo>
                    <a:pt x="1328" y="4"/>
                  </a:lnTo>
                  <a:lnTo>
                    <a:pt x="1328" y="4"/>
                  </a:lnTo>
                  <a:lnTo>
                    <a:pt x="1328" y="4"/>
                  </a:lnTo>
                  <a:lnTo>
                    <a:pt x="1330" y="4"/>
                  </a:lnTo>
                  <a:lnTo>
                    <a:pt x="1330" y="4"/>
                  </a:lnTo>
                  <a:lnTo>
                    <a:pt x="1330" y="4"/>
                  </a:lnTo>
                  <a:lnTo>
                    <a:pt x="1330" y="4"/>
                  </a:lnTo>
                  <a:lnTo>
                    <a:pt x="1332" y="4"/>
                  </a:lnTo>
                  <a:lnTo>
                    <a:pt x="1332" y="4"/>
                  </a:lnTo>
                  <a:lnTo>
                    <a:pt x="1336" y="4"/>
                  </a:lnTo>
                  <a:lnTo>
                    <a:pt x="1336" y="4"/>
                  </a:lnTo>
                  <a:lnTo>
                    <a:pt x="1340" y="4"/>
                  </a:lnTo>
                  <a:lnTo>
                    <a:pt x="1344" y="4"/>
                  </a:lnTo>
                  <a:lnTo>
                    <a:pt x="1344" y="4"/>
                  </a:lnTo>
                  <a:lnTo>
                    <a:pt x="1346" y="4"/>
                  </a:lnTo>
                  <a:lnTo>
                    <a:pt x="1346" y="4"/>
                  </a:lnTo>
                  <a:lnTo>
                    <a:pt x="1348" y="4"/>
                  </a:lnTo>
                  <a:lnTo>
                    <a:pt x="1348" y="4"/>
                  </a:lnTo>
                  <a:lnTo>
                    <a:pt x="1352" y="4"/>
                  </a:lnTo>
                  <a:lnTo>
                    <a:pt x="1352" y="4"/>
                  </a:lnTo>
                  <a:lnTo>
                    <a:pt x="1356" y="4"/>
                  </a:lnTo>
                  <a:lnTo>
                    <a:pt x="1356" y="4"/>
                  </a:lnTo>
                  <a:lnTo>
                    <a:pt x="1360" y="4"/>
                  </a:lnTo>
                  <a:lnTo>
                    <a:pt x="1360" y="4"/>
                  </a:lnTo>
                  <a:lnTo>
                    <a:pt x="1362" y="4"/>
                  </a:lnTo>
                  <a:lnTo>
                    <a:pt x="1362" y="4"/>
                  </a:lnTo>
                  <a:lnTo>
                    <a:pt x="1366" y="6"/>
                  </a:lnTo>
                  <a:lnTo>
                    <a:pt x="1366" y="6"/>
                  </a:lnTo>
                  <a:lnTo>
                    <a:pt x="1366" y="8"/>
                  </a:lnTo>
                  <a:lnTo>
                    <a:pt x="1366" y="8"/>
                  </a:lnTo>
                  <a:lnTo>
                    <a:pt x="1368" y="8"/>
                  </a:lnTo>
                  <a:lnTo>
                    <a:pt x="1370" y="8"/>
                  </a:lnTo>
                  <a:lnTo>
                    <a:pt x="1370" y="8"/>
                  </a:lnTo>
                  <a:lnTo>
                    <a:pt x="1374" y="6"/>
                  </a:lnTo>
                  <a:lnTo>
                    <a:pt x="1374" y="6"/>
                  </a:lnTo>
                  <a:lnTo>
                    <a:pt x="1376" y="6"/>
                  </a:lnTo>
                  <a:lnTo>
                    <a:pt x="1376" y="6"/>
                  </a:lnTo>
                  <a:lnTo>
                    <a:pt x="1376" y="4"/>
                  </a:lnTo>
                  <a:lnTo>
                    <a:pt x="1376" y="4"/>
                  </a:lnTo>
                  <a:lnTo>
                    <a:pt x="1376" y="6"/>
                  </a:lnTo>
                  <a:lnTo>
                    <a:pt x="1376" y="6"/>
                  </a:lnTo>
                  <a:lnTo>
                    <a:pt x="1378" y="4"/>
                  </a:lnTo>
                  <a:lnTo>
                    <a:pt x="1378" y="4"/>
                  </a:lnTo>
                  <a:lnTo>
                    <a:pt x="1378" y="6"/>
                  </a:lnTo>
                  <a:lnTo>
                    <a:pt x="1378" y="6"/>
                  </a:lnTo>
                  <a:lnTo>
                    <a:pt x="1384" y="4"/>
                  </a:lnTo>
                  <a:lnTo>
                    <a:pt x="1384" y="4"/>
                  </a:lnTo>
                  <a:lnTo>
                    <a:pt x="1386" y="6"/>
                  </a:lnTo>
                  <a:lnTo>
                    <a:pt x="1386" y="6"/>
                  </a:lnTo>
                  <a:lnTo>
                    <a:pt x="1386" y="4"/>
                  </a:lnTo>
                  <a:lnTo>
                    <a:pt x="1386" y="4"/>
                  </a:lnTo>
                  <a:lnTo>
                    <a:pt x="1386" y="4"/>
                  </a:lnTo>
                  <a:lnTo>
                    <a:pt x="1386" y="4"/>
                  </a:lnTo>
                  <a:lnTo>
                    <a:pt x="1390" y="6"/>
                  </a:lnTo>
                  <a:lnTo>
                    <a:pt x="1390" y="6"/>
                  </a:lnTo>
                  <a:lnTo>
                    <a:pt x="1394" y="6"/>
                  </a:lnTo>
                  <a:lnTo>
                    <a:pt x="1394" y="6"/>
                  </a:lnTo>
                  <a:lnTo>
                    <a:pt x="1396" y="6"/>
                  </a:lnTo>
                  <a:lnTo>
                    <a:pt x="1396" y="6"/>
                  </a:lnTo>
                  <a:lnTo>
                    <a:pt x="1398" y="6"/>
                  </a:lnTo>
                  <a:lnTo>
                    <a:pt x="1398" y="6"/>
                  </a:lnTo>
                  <a:lnTo>
                    <a:pt x="1400" y="4"/>
                  </a:lnTo>
                  <a:lnTo>
                    <a:pt x="1400" y="4"/>
                  </a:lnTo>
                  <a:lnTo>
                    <a:pt x="1402" y="6"/>
                  </a:lnTo>
                  <a:lnTo>
                    <a:pt x="1402" y="6"/>
                  </a:lnTo>
                  <a:lnTo>
                    <a:pt x="1402" y="4"/>
                  </a:lnTo>
                  <a:lnTo>
                    <a:pt x="1402" y="4"/>
                  </a:lnTo>
                  <a:lnTo>
                    <a:pt x="1404" y="4"/>
                  </a:lnTo>
                  <a:lnTo>
                    <a:pt x="1404" y="4"/>
                  </a:lnTo>
                  <a:lnTo>
                    <a:pt x="1404" y="6"/>
                  </a:lnTo>
                  <a:lnTo>
                    <a:pt x="1404" y="6"/>
                  </a:lnTo>
                  <a:lnTo>
                    <a:pt x="1406" y="4"/>
                  </a:lnTo>
                  <a:lnTo>
                    <a:pt x="1406" y="4"/>
                  </a:lnTo>
                  <a:lnTo>
                    <a:pt x="1412" y="6"/>
                  </a:lnTo>
                  <a:lnTo>
                    <a:pt x="1412" y="6"/>
                  </a:lnTo>
                  <a:lnTo>
                    <a:pt x="1414" y="6"/>
                  </a:lnTo>
                  <a:lnTo>
                    <a:pt x="1414" y="6"/>
                  </a:lnTo>
                  <a:lnTo>
                    <a:pt x="1416" y="6"/>
                  </a:lnTo>
                  <a:lnTo>
                    <a:pt x="1416" y="6"/>
                  </a:lnTo>
                  <a:lnTo>
                    <a:pt x="1420" y="4"/>
                  </a:lnTo>
                  <a:lnTo>
                    <a:pt x="1420" y="4"/>
                  </a:lnTo>
                  <a:lnTo>
                    <a:pt x="1428" y="4"/>
                  </a:lnTo>
                  <a:lnTo>
                    <a:pt x="1428" y="4"/>
                  </a:lnTo>
                  <a:lnTo>
                    <a:pt x="1432" y="4"/>
                  </a:lnTo>
                  <a:lnTo>
                    <a:pt x="1432" y="4"/>
                  </a:lnTo>
                  <a:lnTo>
                    <a:pt x="1434" y="6"/>
                  </a:lnTo>
                  <a:lnTo>
                    <a:pt x="1434" y="6"/>
                  </a:lnTo>
                  <a:lnTo>
                    <a:pt x="1436" y="6"/>
                  </a:lnTo>
                  <a:lnTo>
                    <a:pt x="1436" y="6"/>
                  </a:lnTo>
                  <a:lnTo>
                    <a:pt x="1438" y="6"/>
                  </a:lnTo>
                  <a:lnTo>
                    <a:pt x="1438" y="6"/>
                  </a:lnTo>
                  <a:lnTo>
                    <a:pt x="1440" y="6"/>
                  </a:lnTo>
                  <a:lnTo>
                    <a:pt x="1440" y="6"/>
                  </a:lnTo>
                  <a:lnTo>
                    <a:pt x="1444" y="6"/>
                  </a:lnTo>
                  <a:lnTo>
                    <a:pt x="1444" y="6"/>
                  </a:lnTo>
                  <a:lnTo>
                    <a:pt x="1446" y="6"/>
                  </a:lnTo>
                  <a:lnTo>
                    <a:pt x="1446" y="6"/>
                  </a:lnTo>
                  <a:lnTo>
                    <a:pt x="1450" y="6"/>
                  </a:lnTo>
                  <a:lnTo>
                    <a:pt x="1450" y="6"/>
                  </a:lnTo>
                  <a:lnTo>
                    <a:pt x="1452" y="6"/>
                  </a:lnTo>
                  <a:lnTo>
                    <a:pt x="1452" y="6"/>
                  </a:lnTo>
                  <a:lnTo>
                    <a:pt x="1454" y="4"/>
                  </a:lnTo>
                  <a:lnTo>
                    <a:pt x="1454" y="4"/>
                  </a:lnTo>
                  <a:lnTo>
                    <a:pt x="1456" y="4"/>
                  </a:lnTo>
                  <a:lnTo>
                    <a:pt x="1456" y="4"/>
                  </a:lnTo>
                  <a:lnTo>
                    <a:pt x="1462" y="4"/>
                  </a:lnTo>
                  <a:lnTo>
                    <a:pt x="1462" y="4"/>
                  </a:lnTo>
                  <a:lnTo>
                    <a:pt x="1464" y="4"/>
                  </a:lnTo>
                  <a:lnTo>
                    <a:pt x="1464" y="4"/>
                  </a:lnTo>
                  <a:lnTo>
                    <a:pt x="1468" y="4"/>
                  </a:lnTo>
                  <a:lnTo>
                    <a:pt x="1468" y="4"/>
                  </a:lnTo>
                  <a:lnTo>
                    <a:pt x="1472" y="4"/>
                  </a:lnTo>
                  <a:lnTo>
                    <a:pt x="1472" y="4"/>
                  </a:lnTo>
                  <a:lnTo>
                    <a:pt x="1476" y="4"/>
                  </a:lnTo>
                  <a:lnTo>
                    <a:pt x="1476" y="4"/>
                  </a:lnTo>
                  <a:lnTo>
                    <a:pt x="1480" y="4"/>
                  </a:lnTo>
                  <a:lnTo>
                    <a:pt x="1480" y="4"/>
                  </a:lnTo>
                  <a:lnTo>
                    <a:pt x="1484" y="6"/>
                  </a:lnTo>
                  <a:lnTo>
                    <a:pt x="1484" y="6"/>
                  </a:lnTo>
                  <a:lnTo>
                    <a:pt x="1486" y="6"/>
                  </a:lnTo>
                  <a:lnTo>
                    <a:pt x="1486" y="6"/>
                  </a:lnTo>
                  <a:lnTo>
                    <a:pt x="1488" y="6"/>
                  </a:lnTo>
                  <a:lnTo>
                    <a:pt x="1488" y="6"/>
                  </a:lnTo>
                  <a:lnTo>
                    <a:pt x="1492" y="4"/>
                  </a:lnTo>
                  <a:lnTo>
                    <a:pt x="1492" y="4"/>
                  </a:lnTo>
                  <a:lnTo>
                    <a:pt x="1498" y="4"/>
                  </a:lnTo>
                  <a:lnTo>
                    <a:pt x="1498" y="4"/>
                  </a:lnTo>
                  <a:lnTo>
                    <a:pt x="1498" y="4"/>
                  </a:lnTo>
                  <a:lnTo>
                    <a:pt x="1498" y="4"/>
                  </a:lnTo>
                  <a:lnTo>
                    <a:pt x="1500" y="4"/>
                  </a:lnTo>
                  <a:lnTo>
                    <a:pt x="1500" y="4"/>
                  </a:lnTo>
                  <a:lnTo>
                    <a:pt x="1504" y="4"/>
                  </a:lnTo>
                  <a:lnTo>
                    <a:pt x="1504" y="4"/>
                  </a:lnTo>
                  <a:lnTo>
                    <a:pt x="1506" y="4"/>
                  </a:lnTo>
                  <a:lnTo>
                    <a:pt x="1506" y="4"/>
                  </a:lnTo>
                  <a:lnTo>
                    <a:pt x="1512" y="4"/>
                  </a:lnTo>
                  <a:lnTo>
                    <a:pt x="1512" y="4"/>
                  </a:lnTo>
                  <a:lnTo>
                    <a:pt x="1514" y="6"/>
                  </a:lnTo>
                  <a:lnTo>
                    <a:pt x="1514" y="6"/>
                  </a:lnTo>
                  <a:lnTo>
                    <a:pt x="1520" y="4"/>
                  </a:lnTo>
                  <a:lnTo>
                    <a:pt x="1526" y="4"/>
                  </a:lnTo>
                  <a:lnTo>
                    <a:pt x="1526" y="4"/>
                  </a:lnTo>
                  <a:lnTo>
                    <a:pt x="1526" y="4"/>
                  </a:lnTo>
                  <a:lnTo>
                    <a:pt x="1526" y="4"/>
                  </a:lnTo>
                  <a:lnTo>
                    <a:pt x="1526" y="4"/>
                  </a:lnTo>
                  <a:lnTo>
                    <a:pt x="1526" y="4"/>
                  </a:lnTo>
                  <a:lnTo>
                    <a:pt x="1528" y="4"/>
                  </a:lnTo>
                  <a:lnTo>
                    <a:pt x="1528" y="4"/>
                  </a:lnTo>
                  <a:lnTo>
                    <a:pt x="1532" y="4"/>
                  </a:lnTo>
                  <a:lnTo>
                    <a:pt x="1532" y="4"/>
                  </a:lnTo>
                  <a:lnTo>
                    <a:pt x="1540" y="4"/>
                  </a:lnTo>
                  <a:lnTo>
                    <a:pt x="1540" y="4"/>
                  </a:lnTo>
                  <a:lnTo>
                    <a:pt x="1542" y="4"/>
                  </a:lnTo>
                  <a:lnTo>
                    <a:pt x="1542" y="4"/>
                  </a:lnTo>
                  <a:lnTo>
                    <a:pt x="1546" y="4"/>
                  </a:lnTo>
                  <a:lnTo>
                    <a:pt x="1546" y="4"/>
                  </a:lnTo>
                  <a:lnTo>
                    <a:pt x="1546" y="4"/>
                  </a:lnTo>
                  <a:lnTo>
                    <a:pt x="1546" y="4"/>
                  </a:lnTo>
                  <a:lnTo>
                    <a:pt x="1550" y="6"/>
                  </a:lnTo>
                  <a:lnTo>
                    <a:pt x="1550" y="6"/>
                  </a:lnTo>
                  <a:lnTo>
                    <a:pt x="1556" y="4"/>
                  </a:lnTo>
                  <a:lnTo>
                    <a:pt x="1556" y="4"/>
                  </a:lnTo>
                  <a:lnTo>
                    <a:pt x="1560" y="6"/>
                  </a:lnTo>
                  <a:lnTo>
                    <a:pt x="1560" y="6"/>
                  </a:lnTo>
                  <a:lnTo>
                    <a:pt x="1564" y="4"/>
                  </a:lnTo>
                  <a:lnTo>
                    <a:pt x="1568" y="6"/>
                  </a:lnTo>
                  <a:lnTo>
                    <a:pt x="1568" y="6"/>
                  </a:lnTo>
                  <a:lnTo>
                    <a:pt x="1574" y="4"/>
                  </a:lnTo>
                  <a:lnTo>
                    <a:pt x="1574" y="4"/>
                  </a:lnTo>
                  <a:lnTo>
                    <a:pt x="1576" y="6"/>
                  </a:lnTo>
                  <a:lnTo>
                    <a:pt x="1576" y="6"/>
                  </a:lnTo>
                  <a:lnTo>
                    <a:pt x="1578" y="4"/>
                  </a:lnTo>
                  <a:lnTo>
                    <a:pt x="1578" y="4"/>
                  </a:lnTo>
                  <a:lnTo>
                    <a:pt x="1586" y="6"/>
                  </a:lnTo>
                  <a:lnTo>
                    <a:pt x="1586" y="6"/>
                  </a:lnTo>
                  <a:lnTo>
                    <a:pt x="1588" y="6"/>
                  </a:lnTo>
                  <a:lnTo>
                    <a:pt x="1588" y="6"/>
                  </a:lnTo>
                  <a:lnTo>
                    <a:pt x="1592" y="6"/>
                  </a:lnTo>
                  <a:lnTo>
                    <a:pt x="1592" y="6"/>
                  </a:lnTo>
                  <a:lnTo>
                    <a:pt x="1594" y="6"/>
                  </a:lnTo>
                  <a:lnTo>
                    <a:pt x="1594" y="6"/>
                  </a:lnTo>
                  <a:lnTo>
                    <a:pt x="1594" y="6"/>
                  </a:lnTo>
                  <a:lnTo>
                    <a:pt x="1596" y="4"/>
                  </a:lnTo>
                  <a:lnTo>
                    <a:pt x="1596" y="4"/>
                  </a:lnTo>
                  <a:lnTo>
                    <a:pt x="1602" y="4"/>
                  </a:lnTo>
                  <a:lnTo>
                    <a:pt x="1602" y="4"/>
                  </a:lnTo>
                  <a:lnTo>
                    <a:pt x="1608" y="4"/>
                  </a:lnTo>
                  <a:lnTo>
                    <a:pt x="1608" y="4"/>
                  </a:lnTo>
                  <a:lnTo>
                    <a:pt x="1610" y="4"/>
                  </a:lnTo>
                  <a:lnTo>
                    <a:pt x="1610" y="4"/>
                  </a:lnTo>
                  <a:lnTo>
                    <a:pt x="1612" y="4"/>
                  </a:lnTo>
                  <a:lnTo>
                    <a:pt x="1612" y="4"/>
                  </a:lnTo>
                  <a:lnTo>
                    <a:pt x="1616" y="4"/>
                  </a:lnTo>
                  <a:lnTo>
                    <a:pt x="1616" y="4"/>
                  </a:lnTo>
                  <a:lnTo>
                    <a:pt x="1618" y="4"/>
                  </a:lnTo>
                  <a:lnTo>
                    <a:pt x="1618" y="4"/>
                  </a:lnTo>
                  <a:lnTo>
                    <a:pt x="1624" y="4"/>
                  </a:lnTo>
                  <a:lnTo>
                    <a:pt x="1624" y="4"/>
                  </a:lnTo>
                  <a:lnTo>
                    <a:pt x="1626" y="4"/>
                  </a:lnTo>
                  <a:lnTo>
                    <a:pt x="1626" y="4"/>
                  </a:lnTo>
                  <a:lnTo>
                    <a:pt x="1628" y="4"/>
                  </a:lnTo>
                  <a:lnTo>
                    <a:pt x="1628" y="4"/>
                  </a:lnTo>
                  <a:lnTo>
                    <a:pt x="1632" y="4"/>
                  </a:lnTo>
                  <a:lnTo>
                    <a:pt x="1632" y="4"/>
                  </a:lnTo>
                  <a:lnTo>
                    <a:pt x="1634" y="4"/>
                  </a:lnTo>
                  <a:lnTo>
                    <a:pt x="1634" y="4"/>
                  </a:lnTo>
                  <a:lnTo>
                    <a:pt x="1640" y="4"/>
                  </a:lnTo>
                  <a:lnTo>
                    <a:pt x="1640" y="4"/>
                  </a:lnTo>
                  <a:lnTo>
                    <a:pt x="1642" y="4"/>
                  </a:lnTo>
                  <a:lnTo>
                    <a:pt x="1642" y="4"/>
                  </a:lnTo>
                  <a:lnTo>
                    <a:pt x="1644" y="4"/>
                  </a:lnTo>
                  <a:lnTo>
                    <a:pt x="1644" y="4"/>
                  </a:lnTo>
                  <a:lnTo>
                    <a:pt x="1648" y="4"/>
                  </a:lnTo>
                  <a:lnTo>
                    <a:pt x="1648" y="4"/>
                  </a:lnTo>
                  <a:lnTo>
                    <a:pt x="1650" y="4"/>
                  </a:lnTo>
                  <a:lnTo>
                    <a:pt x="1650" y="4"/>
                  </a:lnTo>
                  <a:lnTo>
                    <a:pt x="1656" y="4"/>
                  </a:lnTo>
                  <a:lnTo>
                    <a:pt x="1656" y="4"/>
                  </a:lnTo>
                  <a:lnTo>
                    <a:pt x="1658" y="4"/>
                  </a:lnTo>
                  <a:lnTo>
                    <a:pt x="1658" y="4"/>
                  </a:lnTo>
                  <a:lnTo>
                    <a:pt x="1662" y="4"/>
                  </a:lnTo>
                  <a:lnTo>
                    <a:pt x="1662" y="4"/>
                  </a:lnTo>
                  <a:lnTo>
                    <a:pt x="1664" y="4"/>
                  </a:lnTo>
                  <a:lnTo>
                    <a:pt x="1664" y="4"/>
                  </a:lnTo>
                  <a:lnTo>
                    <a:pt x="1668" y="4"/>
                  </a:lnTo>
                  <a:lnTo>
                    <a:pt x="1668" y="4"/>
                  </a:lnTo>
                  <a:lnTo>
                    <a:pt x="1670" y="4"/>
                  </a:lnTo>
                  <a:lnTo>
                    <a:pt x="1670" y="4"/>
                  </a:lnTo>
                  <a:lnTo>
                    <a:pt x="1680" y="4"/>
                  </a:lnTo>
                  <a:lnTo>
                    <a:pt x="1680" y="4"/>
                  </a:lnTo>
                  <a:lnTo>
                    <a:pt x="1688" y="6"/>
                  </a:lnTo>
                  <a:lnTo>
                    <a:pt x="1688" y="6"/>
                  </a:lnTo>
                  <a:lnTo>
                    <a:pt x="1690" y="6"/>
                  </a:lnTo>
                  <a:lnTo>
                    <a:pt x="1690" y="6"/>
                  </a:lnTo>
                  <a:lnTo>
                    <a:pt x="1692" y="6"/>
                  </a:lnTo>
                  <a:lnTo>
                    <a:pt x="1692" y="6"/>
                  </a:lnTo>
                  <a:lnTo>
                    <a:pt x="1692" y="6"/>
                  </a:lnTo>
                  <a:lnTo>
                    <a:pt x="1692" y="6"/>
                  </a:lnTo>
                  <a:lnTo>
                    <a:pt x="1696" y="4"/>
                  </a:lnTo>
                  <a:lnTo>
                    <a:pt x="1696" y="4"/>
                  </a:lnTo>
                  <a:lnTo>
                    <a:pt x="1702" y="6"/>
                  </a:lnTo>
                  <a:lnTo>
                    <a:pt x="1702" y="6"/>
                  </a:lnTo>
                  <a:lnTo>
                    <a:pt x="1704" y="8"/>
                  </a:lnTo>
                  <a:lnTo>
                    <a:pt x="1704" y="8"/>
                  </a:lnTo>
                  <a:lnTo>
                    <a:pt x="1706" y="6"/>
                  </a:lnTo>
                  <a:lnTo>
                    <a:pt x="1706" y="6"/>
                  </a:lnTo>
                  <a:lnTo>
                    <a:pt x="1706" y="6"/>
                  </a:lnTo>
                  <a:lnTo>
                    <a:pt x="1706" y="6"/>
                  </a:lnTo>
                  <a:lnTo>
                    <a:pt x="1706" y="6"/>
                  </a:lnTo>
                  <a:lnTo>
                    <a:pt x="1710" y="6"/>
                  </a:lnTo>
                  <a:lnTo>
                    <a:pt x="1710" y="6"/>
                  </a:lnTo>
                  <a:lnTo>
                    <a:pt x="1712" y="8"/>
                  </a:lnTo>
                  <a:lnTo>
                    <a:pt x="1712" y="8"/>
                  </a:lnTo>
                  <a:lnTo>
                    <a:pt x="1714" y="6"/>
                  </a:lnTo>
                  <a:lnTo>
                    <a:pt x="1718" y="6"/>
                  </a:lnTo>
                  <a:lnTo>
                    <a:pt x="1718" y="6"/>
                  </a:lnTo>
                  <a:lnTo>
                    <a:pt x="1722" y="6"/>
                  </a:lnTo>
                  <a:lnTo>
                    <a:pt x="1722" y="6"/>
                  </a:lnTo>
                  <a:lnTo>
                    <a:pt x="1724" y="6"/>
                  </a:lnTo>
                  <a:lnTo>
                    <a:pt x="1724" y="6"/>
                  </a:lnTo>
                  <a:lnTo>
                    <a:pt x="1724" y="6"/>
                  </a:lnTo>
                  <a:lnTo>
                    <a:pt x="1724" y="6"/>
                  </a:lnTo>
                  <a:lnTo>
                    <a:pt x="1726" y="8"/>
                  </a:lnTo>
                  <a:lnTo>
                    <a:pt x="1726" y="8"/>
                  </a:lnTo>
                  <a:lnTo>
                    <a:pt x="1728" y="8"/>
                  </a:lnTo>
                  <a:lnTo>
                    <a:pt x="1730" y="6"/>
                  </a:lnTo>
                  <a:lnTo>
                    <a:pt x="1730" y="6"/>
                  </a:lnTo>
                  <a:lnTo>
                    <a:pt x="1734" y="6"/>
                  </a:lnTo>
                  <a:lnTo>
                    <a:pt x="1734" y="6"/>
                  </a:lnTo>
                  <a:lnTo>
                    <a:pt x="1736" y="6"/>
                  </a:lnTo>
                  <a:lnTo>
                    <a:pt x="1736" y="6"/>
                  </a:lnTo>
                  <a:lnTo>
                    <a:pt x="1736" y="6"/>
                  </a:lnTo>
                  <a:lnTo>
                    <a:pt x="1736" y="6"/>
                  </a:lnTo>
                  <a:lnTo>
                    <a:pt x="1738" y="6"/>
                  </a:lnTo>
                  <a:lnTo>
                    <a:pt x="1738" y="6"/>
                  </a:lnTo>
                  <a:lnTo>
                    <a:pt x="1750" y="4"/>
                  </a:lnTo>
                  <a:lnTo>
                    <a:pt x="1750" y="4"/>
                  </a:lnTo>
                  <a:lnTo>
                    <a:pt x="1754" y="6"/>
                  </a:lnTo>
                  <a:lnTo>
                    <a:pt x="1754" y="6"/>
                  </a:lnTo>
                  <a:lnTo>
                    <a:pt x="1754" y="6"/>
                  </a:lnTo>
                  <a:lnTo>
                    <a:pt x="1754" y="6"/>
                  </a:lnTo>
                  <a:lnTo>
                    <a:pt x="1754" y="6"/>
                  </a:lnTo>
                  <a:lnTo>
                    <a:pt x="1758" y="6"/>
                  </a:lnTo>
                  <a:lnTo>
                    <a:pt x="1758" y="6"/>
                  </a:lnTo>
                  <a:lnTo>
                    <a:pt x="1762" y="6"/>
                  </a:lnTo>
                  <a:lnTo>
                    <a:pt x="1762" y="6"/>
                  </a:lnTo>
                  <a:lnTo>
                    <a:pt x="1764" y="4"/>
                  </a:lnTo>
                  <a:lnTo>
                    <a:pt x="1764" y="4"/>
                  </a:lnTo>
                  <a:lnTo>
                    <a:pt x="1766" y="6"/>
                  </a:lnTo>
                  <a:lnTo>
                    <a:pt x="1766" y="6"/>
                  </a:lnTo>
                  <a:lnTo>
                    <a:pt x="1770" y="4"/>
                  </a:lnTo>
                  <a:lnTo>
                    <a:pt x="1770" y="4"/>
                  </a:lnTo>
                  <a:lnTo>
                    <a:pt x="1772" y="6"/>
                  </a:lnTo>
                  <a:lnTo>
                    <a:pt x="1772" y="6"/>
                  </a:lnTo>
                  <a:lnTo>
                    <a:pt x="1776" y="4"/>
                  </a:lnTo>
                  <a:lnTo>
                    <a:pt x="1776" y="4"/>
                  </a:lnTo>
                  <a:lnTo>
                    <a:pt x="1782" y="4"/>
                  </a:lnTo>
                  <a:lnTo>
                    <a:pt x="1782" y="4"/>
                  </a:lnTo>
                  <a:lnTo>
                    <a:pt x="1782" y="4"/>
                  </a:lnTo>
                  <a:lnTo>
                    <a:pt x="1782" y="4"/>
                  </a:lnTo>
                  <a:lnTo>
                    <a:pt x="1784" y="6"/>
                  </a:lnTo>
                  <a:lnTo>
                    <a:pt x="1784" y="6"/>
                  </a:lnTo>
                  <a:lnTo>
                    <a:pt x="1792" y="6"/>
                  </a:lnTo>
                  <a:lnTo>
                    <a:pt x="1792" y="6"/>
                  </a:lnTo>
                  <a:lnTo>
                    <a:pt x="1794" y="4"/>
                  </a:lnTo>
                  <a:lnTo>
                    <a:pt x="1794" y="4"/>
                  </a:lnTo>
                  <a:lnTo>
                    <a:pt x="1798" y="6"/>
                  </a:lnTo>
                  <a:lnTo>
                    <a:pt x="1798" y="6"/>
                  </a:lnTo>
                  <a:lnTo>
                    <a:pt x="1800" y="6"/>
                  </a:lnTo>
                  <a:lnTo>
                    <a:pt x="1800" y="6"/>
                  </a:lnTo>
                  <a:lnTo>
                    <a:pt x="1800" y="6"/>
                  </a:lnTo>
                  <a:lnTo>
                    <a:pt x="1800" y="6"/>
                  </a:lnTo>
                  <a:lnTo>
                    <a:pt x="1802" y="4"/>
                  </a:lnTo>
                  <a:lnTo>
                    <a:pt x="1802" y="4"/>
                  </a:lnTo>
                  <a:lnTo>
                    <a:pt x="1802" y="6"/>
                  </a:lnTo>
                  <a:lnTo>
                    <a:pt x="1802" y="6"/>
                  </a:lnTo>
                  <a:lnTo>
                    <a:pt x="1804" y="4"/>
                  </a:lnTo>
                  <a:lnTo>
                    <a:pt x="1804" y="4"/>
                  </a:lnTo>
                  <a:lnTo>
                    <a:pt x="1804" y="6"/>
                  </a:lnTo>
                  <a:lnTo>
                    <a:pt x="1804" y="6"/>
                  </a:lnTo>
                  <a:lnTo>
                    <a:pt x="1812" y="6"/>
                  </a:lnTo>
                  <a:lnTo>
                    <a:pt x="1812" y="6"/>
                  </a:lnTo>
                  <a:lnTo>
                    <a:pt x="1814" y="6"/>
                  </a:lnTo>
                  <a:lnTo>
                    <a:pt x="1814" y="6"/>
                  </a:lnTo>
                  <a:lnTo>
                    <a:pt x="1816" y="6"/>
                  </a:lnTo>
                  <a:lnTo>
                    <a:pt x="1816" y="6"/>
                  </a:lnTo>
                  <a:lnTo>
                    <a:pt x="1820" y="6"/>
                  </a:lnTo>
                  <a:lnTo>
                    <a:pt x="1820" y="6"/>
                  </a:lnTo>
                  <a:lnTo>
                    <a:pt x="1820" y="6"/>
                  </a:lnTo>
                  <a:lnTo>
                    <a:pt x="1820" y="6"/>
                  </a:lnTo>
                  <a:lnTo>
                    <a:pt x="1824" y="6"/>
                  </a:lnTo>
                  <a:lnTo>
                    <a:pt x="1824" y="6"/>
                  </a:lnTo>
                  <a:lnTo>
                    <a:pt x="1826" y="6"/>
                  </a:lnTo>
                  <a:lnTo>
                    <a:pt x="1826" y="6"/>
                  </a:lnTo>
                  <a:lnTo>
                    <a:pt x="1826" y="8"/>
                  </a:lnTo>
                  <a:lnTo>
                    <a:pt x="1826" y="8"/>
                  </a:lnTo>
                  <a:lnTo>
                    <a:pt x="1828" y="8"/>
                  </a:lnTo>
                  <a:lnTo>
                    <a:pt x="1828" y="8"/>
                  </a:lnTo>
                  <a:lnTo>
                    <a:pt x="1832" y="8"/>
                  </a:lnTo>
                  <a:lnTo>
                    <a:pt x="1832" y="8"/>
                  </a:lnTo>
                  <a:lnTo>
                    <a:pt x="1836" y="6"/>
                  </a:lnTo>
                  <a:lnTo>
                    <a:pt x="1836" y="6"/>
                  </a:lnTo>
                  <a:lnTo>
                    <a:pt x="1838" y="6"/>
                  </a:lnTo>
                  <a:lnTo>
                    <a:pt x="1838" y="6"/>
                  </a:lnTo>
                  <a:lnTo>
                    <a:pt x="1840" y="6"/>
                  </a:lnTo>
                  <a:lnTo>
                    <a:pt x="1840" y="6"/>
                  </a:lnTo>
                  <a:lnTo>
                    <a:pt x="1842" y="6"/>
                  </a:lnTo>
                  <a:lnTo>
                    <a:pt x="1842" y="6"/>
                  </a:lnTo>
                  <a:lnTo>
                    <a:pt x="1842" y="6"/>
                  </a:lnTo>
                  <a:lnTo>
                    <a:pt x="1842" y="6"/>
                  </a:lnTo>
                  <a:lnTo>
                    <a:pt x="1842" y="6"/>
                  </a:lnTo>
                  <a:lnTo>
                    <a:pt x="1842" y="6"/>
                  </a:lnTo>
                  <a:lnTo>
                    <a:pt x="1844" y="6"/>
                  </a:lnTo>
                  <a:lnTo>
                    <a:pt x="1844" y="6"/>
                  </a:lnTo>
                  <a:lnTo>
                    <a:pt x="1846" y="6"/>
                  </a:lnTo>
                  <a:lnTo>
                    <a:pt x="1846" y="6"/>
                  </a:lnTo>
                  <a:lnTo>
                    <a:pt x="1848" y="6"/>
                  </a:lnTo>
                  <a:lnTo>
                    <a:pt x="1848" y="6"/>
                  </a:lnTo>
                  <a:lnTo>
                    <a:pt x="1850" y="6"/>
                  </a:lnTo>
                  <a:lnTo>
                    <a:pt x="1850" y="6"/>
                  </a:lnTo>
                  <a:lnTo>
                    <a:pt x="1850" y="6"/>
                  </a:lnTo>
                  <a:lnTo>
                    <a:pt x="1850" y="6"/>
                  </a:lnTo>
                  <a:lnTo>
                    <a:pt x="1852" y="6"/>
                  </a:lnTo>
                  <a:lnTo>
                    <a:pt x="1852" y="6"/>
                  </a:lnTo>
                  <a:lnTo>
                    <a:pt x="1854" y="6"/>
                  </a:lnTo>
                  <a:lnTo>
                    <a:pt x="1854" y="6"/>
                  </a:lnTo>
                  <a:lnTo>
                    <a:pt x="1858" y="6"/>
                  </a:lnTo>
                  <a:lnTo>
                    <a:pt x="1858" y="6"/>
                  </a:lnTo>
                  <a:lnTo>
                    <a:pt x="1860" y="6"/>
                  </a:lnTo>
                  <a:lnTo>
                    <a:pt x="1864" y="6"/>
                  </a:lnTo>
                  <a:lnTo>
                    <a:pt x="1864" y="6"/>
                  </a:lnTo>
                  <a:lnTo>
                    <a:pt x="1864" y="6"/>
                  </a:lnTo>
                  <a:lnTo>
                    <a:pt x="1864" y="6"/>
                  </a:lnTo>
                  <a:lnTo>
                    <a:pt x="1864" y="6"/>
                  </a:lnTo>
                  <a:lnTo>
                    <a:pt x="1864" y="6"/>
                  </a:lnTo>
                  <a:lnTo>
                    <a:pt x="1866" y="6"/>
                  </a:lnTo>
                  <a:lnTo>
                    <a:pt x="1866" y="6"/>
                  </a:lnTo>
                  <a:lnTo>
                    <a:pt x="1872" y="6"/>
                  </a:lnTo>
                  <a:lnTo>
                    <a:pt x="1872" y="6"/>
                  </a:lnTo>
                  <a:lnTo>
                    <a:pt x="1880" y="6"/>
                  </a:lnTo>
                  <a:lnTo>
                    <a:pt x="1880" y="6"/>
                  </a:lnTo>
                  <a:lnTo>
                    <a:pt x="1882" y="6"/>
                  </a:lnTo>
                  <a:lnTo>
                    <a:pt x="1882" y="6"/>
                  </a:lnTo>
                  <a:lnTo>
                    <a:pt x="1888" y="6"/>
                  </a:lnTo>
                  <a:lnTo>
                    <a:pt x="1888" y="6"/>
                  </a:lnTo>
                  <a:lnTo>
                    <a:pt x="1892" y="6"/>
                  </a:lnTo>
                  <a:lnTo>
                    <a:pt x="1892" y="6"/>
                  </a:lnTo>
                  <a:lnTo>
                    <a:pt x="1896" y="6"/>
                  </a:lnTo>
                  <a:lnTo>
                    <a:pt x="1896" y="6"/>
                  </a:lnTo>
                  <a:lnTo>
                    <a:pt x="1898" y="6"/>
                  </a:lnTo>
                  <a:lnTo>
                    <a:pt x="1898" y="6"/>
                  </a:lnTo>
                  <a:lnTo>
                    <a:pt x="1902" y="4"/>
                  </a:lnTo>
                  <a:lnTo>
                    <a:pt x="1902" y="4"/>
                  </a:lnTo>
                  <a:lnTo>
                    <a:pt x="1906" y="6"/>
                  </a:lnTo>
                  <a:lnTo>
                    <a:pt x="1906" y="6"/>
                  </a:lnTo>
                  <a:lnTo>
                    <a:pt x="1914" y="4"/>
                  </a:lnTo>
                  <a:lnTo>
                    <a:pt x="1914" y="4"/>
                  </a:lnTo>
                  <a:lnTo>
                    <a:pt x="1916" y="6"/>
                  </a:lnTo>
                  <a:lnTo>
                    <a:pt x="1916" y="6"/>
                  </a:lnTo>
                  <a:lnTo>
                    <a:pt x="1916" y="6"/>
                  </a:lnTo>
                  <a:lnTo>
                    <a:pt x="1916" y="6"/>
                  </a:lnTo>
                  <a:lnTo>
                    <a:pt x="1916" y="6"/>
                  </a:lnTo>
                  <a:lnTo>
                    <a:pt x="1916" y="6"/>
                  </a:lnTo>
                  <a:lnTo>
                    <a:pt x="1918" y="8"/>
                  </a:lnTo>
                  <a:lnTo>
                    <a:pt x="1918" y="8"/>
                  </a:lnTo>
                  <a:lnTo>
                    <a:pt x="1922" y="8"/>
                  </a:lnTo>
                  <a:lnTo>
                    <a:pt x="1926" y="8"/>
                  </a:lnTo>
                  <a:lnTo>
                    <a:pt x="1926" y="8"/>
                  </a:lnTo>
                  <a:lnTo>
                    <a:pt x="1928" y="10"/>
                  </a:lnTo>
                  <a:lnTo>
                    <a:pt x="1928" y="10"/>
                  </a:lnTo>
                  <a:lnTo>
                    <a:pt x="1934" y="8"/>
                  </a:lnTo>
                  <a:lnTo>
                    <a:pt x="1934" y="8"/>
                  </a:lnTo>
                  <a:lnTo>
                    <a:pt x="1944" y="6"/>
                  </a:lnTo>
                  <a:lnTo>
                    <a:pt x="1944" y="6"/>
                  </a:lnTo>
                  <a:lnTo>
                    <a:pt x="1946" y="6"/>
                  </a:lnTo>
                  <a:lnTo>
                    <a:pt x="1946" y="6"/>
                  </a:lnTo>
                  <a:lnTo>
                    <a:pt x="1948" y="4"/>
                  </a:lnTo>
                  <a:lnTo>
                    <a:pt x="1948" y="4"/>
                  </a:lnTo>
                  <a:lnTo>
                    <a:pt x="1950" y="4"/>
                  </a:lnTo>
                  <a:lnTo>
                    <a:pt x="1950" y="4"/>
                  </a:lnTo>
                  <a:lnTo>
                    <a:pt x="1950" y="6"/>
                  </a:lnTo>
                  <a:lnTo>
                    <a:pt x="1950" y="6"/>
                  </a:lnTo>
                  <a:lnTo>
                    <a:pt x="1954" y="6"/>
                  </a:lnTo>
                  <a:lnTo>
                    <a:pt x="1954" y="6"/>
                  </a:lnTo>
                  <a:lnTo>
                    <a:pt x="1960" y="6"/>
                  </a:lnTo>
                  <a:lnTo>
                    <a:pt x="1960" y="6"/>
                  </a:lnTo>
                  <a:lnTo>
                    <a:pt x="1960" y="4"/>
                  </a:lnTo>
                  <a:lnTo>
                    <a:pt x="1960" y="4"/>
                  </a:lnTo>
                  <a:lnTo>
                    <a:pt x="1962" y="4"/>
                  </a:lnTo>
                  <a:lnTo>
                    <a:pt x="1962" y="4"/>
                  </a:lnTo>
                  <a:lnTo>
                    <a:pt x="1968" y="6"/>
                  </a:lnTo>
                  <a:lnTo>
                    <a:pt x="1968" y="6"/>
                  </a:lnTo>
                  <a:lnTo>
                    <a:pt x="1970" y="6"/>
                  </a:lnTo>
                  <a:lnTo>
                    <a:pt x="1970" y="6"/>
                  </a:lnTo>
                  <a:lnTo>
                    <a:pt x="1972" y="6"/>
                  </a:lnTo>
                  <a:lnTo>
                    <a:pt x="1972" y="6"/>
                  </a:lnTo>
                  <a:lnTo>
                    <a:pt x="1974" y="6"/>
                  </a:lnTo>
                  <a:lnTo>
                    <a:pt x="1974" y="6"/>
                  </a:lnTo>
                  <a:lnTo>
                    <a:pt x="1974" y="6"/>
                  </a:lnTo>
                  <a:lnTo>
                    <a:pt x="1974" y="6"/>
                  </a:lnTo>
                  <a:lnTo>
                    <a:pt x="1976" y="6"/>
                  </a:lnTo>
                  <a:lnTo>
                    <a:pt x="1976" y="6"/>
                  </a:lnTo>
                  <a:lnTo>
                    <a:pt x="1978" y="8"/>
                  </a:lnTo>
                  <a:lnTo>
                    <a:pt x="1978" y="8"/>
                  </a:lnTo>
                  <a:lnTo>
                    <a:pt x="1978" y="6"/>
                  </a:lnTo>
                  <a:lnTo>
                    <a:pt x="1978" y="6"/>
                  </a:lnTo>
                  <a:lnTo>
                    <a:pt x="1982" y="6"/>
                  </a:lnTo>
                  <a:lnTo>
                    <a:pt x="1982" y="6"/>
                  </a:lnTo>
                  <a:lnTo>
                    <a:pt x="1986" y="8"/>
                  </a:lnTo>
                  <a:lnTo>
                    <a:pt x="1986" y="8"/>
                  </a:lnTo>
                  <a:lnTo>
                    <a:pt x="1994" y="8"/>
                  </a:lnTo>
                  <a:lnTo>
                    <a:pt x="1994" y="8"/>
                  </a:lnTo>
                  <a:lnTo>
                    <a:pt x="1996" y="6"/>
                  </a:lnTo>
                  <a:lnTo>
                    <a:pt x="1996" y="6"/>
                  </a:lnTo>
                  <a:lnTo>
                    <a:pt x="2000" y="6"/>
                  </a:lnTo>
                  <a:lnTo>
                    <a:pt x="2000" y="6"/>
                  </a:lnTo>
                  <a:lnTo>
                    <a:pt x="2002" y="4"/>
                  </a:lnTo>
                  <a:lnTo>
                    <a:pt x="2002" y="4"/>
                  </a:lnTo>
                  <a:lnTo>
                    <a:pt x="2010" y="4"/>
                  </a:lnTo>
                  <a:lnTo>
                    <a:pt x="2010" y="4"/>
                  </a:lnTo>
                  <a:lnTo>
                    <a:pt x="2012" y="4"/>
                  </a:lnTo>
                  <a:lnTo>
                    <a:pt x="2012" y="4"/>
                  </a:lnTo>
                  <a:lnTo>
                    <a:pt x="2014" y="4"/>
                  </a:lnTo>
                  <a:lnTo>
                    <a:pt x="2014" y="4"/>
                  </a:lnTo>
                  <a:lnTo>
                    <a:pt x="2016" y="4"/>
                  </a:lnTo>
                  <a:lnTo>
                    <a:pt x="2016" y="4"/>
                  </a:lnTo>
                  <a:lnTo>
                    <a:pt x="2018" y="4"/>
                  </a:lnTo>
                  <a:lnTo>
                    <a:pt x="2018" y="4"/>
                  </a:lnTo>
                  <a:lnTo>
                    <a:pt x="2032" y="4"/>
                  </a:lnTo>
                  <a:lnTo>
                    <a:pt x="2032" y="4"/>
                  </a:lnTo>
                  <a:lnTo>
                    <a:pt x="2040" y="4"/>
                  </a:lnTo>
                  <a:lnTo>
                    <a:pt x="2040" y="4"/>
                  </a:lnTo>
                  <a:lnTo>
                    <a:pt x="2050" y="4"/>
                  </a:lnTo>
                  <a:lnTo>
                    <a:pt x="2050" y="4"/>
                  </a:lnTo>
                  <a:lnTo>
                    <a:pt x="2052" y="4"/>
                  </a:lnTo>
                  <a:lnTo>
                    <a:pt x="2052" y="4"/>
                  </a:lnTo>
                  <a:lnTo>
                    <a:pt x="2054" y="4"/>
                  </a:lnTo>
                  <a:lnTo>
                    <a:pt x="2054" y="4"/>
                  </a:lnTo>
                  <a:lnTo>
                    <a:pt x="2058" y="4"/>
                  </a:lnTo>
                  <a:lnTo>
                    <a:pt x="2058" y="4"/>
                  </a:lnTo>
                  <a:lnTo>
                    <a:pt x="2060" y="4"/>
                  </a:lnTo>
                  <a:lnTo>
                    <a:pt x="2060" y="4"/>
                  </a:lnTo>
                  <a:lnTo>
                    <a:pt x="2066" y="4"/>
                  </a:lnTo>
                  <a:lnTo>
                    <a:pt x="2066" y="4"/>
                  </a:lnTo>
                  <a:lnTo>
                    <a:pt x="2070" y="4"/>
                  </a:lnTo>
                  <a:lnTo>
                    <a:pt x="2070" y="4"/>
                  </a:lnTo>
                  <a:lnTo>
                    <a:pt x="2072" y="4"/>
                  </a:lnTo>
                  <a:lnTo>
                    <a:pt x="2072" y="4"/>
                  </a:lnTo>
                  <a:lnTo>
                    <a:pt x="2074" y="6"/>
                  </a:lnTo>
                  <a:lnTo>
                    <a:pt x="2074" y="6"/>
                  </a:lnTo>
                  <a:lnTo>
                    <a:pt x="2080" y="4"/>
                  </a:lnTo>
                  <a:lnTo>
                    <a:pt x="2080" y="4"/>
                  </a:lnTo>
                  <a:lnTo>
                    <a:pt x="2086" y="4"/>
                  </a:lnTo>
                  <a:lnTo>
                    <a:pt x="2086" y="4"/>
                  </a:lnTo>
                  <a:lnTo>
                    <a:pt x="2088" y="4"/>
                  </a:lnTo>
                  <a:lnTo>
                    <a:pt x="2088" y="4"/>
                  </a:lnTo>
                  <a:lnTo>
                    <a:pt x="2092" y="4"/>
                  </a:lnTo>
                  <a:lnTo>
                    <a:pt x="2092" y="4"/>
                  </a:lnTo>
                  <a:lnTo>
                    <a:pt x="2096" y="4"/>
                  </a:lnTo>
                  <a:lnTo>
                    <a:pt x="2096" y="4"/>
                  </a:lnTo>
                  <a:lnTo>
                    <a:pt x="2098" y="4"/>
                  </a:lnTo>
                  <a:lnTo>
                    <a:pt x="2098" y="4"/>
                  </a:lnTo>
                  <a:lnTo>
                    <a:pt x="2106" y="4"/>
                  </a:lnTo>
                  <a:lnTo>
                    <a:pt x="2106" y="4"/>
                  </a:lnTo>
                  <a:lnTo>
                    <a:pt x="2108" y="4"/>
                  </a:lnTo>
                  <a:lnTo>
                    <a:pt x="2108" y="4"/>
                  </a:lnTo>
                  <a:lnTo>
                    <a:pt x="2114" y="4"/>
                  </a:lnTo>
                  <a:lnTo>
                    <a:pt x="2114" y="4"/>
                  </a:lnTo>
                  <a:lnTo>
                    <a:pt x="2116" y="4"/>
                  </a:lnTo>
                  <a:lnTo>
                    <a:pt x="2116" y="4"/>
                  </a:lnTo>
                  <a:lnTo>
                    <a:pt x="2118" y="4"/>
                  </a:lnTo>
                  <a:lnTo>
                    <a:pt x="2118" y="4"/>
                  </a:lnTo>
                  <a:lnTo>
                    <a:pt x="2124" y="4"/>
                  </a:lnTo>
                  <a:lnTo>
                    <a:pt x="2124" y="4"/>
                  </a:lnTo>
                  <a:lnTo>
                    <a:pt x="2132" y="4"/>
                  </a:lnTo>
                  <a:lnTo>
                    <a:pt x="2132" y="4"/>
                  </a:lnTo>
                  <a:lnTo>
                    <a:pt x="2134" y="4"/>
                  </a:lnTo>
                  <a:lnTo>
                    <a:pt x="2134" y="4"/>
                  </a:lnTo>
                  <a:lnTo>
                    <a:pt x="2134" y="4"/>
                  </a:lnTo>
                  <a:lnTo>
                    <a:pt x="2134" y="4"/>
                  </a:lnTo>
                  <a:lnTo>
                    <a:pt x="2134" y="4"/>
                  </a:lnTo>
                  <a:lnTo>
                    <a:pt x="2134" y="4"/>
                  </a:lnTo>
                  <a:lnTo>
                    <a:pt x="2136" y="4"/>
                  </a:lnTo>
                  <a:lnTo>
                    <a:pt x="2136" y="4"/>
                  </a:lnTo>
                  <a:lnTo>
                    <a:pt x="2136" y="4"/>
                  </a:lnTo>
                  <a:lnTo>
                    <a:pt x="2136" y="4"/>
                  </a:lnTo>
                  <a:lnTo>
                    <a:pt x="2138" y="4"/>
                  </a:lnTo>
                  <a:lnTo>
                    <a:pt x="2138" y="4"/>
                  </a:lnTo>
                  <a:lnTo>
                    <a:pt x="2144" y="4"/>
                  </a:lnTo>
                  <a:lnTo>
                    <a:pt x="2144" y="4"/>
                  </a:lnTo>
                  <a:lnTo>
                    <a:pt x="2146" y="4"/>
                  </a:lnTo>
                  <a:lnTo>
                    <a:pt x="2146" y="4"/>
                  </a:lnTo>
                  <a:lnTo>
                    <a:pt x="2150" y="4"/>
                  </a:lnTo>
                  <a:lnTo>
                    <a:pt x="2150" y="4"/>
                  </a:lnTo>
                  <a:lnTo>
                    <a:pt x="2154" y="4"/>
                  </a:lnTo>
                  <a:lnTo>
                    <a:pt x="2154" y="4"/>
                  </a:lnTo>
                  <a:lnTo>
                    <a:pt x="2156" y="4"/>
                  </a:lnTo>
                  <a:lnTo>
                    <a:pt x="2156" y="4"/>
                  </a:lnTo>
                  <a:lnTo>
                    <a:pt x="2160" y="4"/>
                  </a:lnTo>
                  <a:lnTo>
                    <a:pt x="2160" y="4"/>
                  </a:lnTo>
                  <a:lnTo>
                    <a:pt x="2164" y="4"/>
                  </a:lnTo>
                  <a:lnTo>
                    <a:pt x="2164" y="4"/>
                  </a:lnTo>
                  <a:lnTo>
                    <a:pt x="2168" y="4"/>
                  </a:lnTo>
                  <a:lnTo>
                    <a:pt x="2168" y="4"/>
                  </a:lnTo>
                  <a:lnTo>
                    <a:pt x="2168" y="4"/>
                  </a:lnTo>
                  <a:lnTo>
                    <a:pt x="2168" y="4"/>
                  </a:lnTo>
                  <a:lnTo>
                    <a:pt x="2172" y="4"/>
                  </a:lnTo>
                  <a:lnTo>
                    <a:pt x="2172" y="4"/>
                  </a:lnTo>
                  <a:lnTo>
                    <a:pt x="2178" y="4"/>
                  </a:lnTo>
                  <a:lnTo>
                    <a:pt x="2178" y="4"/>
                  </a:lnTo>
                  <a:lnTo>
                    <a:pt x="2182" y="4"/>
                  </a:lnTo>
                  <a:lnTo>
                    <a:pt x="2182" y="4"/>
                  </a:lnTo>
                  <a:lnTo>
                    <a:pt x="2184" y="4"/>
                  </a:lnTo>
                  <a:lnTo>
                    <a:pt x="2184" y="4"/>
                  </a:lnTo>
                  <a:lnTo>
                    <a:pt x="2184" y="4"/>
                  </a:lnTo>
                  <a:lnTo>
                    <a:pt x="2184" y="4"/>
                  </a:lnTo>
                  <a:lnTo>
                    <a:pt x="2186" y="4"/>
                  </a:lnTo>
                  <a:lnTo>
                    <a:pt x="2186" y="4"/>
                  </a:lnTo>
                  <a:lnTo>
                    <a:pt x="2186" y="4"/>
                  </a:lnTo>
                  <a:lnTo>
                    <a:pt x="2186" y="4"/>
                  </a:lnTo>
                  <a:lnTo>
                    <a:pt x="2186" y="4"/>
                  </a:lnTo>
                  <a:lnTo>
                    <a:pt x="2186" y="4"/>
                  </a:lnTo>
                  <a:lnTo>
                    <a:pt x="2188" y="4"/>
                  </a:lnTo>
                  <a:lnTo>
                    <a:pt x="2188" y="4"/>
                  </a:lnTo>
                  <a:lnTo>
                    <a:pt x="2190" y="2"/>
                  </a:lnTo>
                  <a:lnTo>
                    <a:pt x="2190" y="2"/>
                  </a:lnTo>
                  <a:lnTo>
                    <a:pt x="2196" y="2"/>
                  </a:lnTo>
                  <a:lnTo>
                    <a:pt x="2196" y="2"/>
                  </a:lnTo>
                  <a:lnTo>
                    <a:pt x="2202" y="4"/>
                  </a:lnTo>
                  <a:lnTo>
                    <a:pt x="2202" y="4"/>
                  </a:lnTo>
                  <a:lnTo>
                    <a:pt x="2202" y="4"/>
                  </a:lnTo>
                  <a:lnTo>
                    <a:pt x="2202" y="4"/>
                  </a:lnTo>
                  <a:lnTo>
                    <a:pt x="2206" y="4"/>
                  </a:lnTo>
                  <a:lnTo>
                    <a:pt x="2206" y="4"/>
                  </a:lnTo>
                  <a:lnTo>
                    <a:pt x="2210" y="4"/>
                  </a:lnTo>
                  <a:lnTo>
                    <a:pt x="2210" y="4"/>
                  </a:lnTo>
                  <a:lnTo>
                    <a:pt x="2216" y="2"/>
                  </a:lnTo>
                  <a:lnTo>
                    <a:pt x="2216" y="2"/>
                  </a:lnTo>
                  <a:lnTo>
                    <a:pt x="2224" y="4"/>
                  </a:lnTo>
                  <a:lnTo>
                    <a:pt x="2224" y="4"/>
                  </a:lnTo>
                  <a:lnTo>
                    <a:pt x="2226" y="2"/>
                  </a:lnTo>
                  <a:lnTo>
                    <a:pt x="2230" y="4"/>
                  </a:lnTo>
                  <a:lnTo>
                    <a:pt x="2230" y="4"/>
                  </a:lnTo>
                  <a:lnTo>
                    <a:pt x="2232" y="2"/>
                  </a:lnTo>
                  <a:lnTo>
                    <a:pt x="2232" y="2"/>
                  </a:lnTo>
                  <a:lnTo>
                    <a:pt x="2234" y="2"/>
                  </a:lnTo>
                  <a:lnTo>
                    <a:pt x="2234" y="2"/>
                  </a:lnTo>
                  <a:lnTo>
                    <a:pt x="2236" y="2"/>
                  </a:lnTo>
                  <a:lnTo>
                    <a:pt x="2236" y="2"/>
                  </a:lnTo>
                  <a:lnTo>
                    <a:pt x="2240" y="2"/>
                  </a:lnTo>
                  <a:lnTo>
                    <a:pt x="2240" y="2"/>
                  </a:lnTo>
                  <a:lnTo>
                    <a:pt x="2248" y="4"/>
                  </a:lnTo>
                  <a:lnTo>
                    <a:pt x="2248" y="4"/>
                  </a:lnTo>
                  <a:lnTo>
                    <a:pt x="2252" y="2"/>
                  </a:lnTo>
                  <a:lnTo>
                    <a:pt x="2252" y="2"/>
                  </a:lnTo>
                  <a:lnTo>
                    <a:pt x="2256" y="4"/>
                  </a:lnTo>
                  <a:lnTo>
                    <a:pt x="2256" y="4"/>
                  </a:lnTo>
                  <a:lnTo>
                    <a:pt x="2256" y="4"/>
                  </a:lnTo>
                  <a:lnTo>
                    <a:pt x="2256" y="4"/>
                  </a:lnTo>
                  <a:lnTo>
                    <a:pt x="2256" y="4"/>
                  </a:lnTo>
                  <a:lnTo>
                    <a:pt x="2256" y="4"/>
                  </a:lnTo>
                  <a:lnTo>
                    <a:pt x="2258" y="4"/>
                  </a:lnTo>
                  <a:lnTo>
                    <a:pt x="2258" y="4"/>
                  </a:lnTo>
                  <a:lnTo>
                    <a:pt x="2258" y="4"/>
                  </a:lnTo>
                  <a:lnTo>
                    <a:pt x="2258" y="4"/>
                  </a:lnTo>
                  <a:lnTo>
                    <a:pt x="2262" y="2"/>
                  </a:lnTo>
                  <a:lnTo>
                    <a:pt x="2262" y="2"/>
                  </a:lnTo>
                  <a:lnTo>
                    <a:pt x="2266" y="4"/>
                  </a:lnTo>
                  <a:lnTo>
                    <a:pt x="2266" y="4"/>
                  </a:lnTo>
                  <a:lnTo>
                    <a:pt x="2270" y="4"/>
                  </a:lnTo>
                  <a:lnTo>
                    <a:pt x="2270" y="4"/>
                  </a:lnTo>
                  <a:lnTo>
                    <a:pt x="2270" y="4"/>
                  </a:lnTo>
                  <a:lnTo>
                    <a:pt x="2270" y="4"/>
                  </a:lnTo>
                  <a:lnTo>
                    <a:pt x="2274" y="4"/>
                  </a:lnTo>
                  <a:lnTo>
                    <a:pt x="2274" y="4"/>
                  </a:lnTo>
                  <a:lnTo>
                    <a:pt x="2274" y="4"/>
                  </a:lnTo>
                  <a:lnTo>
                    <a:pt x="2274" y="4"/>
                  </a:lnTo>
                  <a:lnTo>
                    <a:pt x="2282" y="4"/>
                  </a:lnTo>
                  <a:lnTo>
                    <a:pt x="2282" y="4"/>
                  </a:lnTo>
                  <a:lnTo>
                    <a:pt x="2286" y="4"/>
                  </a:lnTo>
                  <a:lnTo>
                    <a:pt x="2286" y="4"/>
                  </a:lnTo>
                  <a:lnTo>
                    <a:pt x="2288" y="4"/>
                  </a:lnTo>
                  <a:lnTo>
                    <a:pt x="2288" y="4"/>
                  </a:lnTo>
                  <a:lnTo>
                    <a:pt x="2288" y="4"/>
                  </a:lnTo>
                  <a:lnTo>
                    <a:pt x="2288" y="4"/>
                  </a:lnTo>
                  <a:lnTo>
                    <a:pt x="2290" y="4"/>
                  </a:lnTo>
                  <a:lnTo>
                    <a:pt x="2290" y="4"/>
                  </a:lnTo>
                  <a:lnTo>
                    <a:pt x="2292" y="2"/>
                  </a:lnTo>
                  <a:lnTo>
                    <a:pt x="2296" y="2"/>
                  </a:lnTo>
                  <a:lnTo>
                    <a:pt x="2296" y="2"/>
                  </a:lnTo>
                  <a:lnTo>
                    <a:pt x="2298" y="2"/>
                  </a:lnTo>
                  <a:lnTo>
                    <a:pt x="2298" y="2"/>
                  </a:lnTo>
                  <a:lnTo>
                    <a:pt x="2304" y="2"/>
                  </a:lnTo>
                  <a:lnTo>
                    <a:pt x="2304" y="2"/>
                  </a:lnTo>
                  <a:lnTo>
                    <a:pt x="2306" y="2"/>
                  </a:lnTo>
                  <a:lnTo>
                    <a:pt x="2306" y="2"/>
                  </a:lnTo>
                  <a:lnTo>
                    <a:pt x="2310" y="2"/>
                  </a:lnTo>
                  <a:lnTo>
                    <a:pt x="2310" y="2"/>
                  </a:lnTo>
                  <a:lnTo>
                    <a:pt x="2310" y="2"/>
                  </a:lnTo>
                  <a:lnTo>
                    <a:pt x="2310" y="2"/>
                  </a:lnTo>
                  <a:lnTo>
                    <a:pt x="2316" y="2"/>
                  </a:lnTo>
                  <a:lnTo>
                    <a:pt x="2316" y="2"/>
                  </a:lnTo>
                  <a:lnTo>
                    <a:pt x="2318" y="2"/>
                  </a:lnTo>
                  <a:lnTo>
                    <a:pt x="2318" y="2"/>
                  </a:lnTo>
                  <a:lnTo>
                    <a:pt x="2322" y="2"/>
                  </a:lnTo>
                  <a:lnTo>
                    <a:pt x="2322" y="2"/>
                  </a:lnTo>
                  <a:lnTo>
                    <a:pt x="2328" y="2"/>
                  </a:lnTo>
                  <a:lnTo>
                    <a:pt x="2328" y="2"/>
                  </a:lnTo>
                  <a:lnTo>
                    <a:pt x="2330" y="2"/>
                  </a:lnTo>
                  <a:lnTo>
                    <a:pt x="2330" y="2"/>
                  </a:lnTo>
                  <a:lnTo>
                    <a:pt x="2334" y="4"/>
                  </a:lnTo>
                  <a:lnTo>
                    <a:pt x="2334" y="4"/>
                  </a:lnTo>
                  <a:lnTo>
                    <a:pt x="2338" y="2"/>
                  </a:lnTo>
                  <a:lnTo>
                    <a:pt x="2338" y="2"/>
                  </a:lnTo>
                  <a:lnTo>
                    <a:pt x="2344" y="2"/>
                  </a:lnTo>
                  <a:lnTo>
                    <a:pt x="2344" y="2"/>
                  </a:lnTo>
                  <a:lnTo>
                    <a:pt x="2348" y="2"/>
                  </a:lnTo>
                  <a:lnTo>
                    <a:pt x="2348" y="2"/>
                  </a:lnTo>
                  <a:lnTo>
                    <a:pt x="2348" y="2"/>
                  </a:lnTo>
                  <a:lnTo>
                    <a:pt x="2348" y="2"/>
                  </a:lnTo>
                  <a:lnTo>
                    <a:pt x="2350" y="2"/>
                  </a:lnTo>
                  <a:lnTo>
                    <a:pt x="2350" y="2"/>
                  </a:lnTo>
                  <a:lnTo>
                    <a:pt x="2350" y="2"/>
                  </a:lnTo>
                  <a:lnTo>
                    <a:pt x="2350" y="2"/>
                  </a:lnTo>
                  <a:lnTo>
                    <a:pt x="2352" y="2"/>
                  </a:lnTo>
                  <a:lnTo>
                    <a:pt x="2352" y="2"/>
                  </a:lnTo>
                  <a:lnTo>
                    <a:pt x="2352" y="2"/>
                  </a:lnTo>
                  <a:lnTo>
                    <a:pt x="2352" y="2"/>
                  </a:lnTo>
                  <a:lnTo>
                    <a:pt x="2354" y="2"/>
                  </a:lnTo>
                  <a:lnTo>
                    <a:pt x="2354" y="2"/>
                  </a:lnTo>
                  <a:lnTo>
                    <a:pt x="2354" y="2"/>
                  </a:lnTo>
                  <a:lnTo>
                    <a:pt x="2354" y="2"/>
                  </a:lnTo>
                  <a:lnTo>
                    <a:pt x="2364" y="2"/>
                  </a:lnTo>
                  <a:lnTo>
                    <a:pt x="2364" y="2"/>
                  </a:lnTo>
                  <a:lnTo>
                    <a:pt x="2366" y="4"/>
                  </a:lnTo>
                  <a:lnTo>
                    <a:pt x="2366" y="4"/>
                  </a:lnTo>
                  <a:lnTo>
                    <a:pt x="2368" y="4"/>
                  </a:lnTo>
                  <a:lnTo>
                    <a:pt x="2368" y="4"/>
                  </a:lnTo>
                  <a:lnTo>
                    <a:pt x="2370" y="4"/>
                  </a:lnTo>
                  <a:lnTo>
                    <a:pt x="2370" y="4"/>
                  </a:lnTo>
                  <a:lnTo>
                    <a:pt x="2374" y="2"/>
                  </a:lnTo>
                  <a:lnTo>
                    <a:pt x="2374" y="2"/>
                  </a:lnTo>
                  <a:lnTo>
                    <a:pt x="2378" y="2"/>
                  </a:lnTo>
                  <a:lnTo>
                    <a:pt x="2378" y="2"/>
                  </a:lnTo>
                  <a:lnTo>
                    <a:pt x="2380" y="2"/>
                  </a:lnTo>
                  <a:lnTo>
                    <a:pt x="2384" y="2"/>
                  </a:lnTo>
                  <a:lnTo>
                    <a:pt x="2384" y="2"/>
                  </a:lnTo>
                  <a:lnTo>
                    <a:pt x="2388" y="2"/>
                  </a:lnTo>
                  <a:lnTo>
                    <a:pt x="2390" y="2"/>
                  </a:lnTo>
                  <a:lnTo>
                    <a:pt x="2390" y="2"/>
                  </a:lnTo>
                  <a:lnTo>
                    <a:pt x="2398" y="2"/>
                  </a:lnTo>
                  <a:lnTo>
                    <a:pt x="2398" y="2"/>
                  </a:lnTo>
                  <a:lnTo>
                    <a:pt x="2402" y="2"/>
                  </a:lnTo>
                  <a:lnTo>
                    <a:pt x="2402" y="2"/>
                  </a:lnTo>
                  <a:lnTo>
                    <a:pt x="2404" y="2"/>
                  </a:lnTo>
                  <a:lnTo>
                    <a:pt x="2404" y="2"/>
                  </a:lnTo>
                  <a:lnTo>
                    <a:pt x="2406" y="2"/>
                  </a:lnTo>
                  <a:lnTo>
                    <a:pt x="2406" y="2"/>
                  </a:lnTo>
                  <a:lnTo>
                    <a:pt x="2410" y="2"/>
                  </a:lnTo>
                  <a:lnTo>
                    <a:pt x="2410" y="2"/>
                  </a:lnTo>
                  <a:lnTo>
                    <a:pt x="2414" y="4"/>
                  </a:lnTo>
                  <a:lnTo>
                    <a:pt x="2414" y="4"/>
                  </a:lnTo>
                  <a:lnTo>
                    <a:pt x="2414" y="6"/>
                  </a:lnTo>
                  <a:lnTo>
                    <a:pt x="2414" y="6"/>
                  </a:lnTo>
                  <a:lnTo>
                    <a:pt x="2418" y="4"/>
                  </a:lnTo>
                  <a:lnTo>
                    <a:pt x="2418" y="4"/>
                  </a:lnTo>
                  <a:lnTo>
                    <a:pt x="2420" y="6"/>
                  </a:lnTo>
                  <a:lnTo>
                    <a:pt x="2420" y="6"/>
                  </a:lnTo>
                  <a:lnTo>
                    <a:pt x="2420" y="6"/>
                  </a:lnTo>
                  <a:lnTo>
                    <a:pt x="2420" y="6"/>
                  </a:lnTo>
                  <a:lnTo>
                    <a:pt x="2422" y="6"/>
                  </a:lnTo>
                  <a:lnTo>
                    <a:pt x="2422" y="6"/>
                  </a:lnTo>
                  <a:lnTo>
                    <a:pt x="2428" y="6"/>
                  </a:lnTo>
                  <a:lnTo>
                    <a:pt x="2434" y="6"/>
                  </a:lnTo>
                  <a:lnTo>
                    <a:pt x="2434" y="6"/>
                  </a:lnTo>
                  <a:lnTo>
                    <a:pt x="2436" y="6"/>
                  </a:lnTo>
                  <a:lnTo>
                    <a:pt x="2436" y="6"/>
                  </a:lnTo>
                  <a:lnTo>
                    <a:pt x="2442" y="4"/>
                  </a:lnTo>
                  <a:lnTo>
                    <a:pt x="2442" y="4"/>
                  </a:lnTo>
                  <a:lnTo>
                    <a:pt x="2446" y="4"/>
                  </a:lnTo>
                  <a:lnTo>
                    <a:pt x="2446" y="4"/>
                  </a:lnTo>
                  <a:lnTo>
                    <a:pt x="2446" y="4"/>
                  </a:lnTo>
                  <a:lnTo>
                    <a:pt x="2446" y="4"/>
                  </a:lnTo>
                  <a:lnTo>
                    <a:pt x="2448" y="4"/>
                  </a:lnTo>
                  <a:lnTo>
                    <a:pt x="2448" y="4"/>
                  </a:lnTo>
                  <a:lnTo>
                    <a:pt x="2448" y="4"/>
                  </a:lnTo>
                  <a:lnTo>
                    <a:pt x="2448" y="4"/>
                  </a:lnTo>
                  <a:lnTo>
                    <a:pt x="2450" y="4"/>
                  </a:lnTo>
                  <a:lnTo>
                    <a:pt x="2450" y="4"/>
                  </a:lnTo>
                  <a:lnTo>
                    <a:pt x="2452" y="4"/>
                  </a:lnTo>
                  <a:lnTo>
                    <a:pt x="2452" y="4"/>
                  </a:lnTo>
                  <a:lnTo>
                    <a:pt x="2460" y="4"/>
                  </a:lnTo>
                  <a:lnTo>
                    <a:pt x="2460" y="4"/>
                  </a:lnTo>
                  <a:lnTo>
                    <a:pt x="2462" y="6"/>
                  </a:lnTo>
                  <a:lnTo>
                    <a:pt x="2462" y="6"/>
                  </a:lnTo>
                  <a:lnTo>
                    <a:pt x="2462" y="6"/>
                  </a:lnTo>
                  <a:lnTo>
                    <a:pt x="2464" y="8"/>
                  </a:lnTo>
                  <a:lnTo>
                    <a:pt x="2464" y="8"/>
                  </a:lnTo>
                  <a:lnTo>
                    <a:pt x="2468" y="6"/>
                  </a:lnTo>
                  <a:lnTo>
                    <a:pt x="2474" y="4"/>
                  </a:lnTo>
                  <a:lnTo>
                    <a:pt x="2474" y="4"/>
                  </a:lnTo>
                  <a:lnTo>
                    <a:pt x="2476" y="6"/>
                  </a:lnTo>
                  <a:lnTo>
                    <a:pt x="2476" y="6"/>
                  </a:lnTo>
                  <a:lnTo>
                    <a:pt x="2478" y="6"/>
                  </a:lnTo>
                  <a:lnTo>
                    <a:pt x="2478" y="6"/>
                  </a:lnTo>
                  <a:lnTo>
                    <a:pt x="2484" y="6"/>
                  </a:lnTo>
                  <a:lnTo>
                    <a:pt x="2484" y="6"/>
                  </a:lnTo>
                  <a:lnTo>
                    <a:pt x="2486" y="6"/>
                  </a:lnTo>
                  <a:lnTo>
                    <a:pt x="2486" y="6"/>
                  </a:lnTo>
                  <a:lnTo>
                    <a:pt x="2492" y="6"/>
                  </a:lnTo>
                  <a:lnTo>
                    <a:pt x="2492" y="6"/>
                  </a:lnTo>
                  <a:lnTo>
                    <a:pt x="2498" y="6"/>
                  </a:lnTo>
                  <a:lnTo>
                    <a:pt x="2498" y="6"/>
                  </a:lnTo>
                  <a:lnTo>
                    <a:pt x="2498" y="6"/>
                  </a:lnTo>
                  <a:lnTo>
                    <a:pt x="2498" y="6"/>
                  </a:lnTo>
                  <a:lnTo>
                    <a:pt x="2498" y="6"/>
                  </a:lnTo>
                  <a:lnTo>
                    <a:pt x="2498" y="6"/>
                  </a:lnTo>
                  <a:lnTo>
                    <a:pt x="2498" y="6"/>
                  </a:lnTo>
                  <a:lnTo>
                    <a:pt x="2498" y="6"/>
                  </a:lnTo>
                  <a:lnTo>
                    <a:pt x="2498" y="6"/>
                  </a:lnTo>
                  <a:lnTo>
                    <a:pt x="2498" y="6"/>
                  </a:lnTo>
                  <a:lnTo>
                    <a:pt x="2502" y="6"/>
                  </a:lnTo>
                  <a:lnTo>
                    <a:pt x="2502" y="6"/>
                  </a:lnTo>
                  <a:lnTo>
                    <a:pt x="2504" y="6"/>
                  </a:lnTo>
                  <a:lnTo>
                    <a:pt x="2504" y="6"/>
                  </a:lnTo>
                  <a:lnTo>
                    <a:pt x="2506" y="6"/>
                  </a:lnTo>
                  <a:lnTo>
                    <a:pt x="2506" y="6"/>
                  </a:lnTo>
                  <a:lnTo>
                    <a:pt x="2506" y="6"/>
                  </a:lnTo>
                  <a:lnTo>
                    <a:pt x="2506" y="6"/>
                  </a:lnTo>
                  <a:lnTo>
                    <a:pt x="2506" y="4"/>
                  </a:lnTo>
                  <a:lnTo>
                    <a:pt x="2506" y="4"/>
                  </a:lnTo>
                  <a:lnTo>
                    <a:pt x="2518" y="4"/>
                  </a:lnTo>
                  <a:lnTo>
                    <a:pt x="2518" y="4"/>
                  </a:lnTo>
                  <a:lnTo>
                    <a:pt x="2522" y="6"/>
                  </a:lnTo>
                  <a:lnTo>
                    <a:pt x="2522" y="6"/>
                  </a:lnTo>
                  <a:lnTo>
                    <a:pt x="2524" y="6"/>
                  </a:lnTo>
                  <a:lnTo>
                    <a:pt x="2524" y="6"/>
                  </a:lnTo>
                  <a:lnTo>
                    <a:pt x="2526" y="4"/>
                  </a:lnTo>
                  <a:lnTo>
                    <a:pt x="2526" y="4"/>
                  </a:lnTo>
                  <a:lnTo>
                    <a:pt x="2526" y="4"/>
                  </a:lnTo>
                  <a:lnTo>
                    <a:pt x="2526" y="4"/>
                  </a:lnTo>
                  <a:lnTo>
                    <a:pt x="2526" y="4"/>
                  </a:lnTo>
                  <a:lnTo>
                    <a:pt x="2526" y="4"/>
                  </a:lnTo>
                  <a:lnTo>
                    <a:pt x="2528" y="4"/>
                  </a:lnTo>
                  <a:lnTo>
                    <a:pt x="2528" y="4"/>
                  </a:lnTo>
                  <a:lnTo>
                    <a:pt x="2536" y="4"/>
                  </a:lnTo>
                  <a:lnTo>
                    <a:pt x="2536" y="4"/>
                  </a:lnTo>
                  <a:lnTo>
                    <a:pt x="2538" y="4"/>
                  </a:lnTo>
                  <a:lnTo>
                    <a:pt x="2538" y="4"/>
                  </a:lnTo>
                  <a:lnTo>
                    <a:pt x="2540" y="4"/>
                  </a:lnTo>
                  <a:lnTo>
                    <a:pt x="2540" y="4"/>
                  </a:lnTo>
                  <a:lnTo>
                    <a:pt x="2540" y="4"/>
                  </a:lnTo>
                  <a:lnTo>
                    <a:pt x="2540" y="4"/>
                  </a:lnTo>
                  <a:lnTo>
                    <a:pt x="2542" y="4"/>
                  </a:lnTo>
                  <a:lnTo>
                    <a:pt x="2542" y="4"/>
                  </a:lnTo>
                  <a:lnTo>
                    <a:pt x="2542" y="4"/>
                  </a:lnTo>
                  <a:lnTo>
                    <a:pt x="2542" y="4"/>
                  </a:lnTo>
                  <a:lnTo>
                    <a:pt x="2546" y="4"/>
                  </a:lnTo>
                  <a:lnTo>
                    <a:pt x="2546" y="4"/>
                  </a:lnTo>
                  <a:lnTo>
                    <a:pt x="2546" y="4"/>
                  </a:lnTo>
                  <a:lnTo>
                    <a:pt x="2546" y="4"/>
                  </a:lnTo>
                  <a:lnTo>
                    <a:pt x="2552" y="6"/>
                  </a:lnTo>
                  <a:lnTo>
                    <a:pt x="2552" y="6"/>
                  </a:lnTo>
                  <a:lnTo>
                    <a:pt x="2554" y="6"/>
                  </a:lnTo>
                  <a:lnTo>
                    <a:pt x="2554" y="6"/>
                  </a:lnTo>
                  <a:lnTo>
                    <a:pt x="2554" y="6"/>
                  </a:lnTo>
                  <a:lnTo>
                    <a:pt x="2554" y="6"/>
                  </a:lnTo>
                  <a:lnTo>
                    <a:pt x="2556" y="6"/>
                  </a:lnTo>
                  <a:lnTo>
                    <a:pt x="2556" y="6"/>
                  </a:lnTo>
                  <a:lnTo>
                    <a:pt x="2556" y="6"/>
                  </a:lnTo>
                  <a:lnTo>
                    <a:pt x="2556" y="6"/>
                  </a:lnTo>
                  <a:lnTo>
                    <a:pt x="2560" y="6"/>
                  </a:lnTo>
                  <a:lnTo>
                    <a:pt x="2560" y="6"/>
                  </a:lnTo>
                  <a:lnTo>
                    <a:pt x="2562" y="6"/>
                  </a:lnTo>
                  <a:lnTo>
                    <a:pt x="2562" y="6"/>
                  </a:lnTo>
                  <a:lnTo>
                    <a:pt x="2564" y="6"/>
                  </a:lnTo>
                  <a:lnTo>
                    <a:pt x="2564" y="6"/>
                  </a:lnTo>
                  <a:lnTo>
                    <a:pt x="2564" y="6"/>
                  </a:lnTo>
                  <a:lnTo>
                    <a:pt x="2564" y="6"/>
                  </a:lnTo>
                  <a:lnTo>
                    <a:pt x="2564" y="6"/>
                  </a:lnTo>
                  <a:lnTo>
                    <a:pt x="2564" y="6"/>
                  </a:lnTo>
                  <a:lnTo>
                    <a:pt x="2564" y="6"/>
                  </a:lnTo>
                  <a:lnTo>
                    <a:pt x="2564" y="6"/>
                  </a:lnTo>
                  <a:lnTo>
                    <a:pt x="2570" y="4"/>
                  </a:lnTo>
                  <a:lnTo>
                    <a:pt x="2570" y="4"/>
                  </a:lnTo>
                  <a:lnTo>
                    <a:pt x="2574" y="4"/>
                  </a:lnTo>
                  <a:lnTo>
                    <a:pt x="2574" y="4"/>
                  </a:lnTo>
                  <a:lnTo>
                    <a:pt x="2576" y="4"/>
                  </a:lnTo>
                  <a:lnTo>
                    <a:pt x="2576" y="4"/>
                  </a:lnTo>
                  <a:lnTo>
                    <a:pt x="2576" y="4"/>
                  </a:lnTo>
                  <a:lnTo>
                    <a:pt x="2576" y="4"/>
                  </a:lnTo>
                  <a:lnTo>
                    <a:pt x="2576" y="4"/>
                  </a:lnTo>
                  <a:lnTo>
                    <a:pt x="2576" y="4"/>
                  </a:lnTo>
                  <a:lnTo>
                    <a:pt x="2576" y="4"/>
                  </a:lnTo>
                  <a:lnTo>
                    <a:pt x="2576" y="4"/>
                  </a:lnTo>
                  <a:lnTo>
                    <a:pt x="2578" y="4"/>
                  </a:lnTo>
                  <a:lnTo>
                    <a:pt x="2578" y="4"/>
                  </a:lnTo>
                  <a:lnTo>
                    <a:pt x="2580" y="4"/>
                  </a:lnTo>
                  <a:lnTo>
                    <a:pt x="2580" y="4"/>
                  </a:lnTo>
                  <a:lnTo>
                    <a:pt x="2580" y="6"/>
                  </a:lnTo>
                  <a:lnTo>
                    <a:pt x="2580" y="6"/>
                  </a:lnTo>
                  <a:lnTo>
                    <a:pt x="2584" y="6"/>
                  </a:lnTo>
                  <a:lnTo>
                    <a:pt x="2584" y="6"/>
                  </a:lnTo>
                  <a:lnTo>
                    <a:pt x="2590" y="6"/>
                  </a:lnTo>
                  <a:lnTo>
                    <a:pt x="2590" y="6"/>
                  </a:lnTo>
                  <a:lnTo>
                    <a:pt x="2592" y="6"/>
                  </a:lnTo>
                  <a:lnTo>
                    <a:pt x="2592" y="6"/>
                  </a:lnTo>
                  <a:lnTo>
                    <a:pt x="2592" y="6"/>
                  </a:lnTo>
                  <a:lnTo>
                    <a:pt x="2592" y="6"/>
                  </a:lnTo>
                  <a:lnTo>
                    <a:pt x="2594" y="6"/>
                  </a:lnTo>
                  <a:lnTo>
                    <a:pt x="2594" y="6"/>
                  </a:lnTo>
                  <a:lnTo>
                    <a:pt x="2596" y="6"/>
                  </a:lnTo>
                  <a:lnTo>
                    <a:pt x="2596" y="6"/>
                  </a:lnTo>
                  <a:lnTo>
                    <a:pt x="2600" y="6"/>
                  </a:lnTo>
                  <a:lnTo>
                    <a:pt x="2600" y="6"/>
                  </a:lnTo>
                  <a:lnTo>
                    <a:pt x="2608" y="6"/>
                  </a:lnTo>
                  <a:lnTo>
                    <a:pt x="2608" y="6"/>
                  </a:lnTo>
                  <a:lnTo>
                    <a:pt x="2612" y="6"/>
                  </a:lnTo>
                  <a:lnTo>
                    <a:pt x="2612" y="6"/>
                  </a:lnTo>
                  <a:lnTo>
                    <a:pt x="2614" y="6"/>
                  </a:lnTo>
                  <a:lnTo>
                    <a:pt x="2614" y="6"/>
                  </a:lnTo>
                  <a:lnTo>
                    <a:pt x="2614" y="6"/>
                  </a:lnTo>
                  <a:lnTo>
                    <a:pt x="2614" y="6"/>
                  </a:lnTo>
                  <a:lnTo>
                    <a:pt x="2618" y="8"/>
                  </a:lnTo>
                  <a:lnTo>
                    <a:pt x="2618" y="8"/>
                  </a:lnTo>
                  <a:lnTo>
                    <a:pt x="2620" y="8"/>
                  </a:lnTo>
                  <a:lnTo>
                    <a:pt x="2620" y="8"/>
                  </a:lnTo>
                  <a:lnTo>
                    <a:pt x="2626" y="6"/>
                  </a:lnTo>
                  <a:lnTo>
                    <a:pt x="2626" y="6"/>
                  </a:lnTo>
                  <a:lnTo>
                    <a:pt x="2628" y="8"/>
                  </a:lnTo>
                  <a:lnTo>
                    <a:pt x="2628" y="8"/>
                  </a:lnTo>
                  <a:lnTo>
                    <a:pt x="2630" y="8"/>
                  </a:lnTo>
                  <a:lnTo>
                    <a:pt x="2630" y="8"/>
                  </a:lnTo>
                  <a:lnTo>
                    <a:pt x="2632" y="10"/>
                  </a:lnTo>
                  <a:lnTo>
                    <a:pt x="2632" y="10"/>
                  </a:lnTo>
                  <a:lnTo>
                    <a:pt x="2632" y="10"/>
                  </a:lnTo>
                  <a:lnTo>
                    <a:pt x="2636" y="12"/>
                  </a:lnTo>
                  <a:lnTo>
                    <a:pt x="2636" y="12"/>
                  </a:lnTo>
                  <a:lnTo>
                    <a:pt x="2636" y="10"/>
                  </a:lnTo>
                  <a:lnTo>
                    <a:pt x="2636" y="10"/>
                  </a:lnTo>
                  <a:lnTo>
                    <a:pt x="2640" y="8"/>
                  </a:lnTo>
                  <a:lnTo>
                    <a:pt x="2640" y="8"/>
                  </a:lnTo>
                  <a:lnTo>
                    <a:pt x="2640" y="8"/>
                  </a:lnTo>
                  <a:lnTo>
                    <a:pt x="2640" y="8"/>
                  </a:lnTo>
                  <a:lnTo>
                    <a:pt x="2642" y="8"/>
                  </a:lnTo>
                  <a:lnTo>
                    <a:pt x="2642" y="8"/>
                  </a:lnTo>
                  <a:lnTo>
                    <a:pt x="2642" y="8"/>
                  </a:lnTo>
                  <a:lnTo>
                    <a:pt x="2642" y="8"/>
                  </a:lnTo>
                  <a:lnTo>
                    <a:pt x="2644" y="6"/>
                  </a:lnTo>
                  <a:lnTo>
                    <a:pt x="2644" y="6"/>
                  </a:lnTo>
                  <a:lnTo>
                    <a:pt x="2646" y="6"/>
                  </a:lnTo>
                  <a:lnTo>
                    <a:pt x="2646" y="6"/>
                  </a:lnTo>
                  <a:lnTo>
                    <a:pt x="2654" y="6"/>
                  </a:lnTo>
                  <a:lnTo>
                    <a:pt x="2654" y="6"/>
                  </a:lnTo>
                  <a:lnTo>
                    <a:pt x="2654" y="6"/>
                  </a:lnTo>
                  <a:lnTo>
                    <a:pt x="2654" y="6"/>
                  </a:lnTo>
                  <a:lnTo>
                    <a:pt x="2656" y="6"/>
                  </a:lnTo>
                  <a:lnTo>
                    <a:pt x="2656" y="6"/>
                  </a:lnTo>
                  <a:lnTo>
                    <a:pt x="2656" y="6"/>
                  </a:lnTo>
                  <a:lnTo>
                    <a:pt x="2656" y="6"/>
                  </a:lnTo>
                  <a:lnTo>
                    <a:pt x="2658" y="6"/>
                  </a:lnTo>
                  <a:lnTo>
                    <a:pt x="2658" y="6"/>
                  </a:lnTo>
                  <a:lnTo>
                    <a:pt x="2658" y="6"/>
                  </a:lnTo>
                  <a:lnTo>
                    <a:pt x="2658" y="6"/>
                  </a:lnTo>
                  <a:lnTo>
                    <a:pt x="2660" y="6"/>
                  </a:lnTo>
                  <a:lnTo>
                    <a:pt x="2660" y="6"/>
                  </a:lnTo>
                  <a:lnTo>
                    <a:pt x="2662" y="6"/>
                  </a:lnTo>
                  <a:lnTo>
                    <a:pt x="2662" y="6"/>
                  </a:lnTo>
                  <a:lnTo>
                    <a:pt x="2664" y="4"/>
                  </a:lnTo>
                  <a:lnTo>
                    <a:pt x="2664" y="4"/>
                  </a:lnTo>
                  <a:lnTo>
                    <a:pt x="2666" y="4"/>
                  </a:lnTo>
                  <a:lnTo>
                    <a:pt x="2666" y="4"/>
                  </a:lnTo>
                  <a:lnTo>
                    <a:pt x="2666" y="4"/>
                  </a:lnTo>
                  <a:lnTo>
                    <a:pt x="2666" y="4"/>
                  </a:lnTo>
                  <a:lnTo>
                    <a:pt x="2666" y="4"/>
                  </a:lnTo>
                  <a:lnTo>
                    <a:pt x="2666" y="4"/>
                  </a:lnTo>
                  <a:lnTo>
                    <a:pt x="2674" y="4"/>
                  </a:lnTo>
                  <a:lnTo>
                    <a:pt x="2674" y="4"/>
                  </a:lnTo>
                  <a:lnTo>
                    <a:pt x="2678" y="4"/>
                  </a:lnTo>
                  <a:lnTo>
                    <a:pt x="2678" y="4"/>
                  </a:lnTo>
                  <a:lnTo>
                    <a:pt x="2682" y="4"/>
                  </a:lnTo>
                  <a:lnTo>
                    <a:pt x="2682" y="4"/>
                  </a:lnTo>
                  <a:lnTo>
                    <a:pt x="2684" y="4"/>
                  </a:lnTo>
                  <a:lnTo>
                    <a:pt x="2684" y="4"/>
                  </a:lnTo>
                  <a:lnTo>
                    <a:pt x="2684" y="4"/>
                  </a:lnTo>
                  <a:lnTo>
                    <a:pt x="2684" y="4"/>
                  </a:lnTo>
                  <a:lnTo>
                    <a:pt x="2684" y="4"/>
                  </a:lnTo>
                  <a:lnTo>
                    <a:pt x="2684" y="4"/>
                  </a:lnTo>
                  <a:lnTo>
                    <a:pt x="2684" y="4"/>
                  </a:lnTo>
                  <a:lnTo>
                    <a:pt x="2684" y="4"/>
                  </a:lnTo>
                  <a:lnTo>
                    <a:pt x="2684" y="4"/>
                  </a:lnTo>
                  <a:lnTo>
                    <a:pt x="2684" y="4"/>
                  </a:lnTo>
                  <a:lnTo>
                    <a:pt x="2690" y="2"/>
                  </a:lnTo>
                  <a:lnTo>
                    <a:pt x="2690" y="2"/>
                  </a:lnTo>
                  <a:lnTo>
                    <a:pt x="2692" y="4"/>
                  </a:lnTo>
                  <a:lnTo>
                    <a:pt x="2692" y="4"/>
                  </a:lnTo>
                  <a:lnTo>
                    <a:pt x="2698" y="4"/>
                  </a:lnTo>
                  <a:lnTo>
                    <a:pt x="2698" y="4"/>
                  </a:lnTo>
                  <a:lnTo>
                    <a:pt x="2704" y="4"/>
                  </a:lnTo>
                  <a:lnTo>
                    <a:pt x="2704" y="4"/>
                  </a:lnTo>
                  <a:lnTo>
                    <a:pt x="2712" y="2"/>
                  </a:lnTo>
                  <a:lnTo>
                    <a:pt x="2712" y="2"/>
                  </a:lnTo>
                  <a:lnTo>
                    <a:pt x="2714" y="4"/>
                  </a:lnTo>
                  <a:lnTo>
                    <a:pt x="2714" y="4"/>
                  </a:lnTo>
                  <a:lnTo>
                    <a:pt x="2718" y="4"/>
                  </a:lnTo>
                  <a:lnTo>
                    <a:pt x="2718" y="4"/>
                  </a:lnTo>
                  <a:lnTo>
                    <a:pt x="2724" y="4"/>
                  </a:lnTo>
                  <a:lnTo>
                    <a:pt x="2724" y="4"/>
                  </a:lnTo>
                  <a:lnTo>
                    <a:pt x="2728" y="4"/>
                  </a:lnTo>
                  <a:lnTo>
                    <a:pt x="2728" y="4"/>
                  </a:lnTo>
                  <a:lnTo>
                    <a:pt x="2732" y="4"/>
                  </a:lnTo>
                  <a:lnTo>
                    <a:pt x="2732" y="4"/>
                  </a:lnTo>
                  <a:lnTo>
                    <a:pt x="2740" y="4"/>
                  </a:lnTo>
                  <a:lnTo>
                    <a:pt x="2740" y="4"/>
                  </a:lnTo>
                  <a:lnTo>
                    <a:pt x="2742" y="4"/>
                  </a:lnTo>
                  <a:lnTo>
                    <a:pt x="2742" y="4"/>
                  </a:lnTo>
                  <a:lnTo>
                    <a:pt x="2748" y="2"/>
                  </a:lnTo>
                  <a:lnTo>
                    <a:pt x="2748" y="2"/>
                  </a:lnTo>
                  <a:lnTo>
                    <a:pt x="2754" y="2"/>
                  </a:lnTo>
                  <a:lnTo>
                    <a:pt x="2754" y="2"/>
                  </a:lnTo>
                  <a:lnTo>
                    <a:pt x="2758" y="4"/>
                  </a:lnTo>
                  <a:lnTo>
                    <a:pt x="2758" y="4"/>
                  </a:lnTo>
                  <a:lnTo>
                    <a:pt x="2766" y="2"/>
                  </a:lnTo>
                  <a:lnTo>
                    <a:pt x="2766" y="2"/>
                  </a:lnTo>
                  <a:lnTo>
                    <a:pt x="2766" y="2"/>
                  </a:lnTo>
                  <a:lnTo>
                    <a:pt x="2766" y="2"/>
                  </a:lnTo>
                  <a:lnTo>
                    <a:pt x="2766" y="2"/>
                  </a:lnTo>
                  <a:lnTo>
                    <a:pt x="2768" y="2"/>
                  </a:lnTo>
                  <a:lnTo>
                    <a:pt x="2768" y="2"/>
                  </a:lnTo>
                  <a:lnTo>
                    <a:pt x="2772" y="4"/>
                  </a:lnTo>
                  <a:lnTo>
                    <a:pt x="2772" y="4"/>
                  </a:lnTo>
                  <a:lnTo>
                    <a:pt x="2774" y="4"/>
                  </a:lnTo>
                  <a:lnTo>
                    <a:pt x="2774" y="4"/>
                  </a:lnTo>
                  <a:lnTo>
                    <a:pt x="2774" y="4"/>
                  </a:lnTo>
                  <a:lnTo>
                    <a:pt x="2774" y="4"/>
                  </a:lnTo>
                  <a:lnTo>
                    <a:pt x="2774" y="4"/>
                  </a:lnTo>
                  <a:lnTo>
                    <a:pt x="2774" y="4"/>
                  </a:lnTo>
                  <a:lnTo>
                    <a:pt x="2776" y="4"/>
                  </a:lnTo>
                  <a:lnTo>
                    <a:pt x="2776" y="4"/>
                  </a:lnTo>
                  <a:lnTo>
                    <a:pt x="2782" y="2"/>
                  </a:lnTo>
                  <a:lnTo>
                    <a:pt x="2782" y="2"/>
                  </a:lnTo>
                  <a:lnTo>
                    <a:pt x="2784" y="4"/>
                  </a:lnTo>
                  <a:lnTo>
                    <a:pt x="2784" y="4"/>
                  </a:lnTo>
                  <a:lnTo>
                    <a:pt x="2784" y="2"/>
                  </a:lnTo>
                  <a:lnTo>
                    <a:pt x="2784" y="2"/>
                  </a:lnTo>
                  <a:lnTo>
                    <a:pt x="2796" y="4"/>
                  </a:lnTo>
                  <a:lnTo>
                    <a:pt x="2796" y="4"/>
                  </a:lnTo>
                  <a:lnTo>
                    <a:pt x="2802" y="4"/>
                  </a:lnTo>
                  <a:lnTo>
                    <a:pt x="2802" y="4"/>
                  </a:lnTo>
                  <a:lnTo>
                    <a:pt x="2806" y="4"/>
                  </a:lnTo>
                  <a:lnTo>
                    <a:pt x="2806" y="4"/>
                  </a:lnTo>
                  <a:lnTo>
                    <a:pt x="2810" y="4"/>
                  </a:lnTo>
                  <a:lnTo>
                    <a:pt x="2810" y="4"/>
                  </a:lnTo>
                  <a:lnTo>
                    <a:pt x="2814" y="4"/>
                  </a:lnTo>
                  <a:lnTo>
                    <a:pt x="2814" y="4"/>
                  </a:lnTo>
                  <a:lnTo>
                    <a:pt x="2818" y="4"/>
                  </a:lnTo>
                  <a:lnTo>
                    <a:pt x="2818" y="4"/>
                  </a:lnTo>
                  <a:lnTo>
                    <a:pt x="2824" y="4"/>
                  </a:lnTo>
                  <a:lnTo>
                    <a:pt x="2824" y="4"/>
                  </a:lnTo>
                  <a:lnTo>
                    <a:pt x="2824" y="4"/>
                  </a:lnTo>
                  <a:lnTo>
                    <a:pt x="2824" y="4"/>
                  </a:lnTo>
                  <a:lnTo>
                    <a:pt x="2826" y="4"/>
                  </a:lnTo>
                  <a:lnTo>
                    <a:pt x="2826" y="4"/>
                  </a:lnTo>
                  <a:lnTo>
                    <a:pt x="2828" y="4"/>
                  </a:lnTo>
                  <a:lnTo>
                    <a:pt x="2828" y="4"/>
                  </a:lnTo>
                  <a:lnTo>
                    <a:pt x="2830" y="4"/>
                  </a:lnTo>
                  <a:lnTo>
                    <a:pt x="2830" y="4"/>
                  </a:lnTo>
                  <a:lnTo>
                    <a:pt x="2838" y="4"/>
                  </a:lnTo>
                  <a:lnTo>
                    <a:pt x="2838" y="4"/>
                  </a:lnTo>
                  <a:lnTo>
                    <a:pt x="2838" y="4"/>
                  </a:lnTo>
                  <a:lnTo>
                    <a:pt x="2838" y="4"/>
                  </a:lnTo>
                  <a:lnTo>
                    <a:pt x="2842" y="6"/>
                  </a:lnTo>
                  <a:lnTo>
                    <a:pt x="2842" y="6"/>
                  </a:lnTo>
                  <a:lnTo>
                    <a:pt x="2848" y="6"/>
                  </a:lnTo>
                  <a:lnTo>
                    <a:pt x="2852" y="6"/>
                  </a:lnTo>
                  <a:lnTo>
                    <a:pt x="2852" y="6"/>
                  </a:lnTo>
                  <a:lnTo>
                    <a:pt x="2854" y="4"/>
                  </a:lnTo>
                  <a:lnTo>
                    <a:pt x="2854" y="4"/>
                  </a:lnTo>
                  <a:lnTo>
                    <a:pt x="2856" y="4"/>
                  </a:lnTo>
                  <a:lnTo>
                    <a:pt x="2856" y="4"/>
                  </a:lnTo>
                  <a:lnTo>
                    <a:pt x="2858" y="6"/>
                  </a:lnTo>
                  <a:lnTo>
                    <a:pt x="2858" y="6"/>
                  </a:lnTo>
                  <a:lnTo>
                    <a:pt x="2858" y="4"/>
                  </a:lnTo>
                  <a:lnTo>
                    <a:pt x="2858" y="4"/>
                  </a:lnTo>
                  <a:lnTo>
                    <a:pt x="2858" y="6"/>
                  </a:lnTo>
                  <a:lnTo>
                    <a:pt x="2858" y="6"/>
                  </a:lnTo>
                  <a:lnTo>
                    <a:pt x="2858" y="4"/>
                  </a:lnTo>
                  <a:lnTo>
                    <a:pt x="2858" y="4"/>
                  </a:lnTo>
                  <a:lnTo>
                    <a:pt x="2858" y="6"/>
                  </a:lnTo>
                  <a:lnTo>
                    <a:pt x="2858" y="6"/>
                  </a:lnTo>
                  <a:lnTo>
                    <a:pt x="2858" y="4"/>
                  </a:lnTo>
                  <a:lnTo>
                    <a:pt x="2858" y="4"/>
                  </a:lnTo>
                  <a:lnTo>
                    <a:pt x="2862" y="6"/>
                  </a:lnTo>
                  <a:lnTo>
                    <a:pt x="2862" y="6"/>
                  </a:lnTo>
                  <a:lnTo>
                    <a:pt x="2864" y="6"/>
                  </a:lnTo>
                  <a:lnTo>
                    <a:pt x="2864" y="6"/>
                  </a:lnTo>
                  <a:lnTo>
                    <a:pt x="2864" y="6"/>
                  </a:lnTo>
                  <a:lnTo>
                    <a:pt x="2864" y="6"/>
                  </a:lnTo>
                  <a:lnTo>
                    <a:pt x="2866" y="6"/>
                  </a:lnTo>
                  <a:lnTo>
                    <a:pt x="2866" y="6"/>
                  </a:lnTo>
                  <a:lnTo>
                    <a:pt x="2868" y="6"/>
                  </a:lnTo>
                  <a:lnTo>
                    <a:pt x="2868" y="6"/>
                  </a:lnTo>
                  <a:lnTo>
                    <a:pt x="2870" y="6"/>
                  </a:lnTo>
                  <a:lnTo>
                    <a:pt x="2870" y="6"/>
                  </a:lnTo>
                  <a:lnTo>
                    <a:pt x="2870" y="6"/>
                  </a:lnTo>
                  <a:lnTo>
                    <a:pt x="2870" y="6"/>
                  </a:lnTo>
                  <a:lnTo>
                    <a:pt x="2870" y="6"/>
                  </a:lnTo>
                  <a:lnTo>
                    <a:pt x="2870" y="6"/>
                  </a:lnTo>
                  <a:lnTo>
                    <a:pt x="2874" y="6"/>
                  </a:lnTo>
                  <a:lnTo>
                    <a:pt x="2874" y="6"/>
                  </a:lnTo>
                  <a:lnTo>
                    <a:pt x="2876" y="6"/>
                  </a:lnTo>
                  <a:lnTo>
                    <a:pt x="2876" y="6"/>
                  </a:lnTo>
                  <a:lnTo>
                    <a:pt x="2876" y="6"/>
                  </a:lnTo>
                  <a:lnTo>
                    <a:pt x="2876" y="6"/>
                  </a:lnTo>
                  <a:lnTo>
                    <a:pt x="2880" y="6"/>
                  </a:lnTo>
                  <a:lnTo>
                    <a:pt x="2880" y="6"/>
                  </a:lnTo>
                  <a:lnTo>
                    <a:pt x="2882" y="6"/>
                  </a:lnTo>
                  <a:lnTo>
                    <a:pt x="2882" y="6"/>
                  </a:lnTo>
                  <a:lnTo>
                    <a:pt x="2888" y="6"/>
                  </a:lnTo>
                  <a:lnTo>
                    <a:pt x="2888" y="6"/>
                  </a:lnTo>
                  <a:lnTo>
                    <a:pt x="2892" y="6"/>
                  </a:lnTo>
                  <a:lnTo>
                    <a:pt x="2892" y="6"/>
                  </a:lnTo>
                  <a:lnTo>
                    <a:pt x="2898" y="6"/>
                  </a:lnTo>
                  <a:lnTo>
                    <a:pt x="2898" y="6"/>
                  </a:lnTo>
                  <a:lnTo>
                    <a:pt x="2906" y="6"/>
                  </a:lnTo>
                  <a:lnTo>
                    <a:pt x="2914" y="6"/>
                  </a:lnTo>
                  <a:lnTo>
                    <a:pt x="2914" y="6"/>
                  </a:lnTo>
                  <a:lnTo>
                    <a:pt x="2914" y="6"/>
                  </a:lnTo>
                  <a:lnTo>
                    <a:pt x="2914" y="6"/>
                  </a:lnTo>
                  <a:lnTo>
                    <a:pt x="2914" y="6"/>
                  </a:lnTo>
                  <a:lnTo>
                    <a:pt x="2914" y="6"/>
                  </a:lnTo>
                  <a:lnTo>
                    <a:pt x="2916" y="6"/>
                  </a:lnTo>
                  <a:lnTo>
                    <a:pt x="2916" y="6"/>
                  </a:lnTo>
                  <a:lnTo>
                    <a:pt x="2916" y="6"/>
                  </a:lnTo>
                  <a:lnTo>
                    <a:pt x="2916" y="6"/>
                  </a:lnTo>
                  <a:lnTo>
                    <a:pt x="2918" y="6"/>
                  </a:lnTo>
                  <a:lnTo>
                    <a:pt x="2918" y="6"/>
                  </a:lnTo>
                  <a:lnTo>
                    <a:pt x="2918" y="6"/>
                  </a:lnTo>
                  <a:lnTo>
                    <a:pt x="2918" y="6"/>
                  </a:lnTo>
                  <a:lnTo>
                    <a:pt x="2918" y="6"/>
                  </a:lnTo>
                  <a:lnTo>
                    <a:pt x="2918" y="6"/>
                  </a:lnTo>
                  <a:lnTo>
                    <a:pt x="2920" y="6"/>
                  </a:lnTo>
                  <a:lnTo>
                    <a:pt x="2920" y="6"/>
                  </a:lnTo>
                  <a:lnTo>
                    <a:pt x="2928" y="6"/>
                  </a:lnTo>
                  <a:lnTo>
                    <a:pt x="2928" y="6"/>
                  </a:lnTo>
                  <a:lnTo>
                    <a:pt x="2932" y="6"/>
                  </a:lnTo>
                  <a:lnTo>
                    <a:pt x="2932" y="6"/>
                  </a:lnTo>
                  <a:lnTo>
                    <a:pt x="2932" y="6"/>
                  </a:lnTo>
                  <a:lnTo>
                    <a:pt x="2932" y="6"/>
                  </a:lnTo>
                  <a:lnTo>
                    <a:pt x="2932" y="6"/>
                  </a:lnTo>
                  <a:lnTo>
                    <a:pt x="2932" y="6"/>
                  </a:lnTo>
                  <a:lnTo>
                    <a:pt x="2932" y="6"/>
                  </a:lnTo>
                  <a:lnTo>
                    <a:pt x="2932" y="6"/>
                  </a:lnTo>
                  <a:lnTo>
                    <a:pt x="2932" y="6"/>
                  </a:lnTo>
                  <a:lnTo>
                    <a:pt x="2932" y="6"/>
                  </a:lnTo>
                  <a:lnTo>
                    <a:pt x="2934" y="6"/>
                  </a:lnTo>
                  <a:lnTo>
                    <a:pt x="2934" y="6"/>
                  </a:lnTo>
                  <a:lnTo>
                    <a:pt x="2934" y="6"/>
                  </a:lnTo>
                  <a:lnTo>
                    <a:pt x="2934" y="6"/>
                  </a:lnTo>
                  <a:lnTo>
                    <a:pt x="2934" y="6"/>
                  </a:lnTo>
                  <a:lnTo>
                    <a:pt x="2934" y="6"/>
                  </a:lnTo>
                  <a:lnTo>
                    <a:pt x="2938" y="6"/>
                  </a:lnTo>
                  <a:lnTo>
                    <a:pt x="2938" y="6"/>
                  </a:lnTo>
                  <a:lnTo>
                    <a:pt x="2944" y="4"/>
                  </a:lnTo>
                  <a:lnTo>
                    <a:pt x="2944" y="4"/>
                  </a:lnTo>
                  <a:lnTo>
                    <a:pt x="2948" y="6"/>
                  </a:lnTo>
                  <a:lnTo>
                    <a:pt x="2948" y="6"/>
                  </a:lnTo>
                  <a:lnTo>
                    <a:pt x="2950" y="6"/>
                  </a:lnTo>
                  <a:lnTo>
                    <a:pt x="2950" y="6"/>
                  </a:lnTo>
                  <a:lnTo>
                    <a:pt x="2956" y="6"/>
                  </a:lnTo>
                  <a:lnTo>
                    <a:pt x="2956" y="6"/>
                  </a:lnTo>
                  <a:lnTo>
                    <a:pt x="2960" y="6"/>
                  </a:lnTo>
                  <a:lnTo>
                    <a:pt x="2960" y="6"/>
                  </a:lnTo>
                  <a:lnTo>
                    <a:pt x="2960" y="6"/>
                  </a:lnTo>
                  <a:lnTo>
                    <a:pt x="2960" y="6"/>
                  </a:lnTo>
                  <a:lnTo>
                    <a:pt x="2962" y="6"/>
                  </a:lnTo>
                  <a:lnTo>
                    <a:pt x="2962" y="6"/>
                  </a:lnTo>
                  <a:lnTo>
                    <a:pt x="2968" y="8"/>
                  </a:lnTo>
                  <a:lnTo>
                    <a:pt x="2974" y="8"/>
                  </a:lnTo>
                  <a:lnTo>
                    <a:pt x="2974" y="8"/>
                  </a:lnTo>
                  <a:lnTo>
                    <a:pt x="2980" y="8"/>
                  </a:lnTo>
                  <a:lnTo>
                    <a:pt x="2980" y="8"/>
                  </a:lnTo>
                  <a:lnTo>
                    <a:pt x="2984" y="8"/>
                  </a:lnTo>
                  <a:lnTo>
                    <a:pt x="2984" y="8"/>
                  </a:lnTo>
                  <a:lnTo>
                    <a:pt x="2988" y="8"/>
                  </a:lnTo>
                  <a:lnTo>
                    <a:pt x="2988" y="8"/>
                  </a:lnTo>
                  <a:lnTo>
                    <a:pt x="2994" y="8"/>
                  </a:lnTo>
                  <a:lnTo>
                    <a:pt x="2994" y="8"/>
                  </a:lnTo>
                  <a:lnTo>
                    <a:pt x="2998" y="6"/>
                  </a:lnTo>
                  <a:lnTo>
                    <a:pt x="2998" y="6"/>
                  </a:lnTo>
                  <a:lnTo>
                    <a:pt x="3000" y="6"/>
                  </a:lnTo>
                  <a:lnTo>
                    <a:pt x="3000" y="6"/>
                  </a:lnTo>
                  <a:lnTo>
                    <a:pt x="3002" y="6"/>
                  </a:lnTo>
                  <a:lnTo>
                    <a:pt x="3002" y="6"/>
                  </a:lnTo>
                  <a:lnTo>
                    <a:pt x="3008" y="6"/>
                  </a:lnTo>
                  <a:lnTo>
                    <a:pt x="3008" y="6"/>
                  </a:lnTo>
                  <a:lnTo>
                    <a:pt x="3012" y="6"/>
                  </a:lnTo>
                  <a:lnTo>
                    <a:pt x="3012" y="6"/>
                  </a:lnTo>
                  <a:lnTo>
                    <a:pt x="3012" y="6"/>
                  </a:lnTo>
                  <a:lnTo>
                    <a:pt x="3012" y="6"/>
                  </a:lnTo>
                  <a:lnTo>
                    <a:pt x="3014" y="6"/>
                  </a:lnTo>
                  <a:lnTo>
                    <a:pt x="3014" y="6"/>
                  </a:lnTo>
                  <a:lnTo>
                    <a:pt x="3020" y="6"/>
                  </a:lnTo>
                  <a:lnTo>
                    <a:pt x="3020" y="6"/>
                  </a:lnTo>
                  <a:lnTo>
                    <a:pt x="3020" y="6"/>
                  </a:lnTo>
                  <a:lnTo>
                    <a:pt x="3020" y="6"/>
                  </a:lnTo>
                  <a:lnTo>
                    <a:pt x="3022" y="8"/>
                  </a:lnTo>
                  <a:lnTo>
                    <a:pt x="3022" y="8"/>
                  </a:lnTo>
                  <a:lnTo>
                    <a:pt x="3024" y="8"/>
                  </a:lnTo>
                  <a:lnTo>
                    <a:pt x="3024" y="8"/>
                  </a:lnTo>
                  <a:lnTo>
                    <a:pt x="3024" y="6"/>
                  </a:lnTo>
                  <a:lnTo>
                    <a:pt x="3024" y="6"/>
                  </a:lnTo>
                  <a:lnTo>
                    <a:pt x="3028" y="8"/>
                  </a:lnTo>
                  <a:lnTo>
                    <a:pt x="3032" y="8"/>
                  </a:lnTo>
                  <a:lnTo>
                    <a:pt x="3032" y="8"/>
                  </a:lnTo>
                  <a:lnTo>
                    <a:pt x="3036" y="8"/>
                  </a:lnTo>
                  <a:lnTo>
                    <a:pt x="3036" y="8"/>
                  </a:lnTo>
                  <a:lnTo>
                    <a:pt x="3040" y="8"/>
                  </a:lnTo>
                  <a:lnTo>
                    <a:pt x="3040" y="8"/>
                  </a:lnTo>
                  <a:lnTo>
                    <a:pt x="3044" y="8"/>
                  </a:lnTo>
                  <a:lnTo>
                    <a:pt x="3044" y="8"/>
                  </a:lnTo>
                  <a:lnTo>
                    <a:pt x="3048" y="8"/>
                  </a:lnTo>
                  <a:lnTo>
                    <a:pt x="3048" y="8"/>
                  </a:lnTo>
                  <a:lnTo>
                    <a:pt x="3048" y="8"/>
                  </a:lnTo>
                  <a:lnTo>
                    <a:pt x="3048" y="8"/>
                  </a:lnTo>
                  <a:lnTo>
                    <a:pt x="3048" y="8"/>
                  </a:lnTo>
                  <a:lnTo>
                    <a:pt x="3048" y="8"/>
                  </a:lnTo>
                  <a:lnTo>
                    <a:pt x="3052" y="8"/>
                  </a:lnTo>
                  <a:lnTo>
                    <a:pt x="3052" y="8"/>
                  </a:lnTo>
                  <a:lnTo>
                    <a:pt x="3052" y="8"/>
                  </a:lnTo>
                  <a:lnTo>
                    <a:pt x="3052" y="8"/>
                  </a:lnTo>
                  <a:lnTo>
                    <a:pt x="3056" y="8"/>
                  </a:lnTo>
                  <a:lnTo>
                    <a:pt x="3056" y="8"/>
                  </a:lnTo>
                  <a:lnTo>
                    <a:pt x="3058" y="6"/>
                  </a:lnTo>
                  <a:lnTo>
                    <a:pt x="3058" y="6"/>
                  </a:lnTo>
                  <a:lnTo>
                    <a:pt x="3060" y="8"/>
                  </a:lnTo>
                  <a:lnTo>
                    <a:pt x="3060" y="8"/>
                  </a:lnTo>
                  <a:lnTo>
                    <a:pt x="3060" y="8"/>
                  </a:lnTo>
                  <a:lnTo>
                    <a:pt x="3060" y="8"/>
                  </a:lnTo>
                  <a:lnTo>
                    <a:pt x="3064" y="8"/>
                  </a:lnTo>
                  <a:lnTo>
                    <a:pt x="3064" y="8"/>
                  </a:lnTo>
                  <a:lnTo>
                    <a:pt x="3066" y="8"/>
                  </a:lnTo>
                  <a:lnTo>
                    <a:pt x="3066" y="8"/>
                  </a:lnTo>
                  <a:lnTo>
                    <a:pt x="3070" y="8"/>
                  </a:lnTo>
                  <a:lnTo>
                    <a:pt x="3070" y="8"/>
                  </a:lnTo>
                  <a:lnTo>
                    <a:pt x="3070" y="8"/>
                  </a:lnTo>
                  <a:lnTo>
                    <a:pt x="3070" y="8"/>
                  </a:lnTo>
                  <a:lnTo>
                    <a:pt x="3072" y="8"/>
                  </a:lnTo>
                  <a:lnTo>
                    <a:pt x="3072" y="8"/>
                  </a:lnTo>
                  <a:lnTo>
                    <a:pt x="3074" y="8"/>
                  </a:lnTo>
                  <a:lnTo>
                    <a:pt x="3074" y="8"/>
                  </a:lnTo>
                  <a:lnTo>
                    <a:pt x="3078" y="6"/>
                  </a:lnTo>
                  <a:lnTo>
                    <a:pt x="3078" y="6"/>
                  </a:lnTo>
                  <a:lnTo>
                    <a:pt x="3082" y="8"/>
                  </a:lnTo>
                  <a:lnTo>
                    <a:pt x="3082" y="8"/>
                  </a:lnTo>
                  <a:lnTo>
                    <a:pt x="3082" y="8"/>
                  </a:lnTo>
                  <a:lnTo>
                    <a:pt x="3082" y="8"/>
                  </a:lnTo>
                  <a:lnTo>
                    <a:pt x="3082" y="8"/>
                  </a:lnTo>
                  <a:lnTo>
                    <a:pt x="3082" y="8"/>
                  </a:lnTo>
                  <a:lnTo>
                    <a:pt x="3084" y="8"/>
                  </a:lnTo>
                  <a:lnTo>
                    <a:pt x="3084" y="8"/>
                  </a:lnTo>
                  <a:lnTo>
                    <a:pt x="3084" y="8"/>
                  </a:lnTo>
                  <a:lnTo>
                    <a:pt x="3084" y="8"/>
                  </a:lnTo>
                  <a:lnTo>
                    <a:pt x="3088" y="6"/>
                  </a:lnTo>
                  <a:lnTo>
                    <a:pt x="3088" y="6"/>
                  </a:lnTo>
                  <a:lnTo>
                    <a:pt x="3090" y="8"/>
                  </a:lnTo>
                  <a:lnTo>
                    <a:pt x="3090" y="8"/>
                  </a:lnTo>
                  <a:lnTo>
                    <a:pt x="3090" y="6"/>
                  </a:lnTo>
                  <a:lnTo>
                    <a:pt x="3090" y="6"/>
                  </a:lnTo>
                  <a:lnTo>
                    <a:pt x="3092" y="8"/>
                  </a:lnTo>
                  <a:lnTo>
                    <a:pt x="3092" y="8"/>
                  </a:lnTo>
                  <a:lnTo>
                    <a:pt x="3094" y="8"/>
                  </a:lnTo>
                  <a:lnTo>
                    <a:pt x="3094" y="8"/>
                  </a:lnTo>
                  <a:lnTo>
                    <a:pt x="3098" y="8"/>
                  </a:lnTo>
                  <a:lnTo>
                    <a:pt x="3098" y="8"/>
                  </a:lnTo>
                  <a:lnTo>
                    <a:pt x="3100" y="8"/>
                  </a:lnTo>
                  <a:lnTo>
                    <a:pt x="3100" y="8"/>
                  </a:lnTo>
                  <a:lnTo>
                    <a:pt x="3108" y="8"/>
                  </a:lnTo>
                  <a:lnTo>
                    <a:pt x="3108" y="8"/>
                  </a:lnTo>
                  <a:lnTo>
                    <a:pt x="3110" y="8"/>
                  </a:lnTo>
                  <a:lnTo>
                    <a:pt x="3110" y="8"/>
                  </a:lnTo>
                  <a:lnTo>
                    <a:pt x="3114" y="8"/>
                  </a:lnTo>
                  <a:lnTo>
                    <a:pt x="3114" y="8"/>
                  </a:lnTo>
                  <a:lnTo>
                    <a:pt x="3120" y="8"/>
                  </a:lnTo>
                  <a:lnTo>
                    <a:pt x="3120" y="8"/>
                  </a:lnTo>
                  <a:lnTo>
                    <a:pt x="3124" y="8"/>
                  </a:lnTo>
                  <a:lnTo>
                    <a:pt x="3124" y="8"/>
                  </a:lnTo>
                  <a:lnTo>
                    <a:pt x="3132" y="8"/>
                  </a:lnTo>
                  <a:lnTo>
                    <a:pt x="3132" y="8"/>
                  </a:lnTo>
                  <a:lnTo>
                    <a:pt x="3140" y="8"/>
                  </a:lnTo>
                  <a:lnTo>
                    <a:pt x="3140" y="8"/>
                  </a:lnTo>
                  <a:lnTo>
                    <a:pt x="3142" y="8"/>
                  </a:lnTo>
                  <a:lnTo>
                    <a:pt x="3142" y="8"/>
                  </a:lnTo>
                  <a:lnTo>
                    <a:pt x="3148" y="10"/>
                  </a:lnTo>
                  <a:lnTo>
                    <a:pt x="3148" y="10"/>
                  </a:lnTo>
                  <a:lnTo>
                    <a:pt x="3158" y="10"/>
                  </a:lnTo>
                  <a:lnTo>
                    <a:pt x="3158" y="10"/>
                  </a:lnTo>
                  <a:lnTo>
                    <a:pt x="3158" y="10"/>
                  </a:lnTo>
                  <a:lnTo>
                    <a:pt x="3158" y="10"/>
                  </a:lnTo>
                  <a:lnTo>
                    <a:pt x="3160" y="8"/>
                  </a:lnTo>
                  <a:lnTo>
                    <a:pt x="3160" y="8"/>
                  </a:lnTo>
                  <a:lnTo>
                    <a:pt x="3162" y="8"/>
                  </a:lnTo>
                  <a:lnTo>
                    <a:pt x="3162" y="8"/>
                  </a:lnTo>
                  <a:lnTo>
                    <a:pt x="3162" y="8"/>
                  </a:lnTo>
                  <a:lnTo>
                    <a:pt x="3162" y="8"/>
                  </a:lnTo>
                  <a:lnTo>
                    <a:pt x="3164" y="8"/>
                  </a:lnTo>
                  <a:lnTo>
                    <a:pt x="3164" y="8"/>
                  </a:lnTo>
                  <a:lnTo>
                    <a:pt x="3168" y="8"/>
                  </a:lnTo>
                  <a:lnTo>
                    <a:pt x="3168" y="8"/>
                  </a:lnTo>
                  <a:lnTo>
                    <a:pt x="3168" y="10"/>
                  </a:lnTo>
                  <a:lnTo>
                    <a:pt x="3168" y="10"/>
                  </a:lnTo>
                  <a:lnTo>
                    <a:pt x="3170" y="8"/>
                  </a:lnTo>
                  <a:lnTo>
                    <a:pt x="3170" y="8"/>
                  </a:lnTo>
                  <a:lnTo>
                    <a:pt x="3172" y="10"/>
                  </a:lnTo>
                  <a:lnTo>
                    <a:pt x="3172" y="10"/>
                  </a:lnTo>
                  <a:lnTo>
                    <a:pt x="3174" y="10"/>
                  </a:lnTo>
                  <a:lnTo>
                    <a:pt x="3174" y="10"/>
                  </a:lnTo>
                  <a:lnTo>
                    <a:pt x="3176" y="10"/>
                  </a:lnTo>
                  <a:lnTo>
                    <a:pt x="3176" y="10"/>
                  </a:lnTo>
                  <a:lnTo>
                    <a:pt x="3178" y="10"/>
                  </a:lnTo>
                  <a:lnTo>
                    <a:pt x="3178" y="10"/>
                  </a:lnTo>
                  <a:lnTo>
                    <a:pt x="3178" y="8"/>
                  </a:lnTo>
                  <a:lnTo>
                    <a:pt x="3178" y="8"/>
                  </a:lnTo>
                  <a:lnTo>
                    <a:pt x="3178" y="10"/>
                  </a:lnTo>
                  <a:lnTo>
                    <a:pt x="3178" y="10"/>
                  </a:lnTo>
                  <a:lnTo>
                    <a:pt x="3182" y="8"/>
                  </a:lnTo>
                  <a:lnTo>
                    <a:pt x="3182" y="8"/>
                  </a:lnTo>
                  <a:lnTo>
                    <a:pt x="3186" y="8"/>
                  </a:lnTo>
                  <a:lnTo>
                    <a:pt x="3186" y="8"/>
                  </a:lnTo>
                  <a:lnTo>
                    <a:pt x="3188" y="10"/>
                  </a:lnTo>
                  <a:lnTo>
                    <a:pt x="3188" y="10"/>
                  </a:lnTo>
                  <a:lnTo>
                    <a:pt x="3194" y="10"/>
                  </a:lnTo>
                  <a:lnTo>
                    <a:pt x="3194" y="10"/>
                  </a:lnTo>
                  <a:lnTo>
                    <a:pt x="3198" y="8"/>
                  </a:lnTo>
                  <a:lnTo>
                    <a:pt x="3198" y="8"/>
                  </a:lnTo>
                  <a:lnTo>
                    <a:pt x="3202" y="8"/>
                  </a:lnTo>
                  <a:lnTo>
                    <a:pt x="3202" y="8"/>
                  </a:lnTo>
                  <a:lnTo>
                    <a:pt x="3206" y="8"/>
                  </a:lnTo>
                  <a:lnTo>
                    <a:pt x="3206" y="8"/>
                  </a:lnTo>
                  <a:lnTo>
                    <a:pt x="3210" y="10"/>
                  </a:lnTo>
                  <a:lnTo>
                    <a:pt x="3210" y="10"/>
                  </a:lnTo>
                  <a:lnTo>
                    <a:pt x="3214" y="10"/>
                  </a:lnTo>
                  <a:lnTo>
                    <a:pt x="3214" y="10"/>
                  </a:lnTo>
                  <a:lnTo>
                    <a:pt x="3218" y="10"/>
                  </a:lnTo>
                  <a:lnTo>
                    <a:pt x="3218" y="10"/>
                  </a:lnTo>
                  <a:lnTo>
                    <a:pt x="3220" y="10"/>
                  </a:lnTo>
                  <a:lnTo>
                    <a:pt x="3220" y="10"/>
                  </a:lnTo>
                  <a:lnTo>
                    <a:pt x="3220" y="10"/>
                  </a:lnTo>
                  <a:lnTo>
                    <a:pt x="3220" y="10"/>
                  </a:lnTo>
                  <a:lnTo>
                    <a:pt x="3220" y="10"/>
                  </a:lnTo>
                  <a:lnTo>
                    <a:pt x="3220" y="10"/>
                  </a:lnTo>
                  <a:lnTo>
                    <a:pt x="3222" y="10"/>
                  </a:lnTo>
                  <a:lnTo>
                    <a:pt x="3222" y="10"/>
                  </a:lnTo>
                  <a:lnTo>
                    <a:pt x="3224" y="10"/>
                  </a:lnTo>
                  <a:lnTo>
                    <a:pt x="3224" y="10"/>
                  </a:lnTo>
                  <a:lnTo>
                    <a:pt x="3224" y="10"/>
                  </a:lnTo>
                  <a:lnTo>
                    <a:pt x="3224" y="10"/>
                  </a:lnTo>
                  <a:lnTo>
                    <a:pt x="3226" y="10"/>
                  </a:lnTo>
                  <a:lnTo>
                    <a:pt x="3226" y="10"/>
                  </a:lnTo>
                  <a:lnTo>
                    <a:pt x="3226" y="10"/>
                  </a:lnTo>
                  <a:lnTo>
                    <a:pt x="3226" y="10"/>
                  </a:lnTo>
                  <a:lnTo>
                    <a:pt x="3228" y="10"/>
                  </a:lnTo>
                  <a:lnTo>
                    <a:pt x="3228" y="10"/>
                  </a:lnTo>
                  <a:lnTo>
                    <a:pt x="3228" y="10"/>
                  </a:lnTo>
                  <a:lnTo>
                    <a:pt x="3228" y="10"/>
                  </a:lnTo>
                  <a:lnTo>
                    <a:pt x="3228" y="10"/>
                  </a:lnTo>
                  <a:lnTo>
                    <a:pt x="3228" y="10"/>
                  </a:lnTo>
                  <a:lnTo>
                    <a:pt x="3230" y="10"/>
                  </a:lnTo>
                  <a:lnTo>
                    <a:pt x="3230" y="10"/>
                  </a:lnTo>
                  <a:lnTo>
                    <a:pt x="3230" y="10"/>
                  </a:lnTo>
                  <a:lnTo>
                    <a:pt x="3230" y="10"/>
                  </a:lnTo>
                  <a:lnTo>
                    <a:pt x="3230" y="10"/>
                  </a:lnTo>
                  <a:lnTo>
                    <a:pt x="3230" y="10"/>
                  </a:lnTo>
                  <a:lnTo>
                    <a:pt x="3232" y="10"/>
                  </a:lnTo>
                  <a:lnTo>
                    <a:pt x="3232" y="10"/>
                  </a:lnTo>
                  <a:lnTo>
                    <a:pt x="3232" y="12"/>
                  </a:lnTo>
                  <a:lnTo>
                    <a:pt x="3232" y="12"/>
                  </a:lnTo>
                  <a:lnTo>
                    <a:pt x="3232" y="12"/>
                  </a:lnTo>
                  <a:lnTo>
                    <a:pt x="3232" y="12"/>
                  </a:lnTo>
                  <a:lnTo>
                    <a:pt x="3236" y="12"/>
                  </a:lnTo>
                  <a:lnTo>
                    <a:pt x="3236" y="12"/>
                  </a:lnTo>
                  <a:lnTo>
                    <a:pt x="3238" y="12"/>
                  </a:lnTo>
                  <a:lnTo>
                    <a:pt x="3238" y="12"/>
                  </a:lnTo>
                  <a:lnTo>
                    <a:pt x="3240" y="10"/>
                  </a:lnTo>
                  <a:lnTo>
                    <a:pt x="3240" y="10"/>
                  </a:lnTo>
                  <a:lnTo>
                    <a:pt x="3246" y="12"/>
                  </a:lnTo>
                  <a:lnTo>
                    <a:pt x="3246" y="12"/>
                  </a:lnTo>
                  <a:lnTo>
                    <a:pt x="3248" y="12"/>
                  </a:lnTo>
                  <a:lnTo>
                    <a:pt x="3248" y="12"/>
                  </a:lnTo>
                  <a:lnTo>
                    <a:pt x="3252" y="12"/>
                  </a:lnTo>
                  <a:lnTo>
                    <a:pt x="3256" y="12"/>
                  </a:lnTo>
                  <a:lnTo>
                    <a:pt x="3256" y="12"/>
                  </a:lnTo>
                  <a:lnTo>
                    <a:pt x="3258" y="12"/>
                  </a:lnTo>
                  <a:lnTo>
                    <a:pt x="3258" y="12"/>
                  </a:lnTo>
                  <a:lnTo>
                    <a:pt x="3260" y="12"/>
                  </a:lnTo>
                  <a:lnTo>
                    <a:pt x="3260" y="12"/>
                  </a:lnTo>
                  <a:lnTo>
                    <a:pt x="3262" y="12"/>
                  </a:lnTo>
                  <a:lnTo>
                    <a:pt x="3262" y="12"/>
                  </a:lnTo>
                  <a:lnTo>
                    <a:pt x="3262" y="14"/>
                  </a:lnTo>
                  <a:lnTo>
                    <a:pt x="3262" y="14"/>
                  </a:lnTo>
                  <a:lnTo>
                    <a:pt x="3262" y="14"/>
                  </a:lnTo>
                  <a:lnTo>
                    <a:pt x="3262" y="14"/>
                  </a:lnTo>
                  <a:lnTo>
                    <a:pt x="3262" y="14"/>
                  </a:lnTo>
                  <a:lnTo>
                    <a:pt x="3262" y="14"/>
                  </a:lnTo>
                  <a:lnTo>
                    <a:pt x="3262" y="14"/>
                  </a:lnTo>
                  <a:lnTo>
                    <a:pt x="3262" y="16"/>
                  </a:lnTo>
                  <a:lnTo>
                    <a:pt x="3262" y="16"/>
                  </a:lnTo>
                  <a:lnTo>
                    <a:pt x="3264" y="16"/>
                  </a:lnTo>
                  <a:lnTo>
                    <a:pt x="3264" y="16"/>
                  </a:lnTo>
                  <a:lnTo>
                    <a:pt x="3264" y="16"/>
                  </a:lnTo>
                  <a:lnTo>
                    <a:pt x="3264" y="18"/>
                  </a:lnTo>
                  <a:lnTo>
                    <a:pt x="3264" y="18"/>
                  </a:lnTo>
                  <a:lnTo>
                    <a:pt x="3266" y="16"/>
                  </a:lnTo>
                  <a:lnTo>
                    <a:pt x="3266" y="16"/>
                  </a:lnTo>
                  <a:lnTo>
                    <a:pt x="3266" y="16"/>
                  </a:lnTo>
                  <a:lnTo>
                    <a:pt x="3266" y="16"/>
                  </a:lnTo>
                  <a:lnTo>
                    <a:pt x="3264" y="16"/>
                  </a:lnTo>
                  <a:lnTo>
                    <a:pt x="3264" y="16"/>
                  </a:lnTo>
                  <a:lnTo>
                    <a:pt x="3268" y="14"/>
                  </a:lnTo>
                  <a:lnTo>
                    <a:pt x="3268" y="14"/>
                  </a:lnTo>
                  <a:lnTo>
                    <a:pt x="3268" y="12"/>
                  </a:lnTo>
                  <a:lnTo>
                    <a:pt x="3268" y="12"/>
                  </a:lnTo>
                  <a:lnTo>
                    <a:pt x="3272" y="14"/>
                  </a:lnTo>
                  <a:lnTo>
                    <a:pt x="3272" y="14"/>
                  </a:lnTo>
                  <a:lnTo>
                    <a:pt x="3272" y="14"/>
                  </a:lnTo>
                  <a:lnTo>
                    <a:pt x="3272" y="14"/>
                  </a:lnTo>
                  <a:lnTo>
                    <a:pt x="3274" y="14"/>
                  </a:lnTo>
                  <a:lnTo>
                    <a:pt x="3274" y="14"/>
                  </a:lnTo>
                  <a:lnTo>
                    <a:pt x="3276" y="14"/>
                  </a:lnTo>
                  <a:lnTo>
                    <a:pt x="3276" y="14"/>
                  </a:lnTo>
                  <a:lnTo>
                    <a:pt x="3276" y="14"/>
                  </a:lnTo>
                  <a:lnTo>
                    <a:pt x="3276" y="14"/>
                  </a:lnTo>
                  <a:lnTo>
                    <a:pt x="3278" y="14"/>
                  </a:lnTo>
                  <a:lnTo>
                    <a:pt x="3278" y="14"/>
                  </a:lnTo>
                  <a:lnTo>
                    <a:pt x="3280" y="14"/>
                  </a:lnTo>
                  <a:lnTo>
                    <a:pt x="3280" y="14"/>
                  </a:lnTo>
                  <a:lnTo>
                    <a:pt x="3282" y="14"/>
                  </a:lnTo>
                  <a:lnTo>
                    <a:pt x="3282" y="14"/>
                  </a:lnTo>
                  <a:lnTo>
                    <a:pt x="3284" y="14"/>
                  </a:lnTo>
                  <a:lnTo>
                    <a:pt x="3284" y="14"/>
                  </a:lnTo>
                  <a:lnTo>
                    <a:pt x="3290" y="12"/>
                  </a:lnTo>
                  <a:lnTo>
                    <a:pt x="3290" y="12"/>
                  </a:lnTo>
                  <a:lnTo>
                    <a:pt x="3294" y="12"/>
                  </a:lnTo>
                  <a:lnTo>
                    <a:pt x="3298" y="12"/>
                  </a:lnTo>
                  <a:lnTo>
                    <a:pt x="3298" y="12"/>
                  </a:lnTo>
                  <a:lnTo>
                    <a:pt x="3300" y="12"/>
                  </a:lnTo>
                  <a:lnTo>
                    <a:pt x="3300" y="12"/>
                  </a:lnTo>
                  <a:lnTo>
                    <a:pt x="3300" y="12"/>
                  </a:lnTo>
                  <a:lnTo>
                    <a:pt x="3300" y="12"/>
                  </a:lnTo>
                  <a:lnTo>
                    <a:pt x="3302" y="12"/>
                  </a:lnTo>
                  <a:lnTo>
                    <a:pt x="3302" y="12"/>
                  </a:lnTo>
                  <a:lnTo>
                    <a:pt x="3304" y="12"/>
                  </a:lnTo>
                  <a:lnTo>
                    <a:pt x="3304" y="12"/>
                  </a:lnTo>
                  <a:lnTo>
                    <a:pt x="3306" y="12"/>
                  </a:lnTo>
                  <a:lnTo>
                    <a:pt x="3306" y="12"/>
                  </a:lnTo>
                  <a:lnTo>
                    <a:pt x="3306" y="12"/>
                  </a:lnTo>
                  <a:lnTo>
                    <a:pt x="3306" y="12"/>
                  </a:lnTo>
                  <a:lnTo>
                    <a:pt x="3308" y="12"/>
                  </a:lnTo>
                  <a:lnTo>
                    <a:pt x="3308" y="12"/>
                  </a:lnTo>
                  <a:lnTo>
                    <a:pt x="3308" y="12"/>
                  </a:lnTo>
                  <a:lnTo>
                    <a:pt x="3308" y="12"/>
                  </a:lnTo>
                  <a:lnTo>
                    <a:pt x="3312" y="12"/>
                  </a:lnTo>
                  <a:lnTo>
                    <a:pt x="3312" y="12"/>
                  </a:lnTo>
                  <a:lnTo>
                    <a:pt x="3312" y="12"/>
                  </a:lnTo>
                  <a:lnTo>
                    <a:pt x="3312" y="12"/>
                  </a:lnTo>
                  <a:lnTo>
                    <a:pt x="3312" y="12"/>
                  </a:lnTo>
                  <a:lnTo>
                    <a:pt x="3312" y="12"/>
                  </a:lnTo>
                  <a:lnTo>
                    <a:pt x="3314" y="12"/>
                  </a:lnTo>
                  <a:lnTo>
                    <a:pt x="3314" y="12"/>
                  </a:lnTo>
                  <a:lnTo>
                    <a:pt x="3314" y="12"/>
                  </a:lnTo>
                  <a:lnTo>
                    <a:pt x="3314" y="12"/>
                  </a:lnTo>
                  <a:lnTo>
                    <a:pt x="3316" y="12"/>
                  </a:lnTo>
                  <a:lnTo>
                    <a:pt x="3316" y="12"/>
                  </a:lnTo>
                  <a:lnTo>
                    <a:pt x="3322" y="12"/>
                  </a:lnTo>
                  <a:lnTo>
                    <a:pt x="3322" y="12"/>
                  </a:lnTo>
                  <a:lnTo>
                    <a:pt x="3324" y="14"/>
                  </a:lnTo>
                  <a:lnTo>
                    <a:pt x="3324" y="14"/>
                  </a:lnTo>
                  <a:lnTo>
                    <a:pt x="3328" y="14"/>
                  </a:lnTo>
                  <a:lnTo>
                    <a:pt x="3328" y="14"/>
                  </a:lnTo>
                  <a:lnTo>
                    <a:pt x="3330" y="12"/>
                  </a:lnTo>
                  <a:lnTo>
                    <a:pt x="3330" y="12"/>
                  </a:lnTo>
                  <a:lnTo>
                    <a:pt x="3330" y="12"/>
                  </a:lnTo>
                  <a:lnTo>
                    <a:pt x="3330" y="12"/>
                  </a:lnTo>
                  <a:lnTo>
                    <a:pt x="3334" y="12"/>
                  </a:lnTo>
                  <a:lnTo>
                    <a:pt x="3334" y="12"/>
                  </a:lnTo>
                  <a:lnTo>
                    <a:pt x="3340" y="12"/>
                  </a:lnTo>
                  <a:lnTo>
                    <a:pt x="3340" y="12"/>
                  </a:lnTo>
                  <a:lnTo>
                    <a:pt x="3344" y="12"/>
                  </a:lnTo>
                  <a:lnTo>
                    <a:pt x="3344" y="12"/>
                  </a:lnTo>
                  <a:lnTo>
                    <a:pt x="3346" y="12"/>
                  </a:lnTo>
                  <a:lnTo>
                    <a:pt x="3346" y="12"/>
                  </a:lnTo>
                  <a:lnTo>
                    <a:pt x="3348" y="12"/>
                  </a:lnTo>
                  <a:lnTo>
                    <a:pt x="3348" y="12"/>
                  </a:lnTo>
                  <a:lnTo>
                    <a:pt x="3352" y="12"/>
                  </a:lnTo>
                  <a:lnTo>
                    <a:pt x="3352" y="12"/>
                  </a:lnTo>
                  <a:lnTo>
                    <a:pt x="3362" y="12"/>
                  </a:lnTo>
                  <a:lnTo>
                    <a:pt x="3362" y="12"/>
                  </a:lnTo>
                  <a:lnTo>
                    <a:pt x="3366" y="12"/>
                  </a:lnTo>
                  <a:lnTo>
                    <a:pt x="3366" y="12"/>
                  </a:lnTo>
                  <a:lnTo>
                    <a:pt x="3372" y="12"/>
                  </a:lnTo>
                  <a:lnTo>
                    <a:pt x="3372" y="12"/>
                  </a:lnTo>
                  <a:lnTo>
                    <a:pt x="3374" y="14"/>
                  </a:lnTo>
                  <a:lnTo>
                    <a:pt x="3374" y="14"/>
                  </a:lnTo>
                  <a:lnTo>
                    <a:pt x="3378" y="14"/>
                  </a:lnTo>
                  <a:lnTo>
                    <a:pt x="3378" y="14"/>
                  </a:lnTo>
                  <a:lnTo>
                    <a:pt x="3382" y="14"/>
                  </a:lnTo>
                  <a:lnTo>
                    <a:pt x="3384" y="14"/>
                  </a:lnTo>
                  <a:lnTo>
                    <a:pt x="3384" y="14"/>
                  </a:lnTo>
                  <a:lnTo>
                    <a:pt x="3392" y="12"/>
                  </a:lnTo>
                  <a:lnTo>
                    <a:pt x="3392" y="12"/>
                  </a:lnTo>
                  <a:lnTo>
                    <a:pt x="3396" y="14"/>
                  </a:lnTo>
                  <a:lnTo>
                    <a:pt x="3396" y="14"/>
                  </a:lnTo>
                  <a:lnTo>
                    <a:pt x="3408" y="12"/>
                  </a:lnTo>
                  <a:lnTo>
                    <a:pt x="3408" y="12"/>
                  </a:lnTo>
                  <a:lnTo>
                    <a:pt x="3412" y="12"/>
                  </a:lnTo>
                  <a:lnTo>
                    <a:pt x="3412" y="12"/>
                  </a:lnTo>
                  <a:lnTo>
                    <a:pt x="3418" y="12"/>
                  </a:lnTo>
                  <a:lnTo>
                    <a:pt x="3418" y="12"/>
                  </a:lnTo>
                  <a:lnTo>
                    <a:pt x="3418" y="12"/>
                  </a:lnTo>
                  <a:lnTo>
                    <a:pt x="3418" y="12"/>
                  </a:lnTo>
                  <a:lnTo>
                    <a:pt x="3418" y="12"/>
                  </a:lnTo>
                  <a:lnTo>
                    <a:pt x="3418" y="12"/>
                  </a:lnTo>
                  <a:lnTo>
                    <a:pt x="3422" y="12"/>
                  </a:lnTo>
                  <a:lnTo>
                    <a:pt x="3422" y="12"/>
                  </a:lnTo>
                  <a:lnTo>
                    <a:pt x="3422" y="12"/>
                  </a:lnTo>
                  <a:lnTo>
                    <a:pt x="3422" y="12"/>
                  </a:lnTo>
                  <a:lnTo>
                    <a:pt x="3422" y="12"/>
                  </a:lnTo>
                  <a:lnTo>
                    <a:pt x="3422" y="12"/>
                  </a:lnTo>
                  <a:lnTo>
                    <a:pt x="3422" y="12"/>
                  </a:lnTo>
                  <a:lnTo>
                    <a:pt x="3422" y="12"/>
                  </a:lnTo>
                  <a:lnTo>
                    <a:pt x="3424" y="12"/>
                  </a:lnTo>
                  <a:lnTo>
                    <a:pt x="3424" y="12"/>
                  </a:lnTo>
                  <a:lnTo>
                    <a:pt x="3426" y="12"/>
                  </a:lnTo>
                  <a:lnTo>
                    <a:pt x="3426" y="12"/>
                  </a:lnTo>
                  <a:lnTo>
                    <a:pt x="3426" y="12"/>
                  </a:lnTo>
                  <a:lnTo>
                    <a:pt x="3426" y="12"/>
                  </a:lnTo>
                  <a:lnTo>
                    <a:pt x="3428" y="12"/>
                  </a:lnTo>
                  <a:lnTo>
                    <a:pt x="3428" y="12"/>
                  </a:lnTo>
                  <a:lnTo>
                    <a:pt x="3428" y="12"/>
                  </a:lnTo>
                  <a:lnTo>
                    <a:pt x="3432" y="12"/>
                  </a:lnTo>
                  <a:lnTo>
                    <a:pt x="3432" y="12"/>
                  </a:lnTo>
                  <a:lnTo>
                    <a:pt x="3434" y="12"/>
                  </a:lnTo>
                  <a:lnTo>
                    <a:pt x="3434" y="12"/>
                  </a:lnTo>
                  <a:lnTo>
                    <a:pt x="3438" y="12"/>
                  </a:lnTo>
                  <a:lnTo>
                    <a:pt x="3438" y="12"/>
                  </a:lnTo>
                  <a:lnTo>
                    <a:pt x="3440" y="12"/>
                  </a:lnTo>
                  <a:lnTo>
                    <a:pt x="3440" y="12"/>
                  </a:lnTo>
                  <a:lnTo>
                    <a:pt x="3442" y="12"/>
                  </a:lnTo>
                  <a:lnTo>
                    <a:pt x="3442" y="12"/>
                  </a:lnTo>
                  <a:lnTo>
                    <a:pt x="3444" y="12"/>
                  </a:lnTo>
                  <a:lnTo>
                    <a:pt x="3444" y="12"/>
                  </a:lnTo>
                  <a:lnTo>
                    <a:pt x="3446" y="12"/>
                  </a:lnTo>
                  <a:lnTo>
                    <a:pt x="3446" y="12"/>
                  </a:lnTo>
                  <a:lnTo>
                    <a:pt x="3448" y="12"/>
                  </a:lnTo>
                  <a:lnTo>
                    <a:pt x="3448" y="12"/>
                  </a:lnTo>
                  <a:lnTo>
                    <a:pt x="3450" y="12"/>
                  </a:lnTo>
                  <a:lnTo>
                    <a:pt x="3450" y="12"/>
                  </a:lnTo>
                  <a:lnTo>
                    <a:pt x="3450" y="12"/>
                  </a:lnTo>
                  <a:lnTo>
                    <a:pt x="3450" y="12"/>
                  </a:lnTo>
                  <a:lnTo>
                    <a:pt x="3452" y="14"/>
                  </a:lnTo>
                  <a:lnTo>
                    <a:pt x="3452" y="14"/>
                  </a:lnTo>
                  <a:lnTo>
                    <a:pt x="3452" y="14"/>
                  </a:lnTo>
                  <a:lnTo>
                    <a:pt x="3454" y="16"/>
                  </a:lnTo>
                  <a:lnTo>
                    <a:pt x="3454" y="16"/>
                  </a:lnTo>
                  <a:lnTo>
                    <a:pt x="3456" y="16"/>
                  </a:lnTo>
                  <a:lnTo>
                    <a:pt x="3456" y="16"/>
                  </a:lnTo>
                  <a:lnTo>
                    <a:pt x="3456" y="16"/>
                  </a:lnTo>
                  <a:lnTo>
                    <a:pt x="3456" y="16"/>
                  </a:lnTo>
                  <a:lnTo>
                    <a:pt x="3456" y="16"/>
                  </a:lnTo>
                  <a:lnTo>
                    <a:pt x="3456" y="16"/>
                  </a:lnTo>
                  <a:lnTo>
                    <a:pt x="3456" y="18"/>
                  </a:lnTo>
                  <a:lnTo>
                    <a:pt x="3456" y="18"/>
                  </a:lnTo>
                  <a:lnTo>
                    <a:pt x="3456" y="18"/>
                  </a:lnTo>
                  <a:lnTo>
                    <a:pt x="3458" y="18"/>
                  </a:lnTo>
                  <a:lnTo>
                    <a:pt x="3458" y="18"/>
                  </a:lnTo>
                  <a:lnTo>
                    <a:pt x="3470" y="18"/>
                  </a:lnTo>
                  <a:lnTo>
                    <a:pt x="3470" y="18"/>
                  </a:lnTo>
                  <a:lnTo>
                    <a:pt x="3478" y="16"/>
                  </a:lnTo>
                  <a:lnTo>
                    <a:pt x="3478" y="16"/>
                  </a:lnTo>
                  <a:lnTo>
                    <a:pt x="3480" y="16"/>
                  </a:lnTo>
                  <a:lnTo>
                    <a:pt x="3480" y="16"/>
                  </a:lnTo>
                  <a:lnTo>
                    <a:pt x="3482" y="16"/>
                  </a:lnTo>
                  <a:lnTo>
                    <a:pt x="3482" y="16"/>
                  </a:lnTo>
                  <a:lnTo>
                    <a:pt x="3482" y="16"/>
                  </a:lnTo>
                  <a:lnTo>
                    <a:pt x="3482" y="16"/>
                  </a:lnTo>
                  <a:lnTo>
                    <a:pt x="3484" y="14"/>
                  </a:lnTo>
                  <a:lnTo>
                    <a:pt x="3484" y="14"/>
                  </a:lnTo>
                  <a:lnTo>
                    <a:pt x="3484" y="14"/>
                  </a:lnTo>
                  <a:lnTo>
                    <a:pt x="3484" y="14"/>
                  </a:lnTo>
                  <a:lnTo>
                    <a:pt x="3484" y="14"/>
                  </a:lnTo>
                  <a:lnTo>
                    <a:pt x="3488" y="14"/>
                  </a:lnTo>
                  <a:lnTo>
                    <a:pt x="3488" y="14"/>
                  </a:lnTo>
                  <a:lnTo>
                    <a:pt x="3490" y="14"/>
                  </a:lnTo>
                  <a:lnTo>
                    <a:pt x="3490" y="14"/>
                  </a:lnTo>
                  <a:lnTo>
                    <a:pt x="3494" y="14"/>
                  </a:lnTo>
                  <a:lnTo>
                    <a:pt x="3494" y="14"/>
                  </a:lnTo>
                  <a:lnTo>
                    <a:pt x="3498" y="12"/>
                  </a:lnTo>
                  <a:lnTo>
                    <a:pt x="3500" y="14"/>
                  </a:lnTo>
                  <a:lnTo>
                    <a:pt x="3500" y="14"/>
                  </a:lnTo>
                  <a:lnTo>
                    <a:pt x="3502" y="14"/>
                  </a:lnTo>
                  <a:lnTo>
                    <a:pt x="3502" y="14"/>
                  </a:lnTo>
                  <a:lnTo>
                    <a:pt x="3502" y="14"/>
                  </a:lnTo>
                  <a:lnTo>
                    <a:pt x="3502" y="14"/>
                  </a:lnTo>
                  <a:lnTo>
                    <a:pt x="3504" y="14"/>
                  </a:lnTo>
                  <a:lnTo>
                    <a:pt x="3504" y="14"/>
                  </a:lnTo>
                  <a:lnTo>
                    <a:pt x="3504" y="14"/>
                  </a:lnTo>
                  <a:lnTo>
                    <a:pt x="3504" y="14"/>
                  </a:lnTo>
                  <a:lnTo>
                    <a:pt x="3506" y="14"/>
                  </a:lnTo>
                  <a:lnTo>
                    <a:pt x="3506" y="14"/>
                  </a:lnTo>
                  <a:lnTo>
                    <a:pt x="3508" y="14"/>
                  </a:lnTo>
                  <a:lnTo>
                    <a:pt x="3508" y="14"/>
                  </a:lnTo>
                  <a:lnTo>
                    <a:pt x="3508" y="14"/>
                  </a:lnTo>
                  <a:lnTo>
                    <a:pt x="3508" y="14"/>
                  </a:lnTo>
                  <a:lnTo>
                    <a:pt x="3510" y="14"/>
                  </a:lnTo>
                  <a:lnTo>
                    <a:pt x="3510" y="14"/>
                  </a:lnTo>
                  <a:lnTo>
                    <a:pt x="3514" y="16"/>
                  </a:lnTo>
                  <a:lnTo>
                    <a:pt x="3514" y="16"/>
                  </a:lnTo>
                  <a:lnTo>
                    <a:pt x="3520" y="16"/>
                  </a:lnTo>
                  <a:lnTo>
                    <a:pt x="3520" y="16"/>
                  </a:lnTo>
                  <a:lnTo>
                    <a:pt x="3520" y="16"/>
                  </a:lnTo>
                  <a:lnTo>
                    <a:pt x="3520" y="16"/>
                  </a:lnTo>
                  <a:lnTo>
                    <a:pt x="3522" y="16"/>
                  </a:lnTo>
                  <a:lnTo>
                    <a:pt x="3524" y="18"/>
                  </a:lnTo>
                  <a:lnTo>
                    <a:pt x="3524" y="18"/>
                  </a:lnTo>
                  <a:lnTo>
                    <a:pt x="3524" y="18"/>
                  </a:lnTo>
                  <a:lnTo>
                    <a:pt x="3524" y="18"/>
                  </a:lnTo>
                  <a:lnTo>
                    <a:pt x="3526" y="18"/>
                  </a:lnTo>
                  <a:lnTo>
                    <a:pt x="3526" y="18"/>
                  </a:lnTo>
                  <a:lnTo>
                    <a:pt x="3530" y="18"/>
                  </a:lnTo>
                  <a:lnTo>
                    <a:pt x="3530" y="18"/>
                  </a:lnTo>
                  <a:lnTo>
                    <a:pt x="3530" y="16"/>
                  </a:lnTo>
                  <a:lnTo>
                    <a:pt x="3530" y="16"/>
                  </a:lnTo>
                  <a:lnTo>
                    <a:pt x="3530" y="16"/>
                  </a:lnTo>
                  <a:lnTo>
                    <a:pt x="3530" y="16"/>
                  </a:lnTo>
                  <a:lnTo>
                    <a:pt x="3532" y="16"/>
                  </a:lnTo>
                  <a:lnTo>
                    <a:pt x="3532" y="16"/>
                  </a:lnTo>
                  <a:lnTo>
                    <a:pt x="3534" y="14"/>
                  </a:lnTo>
                  <a:lnTo>
                    <a:pt x="3534" y="14"/>
                  </a:lnTo>
                  <a:lnTo>
                    <a:pt x="3540" y="12"/>
                  </a:lnTo>
                  <a:lnTo>
                    <a:pt x="3540" y="12"/>
                  </a:lnTo>
                  <a:lnTo>
                    <a:pt x="3554" y="14"/>
                  </a:lnTo>
                  <a:lnTo>
                    <a:pt x="3554" y="14"/>
                  </a:lnTo>
                  <a:lnTo>
                    <a:pt x="3556" y="14"/>
                  </a:lnTo>
                  <a:lnTo>
                    <a:pt x="3556" y="14"/>
                  </a:lnTo>
                  <a:lnTo>
                    <a:pt x="3560" y="14"/>
                  </a:lnTo>
                  <a:lnTo>
                    <a:pt x="3560" y="14"/>
                  </a:lnTo>
                  <a:lnTo>
                    <a:pt x="3566" y="14"/>
                  </a:lnTo>
                  <a:lnTo>
                    <a:pt x="3572" y="14"/>
                  </a:lnTo>
                  <a:lnTo>
                    <a:pt x="3572" y="14"/>
                  </a:lnTo>
                  <a:lnTo>
                    <a:pt x="3576" y="14"/>
                  </a:lnTo>
                  <a:lnTo>
                    <a:pt x="3582" y="14"/>
                  </a:lnTo>
                  <a:lnTo>
                    <a:pt x="3582" y="14"/>
                  </a:lnTo>
                  <a:lnTo>
                    <a:pt x="3588" y="14"/>
                  </a:lnTo>
                  <a:lnTo>
                    <a:pt x="3588" y="14"/>
                  </a:lnTo>
                  <a:lnTo>
                    <a:pt x="3592" y="16"/>
                  </a:lnTo>
                  <a:lnTo>
                    <a:pt x="3592" y="16"/>
                  </a:lnTo>
                  <a:lnTo>
                    <a:pt x="3600" y="16"/>
                  </a:lnTo>
                  <a:lnTo>
                    <a:pt x="3600" y="16"/>
                  </a:lnTo>
                  <a:lnTo>
                    <a:pt x="3602" y="16"/>
                  </a:lnTo>
                  <a:lnTo>
                    <a:pt x="3602" y="16"/>
                  </a:lnTo>
                  <a:lnTo>
                    <a:pt x="3602" y="16"/>
                  </a:lnTo>
                  <a:lnTo>
                    <a:pt x="3602" y="16"/>
                  </a:lnTo>
                  <a:lnTo>
                    <a:pt x="3604" y="18"/>
                  </a:lnTo>
                  <a:lnTo>
                    <a:pt x="3604" y="18"/>
                  </a:lnTo>
                  <a:lnTo>
                    <a:pt x="3614" y="16"/>
                  </a:lnTo>
                  <a:lnTo>
                    <a:pt x="3614" y="16"/>
                  </a:lnTo>
                  <a:lnTo>
                    <a:pt x="3616" y="16"/>
                  </a:lnTo>
                  <a:lnTo>
                    <a:pt x="3616" y="16"/>
                  </a:lnTo>
                  <a:lnTo>
                    <a:pt x="3618" y="16"/>
                  </a:lnTo>
                  <a:lnTo>
                    <a:pt x="3618" y="16"/>
                  </a:lnTo>
                  <a:lnTo>
                    <a:pt x="3618" y="16"/>
                  </a:lnTo>
                  <a:lnTo>
                    <a:pt x="3618" y="16"/>
                  </a:lnTo>
                  <a:lnTo>
                    <a:pt x="3618" y="14"/>
                  </a:lnTo>
                  <a:lnTo>
                    <a:pt x="3618" y="14"/>
                  </a:lnTo>
                  <a:lnTo>
                    <a:pt x="3620" y="16"/>
                  </a:lnTo>
                  <a:lnTo>
                    <a:pt x="3620" y="16"/>
                  </a:lnTo>
                  <a:lnTo>
                    <a:pt x="3620" y="16"/>
                  </a:lnTo>
                  <a:lnTo>
                    <a:pt x="3620" y="16"/>
                  </a:lnTo>
                  <a:lnTo>
                    <a:pt x="3620" y="14"/>
                  </a:lnTo>
                  <a:lnTo>
                    <a:pt x="3620" y="14"/>
                  </a:lnTo>
                  <a:lnTo>
                    <a:pt x="3620" y="16"/>
                  </a:lnTo>
                  <a:lnTo>
                    <a:pt x="3620" y="16"/>
                  </a:lnTo>
                  <a:lnTo>
                    <a:pt x="3622" y="14"/>
                  </a:lnTo>
                  <a:lnTo>
                    <a:pt x="3622" y="14"/>
                  </a:lnTo>
                  <a:lnTo>
                    <a:pt x="3622" y="16"/>
                  </a:lnTo>
                  <a:lnTo>
                    <a:pt x="3622" y="16"/>
                  </a:lnTo>
                  <a:lnTo>
                    <a:pt x="3624" y="16"/>
                  </a:lnTo>
                  <a:lnTo>
                    <a:pt x="3624" y="16"/>
                  </a:lnTo>
                  <a:lnTo>
                    <a:pt x="3624" y="16"/>
                  </a:lnTo>
                  <a:lnTo>
                    <a:pt x="3624" y="16"/>
                  </a:lnTo>
                  <a:lnTo>
                    <a:pt x="3630" y="16"/>
                  </a:lnTo>
                  <a:lnTo>
                    <a:pt x="3630" y="16"/>
                  </a:lnTo>
                  <a:lnTo>
                    <a:pt x="3630" y="16"/>
                  </a:lnTo>
                  <a:lnTo>
                    <a:pt x="3630" y="16"/>
                  </a:lnTo>
                  <a:lnTo>
                    <a:pt x="3630" y="16"/>
                  </a:lnTo>
                  <a:lnTo>
                    <a:pt x="3630" y="16"/>
                  </a:lnTo>
                  <a:lnTo>
                    <a:pt x="3630" y="16"/>
                  </a:lnTo>
                  <a:lnTo>
                    <a:pt x="3630" y="16"/>
                  </a:lnTo>
                  <a:lnTo>
                    <a:pt x="3634" y="16"/>
                  </a:lnTo>
                  <a:lnTo>
                    <a:pt x="3634" y="16"/>
                  </a:lnTo>
                  <a:lnTo>
                    <a:pt x="3634" y="16"/>
                  </a:lnTo>
                  <a:lnTo>
                    <a:pt x="3634" y="16"/>
                  </a:lnTo>
                  <a:lnTo>
                    <a:pt x="3634" y="16"/>
                  </a:lnTo>
                  <a:lnTo>
                    <a:pt x="3634" y="16"/>
                  </a:lnTo>
                  <a:lnTo>
                    <a:pt x="3634" y="16"/>
                  </a:lnTo>
                  <a:lnTo>
                    <a:pt x="3634"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6" y="16"/>
                  </a:lnTo>
                  <a:lnTo>
                    <a:pt x="3638" y="16"/>
                  </a:lnTo>
                  <a:lnTo>
                    <a:pt x="3638" y="16"/>
                  </a:lnTo>
                  <a:lnTo>
                    <a:pt x="3638" y="16"/>
                  </a:lnTo>
                  <a:lnTo>
                    <a:pt x="3638" y="16"/>
                  </a:lnTo>
                  <a:lnTo>
                    <a:pt x="3638" y="16"/>
                  </a:lnTo>
                  <a:lnTo>
                    <a:pt x="3638" y="16"/>
                  </a:lnTo>
                  <a:lnTo>
                    <a:pt x="3638" y="16"/>
                  </a:lnTo>
                  <a:lnTo>
                    <a:pt x="3638" y="16"/>
                  </a:lnTo>
                  <a:lnTo>
                    <a:pt x="3642" y="16"/>
                  </a:lnTo>
                  <a:lnTo>
                    <a:pt x="3642" y="16"/>
                  </a:lnTo>
                  <a:lnTo>
                    <a:pt x="3642" y="16"/>
                  </a:lnTo>
                  <a:lnTo>
                    <a:pt x="3642" y="16"/>
                  </a:lnTo>
                  <a:lnTo>
                    <a:pt x="3642" y="16"/>
                  </a:lnTo>
                  <a:lnTo>
                    <a:pt x="3642" y="16"/>
                  </a:lnTo>
                  <a:lnTo>
                    <a:pt x="3646" y="18"/>
                  </a:lnTo>
                  <a:lnTo>
                    <a:pt x="3646" y="18"/>
                  </a:lnTo>
                  <a:lnTo>
                    <a:pt x="3646" y="18"/>
                  </a:lnTo>
                  <a:lnTo>
                    <a:pt x="3646" y="18"/>
                  </a:lnTo>
                  <a:lnTo>
                    <a:pt x="3648" y="16"/>
                  </a:lnTo>
                  <a:lnTo>
                    <a:pt x="3648" y="16"/>
                  </a:lnTo>
                  <a:lnTo>
                    <a:pt x="3648" y="16"/>
                  </a:lnTo>
                  <a:lnTo>
                    <a:pt x="3648" y="16"/>
                  </a:lnTo>
                  <a:lnTo>
                    <a:pt x="3650" y="16"/>
                  </a:lnTo>
                  <a:lnTo>
                    <a:pt x="3650" y="16"/>
                  </a:lnTo>
                  <a:lnTo>
                    <a:pt x="3652" y="16"/>
                  </a:lnTo>
                  <a:lnTo>
                    <a:pt x="3652" y="16"/>
                  </a:lnTo>
                  <a:lnTo>
                    <a:pt x="3652" y="16"/>
                  </a:lnTo>
                  <a:lnTo>
                    <a:pt x="3652" y="16"/>
                  </a:lnTo>
                  <a:lnTo>
                    <a:pt x="3654" y="16"/>
                  </a:lnTo>
                  <a:lnTo>
                    <a:pt x="3654" y="16"/>
                  </a:lnTo>
                  <a:lnTo>
                    <a:pt x="3654" y="16"/>
                  </a:lnTo>
                  <a:lnTo>
                    <a:pt x="3654" y="16"/>
                  </a:lnTo>
                  <a:lnTo>
                    <a:pt x="3656" y="14"/>
                  </a:lnTo>
                  <a:lnTo>
                    <a:pt x="3658" y="14"/>
                  </a:lnTo>
                  <a:lnTo>
                    <a:pt x="3658" y="14"/>
                  </a:lnTo>
                  <a:lnTo>
                    <a:pt x="3658" y="16"/>
                  </a:lnTo>
                  <a:lnTo>
                    <a:pt x="3658" y="16"/>
                  </a:lnTo>
                  <a:lnTo>
                    <a:pt x="3658" y="16"/>
                  </a:lnTo>
                  <a:lnTo>
                    <a:pt x="3662" y="20"/>
                  </a:lnTo>
                  <a:lnTo>
                    <a:pt x="3662" y="20"/>
                  </a:lnTo>
                  <a:lnTo>
                    <a:pt x="3668" y="20"/>
                  </a:lnTo>
                  <a:lnTo>
                    <a:pt x="3672" y="20"/>
                  </a:lnTo>
                  <a:lnTo>
                    <a:pt x="3672" y="20"/>
                  </a:lnTo>
                  <a:lnTo>
                    <a:pt x="3678" y="22"/>
                  </a:lnTo>
                  <a:lnTo>
                    <a:pt x="3684" y="22"/>
                  </a:lnTo>
                  <a:lnTo>
                    <a:pt x="3684" y="22"/>
                  </a:lnTo>
                  <a:lnTo>
                    <a:pt x="3688" y="20"/>
                  </a:lnTo>
                  <a:lnTo>
                    <a:pt x="3688" y="20"/>
                  </a:lnTo>
                  <a:lnTo>
                    <a:pt x="3690" y="20"/>
                  </a:lnTo>
                  <a:lnTo>
                    <a:pt x="3690" y="20"/>
                  </a:lnTo>
                  <a:lnTo>
                    <a:pt x="3692" y="18"/>
                  </a:lnTo>
                  <a:lnTo>
                    <a:pt x="3692" y="18"/>
                  </a:lnTo>
                  <a:lnTo>
                    <a:pt x="3692" y="18"/>
                  </a:lnTo>
                  <a:lnTo>
                    <a:pt x="3692" y="18"/>
                  </a:lnTo>
                  <a:lnTo>
                    <a:pt x="3692" y="18"/>
                  </a:lnTo>
                  <a:lnTo>
                    <a:pt x="3692" y="18"/>
                  </a:lnTo>
                  <a:lnTo>
                    <a:pt x="3692" y="18"/>
                  </a:lnTo>
                  <a:lnTo>
                    <a:pt x="3692" y="18"/>
                  </a:lnTo>
                  <a:lnTo>
                    <a:pt x="3694" y="18"/>
                  </a:lnTo>
                  <a:lnTo>
                    <a:pt x="3694" y="18"/>
                  </a:lnTo>
                  <a:lnTo>
                    <a:pt x="3698" y="18"/>
                  </a:lnTo>
                  <a:lnTo>
                    <a:pt x="3698" y="18"/>
                  </a:lnTo>
                  <a:lnTo>
                    <a:pt x="3702" y="16"/>
                  </a:lnTo>
                  <a:lnTo>
                    <a:pt x="3702" y="16"/>
                  </a:lnTo>
                  <a:lnTo>
                    <a:pt x="3708" y="18"/>
                  </a:lnTo>
                  <a:lnTo>
                    <a:pt x="3708" y="18"/>
                  </a:lnTo>
                  <a:lnTo>
                    <a:pt x="3710" y="18"/>
                  </a:lnTo>
                  <a:lnTo>
                    <a:pt x="3710" y="18"/>
                  </a:lnTo>
                  <a:lnTo>
                    <a:pt x="3714" y="18"/>
                  </a:lnTo>
                  <a:lnTo>
                    <a:pt x="3714" y="18"/>
                  </a:lnTo>
                  <a:lnTo>
                    <a:pt x="3716" y="18"/>
                  </a:lnTo>
                  <a:lnTo>
                    <a:pt x="3716" y="18"/>
                  </a:lnTo>
                  <a:lnTo>
                    <a:pt x="3720" y="18"/>
                  </a:lnTo>
                  <a:lnTo>
                    <a:pt x="3720" y="18"/>
                  </a:lnTo>
                  <a:lnTo>
                    <a:pt x="3726" y="18"/>
                  </a:lnTo>
                  <a:lnTo>
                    <a:pt x="3726" y="18"/>
                  </a:lnTo>
                  <a:lnTo>
                    <a:pt x="3732" y="18"/>
                  </a:lnTo>
                  <a:lnTo>
                    <a:pt x="3732" y="18"/>
                  </a:lnTo>
                  <a:lnTo>
                    <a:pt x="3734" y="18"/>
                  </a:lnTo>
                  <a:lnTo>
                    <a:pt x="3734" y="18"/>
                  </a:lnTo>
                  <a:lnTo>
                    <a:pt x="3740" y="18"/>
                  </a:lnTo>
                  <a:lnTo>
                    <a:pt x="3740" y="18"/>
                  </a:lnTo>
                  <a:lnTo>
                    <a:pt x="3748" y="18"/>
                  </a:lnTo>
                  <a:lnTo>
                    <a:pt x="3748" y="18"/>
                  </a:lnTo>
                  <a:lnTo>
                    <a:pt x="3756" y="18"/>
                  </a:lnTo>
                  <a:lnTo>
                    <a:pt x="3756" y="18"/>
                  </a:lnTo>
                  <a:lnTo>
                    <a:pt x="3760" y="20"/>
                  </a:lnTo>
                  <a:lnTo>
                    <a:pt x="3760" y="20"/>
                  </a:lnTo>
                  <a:lnTo>
                    <a:pt x="3764" y="20"/>
                  </a:lnTo>
                  <a:lnTo>
                    <a:pt x="3764" y="20"/>
                  </a:lnTo>
                  <a:lnTo>
                    <a:pt x="3770" y="20"/>
                  </a:lnTo>
                  <a:lnTo>
                    <a:pt x="3770" y="20"/>
                  </a:lnTo>
                  <a:lnTo>
                    <a:pt x="3772" y="20"/>
                  </a:lnTo>
                  <a:lnTo>
                    <a:pt x="3772" y="20"/>
                  </a:lnTo>
                  <a:lnTo>
                    <a:pt x="3776" y="20"/>
                  </a:lnTo>
                  <a:lnTo>
                    <a:pt x="3776" y="20"/>
                  </a:lnTo>
                  <a:lnTo>
                    <a:pt x="3778" y="20"/>
                  </a:lnTo>
                  <a:lnTo>
                    <a:pt x="3780" y="20"/>
                  </a:lnTo>
                  <a:lnTo>
                    <a:pt x="3780" y="20"/>
                  </a:lnTo>
                  <a:lnTo>
                    <a:pt x="3782" y="20"/>
                  </a:lnTo>
                  <a:lnTo>
                    <a:pt x="3782" y="20"/>
                  </a:lnTo>
                  <a:lnTo>
                    <a:pt x="3784" y="20"/>
                  </a:lnTo>
                  <a:lnTo>
                    <a:pt x="3784" y="20"/>
                  </a:lnTo>
                  <a:lnTo>
                    <a:pt x="3784" y="20"/>
                  </a:lnTo>
                  <a:lnTo>
                    <a:pt x="3784" y="20"/>
                  </a:lnTo>
                  <a:lnTo>
                    <a:pt x="3786" y="20"/>
                  </a:lnTo>
                  <a:lnTo>
                    <a:pt x="3786" y="20"/>
                  </a:lnTo>
                  <a:lnTo>
                    <a:pt x="3786" y="20"/>
                  </a:lnTo>
                  <a:lnTo>
                    <a:pt x="3786" y="20"/>
                  </a:lnTo>
                  <a:lnTo>
                    <a:pt x="3788" y="20"/>
                  </a:lnTo>
                  <a:lnTo>
                    <a:pt x="3788" y="20"/>
                  </a:lnTo>
                  <a:lnTo>
                    <a:pt x="3790" y="22"/>
                  </a:lnTo>
                  <a:lnTo>
                    <a:pt x="3790" y="22"/>
                  </a:lnTo>
                  <a:lnTo>
                    <a:pt x="3794" y="22"/>
                  </a:lnTo>
                  <a:lnTo>
                    <a:pt x="3794" y="22"/>
                  </a:lnTo>
                  <a:lnTo>
                    <a:pt x="3796" y="22"/>
                  </a:lnTo>
                  <a:lnTo>
                    <a:pt x="3796" y="22"/>
                  </a:lnTo>
                  <a:lnTo>
                    <a:pt x="3796" y="22"/>
                  </a:lnTo>
                  <a:lnTo>
                    <a:pt x="3796" y="22"/>
                  </a:lnTo>
                  <a:lnTo>
                    <a:pt x="3796" y="22"/>
                  </a:lnTo>
                  <a:lnTo>
                    <a:pt x="3796" y="22"/>
                  </a:lnTo>
                  <a:lnTo>
                    <a:pt x="3798" y="20"/>
                  </a:lnTo>
                  <a:lnTo>
                    <a:pt x="3798" y="20"/>
                  </a:lnTo>
                  <a:lnTo>
                    <a:pt x="3802" y="22"/>
                  </a:lnTo>
                  <a:lnTo>
                    <a:pt x="3802" y="22"/>
                  </a:lnTo>
                  <a:lnTo>
                    <a:pt x="3802" y="20"/>
                  </a:lnTo>
                  <a:lnTo>
                    <a:pt x="3802" y="20"/>
                  </a:lnTo>
                  <a:lnTo>
                    <a:pt x="3804" y="20"/>
                  </a:lnTo>
                  <a:lnTo>
                    <a:pt x="3804" y="20"/>
                  </a:lnTo>
                  <a:lnTo>
                    <a:pt x="3804" y="22"/>
                  </a:lnTo>
                  <a:lnTo>
                    <a:pt x="3804" y="22"/>
                  </a:lnTo>
                  <a:lnTo>
                    <a:pt x="3806" y="22"/>
                  </a:lnTo>
                  <a:lnTo>
                    <a:pt x="3806" y="22"/>
                  </a:lnTo>
                  <a:lnTo>
                    <a:pt x="3806" y="22"/>
                  </a:lnTo>
                  <a:lnTo>
                    <a:pt x="3806" y="22"/>
                  </a:lnTo>
                  <a:lnTo>
                    <a:pt x="3808" y="22"/>
                  </a:lnTo>
                  <a:lnTo>
                    <a:pt x="3808" y="22"/>
                  </a:lnTo>
                  <a:lnTo>
                    <a:pt x="3808" y="22"/>
                  </a:lnTo>
                  <a:lnTo>
                    <a:pt x="3808" y="22"/>
                  </a:lnTo>
                  <a:lnTo>
                    <a:pt x="3808" y="22"/>
                  </a:lnTo>
                  <a:lnTo>
                    <a:pt x="3808" y="22"/>
                  </a:lnTo>
                  <a:lnTo>
                    <a:pt x="3808" y="22"/>
                  </a:lnTo>
                  <a:lnTo>
                    <a:pt x="3808" y="22"/>
                  </a:lnTo>
                  <a:lnTo>
                    <a:pt x="3808" y="22"/>
                  </a:lnTo>
                  <a:lnTo>
                    <a:pt x="3808" y="22"/>
                  </a:lnTo>
                  <a:lnTo>
                    <a:pt x="3810" y="22"/>
                  </a:lnTo>
                  <a:lnTo>
                    <a:pt x="3810" y="22"/>
                  </a:lnTo>
                  <a:lnTo>
                    <a:pt x="3810" y="22"/>
                  </a:lnTo>
                  <a:lnTo>
                    <a:pt x="3810" y="22"/>
                  </a:lnTo>
                  <a:lnTo>
                    <a:pt x="3810" y="22"/>
                  </a:lnTo>
                  <a:lnTo>
                    <a:pt x="3810" y="22"/>
                  </a:lnTo>
                  <a:lnTo>
                    <a:pt x="3810" y="22"/>
                  </a:lnTo>
                  <a:lnTo>
                    <a:pt x="3810" y="22"/>
                  </a:lnTo>
                  <a:lnTo>
                    <a:pt x="3810" y="22"/>
                  </a:lnTo>
                  <a:lnTo>
                    <a:pt x="3810" y="22"/>
                  </a:lnTo>
                  <a:lnTo>
                    <a:pt x="3812" y="22"/>
                  </a:lnTo>
                  <a:lnTo>
                    <a:pt x="3812" y="22"/>
                  </a:lnTo>
                  <a:lnTo>
                    <a:pt x="3814" y="22"/>
                  </a:lnTo>
                  <a:lnTo>
                    <a:pt x="3814" y="22"/>
                  </a:lnTo>
                  <a:lnTo>
                    <a:pt x="3816" y="22"/>
                  </a:lnTo>
                  <a:lnTo>
                    <a:pt x="3816" y="22"/>
                  </a:lnTo>
                  <a:lnTo>
                    <a:pt x="3818" y="22"/>
                  </a:lnTo>
                  <a:lnTo>
                    <a:pt x="3818" y="22"/>
                  </a:lnTo>
                  <a:lnTo>
                    <a:pt x="3822" y="22"/>
                  </a:lnTo>
                  <a:lnTo>
                    <a:pt x="3822" y="22"/>
                  </a:lnTo>
                  <a:lnTo>
                    <a:pt x="3824" y="22"/>
                  </a:lnTo>
                  <a:lnTo>
                    <a:pt x="3824" y="22"/>
                  </a:lnTo>
                  <a:lnTo>
                    <a:pt x="3828" y="24"/>
                  </a:lnTo>
                  <a:lnTo>
                    <a:pt x="3828" y="24"/>
                  </a:lnTo>
                  <a:lnTo>
                    <a:pt x="3828" y="22"/>
                  </a:lnTo>
                  <a:lnTo>
                    <a:pt x="3828" y="22"/>
                  </a:lnTo>
                  <a:lnTo>
                    <a:pt x="3830" y="24"/>
                  </a:lnTo>
                  <a:lnTo>
                    <a:pt x="3830" y="24"/>
                  </a:lnTo>
                  <a:lnTo>
                    <a:pt x="3832" y="24"/>
                  </a:lnTo>
                  <a:lnTo>
                    <a:pt x="3832" y="24"/>
                  </a:lnTo>
                  <a:lnTo>
                    <a:pt x="3834" y="24"/>
                  </a:lnTo>
                  <a:lnTo>
                    <a:pt x="3834" y="24"/>
                  </a:lnTo>
                  <a:lnTo>
                    <a:pt x="3836" y="24"/>
                  </a:lnTo>
                  <a:lnTo>
                    <a:pt x="3836" y="24"/>
                  </a:lnTo>
                  <a:lnTo>
                    <a:pt x="3838" y="24"/>
                  </a:lnTo>
                  <a:lnTo>
                    <a:pt x="3838" y="24"/>
                  </a:lnTo>
                  <a:lnTo>
                    <a:pt x="3838" y="24"/>
                  </a:lnTo>
                  <a:lnTo>
                    <a:pt x="3838" y="24"/>
                  </a:lnTo>
                  <a:lnTo>
                    <a:pt x="3840" y="24"/>
                  </a:lnTo>
                  <a:lnTo>
                    <a:pt x="3840" y="24"/>
                  </a:lnTo>
                  <a:lnTo>
                    <a:pt x="3840" y="24"/>
                  </a:lnTo>
                  <a:lnTo>
                    <a:pt x="3840" y="24"/>
                  </a:lnTo>
                  <a:lnTo>
                    <a:pt x="3846" y="24"/>
                  </a:lnTo>
                  <a:lnTo>
                    <a:pt x="3846" y="24"/>
                  </a:lnTo>
                  <a:lnTo>
                    <a:pt x="3850" y="26"/>
                  </a:lnTo>
                  <a:lnTo>
                    <a:pt x="3850" y="26"/>
                  </a:lnTo>
                  <a:lnTo>
                    <a:pt x="3860" y="26"/>
                  </a:lnTo>
                  <a:lnTo>
                    <a:pt x="3860" y="26"/>
                  </a:lnTo>
                  <a:lnTo>
                    <a:pt x="3864" y="24"/>
                  </a:lnTo>
                  <a:lnTo>
                    <a:pt x="3864" y="24"/>
                  </a:lnTo>
                  <a:lnTo>
                    <a:pt x="3868" y="26"/>
                  </a:lnTo>
                  <a:lnTo>
                    <a:pt x="3868" y="26"/>
                  </a:lnTo>
                  <a:lnTo>
                    <a:pt x="3876" y="26"/>
                  </a:lnTo>
                  <a:lnTo>
                    <a:pt x="3876" y="26"/>
                  </a:lnTo>
                  <a:lnTo>
                    <a:pt x="3878" y="26"/>
                  </a:lnTo>
                  <a:lnTo>
                    <a:pt x="3878" y="26"/>
                  </a:lnTo>
                  <a:lnTo>
                    <a:pt x="3890" y="28"/>
                  </a:lnTo>
                  <a:lnTo>
                    <a:pt x="3890" y="28"/>
                  </a:lnTo>
                  <a:lnTo>
                    <a:pt x="3892" y="28"/>
                  </a:lnTo>
                  <a:lnTo>
                    <a:pt x="3892" y="28"/>
                  </a:lnTo>
                  <a:lnTo>
                    <a:pt x="3902" y="28"/>
                  </a:lnTo>
                  <a:lnTo>
                    <a:pt x="3902" y="28"/>
                  </a:lnTo>
                  <a:lnTo>
                    <a:pt x="3904" y="30"/>
                  </a:lnTo>
                  <a:lnTo>
                    <a:pt x="3904" y="30"/>
                  </a:lnTo>
                  <a:lnTo>
                    <a:pt x="3908" y="28"/>
                  </a:lnTo>
                  <a:lnTo>
                    <a:pt x="3908" y="28"/>
                  </a:lnTo>
                  <a:lnTo>
                    <a:pt x="3910" y="28"/>
                  </a:lnTo>
                  <a:lnTo>
                    <a:pt x="3910" y="28"/>
                  </a:lnTo>
                  <a:lnTo>
                    <a:pt x="3912" y="28"/>
                  </a:lnTo>
                  <a:lnTo>
                    <a:pt x="3912" y="28"/>
                  </a:lnTo>
                  <a:lnTo>
                    <a:pt x="3918" y="30"/>
                  </a:lnTo>
                  <a:lnTo>
                    <a:pt x="3918" y="30"/>
                  </a:lnTo>
                  <a:lnTo>
                    <a:pt x="3922" y="30"/>
                  </a:lnTo>
                  <a:lnTo>
                    <a:pt x="3922" y="30"/>
                  </a:lnTo>
                  <a:lnTo>
                    <a:pt x="3924" y="30"/>
                  </a:lnTo>
                  <a:lnTo>
                    <a:pt x="3924" y="30"/>
                  </a:lnTo>
                  <a:lnTo>
                    <a:pt x="3924" y="30"/>
                  </a:lnTo>
                  <a:lnTo>
                    <a:pt x="3924" y="30"/>
                  </a:lnTo>
                  <a:lnTo>
                    <a:pt x="3926" y="30"/>
                  </a:lnTo>
                  <a:lnTo>
                    <a:pt x="3926" y="30"/>
                  </a:lnTo>
                  <a:lnTo>
                    <a:pt x="3926" y="30"/>
                  </a:lnTo>
                  <a:lnTo>
                    <a:pt x="3926" y="30"/>
                  </a:lnTo>
                  <a:lnTo>
                    <a:pt x="3930" y="32"/>
                  </a:lnTo>
                  <a:lnTo>
                    <a:pt x="3930" y="32"/>
                  </a:lnTo>
                  <a:lnTo>
                    <a:pt x="3906" y="32"/>
                  </a:lnTo>
                  <a:lnTo>
                    <a:pt x="3906" y="32"/>
                  </a:lnTo>
                  <a:lnTo>
                    <a:pt x="3906" y="32"/>
                  </a:lnTo>
                  <a:lnTo>
                    <a:pt x="3906" y="32"/>
                  </a:lnTo>
                  <a:lnTo>
                    <a:pt x="3906" y="32"/>
                  </a:lnTo>
                  <a:lnTo>
                    <a:pt x="3904" y="32"/>
                  </a:lnTo>
                  <a:lnTo>
                    <a:pt x="3904" y="32"/>
                  </a:lnTo>
                  <a:lnTo>
                    <a:pt x="3904" y="32"/>
                  </a:lnTo>
                  <a:lnTo>
                    <a:pt x="3904" y="32"/>
                  </a:lnTo>
                  <a:lnTo>
                    <a:pt x="3904" y="32"/>
                  </a:lnTo>
                  <a:lnTo>
                    <a:pt x="3904" y="32"/>
                  </a:lnTo>
                  <a:lnTo>
                    <a:pt x="3898" y="34"/>
                  </a:lnTo>
                  <a:lnTo>
                    <a:pt x="3898" y="34"/>
                  </a:lnTo>
                  <a:lnTo>
                    <a:pt x="3892" y="36"/>
                  </a:lnTo>
                  <a:lnTo>
                    <a:pt x="3892" y="36"/>
                  </a:lnTo>
                  <a:lnTo>
                    <a:pt x="3890" y="36"/>
                  </a:lnTo>
                  <a:lnTo>
                    <a:pt x="3890" y="36"/>
                  </a:lnTo>
                  <a:lnTo>
                    <a:pt x="3888" y="36"/>
                  </a:lnTo>
                  <a:lnTo>
                    <a:pt x="3888" y="36"/>
                  </a:lnTo>
                  <a:lnTo>
                    <a:pt x="3886" y="36"/>
                  </a:lnTo>
                  <a:lnTo>
                    <a:pt x="3886" y="36"/>
                  </a:lnTo>
                  <a:lnTo>
                    <a:pt x="3886" y="36"/>
                  </a:lnTo>
                  <a:lnTo>
                    <a:pt x="3886" y="36"/>
                  </a:lnTo>
                  <a:lnTo>
                    <a:pt x="3886" y="36"/>
                  </a:lnTo>
                  <a:lnTo>
                    <a:pt x="3886" y="36"/>
                  </a:lnTo>
                  <a:lnTo>
                    <a:pt x="3884" y="36"/>
                  </a:lnTo>
                  <a:lnTo>
                    <a:pt x="3884" y="36"/>
                  </a:lnTo>
                  <a:lnTo>
                    <a:pt x="3882" y="36"/>
                  </a:lnTo>
                  <a:lnTo>
                    <a:pt x="3882" y="36"/>
                  </a:lnTo>
                  <a:lnTo>
                    <a:pt x="3882" y="36"/>
                  </a:lnTo>
                  <a:lnTo>
                    <a:pt x="3882" y="36"/>
                  </a:lnTo>
                  <a:lnTo>
                    <a:pt x="3882" y="36"/>
                  </a:lnTo>
                  <a:lnTo>
                    <a:pt x="3882" y="36"/>
                  </a:lnTo>
                  <a:lnTo>
                    <a:pt x="3882" y="36"/>
                  </a:lnTo>
                  <a:lnTo>
                    <a:pt x="3882" y="36"/>
                  </a:lnTo>
                  <a:lnTo>
                    <a:pt x="3878" y="36"/>
                  </a:lnTo>
                  <a:lnTo>
                    <a:pt x="3878" y="36"/>
                  </a:lnTo>
                  <a:lnTo>
                    <a:pt x="3878" y="36"/>
                  </a:lnTo>
                  <a:lnTo>
                    <a:pt x="3878" y="36"/>
                  </a:lnTo>
                  <a:lnTo>
                    <a:pt x="3878" y="36"/>
                  </a:lnTo>
                  <a:lnTo>
                    <a:pt x="3878" y="36"/>
                  </a:lnTo>
                  <a:lnTo>
                    <a:pt x="3876" y="36"/>
                  </a:lnTo>
                  <a:lnTo>
                    <a:pt x="3876" y="36"/>
                  </a:lnTo>
                  <a:lnTo>
                    <a:pt x="3874" y="36"/>
                  </a:lnTo>
                  <a:lnTo>
                    <a:pt x="3874" y="36"/>
                  </a:lnTo>
                  <a:lnTo>
                    <a:pt x="3874" y="36"/>
                  </a:lnTo>
                  <a:lnTo>
                    <a:pt x="3874" y="36"/>
                  </a:lnTo>
                  <a:lnTo>
                    <a:pt x="3874" y="36"/>
                  </a:lnTo>
                  <a:lnTo>
                    <a:pt x="3874" y="38"/>
                  </a:lnTo>
                  <a:lnTo>
                    <a:pt x="3874" y="38"/>
                  </a:lnTo>
                  <a:lnTo>
                    <a:pt x="3870" y="38"/>
                  </a:lnTo>
                  <a:lnTo>
                    <a:pt x="3870" y="38"/>
                  </a:lnTo>
                  <a:lnTo>
                    <a:pt x="3864" y="38"/>
                  </a:lnTo>
                  <a:lnTo>
                    <a:pt x="3864" y="38"/>
                  </a:lnTo>
                  <a:lnTo>
                    <a:pt x="3854" y="38"/>
                  </a:lnTo>
                  <a:lnTo>
                    <a:pt x="3854" y="38"/>
                  </a:lnTo>
                  <a:lnTo>
                    <a:pt x="3850" y="36"/>
                  </a:lnTo>
                  <a:lnTo>
                    <a:pt x="3850" y="36"/>
                  </a:lnTo>
                  <a:lnTo>
                    <a:pt x="3846" y="34"/>
                  </a:lnTo>
                  <a:lnTo>
                    <a:pt x="3846" y="34"/>
                  </a:lnTo>
                  <a:lnTo>
                    <a:pt x="3846" y="34"/>
                  </a:lnTo>
                  <a:lnTo>
                    <a:pt x="3846" y="34"/>
                  </a:lnTo>
                  <a:lnTo>
                    <a:pt x="3842" y="34"/>
                  </a:lnTo>
                  <a:lnTo>
                    <a:pt x="3842" y="34"/>
                  </a:lnTo>
                  <a:lnTo>
                    <a:pt x="3842" y="36"/>
                  </a:lnTo>
                  <a:lnTo>
                    <a:pt x="3842" y="36"/>
                  </a:lnTo>
                  <a:lnTo>
                    <a:pt x="3842" y="36"/>
                  </a:lnTo>
                  <a:lnTo>
                    <a:pt x="3842" y="36"/>
                  </a:lnTo>
                  <a:lnTo>
                    <a:pt x="3842" y="36"/>
                  </a:lnTo>
                  <a:lnTo>
                    <a:pt x="3842" y="36"/>
                  </a:lnTo>
                  <a:lnTo>
                    <a:pt x="3842" y="36"/>
                  </a:lnTo>
                  <a:lnTo>
                    <a:pt x="3840" y="38"/>
                  </a:lnTo>
                  <a:lnTo>
                    <a:pt x="3840" y="38"/>
                  </a:lnTo>
                  <a:lnTo>
                    <a:pt x="3832" y="38"/>
                  </a:lnTo>
                  <a:lnTo>
                    <a:pt x="3832" y="38"/>
                  </a:lnTo>
                  <a:lnTo>
                    <a:pt x="3830" y="38"/>
                  </a:lnTo>
                  <a:lnTo>
                    <a:pt x="3830" y="38"/>
                  </a:lnTo>
                  <a:lnTo>
                    <a:pt x="3828" y="38"/>
                  </a:lnTo>
                  <a:lnTo>
                    <a:pt x="3828" y="38"/>
                  </a:lnTo>
                  <a:lnTo>
                    <a:pt x="3826" y="38"/>
                  </a:lnTo>
                  <a:lnTo>
                    <a:pt x="3826" y="38"/>
                  </a:lnTo>
                  <a:lnTo>
                    <a:pt x="3824" y="38"/>
                  </a:lnTo>
                  <a:lnTo>
                    <a:pt x="3824" y="38"/>
                  </a:lnTo>
                  <a:lnTo>
                    <a:pt x="3824" y="38"/>
                  </a:lnTo>
                  <a:lnTo>
                    <a:pt x="3824" y="38"/>
                  </a:lnTo>
                  <a:lnTo>
                    <a:pt x="3824" y="38"/>
                  </a:lnTo>
                  <a:lnTo>
                    <a:pt x="3824" y="38"/>
                  </a:lnTo>
                  <a:lnTo>
                    <a:pt x="3822" y="38"/>
                  </a:lnTo>
                  <a:lnTo>
                    <a:pt x="3822" y="38"/>
                  </a:lnTo>
                  <a:lnTo>
                    <a:pt x="3820" y="38"/>
                  </a:lnTo>
                  <a:lnTo>
                    <a:pt x="3820" y="38"/>
                  </a:lnTo>
                  <a:lnTo>
                    <a:pt x="3820" y="38"/>
                  </a:lnTo>
                  <a:lnTo>
                    <a:pt x="3820" y="38"/>
                  </a:lnTo>
                  <a:lnTo>
                    <a:pt x="3812" y="40"/>
                  </a:lnTo>
                  <a:lnTo>
                    <a:pt x="3812" y="40"/>
                  </a:lnTo>
                  <a:lnTo>
                    <a:pt x="3810" y="40"/>
                  </a:lnTo>
                  <a:lnTo>
                    <a:pt x="3810" y="40"/>
                  </a:lnTo>
                  <a:lnTo>
                    <a:pt x="3810" y="40"/>
                  </a:lnTo>
                  <a:lnTo>
                    <a:pt x="3810" y="40"/>
                  </a:lnTo>
                  <a:lnTo>
                    <a:pt x="3810" y="40"/>
                  </a:lnTo>
                  <a:lnTo>
                    <a:pt x="3810" y="40"/>
                  </a:lnTo>
                  <a:lnTo>
                    <a:pt x="3808" y="40"/>
                  </a:lnTo>
                  <a:lnTo>
                    <a:pt x="3808" y="40"/>
                  </a:lnTo>
                  <a:lnTo>
                    <a:pt x="3808" y="40"/>
                  </a:lnTo>
                  <a:lnTo>
                    <a:pt x="3808" y="40"/>
                  </a:lnTo>
                  <a:lnTo>
                    <a:pt x="3808" y="40"/>
                  </a:lnTo>
                  <a:lnTo>
                    <a:pt x="3808" y="40"/>
                  </a:lnTo>
                  <a:lnTo>
                    <a:pt x="3806" y="42"/>
                  </a:lnTo>
                  <a:lnTo>
                    <a:pt x="3806" y="42"/>
                  </a:lnTo>
                  <a:lnTo>
                    <a:pt x="3806" y="42"/>
                  </a:lnTo>
                  <a:lnTo>
                    <a:pt x="3806" y="42"/>
                  </a:lnTo>
                  <a:lnTo>
                    <a:pt x="3802" y="42"/>
                  </a:lnTo>
                  <a:lnTo>
                    <a:pt x="3802" y="42"/>
                  </a:lnTo>
                  <a:lnTo>
                    <a:pt x="3800" y="42"/>
                  </a:lnTo>
                  <a:lnTo>
                    <a:pt x="3800" y="42"/>
                  </a:lnTo>
                  <a:lnTo>
                    <a:pt x="3794" y="42"/>
                  </a:lnTo>
                  <a:lnTo>
                    <a:pt x="3794" y="42"/>
                  </a:lnTo>
                  <a:lnTo>
                    <a:pt x="3794" y="42"/>
                  </a:lnTo>
                  <a:lnTo>
                    <a:pt x="3794" y="42"/>
                  </a:lnTo>
                  <a:lnTo>
                    <a:pt x="3794" y="42"/>
                  </a:lnTo>
                  <a:lnTo>
                    <a:pt x="3794" y="42"/>
                  </a:lnTo>
                  <a:lnTo>
                    <a:pt x="3790" y="42"/>
                  </a:lnTo>
                  <a:lnTo>
                    <a:pt x="3790" y="42"/>
                  </a:lnTo>
                  <a:lnTo>
                    <a:pt x="3790" y="42"/>
                  </a:lnTo>
                  <a:lnTo>
                    <a:pt x="3790" y="42"/>
                  </a:lnTo>
                  <a:lnTo>
                    <a:pt x="3788" y="42"/>
                  </a:lnTo>
                  <a:lnTo>
                    <a:pt x="3788" y="42"/>
                  </a:lnTo>
                  <a:lnTo>
                    <a:pt x="3782" y="42"/>
                  </a:lnTo>
                  <a:lnTo>
                    <a:pt x="3782" y="42"/>
                  </a:lnTo>
                  <a:lnTo>
                    <a:pt x="3780" y="42"/>
                  </a:lnTo>
                  <a:lnTo>
                    <a:pt x="3780" y="42"/>
                  </a:lnTo>
                  <a:lnTo>
                    <a:pt x="3772" y="42"/>
                  </a:lnTo>
                  <a:lnTo>
                    <a:pt x="3772" y="42"/>
                  </a:lnTo>
                  <a:lnTo>
                    <a:pt x="3762" y="40"/>
                  </a:lnTo>
                  <a:lnTo>
                    <a:pt x="3762" y="40"/>
                  </a:lnTo>
                  <a:lnTo>
                    <a:pt x="3758" y="42"/>
                  </a:lnTo>
                  <a:lnTo>
                    <a:pt x="3758" y="42"/>
                  </a:lnTo>
                  <a:lnTo>
                    <a:pt x="3750" y="42"/>
                  </a:lnTo>
                  <a:lnTo>
                    <a:pt x="3750" y="42"/>
                  </a:lnTo>
                  <a:lnTo>
                    <a:pt x="3750" y="42"/>
                  </a:lnTo>
                  <a:lnTo>
                    <a:pt x="3750" y="42"/>
                  </a:lnTo>
                  <a:lnTo>
                    <a:pt x="3750" y="42"/>
                  </a:lnTo>
                  <a:lnTo>
                    <a:pt x="3750" y="42"/>
                  </a:lnTo>
                  <a:lnTo>
                    <a:pt x="3748" y="42"/>
                  </a:lnTo>
                  <a:lnTo>
                    <a:pt x="3748" y="42"/>
                  </a:lnTo>
                  <a:lnTo>
                    <a:pt x="3748" y="42"/>
                  </a:lnTo>
                  <a:lnTo>
                    <a:pt x="3748" y="42"/>
                  </a:lnTo>
                  <a:lnTo>
                    <a:pt x="3748" y="42"/>
                  </a:lnTo>
                  <a:lnTo>
                    <a:pt x="3748" y="42"/>
                  </a:lnTo>
                  <a:lnTo>
                    <a:pt x="3746" y="42"/>
                  </a:lnTo>
                  <a:lnTo>
                    <a:pt x="3746" y="42"/>
                  </a:lnTo>
                  <a:lnTo>
                    <a:pt x="3744" y="42"/>
                  </a:lnTo>
                  <a:lnTo>
                    <a:pt x="3744" y="42"/>
                  </a:lnTo>
                  <a:lnTo>
                    <a:pt x="3744" y="42"/>
                  </a:lnTo>
                  <a:lnTo>
                    <a:pt x="3744" y="42"/>
                  </a:lnTo>
                  <a:lnTo>
                    <a:pt x="3742" y="42"/>
                  </a:lnTo>
                  <a:lnTo>
                    <a:pt x="3742" y="42"/>
                  </a:lnTo>
                  <a:lnTo>
                    <a:pt x="3740" y="42"/>
                  </a:lnTo>
                  <a:lnTo>
                    <a:pt x="3740" y="42"/>
                  </a:lnTo>
                  <a:lnTo>
                    <a:pt x="3738" y="42"/>
                  </a:lnTo>
                  <a:lnTo>
                    <a:pt x="3738" y="42"/>
                  </a:lnTo>
                  <a:lnTo>
                    <a:pt x="3736" y="42"/>
                  </a:lnTo>
                  <a:lnTo>
                    <a:pt x="3736" y="42"/>
                  </a:lnTo>
                  <a:lnTo>
                    <a:pt x="3730" y="42"/>
                  </a:lnTo>
                  <a:lnTo>
                    <a:pt x="3730" y="42"/>
                  </a:lnTo>
                  <a:lnTo>
                    <a:pt x="3728" y="42"/>
                  </a:lnTo>
                  <a:lnTo>
                    <a:pt x="3728" y="42"/>
                  </a:lnTo>
                  <a:lnTo>
                    <a:pt x="3724" y="42"/>
                  </a:lnTo>
                  <a:lnTo>
                    <a:pt x="3724" y="42"/>
                  </a:lnTo>
                  <a:lnTo>
                    <a:pt x="3720" y="42"/>
                  </a:lnTo>
                  <a:lnTo>
                    <a:pt x="3720" y="42"/>
                  </a:lnTo>
                  <a:lnTo>
                    <a:pt x="3718" y="42"/>
                  </a:lnTo>
                  <a:lnTo>
                    <a:pt x="3718" y="42"/>
                  </a:lnTo>
                  <a:lnTo>
                    <a:pt x="3714" y="42"/>
                  </a:lnTo>
                  <a:lnTo>
                    <a:pt x="3714" y="42"/>
                  </a:lnTo>
                  <a:lnTo>
                    <a:pt x="3710" y="44"/>
                  </a:lnTo>
                  <a:lnTo>
                    <a:pt x="3710" y="44"/>
                  </a:lnTo>
                  <a:lnTo>
                    <a:pt x="3710" y="44"/>
                  </a:lnTo>
                  <a:lnTo>
                    <a:pt x="3710" y="44"/>
                  </a:lnTo>
                  <a:lnTo>
                    <a:pt x="3708" y="44"/>
                  </a:lnTo>
                  <a:lnTo>
                    <a:pt x="3708" y="44"/>
                  </a:lnTo>
                  <a:lnTo>
                    <a:pt x="3708" y="44"/>
                  </a:lnTo>
                  <a:lnTo>
                    <a:pt x="3708" y="44"/>
                  </a:lnTo>
                  <a:lnTo>
                    <a:pt x="3708" y="44"/>
                  </a:lnTo>
                  <a:lnTo>
                    <a:pt x="3708" y="44"/>
                  </a:lnTo>
                  <a:lnTo>
                    <a:pt x="3706" y="44"/>
                  </a:lnTo>
                  <a:lnTo>
                    <a:pt x="3706" y="44"/>
                  </a:lnTo>
                  <a:lnTo>
                    <a:pt x="3704" y="44"/>
                  </a:lnTo>
                  <a:lnTo>
                    <a:pt x="3704" y="44"/>
                  </a:lnTo>
                  <a:lnTo>
                    <a:pt x="3704" y="44"/>
                  </a:lnTo>
                  <a:lnTo>
                    <a:pt x="3704" y="44"/>
                  </a:lnTo>
                  <a:lnTo>
                    <a:pt x="3698" y="46"/>
                  </a:lnTo>
                  <a:lnTo>
                    <a:pt x="3698" y="46"/>
                  </a:lnTo>
                  <a:lnTo>
                    <a:pt x="3698" y="46"/>
                  </a:lnTo>
                  <a:lnTo>
                    <a:pt x="3698" y="46"/>
                  </a:lnTo>
                  <a:lnTo>
                    <a:pt x="3690" y="46"/>
                  </a:lnTo>
                  <a:lnTo>
                    <a:pt x="3690" y="46"/>
                  </a:lnTo>
                  <a:lnTo>
                    <a:pt x="3688" y="46"/>
                  </a:lnTo>
                  <a:lnTo>
                    <a:pt x="3688" y="46"/>
                  </a:lnTo>
                  <a:lnTo>
                    <a:pt x="3684" y="46"/>
                  </a:lnTo>
                  <a:lnTo>
                    <a:pt x="3684" y="46"/>
                  </a:lnTo>
                  <a:lnTo>
                    <a:pt x="3680" y="46"/>
                  </a:lnTo>
                  <a:lnTo>
                    <a:pt x="3680" y="46"/>
                  </a:lnTo>
                  <a:lnTo>
                    <a:pt x="3678" y="46"/>
                  </a:lnTo>
                  <a:lnTo>
                    <a:pt x="3678" y="46"/>
                  </a:lnTo>
                  <a:lnTo>
                    <a:pt x="3678" y="46"/>
                  </a:lnTo>
                  <a:lnTo>
                    <a:pt x="3678" y="46"/>
                  </a:lnTo>
                  <a:lnTo>
                    <a:pt x="3676" y="46"/>
                  </a:lnTo>
                  <a:lnTo>
                    <a:pt x="3676" y="46"/>
                  </a:lnTo>
                  <a:lnTo>
                    <a:pt x="3676" y="46"/>
                  </a:lnTo>
                  <a:lnTo>
                    <a:pt x="3676" y="46"/>
                  </a:lnTo>
                  <a:lnTo>
                    <a:pt x="3676" y="46"/>
                  </a:lnTo>
                  <a:lnTo>
                    <a:pt x="3676" y="46"/>
                  </a:lnTo>
                  <a:lnTo>
                    <a:pt x="3674" y="46"/>
                  </a:lnTo>
                  <a:lnTo>
                    <a:pt x="3674" y="46"/>
                  </a:lnTo>
                  <a:lnTo>
                    <a:pt x="3670" y="48"/>
                  </a:lnTo>
                  <a:lnTo>
                    <a:pt x="3670" y="48"/>
                  </a:lnTo>
                  <a:lnTo>
                    <a:pt x="3664" y="46"/>
                  </a:lnTo>
                  <a:lnTo>
                    <a:pt x="3664" y="46"/>
                  </a:lnTo>
                  <a:lnTo>
                    <a:pt x="3660" y="44"/>
                  </a:lnTo>
                  <a:lnTo>
                    <a:pt x="3660" y="44"/>
                  </a:lnTo>
                  <a:lnTo>
                    <a:pt x="3658" y="44"/>
                  </a:lnTo>
                  <a:lnTo>
                    <a:pt x="3658" y="44"/>
                  </a:lnTo>
                  <a:lnTo>
                    <a:pt x="3656" y="44"/>
                  </a:lnTo>
                  <a:lnTo>
                    <a:pt x="3656" y="44"/>
                  </a:lnTo>
                  <a:lnTo>
                    <a:pt x="3652" y="46"/>
                  </a:lnTo>
                  <a:lnTo>
                    <a:pt x="3652" y="46"/>
                  </a:lnTo>
                  <a:lnTo>
                    <a:pt x="3650" y="48"/>
                  </a:lnTo>
                  <a:lnTo>
                    <a:pt x="3650" y="48"/>
                  </a:lnTo>
                  <a:lnTo>
                    <a:pt x="3648" y="48"/>
                  </a:lnTo>
                  <a:lnTo>
                    <a:pt x="3648" y="48"/>
                  </a:lnTo>
                  <a:lnTo>
                    <a:pt x="3648" y="48"/>
                  </a:lnTo>
                  <a:lnTo>
                    <a:pt x="3648" y="48"/>
                  </a:lnTo>
                  <a:lnTo>
                    <a:pt x="3646" y="48"/>
                  </a:lnTo>
                  <a:lnTo>
                    <a:pt x="3646" y="48"/>
                  </a:lnTo>
                  <a:lnTo>
                    <a:pt x="3646" y="48"/>
                  </a:lnTo>
                  <a:lnTo>
                    <a:pt x="3646" y="48"/>
                  </a:lnTo>
                  <a:lnTo>
                    <a:pt x="3644" y="48"/>
                  </a:lnTo>
                  <a:lnTo>
                    <a:pt x="3644" y="48"/>
                  </a:lnTo>
                  <a:lnTo>
                    <a:pt x="3644" y="48"/>
                  </a:lnTo>
                  <a:lnTo>
                    <a:pt x="3644" y="48"/>
                  </a:lnTo>
                  <a:lnTo>
                    <a:pt x="3642" y="48"/>
                  </a:lnTo>
                  <a:lnTo>
                    <a:pt x="3642" y="48"/>
                  </a:lnTo>
                  <a:lnTo>
                    <a:pt x="3638" y="48"/>
                  </a:lnTo>
                  <a:lnTo>
                    <a:pt x="3638" y="48"/>
                  </a:lnTo>
                  <a:lnTo>
                    <a:pt x="3638" y="46"/>
                  </a:lnTo>
                  <a:lnTo>
                    <a:pt x="3638" y="46"/>
                  </a:lnTo>
                  <a:lnTo>
                    <a:pt x="3634" y="46"/>
                  </a:lnTo>
                  <a:lnTo>
                    <a:pt x="3634" y="46"/>
                  </a:lnTo>
                  <a:lnTo>
                    <a:pt x="3634" y="46"/>
                  </a:lnTo>
                  <a:lnTo>
                    <a:pt x="3634" y="46"/>
                  </a:lnTo>
                  <a:lnTo>
                    <a:pt x="3634" y="46"/>
                  </a:lnTo>
                  <a:lnTo>
                    <a:pt x="3634" y="46"/>
                  </a:lnTo>
                  <a:lnTo>
                    <a:pt x="3630" y="46"/>
                  </a:lnTo>
                  <a:lnTo>
                    <a:pt x="3630" y="46"/>
                  </a:lnTo>
                  <a:lnTo>
                    <a:pt x="3630" y="46"/>
                  </a:lnTo>
                  <a:lnTo>
                    <a:pt x="3630" y="46"/>
                  </a:lnTo>
                  <a:lnTo>
                    <a:pt x="3628" y="46"/>
                  </a:lnTo>
                  <a:lnTo>
                    <a:pt x="3628" y="46"/>
                  </a:lnTo>
                  <a:lnTo>
                    <a:pt x="3626" y="46"/>
                  </a:lnTo>
                  <a:lnTo>
                    <a:pt x="3626" y="46"/>
                  </a:lnTo>
                  <a:lnTo>
                    <a:pt x="3624" y="46"/>
                  </a:lnTo>
                  <a:lnTo>
                    <a:pt x="3624" y="46"/>
                  </a:lnTo>
                  <a:lnTo>
                    <a:pt x="3620" y="48"/>
                  </a:lnTo>
                  <a:lnTo>
                    <a:pt x="3620" y="48"/>
                  </a:lnTo>
                  <a:lnTo>
                    <a:pt x="3610" y="48"/>
                  </a:lnTo>
                  <a:lnTo>
                    <a:pt x="3610" y="48"/>
                  </a:lnTo>
                  <a:lnTo>
                    <a:pt x="3608" y="48"/>
                  </a:lnTo>
                  <a:lnTo>
                    <a:pt x="3608" y="48"/>
                  </a:lnTo>
                  <a:lnTo>
                    <a:pt x="3606" y="48"/>
                  </a:lnTo>
                  <a:lnTo>
                    <a:pt x="3606" y="48"/>
                  </a:lnTo>
                  <a:lnTo>
                    <a:pt x="3604" y="48"/>
                  </a:lnTo>
                  <a:lnTo>
                    <a:pt x="3604" y="48"/>
                  </a:lnTo>
                  <a:lnTo>
                    <a:pt x="3602" y="48"/>
                  </a:lnTo>
                  <a:lnTo>
                    <a:pt x="3602" y="48"/>
                  </a:lnTo>
                  <a:lnTo>
                    <a:pt x="3598" y="48"/>
                  </a:lnTo>
                  <a:lnTo>
                    <a:pt x="3598" y="48"/>
                  </a:lnTo>
                  <a:lnTo>
                    <a:pt x="3596" y="46"/>
                  </a:lnTo>
                  <a:lnTo>
                    <a:pt x="3596" y="46"/>
                  </a:lnTo>
                  <a:lnTo>
                    <a:pt x="3592" y="48"/>
                  </a:lnTo>
                  <a:lnTo>
                    <a:pt x="3592" y="48"/>
                  </a:lnTo>
                  <a:lnTo>
                    <a:pt x="3592" y="48"/>
                  </a:lnTo>
                  <a:lnTo>
                    <a:pt x="3592" y="48"/>
                  </a:lnTo>
                  <a:lnTo>
                    <a:pt x="3590" y="48"/>
                  </a:lnTo>
                  <a:lnTo>
                    <a:pt x="3590" y="48"/>
                  </a:lnTo>
                  <a:lnTo>
                    <a:pt x="3588" y="48"/>
                  </a:lnTo>
                  <a:lnTo>
                    <a:pt x="3588" y="48"/>
                  </a:lnTo>
                  <a:lnTo>
                    <a:pt x="3586" y="48"/>
                  </a:lnTo>
                  <a:lnTo>
                    <a:pt x="3586" y="48"/>
                  </a:lnTo>
                  <a:lnTo>
                    <a:pt x="3582" y="48"/>
                  </a:lnTo>
                  <a:lnTo>
                    <a:pt x="3582" y="48"/>
                  </a:lnTo>
                  <a:lnTo>
                    <a:pt x="3576" y="48"/>
                  </a:lnTo>
                  <a:lnTo>
                    <a:pt x="3576" y="48"/>
                  </a:lnTo>
                  <a:lnTo>
                    <a:pt x="3572" y="48"/>
                  </a:lnTo>
                  <a:lnTo>
                    <a:pt x="3570" y="48"/>
                  </a:lnTo>
                  <a:lnTo>
                    <a:pt x="3570" y="48"/>
                  </a:lnTo>
                  <a:lnTo>
                    <a:pt x="3568" y="50"/>
                  </a:lnTo>
                  <a:lnTo>
                    <a:pt x="3568" y="50"/>
                  </a:lnTo>
                  <a:lnTo>
                    <a:pt x="3566" y="50"/>
                  </a:lnTo>
                  <a:lnTo>
                    <a:pt x="3566" y="50"/>
                  </a:lnTo>
                  <a:lnTo>
                    <a:pt x="3566" y="50"/>
                  </a:lnTo>
                  <a:lnTo>
                    <a:pt x="3566" y="50"/>
                  </a:lnTo>
                  <a:lnTo>
                    <a:pt x="3566" y="50"/>
                  </a:lnTo>
                  <a:lnTo>
                    <a:pt x="3566" y="50"/>
                  </a:lnTo>
                  <a:lnTo>
                    <a:pt x="3566" y="50"/>
                  </a:lnTo>
                  <a:lnTo>
                    <a:pt x="3566" y="50"/>
                  </a:lnTo>
                  <a:lnTo>
                    <a:pt x="3564" y="50"/>
                  </a:lnTo>
                  <a:lnTo>
                    <a:pt x="3564" y="50"/>
                  </a:lnTo>
                  <a:lnTo>
                    <a:pt x="3564" y="50"/>
                  </a:lnTo>
                  <a:lnTo>
                    <a:pt x="3564" y="50"/>
                  </a:lnTo>
                  <a:lnTo>
                    <a:pt x="3564" y="50"/>
                  </a:lnTo>
                  <a:lnTo>
                    <a:pt x="3564" y="50"/>
                  </a:lnTo>
                  <a:lnTo>
                    <a:pt x="3562" y="48"/>
                  </a:lnTo>
                  <a:lnTo>
                    <a:pt x="3562" y="48"/>
                  </a:lnTo>
                  <a:lnTo>
                    <a:pt x="3562" y="50"/>
                  </a:lnTo>
                  <a:lnTo>
                    <a:pt x="3562" y="50"/>
                  </a:lnTo>
                  <a:lnTo>
                    <a:pt x="3562" y="48"/>
                  </a:lnTo>
                  <a:lnTo>
                    <a:pt x="3562" y="48"/>
                  </a:lnTo>
                  <a:lnTo>
                    <a:pt x="3560" y="48"/>
                  </a:lnTo>
                  <a:lnTo>
                    <a:pt x="3560" y="48"/>
                  </a:lnTo>
                  <a:lnTo>
                    <a:pt x="3558" y="48"/>
                  </a:lnTo>
                  <a:lnTo>
                    <a:pt x="3558" y="48"/>
                  </a:lnTo>
                  <a:lnTo>
                    <a:pt x="3558" y="48"/>
                  </a:lnTo>
                  <a:lnTo>
                    <a:pt x="3558" y="48"/>
                  </a:lnTo>
                  <a:lnTo>
                    <a:pt x="3558" y="48"/>
                  </a:lnTo>
                  <a:lnTo>
                    <a:pt x="3558" y="48"/>
                  </a:lnTo>
                  <a:lnTo>
                    <a:pt x="3556" y="48"/>
                  </a:lnTo>
                  <a:lnTo>
                    <a:pt x="3556" y="48"/>
                  </a:lnTo>
                  <a:lnTo>
                    <a:pt x="3556" y="48"/>
                  </a:lnTo>
                  <a:lnTo>
                    <a:pt x="3556" y="48"/>
                  </a:lnTo>
                  <a:lnTo>
                    <a:pt x="3554" y="48"/>
                  </a:lnTo>
                  <a:lnTo>
                    <a:pt x="3554" y="48"/>
                  </a:lnTo>
                  <a:lnTo>
                    <a:pt x="3554" y="48"/>
                  </a:lnTo>
                  <a:lnTo>
                    <a:pt x="3554" y="48"/>
                  </a:lnTo>
                  <a:lnTo>
                    <a:pt x="3552" y="48"/>
                  </a:lnTo>
                  <a:lnTo>
                    <a:pt x="3552" y="48"/>
                  </a:lnTo>
                  <a:lnTo>
                    <a:pt x="3552" y="48"/>
                  </a:lnTo>
                  <a:lnTo>
                    <a:pt x="3552" y="48"/>
                  </a:lnTo>
                  <a:lnTo>
                    <a:pt x="3550" y="48"/>
                  </a:lnTo>
                  <a:lnTo>
                    <a:pt x="3550" y="48"/>
                  </a:lnTo>
                  <a:lnTo>
                    <a:pt x="3550" y="48"/>
                  </a:lnTo>
                  <a:lnTo>
                    <a:pt x="3550" y="48"/>
                  </a:lnTo>
                  <a:lnTo>
                    <a:pt x="3550" y="46"/>
                  </a:lnTo>
                  <a:lnTo>
                    <a:pt x="3550" y="46"/>
                  </a:lnTo>
                  <a:lnTo>
                    <a:pt x="3548" y="48"/>
                  </a:lnTo>
                  <a:lnTo>
                    <a:pt x="3548" y="48"/>
                  </a:lnTo>
                  <a:lnTo>
                    <a:pt x="3548" y="46"/>
                  </a:lnTo>
                  <a:lnTo>
                    <a:pt x="3548" y="46"/>
                  </a:lnTo>
                  <a:lnTo>
                    <a:pt x="3546" y="46"/>
                  </a:lnTo>
                  <a:lnTo>
                    <a:pt x="3546" y="46"/>
                  </a:lnTo>
                  <a:lnTo>
                    <a:pt x="3544" y="46"/>
                  </a:lnTo>
                  <a:lnTo>
                    <a:pt x="3544" y="46"/>
                  </a:lnTo>
                  <a:lnTo>
                    <a:pt x="3544" y="46"/>
                  </a:lnTo>
                  <a:lnTo>
                    <a:pt x="3544" y="46"/>
                  </a:lnTo>
                  <a:lnTo>
                    <a:pt x="3544" y="46"/>
                  </a:lnTo>
                  <a:lnTo>
                    <a:pt x="3544" y="46"/>
                  </a:lnTo>
                  <a:lnTo>
                    <a:pt x="3542" y="46"/>
                  </a:lnTo>
                  <a:lnTo>
                    <a:pt x="3542" y="46"/>
                  </a:lnTo>
                  <a:lnTo>
                    <a:pt x="3542" y="48"/>
                  </a:lnTo>
                  <a:lnTo>
                    <a:pt x="3542" y="48"/>
                  </a:lnTo>
                  <a:lnTo>
                    <a:pt x="3542" y="46"/>
                  </a:lnTo>
                  <a:lnTo>
                    <a:pt x="3542" y="46"/>
                  </a:lnTo>
                  <a:lnTo>
                    <a:pt x="3536" y="48"/>
                  </a:lnTo>
                  <a:lnTo>
                    <a:pt x="3536" y="48"/>
                  </a:lnTo>
                  <a:lnTo>
                    <a:pt x="3534" y="48"/>
                  </a:lnTo>
                  <a:lnTo>
                    <a:pt x="3534" y="48"/>
                  </a:lnTo>
                  <a:lnTo>
                    <a:pt x="3526" y="48"/>
                  </a:lnTo>
                  <a:lnTo>
                    <a:pt x="3526" y="48"/>
                  </a:lnTo>
                  <a:lnTo>
                    <a:pt x="3524" y="48"/>
                  </a:lnTo>
                  <a:lnTo>
                    <a:pt x="3524" y="48"/>
                  </a:lnTo>
                  <a:lnTo>
                    <a:pt x="3522" y="48"/>
                  </a:lnTo>
                  <a:lnTo>
                    <a:pt x="3522" y="48"/>
                  </a:lnTo>
                  <a:lnTo>
                    <a:pt x="3522" y="48"/>
                  </a:lnTo>
                  <a:lnTo>
                    <a:pt x="3522" y="48"/>
                  </a:lnTo>
                  <a:lnTo>
                    <a:pt x="3522" y="48"/>
                  </a:lnTo>
                  <a:lnTo>
                    <a:pt x="3522" y="48"/>
                  </a:lnTo>
                  <a:lnTo>
                    <a:pt x="3520" y="48"/>
                  </a:lnTo>
                  <a:lnTo>
                    <a:pt x="3520" y="48"/>
                  </a:lnTo>
                  <a:lnTo>
                    <a:pt x="3518" y="48"/>
                  </a:lnTo>
                  <a:lnTo>
                    <a:pt x="3518" y="48"/>
                  </a:lnTo>
                  <a:lnTo>
                    <a:pt x="3518" y="48"/>
                  </a:lnTo>
                  <a:lnTo>
                    <a:pt x="3518" y="48"/>
                  </a:lnTo>
                  <a:lnTo>
                    <a:pt x="3518" y="48"/>
                  </a:lnTo>
                  <a:lnTo>
                    <a:pt x="3518" y="48"/>
                  </a:lnTo>
                  <a:lnTo>
                    <a:pt x="3518" y="50"/>
                  </a:lnTo>
                  <a:lnTo>
                    <a:pt x="3518" y="50"/>
                  </a:lnTo>
                  <a:lnTo>
                    <a:pt x="3512" y="48"/>
                  </a:lnTo>
                  <a:lnTo>
                    <a:pt x="3508" y="50"/>
                  </a:lnTo>
                  <a:lnTo>
                    <a:pt x="3508" y="50"/>
                  </a:lnTo>
                  <a:lnTo>
                    <a:pt x="3502" y="48"/>
                  </a:lnTo>
                  <a:lnTo>
                    <a:pt x="3502" y="48"/>
                  </a:lnTo>
                  <a:lnTo>
                    <a:pt x="3494" y="48"/>
                  </a:lnTo>
                  <a:lnTo>
                    <a:pt x="3494" y="48"/>
                  </a:lnTo>
                  <a:lnTo>
                    <a:pt x="3490" y="48"/>
                  </a:lnTo>
                  <a:lnTo>
                    <a:pt x="3490" y="48"/>
                  </a:lnTo>
                  <a:lnTo>
                    <a:pt x="3488" y="48"/>
                  </a:lnTo>
                  <a:lnTo>
                    <a:pt x="3488" y="48"/>
                  </a:lnTo>
                  <a:lnTo>
                    <a:pt x="3486" y="48"/>
                  </a:lnTo>
                  <a:lnTo>
                    <a:pt x="3486" y="48"/>
                  </a:lnTo>
                  <a:lnTo>
                    <a:pt x="3478" y="48"/>
                  </a:lnTo>
                  <a:lnTo>
                    <a:pt x="3478" y="48"/>
                  </a:lnTo>
                  <a:lnTo>
                    <a:pt x="3478" y="48"/>
                  </a:lnTo>
                  <a:lnTo>
                    <a:pt x="3478" y="48"/>
                  </a:lnTo>
                  <a:lnTo>
                    <a:pt x="3476" y="48"/>
                  </a:lnTo>
                  <a:lnTo>
                    <a:pt x="3476" y="48"/>
                  </a:lnTo>
                  <a:lnTo>
                    <a:pt x="3474" y="48"/>
                  </a:lnTo>
                  <a:lnTo>
                    <a:pt x="3474" y="48"/>
                  </a:lnTo>
                  <a:lnTo>
                    <a:pt x="3472" y="48"/>
                  </a:lnTo>
                  <a:lnTo>
                    <a:pt x="3472" y="48"/>
                  </a:lnTo>
                  <a:lnTo>
                    <a:pt x="3470" y="48"/>
                  </a:lnTo>
                  <a:lnTo>
                    <a:pt x="3470" y="48"/>
                  </a:lnTo>
                  <a:lnTo>
                    <a:pt x="3468" y="48"/>
                  </a:lnTo>
                  <a:lnTo>
                    <a:pt x="3468" y="48"/>
                  </a:lnTo>
                  <a:lnTo>
                    <a:pt x="3468" y="48"/>
                  </a:lnTo>
                  <a:lnTo>
                    <a:pt x="3468" y="48"/>
                  </a:lnTo>
                  <a:lnTo>
                    <a:pt x="3468" y="48"/>
                  </a:lnTo>
                  <a:lnTo>
                    <a:pt x="3468" y="48"/>
                  </a:lnTo>
                  <a:lnTo>
                    <a:pt x="3464" y="48"/>
                  </a:lnTo>
                  <a:lnTo>
                    <a:pt x="3464" y="48"/>
                  </a:lnTo>
                  <a:lnTo>
                    <a:pt x="3464" y="48"/>
                  </a:lnTo>
                  <a:lnTo>
                    <a:pt x="3464" y="48"/>
                  </a:lnTo>
                  <a:lnTo>
                    <a:pt x="3464" y="48"/>
                  </a:lnTo>
                  <a:lnTo>
                    <a:pt x="3464" y="48"/>
                  </a:lnTo>
                  <a:lnTo>
                    <a:pt x="3462" y="48"/>
                  </a:lnTo>
                  <a:lnTo>
                    <a:pt x="3462" y="48"/>
                  </a:lnTo>
                  <a:lnTo>
                    <a:pt x="3460" y="48"/>
                  </a:lnTo>
                  <a:lnTo>
                    <a:pt x="3460" y="48"/>
                  </a:lnTo>
                  <a:lnTo>
                    <a:pt x="3456" y="48"/>
                  </a:lnTo>
                  <a:lnTo>
                    <a:pt x="3456" y="48"/>
                  </a:lnTo>
                  <a:lnTo>
                    <a:pt x="3452" y="48"/>
                  </a:lnTo>
                  <a:lnTo>
                    <a:pt x="3452" y="48"/>
                  </a:lnTo>
                  <a:lnTo>
                    <a:pt x="3448" y="48"/>
                  </a:lnTo>
                  <a:lnTo>
                    <a:pt x="3448" y="48"/>
                  </a:lnTo>
                  <a:lnTo>
                    <a:pt x="3446" y="48"/>
                  </a:lnTo>
                  <a:lnTo>
                    <a:pt x="3446" y="48"/>
                  </a:lnTo>
                  <a:lnTo>
                    <a:pt x="3442" y="48"/>
                  </a:lnTo>
                  <a:lnTo>
                    <a:pt x="3442" y="48"/>
                  </a:lnTo>
                  <a:lnTo>
                    <a:pt x="3440" y="48"/>
                  </a:lnTo>
                  <a:lnTo>
                    <a:pt x="3440" y="48"/>
                  </a:lnTo>
                  <a:lnTo>
                    <a:pt x="3438" y="48"/>
                  </a:lnTo>
                  <a:lnTo>
                    <a:pt x="3438" y="48"/>
                  </a:lnTo>
                  <a:lnTo>
                    <a:pt x="3436" y="48"/>
                  </a:lnTo>
                  <a:lnTo>
                    <a:pt x="3436" y="48"/>
                  </a:lnTo>
                  <a:lnTo>
                    <a:pt x="3434" y="46"/>
                  </a:lnTo>
                  <a:lnTo>
                    <a:pt x="3434" y="46"/>
                  </a:lnTo>
                  <a:lnTo>
                    <a:pt x="3430" y="46"/>
                  </a:lnTo>
                  <a:lnTo>
                    <a:pt x="3430" y="46"/>
                  </a:lnTo>
                  <a:lnTo>
                    <a:pt x="3422" y="46"/>
                  </a:lnTo>
                  <a:lnTo>
                    <a:pt x="3422" y="46"/>
                  </a:lnTo>
                  <a:lnTo>
                    <a:pt x="3420" y="48"/>
                  </a:lnTo>
                  <a:lnTo>
                    <a:pt x="3420" y="48"/>
                  </a:lnTo>
                  <a:lnTo>
                    <a:pt x="3418" y="48"/>
                  </a:lnTo>
                  <a:lnTo>
                    <a:pt x="3418" y="48"/>
                  </a:lnTo>
                  <a:lnTo>
                    <a:pt x="3412" y="48"/>
                  </a:lnTo>
                  <a:lnTo>
                    <a:pt x="3412" y="48"/>
                  </a:lnTo>
                  <a:lnTo>
                    <a:pt x="3408" y="48"/>
                  </a:lnTo>
                  <a:lnTo>
                    <a:pt x="3408" y="48"/>
                  </a:lnTo>
                  <a:lnTo>
                    <a:pt x="3406" y="48"/>
                  </a:lnTo>
                  <a:lnTo>
                    <a:pt x="3406" y="48"/>
                  </a:lnTo>
                  <a:lnTo>
                    <a:pt x="3404" y="46"/>
                  </a:lnTo>
                  <a:lnTo>
                    <a:pt x="3404" y="46"/>
                  </a:lnTo>
                  <a:lnTo>
                    <a:pt x="3398" y="48"/>
                  </a:lnTo>
                  <a:lnTo>
                    <a:pt x="3398" y="48"/>
                  </a:lnTo>
                  <a:lnTo>
                    <a:pt x="3396" y="48"/>
                  </a:lnTo>
                  <a:lnTo>
                    <a:pt x="3396" y="48"/>
                  </a:lnTo>
                  <a:lnTo>
                    <a:pt x="3396" y="48"/>
                  </a:lnTo>
                  <a:lnTo>
                    <a:pt x="3396" y="48"/>
                  </a:lnTo>
                  <a:lnTo>
                    <a:pt x="3388" y="46"/>
                  </a:lnTo>
                  <a:lnTo>
                    <a:pt x="3388" y="46"/>
                  </a:lnTo>
                  <a:lnTo>
                    <a:pt x="3386" y="48"/>
                  </a:lnTo>
                  <a:lnTo>
                    <a:pt x="3386" y="48"/>
                  </a:lnTo>
                  <a:lnTo>
                    <a:pt x="3382" y="48"/>
                  </a:lnTo>
                  <a:lnTo>
                    <a:pt x="3382" y="48"/>
                  </a:lnTo>
                  <a:lnTo>
                    <a:pt x="3380" y="50"/>
                  </a:lnTo>
                  <a:lnTo>
                    <a:pt x="3380" y="50"/>
                  </a:lnTo>
                  <a:lnTo>
                    <a:pt x="3376" y="50"/>
                  </a:lnTo>
                  <a:lnTo>
                    <a:pt x="3376" y="50"/>
                  </a:lnTo>
                  <a:lnTo>
                    <a:pt x="3376" y="50"/>
                  </a:lnTo>
                  <a:lnTo>
                    <a:pt x="3376" y="50"/>
                  </a:lnTo>
                  <a:lnTo>
                    <a:pt x="3374" y="50"/>
                  </a:lnTo>
                  <a:lnTo>
                    <a:pt x="3374" y="50"/>
                  </a:lnTo>
                  <a:lnTo>
                    <a:pt x="3374" y="50"/>
                  </a:lnTo>
                  <a:lnTo>
                    <a:pt x="3374" y="50"/>
                  </a:lnTo>
                  <a:lnTo>
                    <a:pt x="3374" y="50"/>
                  </a:lnTo>
                  <a:lnTo>
                    <a:pt x="3374" y="50"/>
                  </a:lnTo>
                  <a:lnTo>
                    <a:pt x="3372" y="50"/>
                  </a:lnTo>
                  <a:lnTo>
                    <a:pt x="3372" y="50"/>
                  </a:lnTo>
                  <a:lnTo>
                    <a:pt x="3370" y="50"/>
                  </a:lnTo>
                  <a:lnTo>
                    <a:pt x="3370" y="50"/>
                  </a:lnTo>
                  <a:lnTo>
                    <a:pt x="3366" y="50"/>
                  </a:lnTo>
                  <a:lnTo>
                    <a:pt x="3366" y="50"/>
                  </a:lnTo>
                  <a:lnTo>
                    <a:pt x="3362" y="50"/>
                  </a:lnTo>
                  <a:lnTo>
                    <a:pt x="3362" y="50"/>
                  </a:lnTo>
                  <a:lnTo>
                    <a:pt x="3362" y="50"/>
                  </a:lnTo>
                  <a:lnTo>
                    <a:pt x="3362" y="50"/>
                  </a:lnTo>
                  <a:lnTo>
                    <a:pt x="3360" y="50"/>
                  </a:lnTo>
                  <a:lnTo>
                    <a:pt x="3360" y="50"/>
                  </a:lnTo>
                  <a:lnTo>
                    <a:pt x="3358" y="50"/>
                  </a:lnTo>
                  <a:lnTo>
                    <a:pt x="3356" y="50"/>
                  </a:lnTo>
                  <a:lnTo>
                    <a:pt x="3356" y="50"/>
                  </a:lnTo>
                  <a:lnTo>
                    <a:pt x="3350" y="48"/>
                  </a:lnTo>
                  <a:lnTo>
                    <a:pt x="3350" y="48"/>
                  </a:lnTo>
                  <a:lnTo>
                    <a:pt x="3350" y="48"/>
                  </a:lnTo>
                  <a:lnTo>
                    <a:pt x="3350" y="48"/>
                  </a:lnTo>
                  <a:lnTo>
                    <a:pt x="3344" y="48"/>
                  </a:lnTo>
                  <a:lnTo>
                    <a:pt x="3344" y="48"/>
                  </a:lnTo>
                  <a:lnTo>
                    <a:pt x="3344" y="48"/>
                  </a:lnTo>
                  <a:lnTo>
                    <a:pt x="3344" y="48"/>
                  </a:lnTo>
                  <a:lnTo>
                    <a:pt x="3344" y="48"/>
                  </a:lnTo>
                  <a:lnTo>
                    <a:pt x="3344" y="48"/>
                  </a:lnTo>
                  <a:lnTo>
                    <a:pt x="3340" y="48"/>
                  </a:lnTo>
                  <a:lnTo>
                    <a:pt x="3340" y="48"/>
                  </a:lnTo>
                  <a:lnTo>
                    <a:pt x="3332" y="48"/>
                  </a:lnTo>
                  <a:lnTo>
                    <a:pt x="3332" y="48"/>
                  </a:lnTo>
                  <a:lnTo>
                    <a:pt x="3328" y="46"/>
                  </a:lnTo>
                  <a:lnTo>
                    <a:pt x="3328" y="46"/>
                  </a:lnTo>
                  <a:lnTo>
                    <a:pt x="3324" y="44"/>
                  </a:lnTo>
                  <a:lnTo>
                    <a:pt x="3324" y="44"/>
                  </a:lnTo>
                  <a:lnTo>
                    <a:pt x="3322" y="44"/>
                  </a:lnTo>
                  <a:lnTo>
                    <a:pt x="3322" y="44"/>
                  </a:lnTo>
                  <a:lnTo>
                    <a:pt x="3322" y="44"/>
                  </a:lnTo>
                  <a:lnTo>
                    <a:pt x="3318" y="44"/>
                  </a:lnTo>
                  <a:lnTo>
                    <a:pt x="3318" y="44"/>
                  </a:lnTo>
                  <a:lnTo>
                    <a:pt x="3318" y="46"/>
                  </a:lnTo>
                  <a:lnTo>
                    <a:pt x="3318" y="46"/>
                  </a:lnTo>
                  <a:lnTo>
                    <a:pt x="3318" y="46"/>
                  </a:lnTo>
                  <a:lnTo>
                    <a:pt x="3318" y="46"/>
                  </a:lnTo>
                  <a:lnTo>
                    <a:pt x="3318" y="46"/>
                  </a:lnTo>
                  <a:lnTo>
                    <a:pt x="3318" y="46"/>
                  </a:lnTo>
                  <a:lnTo>
                    <a:pt x="3316" y="46"/>
                  </a:lnTo>
                  <a:lnTo>
                    <a:pt x="3316" y="46"/>
                  </a:lnTo>
                  <a:lnTo>
                    <a:pt x="3312" y="48"/>
                  </a:lnTo>
                  <a:lnTo>
                    <a:pt x="3312" y="48"/>
                  </a:lnTo>
                  <a:lnTo>
                    <a:pt x="3312" y="48"/>
                  </a:lnTo>
                  <a:lnTo>
                    <a:pt x="3312" y="48"/>
                  </a:lnTo>
                  <a:lnTo>
                    <a:pt x="3312" y="48"/>
                  </a:lnTo>
                  <a:lnTo>
                    <a:pt x="3312" y="48"/>
                  </a:lnTo>
                  <a:lnTo>
                    <a:pt x="3310" y="48"/>
                  </a:lnTo>
                  <a:lnTo>
                    <a:pt x="3310" y="48"/>
                  </a:lnTo>
                  <a:lnTo>
                    <a:pt x="3310" y="48"/>
                  </a:lnTo>
                  <a:lnTo>
                    <a:pt x="3310" y="48"/>
                  </a:lnTo>
                  <a:lnTo>
                    <a:pt x="3310" y="48"/>
                  </a:lnTo>
                  <a:lnTo>
                    <a:pt x="3310" y="48"/>
                  </a:lnTo>
                  <a:lnTo>
                    <a:pt x="3308" y="48"/>
                  </a:lnTo>
                  <a:lnTo>
                    <a:pt x="3308" y="48"/>
                  </a:lnTo>
                  <a:lnTo>
                    <a:pt x="3306" y="48"/>
                  </a:lnTo>
                  <a:lnTo>
                    <a:pt x="3306" y="48"/>
                  </a:lnTo>
                  <a:lnTo>
                    <a:pt x="3304" y="48"/>
                  </a:lnTo>
                  <a:lnTo>
                    <a:pt x="3304" y="48"/>
                  </a:lnTo>
                  <a:lnTo>
                    <a:pt x="3304" y="48"/>
                  </a:lnTo>
                  <a:lnTo>
                    <a:pt x="3304" y="48"/>
                  </a:lnTo>
                  <a:lnTo>
                    <a:pt x="3302" y="46"/>
                  </a:lnTo>
                  <a:lnTo>
                    <a:pt x="3302" y="46"/>
                  </a:lnTo>
                  <a:lnTo>
                    <a:pt x="3302" y="48"/>
                  </a:lnTo>
                  <a:lnTo>
                    <a:pt x="3302" y="48"/>
                  </a:lnTo>
                  <a:lnTo>
                    <a:pt x="3298" y="46"/>
                  </a:lnTo>
                  <a:lnTo>
                    <a:pt x="3298" y="46"/>
                  </a:lnTo>
                  <a:lnTo>
                    <a:pt x="3294" y="44"/>
                  </a:lnTo>
                  <a:lnTo>
                    <a:pt x="3290" y="44"/>
                  </a:lnTo>
                  <a:lnTo>
                    <a:pt x="3282" y="46"/>
                  </a:lnTo>
                  <a:lnTo>
                    <a:pt x="3282" y="46"/>
                  </a:lnTo>
                  <a:lnTo>
                    <a:pt x="3276" y="44"/>
                  </a:lnTo>
                  <a:lnTo>
                    <a:pt x="3276" y="44"/>
                  </a:lnTo>
                  <a:lnTo>
                    <a:pt x="3268" y="44"/>
                  </a:lnTo>
                  <a:lnTo>
                    <a:pt x="3268" y="44"/>
                  </a:lnTo>
                  <a:lnTo>
                    <a:pt x="3266" y="44"/>
                  </a:lnTo>
                  <a:lnTo>
                    <a:pt x="3266" y="44"/>
                  </a:lnTo>
                  <a:lnTo>
                    <a:pt x="3262" y="44"/>
                  </a:lnTo>
                  <a:lnTo>
                    <a:pt x="3262" y="44"/>
                  </a:lnTo>
                  <a:lnTo>
                    <a:pt x="3262" y="44"/>
                  </a:lnTo>
                  <a:lnTo>
                    <a:pt x="3262" y="44"/>
                  </a:lnTo>
                  <a:lnTo>
                    <a:pt x="3262" y="44"/>
                  </a:lnTo>
                  <a:lnTo>
                    <a:pt x="3262" y="44"/>
                  </a:lnTo>
                  <a:lnTo>
                    <a:pt x="3260" y="44"/>
                  </a:lnTo>
                  <a:lnTo>
                    <a:pt x="3260" y="44"/>
                  </a:lnTo>
                  <a:lnTo>
                    <a:pt x="3260" y="44"/>
                  </a:lnTo>
                  <a:lnTo>
                    <a:pt x="3260" y="44"/>
                  </a:lnTo>
                  <a:lnTo>
                    <a:pt x="3256" y="44"/>
                  </a:lnTo>
                  <a:lnTo>
                    <a:pt x="3256" y="44"/>
                  </a:lnTo>
                  <a:lnTo>
                    <a:pt x="3254" y="44"/>
                  </a:lnTo>
                  <a:lnTo>
                    <a:pt x="3254" y="44"/>
                  </a:lnTo>
                  <a:lnTo>
                    <a:pt x="3250" y="42"/>
                  </a:lnTo>
                  <a:lnTo>
                    <a:pt x="3248" y="42"/>
                  </a:lnTo>
                  <a:lnTo>
                    <a:pt x="3248" y="42"/>
                  </a:lnTo>
                  <a:lnTo>
                    <a:pt x="3246" y="44"/>
                  </a:lnTo>
                  <a:lnTo>
                    <a:pt x="3246" y="44"/>
                  </a:lnTo>
                  <a:lnTo>
                    <a:pt x="3244" y="44"/>
                  </a:lnTo>
                  <a:lnTo>
                    <a:pt x="3244" y="44"/>
                  </a:lnTo>
                  <a:lnTo>
                    <a:pt x="3238" y="44"/>
                  </a:lnTo>
                  <a:lnTo>
                    <a:pt x="3238" y="44"/>
                  </a:lnTo>
                  <a:lnTo>
                    <a:pt x="3234" y="44"/>
                  </a:lnTo>
                  <a:lnTo>
                    <a:pt x="3234" y="44"/>
                  </a:lnTo>
                  <a:lnTo>
                    <a:pt x="3230" y="44"/>
                  </a:lnTo>
                  <a:lnTo>
                    <a:pt x="3230" y="44"/>
                  </a:lnTo>
                  <a:lnTo>
                    <a:pt x="3226" y="44"/>
                  </a:lnTo>
                  <a:lnTo>
                    <a:pt x="3226" y="44"/>
                  </a:lnTo>
                  <a:lnTo>
                    <a:pt x="3222" y="46"/>
                  </a:lnTo>
                  <a:lnTo>
                    <a:pt x="3222" y="46"/>
                  </a:lnTo>
                  <a:lnTo>
                    <a:pt x="3218" y="44"/>
                  </a:lnTo>
                  <a:lnTo>
                    <a:pt x="3218" y="44"/>
                  </a:lnTo>
                  <a:lnTo>
                    <a:pt x="3212" y="44"/>
                  </a:lnTo>
                  <a:lnTo>
                    <a:pt x="3212" y="44"/>
                  </a:lnTo>
                  <a:lnTo>
                    <a:pt x="3202" y="46"/>
                  </a:lnTo>
                  <a:lnTo>
                    <a:pt x="3202" y="46"/>
                  </a:lnTo>
                  <a:lnTo>
                    <a:pt x="3198" y="44"/>
                  </a:lnTo>
                  <a:lnTo>
                    <a:pt x="3198" y="44"/>
                  </a:lnTo>
                  <a:lnTo>
                    <a:pt x="3194" y="44"/>
                  </a:lnTo>
                  <a:lnTo>
                    <a:pt x="3194" y="44"/>
                  </a:lnTo>
                  <a:lnTo>
                    <a:pt x="3190" y="44"/>
                  </a:lnTo>
                  <a:lnTo>
                    <a:pt x="3190" y="44"/>
                  </a:lnTo>
                  <a:lnTo>
                    <a:pt x="3186" y="44"/>
                  </a:lnTo>
                  <a:lnTo>
                    <a:pt x="3186" y="44"/>
                  </a:lnTo>
                  <a:lnTo>
                    <a:pt x="3180" y="44"/>
                  </a:lnTo>
                  <a:lnTo>
                    <a:pt x="3180" y="44"/>
                  </a:lnTo>
                  <a:lnTo>
                    <a:pt x="3176" y="42"/>
                  </a:lnTo>
                  <a:lnTo>
                    <a:pt x="3176" y="42"/>
                  </a:lnTo>
                  <a:lnTo>
                    <a:pt x="3176" y="42"/>
                  </a:lnTo>
                  <a:lnTo>
                    <a:pt x="3176" y="42"/>
                  </a:lnTo>
                  <a:lnTo>
                    <a:pt x="3172" y="42"/>
                  </a:lnTo>
                  <a:lnTo>
                    <a:pt x="3172" y="42"/>
                  </a:lnTo>
                  <a:lnTo>
                    <a:pt x="3168" y="40"/>
                  </a:lnTo>
                  <a:lnTo>
                    <a:pt x="3168" y="40"/>
                  </a:lnTo>
                  <a:lnTo>
                    <a:pt x="3162" y="38"/>
                  </a:lnTo>
                  <a:lnTo>
                    <a:pt x="3162" y="38"/>
                  </a:lnTo>
                  <a:lnTo>
                    <a:pt x="3158" y="40"/>
                  </a:lnTo>
                  <a:lnTo>
                    <a:pt x="3158" y="40"/>
                  </a:lnTo>
                  <a:lnTo>
                    <a:pt x="3156" y="40"/>
                  </a:lnTo>
                  <a:lnTo>
                    <a:pt x="3156" y="40"/>
                  </a:lnTo>
                  <a:lnTo>
                    <a:pt x="3154" y="40"/>
                  </a:lnTo>
                  <a:lnTo>
                    <a:pt x="3154" y="40"/>
                  </a:lnTo>
                  <a:lnTo>
                    <a:pt x="3152" y="40"/>
                  </a:lnTo>
                  <a:lnTo>
                    <a:pt x="3152" y="40"/>
                  </a:lnTo>
                  <a:lnTo>
                    <a:pt x="3146" y="40"/>
                  </a:lnTo>
                  <a:lnTo>
                    <a:pt x="3146" y="40"/>
                  </a:lnTo>
                  <a:lnTo>
                    <a:pt x="3146" y="40"/>
                  </a:lnTo>
                  <a:lnTo>
                    <a:pt x="3146" y="40"/>
                  </a:lnTo>
                  <a:lnTo>
                    <a:pt x="3146" y="38"/>
                  </a:lnTo>
                  <a:lnTo>
                    <a:pt x="3146" y="38"/>
                  </a:lnTo>
                  <a:lnTo>
                    <a:pt x="3146" y="36"/>
                  </a:lnTo>
                  <a:lnTo>
                    <a:pt x="3144" y="36"/>
                  </a:lnTo>
                  <a:lnTo>
                    <a:pt x="3144" y="36"/>
                  </a:lnTo>
                  <a:lnTo>
                    <a:pt x="3138" y="36"/>
                  </a:lnTo>
                  <a:lnTo>
                    <a:pt x="3138" y="36"/>
                  </a:lnTo>
                  <a:lnTo>
                    <a:pt x="3136" y="38"/>
                  </a:lnTo>
                  <a:lnTo>
                    <a:pt x="3136" y="38"/>
                  </a:lnTo>
                  <a:lnTo>
                    <a:pt x="3134" y="38"/>
                  </a:lnTo>
                  <a:lnTo>
                    <a:pt x="3134" y="38"/>
                  </a:lnTo>
                  <a:lnTo>
                    <a:pt x="3130" y="38"/>
                  </a:lnTo>
                  <a:lnTo>
                    <a:pt x="3130" y="38"/>
                  </a:lnTo>
                  <a:lnTo>
                    <a:pt x="3128" y="38"/>
                  </a:lnTo>
                  <a:lnTo>
                    <a:pt x="3128" y="38"/>
                  </a:lnTo>
                  <a:lnTo>
                    <a:pt x="3120" y="40"/>
                  </a:lnTo>
                  <a:lnTo>
                    <a:pt x="3120" y="40"/>
                  </a:lnTo>
                  <a:lnTo>
                    <a:pt x="3112" y="40"/>
                  </a:lnTo>
                  <a:lnTo>
                    <a:pt x="3112" y="40"/>
                  </a:lnTo>
                  <a:lnTo>
                    <a:pt x="3110" y="42"/>
                  </a:lnTo>
                  <a:lnTo>
                    <a:pt x="3110" y="42"/>
                  </a:lnTo>
                  <a:lnTo>
                    <a:pt x="3108" y="42"/>
                  </a:lnTo>
                  <a:lnTo>
                    <a:pt x="3108" y="42"/>
                  </a:lnTo>
                  <a:lnTo>
                    <a:pt x="3106" y="42"/>
                  </a:lnTo>
                  <a:lnTo>
                    <a:pt x="3106" y="42"/>
                  </a:lnTo>
                  <a:lnTo>
                    <a:pt x="3106" y="44"/>
                  </a:lnTo>
                  <a:lnTo>
                    <a:pt x="3106" y="44"/>
                  </a:lnTo>
                  <a:lnTo>
                    <a:pt x="3104" y="42"/>
                  </a:lnTo>
                  <a:lnTo>
                    <a:pt x="3104" y="42"/>
                  </a:lnTo>
                  <a:lnTo>
                    <a:pt x="3102" y="44"/>
                  </a:lnTo>
                  <a:lnTo>
                    <a:pt x="3102" y="44"/>
                  </a:lnTo>
                  <a:lnTo>
                    <a:pt x="3102" y="42"/>
                  </a:lnTo>
                  <a:lnTo>
                    <a:pt x="3102" y="42"/>
                  </a:lnTo>
                  <a:lnTo>
                    <a:pt x="3100" y="42"/>
                  </a:lnTo>
                  <a:lnTo>
                    <a:pt x="3100" y="42"/>
                  </a:lnTo>
                  <a:lnTo>
                    <a:pt x="3096" y="42"/>
                  </a:lnTo>
                  <a:lnTo>
                    <a:pt x="3096" y="42"/>
                  </a:lnTo>
                  <a:lnTo>
                    <a:pt x="3094" y="42"/>
                  </a:lnTo>
                  <a:lnTo>
                    <a:pt x="3090" y="42"/>
                  </a:lnTo>
                  <a:lnTo>
                    <a:pt x="3090" y="42"/>
                  </a:lnTo>
                  <a:lnTo>
                    <a:pt x="3090" y="42"/>
                  </a:lnTo>
                  <a:lnTo>
                    <a:pt x="3090" y="42"/>
                  </a:lnTo>
                  <a:lnTo>
                    <a:pt x="3090" y="42"/>
                  </a:lnTo>
                  <a:lnTo>
                    <a:pt x="3090" y="42"/>
                  </a:lnTo>
                  <a:lnTo>
                    <a:pt x="3088" y="42"/>
                  </a:lnTo>
                  <a:lnTo>
                    <a:pt x="3088" y="42"/>
                  </a:lnTo>
                  <a:lnTo>
                    <a:pt x="3086" y="42"/>
                  </a:lnTo>
                  <a:lnTo>
                    <a:pt x="3086" y="42"/>
                  </a:lnTo>
                  <a:lnTo>
                    <a:pt x="3082" y="42"/>
                  </a:lnTo>
                  <a:lnTo>
                    <a:pt x="3082" y="42"/>
                  </a:lnTo>
                  <a:lnTo>
                    <a:pt x="3080" y="40"/>
                  </a:lnTo>
                  <a:lnTo>
                    <a:pt x="3080" y="40"/>
                  </a:lnTo>
                  <a:lnTo>
                    <a:pt x="3078" y="42"/>
                  </a:lnTo>
                  <a:lnTo>
                    <a:pt x="3078" y="42"/>
                  </a:lnTo>
                  <a:lnTo>
                    <a:pt x="3076" y="42"/>
                  </a:lnTo>
                  <a:lnTo>
                    <a:pt x="3076" y="42"/>
                  </a:lnTo>
                  <a:lnTo>
                    <a:pt x="3076" y="42"/>
                  </a:lnTo>
                  <a:lnTo>
                    <a:pt x="3076" y="42"/>
                  </a:lnTo>
                  <a:lnTo>
                    <a:pt x="3072" y="42"/>
                  </a:lnTo>
                  <a:lnTo>
                    <a:pt x="3072" y="42"/>
                  </a:lnTo>
                  <a:lnTo>
                    <a:pt x="3070" y="42"/>
                  </a:lnTo>
                  <a:lnTo>
                    <a:pt x="3070" y="42"/>
                  </a:lnTo>
                  <a:lnTo>
                    <a:pt x="3070" y="42"/>
                  </a:lnTo>
                  <a:lnTo>
                    <a:pt x="3070" y="42"/>
                  </a:lnTo>
                  <a:lnTo>
                    <a:pt x="3066" y="40"/>
                  </a:lnTo>
                  <a:lnTo>
                    <a:pt x="3066" y="40"/>
                  </a:lnTo>
                  <a:lnTo>
                    <a:pt x="3058" y="42"/>
                  </a:lnTo>
                  <a:lnTo>
                    <a:pt x="3052" y="40"/>
                  </a:lnTo>
                  <a:lnTo>
                    <a:pt x="3052" y="40"/>
                  </a:lnTo>
                  <a:lnTo>
                    <a:pt x="3050" y="40"/>
                  </a:lnTo>
                  <a:lnTo>
                    <a:pt x="3050" y="40"/>
                  </a:lnTo>
                  <a:lnTo>
                    <a:pt x="3044" y="42"/>
                  </a:lnTo>
                  <a:lnTo>
                    <a:pt x="3044" y="42"/>
                  </a:lnTo>
                  <a:lnTo>
                    <a:pt x="3044" y="42"/>
                  </a:lnTo>
                  <a:lnTo>
                    <a:pt x="3044" y="42"/>
                  </a:lnTo>
                  <a:lnTo>
                    <a:pt x="3044" y="42"/>
                  </a:lnTo>
                  <a:lnTo>
                    <a:pt x="3044" y="42"/>
                  </a:lnTo>
                  <a:lnTo>
                    <a:pt x="3042" y="42"/>
                  </a:lnTo>
                  <a:lnTo>
                    <a:pt x="3042" y="42"/>
                  </a:lnTo>
                  <a:lnTo>
                    <a:pt x="3042" y="42"/>
                  </a:lnTo>
                  <a:lnTo>
                    <a:pt x="3042" y="42"/>
                  </a:lnTo>
                  <a:lnTo>
                    <a:pt x="3040" y="42"/>
                  </a:lnTo>
                  <a:lnTo>
                    <a:pt x="3040" y="42"/>
                  </a:lnTo>
                  <a:lnTo>
                    <a:pt x="3040" y="40"/>
                  </a:lnTo>
                  <a:lnTo>
                    <a:pt x="3040" y="40"/>
                  </a:lnTo>
                  <a:lnTo>
                    <a:pt x="3036" y="42"/>
                  </a:lnTo>
                  <a:lnTo>
                    <a:pt x="3036" y="42"/>
                  </a:lnTo>
                  <a:lnTo>
                    <a:pt x="3032" y="42"/>
                  </a:lnTo>
                  <a:lnTo>
                    <a:pt x="3032" y="42"/>
                  </a:lnTo>
                  <a:lnTo>
                    <a:pt x="3030" y="42"/>
                  </a:lnTo>
                  <a:lnTo>
                    <a:pt x="3030" y="42"/>
                  </a:lnTo>
                  <a:lnTo>
                    <a:pt x="3024" y="42"/>
                  </a:lnTo>
                  <a:lnTo>
                    <a:pt x="3024" y="42"/>
                  </a:lnTo>
                  <a:lnTo>
                    <a:pt x="3024" y="42"/>
                  </a:lnTo>
                  <a:lnTo>
                    <a:pt x="3022" y="42"/>
                  </a:lnTo>
                  <a:lnTo>
                    <a:pt x="3022" y="42"/>
                  </a:lnTo>
                  <a:lnTo>
                    <a:pt x="3020" y="42"/>
                  </a:lnTo>
                  <a:lnTo>
                    <a:pt x="3020" y="42"/>
                  </a:lnTo>
                  <a:lnTo>
                    <a:pt x="3014" y="42"/>
                  </a:lnTo>
                  <a:lnTo>
                    <a:pt x="3008" y="42"/>
                  </a:lnTo>
                  <a:lnTo>
                    <a:pt x="3008" y="42"/>
                  </a:lnTo>
                  <a:lnTo>
                    <a:pt x="3006" y="40"/>
                  </a:lnTo>
                  <a:lnTo>
                    <a:pt x="3004" y="42"/>
                  </a:lnTo>
                  <a:lnTo>
                    <a:pt x="3004" y="42"/>
                  </a:lnTo>
                  <a:lnTo>
                    <a:pt x="3002" y="40"/>
                  </a:lnTo>
                  <a:lnTo>
                    <a:pt x="3002" y="40"/>
                  </a:lnTo>
                  <a:lnTo>
                    <a:pt x="2998" y="40"/>
                  </a:lnTo>
                  <a:lnTo>
                    <a:pt x="2996" y="40"/>
                  </a:lnTo>
                  <a:lnTo>
                    <a:pt x="2996" y="40"/>
                  </a:lnTo>
                  <a:lnTo>
                    <a:pt x="2994" y="38"/>
                  </a:lnTo>
                  <a:lnTo>
                    <a:pt x="2994" y="38"/>
                  </a:lnTo>
                  <a:lnTo>
                    <a:pt x="2986" y="38"/>
                  </a:lnTo>
                  <a:lnTo>
                    <a:pt x="2986" y="38"/>
                  </a:lnTo>
                  <a:lnTo>
                    <a:pt x="2980" y="38"/>
                  </a:lnTo>
                  <a:lnTo>
                    <a:pt x="2976" y="38"/>
                  </a:lnTo>
                  <a:lnTo>
                    <a:pt x="2976" y="38"/>
                  </a:lnTo>
                  <a:lnTo>
                    <a:pt x="2972" y="38"/>
                  </a:lnTo>
                  <a:lnTo>
                    <a:pt x="2972" y="38"/>
                  </a:lnTo>
                  <a:lnTo>
                    <a:pt x="2970" y="38"/>
                  </a:lnTo>
                  <a:lnTo>
                    <a:pt x="2970" y="38"/>
                  </a:lnTo>
                  <a:lnTo>
                    <a:pt x="2962" y="40"/>
                  </a:lnTo>
                  <a:lnTo>
                    <a:pt x="2962" y="40"/>
                  </a:lnTo>
                  <a:lnTo>
                    <a:pt x="2954" y="38"/>
                  </a:lnTo>
                  <a:lnTo>
                    <a:pt x="2954" y="38"/>
                  </a:lnTo>
                  <a:lnTo>
                    <a:pt x="2946" y="40"/>
                  </a:lnTo>
                  <a:lnTo>
                    <a:pt x="2946" y="40"/>
                  </a:lnTo>
                  <a:lnTo>
                    <a:pt x="2942" y="38"/>
                  </a:lnTo>
                  <a:lnTo>
                    <a:pt x="2942" y="38"/>
                  </a:lnTo>
                  <a:lnTo>
                    <a:pt x="2940" y="38"/>
                  </a:lnTo>
                  <a:lnTo>
                    <a:pt x="2940" y="38"/>
                  </a:lnTo>
                  <a:lnTo>
                    <a:pt x="2934" y="36"/>
                  </a:lnTo>
                  <a:lnTo>
                    <a:pt x="2934" y="36"/>
                  </a:lnTo>
                  <a:lnTo>
                    <a:pt x="2934" y="36"/>
                  </a:lnTo>
                  <a:lnTo>
                    <a:pt x="2934" y="36"/>
                  </a:lnTo>
                  <a:lnTo>
                    <a:pt x="2934" y="36"/>
                  </a:lnTo>
                  <a:lnTo>
                    <a:pt x="2934" y="36"/>
                  </a:lnTo>
                  <a:lnTo>
                    <a:pt x="2932" y="36"/>
                  </a:lnTo>
                  <a:lnTo>
                    <a:pt x="2932" y="36"/>
                  </a:lnTo>
                  <a:lnTo>
                    <a:pt x="2930" y="36"/>
                  </a:lnTo>
                  <a:lnTo>
                    <a:pt x="2930" y="36"/>
                  </a:lnTo>
                  <a:lnTo>
                    <a:pt x="2926" y="36"/>
                  </a:lnTo>
                  <a:lnTo>
                    <a:pt x="2926" y="36"/>
                  </a:lnTo>
                  <a:lnTo>
                    <a:pt x="2920" y="36"/>
                  </a:lnTo>
                  <a:lnTo>
                    <a:pt x="2920" y="36"/>
                  </a:lnTo>
                  <a:lnTo>
                    <a:pt x="2920" y="36"/>
                  </a:lnTo>
                  <a:lnTo>
                    <a:pt x="2920" y="36"/>
                  </a:lnTo>
                  <a:lnTo>
                    <a:pt x="2918" y="38"/>
                  </a:lnTo>
                  <a:lnTo>
                    <a:pt x="2918" y="38"/>
                  </a:lnTo>
                  <a:lnTo>
                    <a:pt x="2914" y="38"/>
                  </a:lnTo>
                  <a:lnTo>
                    <a:pt x="2914" y="38"/>
                  </a:lnTo>
                  <a:lnTo>
                    <a:pt x="2910" y="36"/>
                  </a:lnTo>
                  <a:lnTo>
                    <a:pt x="2910" y="36"/>
                  </a:lnTo>
                  <a:lnTo>
                    <a:pt x="2904" y="36"/>
                  </a:lnTo>
                  <a:lnTo>
                    <a:pt x="2904" y="36"/>
                  </a:lnTo>
                  <a:lnTo>
                    <a:pt x="2902" y="36"/>
                  </a:lnTo>
                  <a:lnTo>
                    <a:pt x="2902" y="36"/>
                  </a:lnTo>
                  <a:lnTo>
                    <a:pt x="2902" y="36"/>
                  </a:lnTo>
                  <a:lnTo>
                    <a:pt x="2902" y="36"/>
                  </a:lnTo>
                  <a:lnTo>
                    <a:pt x="2900" y="36"/>
                  </a:lnTo>
                  <a:lnTo>
                    <a:pt x="2900" y="36"/>
                  </a:lnTo>
                  <a:lnTo>
                    <a:pt x="2898" y="36"/>
                  </a:lnTo>
                  <a:lnTo>
                    <a:pt x="2898" y="36"/>
                  </a:lnTo>
                  <a:lnTo>
                    <a:pt x="2898" y="36"/>
                  </a:lnTo>
                  <a:lnTo>
                    <a:pt x="2898" y="36"/>
                  </a:lnTo>
                  <a:lnTo>
                    <a:pt x="2898" y="34"/>
                  </a:lnTo>
                  <a:lnTo>
                    <a:pt x="2898" y="34"/>
                  </a:lnTo>
                  <a:lnTo>
                    <a:pt x="2896" y="34"/>
                  </a:lnTo>
                  <a:lnTo>
                    <a:pt x="2896" y="34"/>
                  </a:lnTo>
                  <a:lnTo>
                    <a:pt x="2892" y="34"/>
                  </a:lnTo>
                  <a:lnTo>
                    <a:pt x="2892" y="34"/>
                  </a:lnTo>
                  <a:lnTo>
                    <a:pt x="2892" y="34"/>
                  </a:lnTo>
                  <a:lnTo>
                    <a:pt x="2892" y="36"/>
                  </a:lnTo>
                  <a:lnTo>
                    <a:pt x="2892" y="36"/>
                  </a:lnTo>
                  <a:lnTo>
                    <a:pt x="2892" y="36"/>
                  </a:lnTo>
                  <a:lnTo>
                    <a:pt x="2892" y="36"/>
                  </a:lnTo>
                  <a:lnTo>
                    <a:pt x="2892" y="36"/>
                  </a:lnTo>
                  <a:lnTo>
                    <a:pt x="2890" y="36"/>
                  </a:lnTo>
                  <a:lnTo>
                    <a:pt x="2890" y="36"/>
                  </a:lnTo>
                  <a:lnTo>
                    <a:pt x="2888" y="36"/>
                  </a:lnTo>
                  <a:lnTo>
                    <a:pt x="2888" y="36"/>
                  </a:lnTo>
                  <a:lnTo>
                    <a:pt x="2886" y="36"/>
                  </a:lnTo>
                  <a:lnTo>
                    <a:pt x="2886" y="36"/>
                  </a:lnTo>
                  <a:lnTo>
                    <a:pt x="2884" y="36"/>
                  </a:lnTo>
                  <a:lnTo>
                    <a:pt x="2884" y="36"/>
                  </a:lnTo>
                  <a:lnTo>
                    <a:pt x="2878" y="36"/>
                  </a:lnTo>
                  <a:lnTo>
                    <a:pt x="2878" y="36"/>
                  </a:lnTo>
                  <a:lnTo>
                    <a:pt x="2874" y="34"/>
                  </a:lnTo>
                  <a:lnTo>
                    <a:pt x="2874" y="34"/>
                  </a:lnTo>
                  <a:lnTo>
                    <a:pt x="2872" y="34"/>
                  </a:lnTo>
                  <a:lnTo>
                    <a:pt x="2872" y="34"/>
                  </a:lnTo>
                  <a:lnTo>
                    <a:pt x="2870" y="34"/>
                  </a:lnTo>
                  <a:lnTo>
                    <a:pt x="2870" y="34"/>
                  </a:lnTo>
                  <a:lnTo>
                    <a:pt x="2866" y="34"/>
                  </a:lnTo>
                  <a:lnTo>
                    <a:pt x="2866" y="34"/>
                  </a:lnTo>
                  <a:lnTo>
                    <a:pt x="2864" y="34"/>
                  </a:lnTo>
                  <a:lnTo>
                    <a:pt x="2864" y="34"/>
                  </a:lnTo>
                  <a:lnTo>
                    <a:pt x="2862" y="34"/>
                  </a:lnTo>
                  <a:lnTo>
                    <a:pt x="2862" y="34"/>
                  </a:lnTo>
                  <a:lnTo>
                    <a:pt x="2862" y="34"/>
                  </a:lnTo>
                  <a:lnTo>
                    <a:pt x="2862" y="34"/>
                  </a:lnTo>
                  <a:lnTo>
                    <a:pt x="2860" y="34"/>
                  </a:lnTo>
                  <a:lnTo>
                    <a:pt x="2860" y="34"/>
                  </a:lnTo>
                  <a:lnTo>
                    <a:pt x="2860" y="34"/>
                  </a:lnTo>
                  <a:lnTo>
                    <a:pt x="2860" y="34"/>
                  </a:lnTo>
                  <a:lnTo>
                    <a:pt x="2858" y="34"/>
                  </a:lnTo>
                  <a:lnTo>
                    <a:pt x="2858" y="34"/>
                  </a:lnTo>
                  <a:lnTo>
                    <a:pt x="2858" y="36"/>
                  </a:lnTo>
                  <a:lnTo>
                    <a:pt x="2858" y="36"/>
                  </a:lnTo>
                  <a:lnTo>
                    <a:pt x="2858" y="36"/>
                  </a:lnTo>
                  <a:lnTo>
                    <a:pt x="2858" y="36"/>
                  </a:lnTo>
                  <a:lnTo>
                    <a:pt x="2858" y="36"/>
                  </a:lnTo>
                  <a:lnTo>
                    <a:pt x="2858" y="38"/>
                  </a:lnTo>
                  <a:lnTo>
                    <a:pt x="2858" y="38"/>
                  </a:lnTo>
                  <a:lnTo>
                    <a:pt x="2852" y="38"/>
                  </a:lnTo>
                  <a:lnTo>
                    <a:pt x="2852" y="38"/>
                  </a:lnTo>
                  <a:lnTo>
                    <a:pt x="2844" y="38"/>
                  </a:lnTo>
                  <a:lnTo>
                    <a:pt x="2844" y="38"/>
                  </a:lnTo>
                  <a:lnTo>
                    <a:pt x="2842" y="38"/>
                  </a:lnTo>
                  <a:lnTo>
                    <a:pt x="2842" y="38"/>
                  </a:lnTo>
                  <a:lnTo>
                    <a:pt x="2842" y="38"/>
                  </a:lnTo>
                  <a:lnTo>
                    <a:pt x="2842" y="38"/>
                  </a:lnTo>
                  <a:lnTo>
                    <a:pt x="2840" y="38"/>
                  </a:lnTo>
                  <a:lnTo>
                    <a:pt x="2840" y="38"/>
                  </a:lnTo>
                  <a:lnTo>
                    <a:pt x="2834" y="38"/>
                  </a:lnTo>
                  <a:lnTo>
                    <a:pt x="2834" y="38"/>
                  </a:lnTo>
                  <a:lnTo>
                    <a:pt x="2832" y="38"/>
                  </a:lnTo>
                  <a:lnTo>
                    <a:pt x="2832" y="38"/>
                  </a:lnTo>
                  <a:lnTo>
                    <a:pt x="2832" y="38"/>
                  </a:lnTo>
                  <a:lnTo>
                    <a:pt x="2832" y="38"/>
                  </a:lnTo>
                  <a:lnTo>
                    <a:pt x="2830" y="38"/>
                  </a:lnTo>
                  <a:lnTo>
                    <a:pt x="2830" y="38"/>
                  </a:lnTo>
                  <a:lnTo>
                    <a:pt x="2830" y="38"/>
                  </a:lnTo>
                  <a:lnTo>
                    <a:pt x="2830" y="38"/>
                  </a:lnTo>
                  <a:lnTo>
                    <a:pt x="2828" y="38"/>
                  </a:lnTo>
                  <a:lnTo>
                    <a:pt x="2828" y="38"/>
                  </a:lnTo>
                  <a:lnTo>
                    <a:pt x="2826" y="38"/>
                  </a:lnTo>
                  <a:lnTo>
                    <a:pt x="2826" y="38"/>
                  </a:lnTo>
                  <a:lnTo>
                    <a:pt x="2826" y="38"/>
                  </a:lnTo>
                  <a:lnTo>
                    <a:pt x="2826" y="38"/>
                  </a:lnTo>
                  <a:lnTo>
                    <a:pt x="2826" y="38"/>
                  </a:lnTo>
                  <a:lnTo>
                    <a:pt x="2826" y="38"/>
                  </a:lnTo>
                  <a:lnTo>
                    <a:pt x="2824" y="38"/>
                  </a:lnTo>
                  <a:lnTo>
                    <a:pt x="2824" y="38"/>
                  </a:lnTo>
                  <a:lnTo>
                    <a:pt x="2820" y="38"/>
                  </a:lnTo>
                  <a:lnTo>
                    <a:pt x="2816" y="38"/>
                  </a:lnTo>
                  <a:lnTo>
                    <a:pt x="2816" y="38"/>
                  </a:lnTo>
                  <a:lnTo>
                    <a:pt x="2814" y="38"/>
                  </a:lnTo>
                  <a:lnTo>
                    <a:pt x="2814" y="38"/>
                  </a:lnTo>
                  <a:lnTo>
                    <a:pt x="2806" y="38"/>
                  </a:lnTo>
                  <a:lnTo>
                    <a:pt x="2806" y="38"/>
                  </a:lnTo>
                  <a:lnTo>
                    <a:pt x="2804" y="38"/>
                  </a:lnTo>
                  <a:lnTo>
                    <a:pt x="2804" y="38"/>
                  </a:lnTo>
                  <a:lnTo>
                    <a:pt x="2796" y="38"/>
                  </a:lnTo>
                  <a:lnTo>
                    <a:pt x="2796" y="38"/>
                  </a:lnTo>
                  <a:lnTo>
                    <a:pt x="2794" y="38"/>
                  </a:lnTo>
                  <a:lnTo>
                    <a:pt x="2794" y="38"/>
                  </a:lnTo>
                  <a:lnTo>
                    <a:pt x="2792" y="38"/>
                  </a:lnTo>
                  <a:lnTo>
                    <a:pt x="2792" y="38"/>
                  </a:lnTo>
                  <a:lnTo>
                    <a:pt x="2792" y="38"/>
                  </a:lnTo>
                  <a:lnTo>
                    <a:pt x="2792" y="38"/>
                  </a:lnTo>
                  <a:lnTo>
                    <a:pt x="2790" y="38"/>
                  </a:lnTo>
                  <a:lnTo>
                    <a:pt x="2790" y="38"/>
                  </a:lnTo>
                  <a:lnTo>
                    <a:pt x="2790" y="38"/>
                  </a:lnTo>
                  <a:lnTo>
                    <a:pt x="2790" y="38"/>
                  </a:lnTo>
                  <a:lnTo>
                    <a:pt x="2786" y="38"/>
                  </a:lnTo>
                  <a:lnTo>
                    <a:pt x="2784" y="38"/>
                  </a:lnTo>
                  <a:lnTo>
                    <a:pt x="2784" y="38"/>
                  </a:lnTo>
                  <a:lnTo>
                    <a:pt x="2782" y="38"/>
                  </a:lnTo>
                  <a:lnTo>
                    <a:pt x="2782" y="38"/>
                  </a:lnTo>
                  <a:lnTo>
                    <a:pt x="2780" y="38"/>
                  </a:lnTo>
                  <a:lnTo>
                    <a:pt x="2780" y="38"/>
                  </a:lnTo>
                  <a:lnTo>
                    <a:pt x="2776" y="38"/>
                  </a:lnTo>
                  <a:lnTo>
                    <a:pt x="2776" y="38"/>
                  </a:lnTo>
                  <a:lnTo>
                    <a:pt x="2772" y="38"/>
                  </a:lnTo>
                  <a:lnTo>
                    <a:pt x="2772" y="38"/>
                  </a:lnTo>
                  <a:lnTo>
                    <a:pt x="2772" y="38"/>
                  </a:lnTo>
                  <a:lnTo>
                    <a:pt x="2772" y="38"/>
                  </a:lnTo>
                  <a:lnTo>
                    <a:pt x="2770" y="38"/>
                  </a:lnTo>
                  <a:lnTo>
                    <a:pt x="2770" y="38"/>
                  </a:lnTo>
                  <a:lnTo>
                    <a:pt x="2770" y="38"/>
                  </a:lnTo>
                  <a:lnTo>
                    <a:pt x="2770" y="38"/>
                  </a:lnTo>
                  <a:lnTo>
                    <a:pt x="2768" y="38"/>
                  </a:lnTo>
                  <a:lnTo>
                    <a:pt x="2768" y="38"/>
                  </a:lnTo>
                  <a:lnTo>
                    <a:pt x="2764" y="38"/>
                  </a:lnTo>
                  <a:lnTo>
                    <a:pt x="2764" y="38"/>
                  </a:lnTo>
                  <a:lnTo>
                    <a:pt x="2762" y="38"/>
                  </a:lnTo>
                  <a:lnTo>
                    <a:pt x="2762" y="38"/>
                  </a:lnTo>
                  <a:lnTo>
                    <a:pt x="2762" y="36"/>
                  </a:lnTo>
                  <a:lnTo>
                    <a:pt x="2762" y="36"/>
                  </a:lnTo>
                  <a:lnTo>
                    <a:pt x="2762" y="36"/>
                  </a:lnTo>
                  <a:lnTo>
                    <a:pt x="2762" y="36"/>
                  </a:lnTo>
                  <a:lnTo>
                    <a:pt x="2760" y="36"/>
                  </a:lnTo>
                  <a:lnTo>
                    <a:pt x="2760" y="36"/>
                  </a:lnTo>
                  <a:lnTo>
                    <a:pt x="2754" y="36"/>
                  </a:lnTo>
                  <a:lnTo>
                    <a:pt x="2754" y="36"/>
                  </a:lnTo>
                  <a:lnTo>
                    <a:pt x="2750" y="36"/>
                  </a:lnTo>
                  <a:lnTo>
                    <a:pt x="2750" y="36"/>
                  </a:lnTo>
                  <a:lnTo>
                    <a:pt x="2750" y="36"/>
                  </a:lnTo>
                  <a:lnTo>
                    <a:pt x="2750" y="36"/>
                  </a:lnTo>
                  <a:lnTo>
                    <a:pt x="2748" y="36"/>
                  </a:lnTo>
                  <a:lnTo>
                    <a:pt x="2748" y="36"/>
                  </a:lnTo>
                  <a:lnTo>
                    <a:pt x="2746" y="36"/>
                  </a:lnTo>
                  <a:lnTo>
                    <a:pt x="2746" y="36"/>
                  </a:lnTo>
                  <a:lnTo>
                    <a:pt x="2744" y="38"/>
                  </a:lnTo>
                  <a:lnTo>
                    <a:pt x="2744" y="38"/>
                  </a:lnTo>
                  <a:lnTo>
                    <a:pt x="2742" y="38"/>
                  </a:lnTo>
                  <a:lnTo>
                    <a:pt x="2738" y="38"/>
                  </a:lnTo>
                  <a:lnTo>
                    <a:pt x="2738" y="38"/>
                  </a:lnTo>
                  <a:lnTo>
                    <a:pt x="2738" y="38"/>
                  </a:lnTo>
                  <a:lnTo>
                    <a:pt x="2738" y="38"/>
                  </a:lnTo>
                  <a:lnTo>
                    <a:pt x="2736" y="38"/>
                  </a:lnTo>
                  <a:lnTo>
                    <a:pt x="2736" y="38"/>
                  </a:lnTo>
                  <a:lnTo>
                    <a:pt x="2728" y="38"/>
                  </a:lnTo>
                  <a:lnTo>
                    <a:pt x="2728" y="38"/>
                  </a:lnTo>
                  <a:lnTo>
                    <a:pt x="2724" y="38"/>
                  </a:lnTo>
                  <a:lnTo>
                    <a:pt x="2724" y="38"/>
                  </a:lnTo>
                  <a:lnTo>
                    <a:pt x="2720" y="36"/>
                  </a:lnTo>
                  <a:lnTo>
                    <a:pt x="2720" y="36"/>
                  </a:lnTo>
                  <a:lnTo>
                    <a:pt x="2720" y="36"/>
                  </a:lnTo>
                  <a:lnTo>
                    <a:pt x="2720" y="36"/>
                  </a:lnTo>
                  <a:lnTo>
                    <a:pt x="2716" y="38"/>
                  </a:lnTo>
                  <a:lnTo>
                    <a:pt x="2716" y="38"/>
                  </a:lnTo>
                  <a:lnTo>
                    <a:pt x="2712" y="38"/>
                  </a:lnTo>
                  <a:lnTo>
                    <a:pt x="2712" y="38"/>
                  </a:lnTo>
                  <a:lnTo>
                    <a:pt x="2710" y="38"/>
                  </a:lnTo>
                  <a:lnTo>
                    <a:pt x="2706" y="38"/>
                  </a:lnTo>
                  <a:lnTo>
                    <a:pt x="2706" y="38"/>
                  </a:lnTo>
                  <a:lnTo>
                    <a:pt x="2700" y="38"/>
                  </a:lnTo>
                  <a:lnTo>
                    <a:pt x="2700" y="38"/>
                  </a:lnTo>
                  <a:lnTo>
                    <a:pt x="2694" y="38"/>
                  </a:lnTo>
                  <a:lnTo>
                    <a:pt x="2694" y="38"/>
                  </a:lnTo>
                  <a:lnTo>
                    <a:pt x="2692" y="36"/>
                  </a:lnTo>
                  <a:lnTo>
                    <a:pt x="2692" y="36"/>
                  </a:lnTo>
                  <a:lnTo>
                    <a:pt x="2688" y="36"/>
                  </a:lnTo>
                  <a:lnTo>
                    <a:pt x="2688" y="36"/>
                  </a:lnTo>
                  <a:lnTo>
                    <a:pt x="2686" y="36"/>
                  </a:lnTo>
                  <a:lnTo>
                    <a:pt x="2686" y="36"/>
                  </a:lnTo>
                  <a:lnTo>
                    <a:pt x="2684" y="36"/>
                  </a:lnTo>
                  <a:lnTo>
                    <a:pt x="2684" y="36"/>
                  </a:lnTo>
                  <a:lnTo>
                    <a:pt x="2682" y="36"/>
                  </a:lnTo>
                  <a:lnTo>
                    <a:pt x="2682" y="36"/>
                  </a:lnTo>
                  <a:lnTo>
                    <a:pt x="2682" y="36"/>
                  </a:lnTo>
                  <a:lnTo>
                    <a:pt x="2682" y="36"/>
                  </a:lnTo>
                  <a:lnTo>
                    <a:pt x="2680" y="36"/>
                  </a:lnTo>
                  <a:lnTo>
                    <a:pt x="2680" y="36"/>
                  </a:lnTo>
                  <a:lnTo>
                    <a:pt x="2680" y="36"/>
                  </a:lnTo>
                  <a:lnTo>
                    <a:pt x="2680" y="36"/>
                  </a:lnTo>
                  <a:lnTo>
                    <a:pt x="2678" y="36"/>
                  </a:lnTo>
                  <a:lnTo>
                    <a:pt x="2678" y="36"/>
                  </a:lnTo>
                  <a:lnTo>
                    <a:pt x="2678" y="36"/>
                  </a:lnTo>
                  <a:lnTo>
                    <a:pt x="2678" y="36"/>
                  </a:lnTo>
                  <a:lnTo>
                    <a:pt x="2678" y="36"/>
                  </a:lnTo>
                  <a:lnTo>
                    <a:pt x="2678" y="36"/>
                  </a:lnTo>
                  <a:lnTo>
                    <a:pt x="2676" y="36"/>
                  </a:lnTo>
                  <a:lnTo>
                    <a:pt x="2676" y="36"/>
                  </a:lnTo>
                  <a:lnTo>
                    <a:pt x="2670" y="36"/>
                  </a:lnTo>
                  <a:lnTo>
                    <a:pt x="2670" y="36"/>
                  </a:lnTo>
                  <a:lnTo>
                    <a:pt x="2664" y="38"/>
                  </a:lnTo>
                  <a:lnTo>
                    <a:pt x="2664" y="38"/>
                  </a:lnTo>
                  <a:lnTo>
                    <a:pt x="2660" y="38"/>
                  </a:lnTo>
                  <a:lnTo>
                    <a:pt x="2660" y="38"/>
                  </a:lnTo>
                  <a:lnTo>
                    <a:pt x="2656" y="38"/>
                  </a:lnTo>
                  <a:lnTo>
                    <a:pt x="2656" y="38"/>
                  </a:lnTo>
                  <a:lnTo>
                    <a:pt x="2656" y="38"/>
                  </a:lnTo>
                  <a:lnTo>
                    <a:pt x="2656" y="38"/>
                  </a:lnTo>
                  <a:lnTo>
                    <a:pt x="2654" y="38"/>
                  </a:lnTo>
                  <a:lnTo>
                    <a:pt x="2654" y="38"/>
                  </a:lnTo>
                  <a:lnTo>
                    <a:pt x="2648" y="38"/>
                  </a:lnTo>
                  <a:lnTo>
                    <a:pt x="2648" y="38"/>
                  </a:lnTo>
                  <a:lnTo>
                    <a:pt x="2644" y="38"/>
                  </a:lnTo>
                  <a:lnTo>
                    <a:pt x="2644" y="38"/>
                  </a:lnTo>
                  <a:lnTo>
                    <a:pt x="2642" y="38"/>
                  </a:lnTo>
                  <a:lnTo>
                    <a:pt x="2642" y="38"/>
                  </a:lnTo>
                  <a:lnTo>
                    <a:pt x="2640" y="38"/>
                  </a:lnTo>
                  <a:lnTo>
                    <a:pt x="2640" y="38"/>
                  </a:lnTo>
                  <a:lnTo>
                    <a:pt x="2636" y="40"/>
                  </a:lnTo>
                  <a:lnTo>
                    <a:pt x="2636" y="40"/>
                  </a:lnTo>
                  <a:lnTo>
                    <a:pt x="2634" y="40"/>
                  </a:lnTo>
                  <a:lnTo>
                    <a:pt x="2634" y="40"/>
                  </a:lnTo>
                  <a:lnTo>
                    <a:pt x="2632" y="40"/>
                  </a:lnTo>
                  <a:lnTo>
                    <a:pt x="2632" y="40"/>
                  </a:lnTo>
                  <a:lnTo>
                    <a:pt x="2630" y="40"/>
                  </a:lnTo>
                  <a:lnTo>
                    <a:pt x="2630" y="40"/>
                  </a:lnTo>
                  <a:lnTo>
                    <a:pt x="2630" y="40"/>
                  </a:lnTo>
                  <a:lnTo>
                    <a:pt x="2630" y="40"/>
                  </a:lnTo>
                  <a:lnTo>
                    <a:pt x="2628" y="40"/>
                  </a:lnTo>
                  <a:lnTo>
                    <a:pt x="2628" y="40"/>
                  </a:lnTo>
                  <a:lnTo>
                    <a:pt x="2624" y="40"/>
                  </a:lnTo>
                  <a:lnTo>
                    <a:pt x="2624" y="40"/>
                  </a:lnTo>
                  <a:lnTo>
                    <a:pt x="2624" y="38"/>
                  </a:lnTo>
                  <a:lnTo>
                    <a:pt x="2624" y="38"/>
                  </a:lnTo>
                  <a:lnTo>
                    <a:pt x="2618" y="38"/>
                  </a:lnTo>
                  <a:lnTo>
                    <a:pt x="2618" y="38"/>
                  </a:lnTo>
                  <a:lnTo>
                    <a:pt x="2616" y="38"/>
                  </a:lnTo>
                  <a:lnTo>
                    <a:pt x="2616" y="38"/>
                  </a:lnTo>
                  <a:lnTo>
                    <a:pt x="2614" y="38"/>
                  </a:lnTo>
                  <a:lnTo>
                    <a:pt x="2614" y="38"/>
                  </a:lnTo>
                  <a:lnTo>
                    <a:pt x="2614" y="38"/>
                  </a:lnTo>
                  <a:lnTo>
                    <a:pt x="2614" y="38"/>
                  </a:lnTo>
                  <a:lnTo>
                    <a:pt x="2612" y="38"/>
                  </a:lnTo>
                  <a:lnTo>
                    <a:pt x="2612" y="38"/>
                  </a:lnTo>
                  <a:lnTo>
                    <a:pt x="2608" y="38"/>
                  </a:lnTo>
                  <a:lnTo>
                    <a:pt x="2608" y="38"/>
                  </a:lnTo>
                  <a:lnTo>
                    <a:pt x="2604" y="38"/>
                  </a:lnTo>
                  <a:lnTo>
                    <a:pt x="2604" y="38"/>
                  </a:lnTo>
                  <a:lnTo>
                    <a:pt x="2602" y="36"/>
                  </a:lnTo>
                  <a:lnTo>
                    <a:pt x="2602" y="36"/>
                  </a:lnTo>
                  <a:lnTo>
                    <a:pt x="2600" y="36"/>
                  </a:lnTo>
                  <a:lnTo>
                    <a:pt x="2600" y="36"/>
                  </a:lnTo>
                  <a:lnTo>
                    <a:pt x="2600" y="36"/>
                  </a:lnTo>
                  <a:lnTo>
                    <a:pt x="2600" y="36"/>
                  </a:lnTo>
                  <a:lnTo>
                    <a:pt x="2598" y="34"/>
                  </a:lnTo>
                  <a:lnTo>
                    <a:pt x="2598" y="34"/>
                  </a:lnTo>
                  <a:lnTo>
                    <a:pt x="2596" y="34"/>
                  </a:lnTo>
                  <a:lnTo>
                    <a:pt x="2596" y="34"/>
                  </a:lnTo>
                  <a:lnTo>
                    <a:pt x="2588" y="34"/>
                  </a:lnTo>
                  <a:lnTo>
                    <a:pt x="2588" y="34"/>
                  </a:lnTo>
                  <a:lnTo>
                    <a:pt x="2584" y="34"/>
                  </a:lnTo>
                  <a:lnTo>
                    <a:pt x="2584" y="34"/>
                  </a:lnTo>
                  <a:lnTo>
                    <a:pt x="2570" y="34"/>
                  </a:lnTo>
                  <a:lnTo>
                    <a:pt x="2570" y="34"/>
                  </a:lnTo>
                  <a:lnTo>
                    <a:pt x="2568" y="34"/>
                  </a:lnTo>
                  <a:lnTo>
                    <a:pt x="2568" y="34"/>
                  </a:lnTo>
                  <a:lnTo>
                    <a:pt x="2566" y="34"/>
                  </a:lnTo>
                  <a:lnTo>
                    <a:pt x="2566" y="34"/>
                  </a:lnTo>
                  <a:lnTo>
                    <a:pt x="2562" y="36"/>
                  </a:lnTo>
                  <a:lnTo>
                    <a:pt x="2562" y="36"/>
                  </a:lnTo>
                  <a:lnTo>
                    <a:pt x="2556" y="36"/>
                  </a:lnTo>
                  <a:lnTo>
                    <a:pt x="2556" y="36"/>
                  </a:lnTo>
                  <a:lnTo>
                    <a:pt x="2552" y="34"/>
                  </a:lnTo>
                  <a:lnTo>
                    <a:pt x="2552" y="34"/>
                  </a:lnTo>
                  <a:lnTo>
                    <a:pt x="2544" y="34"/>
                  </a:lnTo>
                  <a:lnTo>
                    <a:pt x="2544" y="34"/>
                  </a:lnTo>
                  <a:lnTo>
                    <a:pt x="2542" y="34"/>
                  </a:lnTo>
                  <a:lnTo>
                    <a:pt x="2542" y="34"/>
                  </a:lnTo>
                  <a:lnTo>
                    <a:pt x="2536" y="34"/>
                  </a:lnTo>
                  <a:lnTo>
                    <a:pt x="2536" y="34"/>
                  </a:lnTo>
                  <a:lnTo>
                    <a:pt x="2532" y="36"/>
                  </a:lnTo>
                  <a:lnTo>
                    <a:pt x="2532" y="36"/>
                  </a:lnTo>
                  <a:lnTo>
                    <a:pt x="2528" y="36"/>
                  </a:lnTo>
                  <a:lnTo>
                    <a:pt x="2528" y="36"/>
                  </a:lnTo>
                  <a:lnTo>
                    <a:pt x="2526" y="36"/>
                  </a:lnTo>
                  <a:lnTo>
                    <a:pt x="2526" y="36"/>
                  </a:lnTo>
                  <a:lnTo>
                    <a:pt x="2524" y="36"/>
                  </a:lnTo>
                  <a:lnTo>
                    <a:pt x="2524" y="36"/>
                  </a:lnTo>
                  <a:lnTo>
                    <a:pt x="2520" y="36"/>
                  </a:lnTo>
                  <a:lnTo>
                    <a:pt x="2520" y="36"/>
                  </a:lnTo>
                  <a:lnTo>
                    <a:pt x="2516" y="38"/>
                  </a:lnTo>
                  <a:lnTo>
                    <a:pt x="2516" y="38"/>
                  </a:lnTo>
                  <a:lnTo>
                    <a:pt x="2516" y="38"/>
                  </a:lnTo>
                  <a:lnTo>
                    <a:pt x="2516" y="38"/>
                  </a:lnTo>
                  <a:lnTo>
                    <a:pt x="2516" y="38"/>
                  </a:lnTo>
                  <a:lnTo>
                    <a:pt x="2516" y="38"/>
                  </a:lnTo>
                  <a:lnTo>
                    <a:pt x="2516" y="38"/>
                  </a:lnTo>
                  <a:lnTo>
                    <a:pt x="2516" y="38"/>
                  </a:lnTo>
                  <a:lnTo>
                    <a:pt x="2512" y="38"/>
                  </a:lnTo>
                  <a:lnTo>
                    <a:pt x="2512" y="38"/>
                  </a:lnTo>
                  <a:lnTo>
                    <a:pt x="2512" y="36"/>
                  </a:lnTo>
                  <a:lnTo>
                    <a:pt x="2512" y="36"/>
                  </a:lnTo>
                  <a:lnTo>
                    <a:pt x="2510" y="36"/>
                  </a:lnTo>
                  <a:lnTo>
                    <a:pt x="2510" y="36"/>
                  </a:lnTo>
                  <a:lnTo>
                    <a:pt x="2508" y="36"/>
                  </a:lnTo>
                  <a:lnTo>
                    <a:pt x="2508" y="36"/>
                  </a:lnTo>
                  <a:lnTo>
                    <a:pt x="2506" y="36"/>
                  </a:lnTo>
                  <a:lnTo>
                    <a:pt x="2506" y="36"/>
                  </a:lnTo>
                  <a:lnTo>
                    <a:pt x="2504" y="36"/>
                  </a:lnTo>
                  <a:lnTo>
                    <a:pt x="2504" y="36"/>
                  </a:lnTo>
                  <a:lnTo>
                    <a:pt x="2504" y="36"/>
                  </a:lnTo>
                  <a:lnTo>
                    <a:pt x="2504" y="36"/>
                  </a:lnTo>
                  <a:lnTo>
                    <a:pt x="2504" y="36"/>
                  </a:lnTo>
                  <a:lnTo>
                    <a:pt x="2504" y="36"/>
                  </a:lnTo>
                  <a:lnTo>
                    <a:pt x="2504" y="36"/>
                  </a:lnTo>
                  <a:lnTo>
                    <a:pt x="2504" y="36"/>
                  </a:lnTo>
                  <a:lnTo>
                    <a:pt x="2500" y="36"/>
                  </a:lnTo>
                  <a:lnTo>
                    <a:pt x="2500" y="36"/>
                  </a:lnTo>
                  <a:lnTo>
                    <a:pt x="2496" y="36"/>
                  </a:lnTo>
                  <a:lnTo>
                    <a:pt x="2496" y="36"/>
                  </a:lnTo>
                  <a:lnTo>
                    <a:pt x="2492" y="36"/>
                  </a:lnTo>
                  <a:lnTo>
                    <a:pt x="2492" y="36"/>
                  </a:lnTo>
                  <a:lnTo>
                    <a:pt x="2488" y="36"/>
                  </a:lnTo>
                  <a:lnTo>
                    <a:pt x="2488" y="36"/>
                  </a:lnTo>
                  <a:lnTo>
                    <a:pt x="2488" y="36"/>
                  </a:lnTo>
                  <a:lnTo>
                    <a:pt x="2488" y="36"/>
                  </a:lnTo>
                  <a:lnTo>
                    <a:pt x="2484" y="36"/>
                  </a:lnTo>
                  <a:lnTo>
                    <a:pt x="2484" y="36"/>
                  </a:lnTo>
                  <a:lnTo>
                    <a:pt x="2482" y="36"/>
                  </a:lnTo>
                  <a:lnTo>
                    <a:pt x="2482" y="36"/>
                  </a:lnTo>
                  <a:lnTo>
                    <a:pt x="2482" y="36"/>
                  </a:lnTo>
                  <a:lnTo>
                    <a:pt x="2482" y="36"/>
                  </a:lnTo>
                  <a:lnTo>
                    <a:pt x="2482" y="36"/>
                  </a:lnTo>
                  <a:lnTo>
                    <a:pt x="2482" y="36"/>
                  </a:lnTo>
                  <a:lnTo>
                    <a:pt x="2480" y="36"/>
                  </a:lnTo>
                  <a:lnTo>
                    <a:pt x="2480" y="36"/>
                  </a:lnTo>
                  <a:lnTo>
                    <a:pt x="2480" y="36"/>
                  </a:lnTo>
                  <a:lnTo>
                    <a:pt x="2480" y="36"/>
                  </a:lnTo>
                  <a:lnTo>
                    <a:pt x="2474" y="36"/>
                  </a:lnTo>
                  <a:lnTo>
                    <a:pt x="2474" y="36"/>
                  </a:lnTo>
                  <a:lnTo>
                    <a:pt x="2470" y="36"/>
                  </a:lnTo>
                  <a:lnTo>
                    <a:pt x="2470" y="36"/>
                  </a:lnTo>
                  <a:lnTo>
                    <a:pt x="2466" y="38"/>
                  </a:lnTo>
                  <a:lnTo>
                    <a:pt x="2466" y="38"/>
                  </a:lnTo>
                  <a:lnTo>
                    <a:pt x="2464" y="36"/>
                  </a:lnTo>
                  <a:lnTo>
                    <a:pt x="2464" y="36"/>
                  </a:lnTo>
                  <a:lnTo>
                    <a:pt x="2458" y="38"/>
                  </a:lnTo>
                  <a:lnTo>
                    <a:pt x="2458" y="38"/>
                  </a:lnTo>
                  <a:lnTo>
                    <a:pt x="2458" y="38"/>
                  </a:lnTo>
                  <a:lnTo>
                    <a:pt x="2458" y="38"/>
                  </a:lnTo>
                  <a:lnTo>
                    <a:pt x="2456" y="38"/>
                  </a:lnTo>
                  <a:lnTo>
                    <a:pt x="2456" y="38"/>
                  </a:lnTo>
                  <a:lnTo>
                    <a:pt x="2456" y="38"/>
                  </a:lnTo>
                  <a:lnTo>
                    <a:pt x="2456" y="38"/>
                  </a:lnTo>
                  <a:lnTo>
                    <a:pt x="2452" y="36"/>
                  </a:lnTo>
                  <a:lnTo>
                    <a:pt x="2452" y="36"/>
                  </a:lnTo>
                  <a:lnTo>
                    <a:pt x="2448" y="38"/>
                  </a:lnTo>
                  <a:lnTo>
                    <a:pt x="2448" y="38"/>
                  </a:lnTo>
                  <a:lnTo>
                    <a:pt x="2446" y="38"/>
                  </a:lnTo>
                  <a:lnTo>
                    <a:pt x="2446" y="38"/>
                  </a:lnTo>
                  <a:lnTo>
                    <a:pt x="2442" y="40"/>
                  </a:lnTo>
                  <a:lnTo>
                    <a:pt x="2442" y="40"/>
                  </a:lnTo>
                  <a:lnTo>
                    <a:pt x="2438" y="40"/>
                  </a:lnTo>
                  <a:lnTo>
                    <a:pt x="2438" y="40"/>
                  </a:lnTo>
                  <a:lnTo>
                    <a:pt x="2432" y="38"/>
                  </a:lnTo>
                  <a:lnTo>
                    <a:pt x="2432" y="38"/>
                  </a:lnTo>
                  <a:lnTo>
                    <a:pt x="2432" y="38"/>
                  </a:lnTo>
                  <a:lnTo>
                    <a:pt x="2432" y="38"/>
                  </a:lnTo>
                  <a:lnTo>
                    <a:pt x="2430" y="36"/>
                  </a:lnTo>
                  <a:lnTo>
                    <a:pt x="2430" y="36"/>
                  </a:lnTo>
                  <a:lnTo>
                    <a:pt x="2428" y="36"/>
                  </a:lnTo>
                  <a:lnTo>
                    <a:pt x="2428" y="36"/>
                  </a:lnTo>
                  <a:lnTo>
                    <a:pt x="2424" y="34"/>
                  </a:lnTo>
                  <a:lnTo>
                    <a:pt x="2424" y="34"/>
                  </a:lnTo>
                  <a:lnTo>
                    <a:pt x="2420" y="34"/>
                  </a:lnTo>
                  <a:lnTo>
                    <a:pt x="2420" y="34"/>
                  </a:lnTo>
                  <a:lnTo>
                    <a:pt x="2416" y="36"/>
                  </a:lnTo>
                  <a:lnTo>
                    <a:pt x="2416" y="36"/>
                  </a:lnTo>
                  <a:lnTo>
                    <a:pt x="2414" y="36"/>
                  </a:lnTo>
                  <a:lnTo>
                    <a:pt x="2414" y="36"/>
                  </a:lnTo>
                  <a:lnTo>
                    <a:pt x="2412" y="36"/>
                  </a:lnTo>
                  <a:lnTo>
                    <a:pt x="2412" y="36"/>
                  </a:lnTo>
                  <a:lnTo>
                    <a:pt x="2408" y="36"/>
                  </a:lnTo>
                  <a:lnTo>
                    <a:pt x="2408" y="36"/>
                  </a:lnTo>
                  <a:lnTo>
                    <a:pt x="2406" y="36"/>
                  </a:lnTo>
                  <a:lnTo>
                    <a:pt x="2406" y="36"/>
                  </a:lnTo>
                  <a:lnTo>
                    <a:pt x="2402" y="36"/>
                  </a:lnTo>
                  <a:lnTo>
                    <a:pt x="2402" y="36"/>
                  </a:lnTo>
                  <a:lnTo>
                    <a:pt x="2402" y="38"/>
                  </a:lnTo>
                  <a:lnTo>
                    <a:pt x="2402" y="38"/>
                  </a:lnTo>
                  <a:lnTo>
                    <a:pt x="2402" y="38"/>
                  </a:lnTo>
                  <a:lnTo>
                    <a:pt x="2402" y="38"/>
                  </a:lnTo>
                  <a:lnTo>
                    <a:pt x="2402" y="38"/>
                  </a:lnTo>
                  <a:lnTo>
                    <a:pt x="2402" y="38"/>
                  </a:lnTo>
                  <a:lnTo>
                    <a:pt x="2400" y="38"/>
                  </a:lnTo>
                  <a:lnTo>
                    <a:pt x="2400" y="38"/>
                  </a:lnTo>
                  <a:lnTo>
                    <a:pt x="2400" y="38"/>
                  </a:lnTo>
                  <a:lnTo>
                    <a:pt x="2400" y="38"/>
                  </a:lnTo>
                  <a:lnTo>
                    <a:pt x="2400" y="38"/>
                  </a:lnTo>
                  <a:lnTo>
                    <a:pt x="2400" y="38"/>
                  </a:lnTo>
                  <a:lnTo>
                    <a:pt x="2398" y="38"/>
                  </a:lnTo>
                  <a:lnTo>
                    <a:pt x="2398" y="38"/>
                  </a:lnTo>
                  <a:lnTo>
                    <a:pt x="2396" y="36"/>
                  </a:lnTo>
                  <a:lnTo>
                    <a:pt x="2396" y="36"/>
                  </a:lnTo>
                  <a:lnTo>
                    <a:pt x="2394" y="36"/>
                  </a:lnTo>
                  <a:lnTo>
                    <a:pt x="2394" y="36"/>
                  </a:lnTo>
                  <a:lnTo>
                    <a:pt x="2392" y="36"/>
                  </a:lnTo>
                  <a:lnTo>
                    <a:pt x="2392" y="36"/>
                  </a:lnTo>
                  <a:lnTo>
                    <a:pt x="2388" y="36"/>
                  </a:lnTo>
                  <a:lnTo>
                    <a:pt x="2388" y="36"/>
                  </a:lnTo>
                  <a:lnTo>
                    <a:pt x="2384" y="34"/>
                  </a:lnTo>
                  <a:lnTo>
                    <a:pt x="2384" y="34"/>
                  </a:lnTo>
                  <a:lnTo>
                    <a:pt x="2380" y="36"/>
                  </a:lnTo>
                  <a:lnTo>
                    <a:pt x="2380" y="36"/>
                  </a:lnTo>
                  <a:lnTo>
                    <a:pt x="2374" y="36"/>
                  </a:lnTo>
                  <a:lnTo>
                    <a:pt x="2374" y="36"/>
                  </a:lnTo>
                  <a:lnTo>
                    <a:pt x="2372" y="38"/>
                  </a:lnTo>
                  <a:lnTo>
                    <a:pt x="2372" y="38"/>
                  </a:lnTo>
                  <a:lnTo>
                    <a:pt x="2368" y="38"/>
                  </a:lnTo>
                  <a:lnTo>
                    <a:pt x="2368" y="38"/>
                  </a:lnTo>
                  <a:lnTo>
                    <a:pt x="2366" y="38"/>
                  </a:lnTo>
                  <a:lnTo>
                    <a:pt x="2366" y="38"/>
                  </a:lnTo>
                  <a:lnTo>
                    <a:pt x="2366" y="38"/>
                  </a:lnTo>
                  <a:lnTo>
                    <a:pt x="2366" y="38"/>
                  </a:lnTo>
                  <a:lnTo>
                    <a:pt x="2364" y="36"/>
                  </a:lnTo>
                  <a:lnTo>
                    <a:pt x="2364" y="36"/>
                  </a:lnTo>
                  <a:lnTo>
                    <a:pt x="2356" y="36"/>
                  </a:lnTo>
                  <a:lnTo>
                    <a:pt x="2356" y="36"/>
                  </a:lnTo>
                  <a:lnTo>
                    <a:pt x="2354" y="34"/>
                  </a:lnTo>
                  <a:lnTo>
                    <a:pt x="2354" y="34"/>
                  </a:lnTo>
                  <a:lnTo>
                    <a:pt x="2352" y="34"/>
                  </a:lnTo>
                  <a:lnTo>
                    <a:pt x="2352" y="34"/>
                  </a:lnTo>
                  <a:lnTo>
                    <a:pt x="2350" y="34"/>
                  </a:lnTo>
                  <a:lnTo>
                    <a:pt x="2350" y="34"/>
                  </a:lnTo>
                  <a:lnTo>
                    <a:pt x="2344" y="34"/>
                  </a:lnTo>
                  <a:lnTo>
                    <a:pt x="2344" y="34"/>
                  </a:lnTo>
                  <a:lnTo>
                    <a:pt x="2342" y="36"/>
                  </a:lnTo>
                  <a:lnTo>
                    <a:pt x="2342" y="36"/>
                  </a:lnTo>
                  <a:lnTo>
                    <a:pt x="2338" y="36"/>
                  </a:lnTo>
                  <a:lnTo>
                    <a:pt x="2338" y="36"/>
                  </a:lnTo>
                  <a:lnTo>
                    <a:pt x="2334" y="38"/>
                  </a:lnTo>
                  <a:lnTo>
                    <a:pt x="2334" y="38"/>
                  </a:lnTo>
                  <a:lnTo>
                    <a:pt x="2328" y="36"/>
                  </a:lnTo>
                  <a:lnTo>
                    <a:pt x="2328" y="36"/>
                  </a:lnTo>
                  <a:lnTo>
                    <a:pt x="2328" y="36"/>
                  </a:lnTo>
                  <a:lnTo>
                    <a:pt x="2328" y="36"/>
                  </a:lnTo>
                  <a:lnTo>
                    <a:pt x="2326" y="36"/>
                  </a:lnTo>
                  <a:lnTo>
                    <a:pt x="2326" y="36"/>
                  </a:lnTo>
                  <a:lnTo>
                    <a:pt x="2324" y="34"/>
                  </a:lnTo>
                  <a:lnTo>
                    <a:pt x="2324" y="34"/>
                  </a:lnTo>
                  <a:lnTo>
                    <a:pt x="2320" y="34"/>
                  </a:lnTo>
                  <a:lnTo>
                    <a:pt x="2320" y="34"/>
                  </a:lnTo>
                  <a:lnTo>
                    <a:pt x="2318" y="34"/>
                  </a:lnTo>
                  <a:lnTo>
                    <a:pt x="2318" y="34"/>
                  </a:lnTo>
                  <a:lnTo>
                    <a:pt x="2312" y="34"/>
                  </a:lnTo>
                  <a:lnTo>
                    <a:pt x="2312" y="34"/>
                  </a:lnTo>
                  <a:lnTo>
                    <a:pt x="2306" y="34"/>
                  </a:lnTo>
                  <a:lnTo>
                    <a:pt x="2306" y="34"/>
                  </a:lnTo>
                  <a:lnTo>
                    <a:pt x="2300" y="34"/>
                  </a:lnTo>
                  <a:lnTo>
                    <a:pt x="2300" y="34"/>
                  </a:lnTo>
                  <a:lnTo>
                    <a:pt x="2294" y="36"/>
                  </a:lnTo>
                  <a:lnTo>
                    <a:pt x="2294" y="36"/>
                  </a:lnTo>
                  <a:lnTo>
                    <a:pt x="2294" y="36"/>
                  </a:lnTo>
                  <a:lnTo>
                    <a:pt x="2294" y="36"/>
                  </a:lnTo>
                  <a:lnTo>
                    <a:pt x="2292" y="36"/>
                  </a:lnTo>
                  <a:lnTo>
                    <a:pt x="2292" y="36"/>
                  </a:lnTo>
                  <a:lnTo>
                    <a:pt x="2290" y="34"/>
                  </a:lnTo>
                  <a:lnTo>
                    <a:pt x="2290" y="34"/>
                  </a:lnTo>
                  <a:lnTo>
                    <a:pt x="2286" y="34"/>
                  </a:lnTo>
                  <a:lnTo>
                    <a:pt x="2286" y="34"/>
                  </a:lnTo>
                  <a:lnTo>
                    <a:pt x="2284" y="34"/>
                  </a:lnTo>
                  <a:lnTo>
                    <a:pt x="2284" y="34"/>
                  </a:lnTo>
                  <a:lnTo>
                    <a:pt x="2282" y="32"/>
                  </a:lnTo>
                  <a:lnTo>
                    <a:pt x="2282" y="32"/>
                  </a:lnTo>
                  <a:lnTo>
                    <a:pt x="2276" y="34"/>
                  </a:lnTo>
                  <a:lnTo>
                    <a:pt x="2276" y="34"/>
                  </a:lnTo>
                  <a:lnTo>
                    <a:pt x="2272" y="36"/>
                  </a:lnTo>
                  <a:lnTo>
                    <a:pt x="2272" y="36"/>
                  </a:lnTo>
                  <a:lnTo>
                    <a:pt x="2262" y="36"/>
                  </a:lnTo>
                  <a:lnTo>
                    <a:pt x="2262" y="36"/>
                  </a:lnTo>
                  <a:lnTo>
                    <a:pt x="2258" y="34"/>
                  </a:lnTo>
                  <a:lnTo>
                    <a:pt x="2258" y="34"/>
                  </a:lnTo>
                  <a:lnTo>
                    <a:pt x="2254" y="36"/>
                  </a:lnTo>
                  <a:lnTo>
                    <a:pt x="2254" y="36"/>
                  </a:lnTo>
                  <a:lnTo>
                    <a:pt x="2252" y="36"/>
                  </a:lnTo>
                  <a:lnTo>
                    <a:pt x="2248" y="34"/>
                  </a:lnTo>
                  <a:lnTo>
                    <a:pt x="2248" y="34"/>
                  </a:lnTo>
                  <a:lnTo>
                    <a:pt x="2244" y="34"/>
                  </a:lnTo>
                  <a:lnTo>
                    <a:pt x="2244" y="34"/>
                  </a:lnTo>
                  <a:lnTo>
                    <a:pt x="2244" y="34"/>
                  </a:lnTo>
                  <a:lnTo>
                    <a:pt x="2244" y="34"/>
                  </a:lnTo>
                  <a:lnTo>
                    <a:pt x="2242" y="34"/>
                  </a:lnTo>
                  <a:lnTo>
                    <a:pt x="2242" y="34"/>
                  </a:lnTo>
                  <a:lnTo>
                    <a:pt x="2238" y="36"/>
                  </a:lnTo>
                  <a:lnTo>
                    <a:pt x="2238" y="36"/>
                  </a:lnTo>
                  <a:lnTo>
                    <a:pt x="2238" y="36"/>
                  </a:lnTo>
                  <a:lnTo>
                    <a:pt x="2238" y="36"/>
                  </a:lnTo>
                  <a:lnTo>
                    <a:pt x="2234" y="36"/>
                  </a:lnTo>
                  <a:lnTo>
                    <a:pt x="2234" y="36"/>
                  </a:lnTo>
                  <a:lnTo>
                    <a:pt x="2234" y="36"/>
                  </a:lnTo>
                  <a:lnTo>
                    <a:pt x="2234" y="36"/>
                  </a:lnTo>
                  <a:lnTo>
                    <a:pt x="2234" y="36"/>
                  </a:lnTo>
                  <a:lnTo>
                    <a:pt x="2234" y="36"/>
                  </a:lnTo>
                  <a:lnTo>
                    <a:pt x="2226" y="38"/>
                  </a:lnTo>
                  <a:lnTo>
                    <a:pt x="2226" y="38"/>
                  </a:lnTo>
                  <a:lnTo>
                    <a:pt x="2218" y="38"/>
                  </a:lnTo>
                  <a:lnTo>
                    <a:pt x="2218" y="38"/>
                  </a:lnTo>
                  <a:lnTo>
                    <a:pt x="2216" y="40"/>
                  </a:lnTo>
                  <a:lnTo>
                    <a:pt x="2216" y="40"/>
                  </a:lnTo>
                  <a:lnTo>
                    <a:pt x="2212" y="40"/>
                  </a:lnTo>
                  <a:lnTo>
                    <a:pt x="2212" y="40"/>
                  </a:lnTo>
                  <a:lnTo>
                    <a:pt x="2210" y="38"/>
                  </a:lnTo>
                  <a:lnTo>
                    <a:pt x="2210" y="38"/>
                  </a:lnTo>
                  <a:lnTo>
                    <a:pt x="2208" y="36"/>
                  </a:lnTo>
                  <a:lnTo>
                    <a:pt x="2208" y="36"/>
                  </a:lnTo>
                  <a:lnTo>
                    <a:pt x="2204" y="36"/>
                  </a:lnTo>
                  <a:lnTo>
                    <a:pt x="2200" y="36"/>
                  </a:lnTo>
                  <a:lnTo>
                    <a:pt x="2200" y="36"/>
                  </a:lnTo>
                  <a:lnTo>
                    <a:pt x="2194" y="36"/>
                  </a:lnTo>
                  <a:lnTo>
                    <a:pt x="2194" y="36"/>
                  </a:lnTo>
                  <a:lnTo>
                    <a:pt x="2194" y="36"/>
                  </a:lnTo>
                  <a:lnTo>
                    <a:pt x="2194" y="36"/>
                  </a:lnTo>
                  <a:lnTo>
                    <a:pt x="2190" y="36"/>
                  </a:lnTo>
                  <a:lnTo>
                    <a:pt x="2190" y="36"/>
                  </a:lnTo>
                  <a:lnTo>
                    <a:pt x="2186" y="36"/>
                  </a:lnTo>
                  <a:lnTo>
                    <a:pt x="2186" y="36"/>
                  </a:lnTo>
                  <a:lnTo>
                    <a:pt x="2184" y="36"/>
                  </a:lnTo>
                  <a:lnTo>
                    <a:pt x="2184" y="36"/>
                  </a:lnTo>
                  <a:lnTo>
                    <a:pt x="2178" y="36"/>
                  </a:lnTo>
                  <a:lnTo>
                    <a:pt x="2178" y="36"/>
                  </a:lnTo>
                  <a:lnTo>
                    <a:pt x="2170" y="36"/>
                  </a:lnTo>
                  <a:lnTo>
                    <a:pt x="2170" y="36"/>
                  </a:lnTo>
                  <a:lnTo>
                    <a:pt x="2168" y="38"/>
                  </a:lnTo>
                  <a:lnTo>
                    <a:pt x="2168" y="38"/>
                  </a:lnTo>
                  <a:lnTo>
                    <a:pt x="2164" y="38"/>
                  </a:lnTo>
                  <a:lnTo>
                    <a:pt x="2164" y="38"/>
                  </a:lnTo>
                  <a:lnTo>
                    <a:pt x="2162" y="38"/>
                  </a:lnTo>
                  <a:lnTo>
                    <a:pt x="2162" y="38"/>
                  </a:lnTo>
                  <a:lnTo>
                    <a:pt x="2158" y="38"/>
                  </a:lnTo>
                  <a:lnTo>
                    <a:pt x="2158" y="38"/>
                  </a:lnTo>
                  <a:lnTo>
                    <a:pt x="2154" y="36"/>
                  </a:lnTo>
                  <a:lnTo>
                    <a:pt x="2154" y="36"/>
                  </a:lnTo>
                  <a:lnTo>
                    <a:pt x="2148" y="38"/>
                  </a:lnTo>
                  <a:lnTo>
                    <a:pt x="2148" y="38"/>
                  </a:lnTo>
                  <a:lnTo>
                    <a:pt x="2144" y="36"/>
                  </a:lnTo>
                  <a:lnTo>
                    <a:pt x="2144" y="36"/>
                  </a:lnTo>
                  <a:lnTo>
                    <a:pt x="2140" y="36"/>
                  </a:lnTo>
                  <a:lnTo>
                    <a:pt x="2140" y="36"/>
                  </a:lnTo>
                  <a:lnTo>
                    <a:pt x="2130" y="36"/>
                  </a:lnTo>
                  <a:lnTo>
                    <a:pt x="2130" y="36"/>
                  </a:lnTo>
                  <a:lnTo>
                    <a:pt x="2128" y="36"/>
                  </a:lnTo>
                  <a:lnTo>
                    <a:pt x="2128" y="36"/>
                  </a:lnTo>
                  <a:lnTo>
                    <a:pt x="2124" y="36"/>
                  </a:lnTo>
                  <a:lnTo>
                    <a:pt x="2118" y="36"/>
                  </a:lnTo>
                  <a:lnTo>
                    <a:pt x="2118" y="36"/>
                  </a:lnTo>
                  <a:lnTo>
                    <a:pt x="2114" y="36"/>
                  </a:lnTo>
                  <a:lnTo>
                    <a:pt x="2110" y="38"/>
                  </a:lnTo>
                  <a:lnTo>
                    <a:pt x="2110" y="38"/>
                  </a:lnTo>
                  <a:lnTo>
                    <a:pt x="2102" y="38"/>
                  </a:lnTo>
                  <a:lnTo>
                    <a:pt x="2102" y="38"/>
                  </a:lnTo>
                  <a:lnTo>
                    <a:pt x="2100" y="36"/>
                  </a:lnTo>
                  <a:lnTo>
                    <a:pt x="2100" y="36"/>
                  </a:lnTo>
                  <a:lnTo>
                    <a:pt x="2096" y="36"/>
                  </a:lnTo>
                  <a:lnTo>
                    <a:pt x="2092" y="36"/>
                  </a:lnTo>
                  <a:lnTo>
                    <a:pt x="2092" y="36"/>
                  </a:lnTo>
                  <a:lnTo>
                    <a:pt x="2090" y="38"/>
                  </a:lnTo>
                  <a:lnTo>
                    <a:pt x="2090" y="38"/>
                  </a:lnTo>
                  <a:lnTo>
                    <a:pt x="2088" y="38"/>
                  </a:lnTo>
                  <a:lnTo>
                    <a:pt x="2088" y="38"/>
                  </a:lnTo>
                  <a:lnTo>
                    <a:pt x="2082" y="38"/>
                  </a:lnTo>
                  <a:lnTo>
                    <a:pt x="2082" y="38"/>
                  </a:lnTo>
                  <a:lnTo>
                    <a:pt x="2078" y="40"/>
                  </a:lnTo>
                  <a:lnTo>
                    <a:pt x="2078" y="40"/>
                  </a:lnTo>
                  <a:lnTo>
                    <a:pt x="2078" y="40"/>
                  </a:lnTo>
                  <a:lnTo>
                    <a:pt x="2078" y="40"/>
                  </a:lnTo>
                  <a:lnTo>
                    <a:pt x="2074" y="40"/>
                  </a:lnTo>
                  <a:lnTo>
                    <a:pt x="2074" y="40"/>
                  </a:lnTo>
                  <a:lnTo>
                    <a:pt x="2074" y="40"/>
                  </a:lnTo>
                  <a:lnTo>
                    <a:pt x="2074" y="40"/>
                  </a:lnTo>
                  <a:lnTo>
                    <a:pt x="2074" y="40"/>
                  </a:lnTo>
                  <a:lnTo>
                    <a:pt x="2074" y="40"/>
                  </a:lnTo>
                  <a:lnTo>
                    <a:pt x="2072" y="40"/>
                  </a:lnTo>
                  <a:lnTo>
                    <a:pt x="2072" y="40"/>
                  </a:lnTo>
                  <a:lnTo>
                    <a:pt x="2068" y="40"/>
                  </a:lnTo>
                  <a:lnTo>
                    <a:pt x="2068" y="40"/>
                  </a:lnTo>
                  <a:lnTo>
                    <a:pt x="2062" y="40"/>
                  </a:lnTo>
                  <a:lnTo>
                    <a:pt x="2058" y="38"/>
                  </a:lnTo>
                  <a:lnTo>
                    <a:pt x="2058" y="38"/>
                  </a:lnTo>
                  <a:lnTo>
                    <a:pt x="2052" y="38"/>
                  </a:lnTo>
                  <a:lnTo>
                    <a:pt x="2052" y="38"/>
                  </a:lnTo>
                  <a:lnTo>
                    <a:pt x="2046" y="40"/>
                  </a:lnTo>
                  <a:lnTo>
                    <a:pt x="2042" y="40"/>
                  </a:lnTo>
                  <a:lnTo>
                    <a:pt x="2042" y="40"/>
                  </a:lnTo>
                  <a:lnTo>
                    <a:pt x="2040" y="40"/>
                  </a:lnTo>
                  <a:lnTo>
                    <a:pt x="2040" y="40"/>
                  </a:lnTo>
                  <a:lnTo>
                    <a:pt x="2036" y="40"/>
                  </a:lnTo>
                  <a:lnTo>
                    <a:pt x="2036" y="40"/>
                  </a:lnTo>
                  <a:lnTo>
                    <a:pt x="2030" y="40"/>
                  </a:lnTo>
                  <a:lnTo>
                    <a:pt x="2030" y="40"/>
                  </a:lnTo>
                  <a:lnTo>
                    <a:pt x="2024" y="40"/>
                  </a:lnTo>
                  <a:lnTo>
                    <a:pt x="2024" y="40"/>
                  </a:lnTo>
                  <a:lnTo>
                    <a:pt x="2020" y="40"/>
                  </a:lnTo>
                  <a:lnTo>
                    <a:pt x="2020" y="40"/>
                  </a:lnTo>
                  <a:lnTo>
                    <a:pt x="2018" y="40"/>
                  </a:lnTo>
                  <a:lnTo>
                    <a:pt x="2018" y="40"/>
                  </a:lnTo>
                  <a:lnTo>
                    <a:pt x="2016" y="40"/>
                  </a:lnTo>
                  <a:lnTo>
                    <a:pt x="2016" y="40"/>
                  </a:lnTo>
                  <a:lnTo>
                    <a:pt x="2016" y="40"/>
                  </a:lnTo>
                  <a:lnTo>
                    <a:pt x="2016" y="40"/>
                  </a:lnTo>
                  <a:lnTo>
                    <a:pt x="2016" y="38"/>
                  </a:lnTo>
                  <a:lnTo>
                    <a:pt x="2016" y="38"/>
                  </a:lnTo>
                  <a:lnTo>
                    <a:pt x="2010" y="40"/>
                  </a:lnTo>
                  <a:lnTo>
                    <a:pt x="2010" y="40"/>
                  </a:lnTo>
                  <a:lnTo>
                    <a:pt x="2010" y="40"/>
                  </a:lnTo>
                  <a:lnTo>
                    <a:pt x="2010" y="40"/>
                  </a:lnTo>
                  <a:lnTo>
                    <a:pt x="2008" y="40"/>
                  </a:lnTo>
                  <a:lnTo>
                    <a:pt x="2008" y="40"/>
                  </a:lnTo>
                  <a:lnTo>
                    <a:pt x="2006" y="40"/>
                  </a:lnTo>
                  <a:lnTo>
                    <a:pt x="2006" y="40"/>
                  </a:lnTo>
                  <a:lnTo>
                    <a:pt x="2000" y="40"/>
                  </a:lnTo>
                  <a:lnTo>
                    <a:pt x="2000" y="40"/>
                  </a:lnTo>
                  <a:lnTo>
                    <a:pt x="1998" y="40"/>
                  </a:lnTo>
                  <a:lnTo>
                    <a:pt x="1998" y="40"/>
                  </a:lnTo>
                  <a:lnTo>
                    <a:pt x="1996" y="40"/>
                  </a:lnTo>
                  <a:lnTo>
                    <a:pt x="1996" y="40"/>
                  </a:lnTo>
                  <a:lnTo>
                    <a:pt x="1994" y="40"/>
                  </a:lnTo>
                  <a:lnTo>
                    <a:pt x="1994" y="40"/>
                  </a:lnTo>
                  <a:lnTo>
                    <a:pt x="1988" y="38"/>
                  </a:lnTo>
                  <a:lnTo>
                    <a:pt x="1988" y="38"/>
                  </a:lnTo>
                  <a:lnTo>
                    <a:pt x="1984" y="38"/>
                  </a:lnTo>
                  <a:lnTo>
                    <a:pt x="1984" y="38"/>
                  </a:lnTo>
                  <a:lnTo>
                    <a:pt x="1976" y="38"/>
                  </a:lnTo>
                  <a:lnTo>
                    <a:pt x="1976" y="38"/>
                  </a:lnTo>
                  <a:lnTo>
                    <a:pt x="1972" y="38"/>
                  </a:lnTo>
                  <a:lnTo>
                    <a:pt x="1972" y="38"/>
                  </a:lnTo>
                  <a:lnTo>
                    <a:pt x="1968" y="40"/>
                  </a:lnTo>
                  <a:lnTo>
                    <a:pt x="1968" y="40"/>
                  </a:lnTo>
                  <a:lnTo>
                    <a:pt x="1964" y="40"/>
                  </a:lnTo>
                  <a:lnTo>
                    <a:pt x="1964" y="40"/>
                  </a:lnTo>
                  <a:lnTo>
                    <a:pt x="1960" y="40"/>
                  </a:lnTo>
                  <a:lnTo>
                    <a:pt x="1960" y="40"/>
                  </a:lnTo>
                  <a:lnTo>
                    <a:pt x="1958" y="40"/>
                  </a:lnTo>
                  <a:lnTo>
                    <a:pt x="1958" y="40"/>
                  </a:lnTo>
                  <a:lnTo>
                    <a:pt x="1950" y="40"/>
                  </a:lnTo>
                  <a:lnTo>
                    <a:pt x="1950" y="40"/>
                  </a:lnTo>
                  <a:lnTo>
                    <a:pt x="1948" y="40"/>
                  </a:lnTo>
                  <a:lnTo>
                    <a:pt x="1948" y="40"/>
                  </a:lnTo>
                  <a:lnTo>
                    <a:pt x="1948" y="40"/>
                  </a:lnTo>
                  <a:lnTo>
                    <a:pt x="1948" y="40"/>
                  </a:lnTo>
                  <a:lnTo>
                    <a:pt x="1948" y="40"/>
                  </a:lnTo>
                  <a:lnTo>
                    <a:pt x="1948" y="40"/>
                  </a:lnTo>
                  <a:lnTo>
                    <a:pt x="1948" y="40"/>
                  </a:lnTo>
                  <a:lnTo>
                    <a:pt x="1948" y="40"/>
                  </a:lnTo>
                  <a:lnTo>
                    <a:pt x="1946" y="40"/>
                  </a:lnTo>
                  <a:lnTo>
                    <a:pt x="1946" y="40"/>
                  </a:lnTo>
                  <a:lnTo>
                    <a:pt x="1944" y="40"/>
                  </a:lnTo>
                  <a:lnTo>
                    <a:pt x="1944" y="40"/>
                  </a:lnTo>
                  <a:lnTo>
                    <a:pt x="1944" y="40"/>
                  </a:lnTo>
                  <a:lnTo>
                    <a:pt x="1944" y="40"/>
                  </a:lnTo>
                  <a:lnTo>
                    <a:pt x="1944" y="40"/>
                  </a:lnTo>
                  <a:lnTo>
                    <a:pt x="1944" y="40"/>
                  </a:lnTo>
                  <a:lnTo>
                    <a:pt x="1942" y="40"/>
                  </a:lnTo>
                  <a:lnTo>
                    <a:pt x="1942" y="40"/>
                  </a:lnTo>
                  <a:lnTo>
                    <a:pt x="1942" y="40"/>
                  </a:lnTo>
                  <a:lnTo>
                    <a:pt x="1942" y="40"/>
                  </a:lnTo>
                  <a:lnTo>
                    <a:pt x="1934" y="40"/>
                  </a:lnTo>
                  <a:lnTo>
                    <a:pt x="1934" y="40"/>
                  </a:lnTo>
                  <a:lnTo>
                    <a:pt x="1932" y="40"/>
                  </a:lnTo>
                  <a:lnTo>
                    <a:pt x="1932" y="40"/>
                  </a:lnTo>
                  <a:lnTo>
                    <a:pt x="1932" y="40"/>
                  </a:lnTo>
                  <a:lnTo>
                    <a:pt x="1932" y="40"/>
                  </a:lnTo>
                  <a:lnTo>
                    <a:pt x="1932" y="40"/>
                  </a:lnTo>
                  <a:lnTo>
                    <a:pt x="1928" y="40"/>
                  </a:lnTo>
                  <a:lnTo>
                    <a:pt x="1924" y="40"/>
                  </a:lnTo>
                  <a:lnTo>
                    <a:pt x="1924" y="40"/>
                  </a:lnTo>
                  <a:lnTo>
                    <a:pt x="1924" y="40"/>
                  </a:lnTo>
                  <a:lnTo>
                    <a:pt x="1924" y="40"/>
                  </a:lnTo>
                  <a:lnTo>
                    <a:pt x="1922" y="40"/>
                  </a:lnTo>
                  <a:lnTo>
                    <a:pt x="1922" y="40"/>
                  </a:lnTo>
                  <a:lnTo>
                    <a:pt x="1918" y="40"/>
                  </a:lnTo>
                  <a:lnTo>
                    <a:pt x="1918" y="40"/>
                  </a:lnTo>
                  <a:lnTo>
                    <a:pt x="1914" y="40"/>
                  </a:lnTo>
                  <a:lnTo>
                    <a:pt x="1914" y="40"/>
                  </a:lnTo>
                  <a:lnTo>
                    <a:pt x="1910" y="40"/>
                  </a:lnTo>
                  <a:lnTo>
                    <a:pt x="1910" y="40"/>
                  </a:lnTo>
                  <a:lnTo>
                    <a:pt x="1908" y="40"/>
                  </a:lnTo>
                  <a:lnTo>
                    <a:pt x="1908" y="40"/>
                  </a:lnTo>
                  <a:lnTo>
                    <a:pt x="1906" y="42"/>
                  </a:lnTo>
                  <a:lnTo>
                    <a:pt x="1906" y="42"/>
                  </a:lnTo>
                  <a:lnTo>
                    <a:pt x="1900" y="42"/>
                  </a:lnTo>
                  <a:lnTo>
                    <a:pt x="1900" y="42"/>
                  </a:lnTo>
                  <a:lnTo>
                    <a:pt x="1900" y="42"/>
                  </a:lnTo>
                  <a:lnTo>
                    <a:pt x="1900" y="42"/>
                  </a:lnTo>
                  <a:lnTo>
                    <a:pt x="1896" y="42"/>
                  </a:lnTo>
                  <a:lnTo>
                    <a:pt x="1896" y="42"/>
                  </a:lnTo>
                  <a:lnTo>
                    <a:pt x="1896" y="42"/>
                  </a:lnTo>
                  <a:lnTo>
                    <a:pt x="1896" y="42"/>
                  </a:lnTo>
                  <a:lnTo>
                    <a:pt x="1894" y="42"/>
                  </a:lnTo>
                  <a:lnTo>
                    <a:pt x="1894" y="42"/>
                  </a:lnTo>
                  <a:lnTo>
                    <a:pt x="1888" y="42"/>
                  </a:lnTo>
                  <a:lnTo>
                    <a:pt x="1888" y="42"/>
                  </a:lnTo>
                  <a:lnTo>
                    <a:pt x="1886" y="42"/>
                  </a:lnTo>
                  <a:lnTo>
                    <a:pt x="1886" y="42"/>
                  </a:lnTo>
                  <a:lnTo>
                    <a:pt x="1886" y="42"/>
                  </a:lnTo>
                  <a:lnTo>
                    <a:pt x="1886" y="42"/>
                  </a:lnTo>
                  <a:lnTo>
                    <a:pt x="1884" y="40"/>
                  </a:lnTo>
                  <a:lnTo>
                    <a:pt x="1884" y="40"/>
                  </a:lnTo>
                  <a:lnTo>
                    <a:pt x="1882" y="42"/>
                  </a:lnTo>
                  <a:lnTo>
                    <a:pt x="1882" y="42"/>
                  </a:lnTo>
                  <a:lnTo>
                    <a:pt x="1882" y="40"/>
                  </a:lnTo>
                  <a:lnTo>
                    <a:pt x="1882" y="40"/>
                  </a:lnTo>
                  <a:lnTo>
                    <a:pt x="1882" y="40"/>
                  </a:lnTo>
                  <a:lnTo>
                    <a:pt x="1882" y="40"/>
                  </a:lnTo>
                  <a:lnTo>
                    <a:pt x="1880" y="40"/>
                  </a:lnTo>
                  <a:lnTo>
                    <a:pt x="1880" y="40"/>
                  </a:lnTo>
                  <a:lnTo>
                    <a:pt x="1876" y="40"/>
                  </a:lnTo>
                  <a:lnTo>
                    <a:pt x="1876" y="40"/>
                  </a:lnTo>
                  <a:lnTo>
                    <a:pt x="1874" y="42"/>
                  </a:lnTo>
                  <a:lnTo>
                    <a:pt x="1874" y="42"/>
                  </a:lnTo>
                  <a:lnTo>
                    <a:pt x="1870" y="42"/>
                  </a:lnTo>
                  <a:lnTo>
                    <a:pt x="1870" y="42"/>
                  </a:lnTo>
                  <a:lnTo>
                    <a:pt x="1866" y="44"/>
                  </a:lnTo>
                  <a:lnTo>
                    <a:pt x="1866" y="44"/>
                  </a:lnTo>
                  <a:lnTo>
                    <a:pt x="1860" y="42"/>
                  </a:lnTo>
                  <a:lnTo>
                    <a:pt x="1860" y="42"/>
                  </a:lnTo>
                  <a:lnTo>
                    <a:pt x="1856" y="42"/>
                  </a:lnTo>
                  <a:lnTo>
                    <a:pt x="1856" y="42"/>
                  </a:lnTo>
                  <a:lnTo>
                    <a:pt x="1848" y="42"/>
                  </a:lnTo>
                  <a:lnTo>
                    <a:pt x="1848" y="42"/>
                  </a:lnTo>
                  <a:lnTo>
                    <a:pt x="1846" y="42"/>
                  </a:lnTo>
                  <a:lnTo>
                    <a:pt x="1846" y="42"/>
                  </a:lnTo>
                  <a:lnTo>
                    <a:pt x="1842" y="42"/>
                  </a:lnTo>
                  <a:lnTo>
                    <a:pt x="1842" y="42"/>
                  </a:lnTo>
                  <a:lnTo>
                    <a:pt x="1842" y="42"/>
                  </a:lnTo>
                  <a:lnTo>
                    <a:pt x="1842" y="42"/>
                  </a:lnTo>
                  <a:lnTo>
                    <a:pt x="1840" y="42"/>
                  </a:lnTo>
                  <a:lnTo>
                    <a:pt x="1840" y="42"/>
                  </a:lnTo>
                  <a:lnTo>
                    <a:pt x="1840" y="42"/>
                  </a:lnTo>
                  <a:lnTo>
                    <a:pt x="1840" y="42"/>
                  </a:lnTo>
                  <a:lnTo>
                    <a:pt x="1836" y="42"/>
                  </a:lnTo>
                  <a:lnTo>
                    <a:pt x="1832" y="42"/>
                  </a:lnTo>
                  <a:lnTo>
                    <a:pt x="1832" y="42"/>
                  </a:lnTo>
                  <a:lnTo>
                    <a:pt x="1832" y="38"/>
                  </a:lnTo>
                  <a:lnTo>
                    <a:pt x="1832" y="38"/>
                  </a:lnTo>
                  <a:lnTo>
                    <a:pt x="1830" y="38"/>
                  </a:lnTo>
                  <a:lnTo>
                    <a:pt x="1830" y="38"/>
                  </a:lnTo>
                  <a:lnTo>
                    <a:pt x="1828" y="40"/>
                  </a:lnTo>
                  <a:lnTo>
                    <a:pt x="1828" y="40"/>
                  </a:lnTo>
                  <a:lnTo>
                    <a:pt x="1826" y="40"/>
                  </a:lnTo>
                  <a:lnTo>
                    <a:pt x="1826" y="40"/>
                  </a:lnTo>
                  <a:lnTo>
                    <a:pt x="1820" y="40"/>
                  </a:lnTo>
                  <a:lnTo>
                    <a:pt x="1820" y="40"/>
                  </a:lnTo>
                  <a:lnTo>
                    <a:pt x="1820" y="40"/>
                  </a:lnTo>
                  <a:lnTo>
                    <a:pt x="1820" y="40"/>
                  </a:lnTo>
                  <a:lnTo>
                    <a:pt x="1816" y="38"/>
                  </a:lnTo>
                  <a:lnTo>
                    <a:pt x="1816" y="38"/>
                  </a:lnTo>
                  <a:lnTo>
                    <a:pt x="1814" y="38"/>
                  </a:lnTo>
                  <a:lnTo>
                    <a:pt x="1812" y="40"/>
                  </a:lnTo>
                  <a:lnTo>
                    <a:pt x="1812" y="40"/>
                  </a:lnTo>
                  <a:lnTo>
                    <a:pt x="1812" y="42"/>
                  </a:lnTo>
                  <a:lnTo>
                    <a:pt x="1812" y="42"/>
                  </a:lnTo>
                  <a:lnTo>
                    <a:pt x="1804" y="42"/>
                  </a:lnTo>
                  <a:lnTo>
                    <a:pt x="1804" y="42"/>
                  </a:lnTo>
                  <a:lnTo>
                    <a:pt x="1798" y="42"/>
                  </a:lnTo>
                  <a:lnTo>
                    <a:pt x="1798" y="42"/>
                  </a:lnTo>
                  <a:lnTo>
                    <a:pt x="1790" y="44"/>
                  </a:lnTo>
                  <a:lnTo>
                    <a:pt x="1790" y="44"/>
                  </a:lnTo>
                  <a:lnTo>
                    <a:pt x="1786" y="44"/>
                  </a:lnTo>
                  <a:lnTo>
                    <a:pt x="1782" y="44"/>
                  </a:lnTo>
                  <a:lnTo>
                    <a:pt x="1782" y="44"/>
                  </a:lnTo>
                  <a:lnTo>
                    <a:pt x="1778" y="44"/>
                  </a:lnTo>
                  <a:lnTo>
                    <a:pt x="1778" y="44"/>
                  </a:lnTo>
                  <a:lnTo>
                    <a:pt x="1774" y="44"/>
                  </a:lnTo>
                  <a:lnTo>
                    <a:pt x="1774" y="44"/>
                  </a:lnTo>
                  <a:lnTo>
                    <a:pt x="1772" y="44"/>
                  </a:lnTo>
                  <a:lnTo>
                    <a:pt x="1768" y="44"/>
                  </a:lnTo>
                  <a:lnTo>
                    <a:pt x="1768" y="44"/>
                  </a:lnTo>
                  <a:lnTo>
                    <a:pt x="1766" y="44"/>
                  </a:lnTo>
                  <a:lnTo>
                    <a:pt x="1766" y="44"/>
                  </a:lnTo>
                  <a:lnTo>
                    <a:pt x="1762" y="44"/>
                  </a:lnTo>
                  <a:lnTo>
                    <a:pt x="1762" y="44"/>
                  </a:lnTo>
                  <a:lnTo>
                    <a:pt x="1756" y="44"/>
                  </a:lnTo>
                  <a:lnTo>
                    <a:pt x="1756" y="44"/>
                  </a:lnTo>
                  <a:lnTo>
                    <a:pt x="1752" y="44"/>
                  </a:lnTo>
                  <a:lnTo>
                    <a:pt x="1752" y="44"/>
                  </a:lnTo>
                  <a:lnTo>
                    <a:pt x="1748" y="44"/>
                  </a:lnTo>
                  <a:lnTo>
                    <a:pt x="1748" y="44"/>
                  </a:lnTo>
                  <a:lnTo>
                    <a:pt x="1746" y="44"/>
                  </a:lnTo>
                  <a:lnTo>
                    <a:pt x="1746" y="44"/>
                  </a:lnTo>
                  <a:lnTo>
                    <a:pt x="1744" y="44"/>
                  </a:lnTo>
                  <a:lnTo>
                    <a:pt x="1744" y="44"/>
                  </a:lnTo>
                  <a:lnTo>
                    <a:pt x="1742" y="44"/>
                  </a:lnTo>
                  <a:lnTo>
                    <a:pt x="1742" y="44"/>
                  </a:lnTo>
                  <a:lnTo>
                    <a:pt x="1738" y="44"/>
                  </a:lnTo>
                  <a:lnTo>
                    <a:pt x="1738" y="44"/>
                  </a:lnTo>
                  <a:lnTo>
                    <a:pt x="1734" y="44"/>
                  </a:lnTo>
                  <a:lnTo>
                    <a:pt x="1734" y="44"/>
                  </a:lnTo>
                  <a:lnTo>
                    <a:pt x="1734" y="44"/>
                  </a:lnTo>
                  <a:lnTo>
                    <a:pt x="1734" y="44"/>
                  </a:lnTo>
                  <a:lnTo>
                    <a:pt x="1732" y="44"/>
                  </a:lnTo>
                  <a:lnTo>
                    <a:pt x="1732" y="44"/>
                  </a:lnTo>
                  <a:lnTo>
                    <a:pt x="1724" y="44"/>
                  </a:lnTo>
                  <a:lnTo>
                    <a:pt x="1718" y="46"/>
                  </a:lnTo>
                  <a:lnTo>
                    <a:pt x="1718" y="46"/>
                  </a:lnTo>
                  <a:lnTo>
                    <a:pt x="1718" y="44"/>
                  </a:lnTo>
                  <a:lnTo>
                    <a:pt x="1718" y="44"/>
                  </a:lnTo>
                  <a:lnTo>
                    <a:pt x="1716" y="44"/>
                  </a:lnTo>
                  <a:lnTo>
                    <a:pt x="1716" y="44"/>
                  </a:lnTo>
                  <a:lnTo>
                    <a:pt x="1706" y="44"/>
                  </a:lnTo>
                  <a:lnTo>
                    <a:pt x="1706" y="44"/>
                  </a:lnTo>
                  <a:lnTo>
                    <a:pt x="1702" y="44"/>
                  </a:lnTo>
                  <a:lnTo>
                    <a:pt x="1702" y="44"/>
                  </a:lnTo>
                  <a:lnTo>
                    <a:pt x="1698" y="44"/>
                  </a:lnTo>
                  <a:lnTo>
                    <a:pt x="1698" y="44"/>
                  </a:lnTo>
                  <a:lnTo>
                    <a:pt x="1694" y="44"/>
                  </a:lnTo>
                  <a:lnTo>
                    <a:pt x="1694" y="44"/>
                  </a:lnTo>
                  <a:lnTo>
                    <a:pt x="1694" y="44"/>
                  </a:lnTo>
                  <a:lnTo>
                    <a:pt x="1694" y="44"/>
                  </a:lnTo>
                  <a:lnTo>
                    <a:pt x="1690" y="44"/>
                  </a:lnTo>
                  <a:lnTo>
                    <a:pt x="1690" y="44"/>
                  </a:lnTo>
                  <a:lnTo>
                    <a:pt x="1686" y="44"/>
                  </a:lnTo>
                  <a:lnTo>
                    <a:pt x="1686" y="44"/>
                  </a:lnTo>
                  <a:lnTo>
                    <a:pt x="1686" y="44"/>
                  </a:lnTo>
                  <a:lnTo>
                    <a:pt x="1686" y="44"/>
                  </a:lnTo>
                  <a:lnTo>
                    <a:pt x="1682" y="44"/>
                  </a:lnTo>
                  <a:lnTo>
                    <a:pt x="1682" y="44"/>
                  </a:lnTo>
                  <a:lnTo>
                    <a:pt x="1678" y="44"/>
                  </a:lnTo>
                  <a:lnTo>
                    <a:pt x="1678" y="44"/>
                  </a:lnTo>
                  <a:lnTo>
                    <a:pt x="1672" y="44"/>
                  </a:lnTo>
                  <a:lnTo>
                    <a:pt x="1672" y="44"/>
                  </a:lnTo>
                  <a:lnTo>
                    <a:pt x="1670" y="44"/>
                  </a:lnTo>
                  <a:lnTo>
                    <a:pt x="1670" y="44"/>
                  </a:lnTo>
                  <a:lnTo>
                    <a:pt x="1668" y="44"/>
                  </a:lnTo>
                  <a:lnTo>
                    <a:pt x="1668" y="44"/>
                  </a:lnTo>
                  <a:lnTo>
                    <a:pt x="1668" y="44"/>
                  </a:lnTo>
                  <a:lnTo>
                    <a:pt x="1668" y="44"/>
                  </a:lnTo>
                  <a:lnTo>
                    <a:pt x="1664" y="44"/>
                  </a:lnTo>
                  <a:lnTo>
                    <a:pt x="1664" y="44"/>
                  </a:lnTo>
                  <a:lnTo>
                    <a:pt x="1658" y="46"/>
                  </a:lnTo>
                  <a:lnTo>
                    <a:pt x="1652" y="46"/>
                  </a:lnTo>
                  <a:lnTo>
                    <a:pt x="1652" y="46"/>
                  </a:lnTo>
                  <a:lnTo>
                    <a:pt x="1652" y="46"/>
                  </a:lnTo>
                  <a:lnTo>
                    <a:pt x="1652" y="46"/>
                  </a:lnTo>
                  <a:lnTo>
                    <a:pt x="1650" y="46"/>
                  </a:lnTo>
                  <a:lnTo>
                    <a:pt x="1650" y="46"/>
                  </a:lnTo>
                  <a:lnTo>
                    <a:pt x="1642" y="44"/>
                  </a:lnTo>
                  <a:lnTo>
                    <a:pt x="1642" y="44"/>
                  </a:lnTo>
                  <a:lnTo>
                    <a:pt x="1638" y="44"/>
                  </a:lnTo>
                  <a:lnTo>
                    <a:pt x="1638" y="44"/>
                  </a:lnTo>
                  <a:lnTo>
                    <a:pt x="1634" y="46"/>
                  </a:lnTo>
                  <a:lnTo>
                    <a:pt x="1634" y="46"/>
                  </a:lnTo>
                  <a:lnTo>
                    <a:pt x="1626" y="46"/>
                  </a:lnTo>
                  <a:lnTo>
                    <a:pt x="1626" y="46"/>
                  </a:lnTo>
                  <a:lnTo>
                    <a:pt x="1622" y="46"/>
                  </a:lnTo>
                  <a:lnTo>
                    <a:pt x="1622" y="46"/>
                  </a:lnTo>
                  <a:lnTo>
                    <a:pt x="1620" y="44"/>
                  </a:lnTo>
                  <a:lnTo>
                    <a:pt x="1620" y="44"/>
                  </a:lnTo>
                  <a:lnTo>
                    <a:pt x="1612" y="44"/>
                  </a:lnTo>
                  <a:lnTo>
                    <a:pt x="1612" y="44"/>
                  </a:lnTo>
                  <a:lnTo>
                    <a:pt x="1608" y="44"/>
                  </a:lnTo>
                  <a:lnTo>
                    <a:pt x="1608" y="44"/>
                  </a:lnTo>
                  <a:lnTo>
                    <a:pt x="1600" y="46"/>
                  </a:lnTo>
                  <a:lnTo>
                    <a:pt x="1600" y="46"/>
                  </a:lnTo>
                  <a:lnTo>
                    <a:pt x="1596" y="46"/>
                  </a:lnTo>
                  <a:lnTo>
                    <a:pt x="1596" y="46"/>
                  </a:lnTo>
                  <a:lnTo>
                    <a:pt x="1592" y="46"/>
                  </a:lnTo>
                  <a:lnTo>
                    <a:pt x="1592" y="46"/>
                  </a:lnTo>
                  <a:lnTo>
                    <a:pt x="1588" y="46"/>
                  </a:lnTo>
                  <a:lnTo>
                    <a:pt x="1588" y="46"/>
                  </a:lnTo>
                  <a:lnTo>
                    <a:pt x="1586" y="46"/>
                  </a:lnTo>
                  <a:lnTo>
                    <a:pt x="1586" y="46"/>
                  </a:lnTo>
                  <a:lnTo>
                    <a:pt x="1584" y="46"/>
                  </a:lnTo>
                  <a:lnTo>
                    <a:pt x="1584" y="46"/>
                  </a:lnTo>
                  <a:lnTo>
                    <a:pt x="1580" y="46"/>
                  </a:lnTo>
                  <a:lnTo>
                    <a:pt x="1580" y="46"/>
                  </a:lnTo>
                  <a:lnTo>
                    <a:pt x="1580" y="46"/>
                  </a:lnTo>
                  <a:lnTo>
                    <a:pt x="1580" y="46"/>
                  </a:lnTo>
                  <a:lnTo>
                    <a:pt x="1576" y="46"/>
                  </a:lnTo>
                  <a:lnTo>
                    <a:pt x="1570" y="48"/>
                  </a:lnTo>
                  <a:lnTo>
                    <a:pt x="1570" y="48"/>
                  </a:lnTo>
                  <a:lnTo>
                    <a:pt x="1568" y="46"/>
                  </a:lnTo>
                  <a:lnTo>
                    <a:pt x="1568" y="46"/>
                  </a:lnTo>
                  <a:lnTo>
                    <a:pt x="1566" y="48"/>
                  </a:lnTo>
                  <a:lnTo>
                    <a:pt x="1566" y="48"/>
                  </a:lnTo>
                  <a:lnTo>
                    <a:pt x="1560" y="48"/>
                  </a:lnTo>
                  <a:lnTo>
                    <a:pt x="1560" y="48"/>
                  </a:lnTo>
                  <a:lnTo>
                    <a:pt x="1560" y="48"/>
                  </a:lnTo>
                  <a:lnTo>
                    <a:pt x="1560" y="48"/>
                  </a:lnTo>
                  <a:lnTo>
                    <a:pt x="1558" y="46"/>
                  </a:lnTo>
                  <a:lnTo>
                    <a:pt x="1558" y="46"/>
                  </a:lnTo>
                  <a:lnTo>
                    <a:pt x="1554" y="44"/>
                  </a:lnTo>
                  <a:lnTo>
                    <a:pt x="1554" y="44"/>
                  </a:lnTo>
                  <a:lnTo>
                    <a:pt x="1550" y="46"/>
                  </a:lnTo>
                  <a:lnTo>
                    <a:pt x="1550" y="46"/>
                  </a:lnTo>
                  <a:lnTo>
                    <a:pt x="1546" y="46"/>
                  </a:lnTo>
                  <a:lnTo>
                    <a:pt x="1546" y="46"/>
                  </a:lnTo>
                  <a:lnTo>
                    <a:pt x="1544" y="46"/>
                  </a:lnTo>
                  <a:lnTo>
                    <a:pt x="1544" y="46"/>
                  </a:lnTo>
                  <a:lnTo>
                    <a:pt x="1540" y="48"/>
                  </a:lnTo>
                  <a:lnTo>
                    <a:pt x="1540" y="48"/>
                  </a:lnTo>
                  <a:lnTo>
                    <a:pt x="1538" y="46"/>
                  </a:lnTo>
                  <a:lnTo>
                    <a:pt x="1538" y="46"/>
                  </a:lnTo>
                  <a:lnTo>
                    <a:pt x="1536" y="44"/>
                  </a:lnTo>
                  <a:lnTo>
                    <a:pt x="1536" y="44"/>
                  </a:lnTo>
                  <a:lnTo>
                    <a:pt x="1534" y="44"/>
                  </a:lnTo>
                  <a:lnTo>
                    <a:pt x="1534" y="44"/>
                  </a:lnTo>
                  <a:lnTo>
                    <a:pt x="1532" y="44"/>
                  </a:lnTo>
                  <a:lnTo>
                    <a:pt x="1532" y="44"/>
                  </a:lnTo>
                  <a:lnTo>
                    <a:pt x="1532" y="44"/>
                  </a:lnTo>
                  <a:lnTo>
                    <a:pt x="1532" y="44"/>
                  </a:lnTo>
                  <a:lnTo>
                    <a:pt x="1526" y="46"/>
                  </a:lnTo>
                  <a:lnTo>
                    <a:pt x="1526" y="46"/>
                  </a:lnTo>
                  <a:lnTo>
                    <a:pt x="1520" y="46"/>
                  </a:lnTo>
                  <a:lnTo>
                    <a:pt x="1520" y="46"/>
                  </a:lnTo>
                  <a:lnTo>
                    <a:pt x="1518" y="46"/>
                  </a:lnTo>
                  <a:lnTo>
                    <a:pt x="1518" y="46"/>
                  </a:lnTo>
                  <a:lnTo>
                    <a:pt x="1516" y="46"/>
                  </a:lnTo>
                  <a:lnTo>
                    <a:pt x="1516" y="46"/>
                  </a:lnTo>
                  <a:lnTo>
                    <a:pt x="1514" y="46"/>
                  </a:lnTo>
                  <a:lnTo>
                    <a:pt x="1514" y="46"/>
                  </a:lnTo>
                  <a:lnTo>
                    <a:pt x="1514" y="46"/>
                  </a:lnTo>
                  <a:lnTo>
                    <a:pt x="1514" y="46"/>
                  </a:lnTo>
                  <a:lnTo>
                    <a:pt x="1512" y="46"/>
                  </a:lnTo>
                  <a:lnTo>
                    <a:pt x="1512" y="46"/>
                  </a:lnTo>
                  <a:lnTo>
                    <a:pt x="1506" y="44"/>
                  </a:lnTo>
                  <a:lnTo>
                    <a:pt x="1504" y="46"/>
                  </a:lnTo>
                  <a:lnTo>
                    <a:pt x="1504" y="46"/>
                  </a:lnTo>
                  <a:lnTo>
                    <a:pt x="1500" y="46"/>
                  </a:lnTo>
                  <a:lnTo>
                    <a:pt x="1500" y="46"/>
                  </a:lnTo>
                  <a:lnTo>
                    <a:pt x="1492" y="46"/>
                  </a:lnTo>
                  <a:lnTo>
                    <a:pt x="1492" y="46"/>
                  </a:lnTo>
                  <a:lnTo>
                    <a:pt x="1492" y="46"/>
                  </a:lnTo>
                  <a:lnTo>
                    <a:pt x="1492" y="46"/>
                  </a:lnTo>
                  <a:lnTo>
                    <a:pt x="1490" y="46"/>
                  </a:lnTo>
                  <a:lnTo>
                    <a:pt x="1490" y="46"/>
                  </a:lnTo>
                  <a:lnTo>
                    <a:pt x="1488" y="46"/>
                  </a:lnTo>
                  <a:lnTo>
                    <a:pt x="1488" y="46"/>
                  </a:lnTo>
                  <a:lnTo>
                    <a:pt x="1486" y="46"/>
                  </a:lnTo>
                  <a:lnTo>
                    <a:pt x="1486" y="46"/>
                  </a:lnTo>
                  <a:lnTo>
                    <a:pt x="1484" y="46"/>
                  </a:lnTo>
                  <a:lnTo>
                    <a:pt x="1484" y="46"/>
                  </a:lnTo>
                  <a:lnTo>
                    <a:pt x="1480" y="46"/>
                  </a:lnTo>
                  <a:lnTo>
                    <a:pt x="1480" y="46"/>
                  </a:lnTo>
                  <a:lnTo>
                    <a:pt x="1480" y="44"/>
                  </a:lnTo>
                  <a:lnTo>
                    <a:pt x="1480" y="44"/>
                  </a:lnTo>
                  <a:lnTo>
                    <a:pt x="1476" y="44"/>
                  </a:lnTo>
                  <a:lnTo>
                    <a:pt x="1476" y="44"/>
                  </a:lnTo>
                  <a:lnTo>
                    <a:pt x="1470" y="46"/>
                  </a:lnTo>
                  <a:lnTo>
                    <a:pt x="1470" y="46"/>
                  </a:lnTo>
                  <a:lnTo>
                    <a:pt x="1466" y="44"/>
                  </a:lnTo>
                  <a:lnTo>
                    <a:pt x="1466" y="44"/>
                  </a:lnTo>
                  <a:lnTo>
                    <a:pt x="1464" y="44"/>
                  </a:lnTo>
                  <a:lnTo>
                    <a:pt x="1464" y="44"/>
                  </a:lnTo>
                  <a:lnTo>
                    <a:pt x="1462" y="44"/>
                  </a:lnTo>
                  <a:lnTo>
                    <a:pt x="1462" y="44"/>
                  </a:lnTo>
                  <a:lnTo>
                    <a:pt x="1458" y="44"/>
                  </a:lnTo>
                  <a:lnTo>
                    <a:pt x="1458" y="44"/>
                  </a:lnTo>
                  <a:lnTo>
                    <a:pt x="1456" y="44"/>
                  </a:lnTo>
                  <a:lnTo>
                    <a:pt x="1456" y="44"/>
                  </a:lnTo>
                  <a:lnTo>
                    <a:pt x="1452" y="44"/>
                  </a:lnTo>
                  <a:lnTo>
                    <a:pt x="1452" y="44"/>
                  </a:lnTo>
                  <a:lnTo>
                    <a:pt x="1450" y="44"/>
                  </a:lnTo>
                  <a:lnTo>
                    <a:pt x="1450" y="44"/>
                  </a:lnTo>
                  <a:lnTo>
                    <a:pt x="1442" y="44"/>
                  </a:lnTo>
                  <a:lnTo>
                    <a:pt x="1442" y="44"/>
                  </a:lnTo>
                  <a:lnTo>
                    <a:pt x="1438" y="42"/>
                  </a:lnTo>
                  <a:lnTo>
                    <a:pt x="1438" y="42"/>
                  </a:lnTo>
                  <a:lnTo>
                    <a:pt x="1434" y="42"/>
                  </a:lnTo>
                  <a:lnTo>
                    <a:pt x="1434" y="42"/>
                  </a:lnTo>
                  <a:lnTo>
                    <a:pt x="1430" y="44"/>
                  </a:lnTo>
                  <a:lnTo>
                    <a:pt x="1430" y="44"/>
                  </a:lnTo>
                  <a:lnTo>
                    <a:pt x="1430" y="44"/>
                  </a:lnTo>
                  <a:lnTo>
                    <a:pt x="1430" y="44"/>
                  </a:lnTo>
                  <a:lnTo>
                    <a:pt x="1430" y="44"/>
                  </a:lnTo>
                  <a:lnTo>
                    <a:pt x="1430" y="44"/>
                  </a:lnTo>
                  <a:lnTo>
                    <a:pt x="1424" y="42"/>
                  </a:lnTo>
                  <a:lnTo>
                    <a:pt x="1424" y="42"/>
                  </a:lnTo>
                  <a:lnTo>
                    <a:pt x="1420" y="44"/>
                  </a:lnTo>
                  <a:lnTo>
                    <a:pt x="1420" y="44"/>
                  </a:lnTo>
                  <a:lnTo>
                    <a:pt x="1414" y="42"/>
                  </a:lnTo>
                  <a:lnTo>
                    <a:pt x="1414" y="42"/>
                  </a:lnTo>
                  <a:lnTo>
                    <a:pt x="1412" y="44"/>
                  </a:lnTo>
                  <a:lnTo>
                    <a:pt x="1412" y="44"/>
                  </a:lnTo>
                  <a:lnTo>
                    <a:pt x="1406" y="42"/>
                  </a:lnTo>
                  <a:lnTo>
                    <a:pt x="1406" y="42"/>
                  </a:lnTo>
                  <a:lnTo>
                    <a:pt x="1398" y="42"/>
                  </a:lnTo>
                  <a:lnTo>
                    <a:pt x="1398" y="42"/>
                  </a:lnTo>
                  <a:lnTo>
                    <a:pt x="1396" y="44"/>
                  </a:lnTo>
                  <a:lnTo>
                    <a:pt x="1396" y="44"/>
                  </a:lnTo>
                  <a:lnTo>
                    <a:pt x="1394" y="42"/>
                  </a:lnTo>
                  <a:lnTo>
                    <a:pt x="1394" y="42"/>
                  </a:lnTo>
                  <a:lnTo>
                    <a:pt x="1394" y="42"/>
                  </a:lnTo>
                  <a:lnTo>
                    <a:pt x="1394" y="42"/>
                  </a:lnTo>
                  <a:lnTo>
                    <a:pt x="1390" y="44"/>
                  </a:lnTo>
                  <a:lnTo>
                    <a:pt x="1386" y="44"/>
                  </a:lnTo>
                  <a:lnTo>
                    <a:pt x="1386" y="44"/>
                  </a:lnTo>
                  <a:lnTo>
                    <a:pt x="1384" y="44"/>
                  </a:lnTo>
                  <a:lnTo>
                    <a:pt x="1384" y="44"/>
                  </a:lnTo>
                  <a:lnTo>
                    <a:pt x="1380" y="44"/>
                  </a:lnTo>
                  <a:lnTo>
                    <a:pt x="1380" y="44"/>
                  </a:lnTo>
                  <a:lnTo>
                    <a:pt x="1378" y="44"/>
                  </a:lnTo>
                  <a:lnTo>
                    <a:pt x="1378" y="44"/>
                  </a:lnTo>
                  <a:lnTo>
                    <a:pt x="1374" y="44"/>
                  </a:lnTo>
                  <a:lnTo>
                    <a:pt x="1374" y="44"/>
                  </a:lnTo>
                  <a:lnTo>
                    <a:pt x="1372" y="44"/>
                  </a:lnTo>
                  <a:lnTo>
                    <a:pt x="1372" y="44"/>
                  </a:lnTo>
                  <a:lnTo>
                    <a:pt x="1370" y="44"/>
                  </a:lnTo>
                  <a:lnTo>
                    <a:pt x="1370" y="44"/>
                  </a:lnTo>
                  <a:lnTo>
                    <a:pt x="1366" y="44"/>
                  </a:lnTo>
                  <a:lnTo>
                    <a:pt x="1366" y="44"/>
                  </a:lnTo>
                  <a:lnTo>
                    <a:pt x="1364" y="44"/>
                  </a:lnTo>
                  <a:lnTo>
                    <a:pt x="1364" y="44"/>
                  </a:lnTo>
                  <a:lnTo>
                    <a:pt x="1362" y="44"/>
                  </a:lnTo>
                  <a:lnTo>
                    <a:pt x="1362" y="44"/>
                  </a:lnTo>
                  <a:lnTo>
                    <a:pt x="1354" y="44"/>
                  </a:lnTo>
                  <a:lnTo>
                    <a:pt x="1354" y="44"/>
                  </a:lnTo>
                  <a:lnTo>
                    <a:pt x="1350" y="44"/>
                  </a:lnTo>
                  <a:lnTo>
                    <a:pt x="1350" y="44"/>
                  </a:lnTo>
                  <a:lnTo>
                    <a:pt x="1348" y="44"/>
                  </a:lnTo>
                  <a:lnTo>
                    <a:pt x="1348" y="44"/>
                  </a:lnTo>
                  <a:lnTo>
                    <a:pt x="1344" y="44"/>
                  </a:lnTo>
                  <a:lnTo>
                    <a:pt x="1344" y="44"/>
                  </a:lnTo>
                  <a:lnTo>
                    <a:pt x="1340" y="46"/>
                  </a:lnTo>
                  <a:lnTo>
                    <a:pt x="1340" y="46"/>
                  </a:lnTo>
                  <a:lnTo>
                    <a:pt x="1336" y="46"/>
                  </a:lnTo>
                  <a:lnTo>
                    <a:pt x="1336" y="46"/>
                  </a:lnTo>
                  <a:lnTo>
                    <a:pt x="1328" y="46"/>
                  </a:lnTo>
                  <a:lnTo>
                    <a:pt x="1328" y="46"/>
                  </a:lnTo>
                  <a:lnTo>
                    <a:pt x="1326" y="44"/>
                  </a:lnTo>
                  <a:lnTo>
                    <a:pt x="1326" y="44"/>
                  </a:lnTo>
                  <a:lnTo>
                    <a:pt x="1318" y="44"/>
                  </a:lnTo>
                  <a:lnTo>
                    <a:pt x="1318" y="44"/>
                  </a:lnTo>
                  <a:lnTo>
                    <a:pt x="1316" y="44"/>
                  </a:lnTo>
                  <a:lnTo>
                    <a:pt x="1316" y="44"/>
                  </a:lnTo>
                  <a:lnTo>
                    <a:pt x="1312" y="44"/>
                  </a:lnTo>
                  <a:lnTo>
                    <a:pt x="1312" y="44"/>
                  </a:lnTo>
                  <a:lnTo>
                    <a:pt x="1306" y="46"/>
                  </a:lnTo>
                  <a:lnTo>
                    <a:pt x="1306" y="46"/>
                  </a:lnTo>
                  <a:lnTo>
                    <a:pt x="1302" y="46"/>
                  </a:lnTo>
                  <a:lnTo>
                    <a:pt x="1296" y="46"/>
                  </a:lnTo>
                  <a:lnTo>
                    <a:pt x="1296" y="46"/>
                  </a:lnTo>
                  <a:lnTo>
                    <a:pt x="1290" y="46"/>
                  </a:lnTo>
                  <a:lnTo>
                    <a:pt x="1290" y="46"/>
                  </a:lnTo>
                  <a:lnTo>
                    <a:pt x="1288" y="46"/>
                  </a:lnTo>
                  <a:lnTo>
                    <a:pt x="1288" y="46"/>
                  </a:lnTo>
                  <a:lnTo>
                    <a:pt x="1284" y="44"/>
                  </a:lnTo>
                  <a:lnTo>
                    <a:pt x="1284" y="44"/>
                  </a:lnTo>
                  <a:lnTo>
                    <a:pt x="1282" y="46"/>
                  </a:lnTo>
                  <a:lnTo>
                    <a:pt x="1282" y="46"/>
                  </a:lnTo>
                  <a:lnTo>
                    <a:pt x="1276" y="46"/>
                  </a:lnTo>
                  <a:lnTo>
                    <a:pt x="1276" y="46"/>
                  </a:lnTo>
                  <a:lnTo>
                    <a:pt x="1274" y="46"/>
                  </a:lnTo>
                  <a:lnTo>
                    <a:pt x="1274" y="46"/>
                  </a:lnTo>
                  <a:lnTo>
                    <a:pt x="1272" y="46"/>
                  </a:lnTo>
                  <a:lnTo>
                    <a:pt x="1272" y="46"/>
                  </a:lnTo>
                  <a:lnTo>
                    <a:pt x="1266" y="44"/>
                  </a:lnTo>
                  <a:lnTo>
                    <a:pt x="1266" y="44"/>
                  </a:lnTo>
                  <a:lnTo>
                    <a:pt x="1262" y="44"/>
                  </a:lnTo>
                  <a:lnTo>
                    <a:pt x="1262" y="44"/>
                  </a:lnTo>
                  <a:lnTo>
                    <a:pt x="1260" y="44"/>
                  </a:lnTo>
                  <a:lnTo>
                    <a:pt x="1260" y="44"/>
                  </a:lnTo>
                  <a:lnTo>
                    <a:pt x="1258" y="46"/>
                  </a:lnTo>
                  <a:lnTo>
                    <a:pt x="1258" y="46"/>
                  </a:lnTo>
                  <a:lnTo>
                    <a:pt x="1254" y="46"/>
                  </a:lnTo>
                  <a:lnTo>
                    <a:pt x="1254" y="46"/>
                  </a:lnTo>
                  <a:lnTo>
                    <a:pt x="1250" y="48"/>
                  </a:lnTo>
                  <a:lnTo>
                    <a:pt x="1250" y="48"/>
                  </a:lnTo>
                  <a:lnTo>
                    <a:pt x="1248" y="46"/>
                  </a:lnTo>
                  <a:lnTo>
                    <a:pt x="1248" y="46"/>
                  </a:lnTo>
                  <a:lnTo>
                    <a:pt x="1248" y="48"/>
                  </a:lnTo>
                  <a:lnTo>
                    <a:pt x="1248" y="48"/>
                  </a:lnTo>
                  <a:lnTo>
                    <a:pt x="1246" y="46"/>
                  </a:lnTo>
                  <a:lnTo>
                    <a:pt x="1246" y="46"/>
                  </a:lnTo>
                  <a:lnTo>
                    <a:pt x="1244" y="46"/>
                  </a:lnTo>
                  <a:lnTo>
                    <a:pt x="1244" y="46"/>
                  </a:lnTo>
                  <a:lnTo>
                    <a:pt x="1240" y="48"/>
                  </a:lnTo>
                  <a:lnTo>
                    <a:pt x="1240" y="48"/>
                  </a:lnTo>
                  <a:lnTo>
                    <a:pt x="1236" y="44"/>
                  </a:lnTo>
                  <a:lnTo>
                    <a:pt x="1236" y="44"/>
                  </a:lnTo>
                  <a:lnTo>
                    <a:pt x="1230" y="46"/>
                  </a:lnTo>
                  <a:lnTo>
                    <a:pt x="1224" y="46"/>
                  </a:lnTo>
                  <a:lnTo>
                    <a:pt x="1224" y="46"/>
                  </a:lnTo>
                  <a:lnTo>
                    <a:pt x="1222" y="46"/>
                  </a:lnTo>
                  <a:lnTo>
                    <a:pt x="1218" y="46"/>
                  </a:lnTo>
                  <a:lnTo>
                    <a:pt x="1218" y="46"/>
                  </a:lnTo>
                  <a:lnTo>
                    <a:pt x="1216" y="44"/>
                  </a:lnTo>
                  <a:lnTo>
                    <a:pt x="1214" y="44"/>
                  </a:lnTo>
                  <a:lnTo>
                    <a:pt x="1214" y="44"/>
                  </a:lnTo>
                  <a:lnTo>
                    <a:pt x="1204" y="44"/>
                  </a:lnTo>
                  <a:lnTo>
                    <a:pt x="1204" y="44"/>
                  </a:lnTo>
                  <a:lnTo>
                    <a:pt x="1200" y="42"/>
                  </a:lnTo>
                  <a:lnTo>
                    <a:pt x="1200" y="42"/>
                  </a:lnTo>
                  <a:lnTo>
                    <a:pt x="1196" y="42"/>
                  </a:lnTo>
                  <a:lnTo>
                    <a:pt x="1196" y="42"/>
                  </a:lnTo>
                  <a:lnTo>
                    <a:pt x="1188" y="44"/>
                  </a:lnTo>
                  <a:lnTo>
                    <a:pt x="1188" y="44"/>
                  </a:lnTo>
                  <a:lnTo>
                    <a:pt x="1186" y="44"/>
                  </a:lnTo>
                  <a:lnTo>
                    <a:pt x="1186" y="44"/>
                  </a:lnTo>
                  <a:lnTo>
                    <a:pt x="1180" y="44"/>
                  </a:lnTo>
                  <a:lnTo>
                    <a:pt x="1180" y="44"/>
                  </a:lnTo>
                  <a:lnTo>
                    <a:pt x="1180" y="42"/>
                  </a:lnTo>
                  <a:lnTo>
                    <a:pt x="1180" y="42"/>
                  </a:lnTo>
                  <a:lnTo>
                    <a:pt x="1176" y="42"/>
                  </a:lnTo>
                  <a:lnTo>
                    <a:pt x="1176" y="42"/>
                  </a:lnTo>
                  <a:lnTo>
                    <a:pt x="1174" y="42"/>
                  </a:lnTo>
                  <a:lnTo>
                    <a:pt x="1174" y="42"/>
                  </a:lnTo>
                  <a:lnTo>
                    <a:pt x="1170" y="44"/>
                  </a:lnTo>
                  <a:lnTo>
                    <a:pt x="1170" y="44"/>
                  </a:lnTo>
                  <a:lnTo>
                    <a:pt x="1164" y="42"/>
                  </a:lnTo>
                  <a:lnTo>
                    <a:pt x="1164" y="42"/>
                  </a:lnTo>
                  <a:lnTo>
                    <a:pt x="1156" y="42"/>
                  </a:lnTo>
                  <a:lnTo>
                    <a:pt x="1156" y="42"/>
                  </a:lnTo>
                  <a:lnTo>
                    <a:pt x="1152" y="42"/>
                  </a:lnTo>
                  <a:lnTo>
                    <a:pt x="1152" y="42"/>
                  </a:lnTo>
                  <a:lnTo>
                    <a:pt x="1148" y="44"/>
                  </a:lnTo>
                  <a:lnTo>
                    <a:pt x="1148" y="44"/>
                  </a:lnTo>
                  <a:lnTo>
                    <a:pt x="1146" y="44"/>
                  </a:lnTo>
                  <a:lnTo>
                    <a:pt x="1144" y="44"/>
                  </a:lnTo>
                  <a:lnTo>
                    <a:pt x="1142" y="44"/>
                  </a:lnTo>
                  <a:lnTo>
                    <a:pt x="1142" y="44"/>
                  </a:lnTo>
                  <a:lnTo>
                    <a:pt x="1140" y="42"/>
                  </a:lnTo>
                  <a:lnTo>
                    <a:pt x="1140" y="42"/>
                  </a:lnTo>
                  <a:lnTo>
                    <a:pt x="1140" y="42"/>
                  </a:lnTo>
                  <a:lnTo>
                    <a:pt x="1140" y="42"/>
                  </a:lnTo>
                  <a:lnTo>
                    <a:pt x="1138" y="42"/>
                  </a:lnTo>
                  <a:lnTo>
                    <a:pt x="1138" y="42"/>
                  </a:lnTo>
                  <a:lnTo>
                    <a:pt x="1138" y="40"/>
                  </a:lnTo>
                  <a:lnTo>
                    <a:pt x="1138" y="40"/>
                  </a:lnTo>
                  <a:lnTo>
                    <a:pt x="1138" y="40"/>
                  </a:lnTo>
                  <a:lnTo>
                    <a:pt x="1138" y="40"/>
                  </a:lnTo>
                  <a:lnTo>
                    <a:pt x="1136" y="40"/>
                  </a:lnTo>
                  <a:lnTo>
                    <a:pt x="1136" y="40"/>
                  </a:lnTo>
                  <a:lnTo>
                    <a:pt x="1134" y="40"/>
                  </a:lnTo>
                  <a:lnTo>
                    <a:pt x="1134" y="40"/>
                  </a:lnTo>
                  <a:lnTo>
                    <a:pt x="1132" y="40"/>
                  </a:lnTo>
                  <a:lnTo>
                    <a:pt x="1132" y="40"/>
                  </a:lnTo>
                  <a:lnTo>
                    <a:pt x="1128" y="38"/>
                  </a:lnTo>
                  <a:lnTo>
                    <a:pt x="1128" y="38"/>
                  </a:lnTo>
                  <a:lnTo>
                    <a:pt x="1124" y="38"/>
                  </a:lnTo>
                  <a:lnTo>
                    <a:pt x="1124" y="38"/>
                  </a:lnTo>
                  <a:lnTo>
                    <a:pt x="1124" y="38"/>
                  </a:lnTo>
                  <a:lnTo>
                    <a:pt x="1124" y="38"/>
                  </a:lnTo>
                  <a:lnTo>
                    <a:pt x="1122" y="38"/>
                  </a:lnTo>
                  <a:lnTo>
                    <a:pt x="1122" y="38"/>
                  </a:lnTo>
                  <a:lnTo>
                    <a:pt x="1120" y="40"/>
                  </a:lnTo>
                  <a:lnTo>
                    <a:pt x="1120" y="40"/>
                  </a:lnTo>
                  <a:lnTo>
                    <a:pt x="1114" y="42"/>
                  </a:lnTo>
                  <a:lnTo>
                    <a:pt x="1114" y="42"/>
                  </a:lnTo>
                  <a:lnTo>
                    <a:pt x="1112" y="44"/>
                  </a:lnTo>
                  <a:lnTo>
                    <a:pt x="1112" y="44"/>
                  </a:lnTo>
                  <a:lnTo>
                    <a:pt x="1104" y="42"/>
                  </a:lnTo>
                  <a:lnTo>
                    <a:pt x="1104" y="42"/>
                  </a:lnTo>
                  <a:lnTo>
                    <a:pt x="1102" y="44"/>
                  </a:lnTo>
                  <a:lnTo>
                    <a:pt x="1102" y="44"/>
                  </a:lnTo>
                  <a:lnTo>
                    <a:pt x="1096" y="44"/>
                  </a:lnTo>
                  <a:lnTo>
                    <a:pt x="1096" y="44"/>
                  </a:lnTo>
                  <a:lnTo>
                    <a:pt x="1094" y="42"/>
                  </a:lnTo>
                  <a:lnTo>
                    <a:pt x="1094" y="42"/>
                  </a:lnTo>
                  <a:lnTo>
                    <a:pt x="1090" y="44"/>
                  </a:lnTo>
                  <a:lnTo>
                    <a:pt x="1090" y="44"/>
                  </a:lnTo>
                  <a:lnTo>
                    <a:pt x="1088" y="44"/>
                  </a:lnTo>
                  <a:lnTo>
                    <a:pt x="1088" y="44"/>
                  </a:lnTo>
                  <a:lnTo>
                    <a:pt x="1088" y="44"/>
                  </a:lnTo>
                  <a:lnTo>
                    <a:pt x="1088" y="44"/>
                  </a:lnTo>
                  <a:lnTo>
                    <a:pt x="1080" y="44"/>
                  </a:lnTo>
                  <a:lnTo>
                    <a:pt x="1080" y="44"/>
                  </a:lnTo>
                  <a:lnTo>
                    <a:pt x="1078" y="44"/>
                  </a:lnTo>
                  <a:lnTo>
                    <a:pt x="1078" y="44"/>
                  </a:lnTo>
                  <a:lnTo>
                    <a:pt x="1072" y="44"/>
                  </a:lnTo>
                  <a:lnTo>
                    <a:pt x="1072" y="44"/>
                  </a:lnTo>
                  <a:lnTo>
                    <a:pt x="1068" y="44"/>
                  </a:lnTo>
                  <a:lnTo>
                    <a:pt x="1068" y="44"/>
                  </a:lnTo>
                  <a:lnTo>
                    <a:pt x="1066" y="42"/>
                  </a:lnTo>
                  <a:lnTo>
                    <a:pt x="1066" y="42"/>
                  </a:lnTo>
                  <a:lnTo>
                    <a:pt x="1064" y="42"/>
                  </a:lnTo>
                  <a:lnTo>
                    <a:pt x="1062" y="44"/>
                  </a:lnTo>
                  <a:lnTo>
                    <a:pt x="1062" y="44"/>
                  </a:lnTo>
                  <a:lnTo>
                    <a:pt x="1056" y="44"/>
                  </a:lnTo>
                  <a:lnTo>
                    <a:pt x="1056" y="44"/>
                  </a:lnTo>
                  <a:lnTo>
                    <a:pt x="1054" y="44"/>
                  </a:lnTo>
                  <a:lnTo>
                    <a:pt x="1054" y="44"/>
                  </a:lnTo>
                  <a:lnTo>
                    <a:pt x="1052" y="46"/>
                  </a:lnTo>
                  <a:lnTo>
                    <a:pt x="1052" y="46"/>
                  </a:lnTo>
                  <a:lnTo>
                    <a:pt x="1050" y="44"/>
                  </a:lnTo>
                  <a:lnTo>
                    <a:pt x="1050" y="44"/>
                  </a:lnTo>
                  <a:lnTo>
                    <a:pt x="1050" y="46"/>
                  </a:lnTo>
                  <a:lnTo>
                    <a:pt x="1050" y="46"/>
                  </a:lnTo>
                  <a:lnTo>
                    <a:pt x="1046" y="44"/>
                  </a:lnTo>
                  <a:lnTo>
                    <a:pt x="1046" y="44"/>
                  </a:lnTo>
                  <a:lnTo>
                    <a:pt x="1044" y="44"/>
                  </a:lnTo>
                  <a:lnTo>
                    <a:pt x="1044" y="44"/>
                  </a:lnTo>
                  <a:lnTo>
                    <a:pt x="1042" y="46"/>
                  </a:lnTo>
                  <a:lnTo>
                    <a:pt x="1042" y="46"/>
                  </a:lnTo>
                  <a:lnTo>
                    <a:pt x="1038" y="46"/>
                  </a:lnTo>
                  <a:lnTo>
                    <a:pt x="1038" y="46"/>
                  </a:lnTo>
                  <a:lnTo>
                    <a:pt x="1038" y="46"/>
                  </a:lnTo>
                  <a:lnTo>
                    <a:pt x="1038" y="46"/>
                  </a:lnTo>
                  <a:lnTo>
                    <a:pt x="1032" y="46"/>
                  </a:lnTo>
                  <a:lnTo>
                    <a:pt x="1032" y="46"/>
                  </a:lnTo>
                  <a:lnTo>
                    <a:pt x="1032" y="46"/>
                  </a:lnTo>
                  <a:lnTo>
                    <a:pt x="1032" y="46"/>
                  </a:lnTo>
                  <a:lnTo>
                    <a:pt x="1030" y="46"/>
                  </a:lnTo>
                  <a:lnTo>
                    <a:pt x="1030" y="46"/>
                  </a:lnTo>
                  <a:lnTo>
                    <a:pt x="1028" y="46"/>
                  </a:lnTo>
                  <a:lnTo>
                    <a:pt x="1028" y="46"/>
                  </a:lnTo>
                  <a:lnTo>
                    <a:pt x="1022" y="44"/>
                  </a:lnTo>
                  <a:lnTo>
                    <a:pt x="1022" y="44"/>
                  </a:lnTo>
                  <a:lnTo>
                    <a:pt x="1018" y="42"/>
                  </a:lnTo>
                  <a:lnTo>
                    <a:pt x="1018" y="42"/>
                  </a:lnTo>
                  <a:lnTo>
                    <a:pt x="1014" y="42"/>
                  </a:lnTo>
                  <a:lnTo>
                    <a:pt x="1014" y="42"/>
                  </a:lnTo>
                  <a:lnTo>
                    <a:pt x="1012" y="42"/>
                  </a:lnTo>
                  <a:lnTo>
                    <a:pt x="1012" y="42"/>
                  </a:lnTo>
                  <a:lnTo>
                    <a:pt x="1010" y="42"/>
                  </a:lnTo>
                  <a:lnTo>
                    <a:pt x="1010" y="42"/>
                  </a:lnTo>
                  <a:lnTo>
                    <a:pt x="1008" y="44"/>
                  </a:lnTo>
                  <a:lnTo>
                    <a:pt x="1008" y="44"/>
                  </a:lnTo>
                  <a:lnTo>
                    <a:pt x="1008" y="44"/>
                  </a:lnTo>
                  <a:lnTo>
                    <a:pt x="1006" y="44"/>
                  </a:lnTo>
                  <a:lnTo>
                    <a:pt x="1006" y="44"/>
                  </a:lnTo>
                  <a:lnTo>
                    <a:pt x="1002" y="44"/>
                  </a:lnTo>
                  <a:lnTo>
                    <a:pt x="1000" y="44"/>
                  </a:lnTo>
                  <a:lnTo>
                    <a:pt x="1000" y="44"/>
                  </a:lnTo>
                  <a:lnTo>
                    <a:pt x="996" y="44"/>
                  </a:lnTo>
                  <a:lnTo>
                    <a:pt x="996" y="44"/>
                  </a:lnTo>
                  <a:lnTo>
                    <a:pt x="996" y="42"/>
                  </a:lnTo>
                  <a:lnTo>
                    <a:pt x="996" y="42"/>
                  </a:lnTo>
                  <a:lnTo>
                    <a:pt x="992" y="42"/>
                  </a:lnTo>
                  <a:lnTo>
                    <a:pt x="992" y="42"/>
                  </a:lnTo>
                  <a:lnTo>
                    <a:pt x="992" y="40"/>
                  </a:lnTo>
                  <a:lnTo>
                    <a:pt x="992" y="40"/>
                  </a:lnTo>
                  <a:lnTo>
                    <a:pt x="992" y="40"/>
                  </a:lnTo>
                  <a:lnTo>
                    <a:pt x="992" y="40"/>
                  </a:lnTo>
                  <a:lnTo>
                    <a:pt x="990" y="40"/>
                  </a:lnTo>
                  <a:lnTo>
                    <a:pt x="990" y="40"/>
                  </a:lnTo>
                  <a:lnTo>
                    <a:pt x="988" y="40"/>
                  </a:lnTo>
                  <a:lnTo>
                    <a:pt x="988" y="40"/>
                  </a:lnTo>
                  <a:lnTo>
                    <a:pt x="982" y="42"/>
                  </a:lnTo>
                  <a:lnTo>
                    <a:pt x="982" y="42"/>
                  </a:lnTo>
                  <a:lnTo>
                    <a:pt x="980" y="40"/>
                  </a:lnTo>
                  <a:lnTo>
                    <a:pt x="980" y="40"/>
                  </a:lnTo>
                  <a:lnTo>
                    <a:pt x="974" y="42"/>
                  </a:lnTo>
                  <a:lnTo>
                    <a:pt x="968" y="42"/>
                  </a:lnTo>
                  <a:lnTo>
                    <a:pt x="968" y="42"/>
                  </a:lnTo>
                  <a:lnTo>
                    <a:pt x="966" y="42"/>
                  </a:lnTo>
                  <a:lnTo>
                    <a:pt x="966" y="42"/>
                  </a:lnTo>
                  <a:lnTo>
                    <a:pt x="966" y="40"/>
                  </a:lnTo>
                  <a:lnTo>
                    <a:pt x="966" y="40"/>
                  </a:lnTo>
                  <a:lnTo>
                    <a:pt x="964" y="40"/>
                  </a:lnTo>
                  <a:lnTo>
                    <a:pt x="964" y="40"/>
                  </a:lnTo>
                  <a:lnTo>
                    <a:pt x="960" y="42"/>
                  </a:lnTo>
                  <a:lnTo>
                    <a:pt x="960" y="42"/>
                  </a:lnTo>
                  <a:lnTo>
                    <a:pt x="956" y="44"/>
                  </a:lnTo>
                  <a:lnTo>
                    <a:pt x="956" y="44"/>
                  </a:lnTo>
                  <a:lnTo>
                    <a:pt x="956" y="44"/>
                  </a:lnTo>
                  <a:lnTo>
                    <a:pt x="956" y="44"/>
                  </a:lnTo>
                  <a:lnTo>
                    <a:pt x="952" y="44"/>
                  </a:lnTo>
                  <a:lnTo>
                    <a:pt x="952" y="44"/>
                  </a:lnTo>
                  <a:lnTo>
                    <a:pt x="950" y="46"/>
                  </a:lnTo>
                  <a:lnTo>
                    <a:pt x="950" y="46"/>
                  </a:lnTo>
                  <a:lnTo>
                    <a:pt x="950" y="46"/>
                  </a:lnTo>
                  <a:lnTo>
                    <a:pt x="950" y="46"/>
                  </a:lnTo>
                  <a:lnTo>
                    <a:pt x="948" y="46"/>
                  </a:lnTo>
                  <a:lnTo>
                    <a:pt x="948" y="46"/>
                  </a:lnTo>
                  <a:lnTo>
                    <a:pt x="942" y="46"/>
                  </a:lnTo>
                  <a:lnTo>
                    <a:pt x="942" y="46"/>
                  </a:lnTo>
                  <a:lnTo>
                    <a:pt x="936" y="44"/>
                  </a:lnTo>
                  <a:lnTo>
                    <a:pt x="936" y="44"/>
                  </a:lnTo>
                  <a:lnTo>
                    <a:pt x="934" y="42"/>
                  </a:lnTo>
                  <a:lnTo>
                    <a:pt x="934" y="42"/>
                  </a:lnTo>
                  <a:lnTo>
                    <a:pt x="930" y="42"/>
                  </a:lnTo>
                  <a:lnTo>
                    <a:pt x="930" y="42"/>
                  </a:lnTo>
                  <a:lnTo>
                    <a:pt x="930" y="40"/>
                  </a:lnTo>
                  <a:lnTo>
                    <a:pt x="930" y="40"/>
                  </a:lnTo>
                  <a:lnTo>
                    <a:pt x="922" y="42"/>
                  </a:lnTo>
                  <a:lnTo>
                    <a:pt x="912" y="42"/>
                  </a:lnTo>
                  <a:lnTo>
                    <a:pt x="912" y="42"/>
                  </a:lnTo>
                  <a:lnTo>
                    <a:pt x="910" y="44"/>
                  </a:lnTo>
                  <a:lnTo>
                    <a:pt x="910" y="44"/>
                  </a:lnTo>
                  <a:lnTo>
                    <a:pt x="908" y="44"/>
                  </a:lnTo>
                  <a:lnTo>
                    <a:pt x="908" y="44"/>
                  </a:lnTo>
                  <a:lnTo>
                    <a:pt x="908" y="44"/>
                  </a:lnTo>
                  <a:lnTo>
                    <a:pt x="908" y="44"/>
                  </a:lnTo>
                  <a:lnTo>
                    <a:pt x="902" y="46"/>
                  </a:lnTo>
                  <a:lnTo>
                    <a:pt x="902" y="46"/>
                  </a:lnTo>
                  <a:lnTo>
                    <a:pt x="900" y="44"/>
                  </a:lnTo>
                  <a:lnTo>
                    <a:pt x="900" y="44"/>
                  </a:lnTo>
                  <a:lnTo>
                    <a:pt x="896" y="44"/>
                  </a:lnTo>
                  <a:lnTo>
                    <a:pt x="892" y="44"/>
                  </a:lnTo>
                  <a:lnTo>
                    <a:pt x="892" y="44"/>
                  </a:lnTo>
                  <a:lnTo>
                    <a:pt x="890" y="44"/>
                  </a:lnTo>
                  <a:lnTo>
                    <a:pt x="890" y="44"/>
                  </a:lnTo>
                  <a:lnTo>
                    <a:pt x="888" y="46"/>
                  </a:lnTo>
                  <a:lnTo>
                    <a:pt x="888" y="46"/>
                  </a:lnTo>
                  <a:lnTo>
                    <a:pt x="882" y="44"/>
                  </a:lnTo>
                  <a:lnTo>
                    <a:pt x="882" y="44"/>
                  </a:lnTo>
                  <a:lnTo>
                    <a:pt x="876" y="42"/>
                  </a:lnTo>
                  <a:lnTo>
                    <a:pt x="876" y="42"/>
                  </a:lnTo>
                  <a:lnTo>
                    <a:pt x="874" y="42"/>
                  </a:lnTo>
                  <a:lnTo>
                    <a:pt x="870" y="42"/>
                  </a:lnTo>
                  <a:lnTo>
                    <a:pt x="870" y="42"/>
                  </a:lnTo>
                  <a:lnTo>
                    <a:pt x="866" y="44"/>
                  </a:lnTo>
                  <a:lnTo>
                    <a:pt x="866" y="44"/>
                  </a:lnTo>
                  <a:lnTo>
                    <a:pt x="862" y="46"/>
                  </a:lnTo>
                  <a:lnTo>
                    <a:pt x="862" y="46"/>
                  </a:lnTo>
                  <a:lnTo>
                    <a:pt x="858" y="46"/>
                  </a:lnTo>
                  <a:lnTo>
                    <a:pt x="858" y="46"/>
                  </a:lnTo>
                  <a:lnTo>
                    <a:pt x="856" y="44"/>
                  </a:lnTo>
                  <a:lnTo>
                    <a:pt x="856" y="44"/>
                  </a:lnTo>
                  <a:lnTo>
                    <a:pt x="852" y="44"/>
                  </a:lnTo>
                  <a:lnTo>
                    <a:pt x="852" y="44"/>
                  </a:lnTo>
                  <a:lnTo>
                    <a:pt x="850" y="44"/>
                  </a:lnTo>
                  <a:lnTo>
                    <a:pt x="850" y="44"/>
                  </a:lnTo>
                  <a:lnTo>
                    <a:pt x="848" y="40"/>
                  </a:lnTo>
                  <a:lnTo>
                    <a:pt x="846" y="40"/>
                  </a:lnTo>
                  <a:lnTo>
                    <a:pt x="846" y="40"/>
                  </a:lnTo>
                  <a:lnTo>
                    <a:pt x="844" y="42"/>
                  </a:lnTo>
                  <a:lnTo>
                    <a:pt x="844" y="42"/>
                  </a:lnTo>
                  <a:lnTo>
                    <a:pt x="840" y="42"/>
                  </a:lnTo>
                  <a:lnTo>
                    <a:pt x="836" y="40"/>
                  </a:lnTo>
                  <a:lnTo>
                    <a:pt x="836" y="40"/>
                  </a:lnTo>
                  <a:lnTo>
                    <a:pt x="834" y="38"/>
                  </a:lnTo>
                  <a:lnTo>
                    <a:pt x="834" y="38"/>
                  </a:lnTo>
                  <a:lnTo>
                    <a:pt x="830" y="40"/>
                  </a:lnTo>
                  <a:lnTo>
                    <a:pt x="828" y="38"/>
                  </a:lnTo>
                  <a:lnTo>
                    <a:pt x="828" y="38"/>
                  </a:lnTo>
                  <a:lnTo>
                    <a:pt x="820" y="40"/>
                  </a:lnTo>
                  <a:lnTo>
                    <a:pt x="820" y="40"/>
                  </a:lnTo>
                  <a:lnTo>
                    <a:pt x="820" y="40"/>
                  </a:lnTo>
                  <a:lnTo>
                    <a:pt x="820" y="40"/>
                  </a:lnTo>
                  <a:lnTo>
                    <a:pt x="816" y="42"/>
                  </a:lnTo>
                  <a:lnTo>
                    <a:pt x="816" y="42"/>
                  </a:lnTo>
                  <a:lnTo>
                    <a:pt x="812" y="40"/>
                  </a:lnTo>
                  <a:lnTo>
                    <a:pt x="812" y="40"/>
                  </a:lnTo>
                  <a:lnTo>
                    <a:pt x="808" y="40"/>
                  </a:lnTo>
                  <a:lnTo>
                    <a:pt x="808" y="40"/>
                  </a:lnTo>
                  <a:lnTo>
                    <a:pt x="806" y="40"/>
                  </a:lnTo>
                  <a:lnTo>
                    <a:pt x="806" y="40"/>
                  </a:lnTo>
                  <a:lnTo>
                    <a:pt x="804" y="40"/>
                  </a:lnTo>
                  <a:lnTo>
                    <a:pt x="804" y="40"/>
                  </a:lnTo>
                  <a:lnTo>
                    <a:pt x="802" y="38"/>
                  </a:lnTo>
                  <a:lnTo>
                    <a:pt x="802" y="38"/>
                  </a:lnTo>
                  <a:lnTo>
                    <a:pt x="800" y="40"/>
                  </a:lnTo>
                  <a:lnTo>
                    <a:pt x="800" y="40"/>
                  </a:lnTo>
                  <a:lnTo>
                    <a:pt x="800" y="40"/>
                  </a:lnTo>
                  <a:lnTo>
                    <a:pt x="794" y="42"/>
                  </a:lnTo>
                  <a:lnTo>
                    <a:pt x="794" y="42"/>
                  </a:lnTo>
                  <a:lnTo>
                    <a:pt x="792" y="40"/>
                  </a:lnTo>
                  <a:lnTo>
                    <a:pt x="792" y="40"/>
                  </a:lnTo>
                  <a:lnTo>
                    <a:pt x="790" y="40"/>
                  </a:lnTo>
                  <a:lnTo>
                    <a:pt x="790" y="40"/>
                  </a:lnTo>
                  <a:lnTo>
                    <a:pt x="790" y="40"/>
                  </a:lnTo>
                  <a:lnTo>
                    <a:pt x="788" y="42"/>
                  </a:lnTo>
                  <a:lnTo>
                    <a:pt x="788" y="42"/>
                  </a:lnTo>
                  <a:lnTo>
                    <a:pt x="786" y="42"/>
                  </a:lnTo>
                  <a:lnTo>
                    <a:pt x="786" y="42"/>
                  </a:lnTo>
                  <a:lnTo>
                    <a:pt x="782" y="40"/>
                  </a:lnTo>
                  <a:lnTo>
                    <a:pt x="782" y="40"/>
                  </a:lnTo>
                  <a:lnTo>
                    <a:pt x="778" y="40"/>
                  </a:lnTo>
                  <a:lnTo>
                    <a:pt x="778" y="40"/>
                  </a:lnTo>
                  <a:lnTo>
                    <a:pt x="776" y="42"/>
                  </a:lnTo>
                  <a:lnTo>
                    <a:pt x="772" y="42"/>
                  </a:lnTo>
                  <a:lnTo>
                    <a:pt x="772" y="42"/>
                  </a:lnTo>
                  <a:lnTo>
                    <a:pt x="770" y="42"/>
                  </a:lnTo>
                  <a:lnTo>
                    <a:pt x="770" y="42"/>
                  </a:lnTo>
                  <a:lnTo>
                    <a:pt x="766" y="40"/>
                  </a:lnTo>
                  <a:lnTo>
                    <a:pt x="766" y="40"/>
                  </a:lnTo>
                  <a:lnTo>
                    <a:pt x="764" y="40"/>
                  </a:lnTo>
                  <a:lnTo>
                    <a:pt x="764" y="40"/>
                  </a:lnTo>
                  <a:lnTo>
                    <a:pt x="762" y="42"/>
                  </a:lnTo>
                  <a:lnTo>
                    <a:pt x="762" y="42"/>
                  </a:lnTo>
                  <a:lnTo>
                    <a:pt x="758" y="42"/>
                  </a:lnTo>
                  <a:lnTo>
                    <a:pt x="758" y="42"/>
                  </a:lnTo>
                  <a:lnTo>
                    <a:pt x="756" y="42"/>
                  </a:lnTo>
                  <a:lnTo>
                    <a:pt x="756" y="42"/>
                  </a:lnTo>
                  <a:lnTo>
                    <a:pt x="752" y="42"/>
                  </a:lnTo>
                  <a:lnTo>
                    <a:pt x="752" y="42"/>
                  </a:lnTo>
                  <a:lnTo>
                    <a:pt x="744" y="44"/>
                  </a:lnTo>
                  <a:lnTo>
                    <a:pt x="744" y="44"/>
                  </a:lnTo>
                  <a:lnTo>
                    <a:pt x="738" y="42"/>
                  </a:lnTo>
                  <a:lnTo>
                    <a:pt x="738" y="42"/>
                  </a:lnTo>
                  <a:lnTo>
                    <a:pt x="734" y="40"/>
                  </a:lnTo>
                  <a:lnTo>
                    <a:pt x="734" y="40"/>
                  </a:lnTo>
                  <a:lnTo>
                    <a:pt x="732" y="42"/>
                  </a:lnTo>
                  <a:lnTo>
                    <a:pt x="732" y="42"/>
                  </a:lnTo>
                  <a:lnTo>
                    <a:pt x="728" y="42"/>
                  </a:lnTo>
                  <a:lnTo>
                    <a:pt x="726" y="42"/>
                  </a:lnTo>
                  <a:lnTo>
                    <a:pt x="726" y="42"/>
                  </a:lnTo>
                  <a:lnTo>
                    <a:pt x="724" y="42"/>
                  </a:lnTo>
                  <a:lnTo>
                    <a:pt x="724" y="42"/>
                  </a:lnTo>
                  <a:lnTo>
                    <a:pt x="720" y="42"/>
                  </a:lnTo>
                  <a:lnTo>
                    <a:pt x="720" y="42"/>
                  </a:lnTo>
                  <a:lnTo>
                    <a:pt x="718" y="42"/>
                  </a:lnTo>
                  <a:lnTo>
                    <a:pt x="718" y="42"/>
                  </a:lnTo>
                  <a:lnTo>
                    <a:pt x="712" y="42"/>
                  </a:lnTo>
                  <a:lnTo>
                    <a:pt x="712" y="42"/>
                  </a:lnTo>
                  <a:lnTo>
                    <a:pt x="710" y="42"/>
                  </a:lnTo>
                  <a:lnTo>
                    <a:pt x="710" y="42"/>
                  </a:lnTo>
                  <a:lnTo>
                    <a:pt x="706" y="42"/>
                  </a:lnTo>
                  <a:lnTo>
                    <a:pt x="706" y="42"/>
                  </a:lnTo>
                  <a:lnTo>
                    <a:pt x="704" y="44"/>
                  </a:lnTo>
                  <a:lnTo>
                    <a:pt x="704" y="44"/>
                  </a:lnTo>
                  <a:lnTo>
                    <a:pt x="702" y="42"/>
                  </a:lnTo>
                  <a:lnTo>
                    <a:pt x="702" y="42"/>
                  </a:lnTo>
                  <a:lnTo>
                    <a:pt x="696" y="44"/>
                  </a:lnTo>
                  <a:lnTo>
                    <a:pt x="696" y="44"/>
                  </a:lnTo>
                  <a:lnTo>
                    <a:pt x="692" y="44"/>
                  </a:lnTo>
                  <a:lnTo>
                    <a:pt x="692" y="44"/>
                  </a:lnTo>
                  <a:lnTo>
                    <a:pt x="690" y="44"/>
                  </a:lnTo>
                  <a:lnTo>
                    <a:pt x="690" y="44"/>
                  </a:lnTo>
                  <a:lnTo>
                    <a:pt x="688" y="44"/>
                  </a:lnTo>
                  <a:lnTo>
                    <a:pt x="688" y="44"/>
                  </a:lnTo>
                  <a:lnTo>
                    <a:pt x="686" y="44"/>
                  </a:lnTo>
                  <a:lnTo>
                    <a:pt x="686" y="44"/>
                  </a:lnTo>
                  <a:lnTo>
                    <a:pt x="680" y="44"/>
                  </a:lnTo>
                  <a:lnTo>
                    <a:pt x="680" y="44"/>
                  </a:lnTo>
                  <a:lnTo>
                    <a:pt x="676" y="44"/>
                  </a:lnTo>
                  <a:lnTo>
                    <a:pt x="676" y="44"/>
                  </a:lnTo>
                  <a:lnTo>
                    <a:pt x="668" y="44"/>
                  </a:lnTo>
                  <a:lnTo>
                    <a:pt x="660" y="42"/>
                  </a:lnTo>
                  <a:lnTo>
                    <a:pt x="660" y="42"/>
                  </a:lnTo>
                  <a:lnTo>
                    <a:pt x="658" y="42"/>
                  </a:lnTo>
                  <a:lnTo>
                    <a:pt x="658" y="42"/>
                  </a:lnTo>
                  <a:lnTo>
                    <a:pt x="654" y="42"/>
                  </a:lnTo>
                  <a:lnTo>
                    <a:pt x="652" y="42"/>
                  </a:lnTo>
                  <a:lnTo>
                    <a:pt x="652" y="42"/>
                  </a:lnTo>
                  <a:lnTo>
                    <a:pt x="648" y="42"/>
                  </a:lnTo>
                  <a:lnTo>
                    <a:pt x="648" y="42"/>
                  </a:lnTo>
                  <a:lnTo>
                    <a:pt x="646" y="42"/>
                  </a:lnTo>
                  <a:lnTo>
                    <a:pt x="646" y="42"/>
                  </a:lnTo>
                  <a:lnTo>
                    <a:pt x="636" y="42"/>
                  </a:lnTo>
                  <a:lnTo>
                    <a:pt x="636" y="42"/>
                  </a:lnTo>
                  <a:lnTo>
                    <a:pt x="636" y="42"/>
                  </a:lnTo>
                  <a:lnTo>
                    <a:pt x="636" y="42"/>
                  </a:lnTo>
                  <a:lnTo>
                    <a:pt x="636" y="42"/>
                  </a:lnTo>
                  <a:lnTo>
                    <a:pt x="636" y="42"/>
                  </a:lnTo>
                  <a:lnTo>
                    <a:pt x="636" y="42"/>
                  </a:lnTo>
                  <a:lnTo>
                    <a:pt x="636" y="42"/>
                  </a:lnTo>
                  <a:lnTo>
                    <a:pt x="634" y="42"/>
                  </a:lnTo>
                  <a:lnTo>
                    <a:pt x="634" y="42"/>
                  </a:lnTo>
                  <a:lnTo>
                    <a:pt x="630" y="42"/>
                  </a:lnTo>
                  <a:lnTo>
                    <a:pt x="630" y="42"/>
                  </a:lnTo>
                  <a:lnTo>
                    <a:pt x="628" y="42"/>
                  </a:lnTo>
                  <a:lnTo>
                    <a:pt x="628" y="42"/>
                  </a:lnTo>
                  <a:lnTo>
                    <a:pt x="622" y="42"/>
                  </a:lnTo>
                  <a:lnTo>
                    <a:pt x="622" y="42"/>
                  </a:lnTo>
                  <a:lnTo>
                    <a:pt x="614" y="42"/>
                  </a:lnTo>
                  <a:lnTo>
                    <a:pt x="614" y="42"/>
                  </a:lnTo>
                  <a:lnTo>
                    <a:pt x="612" y="42"/>
                  </a:lnTo>
                  <a:lnTo>
                    <a:pt x="608" y="42"/>
                  </a:lnTo>
                  <a:lnTo>
                    <a:pt x="608" y="42"/>
                  </a:lnTo>
                  <a:lnTo>
                    <a:pt x="608" y="42"/>
                  </a:lnTo>
                  <a:lnTo>
                    <a:pt x="608" y="42"/>
                  </a:lnTo>
                  <a:lnTo>
                    <a:pt x="606" y="42"/>
                  </a:lnTo>
                  <a:lnTo>
                    <a:pt x="606" y="42"/>
                  </a:lnTo>
                  <a:lnTo>
                    <a:pt x="604" y="42"/>
                  </a:lnTo>
                  <a:lnTo>
                    <a:pt x="604" y="42"/>
                  </a:lnTo>
                  <a:lnTo>
                    <a:pt x="600" y="42"/>
                  </a:lnTo>
                  <a:lnTo>
                    <a:pt x="600" y="42"/>
                  </a:lnTo>
                  <a:lnTo>
                    <a:pt x="596" y="42"/>
                  </a:lnTo>
                  <a:lnTo>
                    <a:pt x="596" y="42"/>
                  </a:lnTo>
                  <a:lnTo>
                    <a:pt x="594" y="42"/>
                  </a:lnTo>
                  <a:lnTo>
                    <a:pt x="594" y="42"/>
                  </a:lnTo>
                  <a:lnTo>
                    <a:pt x="588" y="42"/>
                  </a:lnTo>
                  <a:lnTo>
                    <a:pt x="588" y="42"/>
                  </a:lnTo>
                  <a:lnTo>
                    <a:pt x="586" y="42"/>
                  </a:lnTo>
                  <a:lnTo>
                    <a:pt x="586" y="42"/>
                  </a:lnTo>
                  <a:lnTo>
                    <a:pt x="582" y="42"/>
                  </a:lnTo>
                  <a:lnTo>
                    <a:pt x="582" y="42"/>
                  </a:lnTo>
                  <a:lnTo>
                    <a:pt x="580" y="42"/>
                  </a:lnTo>
                  <a:lnTo>
                    <a:pt x="580" y="42"/>
                  </a:lnTo>
                  <a:lnTo>
                    <a:pt x="576" y="42"/>
                  </a:lnTo>
                  <a:lnTo>
                    <a:pt x="576" y="42"/>
                  </a:lnTo>
                  <a:lnTo>
                    <a:pt x="574" y="42"/>
                  </a:lnTo>
                  <a:lnTo>
                    <a:pt x="574" y="42"/>
                  </a:lnTo>
                  <a:lnTo>
                    <a:pt x="570" y="42"/>
                  </a:lnTo>
                  <a:lnTo>
                    <a:pt x="570" y="42"/>
                  </a:lnTo>
                  <a:lnTo>
                    <a:pt x="566" y="42"/>
                  </a:lnTo>
                  <a:lnTo>
                    <a:pt x="566" y="42"/>
                  </a:lnTo>
                  <a:lnTo>
                    <a:pt x="564" y="42"/>
                  </a:lnTo>
                  <a:lnTo>
                    <a:pt x="564" y="42"/>
                  </a:lnTo>
                  <a:lnTo>
                    <a:pt x="560" y="42"/>
                  </a:lnTo>
                  <a:lnTo>
                    <a:pt x="560" y="42"/>
                  </a:lnTo>
                  <a:lnTo>
                    <a:pt x="542" y="42"/>
                  </a:lnTo>
                  <a:lnTo>
                    <a:pt x="542" y="42"/>
                  </a:lnTo>
                  <a:lnTo>
                    <a:pt x="540" y="44"/>
                  </a:lnTo>
                  <a:lnTo>
                    <a:pt x="540" y="44"/>
                  </a:lnTo>
                  <a:lnTo>
                    <a:pt x="536" y="42"/>
                  </a:lnTo>
                  <a:lnTo>
                    <a:pt x="532" y="44"/>
                  </a:lnTo>
                  <a:lnTo>
                    <a:pt x="532" y="44"/>
                  </a:lnTo>
                  <a:lnTo>
                    <a:pt x="528" y="42"/>
                  </a:lnTo>
                  <a:lnTo>
                    <a:pt x="528" y="42"/>
                  </a:lnTo>
                  <a:lnTo>
                    <a:pt x="528" y="42"/>
                  </a:lnTo>
                  <a:lnTo>
                    <a:pt x="526" y="44"/>
                  </a:lnTo>
                  <a:lnTo>
                    <a:pt x="526" y="44"/>
                  </a:lnTo>
                  <a:lnTo>
                    <a:pt x="518" y="44"/>
                  </a:lnTo>
                  <a:lnTo>
                    <a:pt x="518" y="44"/>
                  </a:lnTo>
                  <a:lnTo>
                    <a:pt x="514" y="46"/>
                  </a:lnTo>
                  <a:lnTo>
                    <a:pt x="514" y="46"/>
                  </a:lnTo>
                  <a:lnTo>
                    <a:pt x="510" y="46"/>
                  </a:lnTo>
                  <a:lnTo>
                    <a:pt x="510" y="46"/>
                  </a:lnTo>
                  <a:lnTo>
                    <a:pt x="508" y="46"/>
                  </a:lnTo>
                  <a:lnTo>
                    <a:pt x="508" y="46"/>
                  </a:lnTo>
                  <a:lnTo>
                    <a:pt x="504" y="46"/>
                  </a:lnTo>
                  <a:lnTo>
                    <a:pt x="504" y="46"/>
                  </a:lnTo>
                  <a:lnTo>
                    <a:pt x="500" y="46"/>
                  </a:lnTo>
                  <a:lnTo>
                    <a:pt x="500" y="46"/>
                  </a:lnTo>
                  <a:lnTo>
                    <a:pt x="500" y="46"/>
                  </a:lnTo>
                  <a:lnTo>
                    <a:pt x="500" y="46"/>
                  </a:lnTo>
                  <a:lnTo>
                    <a:pt x="498" y="46"/>
                  </a:lnTo>
                  <a:lnTo>
                    <a:pt x="498" y="46"/>
                  </a:lnTo>
                  <a:lnTo>
                    <a:pt x="498" y="46"/>
                  </a:lnTo>
                  <a:lnTo>
                    <a:pt x="498" y="46"/>
                  </a:lnTo>
                  <a:lnTo>
                    <a:pt x="498" y="46"/>
                  </a:lnTo>
                  <a:lnTo>
                    <a:pt x="498" y="46"/>
                  </a:lnTo>
                  <a:lnTo>
                    <a:pt x="496" y="46"/>
                  </a:lnTo>
                  <a:lnTo>
                    <a:pt x="496" y="46"/>
                  </a:lnTo>
                  <a:lnTo>
                    <a:pt x="494" y="46"/>
                  </a:lnTo>
                  <a:lnTo>
                    <a:pt x="494" y="46"/>
                  </a:lnTo>
                  <a:lnTo>
                    <a:pt x="490" y="46"/>
                  </a:lnTo>
                  <a:lnTo>
                    <a:pt x="490" y="46"/>
                  </a:lnTo>
                  <a:lnTo>
                    <a:pt x="486" y="44"/>
                  </a:lnTo>
                  <a:lnTo>
                    <a:pt x="486" y="44"/>
                  </a:lnTo>
                  <a:lnTo>
                    <a:pt x="484" y="44"/>
                  </a:lnTo>
                  <a:lnTo>
                    <a:pt x="484" y="44"/>
                  </a:lnTo>
                  <a:lnTo>
                    <a:pt x="482" y="44"/>
                  </a:lnTo>
                  <a:lnTo>
                    <a:pt x="482" y="44"/>
                  </a:lnTo>
                  <a:lnTo>
                    <a:pt x="478" y="44"/>
                  </a:lnTo>
                  <a:lnTo>
                    <a:pt x="478" y="44"/>
                  </a:lnTo>
                  <a:lnTo>
                    <a:pt x="476" y="44"/>
                  </a:lnTo>
                  <a:lnTo>
                    <a:pt x="476" y="44"/>
                  </a:lnTo>
                  <a:lnTo>
                    <a:pt x="472" y="46"/>
                  </a:lnTo>
                  <a:lnTo>
                    <a:pt x="468" y="44"/>
                  </a:lnTo>
                  <a:lnTo>
                    <a:pt x="468" y="44"/>
                  </a:lnTo>
                  <a:lnTo>
                    <a:pt x="466" y="46"/>
                  </a:lnTo>
                  <a:lnTo>
                    <a:pt x="464" y="46"/>
                  </a:lnTo>
                  <a:lnTo>
                    <a:pt x="464" y="46"/>
                  </a:lnTo>
                  <a:lnTo>
                    <a:pt x="464" y="44"/>
                  </a:lnTo>
                  <a:lnTo>
                    <a:pt x="464" y="44"/>
                  </a:lnTo>
                  <a:lnTo>
                    <a:pt x="462" y="44"/>
                  </a:lnTo>
                  <a:lnTo>
                    <a:pt x="462" y="44"/>
                  </a:lnTo>
                  <a:lnTo>
                    <a:pt x="462" y="42"/>
                  </a:lnTo>
                  <a:lnTo>
                    <a:pt x="462" y="42"/>
                  </a:lnTo>
                  <a:lnTo>
                    <a:pt x="456" y="42"/>
                  </a:lnTo>
                  <a:lnTo>
                    <a:pt x="456" y="42"/>
                  </a:lnTo>
                  <a:lnTo>
                    <a:pt x="450" y="42"/>
                  </a:lnTo>
                  <a:lnTo>
                    <a:pt x="450" y="42"/>
                  </a:lnTo>
                  <a:lnTo>
                    <a:pt x="448" y="44"/>
                  </a:lnTo>
                  <a:lnTo>
                    <a:pt x="448" y="44"/>
                  </a:lnTo>
                  <a:lnTo>
                    <a:pt x="442" y="44"/>
                  </a:lnTo>
                  <a:lnTo>
                    <a:pt x="442" y="44"/>
                  </a:lnTo>
                  <a:lnTo>
                    <a:pt x="438" y="44"/>
                  </a:lnTo>
                  <a:lnTo>
                    <a:pt x="438" y="44"/>
                  </a:lnTo>
                  <a:lnTo>
                    <a:pt x="436" y="46"/>
                  </a:lnTo>
                  <a:lnTo>
                    <a:pt x="436" y="46"/>
                  </a:lnTo>
                  <a:lnTo>
                    <a:pt x="432" y="44"/>
                  </a:lnTo>
                  <a:lnTo>
                    <a:pt x="432" y="44"/>
                  </a:lnTo>
                  <a:lnTo>
                    <a:pt x="428" y="44"/>
                  </a:lnTo>
                  <a:lnTo>
                    <a:pt x="428" y="44"/>
                  </a:lnTo>
                  <a:lnTo>
                    <a:pt x="428" y="44"/>
                  </a:lnTo>
                  <a:lnTo>
                    <a:pt x="428" y="44"/>
                  </a:lnTo>
                  <a:lnTo>
                    <a:pt x="426" y="44"/>
                  </a:lnTo>
                  <a:lnTo>
                    <a:pt x="426" y="44"/>
                  </a:lnTo>
                  <a:lnTo>
                    <a:pt x="426" y="44"/>
                  </a:lnTo>
                  <a:lnTo>
                    <a:pt x="426" y="44"/>
                  </a:lnTo>
                  <a:lnTo>
                    <a:pt x="420" y="42"/>
                  </a:lnTo>
                  <a:lnTo>
                    <a:pt x="420" y="42"/>
                  </a:lnTo>
                  <a:lnTo>
                    <a:pt x="418" y="44"/>
                  </a:lnTo>
                  <a:lnTo>
                    <a:pt x="418" y="44"/>
                  </a:lnTo>
                  <a:lnTo>
                    <a:pt x="416" y="42"/>
                  </a:lnTo>
                  <a:lnTo>
                    <a:pt x="416" y="40"/>
                  </a:lnTo>
                  <a:lnTo>
                    <a:pt x="416" y="40"/>
                  </a:lnTo>
                  <a:lnTo>
                    <a:pt x="412" y="40"/>
                  </a:lnTo>
                  <a:lnTo>
                    <a:pt x="412" y="40"/>
                  </a:lnTo>
                  <a:lnTo>
                    <a:pt x="412" y="42"/>
                  </a:lnTo>
                  <a:lnTo>
                    <a:pt x="412" y="42"/>
                  </a:lnTo>
                  <a:lnTo>
                    <a:pt x="410" y="44"/>
                  </a:lnTo>
                  <a:lnTo>
                    <a:pt x="410" y="44"/>
                  </a:lnTo>
                  <a:lnTo>
                    <a:pt x="404" y="44"/>
                  </a:lnTo>
                  <a:lnTo>
                    <a:pt x="404" y="44"/>
                  </a:lnTo>
                  <a:lnTo>
                    <a:pt x="400" y="44"/>
                  </a:lnTo>
                  <a:lnTo>
                    <a:pt x="400" y="44"/>
                  </a:lnTo>
                  <a:lnTo>
                    <a:pt x="396" y="42"/>
                  </a:lnTo>
                  <a:lnTo>
                    <a:pt x="396" y="42"/>
                  </a:lnTo>
                  <a:lnTo>
                    <a:pt x="394" y="44"/>
                  </a:lnTo>
                  <a:lnTo>
                    <a:pt x="394" y="44"/>
                  </a:lnTo>
                  <a:lnTo>
                    <a:pt x="390" y="44"/>
                  </a:lnTo>
                  <a:lnTo>
                    <a:pt x="390" y="44"/>
                  </a:lnTo>
                  <a:lnTo>
                    <a:pt x="386" y="42"/>
                  </a:lnTo>
                  <a:lnTo>
                    <a:pt x="386" y="42"/>
                  </a:lnTo>
                  <a:lnTo>
                    <a:pt x="376" y="44"/>
                  </a:lnTo>
                  <a:lnTo>
                    <a:pt x="376" y="44"/>
                  </a:lnTo>
                  <a:lnTo>
                    <a:pt x="374" y="42"/>
                  </a:lnTo>
                  <a:lnTo>
                    <a:pt x="374" y="42"/>
                  </a:lnTo>
                  <a:lnTo>
                    <a:pt x="368" y="42"/>
                  </a:lnTo>
                  <a:lnTo>
                    <a:pt x="368" y="42"/>
                  </a:lnTo>
                  <a:lnTo>
                    <a:pt x="366" y="42"/>
                  </a:lnTo>
                  <a:lnTo>
                    <a:pt x="366" y="42"/>
                  </a:lnTo>
                  <a:lnTo>
                    <a:pt x="362" y="42"/>
                  </a:lnTo>
                  <a:lnTo>
                    <a:pt x="362" y="42"/>
                  </a:lnTo>
                  <a:lnTo>
                    <a:pt x="362" y="42"/>
                  </a:lnTo>
                  <a:lnTo>
                    <a:pt x="362" y="42"/>
                  </a:lnTo>
                  <a:lnTo>
                    <a:pt x="362" y="42"/>
                  </a:lnTo>
                  <a:lnTo>
                    <a:pt x="362" y="42"/>
                  </a:lnTo>
                  <a:lnTo>
                    <a:pt x="360" y="42"/>
                  </a:lnTo>
                  <a:lnTo>
                    <a:pt x="360" y="42"/>
                  </a:lnTo>
                  <a:lnTo>
                    <a:pt x="358" y="42"/>
                  </a:lnTo>
                  <a:lnTo>
                    <a:pt x="358" y="42"/>
                  </a:lnTo>
                  <a:lnTo>
                    <a:pt x="352" y="44"/>
                  </a:lnTo>
                  <a:lnTo>
                    <a:pt x="352" y="44"/>
                  </a:lnTo>
                  <a:lnTo>
                    <a:pt x="344" y="42"/>
                  </a:lnTo>
                  <a:lnTo>
                    <a:pt x="344" y="42"/>
                  </a:lnTo>
                  <a:lnTo>
                    <a:pt x="342" y="44"/>
                  </a:lnTo>
                  <a:lnTo>
                    <a:pt x="342" y="44"/>
                  </a:lnTo>
                  <a:lnTo>
                    <a:pt x="338" y="42"/>
                  </a:lnTo>
                  <a:lnTo>
                    <a:pt x="338" y="42"/>
                  </a:lnTo>
                  <a:lnTo>
                    <a:pt x="330" y="44"/>
                  </a:lnTo>
                  <a:lnTo>
                    <a:pt x="330" y="44"/>
                  </a:lnTo>
                  <a:lnTo>
                    <a:pt x="328" y="44"/>
                  </a:lnTo>
                  <a:lnTo>
                    <a:pt x="328" y="44"/>
                  </a:lnTo>
                  <a:lnTo>
                    <a:pt x="322" y="42"/>
                  </a:lnTo>
                  <a:lnTo>
                    <a:pt x="322" y="42"/>
                  </a:lnTo>
                  <a:lnTo>
                    <a:pt x="316" y="42"/>
                  </a:lnTo>
                  <a:lnTo>
                    <a:pt x="316" y="42"/>
                  </a:lnTo>
                  <a:lnTo>
                    <a:pt x="316" y="42"/>
                  </a:lnTo>
                  <a:lnTo>
                    <a:pt x="316" y="42"/>
                  </a:lnTo>
                  <a:lnTo>
                    <a:pt x="316" y="42"/>
                  </a:lnTo>
                  <a:lnTo>
                    <a:pt x="316" y="42"/>
                  </a:lnTo>
                  <a:lnTo>
                    <a:pt x="314" y="42"/>
                  </a:lnTo>
                  <a:lnTo>
                    <a:pt x="314" y="42"/>
                  </a:lnTo>
                  <a:lnTo>
                    <a:pt x="310" y="42"/>
                  </a:lnTo>
                  <a:lnTo>
                    <a:pt x="310" y="42"/>
                  </a:lnTo>
                  <a:lnTo>
                    <a:pt x="310" y="40"/>
                  </a:lnTo>
                  <a:lnTo>
                    <a:pt x="310" y="40"/>
                  </a:lnTo>
                  <a:lnTo>
                    <a:pt x="308" y="40"/>
                  </a:lnTo>
                  <a:lnTo>
                    <a:pt x="308" y="42"/>
                  </a:lnTo>
                  <a:lnTo>
                    <a:pt x="308" y="42"/>
                  </a:lnTo>
                  <a:lnTo>
                    <a:pt x="306" y="42"/>
                  </a:lnTo>
                  <a:lnTo>
                    <a:pt x="306" y="42"/>
                  </a:lnTo>
                  <a:lnTo>
                    <a:pt x="298" y="42"/>
                  </a:lnTo>
                  <a:lnTo>
                    <a:pt x="298" y="42"/>
                  </a:lnTo>
                  <a:lnTo>
                    <a:pt x="296" y="42"/>
                  </a:lnTo>
                  <a:lnTo>
                    <a:pt x="296" y="42"/>
                  </a:lnTo>
                  <a:lnTo>
                    <a:pt x="294" y="42"/>
                  </a:lnTo>
                  <a:lnTo>
                    <a:pt x="294" y="42"/>
                  </a:lnTo>
                  <a:lnTo>
                    <a:pt x="290" y="42"/>
                  </a:lnTo>
                  <a:lnTo>
                    <a:pt x="290" y="42"/>
                  </a:lnTo>
                  <a:lnTo>
                    <a:pt x="288" y="42"/>
                  </a:lnTo>
                  <a:lnTo>
                    <a:pt x="288" y="42"/>
                  </a:lnTo>
                  <a:lnTo>
                    <a:pt x="286" y="42"/>
                  </a:lnTo>
                  <a:lnTo>
                    <a:pt x="286" y="42"/>
                  </a:lnTo>
                  <a:lnTo>
                    <a:pt x="286" y="40"/>
                  </a:lnTo>
                  <a:lnTo>
                    <a:pt x="286" y="40"/>
                  </a:lnTo>
                  <a:lnTo>
                    <a:pt x="282" y="42"/>
                  </a:lnTo>
                  <a:lnTo>
                    <a:pt x="282" y="42"/>
                  </a:lnTo>
                  <a:lnTo>
                    <a:pt x="278" y="40"/>
                  </a:lnTo>
                  <a:lnTo>
                    <a:pt x="278" y="40"/>
                  </a:lnTo>
                  <a:lnTo>
                    <a:pt x="276" y="40"/>
                  </a:lnTo>
                  <a:lnTo>
                    <a:pt x="274" y="40"/>
                  </a:lnTo>
                  <a:lnTo>
                    <a:pt x="274" y="40"/>
                  </a:lnTo>
                  <a:lnTo>
                    <a:pt x="270" y="40"/>
                  </a:lnTo>
                  <a:lnTo>
                    <a:pt x="270" y="40"/>
                  </a:lnTo>
                  <a:lnTo>
                    <a:pt x="268" y="42"/>
                  </a:lnTo>
                  <a:lnTo>
                    <a:pt x="268" y="42"/>
                  </a:lnTo>
                  <a:lnTo>
                    <a:pt x="264" y="40"/>
                  </a:lnTo>
                  <a:lnTo>
                    <a:pt x="264" y="40"/>
                  </a:lnTo>
                  <a:lnTo>
                    <a:pt x="260" y="40"/>
                  </a:lnTo>
                  <a:lnTo>
                    <a:pt x="260" y="40"/>
                  </a:lnTo>
                  <a:lnTo>
                    <a:pt x="258" y="40"/>
                  </a:lnTo>
                  <a:lnTo>
                    <a:pt x="258" y="40"/>
                  </a:lnTo>
                  <a:lnTo>
                    <a:pt x="252" y="40"/>
                  </a:lnTo>
                  <a:lnTo>
                    <a:pt x="252" y="40"/>
                  </a:lnTo>
                  <a:lnTo>
                    <a:pt x="246" y="40"/>
                  </a:lnTo>
                  <a:lnTo>
                    <a:pt x="242" y="40"/>
                  </a:lnTo>
                  <a:lnTo>
                    <a:pt x="242" y="40"/>
                  </a:lnTo>
                  <a:lnTo>
                    <a:pt x="238" y="40"/>
                  </a:lnTo>
                  <a:lnTo>
                    <a:pt x="234" y="40"/>
                  </a:lnTo>
                  <a:lnTo>
                    <a:pt x="234" y="40"/>
                  </a:lnTo>
                  <a:lnTo>
                    <a:pt x="234" y="40"/>
                  </a:lnTo>
                  <a:lnTo>
                    <a:pt x="234" y="40"/>
                  </a:lnTo>
                  <a:lnTo>
                    <a:pt x="230" y="40"/>
                  </a:lnTo>
                  <a:lnTo>
                    <a:pt x="230" y="40"/>
                  </a:lnTo>
                  <a:lnTo>
                    <a:pt x="228" y="40"/>
                  </a:lnTo>
                  <a:lnTo>
                    <a:pt x="228" y="40"/>
                  </a:lnTo>
                  <a:lnTo>
                    <a:pt x="224" y="40"/>
                  </a:lnTo>
                  <a:lnTo>
                    <a:pt x="224" y="40"/>
                  </a:lnTo>
                  <a:lnTo>
                    <a:pt x="222" y="40"/>
                  </a:lnTo>
                  <a:lnTo>
                    <a:pt x="222" y="40"/>
                  </a:lnTo>
                  <a:lnTo>
                    <a:pt x="218" y="40"/>
                  </a:lnTo>
                  <a:lnTo>
                    <a:pt x="218" y="40"/>
                  </a:lnTo>
                  <a:lnTo>
                    <a:pt x="216" y="40"/>
                  </a:lnTo>
                  <a:lnTo>
                    <a:pt x="216" y="40"/>
                  </a:lnTo>
                  <a:lnTo>
                    <a:pt x="212" y="42"/>
                  </a:lnTo>
                  <a:lnTo>
                    <a:pt x="212" y="42"/>
                  </a:lnTo>
                  <a:lnTo>
                    <a:pt x="208" y="40"/>
                  </a:lnTo>
                  <a:lnTo>
                    <a:pt x="208" y="40"/>
                  </a:lnTo>
                  <a:lnTo>
                    <a:pt x="204" y="42"/>
                  </a:lnTo>
                  <a:lnTo>
                    <a:pt x="204" y="42"/>
                  </a:lnTo>
                  <a:lnTo>
                    <a:pt x="200" y="40"/>
                  </a:lnTo>
                  <a:lnTo>
                    <a:pt x="200" y="40"/>
                  </a:lnTo>
                  <a:lnTo>
                    <a:pt x="190" y="40"/>
                  </a:lnTo>
                  <a:lnTo>
                    <a:pt x="190" y="40"/>
                  </a:lnTo>
                  <a:lnTo>
                    <a:pt x="188" y="40"/>
                  </a:lnTo>
                  <a:lnTo>
                    <a:pt x="188" y="40"/>
                  </a:lnTo>
                  <a:lnTo>
                    <a:pt x="176" y="40"/>
                  </a:lnTo>
                  <a:lnTo>
                    <a:pt x="176" y="40"/>
                  </a:lnTo>
                  <a:lnTo>
                    <a:pt x="172" y="42"/>
                  </a:lnTo>
                  <a:lnTo>
                    <a:pt x="172" y="42"/>
                  </a:lnTo>
                  <a:lnTo>
                    <a:pt x="170" y="42"/>
                  </a:lnTo>
                  <a:lnTo>
                    <a:pt x="170" y="42"/>
                  </a:lnTo>
                  <a:lnTo>
                    <a:pt x="166" y="42"/>
                  </a:lnTo>
                  <a:lnTo>
                    <a:pt x="166" y="42"/>
                  </a:lnTo>
                  <a:lnTo>
                    <a:pt x="162" y="42"/>
                  </a:lnTo>
                  <a:lnTo>
                    <a:pt x="158" y="42"/>
                  </a:lnTo>
                  <a:lnTo>
                    <a:pt x="158" y="42"/>
                  </a:lnTo>
                  <a:lnTo>
                    <a:pt x="158" y="40"/>
                  </a:lnTo>
                  <a:lnTo>
                    <a:pt x="158" y="40"/>
                  </a:lnTo>
                  <a:lnTo>
                    <a:pt x="156" y="40"/>
                  </a:lnTo>
                  <a:lnTo>
                    <a:pt x="156" y="40"/>
                  </a:lnTo>
                  <a:lnTo>
                    <a:pt x="156" y="38"/>
                  </a:lnTo>
                  <a:lnTo>
                    <a:pt x="156" y="38"/>
                  </a:lnTo>
                  <a:lnTo>
                    <a:pt x="148" y="38"/>
                  </a:lnTo>
                  <a:lnTo>
                    <a:pt x="148" y="38"/>
                  </a:lnTo>
                  <a:lnTo>
                    <a:pt x="148" y="38"/>
                  </a:lnTo>
                  <a:lnTo>
                    <a:pt x="148" y="38"/>
                  </a:lnTo>
                  <a:lnTo>
                    <a:pt x="146" y="38"/>
                  </a:lnTo>
                  <a:lnTo>
                    <a:pt x="146" y="38"/>
                  </a:lnTo>
                  <a:lnTo>
                    <a:pt x="142" y="38"/>
                  </a:lnTo>
                  <a:lnTo>
                    <a:pt x="140" y="40"/>
                  </a:lnTo>
                  <a:lnTo>
                    <a:pt x="140" y="40"/>
                  </a:lnTo>
                  <a:lnTo>
                    <a:pt x="138" y="40"/>
                  </a:lnTo>
                  <a:lnTo>
                    <a:pt x="138" y="40"/>
                  </a:lnTo>
                  <a:lnTo>
                    <a:pt x="134" y="40"/>
                  </a:lnTo>
                  <a:lnTo>
                    <a:pt x="134" y="40"/>
                  </a:lnTo>
                  <a:lnTo>
                    <a:pt x="130" y="40"/>
                  </a:lnTo>
                  <a:lnTo>
                    <a:pt x="130" y="40"/>
                  </a:lnTo>
                  <a:lnTo>
                    <a:pt x="126" y="38"/>
                  </a:lnTo>
                  <a:lnTo>
                    <a:pt x="126" y="38"/>
                  </a:lnTo>
                  <a:lnTo>
                    <a:pt x="124" y="38"/>
                  </a:lnTo>
                  <a:lnTo>
                    <a:pt x="124" y="38"/>
                  </a:lnTo>
                  <a:lnTo>
                    <a:pt x="122" y="38"/>
                  </a:lnTo>
                  <a:lnTo>
                    <a:pt x="118" y="38"/>
                  </a:lnTo>
                  <a:lnTo>
                    <a:pt x="118" y="38"/>
                  </a:lnTo>
                  <a:lnTo>
                    <a:pt x="116" y="38"/>
                  </a:lnTo>
                  <a:lnTo>
                    <a:pt x="116" y="38"/>
                  </a:lnTo>
                  <a:lnTo>
                    <a:pt x="112" y="38"/>
                  </a:lnTo>
                  <a:lnTo>
                    <a:pt x="112" y="38"/>
                  </a:lnTo>
                  <a:lnTo>
                    <a:pt x="106" y="40"/>
                  </a:lnTo>
                  <a:lnTo>
                    <a:pt x="106" y="40"/>
                  </a:lnTo>
                  <a:lnTo>
                    <a:pt x="104" y="38"/>
                  </a:lnTo>
                  <a:lnTo>
                    <a:pt x="104" y="38"/>
                  </a:lnTo>
                  <a:lnTo>
                    <a:pt x="104" y="38"/>
                  </a:lnTo>
                  <a:lnTo>
                    <a:pt x="104" y="38"/>
                  </a:lnTo>
                  <a:lnTo>
                    <a:pt x="102" y="38"/>
                  </a:lnTo>
                  <a:lnTo>
                    <a:pt x="102" y="38"/>
                  </a:lnTo>
                  <a:lnTo>
                    <a:pt x="98" y="36"/>
                  </a:lnTo>
                  <a:lnTo>
                    <a:pt x="98" y="36"/>
                  </a:lnTo>
                  <a:lnTo>
                    <a:pt x="92" y="38"/>
                  </a:lnTo>
                  <a:lnTo>
                    <a:pt x="92" y="38"/>
                  </a:lnTo>
                  <a:lnTo>
                    <a:pt x="90" y="36"/>
                  </a:lnTo>
                  <a:lnTo>
                    <a:pt x="90" y="36"/>
                  </a:lnTo>
                  <a:lnTo>
                    <a:pt x="86" y="38"/>
                  </a:lnTo>
                  <a:lnTo>
                    <a:pt x="86" y="38"/>
                  </a:lnTo>
                  <a:lnTo>
                    <a:pt x="82" y="36"/>
                  </a:lnTo>
                  <a:lnTo>
                    <a:pt x="82" y="36"/>
                  </a:lnTo>
                  <a:lnTo>
                    <a:pt x="76" y="36"/>
                  </a:lnTo>
                  <a:lnTo>
                    <a:pt x="76" y="36"/>
                  </a:lnTo>
                  <a:lnTo>
                    <a:pt x="74" y="38"/>
                  </a:lnTo>
                  <a:lnTo>
                    <a:pt x="74" y="38"/>
                  </a:lnTo>
                  <a:lnTo>
                    <a:pt x="70" y="38"/>
                  </a:lnTo>
                  <a:lnTo>
                    <a:pt x="70" y="38"/>
                  </a:lnTo>
                  <a:lnTo>
                    <a:pt x="66" y="36"/>
                  </a:lnTo>
                  <a:lnTo>
                    <a:pt x="66" y="36"/>
                  </a:lnTo>
                  <a:lnTo>
                    <a:pt x="64" y="36"/>
                  </a:lnTo>
                  <a:lnTo>
                    <a:pt x="64" y="36"/>
                  </a:lnTo>
                  <a:lnTo>
                    <a:pt x="56" y="36"/>
                  </a:lnTo>
                  <a:lnTo>
                    <a:pt x="56" y="36"/>
                  </a:lnTo>
                  <a:lnTo>
                    <a:pt x="54" y="38"/>
                  </a:lnTo>
                  <a:lnTo>
                    <a:pt x="54" y="38"/>
                  </a:lnTo>
                  <a:lnTo>
                    <a:pt x="50" y="38"/>
                  </a:lnTo>
                  <a:lnTo>
                    <a:pt x="50" y="38"/>
                  </a:lnTo>
                  <a:lnTo>
                    <a:pt x="50" y="38"/>
                  </a:lnTo>
                  <a:lnTo>
                    <a:pt x="50" y="38"/>
                  </a:lnTo>
                  <a:lnTo>
                    <a:pt x="46" y="38"/>
                  </a:lnTo>
                  <a:lnTo>
                    <a:pt x="46" y="38"/>
                  </a:lnTo>
                  <a:lnTo>
                    <a:pt x="42" y="38"/>
                  </a:lnTo>
                  <a:lnTo>
                    <a:pt x="42" y="38"/>
                  </a:lnTo>
                  <a:lnTo>
                    <a:pt x="40" y="36"/>
                  </a:lnTo>
                  <a:lnTo>
                    <a:pt x="40" y="36"/>
                  </a:lnTo>
                  <a:lnTo>
                    <a:pt x="38" y="36"/>
                  </a:lnTo>
                  <a:lnTo>
                    <a:pt x="38" y="36"/>
                  </a:lnTo>
                  <a:lnTo>
                    <a:pt x="36" y="34"/>
                  </a:lnTo>
                  <a:lnTo>
                    <a:pt x="36" y="34"/>
                  </a:lnTo>
                  <a:lnTo>
                    <a:pt x="28" y="34"/>
                  </a:lnTo>
                  <a:lnTo>
                    <a:pt x="28" y="34"/>
                  </a:lnTo>
                  <a:lnTo>
                    <a:pt x="26" y="34"/>
                  </a:lnTo>
                  <a:lnTo>
                    <a:pt x="26" y="34"/>
                  </a:lnTo>
                  <a:lnTo>
                    <a:pt x="24" y="34"/>
                  </a:lnTo>
                  <a:lnTo>
                    <a:pt x="24" y="34"/>
                  </a:lnTo>
                  <a:lnTo>
                    <a:pt x="20" y="34"/>
                  </a:lnTo>
                  <a:lnTo>
                    <a:pt x="20" y="34"/>
                  </a:lnTo>
                  <a:lnTo>
                    <a:pt x="8" y="34"/>
                  </a:lnTo>
                  <a:lnTo>
                    <a:pt x="8" y="34"/>
                  </a:lnTo>
                  <a:lnTo>
                    <a:pt x="4" y="34"/>
                  </a:lnTo>
                  <a:lnTo>
                    <a:pt x="4" y="34"/>
                  </a:lnTo>
                  <a:lnTo>
                    <a:pt x="2" y="32"/>
                  </a:lnTo>
                  <a:lnTo>
                    <a:pt x="2" y="32"/>
                  </a:lnTo>
                  <a:lnTo>
                    <a:pt x="2" y="30"/>
                  </a:lnTo>
                  <a:lnTo>
                    <a:pt x="2" y="30"/>
                  </a:lnTo>
                  <a:lnTo>
                    <a:pt x="2" y="28"/>
                  </a:lnTo>
                  <a:lnTo>
                    <a:pt x="2" y="28"/>
                  </a:lnTo>
                  <a:lnTo>
                    <a:pt x="2" y="28"/>
                  </a:lnTo>
                  <a:lnTo>
                    <a:pt x="2" y="28"/>
                  </a:lnTo>
                  <a:lnTo>
                    <a:pt x="2" y="26"/>
                  </a:lnTo>
                  <a:lnTo>
                    <a:pt x="2" y="26"/>
                  </a:lnTo>
                  <a:lnTo>
                    <a:pt x="2" y="26"/>
                  </a:lnTo>
                  <a:lnTo>
                    <a:pt x="2" y="26"/>
                  </a:lnTo>
                  <a:lnTo>
                    <a:pt x="2" y="24"/>
                  </a:lnTo>
                  <a:lnTo>
                    <a:pt x="2" y="24"/>
                  </a:lnTo>
                  <a:lnTo>
                    <a:pt x="2" y="24"/>
                  </a:lnTo>
                  <a:lnTo>
                    <a:pt x="2" y="24"/>
                  </a:lnTo>
                  <a:lnTo>
                    <a:pt x="2" y="24"/>
                  </a:lnTo>
                  <a:lnTo>
                    <a:pt x="2" y="24"/>
                  </a:lnTo>
                  <a:lnTo>
                    <a:pt x="2" y="24"/>
                  </a:lnTo>
                  <a:lnTo>
                    <a:pt x="0" y="20"/>
                  </a:lnTo>
                  <a:lnTo>
                    <a:pt x="0" y="20"/>
                  </a:lnTo>
                  <a:lnTo>
                    <a:pt x="0" y="18"/>
                  </a:lnTo>
                  <a:lnTo>
                    <a:pt x="0" y="18"/>
                  </a:lnTo>
                  <a:lnTo>
                    <a:pt x="0" y="18"/>
                  </a:lnTo>
                  <a:lnTo>
                    <a:pt x="2" y="16"/>
                  </a:lnTo>
                  <a:lnTo>
                    <a:pt x="2" y="16"/>
                  </a:lnTo>
                  <a:lnTo>
                    <a:pt x="2" y="16"/>
                  </a:lnTo>
                  <a:lnTo>
                    <a:pt x="2" y="16"/>
                  </a:lnTo>
                  <a:lnTo>
                    <a:pt x="2" y="16"/>
                  </a:lnTo>
                  <a:lnTo>
                    <a:pt x="2" y="14"/>
                  </a:lnTo>
                  <a:lnTo>
                    <a:pt x="2" y="14"/>
                  </a:lnTo>
                  <a:lnTo>
                    <a:pt x="2" y="14"/>
                  </a:lnTo>
                  <a:lnTo>
                    <a:pt x="2" y="14"/>
                  </a:lnTo>
                  <a:lnTo>
                    <a:pt x="2" y="14"/>
                  </a:lnTo>
                  <a:lnTo>
                    <a:pt x="2" y="14"/>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a typeface="+mn-ea"/>
                <a:cs typeface="+mn-cs"/>
              </a:endParaRPr>
            </a:p>
          </p:txBody>
        </p:sp>
        <p:sp>
          <p:nvSpPr>
            <p:cNvPr id="10" name="Freeform 6"/>
            <p:cNvSpPr>
              <a:spLocks noEditPoints="1"/>
            </p:cNvSpPr>
            <p:nvPr userDrawn="1"/>
          </p:nvSpPr>
          <p:spPr bwMode="gray">
            <a:xfrm>
              <a:off x="377760" y="6195126"/>
              <a:ext cx="8418958" cy="60192"/>
            </a:xfrm>
            <a:custGeom>
              <a:avLst/>
              <a:gdLst>
                <a:gd name="T0" fmla="*/ 3752 w 3916"/>
                <a:gd name="T1" fmla="*/ 12 h 28"/>
                <a:gd name="T2" fmla="*/ 3576 w 3916"/>
                <a:gd name="T3" fmla="*/ 14 h 28"/>
                <a:gd name="T4" fmla="*/ 3450 w 3916"/>
                <a:gd name="T5" fmla="*/ 14 h 28"/>
                <a:gd name="T6" fmla="*/ 3348 w 3916"/>
                <a:gd name="T7" fmla="*/ 12 h 28"/>
                <a:gd name="T8" fmla="*/ 3206 w 3916"/>
                <a:gd name="T9" fmla="*/ 12 h 28"/>
                <a:gd name="T10" fmla="*/ 3108 w 3916"/>
                <a:gd name="T11" fmla="*/ 10 h 28"/>
                <a:gd name="T12" fmla="*/ 2950 w 3916"/>
                <a:gd name="T13" fmla="*/ 12 h 28"/>
                <a:gd name="T14" fmla="*/ 2916 w 3916"/>
                <a:gd name="T15" fmla="*/ 10 h 28"/>
                <a:gd name="T16" fmla="*/ 2826 w 3916"/>
                <a:gd name="T17" fmla="*/ 10 h 28"/>
                <a:gd name="T18" fmla="*/ 2684 w 3916"/>
                <a:gd name="T19" fmla="*/ 8 h 28"/>
                <a:gd name="T20" fmla="*/ 2550 w 3916"/>
                <a:gd name="T21" fmla="*/ 6 h 28"/>
                <a:gd name="T22" fmla="*/ 2400 w 3916"/>
                <a:gd name="T23" fmla="*/ 4 h 28"/>
                <a:gd name="T24" fmla="*/ 2252 w 3916"/>
                <a:gd name="T25" fmla="*/ 6 h 28"/>
                <a:gd name="T26" fmla="*/ 2078 w 3916"/>
                <a:gd name="T27" fmla="*/ 4 h 28"/>
                <a:gd name="T28" fmla="*/ 1694 w 3916"/>
                <a:gd name="T29" fmla="*/ 4 h 28"/>
                <a:gd name="T30" fmla="*/ 1488 w 3916"/>
                <a:gd name="T31" fmla="*/ 4 h 28"/>
                <a:gd name="T32" fmla="*/ 1294 w 3916"/>
                <a:gd name="T33" fmla="*/ 6 h 28"/>
                <a:gd name="T34" fmla="*/ 1254 w 3916"/>
                <a:gd name="T35" fmla="*/ 10 h 28"/>
                <a:gd name="T36" fmla="*/ 1126 w 3916"/>
                <a:gd name="T37" fmla="*/ 10 h 28"/>
                <a:gd name="T38" fmla="*/ 1048 w 3916"/>
                <a:gd name="T39" fmla="*/ 8 h 28"/>
                <a:gd name="T40" fmla="*/ 1044 w 3916"/>
                <a:gd name="T41" fmla="*/ 8 h 28"/>
                <a:gd name="T42" fmla="*/ 900 w 3916"/>
                <a:gd name="T43" fmla="*/ 8 h 28"/>
                <a:gd name="T44" fmla="*/ 720 w 3916"/>
                <a:gd name="T45" fmla="*/ 6 h 28"/>
                <a:gd name="T46" fmla="*/ 480 w 3916"/>
                <a:gd name="T47" fmla="*/ 6 h 28"/>
                <a:gd name="T48" fmla="*/ 338 w 3916"/>
                <a:gd name="T49" fmla="*/ 2 h 28"/>
                <a:gd name="T50" fmla="*/ 194 w 3916"/>
                <a:gd name="T51" fmla="*/ 0 h 28"/>
                <a:gd name="T52" fmla="*/ 56 w 3916"/>
                <a:gd name="T53" fmla="*/ 2 h 28"/>
                <a:gd name="T54" fmla="*/ 0 w 3916"/>
                <a:gd name="T55" fmla="*/ 10 h 28"/>
                <a:gd name="T56" fmla="*/ 64 w 3916"/>
                <a:gd name="T57" fmla="*/ 10 h 28"/>
                <a:gd name="T58" fmla="*/ 192 w 3916"/>
                <a:gd name="T59" fmla="*/ 10 h 28"/>
                <a:gd name="T60" fmla="*/ 294 w 3916"/>
                <a:gd name="T61" fmla="*/ 10 h 28"/>
                <a:gd name="T62" fmla="*/ 390 w 3916"/>
                <a:gd name="T63" fmla="*/ 12 h 28"/>
                <a:gd name="T64" fmla="*/ 610 w 3916"/>
                <a:gd name="T65" fmla="*/ 12 h 28"/>
                <a:gd name="T66" fmla="*/ 778 w 3916"/>
                <a:gd name="T67" fmla="*/ 14 h 28"/>
                <a:gd name="T68" fmla="*/ 884 w 3916"/>
                <a:gd name="T69" fmla="*/ 12 h 28"/>
                <a:gd name="T70" fmla="*/ 962 w 3916"/>
                <a:gd name="T71" fmla="*/ 14 h 28"/>
                <a:gd name="T72" fmla="*/ 1062 w 3916"/>
                <a:gd name="T73" fmla="*/ 16 h 28"/>
                <a:gd name="T74" fmla="*/ 1214 w 3916"/>
                <a:gd name="T75" fmla="*/ 16 h 28"/>
                <a:gd name="T76" fmla="*/ 1338 w 3916"/>
                <a:gd name="T77" fmla="*/ 18 h 28"/>
                <a:gd name="T78" fmla="*/ 1394 w 3916"/>
                <a:gd name="T79" fmla="*/ 18 h 28"/>
                <a:gd name="T80" fmla="*/ 1782 w 3916"/>
                <a:gd name="T81" fmla="*/ 20 h 28"/>
                <a:gd name="T82" fmla="*/ 1952 w 3916"/>
                <a:gd name="T83" fmla="*/ 20 h 28"/>
                <a:gd name="T84" fmla="*/ 2142 w 3916"/>
                <a:gd name="T85" fmla="*/ 22 h 28"/>
                <a:gd name="T86" fmla="*/ 2328 w 3916"/>
                <a:gd name="T87" fmla="*/ 22 h 28"/>
                <a:gd name="T88" fmla="*/ 2476 w 3916"/>
                <a:gd name="T89" fmla="*/ 22 h 28"/>
                <a:gd name="T90" fmla="*/ 2586 w 3916"/>
                <a:gd name="T91" fmla="*/ 22 h 28"/>
                <a:gd name="T92" fmla="*/ 2840 w 3916"/>
                <a:gd name="T93" fmla="*/ 22 h 28"/>
                <a:gd name="T94" fmla="*/ 2984 w 3916"/>
                <a:gd name="T95" fmla="*/ 24 h 28"/>
                <a:gd name="T96" fmla="*/ 3156 w 3916"/>
                <a:gd name="T97" fmla="*/ 24 h 28"/>
                <a:gd name="T98" fmla="*/ 3214 w 3916"/>
                <a:gd name="T99" fmla="*/ 24 h 28"/>
                <a:gd name="T100" fmla="*/ 3334 w 3916"/>
                <a:gd name="T101" fmla="*/ 26 h 28"/>
                <a:gd name="T102" fmla="*/ 3470 w 3916"/>
                <a:gd name="T103" fmla="*/ 26 h 28"/>
                <a:gd name="T104" fmla="*/ 3578 w 3916"/>
                <a:gd name="T105" fmla="*/ 26 h 28"/>
                <a:gd name="T106" fmla="*/ 3658 w 3916"/>
                <a:gd name="T107" fmla="*/ 26 h 28"/>
                <a:gd name="T108" fmla="*/ 3810 w 3916"/>
                <a:gd name="T109" fmla="*/ 28 h 28"/>
                <a:gd name="T110" fmla="*/ 3832 w 3916"/>
                <a:gd name="T111" fmla="*/ 26 h 28"/>
                <a:gd name="T112" fmla="*/ 3878 w 3916"/>
                <a:gd name="T113" fmla="*/ 24 h 28"/>
                <a:gd name="T114" fmla="*/ 3916 w 3916"/>
                <a:gd name="T115" fmla="*/ 18 h 28"/>
                <a:gd name="T116" fmla="*/ 3844 w 3916"/>
                <a:gd name="T117" fmla="*/ 14 h 28"/>
                <a:gd name="T118" fmla="*/ 746 w 3916"/>
                <a:gd name="T119" fmla="*/ 8 h 28"/>
                <a:gd name="T120" fmla="*/ 2876 w 3916"/>
                <a:gd name="T121" fmla="*/ 18 h 28"/>
                <a:gd name="T122" fmla="*/ 3162 w 3916"/>
                <a:gd name="T12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16" h="28">
                  <a:moveTo>
                    <a:pt x="3820" y="12"/>
                  </a:moveTo>
                  <a:lnTo>
                    <a:pt x="3820" y="12"/>
                  </a:lnTo>
                  <a:lnTo>
                    <a:pt x="3816" y="14"/>
                  </a:lnTo>
                  <a:lnTo>
                    <a:pt x="3816" y="14"/>
                  </a:lnTo>
                  <a:lnTo>
                    <a:pt x="3796" y="14"/>
                  </a:lnTo>
                  <a:lnTo>
                    <a:pt x="3796" y="14"/>
                  </a:lnTo>
                  <a:lnTo>
                    <a:pt x="3752" y="12"/>
                  </a:lnTo>
                  <a:lnTo>
                    <a:pt x="3752" y="12"/>
                  </a:lnTo>
                  <a:lnTo>
                    <a:pt x="3738" y="14"/>
                  </a:lnTo>
                  <a:lnTo>
                    <a:pt x="3738" y="14"/>
                  </a:lnTo>
                  <a:lnTo>
                    <a:pt x="3684" y="14"/>
                  </a:lnTo>
                  <a:lnTo>
                    <a:pt x="3634" y="14"/>
                  </a:lnTo>
                  <a:lnTo>
                    <a:pt x="3634" y="14"/>
                  </a:lnTo>
                  <a:lnTo>
                    <a:pt x="3604" y="14"/>
                  </a:lnTo>
                  <a:lnTo>
                    <a:pt x="3576" y="14"/>
                  </a:lnTo>
                  <a:lnTo>
                    <a:pt x="3576" y="14"/>
                  </a:lnTo>
                  <a:lnTo>
                    <a:pt x="3562" y="14"/>
                  </a:lnTo>
                  <a:lnTo>
                    <a:pt x="3548" y="12"/>
                  </a:lnTo>
                  <a:lnTo>
                    <a:pt x="3548" y="12"/>
                  </a:lnTo>
                  <a:lnTo>
                    <a:pt x="3530" y="12"/>
                  </a:lnTo>
                  <a:lnTo>
                    <a:pt x="3530" y="12"/>
                  </a:lnTo>
                  <a:lnTo>
                    <a:pt x="3488" y="12"/>
                  </a:lnTo>
                  <a:lnTo>
                    <a:pt x="3468" y="12"/>
                  </a:lnTo>
                  <a:lnTo>
                    <a:pt x="3450" y="14"/>
                  </a:lnTo>
                  <a:lnTo>
                    <a:pt x="3450" y="14"/>
                  </a:lnTo>
                  <a:lnTo>
                    <a:pt x="3440" y="12"/>
                  </a:lnTo>
                  <a:lnTo>
                    <a:pt x="3430" y="12"/>
                  </a:lnTo>
                  <a:lnTo>
                    <a:pt x="3410" y="12"/>
                  </a:lnTo>
                  <a:lnTo>
                    <a:pt x="3410" y="12"/>
                  </a:lnTo>
                  <a:lnTo>
                    <a:pt x="3380" y="12"/>
                  </a:lnTo>
                  <a:lnTo>
                    <a:pt x="3348" y="12"/>
                  </a:lnTo>
                  <a:lnTo>
                    <a:pt x="3348" y="12"/>
                  </a:lnTo>
                  <a:lnTo>
                    <a:pt x="3332" y="12"/>
                  </a:lnTo>
                  <a:lnTo>
                    <a:pt x="3316" y="14"/>
                  </a:lnTo>
                  <a:lnTo>
                    <a:pt x="3316" y="14"/>
                  </a:lnTo>
                  <a:lnTo>
                    <a:pt x="3266" y="12"/>
                  </a:lnTo>
                  <a:lnTo>
                    <a:pt x="3216" y="12"/>
                  </a:lnTo>
                  <a:lnTo>
                    <a:pt x="3216" y="12"/>
                  </a:lnTo>
                  <a:lnTo>
                    <a:pt x="3206" y="12"/>
                  </a:lnTo>
                  <a:lnTo>
                    <a:pt x="3206" y="12"/>
                  </a:lnTo>
                  <a:lnTo>
                    <a:pt x="3198" y="14"/>
                  </a:lnTo>
                  <a:lnTo>
                    <a:pt x="3198" y="14"/>
                  </a:lnTo>
                  <a:lnTo>
                    <a:pt x="3170" y="12"/>
                  </a:lnTo>
                  <a:lnTo>
                    <a:pt x="3156" y="12"/>
                  </a:lnTo>
                  <a:lnTo>
                    <a:pt x="3142" y="14"/>
                  </a:lnTo>
                  <a:lnTo>
                    <a:pt x="3142" y="14"/>
                  </a:lnTo>
                  <a:lnTo>
                    <a:pt x="3124" y="12"/>
                  </a:lnTo>
                  <a:lnTo>
                    <a:pt x="3108" y="10"/>
                  </a:lnTo>
                  <a:lnTo>
                    <a:pt x="3074" y="12"/>
                  </a:lnTo>
                  <a:lnTo>
                    <a:pt x="3074" y="12"/>
                  </a:lnTo>
                  <a:lnTo>
                    <a:pt x="3064" y="10"/>
                  </a:lnTo>
                  <a:lnTo>
                    <a:pt x="3064" y="10"/>
                  </a:lnTo>
                  <a:lnTo>
                    <a:pt x="3012" y="10"/>
                  </a:lnTo>
                  <a:lnTo>
                    <a:pt x="2960" y="10"/>
                  </a:lnTo>
                  <a:lnTo>
                    <a:pt x="2960" y="10"/>
                  </a:lnTo>
                  <a:lnTo>
                    <a:pt x="2950" y="12"/>
                  </a:lnTo>
                  <a:lnTo>
                    <a:pt x="2950" y="12"/>
                  </a:lnTo>
                  <a:lnTo>
                    <a:pt x="2944" y="10"/>
                  </a:lnTo>
                  <a:lnTo>
                    <a:pt x="2944" y="10"/>
                  </a:lnTo>
                  <a:lnTo>
                    <a:pt x="2936" y="12"/>
                  </a:lnTo>
                  <a:lnTo>
                    <a:pt x="2936" y="12"/>
                  </a:lnTo>
                  <a:lnTo>
                    <a:pt x="2932" y="10"/>
                  </a:lnTo>
                  <a:lnTo>
                    <a:pt x="2932" y="10"/>
                  </a:lnTo>
                  <a:lnTo>
                    <a:pt x="2916" y="10"/>
                  </a:lnTo>
                  <a:lnTo>
                    <a:pt x="2902" y="10"/>
                  </a:lnTo>
                  <a:lnTo>
                    <a:pt x="2902" y="10"/>
                  </a:lnTo>
                  <a:lnTo>
                    <a:pt x="2882" y="10"/>
                  </a:lnTo>
                  <a:lnTo>
                    <a:pt x="2858" y="10"/>
                  </a:lnTo>
                  <a:lnTo>
                    <a:pt x="2858" y="10"/>
                  </a:lnTo>
                  <a:lnTo>
                    <a:pt x="2844" y="10"/>
                  </a:lnTo>
                  <a:lnTo>
                    <a:pt x="2834" y="10"/>
                  </a:lnTo>
                  <a:lnTo>
                    <a:pt x="2826" y="10"/>
                  </a:lnTo>
                  <a:lnTo>
                    <a:pt x="2826" y="10"/>
                  </a:lnTo>
                  <a:lnTo>
                    <a:pt x="2788" y="8"/>
                  </a:lnTo>
                  <a:lnTo>
                    <a:pt x="2750" y="8"/>
                  </a:lnTo>
                  <a:lnTo>
                    <a:pt x="2750" y="8"/>
                  </a:lnTo>
                  <a:lnTo>
                    <a:pt x="2728" y="8"/>
                  </a:lnTo>
                  <a:lnTo>
                    <a:pt x="2706" y="8"/>
                  </a:lnTo>
                  <a:lnTo>
                    <a:pt x="2706" y="8"/>
                  </a:lnTo>
                  <a:lnTo>
                    <a:pt x="2684" y="8"/>
                  </a:lnTo>
                  <a:lnTo>
                    <a:pt x="2662" y="8"/>
                  </a:lnTo>
                  <a:lnTo>
                    <a:pt x="2662" y="8"/>
                  </a:lnTo>
                  <a:lnTo>
                    <a:pt x="2596" y="6"/>
                  </a:lnTo>
                  <a:lnTo>
                    <a:pt x="2596" y="6"/>
                  </a:lnTo>
                  <a:lnTo>
                    <a:pt x="2578" y="8"/>
                  </a:lnTo>
                  <a:lnTo>
                    <a:pt x="2578" y="8"/>
                  </a:lnTo>
                  <a:lnTo>
                    <a:pt x="2560" y="6"/>
                  </a:lnTo>
                  <a:lnTo>
                    <a:pt x="2550" y="6"/>
                  </a:lnTo>
                  <a:lnTo>
                    <a:pt x="2542" y="8"/>
                  </a:lnTo>
                  <a:lnTo>
                    <a:pt x="2542" y="8"/>
                  </a:lnTo>
                  <a:lnTo>
                    <a:pt x="2538" y="6"/>
                  </a:lnTo>
                  <a:lnTo>
                    <a:pt x="2534" y="6"/>
                  </a:lnTo>
                  <a:lnTo>
                    <a:pt x="2526" y="6"/>
                  </a:lnTo>
                  <a:lnTo>
                    <a:pt x="2526" y="6"/>
                  </a:lnTo>
                  <a:lnTo>
                    <a:pt x="2442" y="6"/>
                  </a:lnTo>
                  <a:lnTo>
                    <a:pt x="2400" y="4"/>
                  </a:lnTo>
                  <a:lnTo>
                    <a:pt x="2358" y="4"/>
                  </a:lnTo>
                  <a:lnTo>
                    <a:pt x="2358" y="4"/>
                  </a:lnTo>
                  <a:lnTo>
                    <a:pt x="2344" y="6"/>
                  </a:lnTo>
                  <a:lnTo>
                    <a:pt x="2328" y="6"/>
                  </a:lnTo>
                  <a:lnTo>
                    <a:pt x="2328" y="6"/>
                  </a:lnTo>
                  <a:lnTo>
                    <a:pt x="2280" y="6"/>
                  </a:lnTo>
                  <a:lnTo>
                    <a:pt x="2280" y="6"/>
                  </a:lnTo>
                  <a:lnTo>
                    <a:pt x="2252" y="6"/>
                  </a:lnTo>
                  <a:lnTo>
                    <a:pt x="2224" y="6"/>
                  </a:lnTo>
                  <a:lnTo>
                    <a:pt x="2224" y="6"/>
                  </a:lnTo>
                  <a:lnTo>
                    <a:pt x="2174" y="6"/>
                  </a:lnTo>
                  <a:lnTo>
                    <a:pt x="2122" y="4"/>
                  </a:lnTo>
                  <a:lnTo>
                    <a:pt x="2122" y="4"/>
                  </a:lnTo>
                  <a:lnTo>
                    <a:pt x="2100" y="6"/>
                  </a:lnTo>
                  <a:lnTo>
                    <a:pt x="2088" y="6"/>
                  </a:lnTo>
                  <a:lnTo>
                    <a:pt x="2078" y="4"/>
                  </a:lnTo>
                  <a:lnTo>
                    <a:pt x="2078" y="4"/>
                  </a:lnTo>
                  <a:lnTo>
                    <a:pt x="2042" y="4"/>
                  </a:lnTo>
                  <a:lnTo>
                    <a:pt x="2004" y="4"/>
                  </a:lnTo>
                  <a:lnTo>
                    <a:pt x="2004" y="4"/>
                  </a:lnTo>
                  <a:lnTo>
                    <a:pt x="1888" y="4"/>
                  </a:lnTo>
                  <a:lnTo>
                    <a:pt x="1888" y="4"/>
                  </a:lnTo>
                  <a:lnTo>
                    <a:pt x="1792" y="4"/>
                  </a:lnTo>
                  <a:lnTo>
                    <a:pt x="1694" y="4"/>
                  </a:lnTo>
                  <a:lnTo>
                    <a:pt x="1694" y="4"/>
                  </a:lnTo>
                  <a:lnTo>
                    <a:pt x="1634" y="4"/>
                  </a:lnTo>
                  <a:lnTo>
                    <a:pt x="1604" y="4"/>
                  </a:lnTo>
                  <a:lnTo>
                    <a:pt x="1574" y="6"/>
                  </a:lnTo>
                  <a:lnTo>
                    <a:pt x="1574" y="6"/>
                  </a:lnTo>
                  <a:lnTo>
                    <a:pt x="1552" y="4"/>
                  </a:lnTo>
                  <a:lnTo>
                    <a:pt x="1532" y="4"/>
                  </a:lnTo>
                  <a:lnTo>
                    <a:pt x="1488" y="4"/>
                  </a:lnTo>
                  <a:lnTo>
                    <a:pt x="1488" y="4"/>
                  </a:lnTo>
                  <a:lnTo>
                    <a:pt x="1462" y="6"/>
                  </a:lnTo>
                  <a:lnTo>
                    <a:pt x="1462" y="6"/>
                  </a:lnTo>
                  <a:lnTo>
                    <a:pt x="1416" y="6"/>
                  </a:lnTo>
                  <a:lnTo>
                    <a:pt x="1370" y="6"/>
                  </a:lnTo>
                  <a:lnTo>
                    <a:pt x="1370" y="6"/>
                  </a:lnTo>
                  <a:lnTo>
                    <a:pt x="1332" y="6"/>
                  </a:lnTo>
                  <a:lnTo>
                    <a:pt x="1294" y="6"/>
                  </a:lnTo>
                  <a:lnTo>
                    <a:pt x="1294" y="6"/>
                  </a:lnTo>
                  <a:lnTo>
                    <a:pt x="1280" y="6"/>
                  </a:lnTo>
                  <a:lnTo>
                    <a:pt x="1266" y="10"/>
                  </a:lnTo>
                  <a:lnTo>
                    <a:pt x="1266" y="10"/>
                  </a:lnTo>
                  <a:lnTo>
                    <a:pt x="1264" y="8"/>
                  </a:lnTo>
                  <a:lnTo>
                    <a:pt x="1260" y="8"/>
                  </a:lnTo>
                  <a:lnTo>
                    <a:pt x="1256" y="8"/>
                  </a:lnTo>
                  <a:lnTo>
                    <a:pt x="1254" y="10"/>
                  </a:lnTo>
                  <a:lnTo>
                    <a:pt x="1254" y="10"/>
                  </a:lnTo>
                  <a:lnTo>
                    <a:pt x="1232" y="8"/>
                  </a:lnTo>
                  <a:lnTo>
                    <a:pt x="1212" y="8"/>
                  </a:lnTo>
                  <a:lnTo>
                    <a:pt x="1192" y="8"/>
                  </a:lnTo>
                  <a:lnTo>
                    <a:pt x="1170" y="8"/>
                  </a:lnTo>
                  <a:lnTo>
                    <a:pt x="1170" y="8"/>
                  </a:lnTo>
                  <a:lnTo>
                    <a:pt x="1148" y="8"/>
                  </a:lnTo>
                  <a:lnTo>
                    <a:pt x="1126" y="10"/>
                  </a:lnTo>
                  <a:lnTo>
                    <a:pt x="1126" y="10"/>
                  </a:lnTo>
                  <a:lnTo>
                    <a:pt x="1114" y="8"/>
                  </a:lnTo>
                  <a:lnTo>
                    <a:pt x="1102" y="8"/>
                  </a:lnTo>
                  <a:lnTo>
                    <a:pt x="1076" y="10"/>
                  </a:lnTo>
                  <a:lnTo>
                    <a:pt x="1076" y="10"/>
                  </a:lnTo>
                  <a:lnTo>
                    <a:pt x="1064" y="8"/>
                  </a:lnTo>
                  <a:lnTo>
                    <a:pt x="1056" y="6"/>
                  </a:lnTo>
                  <a:lnTo>
                    <a:pt x="1048" y="8"/>
                  </a:lnTo>
                  <a:lnTo>
                    <a:pt x="1048" y="8"/>
                  </a:lnTo>
                  <a:lnTo>
                    <a:pt x="1046" y="8"/>
                  </a:lnTo>
                  <a:lnTo>
                    <a:pt x="1046" y="12"/>
                  </a:lnTo>
                  <a:lnTo>
                    <a:pt x="1046" y="12"/>
                  </a:lnTo>
                  <a:lnTo>
                    <a:pt x="1046" y="10"/>
                  </a:lnTo>
                  <a:lnTo>
                    <a:pt x="1046" y="10"/>
                  </a:lnTo>
                  <a:lnTo>
                    <a:pt x="1046" y="8"/>
                  </a:lnTo>
                  <a:lnTo>
                    <a:pt x="1044" y="8"/>
                  </a:lnTo>
                  <a:lnTo>
                    <a:pt x="1044" y="8"/>
                  </a:lnTo>
                  <a:lnTo>
                    <a:pt x="1000" y="8"/>
                  </a:lnTo>
                  <a:lnTo>
                    <a:pt x="958" y="8"/>
                  </a:lnTo>
                  <a:lnTo>
                    <a:pt x="958" y="8"/>
                  </a:lnTo>
                  <a:lnTo>
                    <a:pt x="928" y="6"/>
                  </a:lnTo>
                  <a:lnTo>
                    <a:pt x="914" y="6"/>
                  </a:lnTo>
                  <a:lnTo>
                    <a:pt x="900" y="8"/>
                  </a:lnTo>
                  <a:lnTo>
                    <a:pt x="900" y="8"/>
                  </a:lnTo>
                  <a:lnTo>
                    <a:pt x="900" y="8"/>
                  </a:lnTo>
                  <a:lnTo>
                    <a:pt x="900" y="6"/>
                  </a:lnTo>
                  <a:lnTo>
                    <a:pt x="898" y="6"/>
                  </a:lnTo>
                  <a:lnTo>
                    <a:pt x="898" y="6"/>
                  </a:lnTo>
                  <a:lnTo>
                    <a:pt x="898" y="6"/>
                  </a:lnTo>
                  <a:lnTo>
                    <a:pt x="838" y="4"/>
                  </a:lnTo>
                  <a:lnTo>
                    <a:pt x="780" y="4"/>
                  </a:lnTo>
                  <a:lnTo>
                    <a:pt x="720" y="6"/>
                  </a:lnTo>
                  <a:lnTo>
                    <a:pt x="662" y="6"/>
                  </a:lnTo>
                  <a:lnTo>
                    <a:pt x="662" y="6"/>
                  </a:lnTo>
                  <a:lnTo>
                    <a:pt x="630" y="6"/>
                  </a:lnTo>
                  <a:lnTo>
                    <a:pt x="630" y="6"/>
                  </a:lnTo>
                  <a:lnTo>
                    <a:pt x="508" y="4"/>
                  </a:lnTo>
                  <a:lnTo>
                    <a:pt x="508" y="4"/>
                  </a:lnTo>
                  <a:lnTo>
                    <a:pt x="480" y="6"/>
                  </a:lnTo>
                  <a:lnTo>
                    <a:pt x="480" y="6"/>
                  </a:lnTo>
                  <a:lnTo>
                    <a:pt x="444" y="4"/>
                  </a:lnTo>
                  <a:lnTo>
                    <a:pt x="408" y="4"/>
                  </a:lnTo>
                  <a:lnTo>
                    <a:pt x="408" y="4"/>
                  </a:lnTo>
                  <a:lnTo>
                    <a:pt x="372" y="4"/>
                  </a:lnTo>
                  <a:lnTo>
                    <a:pt x="372" y="4"/>
                  </a:lnTo>
                  <a:lnTo>
                    <a:pt x="356" y="2"/>
                  </a:lnTo>
                  <a:lnTo>
                    <a:pt x="338" y="2"/>
                  </a:lnTo>
                  <a:lnTo>
                    <a:pt x="338" y="2"/>
                  </a:lnTo>
                  <a:lnTo>
                    <a:pt x="326" y="4"/>
                  </a:lnTo>
                  <a:lnTo>
                    <a:pt x="326" y="4"/>
                  </a:lnTo>
                  <a:lnTo>
                    <a:pt x="300" y="2"/>
                  </a:lnTo>
                  <a:lnTo>
                    <a:pt x="300" y="2"/>
                  </a:lnTo>
                  <a:lnTo>
                    <a:pt x="268" y="2"/>
                  </a:lnTo>
                  <a:lnTo>
                    <a:pt x="236" y="2"/>
                  </a:lnTo>
                  <a:lnTo>
                    <a:pt x="236" y="2"/>
                  </a:lnTo>
                  <a:lnTo>
                    <a:pt x="194" y="0"/>
                  </a:lnTo>
                  <a:lnTo>
                    <a:pt x="194" y="0"/>
                  </a:lnTo>
                  <a:lnTo>
                    <a:pt x="180" y="2"/>
                  </a:lnTo>
                  <a:lnTo>
                    <a:pt x="180" y="2"/>
                  </a:lnTo>
                  <a:lnTo>
                    <a:pt x="158" y="2"/>
                  </a:lnTo>
                  <a:lnTo>
                    <a:pt x="138" y="0"/>
                  </a:lnTo>
                  <a:lnTo>
                    <a:pt x="138" y="0"/>
                  </a:lnTo>
                  <a:lnTo>
                    <a:pt x="56" y="2"/>
                  </a:lnTo>
                  <a:lnTo>
                    <a:pt x="56" y="2"/>
                  </a:lnTo>
                  <a:lnTo>
                    <a:pt x="42" y="0"/>
                  </a:lnTo>
                  <a:lnTo>
                    <a:pt x="42" y="0"/>
                  </a:lnTo>
                  <a:lnTo>
                    <a:pt x="20" y="2"/>
                  </a:lnTo>
                  <a:lnTo>
                    <a:pt x="10" y="4"/>
                  </a:lnTo>
                  <a:lnTo>
                    <a:pt x="0" y="8"/>
                  </a:lnTo>
                  <a:lnTo>
                    <a:pt x="0" y="8"/>
                  </a:lnTo>
                  <a:lnTo>
                    <a:pt x="0" y="10"/>
                  </a:lnTo>
                  <a:lnTo>
                    <a:pt x="0" y="10"/>
                  </a:lnTo>
                  <a:lnTo>
                    <a:pt x="6" y="10"/>
                  </a:lnTo>
                  <a:lnTo>
                    <a:pt x="12" y="10"/>
                  </a:lnTo>
                  <a:lnTo>
                    <a:pt x="26" y="10"/>
                  </a:lnTo>
                  <a:lnTo>
                    <a:pt x="26" y="10"/>
                  </a:lnTo>
                  <a:lnTo>
                    <a:pt x="40" y="10"/>
                  </a:lnTo>
                  <a:lnTo>
                    <a:pt x="40" y="10"/>
                  </a:lnTo>
                  <a:lnTo>
                    <a:pt x="64" y="10"/>
                  </a:lnTo>
                  <a:lnTo>
                    <a:pt x="64" y="10"/>
                  </a:lnTo>
                  <a:lnTo>
                    <a:pt x="98" y="10"/>
                  </a:lnTo>
                  <a:lnTo>
                    <a:pt x="136" y="10"/>
                  </a:lnTo>
                  <a:lnTo>
                    <a:pt x="136" y="10"/>
                  </a:lnTo>
                  <a:lnTo>
                    <a:pt x="166" y="12"/>
                  </a:lnTo>
                  <a:lnTo>
                    <a:pt x="166" y="12"/>
                  </a:lnTo>
                  <a:lnTo>
                    <a:pt x="180" y="10"/>
                  </a:lnTo>
                  <a:lnTo>
                    <a:pt x="192" y="10"/>
                  </a:lnTo>
                  <a:lnTo>
                    <a:pt x="192" y="10"/>
                  </a:lnTo>
                  <a:lnTo>
                    <a:pt x="200" y="12"/>
                  </a:lnTo>
                  <a:lnTo>
                    <a:pt x="200" y="12"/>
                  </a:lnTo>
                  <a:lnTo>
                    <a:pt x="222" y="12"/>
                  </a:lnTo>
                  <a:lnTo>
                    <a:pt x="244" y="10"/>
                  </a:lnTo>
                  <a:lnTo>
                    <a:pt x="244" y="10"/>
                  </a:lnTo>
                  <a:lnTo>
                    <a:pt x="280" y="10"/>
                  </a:lnTo>
                  <a:lnTo>
                    <a:pt x="280" y="10"/>
                  </a:lnTo>
                  <a:lnTo>
                    <a:pt x="294" y="10"/>
                  </a:lnTo>
                  <a:lnTo>
                    <a:pt x="310" y="12"/>
                  </a:lnTo>
                  <a:lnTo>
                    <a:pt x="310" y="12"/>
                  </a:lnTo>
                  <a:lnTo>
                    <a:pt x="326" y="10"/>
                  </a:lnTo>
                  <a:lnTo>
                    <a:pt x="342" y="10"/>
                  </a:lnTo>
                  <a:lnTo>
                    <a:pt x="342" y="10"/>
                  </a:lnTo>
                  <a:lnTo>
                    <a:pt x="352" y="12"/>
                  </a:lnTo>
                  <a:lnTo>
                    <a:pt x="352" y="12"/>
                  </a:lnTo>
                  <a:lnTo>
                    <a:pt x="390" y="12"/>
                  </a:lnTo>
                  <a:lnTo>
                    <a:pt x="430" y="12"/>
                  </a:lnTo>
                  <a:lnTo>
                    <a:pt x="430" y="12"/>
                  </a:lnTo>
                  <a:lnTo>
                    <a:pt x="452" y="12"/>
                  </a:lnTo>
                  <a:lnTo>
                    <a:pt x="472" y="12"/>
                  </a:lnTo>
                  <a:lnTo>
                    <a:pt x="494" y="12"/>
                  </a:lnTo>
                  <a:lnTo>
                    <a:pt x="516" y="14"/>
                  </a:lnTo>
                  <a:lnTo>
                    <a:pt x="516" y="14"/>
                  </a:lnTo>
                  <a:lnTo>
                    <a:pt x="610" y="12"/>
                  </a:lnTo>
                  <a:lnTo>
                    <a:pt x="706" y="14"/>
                  </a:lnTo>
                  <a:lnTo>
                    <a:pt x="706" y="14"/>
                  </a:lnTo>
                  <a:lnTo>
                    <a:pt x="712" y="12"/>
                  </a:lnTo>
                  <a:lnTo>
                    <a:pt x="720" y="12"/>
                  </a:lnTo>
                  <a:lnTo>
                    <a:pt x="720" y="12"/>
                  </a:lnTo>
                  <a:lnTo>
                    <a:pt x="750" y="12"/>
                  </a:lnTo>
                  <a:lnTo>
                    <a:pt x="778" y="14"/>
                  </a:lnTo>
                  <a:lnTo>
                    <a:pt x="778" y="14"/>
                  </a:lnTo>
                  <a:lnTo>
                    <a:pt x="794" y="12"/>
                  </a:lnTo>
                  <a:lnTo>
                    <a:pt x="810" y="12"/>
                  </a:lnTo>
                  <a:lnTo>
                    <a:pt x="826" y="12"/>
                  </a:lnTo>
                  <a:lnTo>
                    <a:pt x="840" y="10"/>
                  </a:lnTo>
                  <a:lnTo>
                    <a:pt x="840" y="10"/>
                  </a:lnTo>
                  <a:lnTo>
                    <a:pt x="850" y="12"/>
                  </a:lnTo>
                  <a:lnTo>
                    <a:pt x="862" y="12"/>
                  </a:lnTo>
                  <a:lnTo>
                    <a:pt x="884" y="12"/>
                  </a:lnTo>
                  <a:lnTo>
                    <a:pt x="884" y="12"/>
                  </a:lnTo>
                  <a:lnTo>
                    <a:pt x="906" y="14"/>
                  </a:lnTo>
                  <a:lnTo>
                    <a:pt x="928" y="14"/>
                  </a:lnTo>
                  <a:lnTo>
                    <a:pt x="928" y="14"/>
                  </a:lnTo>
                  <a:lnTo>
                    <a:pt x="934" y="14"/>
                  </a:lnTo>
                  <a:lnTo>
                    <a:pt x="940" y="12"/>
                  </a:lnTo>
                  <a:lnTo>
                    <a:pt x="940" y="12"/>
                  </a:lnTo>
                  <a:lnTo>
                    <a:pt x="962" y="14"/>
                  </a:lnTo>
                  <a:lnTo>
                    <a:pt x="982" y="14"/>
                  </a:lnTo>
                  <a:lnTo>
                    <a:pt x="1020" y="14"/>
                  </a:lnTo>
                  <a:lnTo>
                    <a:pt x="1020" y="14"/>
                  </a:lnTo>
                  <a:lnTo>
                    <a:pt x="1032" y="14"/>
                  </a:lnTo>
                  <a:lnTo>
                    <a:pt x="1042" y="14"/>
                  </a:lnTo>
                  <a:lnTo>
                    <a:pt x="1052" y="14"/>
                  </a:lnTo>
                  <a:lnTo>
                    <a:pt x="1062" y="16"/>
                  </a:lnTo>
                  <a:lnTo>
                    <a:pt x="1062" y="16"/>
                  </a:lnTo>
                  <a:lnTo>
                    <a:pt x="1096" y="16"/>
                  </a:lnTo>
                  <a:lnTo>
                    <a:pt x="1126" y="16"/>
                  </a:lnTo>
                  <a:lnTo>
                    <a:pt x="1160" y="16"/>
                  </a:lnTo>
                  <a:lnTo>
                    <a:pt x="1194" y="14"/>
                  </a:lnTo>
                  <a:lnTo>
                    <a:pt x="1194" y="14"/>
                  </a:lnTo>
                  <a:lnTo>
                    <a:pt x="1198" y="16"/>
                  </a:lnTo>
                  <a:lnTo>
                    <a:pt x="1202" y="16"/>
                  </a:lnTo>
                  <a:lnTo>
                    <a:pt x="1214" y="16"/>
                  </a:lnTo>
                  <a:lnTo>
                    <a:pt x="1214" y="16"/>
                  </a:lnTo>
                  <a:lnTo>
                    <a:pt x="1252" y="16"/>
                  </a:lnTo>
                  <a:lnTo>
                    <a:pt x="1270" y="16"/>
                  </a:lnTo>
                  <a:lnTo>
                    <a:pt x="1290" y="16"/>
                  </a:lnTo>
                  <a:lnTo>
                    <a:pt x="1290" y="16"/>
                  </a:lnTo>
                  <a:lnTo>
                    <a:pt x="1302" y="14"/>
                  </a:lnTo>
                  <a:lnTo>
                    <a:pt x="1314" y="16"/>
                  </a:lnTo>
                  <a:lnTo>
                    <a:pt x="1338" y="18"/>
                  </a:lnTo>
                  <a:lnTo>
                    <a:pt x="1338" y="18"/>
                  </a:lnTo>
                  <a:lnTo>
                    <a:pt x="1346" y="16"/>
                  </a:lnTo>
                  <a:lnTo>
                    <a:pt x="1346" y="16"/>
                  </a:lnTo>
                  <a:lnTo>
                    <a:pt x="1364" y="16"/>
                  </a:lnTo>
                  <a:lnTo>
                    <a:pt x="1364" y="16"/>
                  </a:lnTo>
                  <a:lnTo>
                    <a:pt x="1380" y="18"/>
                  </a:lnTo>
                  <a:lnTo>
                    <a:pt x="1394" y="18"/>
                  </a:lnTo>
                  <a:lnTo>
                    <a:pt x="1394" y="18"/>
                  </a:lnTo>
                  <a:lnTo>
                    <a:pt x="1404" y="18"/>
                  </a:lnTo>
                  <a:lnTo>
                    <a:pt x="1404" y="18"/>
                  </a:lnTo>
                  <a:lnTo>
                    <a:pt x="1504" y="18"/>
                  </a:lnTo>
                  <a:lnTo>
                    <a:pt x="1504" y="18"/>
                  </a:lnTo>
                  <a:lnTo>
                    <a:pt x="1740" y="18"/>
                  </a:lnTo>
                  <a:lnTo>
                    <a:pt x="1740" y="18"/>
                  </a:lnTo>
                  <a:lnTo>
                    <a:pt x="1760" y="20"/>
                  </a:lnTo>
                  <a:lnTo>
                    <a:pt x="1782" y="20"/>
                  </a:lnTo>
                  <a:lnTo>
                    <a:pt x="1804" y="20"/>
                  </a:lnTo>
                  <a:lnTo>
                    <a:pt x="1826" y="22"/>
                  </a:lnTo>
                  <a:lnTo>
                    <a:pt x="1826" y="22"/>
                  </a:lnTo>
                  <a:lnTo>
                    <a:pt x="1832" y="20"/>
                  </a:lnTo>
                  <a:lnTo>
                    <a:pt x="1838" y="20"/>
                  </a:lnTo>
                  <a:lnTo>
                    <a:pt x="1838" y="20"/>
                  </a:lnTo>
                  <a:lnTo>
                    <a:pt x="1894" y="20"/>
                  </a:lnTo>
                  <a:lnTo>
                    <a:pt x="1952" y="20"/>
                  </a:lnTo>
                  <a:lnTo>
                    <a:pt x="1952" y="20"/>
                  </a:lnTo>
                  <a:lnTo>
                    <a:pt x="2008" y="20"/>
                  </a:lnTo>
                  <a:lnTo>
                    <a:pt x="2064" y="20"/>
                  </a:lnTo>
                  <a:lnTo>
                    <a:pt x="2064" y="20"/>
                  </a:lnTo>
                  <a:lnTo>
                    <a:pt x="2082" y="20"/>
                  </a:lnTo>
                  <a:lnTo>
                    <a:pt x="2102" y="20"/>
                  </a:lnTo>
                  <a:lnTo>
                    <a:pt x="2122" y="20"/>
                  </a:lnTo>
                  <a:lnTo>
                    <a:pt x="2142" y="22"/>
                  </a:lnTo>
                  <a:lnTo>
                    <a:pt x="2142" y="22"/>
                  </a:lnTo>
                  <a:lnTo>
                    <a:pt x="2220" y="20"/>
                  </a:lnTo>
                  <a:lnTo>
                    <a:pt x="2300" y="22"/>
                  </a:lnTo>
                  <a:lnTo>
                    <a:pt x="2300" y="22"/>
                  </a:lnTo>
                  <a:lnTo>
                    <a:pt x="2320" y="20"/>
                  </a:lnTo>
                  <a:lnTo>
                    <a:pt x="2320" y="20"/>
                  </a:lnTo>
                  <a:lnTo>
                    <a:pt x="2328" y="22"/>
                  </a:lnTo>
                  <a:lnTo>
                    <a:pt x="2328" y="22"/>
                  </a:lnTo>
                  <a:lnTo>
                    <a:pt x="2334" y="20"/>
                  </a:lnTo>
                  <a:lnTo>
                    <a:pt x="2340" y="20"/>
                  </a:lnTo>
                  <a:lnTo>
                    <a:pt x="2340" y="20"/>
                  </a:lnTo>
                  <a:lnTo>
                    <a:pt x="2404" y="20"/>
                  </a:lnTo>
                  <a:lnTo>
                    <a:pt x="2438" y="20"/>
                  </a:lnTo>
                  <a:lnTo>
                    <a:pt x="2468" y="24"/>
                  </a:lnTo>
                  <a:lnTo>
                    <a:pt x="2468" y="24"/>
                  </a:lnTo>
                  <a:lnTo>
                    <a:pt x="2476" y="22"/>
                  </a:lnTo>
                  <a:lnTo>
                    <a:pt x="2486" y="22"/>
                  </a:lnTo>
                  <a:lnTo>
                    <a:pt x="2502" y="22"/>
                  </a:lnTo>
                  <a:lnTo>
                    <a:pt x="2502" y="22"/>
                  </a:lnTo>
                  <a:lnTo>
                    <a:pt x="2534" y="22"/>
                  </a:lnTo>
                  <a:lnTo>
                    <a:pt x="2568" y="20"/>
                  </a:lnTo>
                  <a:lnTo>
                    <a:pt x="2568" y="20"/>
                  </a:lnTo>
                  <a:lnTo>
                    <a:pt x="2586" y="22"/>
                  </a:lnTo>
                  <a:lnTo>
                    <a:pt x="2586" y="22"/>
                  </a:lnTo>
                  <a:lnTo>
                    <a:pt x="2624" y="22"/>
                  </a:lnTo>
                  <a:lnTo>
                    <a:pt x="2624" y="22"/>
                  </a:lnTo>
                  <a:lnTo>
                    <a:pt x="2642" y="20"/>
                  </a:lnTo>
                  <a:lnTo>
                    <a:pt x="2642" y="20"/>
                  </a:lnTo>
                  <a:lnTo>
                    <a:pt x="2706" y="22"/>
                  </a:lnTo>
                  <a:lnTo>
                    <a:pt x="2764" y="22"/>
                  </a:lnTo>
                  <a:lnTo>
                    <a:pt x="2764" y="22"/>
                  </a:lnTo>
                  <a:lnTo>
                    <a:pt x="2840" y="22"/>
                  </a:lnTo>
                  <a:lnTo>
                    <a:pt x="2840" y="22"/>
                  </a:lnTo>
                  <a:lnTo>
                    <a:pt x="2888" y="24"/>
                  </a:lnTo>
                  <a:lnTo>
                    <a:pt x="2910" y="24"/>
                  </a:lnTo>
                  <a:lnTo>
                    <a:pt x="2932" y="22"/>
                  </a:lnTo>
                  <a:lnTo>
                    <a:pt x="2932" y="22"/>
                  </a:lnTo>
                  <a:lnTo>
                    <a:pt x="2946" y="24"/>
                  </a:lnTo>
                  <a:lnTo>
                    <a:pt x="2960" y="24"/>
                  </a:lnTo>
                  <a:lnTo>
                    <a:pt x="2984" y="24"/>
                  </a:lnTo>
                  <a:lnTo>
                    <a:pt x="2984" y="24"/>
                  </a:lnTo>
                  <a:lnTo>
                    <a:pt x="3024" y="24"/>
                  </a:lnTo>
                  <a:lnTo>
                    <a:pt x="3024" y="24"/>
                  </a:lnTo>
                  <a:lnTo>
                    <a:pt x="3088" y="24"/>
                  </a:lnTo>
                  <a:lnTo>
                    <a:pt x="3088" y="24"/>
                  </a:lnTo>
                  <a:lnTo>
                    <a:pt x="3132" y="24"/>
                  </a:lnTo>
                  <a:lnTo>
                    <a:pt x="3132" y="24"/>
                  </a:lnTo>
                  <a:lnTo>
                    <a:pt x="3156" y="24"/>
                  </a:lnTo>
                  <a:lnTo>
                    <a:pt x="3178" y="24"/>
                  </a:lnTo>
                  <a:lnTo>
                    <a:pt x="3178" y="24"/>
                  </a:lnTo>
                  <a:lnTo>
                    <a:pt x="3190" y="24"/>
                  </a:lnTo>
                  <a:lnTo>
                    <a:pt x="3202" y="26"/>
                  </a:lnTo>
                  <a:lnTo>
                    <a:pt x="3202" y="26"/>
                  </a:lnTo>
                  <a:lnTo>
                    <a:pt x="3208" y="24"/>
                  </a:lnTo>
                  <a:lnTo>
                    <a:pt x="3208" y="24"/>
                  </a:lnTo>
                  <a:lnTo>
                    <a:pt x="3214" y="24"/>
                  </a:lnTo>
                  <a:lnTo>
                    <a:pt x="3222" y="26"/>
                  </a:lnTo>
                  <a:lnTo>
                    <a:pt x="3222" y="26"/>
                  </a:lnTo>
                  <a:lnTo>
                    <a:pt x="3246" y="26"/>
                  </a:lnTo>
                  <a:lnTo>
                    <a:pt x="3268" y="24"/>
                  </a:lnTo>
                  <a:lnTo>
                    <a:pt x="3268" y="24"/>
                  </a:lnTo>
                  <a:lnTo>
                    <a:pt x="3278" y="26"/>
                  </a:lnTo>
                  <a:lnTo>
                    <a:pt x="3278" y="26"/>
                  </a:lnTo>
                  <a:lnTo>
                    <a:pt x="3334" y="26"/>
                  </a:lnTo>
                  <a:lnTo>
                    <a:pt x="3390" y="26"/>
                  </a:lnTo>
                  <a:lnTo>
                    <a:pt x="3390" y="26"/>
                  </a:lnTo>
                  <a:lnTo>
                    <a:pt x="3404" y="26"/>
                  </a:lnTo>
                  <a:lnTo>
                    <a:pt x="3418" y="24"/>
                  </a:lnTo>
                  <a:lnTo>
                    <a:pt x="3418" y="24"/>
                  </a:lnTo>
                  <a:lnTo>
                    <a:pt x="3446" y="24"/>
                  </a:lnTo>
                  <a:lnTo>
                    <a:pt x="3470" y="26"/>
                  </a:lnTo>
                  <a:lnTo>
                    <a:pt x="3470" y="26"/>
                  </a:lnTo>
                  <a:lnTo>
                    <a:pt x="3496" y="26"/>
                  </a:lnTo>
                  <a:lnTo>
                    <a:pt x="3496" y="26"/>
                  </a:lnTo>
                  <a:lnTo>
                    <a:pt x="3532" y="24"/>
                  </a:lnTo>
                  <a:lnTo>
                    <a:pt x="3532" y="24"/>
                  </a:lnTo>
                  <a:lnTo>
                    <a:pt x="3544" y="24"/>
                  </a:lnTo>
                  <a:lnTo>
                    <a:pt x="3556" y="26"/>
                  </a:lnTo>
                  <a:lnTo>
                    <a:pt x="3556" y="26"/>
                  </a:lnTo>
                  <a:lnTo>
                    <a:pt x="3578" y="26"/>
                  </a:lnTo>
                  <a:lnTo>
                    <a:pt x="3598" y="26"/>
                  </a:lnTo>
                  <a:lnTo>
                    <a:pt x="3598" y="26"/>
                  </a:lnTo>
                  <a:lnTo>
                    <a:pt x="3622" y="26"/>
                  </a:lnTo>
                  <a:lnTo>
                    <a:pt x="3622" y="26"/>
                  </a:lnTo>
                  <a:lnTo>
                    <a:pt x="3634" y="26"/>
                  </a:lnTo>
                  <a:lnTo>
                    <a:pt x="3646" y="26"/>
                  </a:lnTo>
                  <a:lnTo>
                    <a:pt x="3646" y="26"/>
                  </a:lnTo>
                  <a:lnTo>
                    <a:pt x="3658" y="26"/>
                  </a:lnTo>
                  <a:lnTo>
                    <a:pt x="3670" y="26"/>
                  </a:lnTo>
                  <a:lnTo>
                    <a:pt x="3670" y="26"/>
                  </a:lnTo>
                  <a:lnTo>
                    <a:pt x="3706" y="26"/>
                  </a:lnTo>
                  <a:lnTo>
                    <a:pt x="3742" y="26"/>
                  </a:lnTo>
                  <a:lnTo>
                    <a:pt x="3742" y="26"/>
                  </a:lnTo>
                  <a:lnTo>
                    <a:pt x="3788" y="26"/>
                  </a:lnTo>
                  <a:lnTo>
                    <a:pt x="3788" y="26"/>
                  </a:lnTo>
                  <a:lnTo>
                    <a:pt x="3810" y="28"/>
                  </a:lnTo>
                  <a:lnTo>
                    <a:pt x="3810" y="28"/>
                  </a:lnTo>
                  <a:lnTo>
                    <a:pt x="3816" y="26"/>
                  </a:lnTo>
                  <a:lnTo>
                    <a:pt x="3816" y="26"/>
                  </a:lnTo>
                  <a:lnTo>
                    <a:pt x="3820" y="26"/>
                  </a:lnTo>
                  <a:lnTo>
                    <a:pt x="3824" y="28"/>
                  </a:lnTo>
                  <a:lnTo>
                    <a:pt x="3824" y="28"/>
                  </a:lnTo>
                  <a:lnTo>
                    <a:pt x="3832" y="26"/>
                  </a:lnTo>
                  <a:lnTo>
                    <a:pt x="3832" y="26"/>
                  </a:lnTo>
                  <a:lnTo>
                    <a:pt x="3846" y="24"/>
                  </a:lnTo>
                  <a:lnTo>
                    <a:pt x="3846" y="24"/>
                  </a:lnTo>
                  <a:lnTo>
                    <a:pt x="3850" y="24"/>
                  </a:lnTo>
                  <a:lnTo>
                    <a:pt x="3850" y="24"/>
                  </a:lnTo>
                  <a:lnTo>
                    <a:pt x="3856" y="26"/>
                  </a:lnTo>
                  <a:lnTo>
                    <a:pt x="3864" y="26"/>
                  </a:lnTo>
                  <a:lnTo>
                    <a:pt x="3878" y="24"/>
                  </a:lnTo>
                  <a:lnTo>
                    <a:pt x="3878" y="24"/>
                  </a:lnTo>
                  <a:lnTo>
                    <a:pt x="3890" y="24"/>
                  </a:lnTo>
                  <a:lnTo>
                    <a:pt x="3890" y="24"/>
                  </a:lnTo>
                  <a:lnTo>
                    <a:pt x="3900" y="24"/>
                  </a:lnTo>
                  <a:lnTo>
                    <a:pt x="3906" y="22"/>
                  </a:lnTo>
                  <a:lnTo>
                    <a:pt x="3910" y="20"/>
                  </a:lnTo>
                  <a:lnTo>
                    <a:pt x="3910" y="20"/>
                  </a:lnTo>
                  <a:lnTo>
                    <a:pt x="3914" y="20"/>
                  </a:lnTo>
                  <a:lnTo>
                    <a:pt x="3916" y="18"/>
                  </a:lnTo>
                  <a:lnTo>
                    <a:pt x="3916" y="18"/>
                  </a:lnTo>
                  <a:lnTo>
                    <a:pt x="3916" y="18"/>
                  </a:lnTo>
                  <a:lnTo>
                    <a:pt x="3916" y="18"/>
                  </a:lnTo>
                  <a:lnTo>
                    <a:pt x="3916" y="16"/>
                  </a:lnTo>
                  <a:lnTo>
                    <a:pt x="3916" y="14"/>
                  </a:lnTo>
                  <a:lnTo>
                    <a:pt x="3916" y="14"/>
                  </a:lnTo>
                  <a:lnTo>
                    <a:pt x="3868" y="14"/>
                  </a:lnTo>
                  <a:lnTo>
                    <a:pt x="3844" y="14"/>
                  </a:lnTo>
                  <a:lnTo>
                    <a:pt x="3820" y="12"/>
                  </a:lnTo>
                  <a:lnTo>
                    <a:pt x="3820" y="12"/>
                  </a:lnTo>
                  <a:close/>
                  <a:moveTo>
                    <a:pt x="744" y="10"/>
                  </a:moveTo>
                  <a:lnTo>
                    <a:pt x="744" y="10"/>
                  </a:lnTo>
                  <a:lnTo>
                    <a:pt x="744" y="8"/>
                  </a:lnTo>
                  <a:lnTo>
                    <a:pt x="744" y="8"/>
                  </a:lnTo>
                  <a:lnTo>
                    <a:pt x="744" y="8"/>
                  </a:lnTo>
                  <a:lnTo>
                    <a:pt x="746" y="8"/>
                  </a:lnTo>
                  <a:lnTo>
                    <a:pt x="744" y="10"/>
                  </a:lnTo>
                  <a:lnTo>
                    <a:pt x="744" y="10"/>
                  </a:lnTo>
                  <a:close/>
                  <a:moveTo>
                    <a:pt x="2874" y="18"/>
                  </a:moveTo>
                  <a:lnTo>
                    <a:pt x="2874" y="18"/>
                  </a:lnTo>
                  <a:lnTo>
                    <a:pt x="2874" y="16"/>
                  </a:lnTo>
                  <a:lnTo>
                    <a:pt x="2874" y="16"/>
                  </a:lnTo>
                  <a:lnTo>
                    <a:pt x="2876" y="18"/>
                  </a:lnTo>
                  <a:lnTo>
                    <a:pt x="2876" y="18"/>
                  </a:lnTo>
                  <a:lnTo>
                    <a:pt x="2874" y="18"/>
                  </a:lnTo>
                  <a:lnTo>
                    <a:pt x="2874" y="18"/>
                  </a:lnTo>
                  <a:close/>
                  <a:moveTo>
                    <a:pt x="3160" y="18"/>
                  </a:moveTo>
                  <a:lnTo>
                    <a:pt x="3160" y="18"/>
                  </a:lnTo>
                  <a:lnTo>
                    <a:pt x="3160" y="16"/>
                  </a:lnTo>
                  <a:lnTo>
                    <a:pt x="3160" y="16"/>
                  </a:lnTo>
                  <a:lnTo>
                    <a:pt x="3162" y="16"/>
                  </a:lnTo>
                  <a:lnTo>
                    <a:pt x="3162" y="16"/>
                  </a:lnTo>
                  <a:lnTo>
                    <a:pt x="3162" y="16"/>
                  </a:lnTo>
                  <a:lnTo>
                    <a:pt x="3160" y="18"/>
                  </a:lnTo>
                  <a:lnTo>
                    <a:pt x="3160" y="18"/>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en-US" sz="2000" dirty="0">
                <a:solidFill>
                  <a:srgbClr val="000000"/>
                </a:solidFill>
                <a:ea typeface="+mn-ea"/>
                <a:cs typeface="+mn-cs"/>
              </a:endParaRPr>
            </a:p>
          </p:txBody>
        </p:sp>
      </p:grpSp>
    </p:spTree>
    <p:extLst>
      <p:ext uri="{BB962C8B-B14F-4D97-AF65-F5344CB8AC3E}">
        <p14:creationId xmlns:p14="http://schemas.microsoft.com/office/powerpoint/2010/main" val="34241097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57.xml"/><Relationship Id="rId1" Type="http://schemas.openxmlformats.org/officeDocument/2006/relationships/slideLayout" Target="../slideLayouts/slideLayout56.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11.xml"/><Relationship Id="rId1" Type="http://schemas.openxmlformats.org/officeDocument/2006/relationships/slideLayout" Target="../slideLayouts/slideLayout5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image" Target="../media/image12.pn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12.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png"/><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2.jpe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3.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image" Target="../media/image2.jpeg"/><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image" Target="../media/image1.png"/><Relationship Id="rId5" Type="http://schemas.openxmlformats.org/officeDocument/2006/relationships/slideLayout" Target="../slideLayouts/slideLayout31.xml"/><Relationship Id="rId10" Type="http://schemas.openxmlformats.org/officeDocument/2006/relationships/theme" Target="../theme/theme5.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5" Type="http://schemas.openxmlformats.org/officeDocument/2006/relationships/theme" Target="../theme/theme6.xml"/><Relationship Id="rId4" Type="http://schemas.openxmlformats.org/officeDocument/2006/relationships/slideLayout" Target="../slideLayouts/slideLayout3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theme" Target="../theme/theme7.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7.xml"/><Relationship Id="rId7" Type="http://schemas.openxmlformats.org/officeDocument/2006/relationships/theme" Target="../theme/theme8.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theme" Target="../theme/theme9.xml"/><Relationship Id="rId5" Type="http://schemas.openxmlformats.org/officeDocument/2006/relationships/slideLayout" Target="../slideLayouts/slideLayout55.xml"/><Relationship Id="rId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Tree>
  </p:cSld>
  <p:clrMap bg1="lt1" tx1="dk1" bg2="lt2" tx2="dk2" accent1="accent1" accent2="accent2" accent3="accent3" accent4="accent4" accent5="accent5" accent6="accent6" hlink="hlink" folHlink="folHlink"/>
  <p:sldLayoutIdLst>
    <p:sldLayoutId id="2147487856" r:id="rId1"/>
    <p:sldLayoutId id="2147487857" r:id="rId2"/>
    <p:sldLayoutId id="2147487855" r:id="rId3"/>
    <p:sldLayoutId id="2147487858" r:id="rId4"/>
    <p:sldLayoutId id="2147487860" r:id="rId5"/>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44035"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44036"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FFFFFF"/>
              </a:solidFill>
              <a:cs typeface="Arial" charset="0"/>
            </a:endParaRPr>
          </a:p>
        </p:txBody>
      </p:sp>
      <p:sp>
        <p:nvSpPr>
          <p:cNvPr id="44037"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FFFFFF"/>
              </a:solidFill>
              <a:cs typeface="Arial" charset="0"/>
            </a:endParaRPr>
          </a:p>
        </p:txBody>
      </p:sp>
      <p:sp>
        <p:nvSpPr>
          <p:cNvPr id="1029"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defTabSz="914400">
              <a:buClr>
                <a:srgbClr val="000000"/>
              </a:buClr>
              <a:buSzPct val="100000"/>
              <a:buFont typeface="Times New Roman" charset="0"/>
              <a:buNone/>
              <a:defRPr sz="1400">
                <a:solidFill>
                  <a:srgbClr val="000000"/>
                </a:solidFill>
                <a:cs typeface="Arial" charset="0"/>
              </a:defRPr>
            </a:lvl1pPr>
          </a:lstStyle>
          <a:p>
            <a:pPr>
              <a:defRPr/>
            </a:pPr>
            <a:fld id="{8E421EC0-CDED-E946-914A-BF9B2B295BDA}" type="slidenum">
              <a:rPr lang="en-US"/>
              <a:pPr>
                <a:defRPr/>
              </a:pPr>
              <a:t>‹#›</a:t>
            </a:fld>
            <a:endParaRPr lang="en-US"/>
          </a:p>
        </p:txBody>
      </p:sp>
    </p:spTree>
    <p:extLst>
      <p:ext uri="{BB962C8B-B14F-4D97-AF65-F5344CB8AC3E}">
        <p14:creationId xmlns:p14="http://schemas.microsoft.com/office/powerpoint/2010/main" val="1972404954"/>
      </p:ext>
    </p:extLst>
  </p:cSld>
  <p:clrMap bg1="lt1" tx1="dk1" bg2="lt2" tx2="dk2" accent1="accent1" accent2="accent2" accent3="accent3" accent4="accent4" accent5="accent5" accent6="accent6" hlink="hlink" folHlink="folHlink"/>
  <p:sldLayoutIdLst>
    <p:sldLayoutId id="2147488145" r:id="rId1"/>
    <p:sldLayoutId id="2147488146" r:id="rId2"/>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000080"/>
        </a:solidFill>
        <a:effectLst/>
      </p:bgPr>
    </p:bg>
    <p:spTree>
      <p:nvGrpSpPr>
        <p:cNvPr id="1" name=""/>
        <p:cNvGrpSpPr/>
        <p:nvPr/>
      </p:nvGrpSpPr>
      <p:grpSpPr>
        <a:xfrm>
          <a:off x="0" y="0"/>
          <a:ext cx="0" cy="0"/>
          <a:chOff x="0" y="0"/>
          <a:chExt cx="0" cy="0"/>
        </a:xfrm>
      </p:grpSpPr>
      <p:sp>
        <p:nvSpPr>
          <p:cNvPr id="41986" name="Title Placeholder 1025"/>
          <p:cNvSpPr>
            <a:spLocks noGrp="1" noChangeArrowheads="1"/>
          </p:cNvSpPr>
          <p:nvPr>
            <p:ph type="title"/>
          </p:nvPr>
        </p:nvSpPr>
        <p:spPr bwMode="auto">
          <a:xfrm>
            <a:off x="457200" y="274638"/>
            <a:ext cx="8229600" cy="944562"/>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1987" name="Text Placeholder 1026"/>
          <p:cNvSpPr>
            <a:spLocks noGrp="1" noChangeArrowheads="1"/>
          </p:cNvSpPr>
          <p:nvPr>
            <p:ph type="body" idx="1"/>
          </p:nvPr>
        </p:nvSpPr>
        <p:spPr bwMode="auto">
          <a:xfrm>
            <a:off x="457200" y="1600200"/>
            <a:ext cx="82296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Date Placeholder 1027"/>
          <p:cNvSpPr>
            <a:spLocks noGrp="1" noChangeArrowheads="1"/>
          </p:cNvSpPr>
          <p:nvPr>
            <p:ph type="dt" sz="half" idx="2"/>
          </p:nvPr>
        </p:nvSpPr>
        <p:spPr bwMode="auto">
          <a:xfrm>
            <a:off x="457200" y="6245225"/>
            <a:ext cx="2133600" cy="47625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nchorCtr="0" compatLnSpc="1">
            <a:prstTxWarp prst="textNoShape">
              <a:avLst/>
            </a:prstTxWarp>
          </a:bodyPr>
          <a:lstStyle>
            <a:lvl1pPr defTabSz="914400">
              <a:defRPr sz="1400">
                <a:solidFill>
                  <a:srgbClr val="000000"/>
                </a:solidFill>
                <a:latin typeface="Gill Sans MT" charset="0"/>
                <a:ea typeface="Arial" charset="0"/>
                <a:cs typeface="Arial"/>
              </a:defRPr>
            </a:lvl1pPr>
          </a:lstStyle>
          <a:p>
            <a:pPr>
              <a:defRPr/>
            </a:pPr>
            <a:endParaRPr lang="en-US"/>
          </a:p>
        </p:txBody>
      </p:sp>
      <p:sp>
        <p:nvSpPr>
          <p:cNvPr id="1029" name="Footer Placeholder 1028"/>
          <p:cNvSpPr>
            <a:spLocks noGrp="1" noChangeArrowheads="1"/>
          </p:cNvSpPr>
          <p:nvPr>
            <p:ph type="ftr" sz="quarter" idx="3"/>
          </p:nvPr>
        </p:nvSpPr>
        <p:spPr bwMode="auto">
          <a:xfrm>
            <a:off x="5791200" y="6245225"/>
            <a:ext cx="2895600" cy="47625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nchorCtr="0" compatLnSpc="1">
            <a:prstTxWarp prst="textNoShape">
              <a:avLst/>
            </a:prstTxWarp>
          </a:bodyPr>
          <a:lstStyle>
            <a:lvl1pPr algn="ctr" defTabSz="914400">
              <a:defRPr sz="1400">
                <a:solidFill>
                  <a:srgbClr val="000000"/>
                </a:solidFill>
                <a:latin typeface="Gill Sans MT" charset="0"/>
                <a:ea typeface="Arial" charset="0"/>
                <a:cs typeface="Arial"/>
              </a:defRPr>
            </a:lvl1pPr>
          </a:lstStyle>
          <a:p>
            <a:pPr>
              <a:defRPr/>
            </a:pPr>
            <a:endParaRPr lang="en-US"/>
          </a:p>
        </p:txBody>
      </p:sp>
      <p:sp>
        <p:nvSpPr>
          <p:cNvPr id="4102" name="Slide Number Placeholder 4101"/>
          <p:cNvSpPr>
            <a:spLocks noGrp="1" noChangeArrowheads="1"/>
          </p:cNvSpPr>
          <p:nvPr>
            <p:ph type="sldNum" sz="quarter" idx="4"/>
          </p:nvPr>
        </p:nvSpPr>
        <p:spPr bwMode="auto">
          <a:xfrm>
            <a:off x="3124200" y="6229350"/>
            <a:ext cx="2133600" cy="47625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nchorCtr="0" compatLnSpc="1">
            <a:prstTxWarp prst="textNoShape">
              <a:avLst/>
            </a:prstTxWarp>
          </a:bodyPr>
          <a:lstStyle>
            <a:lvl1pPr algn="r" defTabSz="914400">
              <a:defRPr sz="1400">
                <a:solidFill>
                  <a:srgbClr val="000000"/>
                </a:solidFill>
                <a:cs typeface="Arial" charset="0"/>
              </a:defRPr>
            </a:lvl1pPr>
          </a:lstStyle>
          <a:p>
            <a:pPr>
              <a:defRPr/>
            </a:pPr>
            <a:fld id="{0B67DB0B-E425-1B44-B9AC-1D376BCACD73}" type="slidenum">
              <a:rPr lang="en-US"/>
              <a:pPr>
                <a:defRPr/>
              </a:pPr>
              <a:t>‹#›</a:t>
            </a:fld>
            <a:endParaRPr lang="en-US"/>
          </a:p>
        </p:txBody>
      </p:sp>
      <p:sp>
        <p:nvSpPr>
          <p:cNvPr id="41991" name="Rectangle 1030"/>
          <p:cNvSpPr>
            <a:spLocks noChangeArrowheads="1"/>
          </p:cNvSpPr>
          <p:nvPr/>
        </p:nvSpPr>
        <p:spPr bwMode="auto">
          <a:xfrm>
            <a:off x="457200" y="6457950"/>
            <a:ext cx="8229600" cy="19050"/>
          </a:xfrm>
          <a:prstGeom prst="rect">
            <a:avLst/>
          </a:prstGeom>
          <a:solidFill>
            <a:srgbClr val="EED7B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914400"/>
            <a:endParaRPr lang="en-US" sz="1800">
              <a:solidFill>
                <a:srgbClr val="000000"/>
              </a:solidFill>
              <a:latin typeface="Gill Sans MT" charset="0"/>
              <a:cs typeface="Arial" charset="0"/>
            </a:endParaRPr>
          </a:p>
        </p:txBody>
      </p:sp>
      <p:pic>
        <p:nvPicPr>
          <p:cNvPr id="41992" name="Rectangle 10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6019800"/>
            <a:ext cx="2590800" cy="1030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993" name="Rectangle 1032"/>
          <p:cNvSpPr>
            <a:spLocks noChangeArrowheads="1"/>
          </p:cNvSpPr>
          <p:nvPr/>
        </p:nvSpPr>
        <p:spPr bwMode="auto">
          <a:xfrm>
            <a:off x="3886200" y="5715000"/>
            <a:ext cx="2362200" cy="304800"/>
          </a:xfrm>
          <a:prstGeom prst="rect">
            <a:avLst/>
          </a:prstGeom>
          <a:solidFill>
            <a:srgbClr val="00008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defTabSz="914400"/>
            <a:endParaRPr lang="en-US" sz="1800">
              <a:solidFill>
                <a:srgbClr val="000000"/>
              </a:solidFill>
              <a:latin typeface="Gill Sans MT" charset="0"/>
              <a:cs typeface="Arial" charset="0"/>
            </a:endParaRPr>
          </a:p>
        </p:txBody>
      </p:sp>
    </p:spTree>
    <p:extLst>
      <p:ext uri="{BB962C8B-B14F-4D97-AF65-F5344CB8AC3E}">
        <p14:creationId xmlns:p14="http://schemas.microsoft.com/office/powerpoint/2010/main" val="2483926501"/>
      </p:ext>
    </p:extLst>
  </p:cSld>
  <p:clrMap bg1="lt1" tx1="dk1" bg2="lt2" tx2="dk2" accent1="accent1" accent2="accent2" accent3="accent3" accent4="accent4" accent5="accent5" accent6="accent6" hlink="hlink" folHlink="folHlink"/>
  <p:sldLayoutIdLst>
    <p:sldLayoutId id="2147488148" r:id="rId1"/>
  </p:sldLayoutIdLst>
  <p:txStyles>
    <p:titleStyle>
      <a:lvl1pPr marL="342900" indent="-342900" algn="l" defTabSz="-13873163" rtl="0" eaLnBrk="0" fontAlgn="base" hangingPunct="0">
        <a:spcBef>
          <a:spcPct val="0"/>
        </a:spcBef>
        <a:spcAft>
          <a:spcPct val="0"/>
        </a:spcAft>
        <a:defRPr sz="4800">
          <a:solidFill>
            <a:srgbClr val="EED7B8"/>
          </a:solidFill>
          <a:latin typeface="+mj-lt"/>
          <a:ea typeface="ＭＳ Ｐゴシック" charset="0"/>
          <a:cs typeface="+mj-cs"/>
        </a:defRPr>
      </a:lvl1pPr>
      <a:lvl2pPr marL="342900" indent="-342900" algn="l" defTabSz="-13873163" rtl="0" eaLnBrk="0" fontAlgn="base" hangingPunct="0">
        <a:spcBef>
          <a:spcPct val="0"/>
        </a:spcBef>
        <a:spcAft>
          <a:spcPct val="0"/>
        </a:spcAft>
        <a:defRPr sz="4800">
          <a:solidFill>
            <a:srgbClr val="EED7B8"/>
          </a:solidFill>
          <a:latin typeface="Gill Sans MT"/>
          <a:ea typeface="ＭＳ Ｐゴシック" charset="0"/>
          <a:cs typeface="Arial"/>
        </a:defRPr>
      </a:lvl2pPr>
      <a:lvl3pPr marL="342900" indent="-342900" algn="l" defTabSz="-13873163" rtl="0" eaLnBrk="0" fontAlgn="base" hangingPunct="0">
        <a:spcBef>
          <a:spcPct val="0"/>
        </a:spcBef>
        <a:spcAft>
          <a:spcPct val="0"/>
        </a:spcAft>
        <a:defRPr sz="4800">
          <a:solidFill>
            <a:srgbClr val="EED7B8"/>
          </a:solidFill>
          <a:latin typeface="Gill Sans MT"/>
          <a:ea typeface="ＭＳ Ｐゴシック" charset="0"/>
          <a:cs typeface="Arial"/>
        </a:defRPr>
      </a:lvl3pPr>
      <a:lvl4pPr marL="342900" indent="-342900" algn="l" defTabSz="-13873163" rtl="0" eaLnBrk="0" fontAlgn="base" hangingPunct="0">
        <a:spcBef>
          <a:spcPct val="0"/>
        </a:spcBef>
        <a:spcAft>
          <a:spcPct val="0"/>
        </a:spcAft>
        <a:defRPr sz="4800">
          <a:solidFill>
            <a:srgbClr val="EED7B8"/>
          </a:solidFill>
          <a:latin typeface="Gill Sans MT"/>
          <a:ea typeface="ＭＳ Ｐゴシック" charset="0"/>
          <a:cs typeface="Arial"/>
        </a:defRPr>
      </a:lvl4pPr>
      <a:lvl5pPr marL="342900" indent="-342900" algn="l" defTabSz="-13873163" rtl="0" eaLnBrk="0" fontAlgn="base" hangingPunct="0">
        <a:spcBef>
          <a:spcPct val="0"/>
        </a:spcBef>
        <a:spcAft>
          <a:spcPct val="0"/>
        </a:spcAft>
        <a:defRPr sz="4800">
          <a:solidFill>
            <a:srgbClr val="EED7B8"/>
          </a:solidFill>
          <a:latin typeface="Gill Sans MT"/>
          <a:ea typeface="ＭＳ Ｐゴシック" charset="0"/>
          <a:cs typeface="Arial"/>
        </a:defRPr>
      </a:lvl5pPr>
      <a:lvl6pPr marL="457200" algn="l" fontAlgn="base">
        <a:spcBef>
          <a:spcPct val="0"/>
        </a:spcBef>
        <a:spcAft>
          <a:spcPct val="0"/>
        </a:spcAft>
        <a:defRPr sz="4800">
          <a:solidFill>
            <a:srgbClr val="EED7B8">
              <a:alpha val="100000"/>
            </a:srgbClr>
          </a:solidFill>
          <a:latin typeface="Gill Sans MT"/>
          <a:cs typeface="Arial"/>
        </a:defRPr>
      </a:lvl6pPr>
      <a:lvl7pPr marL="914400" algn="l" fontAlgn="base">
        <a:spcBef>
          <a:spcPct val="0"/>
        </a:spcBef>
        <a:spcAft>
          <a:spcPct val="0"/>
        </a:spcAft>
        <a:defRPr sz="4800">
          <a:solidFill>
            <a:srgbClr val="EED7B8">
              <a:alpha val="100000"/>
            </a:srgbClr>
          </a:solidFill>
          <a:latin typeface="Gill Sans MT"/>
          <a:cs typeface="Arial"/>
        </a:defRPr>
      </a:lvl7pPr>
      <a:lvl8pPr marL="1371600" algn="l" fontAlgn="base">
        <a:spcBef>
          <a:spcPct val="0"/>
        </a:spcBef>
        <a:spcAft>
          <a:spcPct val="0"/>
        </a:spcAft>
        <a:defRPr sz="4800">
          <a:solidFill>
            <a:srgbClr val="EED7B8">
              <a:alpha val="100000"/>
            </a:srgbClr>
          </a:solidFill>
          <a:latin typeface="Gill Sans MT"/>
          <a:cs typeface="Arial"/>
        </a:defRPr>
      </a:lvl8pPr>
      <a:lvl9pPr marL="1828800" algn="l" fontAlgn="base">
        <a:spcBef>
          <a:spcPct val="0"/>
        </a:spcBef>
        <a:spcAft>
          <a:spcPct val="0"/>
        </a:spcAft>
        <a:defRPr sz="4800">
          <a:solidFill>
            <a:srgbClr val="EED7B8">
              <a:alpha val="100000"/>
            </a:srgbClr>
          </a:solidFill>
          <a:latin typeface="Gill Sans MT"/>
          <a:cs typeface="Arial"/>
        </a:defRPr>
      </a:lvl9pPr>
    </p:titleStyle>
    <p:bodyStyle>
      <a:lvl1pPr marL="342900" indent="-342900" algn="l" defTabSz="-13873163" rtl="0" eaLnBrk="0" fontAlgn="base" hangingPunct="0">
        <a:spcBef>
          <a:spcPct val="20000"/>
        </a:spcBef>
        <a:spcAft>
          <a:spcPct val="0"/>
        </a:spcAft>
        <a:buClr>
          <a:srgbClr val="EED7B8"/>
        </a:buClr>
        <a:buFont typeface="Wingdings 3" charset="0"/>
        <a:buChar char="ê"/>
        <a:defRPr sz="3600">
          <a:solidFill>
            <a:schemeClr val="bg1"/>
          </a:solidFill>
          <a:latin typeface="+mn-lt"/>
          <a:ea typeface="ＭＳ Ｐゴシック" charset="0"/>
          <a:cs typeface="+mn-cs"/>
        </a:defRPr>
      </a:lvl1pPr>
      <a:lvl2pPr marL="742950" indent="-285750" algn="l" defTabSz="-13873163" rtl="0" eaLnBrk="0" fontAlgn="base" hangingPunct="0">
        <a:spcBef>
          <a:spcPct val="20000"/>
        </a:spcBef>
        <a:spcAft>
          <a:spcPct val="0"/>
        </a:spcAft>
        <a:buClr>
          <a:srgbClr val="EED7B8"/>
        </a:buClr>
        <a:buFont typeface="Wingdings 3" charset="0"/>
        <a:buChar char="ê"/>
        <a:defRPr sz="3200">
          <a:solidFill>
            <a:schemeClr val="bg1"/>
          </a:solidFill>
          <a:latin typeface="+mn-lt"/>
          <a:ea typeface="Arial" charset="0"/>
          <a:cs typeface="+mn-cs"/>
        </a:defRPr>
      </a:lvl2pPr>
      <a:lvl3pPr marL="1143000" indent="-228600" algn="l" defTabSz="-13873163" rtl="0" eaLnBrk="0" fontAlgn="base" hangingPunct="0">
        <a:spcBef>
          <a:spcPct val="20000"/>
        </a:spcBef>
        <a:spcAft>
          <a:spcPct val="0"/>
        </a:spcAft>
        <a:buClr>
          <a:srgbClr val="EED7B8"/>
        </a:buClr>
        <a:buFont typeface="Wingdings 3" charset="0"/>
        <a:buChar char="ê"/>
        <a:defRPr sz="2800">
          <a:solidFill>
            <a:schemeClr val="bg1"/>
          </a:solidFill>
          <a:latin typeface="+mn-lt"/>
          <a:ea typeface="Arial" charset="0"/>
          <a:cs typeface="+mn-cs"/>
        </a:defRPr>
      </a:lvl3pPr>
      <a:lvl4pPr marL="1600200" indent="-228600" algn="l" defTabSz="-13873163" rtl="0" eaLnBrk="0" fontAlgn="base" hangingPunct="0">
        <a:spcBef>
          <a:spcPct val="20000"/>
        </a:spcBef>
        <a:spcAft>
          <a:spcPct val="0"/>
        </a:spcAft>
        <a:buClr>
          <a:srgbClr val="EED7B8"/>
        </a:buClr>
        <a:buFont typeface="Wingdings 3" charset="0"/>
        <a:buChar char="ê"/>
        <a:defRPr sz="2400">
          <a:solidFill>
            <a:schemeClr val="bg1"/>
          </a:solidFill>
          <a:latin typeface="+mn-lt"/>
          <a:ea typeface="Arial" charset="0"/>
          <a:cs typeface="+mn-cs"/>
        </a:defRPr>
      </a:lvl4pPr>
      <a:lvl5pPr marL="2057400" indent="-228600" algn="l" defTabSz="-13873163" rtl="0" eaLnBrk="0" fontAlgn="base" hangingPunct="0">
        <a:spcBef>
          <a:spcPct val="20000"/>
        </a:spcBef>
        <a:spcAft>
          <a:spcPct val="0"/>
        </a:spcAft>
        <a:buClr>
          <a:srgbClr val="EED7B8"/>
        </a:buClr>
        <a:buFont typeface="Wingdings 3" charset="0"/>
        <a:buChar char="ê"/>
        <a:defRPr sz="2400">
          <a:solidFill>
            <a:schemeClr val="bg1"/>
          </a:solidFill>
          <a:latin typeface="+mn-lt"/>
          <a:ea typeface="Arial" charset="0"/>
          <a:cs typeface="+mn-cs"/>
        </a:defRPr>
      </a:lvl5pPr>
      <a:lvl6pPr marL="2514600" indent="-228600" algn="l" fontAlgn="base">
        <a:spcBef>
          <a:spcPct val="20000"/>
        </a:spcBef>
        <a:spcAft>
          <a:spcPct val="0"/>
        </a:spcAft>
        <a:buClr>
          <a:srgbClr val="EED7B8">
            <a:alpha val="100000"/>
          </a:srgbClr>
        </a:buClr>
        <a:buFont typeface="Wingdings 3"/>
        <a:buChar char="ê"/>
        <a:defRPr sz="2400">
          <a:solidFill>
            <a:schemeClr val="bg1">
              <a:alpha val="100000"/>
            </a:schemeClr>
          </a:solidFill>
          <a:latin typeface="+mn-lt"/>
          <a:cs typeface="+mn-cs"/>
        </a:defRPr>
      </a:lvl6pPr>
      <a:lvl7pPr marL="2971800" indent="-228600" algn="l" fontAlgn="base">
        <a:spcBef>
          <a:spcPct val="20000"/>
        </a:spcBef>
        <a:spcAft>
          <a:spcPct val="0"/>
        </a:spcAft>
        <a:buClr>
          <a:srgbClr val="EED7B8">
            <a:alpha val="100000"/>
          </a:srgbClr>
        </a:buClr>
        <a:buFont typeface="Wingdings 3"/>
        <a:buChar char="ê"/>
        <a:defRPr sz="2400">
          <a:solidFill>
            <a:schemeClr val="bg1">
              <a:alpha val="100000"/>
            </a:schemeClr>
          </a:solidFill>
          <a:latin typeface="+mn-lt"/>
          <a:cs typeface="+mn-cs"/>
        </a:defRPr>
      </a:lvl7pPr>
      <a:lvl8pPr marL="3429000" indent="-228600" algn="l" fontAlgn="base">
        <a:spcBef>
          <a:spcPct val="20000"/>
        </a:spcBef>
        <a:spcAft>
          <a:spcPct val="0"/>
        </a:spcAft>
        <a:buClr>
          <a:srgbClr val="EED7B8">
            <a:alpha val="100000"/>
          </a:srgbClr>
        </a:buClr>
        <a:buFont typeface="Wingdings 3"/>
        <a:buChar char="ê"/>
        <a:defRPr sz="2400">
          <a:solidFill>
            <a:schemeClr val="bg1">
              <a:alpha val="100000"/>
            </a:schemeClr>
          </a:solidFill>
          <a:latin typeface="+mn-lt"/>
          <a:cs typeface="+mn-cs"/>
        </a:defRPr>
      </a:lvl8pPr>
      <a:lvl9pPr marL="3886200" indent="-228600" algn="l" fontAlgn="base">
        <a:spcBef>
          <a:spcPct val="20000"/>
        </a:spcBef>
        <a:spcAft>
          <a:spcPct val="0"/>
        </a:spcAft>
        <a:buClr>
          <a:srgbClr val="EED7B8">
            <a:alpha val="100000"/>
          </a:srgbClr>
        </a:buClr>
        <a:buFont typeface="Wingdings 3"/>
        <a:buChar char="ê"/>
        <a:defRPr sz="2400">
          <a:solidFill>
            <a:schemeClr val="bg1">
              <a:alpha val="100000"/>
            </a:schemeClr>
          </a:solidFill>
          <a:latin typeface="+mn-lt"/>
          <a:cs typeface="+mn-cs"/>
        </a:defRPr>
      </a:lvl9pPr>
    </p:bodyStyle>
    <p:otherStyle>
      <a:lvl1pPr algn="l" eaLnBrk="0" fontAlgn="base" hangingPunct="0">
        <a:spcBef>
          <a:spcPct val="0"/>
        </a:spcBef>
        <a:spcAft>
          <a:spcPct val="0"/>
        </a:spcAft>
        <a:defRPr>
          <a:solidFill>
            <a:schemeClr val="tx1">
              <a:alpha val="100000"/>
            </a:schemeClr>
          </a:solidFill>
          <a:latin typeface="Arial"/>
        </a:defRPr>
      </a:lvl1pPr>
      <a:lvl2pPr marL="457200" algn="l" eaLnBrk="0" fontAlgn="base" hangingPunct="0">
        <a:spcBef>
          <a:spcPct val="0"/>
        </a:spcBef>
        <a:spcAft>
          <a:spcPct val="0"/>
        </a:spcAft>
        <a:defRPr>
          <a:solidFill>
            <a:schemeClr val="tx1">
              <a:alpha val="100000"/>
            </a:schemeClr>
          </a:solidFill>
          <a:latin typeface="Arial"/>
        </a:defRPr>
      </a:lvl2pPr>
      <a:lvl3pPr marL="914400" algn="l" eaLnBrk="0" fontAlgn="base" hangingPunct="0">
        <a:spcBef>
          <a:spcPct val="0"/>
        </a:spcBef>
        <a:spcAft>
          <a:spcPct val="0"/>
        </a:spcAft>
        <a:defRPr>
          <a:solidFill>
            <a:schemeClr val="tx1">
              <a:alpha val="100000"/>
            </a:schemeClr>
          </a:solidFill>
          <a:latin typeface="Arial"/>
        </a:defRPr>
      </a:lvl3pPr>
      <a:lvl4pPr marL="1371600" algn="l" eaLnBrk="0" fontAlgn="base" hangingPunct="0">
        <a:spcBef>
          <a:spcPct val="0"/>
        </a:spcBef>
        <a:spcAft>
          <a:spcPct val="0"/>
        </a:spcAft>
        <a:defRPr>
          <a:solidFill>
            <a:schemeClr val="tx1">
              <a:alpha val="100000"/>
            </a:schemeClr>
          </a:solidFill>
          <a:latin typeface="Arial"/>
        </a:defRPr>
      </a:lvl4pPr>
      <a:lvl5pPr marL="1828800" algn="l" eaLnBrk="0" fontAlgn="base" hangingPunct="0">
        <a:spcBef>
          <a:spcPct val="0"/>
        </a:spcBef>
        <a:spcAft>
          <a:spcPct val="0"/>
        </a:spcAft>
        <a:defRPr>
          <a:solidFill>
            <a:schemeClr val="tx1">
              <a:alpha val="100000"/>
            </a:schemeClr>
          </a:solidFill>
          <a:latin typeface="Arial"/>
        </a:defRPr>
      </a:lvl5pPr>
      <a:lvl6pPr marL="2286000" algn="l" eaLnBrk="0" fontAlgn="base" hangingPunct="0">
        <a:spcBef>
          <a:spcPct val="0"/>
        </a:spcBef>
        <a:spcAft>
          <a:spcPct val="0"/>
        </a:spcAft>
        <a:defRPr>
          <a:solidFill>
            <a:schemeClr val="tx1">
              <a:alpha val="100000"/>
            </a:schemeClr>
          </a:solidFill>
          <a:latin typeface="Arial"/>
        </a:defRPr>
      </a:lvl6pPr>
      <a:lvl7pPr marL="2743200" algn="l" eaLnBrk="0" fontAlgn="base" hangingPunct="0">
        <a:spcBef>
          <a:spcPct val="0"/>
        </a:spcBef>
        <a:spcAft>
          <a:spcPct val="0"/>
        </a:spcAft>
        <a:defRPr>
          <a:solidFill>
            <a:schemeClr val="tx1">
              <a:alpha val="100000"/>
            </a:schemeClr>
          </a:solidFill>
          <a:latin typeface="Arial"/>
        </a:defRPr>
      </a:lvl7pPr>
      <a:lvl8pPr marL="3200400" algn="l" eaLnBrk="0" fontAlgn="base" hangingPunct="0">
        <a:spcBef>
          <a:spcPct val="0"/>
        </a:spcBef>
        <a:spcAft>
          <a:spcPct val="0"/>
        </a:spcAft>
        <a:defRPr>
          <a:solidFill>
            <a:schemeClr val="tx1">
              <a:alpha val="100000"/>
            </a:schemeClr>
          </a:solidFill>
          <a:latin typeface="Arial"/>
        </a:defRPr>
      </a:lvl8pPr>
      <a:lvl9pPr marL="3657600" algn="l" eaLnBrk="0" fontAlgn="base" hangingPunct="0">
        <a:spcBef>
          <a:spcPct val="0"/>
        </a:spcBef>
        <a:spcAft>
          <a:spcPct val="0"/>
        </a:spcAft>
        <a:defRPr>
          <a:solidFill>
            <a:schemeClr val="tx1">
              <a:alpha val="100000"/>
            </a:schemeClr>
          </a:solidFill>
          <a:latin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0" y="0"/>
            <a:ext cx="9144000" cy="1219200"/>
          </a:xfrm>
          <a:prstGeom prst="rect">
            <a:avLst/>
          </a:prstGeom>
          <a:solidFill>
            <a:srgbClr val="161645"/>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p>
            <a:pPr>
              <a:buClr>
                <a:srgbClr val="000000"/>
              </a:buClr>
              <a:buSzPct val="100000"/>
              <a:buFont typeface="Times New Roman" charset="0"/>
              <a:buNone/>
            </a:pPr>
            <a:endParaRPr lang="en-US" sz="1800">
              <a:cs typeface="Arial" charset="0"/>
            </a:endParaRPr>
          </a:p>
        </p:txBody>
      </p:sp>
      <p:pic>
        <p:nvPicPr>
          <p:cNvPr id="15363" name="Picture 2"/>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4260850" y="55563"/>
            <a:ext cx="463550" cy="712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15364" name="Rectangle 3"/>
          <p:cNvSpPr>
            <a:spLocks noChangeArrowheads="1"/>
          </p:cNvSpPr>
          <p:nvPr/>
        </p:nvSpPr>
        <p:spPr bwMode="auto">
          <a:xfrm>
            <a:off x="381000" y="742950"/>
            <a:ext cx="8229600" cy="19050"/>
          </a:xfrm>
          <a:prstGeom prst="rect">
            <a:avLst/>
          </a:prstGeom>
          <a:solidFill>
            <a:srgbClr val="EED7B8"/>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p>
            <a:pPr>
              <a:buClr>
                <a:srgbClr val="000000"/>
              </a:buClr>
              <a:buSzPct val="100000"/>
              <a:buFont typeface="Times New Roman" charset="0"/>
              <a:buNone/>
            </a:pPr>
            <a:endParaRPr lang="en-US" sz="1800">
              <a:cs typeface="Arial" charset="0"/>
            </a:endParaRPr>
          </a:p>
        </p:txBody>
      </p:sp>
      <p:sp>
        <p:nvSpPr>
          <p:cNvPr id="15365" name="Text Box 4"/>
          <p:cNvSpPr txBox="1">
            <a:spLocks noChangeArrowheads="1"/>
          </p:cNvSpPr>
          <p:nvPr/>
        </p:nvSpPr>
        <p:spPr bwMode="auto">
          <a:xfrm>
            <a:off x="3279775" y="762000"/>
            <a:ext cx="2478088"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89989" tIns="46794" rIns="89989" bIns="46794">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7196" eaLnBrk="1" hangingPunct="1">
              <a:buClr>
                <a:srgbClr val="000000"/>
              </a:buClr>
              <a:buSzPct val="100000"/>
              <a:buFont typeface="Times New Roman" charset="0"/>
              <a:buNone/>
              <a:defRPr/>
            </a:pPr>
            <a:r>
              <a:rPr lang="en-US" sz="1800" b="1">
                <a:solidFill>
                  <a:srgbClr val="FFFFFF"/>
                </a:solidFill>
                <a:latin typeface="Lucida Sans Unicode" charset="0"/>
                <a:cs typeface="Arial" charset="0"/>
              </a:rPr>
              <a:t>D u k e  S y s t e m s</a:t>
            </a:r>
          </a:p>
        </p:txBody>
      </p:sp>
      <p:sp>
        <p:nvSpPr>
          <p:cNvPr id="15366" name="Rectangle 5"/>
          <p:cNvSpPr>
            <a:spLocks noChangeArrowheads="1"/>
          </p:cNvSpPr>
          <p:nvPr/>
        </p:nvSpPr>
        <p:spPr bwMode="auto">
          <a:xfrm>
            <a:off x="0" y="5867400"/>
            <a:ext cx="9144000" cy="990600"/>
          </a:xfrm>
          <a:prstGeom prst="rect">
            <a:avLst/>
          </a:prstGeom>
          <a:solidFill>
            <a:srgbClr val="161645"/>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p>
            <a:pPr>
              <a:buClr>
                <a:srgbClr val="000000"/>
              </a:buClr>
              <a:buSzPct val="100000"/>
              <a:buFont typeface="Times New Roman" charset="0"/>
              <a:buNone/>
            </a:pPr>
            <a:endParaRPr lang="en-US" sz="1800">
              <a:cs typeface="Arial" charset="0"/>
            </a:endParaRPr>
          </a:p>
        </p:txBody>
      </p:sp>
      <p:sp>
        <p:nvSpPr>
          <p:cNvPr id="15367" name="Rectangle 6"/>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5368" name="Rectangle 7"/>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5369" name="Text Box 8"/>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cs typeface="Arial" charset="0"/>
            </a:endParaRPr>
          </a:p>
        </p:txBody>
      </p:sp>
      <p:sp>
        <p:nvSpPr>
          <p:cNvPr id="15370" name="Text Box 9"/>
          <p:cNvSpPr txBox="1">
            <a:spLocks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cs typeface="Arial" charset="0"/>
            </a:endParaRPr>
          </a:p>
        </p:txBody>
      </p:sp>
      <p:sp>
        <p:nvSpPr>
          <p:cNvPr id="2058" name="Rectangle 10"/>
          <p:cNvSpPr>
            <a:spLocks noGrp="1" noChangeArrowheads="1"/>
          </p:cNvSpPr>
          <p:nvPr>
            <p:ph type="sldNum"/>
          </p:nvPr>
        </p:nvSpPr>
        <p:spPr bwMode="auto">
          <a:xfrm>
            <a:off x="6553200" y="6245225"/>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latin typeface="Times New Roman" charset="0"/>
                <a:cs typeface="Arial" charset="0"/>
              </a:defRPr>
            </a:lvl1pPr>
          </a:lstStyle>
          <a:p>
            <a:pPr>
              <a:defRPr/>
            </a:pPr>
            <a:fld id="{8999EEEC-6E3B-2849-8402-05AA6C0C6662}" type="slidenum">
              <a:rPr lang="en-US"/>
              <a:pPr>
                <a:defRPr/>
              </a:pPr>
              <a:t>‹#›</a:t>
            </a:fld>
            <a:endParaRPr lang="en-US"/>
          </a:p>
        </p:txBody>
      </p:sp>
    </p:spTree>
    <p:extLst>
      <p:ext uri="{BB962C8B-B14F-4D97-AF65-F5344CB8AC3E}">
        <p14:creationId xmlns:p14="http://schemas.microsoft.com/office/powerpoint/2010/main" val="4126332919"/>
      </p:ext>
    </p:extLst>
  </p:cSld>
  <p:clrMap bg1="lt1" tx1="dk1" bg2="lt2" tx2="dk2" accent1="accent1" accent2="accent2" accent3="accent3" accent4="accent4" accent5="accent5" accent6="accent6" hlink="hlink" folHlink="folHlink"/>
  <p:sldLayoutIdLst>
    <p:sldLayoutId id="2147488151" r:id="rId1"/>
    <p:sldLayoutId id="2147488152" r:id="rId2"/>
    <p:sldLayoutId id="2147488153" r:id="rId3"/>
    <p:sldLayoutId id="2147488154" r:id="rId4"/>
    <p:sldLayoutId id="2147488155" r:id="rId5"/>
    <p:sldLayoutId id="2147488156" r:id="rId6"/>
    <p:sldLayoutId id="2147488157" r:id="rId7"/>
    <p:sldLayoutId id="2147488158" r:id="rId8"/>
    <p:sldLayoutId id="2147488159" r:id="rId9"/>
    <p:sldLayoutId id="2147488160" r:id="rId10"/>
    <p:sldLayoutId id="2147488161" r:id="rId11"/>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mj-lt"/>
          <a:ea typeface="ＭＳ Ｐゴシック" charset="-128"/>
          <a:cs typeface="+mj-cs"/>
        </a:defRPr>
      </a:lvl1pPr>
      <a:lvl2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5pPr>
      <a:lvl6pPr marL="2514575"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3600" b="1">
          <a:solidFill>
            <a:srgbClr val="161645"/>
          </a:solidFill>
          <a:latin typeface="+mn-lt"/>
          <a:ea typeface="ＭＳ Ｐゴシック" charset="-128"/>
          <a:cs typeface="+mn-cs"/>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3200" b="1">
          <a:solidFill>
            <a:srgbClr val="6B6BCF"/>
          </a:solidFill>
          <a:latin typeface="+mn-lt"/>
          <a:ea typeface="ＭＳ Ｐゴシック" charset="-128"/>
          <a:cs typeface="+mn-cs"/>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800" b="1">
          <a:solidFill>
            <a:srgbClr val="6B6BCF"/>
          </a:solidFill>
          <a:latin typeface="+mn-lt"/>
          <a:ea typeface="ＭＳ Ｐゴシック" charset="-128"/>
          <a:cs typeface="+mn-cs"/>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5pPr>
      <a:lvl6pPr marL="2514575"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029" name="Rectangle 12"/>
          <p:cNvSpPr>
            <a:spLocks noGrp="1" noChangeArrowheads="1"/>
          </p:cNvSpPr>
          <p:nvPr>
            <p:ph type="body" idx="1"/>
          </p:nvPr>
        </p:nvSpPr>
        <p:spPr bwMode="auto">
          <a:xfrm>
            <a:off x="1169988" y="1279398"/>
            <a:ext cx="7612821" cy="5045202"/>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95" name="Rectangle 71"/>
          <p:cNvSpPr>
            <a:spLocks noGrp="1" noChangeArrowheads="1"/>
          </p:cNvSpPr>
          <p:nvPr>
            <p:ph type="ftr" sz="quarter" idx="3"/>
          </p:nvPr>
        </p:nvSpPr>
        <p:spPr bwMode="auto">
          <a:xfrm>
            <a:off x="2825495" y="6542992"/>
            <a:ext cx="3648457"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buFontTx/>
              <a:buNone/>
              <a:defRPr sz="1000">
                <a:solidFill>
                  <a:schemeClr val="tx1"/>
                </a:solidFill>
              </a:defRPr>
            </a:lvl1pPr>
          </a:lstStyle>
          <a:p>
            <a:pPr defTabSz="914400">
              <a:defRPr/>
            </a:pPr>
            <a:r>
              <a:rPr lang="en-US">
                <a:solidFill>
                  <a:srgbClr val="000000"/>
                </a:solidFill>
                <a:ea typeface="+mn-ea"/>
                <a:cs typeface="+mn-cs"/>
              </a:rPr>
              <a:t>NetApp Confidential - Limited Use</a:t>
            </a:r>
            <a:endParaRPr lang="en-US" dirty="0">
              <a:solidFill>
                <a:srgbClr val="000000"/>
              </a:solidFill>
              <a:ea typeface="+mn-ea"/>
              <a:cs typeface="+mn-cs"/>
            </a:endParaRPr>
          </a:p>
        </p:txBody>
      </p:sp>
      <p:sp>
        <p:nvSpPr>
          <p:cNvPr id="1027" name="Rectangle 11"/>
          <p:cNvSpPr>
            <a:spLocks noGrp="1" noChangeArrowheads="1"/>
          </p:cNvSpPr>
          <p:nvPr>
            <p:ph type="title"/>
          </p:nvPr>
        </p:nvSpPr>
        <p:spPr bwMode="auto">
          <a:xfrm>
            <a:off x="1169988" y="352425"/>
            <a:ext cx="7608252" cy="714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dirty="0"/>
              <a:t>Click to edit Master title style</a:t>
            </a:r>
          </a:p>
        </p:txBody>
      </p:sp>
      <p:pic>
        <p:nvPicPr>
          <p:cNvPr id="12" name="Picture 11"/>
          <p:cNvPicPr>
            <a:picLocks noChangeAspect="1"/>
          </p:cNvPicPr>
          <p:nvPr userDrawn="1"/>
        </p:nvPicPr>
        <p:blipFill rotWithShape="1">
          <a:blip r:embed="rId11" cstate="print">
            <a:extLst>
              <a:ext uri="{28A0092B-C50C-407E-A947-70E740481C1C}">
                <a14:useLocalDpi xmlns:a14="http://schemas.microsoft.com/office/drawing/2010/main" val="0"/>
              </a:ext>
            </a:extLst>
          </a:blip>
          <a:srcRect/>
          <a:stretch>
            <a:fillRect/>
          </a:stretch>
        </p:blipFill>
        <p:spPr>
          <a:xfrm>
            <a:off x="338138" y="331016"/>
            <a:ext cx="656429" cy="768096"/>
          </a:xfrm>
          <a:prstGeom prst="rect">
            <a:avLst/>
          </a:prstGeom>
        </p:spPr>
      </p:pic>
      <p:sp>
        <p:nvSpPr>
          <p:cNvPr id="1030" name="Rectangle 6"/>
          <p:cNvSpPr>
            <a:spLocks noGrp="1" noChangeArrowheads="1"/>
          </p:cNvSpPr>
          <p:nvPr>
            <p:ph type="sldNum" sz="quarter" idx="4"/>
          </p:nvPr>
        </p:nvSpPr>
        <p:spPr bwMode="auto">
          <a:xfrm>
            <a:off x="8207597" y="6539817"/>
            <a:ext cx="685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buFontTx/>
              <a:buNone/>
              <a:defRPr sz="1000" b="1">
                <a:solidFill>
                  <a:schemeClr val="tx1"/>
                </a:solidFill>
              </a:defRPr>
            </a:lvl1pPr>
          </a:lstStyle>
          <a:p>
            <a:pPr defTabSz="914400">
              <a:defRPr/>
            </a:pPr>
            <a:fld id="{A8F08185-882F-4F21-B6AB-5D917FCFAB1F}" type="slidenum">
              <a:rPr lang="en-US" smtClean="0">
                <a:solidFill>
                  <a:srgbClr val="000000"/>
                </a:solidFill>
                <a:ea typeface="+mn-ea"/>
                <a:cs typeface="+mn-cs"/>
              </a:rPr>
              <a:pPr defTabSz="914400">
                <a:defRPr/>
              </a:pPr>
              <a:t>‹#›</a:t>
            </a:fld>
            <a:endParaRPr lang="en-US">
              <a:solidFill>
                <a:srgbClr val="000000"/>
              </a:solidFill>
              <a:ea typeface="+mn-ea"/>
              <a:cs typeface="+mn-cs"/>
            </a:endParaRPr>
          </a:p>
        </p:txBody>
      </p:sp>
      <p:pic>
        <p:nvPicPr>
          <p:cNvPr id="8" name="Picture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39811" y="6606705"/>
            <a:ext cx="2267465" cy="177145"/>
          </a:xfrm>
          <a:prstGeom prst="rect">
            <a:avLst/>
          </a:prstGeom>
        </p:spPr>
      </p:pic>
    </p:spTree>
    <p:extLst>
      <p:ext uri="{BB962C8B-B14F-4D97-AF65-F5344CB8AC3E}">
        <p14:creationId xmlns:p14="http://schemas.microsoft.com/office/powerpoint/2010/main" val="3512371414"/>
      </p:ext>
    </p:extLst>
  </p:cSld>
  <p:clrMap bg1="lt1" tx1="dk1" bg2="lt2" tx2="dk2" accent1="accent1" accent2="accent2" accent3="accent3" accent4="accent4" accent5="accent5" accent6="accent6" hlink="hlink" folHlink="folHlink"/>
  <p:sldLayoutIdLst>
    <p:sldLayoutId id="2147487868" r:id="rId1"/>
    <p:sldLayoutId id="2147487869" r:id="rId2"/>
    <p:sldLayoutId id="2147487870" r:id="rId3"/>
    <p:sldLayoutId id="2147487871" r:id="rId4"/>
    <p:sldLayoutId id="2147487872" r:id="rId5"/>
    <p:sldLayoutId id="2147487873" r:id="rId6"/>
    <p:sldLayoutId id="2147487874" r:id="rId7"/>
    <p:sldLayoutId id="2147487875" r:id="rId8"/>
    <p:sldLayoutId id="2147487876" r:id="rId9"/>
  </p:sldLayoutIdLst>
  <p:hf hdr="0" dt="0"/>
  <p:txStyles>
    <p:titleStyle>
      <a:lvl1pPr algn="l" rtl="0" eaLnBrk="0" fontAlgn="base" hangingPunct="0">
        <a:spcBef>
          <a:spcPct val="0"/>
        </a:spcBef>
        <a:spcAft>
          <a:spcPct val="0"/>
        </a:spcAft>
        <a:defRPr sz="3000" b="1">
          <a:solidFill>
            <a:schemeClr val="tx1"/>
          </a:solidFill>
          <a:latin typeface="+mj-lt"/>
          <a:ea typeface="+mj-ea"/>
          <a:cs typeface="+mj-cs"/>
        </a:defRPr>
      </a:lvl1pPr>
      <a:lvl2pPr algn="l" rtl="0" eaLnBrk="0" fontAlgn="base" hangingPunct="0">
        <a:spcBef>
          <a:spcPct val="0"/>
        </a:spcBef>
        <a:spcAft>
          <a:spcPct val="0"/>
        </a:spcAft>
        <a:defRPr sz="3000" b="1">
          <a:solidFill>
            <a:schemeClr val="tx1"/>
          </a:solidFill>
          <a:latin typeface="Arial" charset="0"/>
        </a:defRPr>
      </a:lvl2pPr>
      <a:lvl3pPr algn="l" rtl="0" eaLnBrk="0" fontAlgn="base" hangingPunct="0">
        <a:spcBef>
          <a:spcPct val="0"/>
        </a:spcBef>
        <a:spcAft>
          <a:spcPct val="0"/>
        </a:spcAft>
        <a:defRPr sz="3000" b="1">
          <a:solidFill>
            <a:schemeClr val="tx1"/>
          </a:solidFill>
          <a:latin typeface="Arial" charset="0"/>
        </a:defRPr>
      </a:lvl3pPr>
      <a:lvl4pPr algn="l" rtl="0" eaLnBrk="0" fontAlgn="base" hangingPunct="0">
        <a:spcBef>
          <a:spcPct val="0"/>
        </a:spcBef>
        <a:spcAft>
          <a:spcPct val="0"/>
        </a:spcAft>
        <a:defRPr sz="3000" b="1">
          <a:solidFill>
            <a:schemeClr val="tx1"/>
          </a:solidFill>
          <a:latin typeface="Arial" charset="0"/>
        </a:defRPr>
      </a:lvl4pPr>
      <a:lvl5pPr algn="l" rtl="0" eaLnBrk="0" fontAlgn="base" hangingPunct="0">
        <a:spcBef>
          <a:spcPct val="0"/>
        </a:spcBef>
        <a:spcAft>
          <a:spcPct val="0"/>
        </a:spcAft>
        <a:defRPr sz="3000" b="1">
          <a:solidFill>
            <a:schemeClr val="tx1"/>
          </a:solidFill>
          <a:latin typeface="Arial" charset="0"/>
        </a:defRPr>
      </a:lvl5pPr>
      <a:lvl6pPr marL="457200" algn="l" rtl="0" fontAlgn="base">
        <a:spcBef>
          <a:spcPct val="0"/>
        </a:spcBef>
        <a:spcAft>
          <a:spcPct val="0"/>
        </a:spcAft>
        <a:defRPr sz="3000" b="1">
          <a:solidFill>
            <a:schemeClr val="tx1"/>
          </a:solidFill>
          <a:latin typeface="Arial" charset="0"/>
        </a:defRPr>
      </a:lvl6pPr>
      <a:lvl7pPr marL="914400" algn="l" rtl="0" fontAlgn="base">
        <a:spcBef>
          <a:spcPct val="0"/>
        </a:spcBef>
        <a:spcAft>
          <a:spcPct val="0"/>
        </a:spcAft>
        <a:defRPr sz="3000" b="1">
          <a:solidFill>
            <a:schemeClr val="tx1"/>
          </a:solidFill>
          <a:latin typeface="Arial" charset="0"/>
        </a:defRPr>
      </a:lvl7pPr>
      <a:lvl8pPr marL="1371600" algn="l" rtl="0" fontAlgn="base">
        <a:spcBef>
          <a:spcPct val="0"/>
        </a:spcBef>
        <a:spcAft>
          <a:spcPct val="0"/>
        </a:spcAft>
        <a:defRPr sz="3000" b="1">
          <a:solidFill>
            <a:schemeClr val="tx1"/>
          </a:solidFill>
          <a:latin typeface="Arial" charset="0"/>
        </a:defRPr>
      </a:lvl8pPr>
      <a:lvl9pPr marL="1828800" algn="l" rtl="0" fontAlgn="base">
        <a:spcBef>
          <a:spcPct val="0"/>
        </a:spcBef>
        <a:spcAft>
          <a:spcPct val="0"/>
        </a:spcAft>
        <a:defRPr sz="3000" b="1">
          <a:solidFill>
            <a:schemeClr val="tx1"/>
          </a:solidFill>
          <a:latin typeface="Arial" charset="0"/>
        </a:defRPr>
      </a:lvl9pPr>
    </p:titleStyle>
    <p:bodyStyle>
      <a:lvl1pPr marL="298450" indent="-298450" algn="l" rtl="0" eaLnBrk="0" fontAlgn="base" hangingPunct="0">
        <a:spcBef>
          <a:spcPts val="676"/>
        </a:spcBef>
        <a:spcAft>
          <a:spcPct val="0"/>
        </a:spcAft>
        <a:buClr>
          <a:schemeClr val="accent2"/>
        </a:buClr>
        <a:buFont typeface="Wingdings 2" pitchFamily="18" charset="2"/>
        <a:buChar char="¡"/>
        <a:defRPr sz="2800">
          <a:solidFill>
            <a:schemeClr val="tx1"/>
          </a:solidFill>
          <a:latin typeface="+mn-lt"/>
          <a:ea typeface="+mn-ea"/>
          <a:cs typeface="+mn-cs"/>
        </a:defRPr>
      </a:lvl1pPr>
      <a:lvl2pPr marL="636588" indent="-336550" algn="l" rtl="0" eaLnBrk="0" fontAlgn="base" hangingPunct="0">
        <a:spcBef>
          <a:spcPts val="624"/>
        </a:spcBef>
        <a:spcAft>
          <a:spcPct val="0"/>
        </a:spcAft>
        <a:buFont typeface="Arial" charset="0"/>
        <a:buChar char="–"/>
        <a:defRPr sz="2600">
          <a:solidFill>
            <a:schemeClr val="tx1"/>
          </a:solidFill>
          <a:latin typeface="+mn-lt"/>
        </a:defRPr>
      </a:lvl2pPr>
      <a:lvl3pPr marL="927100" indent="-288925" algn="l" rtl="0" eaLnBrk="0" fontAlgn="base" hangingPunct="0">
        <a:spcBef>
          <a:spcPts val="576"/>
        </a:spcBef>
        <a:spcAft>
          <a:spcPct val="0"/>
        </a:spcAft>
        <a:buFont typeface="Wingdings 2" pitchFamily="18" charset="2"/>
        <a:buChar char="¡"/>
        <a:defRPr sz="2400">
          <a:solidFill>
            <a:schemeClr val="tx1"/>
          </a:solidFill>
          <a:latin typeface="+mn-lt"/>
        </a:defRPr>
      </a:lvl3pPr>
      <a:lvl4pPr marL="1236663" indent="-307975" algn="l" rtl="0" eaLnBrk="0" fontAlgn="base" hangingPunct="0">
        <a:spcBef>
          <a:spcPts val="480"/>
        </a:spcBef>
        <a:spcAft>
          <a:spcPct val="0"/>
        </a:spcAft>
        <a:buFont typeface="Arial" charset="0"/>
        <a:buChar char="–"/>
        <a:defRPr sz="2000">
          <a:solidFill>
            <a:schemeClr val="tx1"/>
          </a:solidFill>
          <a:latin typeface="+mn-lt"/>
        </a:defRPr>
      </a:lvl4pPr>
      <a:lvl5pPr marL="1504950" indent="-266700" algn="l" rtl="0" eaLnBrk="0" fontAlgn="base" hangingPunct="0">
        <a:spcBef>
          <a:spcPts val="480"/>
        </a:spcBef>
        <a:spcAft>
          <a:spcPct val="0"/>
        </a:spcAft>
        <a:buFont typeface="Wingdings 2" pitchFamily="18" charset="2"/>
        <a:buChar char="¡"/>
        <a:defRPr sz="2000">
          <a:solidFill>
            <a:schemeClr val="tx1"/>
          </a:solidFill>
          <a:latin typeface="+mn-lt"/>
        </a:defRPr>
      </a:lvl5pPr>
      <a:lvl6pPr marL="1962150" indent="-266700" algn="l" rtl="0" fontAlgn="base">
        <a:spcBef>
          <a:spcPct val="20000"/>
        </a:spcBef>
        <a:spcAft>
          <a:spcPct val="0"/>
        </a:spcAft>
        <a:buFont typeface="Wingdings 2" pitchFamily="18" charset="2"/>
        <a:buChar char="¡"/>
        <a:defRPr sz="2000">
          <a:solidFill>
            <a:schemeClr val="tx1"/>
          </a:solidFill>
          <a:latin typeface="+mn-lt"/>
        </a:defRPr>
      </a:lvl6pPr>
      <a:lvl7pPr marL="2419350" indent="-266700" algn="l" rtl="0" fontAlgn="base">
        <a:spcBef>
          <a:spcPct val="20000"/>
        </a:spcBef>
        <a:spcAft>
          <a:spcPct val="0"/>
        </a:spcAft>
        <a:buFont typeface="Wingdings 2" pitchFamily="18" charset="2"/>
        <a:buChar char="¡"/>
        <a:defRPr sz="2000">
          <a:solidFill>
            <a:schemeClr val="tx1"/>
          </a:solidFill>
          <a:latin typeface="+mn-lt"/>
        </a:defRPr>
      </a:lvl7pPr>
      <a:lvl8pPr marL="2876550" indent="-266700" algn="l" rtl="0" fontAlgn="base">
        <a:spcBef>
          <a:spcPct val="20000"/>
        </a:spcBef>
        <a:spcAft>
          <a:spcPct val="0"/>
        </a:spcAft>
        <a:buFont typeface="Wingdings 2" pitchFamily="18" charset="2"/>
        <a:buChar char="¡"/>
        <a:defRPr sz="2000">
          <a:solidFill>
            <a:schemeClr val="tx1"/>
          </a:solidFill>
          <a:latin typeface="+mn-lt"/>
        </a:defRPr>
      </a:lvl8pPr>
      <a:lvl9pPr marL="3333750" indent="-266700" algn="l" rtl="0" fontAlgn="base">
        <a:spcBef>
          <a:spcPct val="20000"/>
        </a:spcBef>
        <a:spcAft>
          <a:spcPct val="0"/>
        </a:spcAft>
        <a:buFont typeface="Wingdings 2" pitchFamily="18"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029" name="Rectangle 12"/>
          <p:cNvSpPr>
            <a:spLocks noGrp="1" noChangeArrowheads="1"/>
          </p:cNvSpPr>
          <p:nvPr>
            <p:ph type="body" idx="1"/>
          </p:nvPr>
        </p:nvSpPr>
        <p:spPr bwMode="auto">
          <a:xfrm>
            <a:off x="1169988" y="1279398"/>
            <a:ext cx="7612821" cy="5045202"/>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95" name="Rectangle 71"/>
          <p:cNvSpPr>
            <a:spLocks noGrp="1" noChangeArrowheads="1"/>
          </p:cNvSpPr>
          <p:nvPr>
            <p:ph type="ftr" sz="quarter" idx="3"/>
          </p:nvPr>
        </p:nvSpPr>
        <p:spPr bwMode="auto">
          <a:xfrm>
            <a:off x="2825495" y="6542992"/>
            <a:ext cx="3648457"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buFontTx/>
              <a:buNone/>
              <a:defRPr sz="1000">
                <a:solidFill>
                  <a:schemeClr val="tx1"/>
                </a:solidFill>
              </a:defRPr>
            </a:lvl1pPr>
          </a:lstStyle>
          <a:p>
            <a:pPr defTabSz="914400">
              <a:defRPr/>
            </a:pPr>
            <a:r>
              <a:rPr lang="en-US">
                <a:solidFill>
                  <a:srgbClr val="000000"/>
                </a:solidFill>
              </a:rPr>
              <a:t>NetApp Confidential - Limited Use</a:t>
            </a:r>
            <a:endParaRPr lang="en-US" dirty="0">
              <a:solidFill>
                <a:srgbClr val="000000"/>
              </a:solidFill>
            </a:endParaRPr>
          </a:p>
        </p:txBody>
      </p:sp>
      <p:sp>
        <p:nvSpPr>
          <p:cNvPr id="1027" name="Rectangle 11"/>
          <p:cNvSpPr>
            <a:spLocks noGrp="1" noChangeArrowheads="1"/>
          </p:cNvSpPr>
          <p:nvPr>
            <p:ph type="title"/>
          </p:nvPr>
        </p:nvSpPr>
        <p:spPr bwMode="auto">
          <a:xfrm>
            <a:off x="1169988" y="352425"/>
            <a:ext cx="7608252" cy="71437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dirty="0"/>
              <a:t>Click to edit Master title style</a:t>
            </a:r>
          </a:p>
        </p:txBody>
      </p:sp>
      <p:pic>
        <p:nvPicPr>
          <p:cNvPr id="12" name="Picture 11"/>
          <p:cNvPicPr>
            <a:picLocks noChangeAspect="1"/>
          </p:cNvPicPr>
          <p:nvPr userDrawn="1"/>
        </p:nvPicPr>
        <p:blipFill rotWithShape="1">
          <a:blip r:embed="rId11" cstate="print">
            <a:extLst>
              <a:ext uri="{28A0092B-C50C-407E-A947-70E740481C1C}">
                <a14:useLocalDpi xmlns:a14="http://schemas.microsoft.com/office/drawing/2010/main" val="0"/>
              </a:ext>
            </a:extLst>
          </a:blip>
          <a:srcRect/>
          <a:stretch>
            <a:fillRect/>
          </a:stretch>
        </p:blipFill>
        <p:spPr>
          <a:xfrm>
            <a:off x="338138" y="331016"/>
            <a:ext cx="656429" cy="768096"/>
          </a:xfrm>
          <a:prstGeom prst="rect">
            <a:avLst/>
          </a:prstGeom>
        </p:spPr>
      </p:pic>
      <p:sp>
        <p:nvSpPr>
          <p:cNvPr id="1030" name="Rectangle 6"/>
          <p:cNvSpPr>
            <a:spLocks noGrp="1" noChangeArrowheads="1"/>
          </p:cNvSpPr>
          <p:nvPr>
            <p:ph type="sldNum" sz="quarter" idx="4"/>
          </p:nvPr>
        </p:nvSpPr>
        <p:spPr bwMode="auto">
          <a:xfrm>
            <a:off x="8207597" y="6539817"/>
            <a:ext cx="685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buFontTx/>
              <a:buNone/>
              <a:defRPr sz="1000" b="1">
                <a:solidFill>
                  <a:schemeClr val="tx1"/>
                </a:solidFill>
              </a:defRPr>
            </a:lvl1pPr>
          </a:lstStyle>
          <a:p>
            <a:pPr defTabSz="914400">
              <a:defRPr/>
            </a:pPr>
            <a:fld id="{A8F08185-882F-4F21-B6AB-5D917FCFAB1F}" type="slidenum">
              <a:rPr lang="en-US" smtClean="0">
                <a:solidFill>
                  <a:srgbClr val="000000"/>
                </a:solidFill>
              </a:rPr>
              <a:pPr defTabSz="914400">
                <a:defRPr/>
              </a:pPr>
              <a:t>‹#›</a:t>
            </a:fld>
            <a:endParaRPr lang="en-US">
              <a:solidFill>
                <a:srgbClr val="000000"/>
              </a:solidFill>
            </a:endParaRPr>
          </a:p>
        </p:txBody>
      </p:sp>
      <p:pic>
        <p:nvPicPr>
          <p:cNvPr id="8" name="Picture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39811" y="6606705"/>
            <a:ext cx="2267465" cy="177145"/>
          </a:xfrm>
          <a:prstGeom prst="rect">
            <a:avLst/>
          </a:prstGeom>
        </p:spPr>
      </p:pic>
    </p:spTree>
    <p:extLst>
      <p:ext uri="{BB962C8B-B14F-4D97-AF65-F5344CB8AC3E}">
        <p14:creationId xmlns:p14="http://schemas.microsoft.com/office/powerpoint/2010/main" val="909772759"/>
      </p:ext>
    </p:extLst>
  </p:cSld>
  <p:clrMap bg1="lt1" tx1="dk1" bg2="lt2" tx2="dk2" accent1="accent1" accent2="accent2" accent3="accent3" accent4="accent4" accent5="accent5" accent6="accent6" hlink="hlink" folHlink="folHlink"/>
  <p:sldLayoutIdLst>
    <p:sldLayoutId id="2147487888" r:id="rId1"/>
    <p:sldLayoutId id="2147487889" r:id="rId2"/>
    <p:sldLayoutId id="2147487890" r:id="rId3"/>
    <p:sldLayoutId id="2147487891" r:id="rId4"/>
    <p:sldLayoutId id="2147487892" r:id="rId5"/>
    <p:sldLayoutId id="2147487893" r:id="rId6"/>
    <p:sldLayoutId id="2147487894" r:id="rId7"/>
    <p:sldLayoutId id="2147487895" r:id="rId8"/>
    <p:sldLayoutId id="2147487896" r:id="rId9"/>
  </p:sldLayoutIdLst>
  <p:hf hdr="0" dt="0"/>
  <p:txStyles>
    <p:titleStyle>
      <a:lvl1pPr algn="l" rtl="0" eaLnBrk="0" fontAlgn="base" hangingPunct="0">
        <a:spcBef>
          <a:spcPct val="0"/>
        </a:spcBef>
        <a:spcAft>
          <a:spcPct val="0"/>
        </a:spcAft>
        <a:defRPr sz="3000" b="1">
          <a:solidFill>
            <a:schemeClr val="tx1"/>
          </a:solidFill>
          <a:latin typeface="+mj-lt"/>
          <a:ea typeface="+mj-ea"/>
          <a:cs typeface="+mj-cs"/>
        </a:defRPr>
      </a:lvl1pPr>
      <a:lvl2pPr algn="l" rtl="0" eaLnBrk="0" fontAlgn="base" hangingPunct="0">
        <a:spcBef>
          <a:spcPct val="0"/>
        </a:spcBef>
        <a:spcAft>
          <a:spcPct val="0"/>
        </a:spcAft>
        <a:defRPr sz="3000" b="1">
          <a:solidFill>
            <a:schemeClr val="tx1"/>
          </a:solidFill>
          <a:latin typeface="Arial" charset="0"/>
        </a:defRPr>
      </a:lvl2pPr>
      <a:lvl3pPr algn="l" rtl="0" eaLnBrk="0" fontAlgn="base" hangingPunct="0">
        <a:spcBef>
          <a:spcPct val="0"/>
        </a:spcBef>
        <a:spcAft>
          <a:spcPct val="0"/>
        </a:spcAft>
        <a:defRPr sz="3000" b="1">
          <a:solidFill>
            <a:schemeClr val="tx1"/>
          </a:solidFill>
          <a:latin typeface="Arial" charset="0"/>
        </a:defRPr>
      </a:lvl3pPr>
      <a:lvl4pPr algn="l" rtl="0" eaLnBrk="0" fontAlgn="base" hangingPunct="0">
        <a:spcBef>
          <a:spcPct val="0"/>
        </a:spcBef>
        <a:spcAft>
          <a:spcPct val="0"/>
        </a:spcAft>
        <a:defRPr sz="3000" b="1">
          <a:solidFill>
            <a:schemeClr val="tx1"/>
          </a:solidFill>
          <a:latin typeface="Arial" charset="0"/>
        </a:defRPr>
      </a:lvl4pPr>
      <a:lvl5pPr algn="l" rtl="0" eaLnBrk="0" fontAlgn="base" hangingPunct="0">
        <a:spcBef>
          <a:spcPct val="0"/>
        </a:spcBef>
        <a:spcAft>
          <a:spcPct val="0"/>
        </a:spcAft>
        <a:defRPr sz="3000" b="1">
          <a:solidFill>
            <a:schemeClr val="tx1"/>
          </a:solidFill>
          <a:latin typeface="Arial" charset="0"/>
        </a:defRPr>
      </a:lvl5pPr>
      <a:lvl6pPr marL="457200" algn="l" rtl="0" fontAlgn="base">
        <a:spcBef>
          <a:spcPct val="0"/>
        </a:spcBef>
        <a:spcAft>
          <a:spcPct val="0"/>
        </a:spcAft>
        <a:defRPr sz="3000" b="1">
          <a:solidFill>
            <a:schemeClr val="tx1"/>
          </a:solidFill>
          <a:latin typeface="Arial" charset="0"/>
        </a:defRPr>
      </a:lvl6pPr>
      <a:lvl7pPr marL="914400" algn="l" rtl="0" fontAlgn="base">
        <a:spcBef>
          <a:spcPct val="0"/>
        </a:spcBef>
        <a:spcAft>
          <a:spcPct val="0"/>
        </a:spcAft>
        <a:defRPr sz="3000" b="1">
          <a:solidFill>
            <a:schemeClr val="tx1"/>
          </a:solidFill>
          <a:latin typeface="Arial" charset="0"/>
        </a:defRPr>
      </a:lvl7pPr>
      <a:lvl8pPr marL="1371600" algn="l" rtl="0" fontAlgn="base">
        <a:spcBef>
          <a:spcPct val="0"/>
        </a:spcBef>
        <a:spcAft>
          <a:spcPct val="0"/>
        </a:spcAft>
        <a:defRPr sz="3000" b="1">
          <a:solidFill>
            <a:schemeClr val="tx1"/>
          </a:solidFill>
          <a:latin typeface="Arial" charset="0"/>
        </a:defRPr>
      </a:lvl8pPr>
      <a:lvl9pPr marL="1828800" algn="l" rtl="0" fontAlgn="base">
        <a:spcBef>
          <a:spcPct val="0"/>
        </a:spcBef>
        <a:spcAft>
          <a:spcPct val="0"/>
        </a:spcAft>
        <a:defRPr sz="3000" b="1">
          <a:solidFill>
            <a:schemeClr val="tx1"/>
          </a:solidFill>
          <a:latin typeface="Arial" charset="0"/>
        </a:defRPr>
      </a:lvl9pPr>
    </p:titleStyle>
    <p:bodyStyle>
      <a:lvl1pPr marL="298450" indent="-298450" algn="l" rtl="0" eaLnBrk="0" fontAlgn="base" hangingPunct="0">
        <a:spcBef>
          <a:spcPts val="676"/>
        </a:spcBef>
        <a:spcAft>
          <a:spcPct val="0"/>
        </a:spcAft>
        <a:buClr>
          <a:schemeClr val="accent2"/>
        </a:buClr>
        <a:buFont typeface="Wingdings 2" pitchFamily="18" charset="2"/>
        <a:buChar char="¡"/>
        <a:defRPr sz="2800">
          <a:solidFill>
            <a:schemeClr val="tx1"/>
          </a:solidFill>
          <a:latin typeface="+mn-lt"/>
          <a:ea typeface="+mn-ea"/>
          <a:cs typeface="+mn-cs"/>
        </a:defRPr>
      </a:lvl1pPr>
      <a:lvl2pPr marL="636588" indent="-336550" algn="l" rtl="0" eaLnBrk="0" fontAlgn="base" hangingPunct="0">
        <a:spcBef>
          <a:spcPts val="624"/>
        </a:spcBef>
        <a:spcAft>
          <a:spcPct val="0"/>
        </a:spcAft>
        <a:buFont typeface="Arial" charset="0"/>
        <a:buChar char="–"/>
        <a:defRPr sz="2600">
          <a:solidFill>
            <a:schemeClr val="tx1"/>
          </a:solidFill>
          <a:latin typeface="+mn-lt"/>
        </a:defRPr>
      </a:lvl2pPr>
      <a:lvl3pPr marL="927100" indent="-288925" algn="l" rtl="0" eaLnBrk="0" fontAlgn="base" hangingPunct="0">
        <a:spcBef>
          <a:spcPts val="576"/>
        </a:spcBef>
        <a:spcAft>
          <a:spcPct val="0"/>
        </a:spcAft>
        <a:buFont typeface="Wingdings 2" pitchFamily="18" charset="2"/>
        <a:buChar char="¡"/>
        <a:defRPr sz="2400">
          <a:solidFill>
            <a:schemeClr val="tx1"/>
          </a:solidFill>
          <a:latin typeface="+mn-lt"/>
        </a:defRPr>
      </a:lvl3pPr>
      <a:lvl4pPr marL="1236663" indent="-307975" algn="l" rtl="0" eaLnBrk="0" fontAlgn="base" hangingPunct="0">
        <a:spcBef>
          <a:spcPts val="480"/>
        </a:spcBef>
        <a:spcAft>
          <a:spcPct val="0"/>
        </a:spcAft>
        <a:buFont typeface="Arial" charset="0"/>
        <a:buChar char="–"/>
        <a:defRPr sz="2000">
          <a:solidFill>
            <a:schemeClr val="tx1"/>
          </a:solidFill>
          <a:latin typeface="+mn-lt"/>
        </a:defRPr>
      </a:lvl4pPr>
      <a:lvl5pPr marL="1504950" indent="-266700" algn="l" rtl="0" eaLnBrk="0" fontAlgn="base" hangingPunct="0">
        <a:spcBef>
          <a:spcPts val="480"/>
        </a:spcBef>
        <a:spcAft>
          <a:spcPct val="0"/>
        </a:spcAft>
        <a:buFont typeface="Wingdings 2" pitchFamily="18" charset="2"/>
        <a:buChar char="¡"/>
        <a:defRPr sz="2000">
          <a:solidFill>
            <a:schemeClr val="tx1"/>
          </a:solidFill>
          <a:latin typeface="+mn-lt"/>
        </a:defRPr>
      </a:lvl5pPr>
      <a:lvl6pPr marL="1962150" indent="-266700" algn="l" rtl="0" fontAlgn="base">
        <a:spcBef>
          <a:spcPct val="20000"/>
        </a:spcBef>
        <a:spcAft>
          <a:spcPct val="0"/>
        </a:spcAft>
        <a:buFont typeface="Wingdings 2" pitchFamily="18" charset="2"/>
        <a:buChar char="¡"/>
        <a:defRPr sz="2000">
          <a:solidFill>
            <a:schemeClr val="tx1"/>
          </a:solidFill>
          <a:latin typeface="+mn-lt"/>
        </a:defRPr>
      </a:lvl6pPr>
      <a:lvl7pPr marL="2419350" indent="-266700" algn="l" rtl="0" fontAlgn="base">
        <a:spcBef>
          <a:spcPct val="20000"/>
        </a:spcBef>
        <a:spcAft>
          <a:spcPct val="0"/>
        </a:spcAft>
        <a:buFont typeface="Wingdings 2" pitchFamily="18" charset="2"/>
        <a:buChar char="¡"/>
        <a:defRPr sz="2000">
          <a:solidFill>
            <a:schemeClr val="tx1"/>
          </a:solidFill>
          <a:latin typeface="+mn-lt"/>
        </a:defRPr>
      </a:lvl7pPr>
      <a:lvl8pPr marL="2876550" indent="-266700" algn="l" rtl="0" fontAlgn="base">
        <a:spcBef>
          <a:spcPct val="20000"/>
        </a:spcBef>
        <a:spcAft>
          <a:spcPct val="0"/>
        </a:spcAft>
        <a:buFont typeface="Wingdings 2" pitchFamily="18" charset="2"/>
        <a:buChar char="¡"/>
        <a:defRPr sz="2000">
          <a:solidFill>
            <a:schemeClr val="tx1"/>
          </a:solidFill>
          <a:latin typeface="+mn-lt"/>
        </a:defRPr>
      </a:lvl8pPr>
      <a:lvl9pPr marL="3333750" indent="-266700" algn="l" rtl="0" fontAlgn="base">
        <a:spcBef>
          <a:spcPct val="20000"/>
        </a:spcBef>
        <a:spcAft>
          <a:spcPct val="0"/>
        </a:spcAft>
        <a:buFont typeface="Wingdings 2" pitchFamily="18"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614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614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FFFFFF"/>
              </a:solidFill>
              <a:cs typeface="Arial" charset="0"/>
            </a:endParaRPr>
          </a:p>
        </p:txBody>
      </p:sp>
      <p:sp>
        <p:nvSpPr>
          <p:cNvPr id="614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FFFFFF"/>
              </a:solidFill>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defTabSz="914400">
              <a:buClr>
                <a:srgbClr val="000000"/>
              </a:buClr>
              <a:buSzPct val="100000"/>
              <a:buFont typeface="Times New Roman" charset="0"/>
              <a:buNone/>
              <a:defRPr sz="1400">
                <a:solidFill>
                  <a:srgbClr val="000000"/>
                </a:solidFill>
                <a:cs typeface="Arial" charset="0"/>
              </a:defRPr>
            </a:lvl1pPr>
          </a:lstStyle>
          <a:p>
            <a:pPr>
              <a:defRPr/>
            </a:pPr>
            <a:fld id="{DCDA83A7-6665-EB4A-95C2-453D68808CFF}" type="slidenum">
              <a:rPr lang="en-US"/>
              <a:pPr>
                <a:defRPr/>
              </a:pPr>
              <a:t>‹#›</a:t>
            </a:fld>
            <a:endParaRPr lang="en-US"/>
          </a:p>
        </p:txBody>
      </p:sp>
    </p:spTree>
    <p:extLst>
      <p:ext uri="{BB962C8B-B14F-4D97-AF65-F5344CB8AC3E}">
        <p14:creationId xmlns:p14="http://schemas.microsoft.com/office/powerpoint/2010/main" val="3591177527"/>
      </p:ext>
    </p:extLst>
  </p:cSld>
  <p:clrMap bg1="lt1" tx1="dk1" bg2="lt2" tx2="dk2" accent1="accent1" accent2="accent2" accent3="accent3" accent4="accent4" accent5="accent5" accent6="accent6" hlink="hlink" folHlink="folHlink"/>
  <p:sldLayoutIdLst>
    <p:sldLayoutId id="2147487972" r:id="rId1"/>
    <p:sldLayoutId id="2147487973" r:id="rId2"/>
    <p:sldLayoutId id="2147488149" r:id="rId3"/>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1266" name="Rectangle 12"/>
          <p:cNvSpPr>
            <a:spLocks noGrp="1" noChangeArrowheads="1"/>
          </p:cNvSpPr>
          <p:nvPr>
            <p:ph type="body" idx="1"/>
          </p:nvPr>
        </p:nvSpPr>
        <p:spPr bwMode="auto">
          <a:xfrm>
            <a:off x="1169988" y="1279525"/>
            <a:ext cx="7612062" cy="504507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sp>
        <p:nvSpPr>
          <p:cNvPr id="1095" name="Rectangle 71"/>
          <p:cNvSpPr>
            <a:spLocks noGrp="1" noChangeArrowheads="1"/>
          </p:cNvSpPr>
          <p:nvPr>
            <p:ph type="ftr" sz="quarter" idx="3"/>
          </p:nvPr>
        </p:nvSpPr>
        <p:spPr bwMode="auto">
          <a:xfrm>
            <a:off x="2825750" y="6543675"/>
            <a:ext cx="3648075"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defTabSz="914400">
              <a:buClrTx/>
              <a:buFontTx/>
              <a:buNone/>
              <a:defRPr sz="1000">
                <a:solidFill>
                  <a:srgbClr val="000000"/>
                </a:solidFill>
                <a:ea typeface="+mn-ea"/>
                <a:cs typeface="+mn-cs"/>
              </a:defRPr>
            </a:lvl1pPr>
          </a:lstStyle>
          <a:p>
            <a:pPr>
              <a:defRPr/>
            </a:pPr>
            <a:r>
              <a:rPr lang="en-US"/>
              <a:t>NetApp Confidential - Limited Use</a:t>
            </a:r>
            <a:endParaRPr lang="en-US" dirty="0"/>
          </a:p>
        </p:txBody>
      </p:sp>
      <p:sp>
        <p:nvSpPr>
          <p:cNvPr id="11268" name="Rectangle 11"/>
          <p:cNvSpPr>
            <a:spLocks noGrp="1" noChangeArrowheads="1"/>
          </p:cNvSpPr>
          <p:nvPr>
            <p:ph type="title"/>
          </p:nvPr>
        </p:nvSpPr>
        <p:spPr bwMode="auto">
          <a:xfrm>
            <a:off x="1169988" y="352425"/>
            <a:ext cx="7608887" cy="71437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t>Click to edit Master title style</a:t>
            </a:r>
          </a:p>
        </p:txBody>
      </p:sp>
      <p:pic>
        <p:nvPicPr>
          <p:cNvPr id="11269" name="Picture 11"/>
          <p:cNvPicPr>
            <a:picLocks noChangeAspect="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338138" y="331788"/>
            <a:ext cx="655637" cy="766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0" name="Rectangle 6"/>
          <p:cNvSpPr>
            <a:spLocks noGrp="1" noChangeArrowheads="1"/>
          </p:cNvSpPr>
          <p:nvPr>
            <p:ph type="sldNum" sz="quarter" idx="4"/>
          </p:nvPr>
        </p:nvSpPr>
        <p:spPr bwMode="auto">
          <a:xfrm>
            <a:off x="8207375" y="6540500"/>
            <a:ext cx="685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defTabSz="914400">
              <a:buClrTx/>
              <a:buFontTx/>
              <a:buNone/>
              <a:defRPr sz="1000" b="1">
                <a:solidFill>
                  <a:srgbClr val="000000"/>
                </a:solidFill>
                <a:ea typeface="+mn-ea"/>
                <a:cs typeface="+mn-cs"/>
              </a:defRPr>
            </a:lvl1pPr>
          </a:lstStyle>
          <a:p>
            <a:pPr>
              <a:defRPr/>
            </a:pPr>
            <a:fld id="{2E6419AC-972A-0442-B7E6-E5A9DC1F05E4}" type="slidenum">
              <a:rPr lang="en-US"/>
              <a:pPr>
                <a:defRPr/>
              </a:pPr>
              <a:t>‹#›</a:t>
            </a:fld>
            <a:endParaRPr lang="en-US"/>
          </a:p>
        </p:txBody>
      </p:sp>
      <p:pic>
        <p:nvPicPr>
          <p:cNvPr id="11271" name="Picture 7"/>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339725" y="6607175"/>
            <a:ext cx="2266950" cy="17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24979981"/>
      </p:ext>
    </p:extLst>
  </p:cSld>
  <p:clrMap bg1="lt1" tx1="dk1" bg2="lt2" tx2="dk2" accent1="accent1" accent2="accent2" accent3="accent3" accent4="accent4" accent5="accent5" accent6="accent6" hlink="hlink" folHlink="folHlink"/>
  <p:sldLayoutIdLst>
    <p:sldLayoutId id="2147487996" r:id="rId1"/>
    <p:sldLayoutId id="2147487997" r:id="rId2"/>
    <p:sldLayoutId id="2147487998" r:id="rId3"/>
    <p:sldLayoutId id="2147487999" r:id="rId4"/>
    <p:sldLayoutId id="2147488000" r:id="rId5"/>
    <p:sldLayoutId id="2147488001" r:id="rId6"/>
    <p:sldLayoutId id="2147488002" r:id="rId7"/>
    <p:sldLayoutId id="2147488003" r:id="rId8"/>
    <p:sldLayoutId id="2147488004" r:id="rId9"/>
  </p:sldLayoutIdLst>
  <p:hf hdr="0" dt="0"/>
  <p:txStyles>
    <p:titleStyle>
      <a:lvl1pPr algn="l" rtl="0" eaLnBrk="0" fontAlgn="base" hangingPunct="0">
        <a:spcBef>
          <a:spcPct val="0"/>
        </a:spcBef>
        <a:spcAft>
          <a:spcPct val="0"/>
        </a:spcAft>
        <a:defRPr sz="3000" b="1">
          <a:solidFill>
            <a:schemeClr val="tx1"/>
          </a:solidFill>
          <a:latin typeface="+mj-lt"/>
          <a:ea typeface="ＭＳ Ｐゴシック" charset="0"/>
          <a:cs typeface="ＭＳ Ｐゴシック" charset="0"/>
        </a:defRPr>
      </a:lvl1pPr>
      <a:lvl2pPr algn="l" rtl="0" eaLnBrk="0" fontAlgn="base" hangingPunct="0">
        <a:spcBef>
          <a:spcPct val="0"/>
        </a:spcBef>
        <a:spcAft>
          <a:spcPct val="0"/>
        </a:spcAft>
        <a:defRPr sz="3000" b="1">
          <a:solidFill>
            <a:schemeClr val="tx1"/>
          </a:solidFill>
          <a:latin typeface="Arial" charset="0"/>
          <a:ea typeface="ＭＳ Ｐゴシック" charset="0"/>
          <a:cs typeface="ＭＳ Ｐゴシック" charset="0"/>
        </a:defRPr>
      </a:lvl2pPr>
      <a:lvl3pPr algn="l" rtl="0" eaLnBrk="0" fontAlgn="base" hangingPunct="0">
        <a:spcBef>
          <a:spcPct val="0"/>
        </a:spcBef>
        <a:spcAft>
          <a:spcPct val="0"/>
        </a:spcAft>
        <a:defRPr sz="3000" b="1">
          <a:solidFill>
            <a:schemeClr val="tx1"/>
          </a:solidFill>
          <a:latin typeface="Arial" charset="0"/>
          <a:ea typeface="ＭＳ Ｐゴシック" charset="0"/>
          <a:cs typeface="ＭＳ Ｐゴシック" charset="0"/>
        </a:defRPr>
      </a:lvl3pPr>
      <a:lvl4pPr algn="l" rtl="0" eaLnBrk="0" fontAlgn="base" hangingPunct="0">
        <a:spcBef>
          <a:spcPct val="0"/>
        </a:spcBef>
        <a:spcAft>
          <a:spcPct val="0"/>
        </a:spcAft>
        <a:defRPr sz="3000" b="1">
          <a:solidFill>
            <a:schemeClr val="tx1"/>
          </a:solidFill>
          <a:latin typeface="Arial" charset="0"/>
          <a:ea typeface="ＭＳ Ｐゴシック" charset="0"/>
          <a:cs typeface="ＭＳ Ｐゴシック" charset="0"/>
        </a:defRPr>
      </a:lvl4pPr>
      <a:lvl5pPr algn="l" rtl="0" eaLnBrk="0" fontAlgn="base" hangingPunct="0">
        <a:spcBef>
          <a:spcPct val="0"/>
        </a:spcBef>
        <a:spcAft>
          <a:spcPct val="0"/>
        </a:spcAft>
        <a:defRPr sz="3000" b="1">
          <a:solidFill>
            <a:schemeClr val="tx1"/>
          </a:solidFill>
          <a:latin typeface="Arial" charset="0"/>
          <a:ea typeface="ＭＳ Ｐゴシック" charset="0"/>
          <a:cs typeface="ＭＳ Ｐゴシック" charset="0"/>
        </a:defRPr>
      </a:lvl5pPr>
      <a:lvl6pPr marL="457200" algn="l" rtl="0" fontAlgn="base">
        <a:spcBef>
          <a:spcPct val="0"/>
        </a:spcBef>
        <a:spcAft>
          <a:spcPct val="0"/>
        </a:spcAft>
        <a:defRPr sz="3000" b="1">
          <a:solidFill>
            <a:schemeClr val="tx1"/>
          </a:solidFill>
          <a:latin typeface="Arial" charset="0"/>
        </a:defRPr>
      </a:lvl6pPr>
      <a:lvl7pPr marL="914400" algn="l" rtl="0" fontAlgn="base">
        <a:spcBef>
          <a:spcPct val="0"/>
        </a:spcBef>
        <a:spcAft>
          <a:spcPct val="0"/>
        </a:spcAft>
        <a:defRPr sz="3000" b="1">
          <a:solidFill>
            <a:schemeClr val="tx1"/>
          </a:solidFill>
          <a:latin typeface="Arial" charset="0"/>
        </a:defRPr>
      </a:lvl7pPr>
      <a:lvl8pPr marL="1371600" algn="l" rtl="0" fontAlgn="base">
        <a:spcBef>
          <a:spcPct val="0"/>
        </a:spcBef>
        <a:spcAft>
          <a:spcPct val="0"/>
        </a:spcAft>
        <a:defRPr sz="3000" b="1">
          <a:solidFill>
            <a:schemeClr val="tx1"/>
          </a:solidFill>
          <a:latin typeface="Arial" charset="0"/>
        </a:defRPr>
      </a:lvl8pPr>
      <a:lvl9pPr marL="1828800" algn="l" rtl="0" fontAlgn="base">
        <a:spcBef>
          <a:spcPct val="0"/>
        </a:spcBef>
        <a:spcAft>
          <a:spcPct val="0"/>
        </a:spcAft>
        <a:defRPr sz="3000" b="1">
          <a:solidFill>
            <a:schemeClr val="tx1"/>
          </a:solidFill>
          <a:latin typeface="Arial" charset="0"/>
        </a:defRPr>
      </a:lvl9pPr>
    </p:titleStyle>
    <p:bodyStyle>
      <a:lvl1pPr marL="298450" indent="-298450" algn="l" rtl="0" eaLnBrk="0" fontAlgn="base" hangingPunct="0">
        <a:spcBef>
          <a:spcPts val="675"/>
        </a:spcBef>
        <a:spcAft>
          <a:spcPct val="0"/>
        </a:spcAft>
        <a:buClr>
          <a:schemeClr val="accent2"/>
        </a:buClr>
        <a:buFont typeface="Wingdings 2" charset="0"/>
        <a:buChar char="¡"/>
        <a:defRPr sz="2800">
          <a:solidFill>
            <a:schemeClr val="tx1"/>
          </a:solidFill>
          <a:latin typeface="+mn-lt"/>
          <a:ea typeface="ＭＳ Ｐゴシック" charset="0"/>
          <a:cs typeface="ＭＳ Ｐゴシック" charset="0"/>
        </a:defRPr>
      </a:lvl1pPr>
      <a:lvl2pPr marL="636588" indent="-336550" algn="l" rtl="0" eaLnBrk="0" fontAlgn="base" hangingPunct="0">
        <a:spcBef>
          <a:spcPts val="625"/>
        </a:spcBef>
        <a:spcAft>
          <a:spcPct val="0"/>
        </a:spcAft>
        <a:buFont typeface="Arial" charset="0"/>
        <a:buChar char="–"/>
        <a:defRPr sz="2600">
          <a:solidFill>
            <a:schemeClr val="tx1"/>
          </a:solidFill>
          <a:latin typeface="+mn-lt"/>
          <a:ea typeface="ＭＳ Ｐゴシック" charset="0"/>
        </a:defRPr>
      </a:lvl2pPr>
      <a:lvl3pPr marL="927100" indent="-288925" algn="l" rtl="0" eaLnBrk="0" fontAlgn="base" hangingPunct="0">
        <a:spcBef>
          <a:spcPts val="575"/>
        </a:spcBef>
        <a:spcAft>
          <a:spcPct val="0"/>
        </a:spcAft>
        <a:buFont typeface="Wingdings 2" charset="0"/>
        <a:buChar char="¡"/>
        <a:defRPr sz="2400">
          <a:solidFill>
            <a:schemeClr val="tx1"/>
          </a:solidFill>
          <a:latin typeface="+mn-lt"/>
          <a:ea typeface="ＭＳ Ｐゴシック" charset="0"/>
        </a:defRPr>
      </a:lvl3pPr>
      <a:lvl4pPr marL="1236663" indent="-307975" algn="l" rtl="0" eaLnBrk="0" fontAlgn="base" hangingPunct="0">
        <a:spcBef>
          <a:spcPts val="475"/>
        </a:spcBef>
        <a:spcAft>
          <a:spcPct val="0"/>
        </a:spcAft>
        <a:buFont typeface="Arial" charset="0"/>
        <a:buChar char="–"/>
        <a:defRPr sz="2000">
          <a:solidFill>
            <a:schemeClr val="tx1"/>
          </a:solidFill>
          <a:latin typeface="+mn-lt"/>
          <a:ea typeface="ＭＳ Ｐゴシック" charset="0"/>
        </a:defRPr>
      </a:lvl4pPr>
      <a:lvl5pPr marL="1504950" indent="-266700" algn="l" rtl="0" eaLnBrk="0" fontAlgn="base" hangingPunct="0">
        <a:spcBef>
          <a:spcPts val="475"/>
        </a:spcBef>
        <a:spcAft>
          <a:spcPct val="0"/>
        </a:spcAft>
        <a:buFont typeface="Wingdings 2" charset="0"/>
        <a:buChar char="¡"/>
        <a:defRPr sz="2000">
          <a:solidFill>
            <a:schemeClr val="tx1"/>
          </a:solidFill>
          <a:latin typeface="+mn-lt"/>
          <a:ea typeface="ＭＳ Ｐゴシック" charset="0"/>
        </a:defRPr>
      </a:lvl5pPr>
      <a:lvl6pPr marL="1962150" indent="-266700" algn="l" rtl="0" fontAlgn="base">
        <a:spcBef>
          <a:spcPct val="20000"/>
        </a:spcBef>
        <a:spcAft>
          <a:spcPct val="0"/>
        </a:spcAft>
        <a:buFont typeface="Wingdings 2" pitchFamily="18" charset="2"/>
        <a:buChar char="¡"/>
        <a:defRPr sz="2000">
          <a:solidFill>
            <a:schemeClr val="tx1"/>
          </a:solidFill>
          <a:latin typeface="+mn-lt"/>
        </a:defRPr>
      </a:lvl6pPr>
      <a:lvl7pPr marL="2419350" indent="-266700" algn="l" rtl="0" fontAlgn="base">
        <a:spcBef>
          <a:spcPct val="20000"/>
        </a:spcBef>
        <a:spcAft>
          <a:spcPct val="0"/>
        </a:spcAft>
        <a:buFont typeface="Wingdings 2" pitchFamily="18" charset="2"/>
        <a:buChar char="¡"/>
        <a:defRPr sz="2000">
          <a:solidFill>
            <a:schemeClr val="tx1"/>
          </a:solidFill>
          <a:latin typeface="+mn-lt"/>
        </a:defRPr>
      </a:lvl7pPr>
      <a:lvl8pPr marL="2876550" indent="-266700" algn="l" rtl="0" fontAlgn="base">
        <a:spcBef>
          <a:spcPct val="20000"/>
        </a:spcBef>
        <a:spcAft>
          <a:spcPct val="0"/>
        </a:spcAft>
        <a:buFont typeface="Wingdings 2" pitchFamily="18" charset="2"/>
        <a:buChar char="¡"/>
        <a:defRPr sz="2000">
          <a:solidFill>
            <a:schemeClr val="tx1"/>
          </a:solidFill>
          <a:latin typeface="+mn-lt"/>
        </a:defRPr>
      </a:lvl8pPr>
      <a:lvl9pPr marL="3333750" indent="-266700" algn="l" rtl="0" fontAlgn="base">
        <a:spcBef>
          <a:spcPct val="20000"/>
        </a:spcBef>
        <a:spcAft>
          <a:spcPct val="0"/>
        </a:spcAft>
        <a:buFont typeface="Wingdings 2" pitchFamily="18"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5123"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5124"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
        <p:nvSpPr>
          <p:cNvPr id="5125"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Tree>
    <p:extLst>
      <p:ext uri="{BB962C8B-B14F-4D97-AF65-F5344CB8AC3E}">
        <p14:creationId xmlns:p14="http://schemas.microsoft.com/office/powerpoint/2010/main" val="3554879963"/>
      </p:ext>
    </p:extLst>
  </p:cSld>
  <p:clrMap bg1="lt1" tx1="dk1" bg2="lt2" tx2="dk2" accent1="accent1" accent2="accent2" accent3="accent3" accent4="accent4" accent5="accent5" accent6="accent6" hlink="hlink" folHlink="folHlink"/>
  <p:sldLayoutIdLst>
    <p:sldLayoutId id="2147488060" r:id="rId1"/>
    <p:sldLayoutId id="2147488061" r:id="rId2"/>
    <p:sldLayoutId id="2147488062" r:id="rId3"/>
    <p:sldLayoutId id="2147488063"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Tree>
    <p:extLst>
      <p:ext uri="{BB962C8B-B14F-4D97-AF65-F5344CB8AC3E}">
        <p14:creationId xmlns:p14="http://schemas.microsoft.com/office/powerpoint/2010/main" val="3904324025"/>
      </p:ext>
    </p:extLst>
  </p:cSld>
  <p:clrMap bg1="lt1" tx1="dk1" bg2="lt2" tx2="dk2" accent1="accent1" accent2="accent2" accent3="accent3" accent4="accent4" accent5="accent5" accent6="accent6" hlink="hlink" folHlink="folHlink"/>
  <p:sldLayoutIdLst>
    <p:sldLayoutId id="2147488105" r:id="rId1"/>
    <p:sldLayoutId id="2147488106" r:id="rId2"/>
    <p:sldLayoutId id="2147488107" r:id="rId3"/>
    <p:sldLayoutId id="2147488108" r:id="rId4"/>
    <p:sldLayoutId id="2147488109" r:id="rId5"/>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Tree>
    <p:extLst>
      <p:ext uri="{BB962C8B-B14F-4D97-AF65-F5344CB8AC3E}">
        <p14:creationId xmlns:p14="http://schemas.microsoft.com/office/powerpoint/2010/main" val="1062629538"/>
      </p:ext>
    </p:extLst>
  </p:cSld>
  <p:clrMap bg1="lt1" tx1="dk1" bg2="lt2" tx2="dk2" accent1="accent1" accent2="accent2" accent3="accent3" accent4="accent4" accent5="accent5" accent6="accent6" hlink="hlink" folHlink="folHlink"/>
  <p:sldLayoutIdLst>
    <p:sldLayoutId id="2147488132" r:id="rId1"/>
    <p:sldLayoutId id="2147488133" r:id="rId2"/>
    <p:sldLayoutId id="2147488134" r:id="rId3"/>
    <p:sldLayoutId id="2147488135" r:id="rId4"/>
    <p:sldLayoutId id="2147488136" r:id="rId5"/>
    <p:sldLayoutId id="2147488137" r:id="rId6"/>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Tree>
    <p:extLst>
      <p:ext uri="{BB962C8B-B14F-4D97-AF65-F5344CB8AC3E}">
        <p14:creationId xmlns:p14="http://schemas.microsoft.com/office/powerpoint/2010/main" val="342693598"/>
      </p:ext>
    </p:extLst>
  </p:cSld>
  <p:clrMap bg1="lt1" tx1="dk1" bg2="lt2" tx2="dk2" accent1="accent1" accent2="accent2" accent3="accent3" accent4="accent4" accent5="accent5" accent6="accent6" hlink="hlink" folHlink="folHlink"/>
  <p:sldLayoutIdLst>
    <p:sldLayoutId id="2147488139" r:id="rId1"/>
    <p:sldLayoutId id="2147488140" r:id="rId2"/>
    <p:sldLayoutId id="2147488141" r:id="rId3"/>
    <p:sldLayoutId id="2147488142" r:id="rId4"/>
    <p:sldLayoutId id="2147488143" r:id="rId5"/>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2.xml"/><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ext Box 1"/>
          <p:cNvSpPr txBox="1">
            <a:spLocks noChangeArrowheads="1"/>
          </p:cNvSpPr>
          <p:nvPr/>
        </p:nvSpPr>
        <p:spPr bwMode="auto">
          <a:xfrm>
            <a:off x="1066800" y="1524000"/>
            <a:ext cx="6858000"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sz="2800" b="1" i="0" u="none" strike="noStrike" kern="1200" cap="none" spc="0" normalizeH="0" baseline="0" noProof="0" dirty="0">
              <a:ln>
                <a:noFill/>
              </a:ln>
              <a:solidFill>
                <a:srgbClr val="161645"/>
              </a:solidFill>
              <a:effectLst/>
              <a:uLnTx/>
              <a:uFillTx/>
              <a:latin typeface="Calibri" charset="0"/>
              <a:ea typeface="ＭＳ Ｐゴシック" charset="0"/>
            </a:endParaRPr>
          </a:p>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3200" b="1" i="0" u="none" strike="noStrike" kern="1200" cap="none" spc="0" normalizeH="0" baseline="0" noProof="0" dirty="0">
                <a:ln>
                  <a:noFill/>
                </a:ln>
                <a:solidFill>
                  <a:srgbClr val="161645"/>
                </a:solidFill>
                <a:effectLst/>
                <a:uLnTx/>
                <a:uFillTx/>
                <a:latin typeface="Calibri" charset="0"/>
                <a:ea typeface="ＭＳ Ｐゴシック" charset="0"/>
              </a:rPr>
              <a:t>Atomic Update and Recovery</a:t>
            </a:r>
          </a:p>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000" b="1" dirty="0">
                <a:solidFill>
                  <a:srgbClr val="161645"/>
                </a:solidFill>
                <a:latin typeface="Calibri" charset="0"/>
              </a:rPr>
              <a:t>Basic Techniques for Recoverable Storage</a:t>
            </a:r>
            <a:endParaRPr kumimoji="0" lang="en-US" sz="2000" b="1" i="0" u="none" strike="noStrike" kern="1200" cap="none" spc="0" normalizeH="0" baseline="0" noProof="0" dirty="0">
              <a:ln>
                <a:noFill/>
              </a:ln>
              <a:solidFill>
                <a:srgbClr val="161645"/>
              </a:solidFill>
              <a:effectLst/>
              <a:uLnTx/>
              <a:uFillTx/>
              <a:latin typeface="Calibri" charset="0"/>
              <a:ea typeface="ＭＳ Ｐゴシック" charset="0"/>
            </a:endParaRPr>
          </a:p>
        </p:txBody>
      </p:sp>
      <p:sp>
        <p:nvSpPr>
          <p:cNvPr id="130050" name="Text Box 2"/>
          <p:cNvSpPr txBox="1">
            <a:spLocks noChangeArrowheads="1"/>
          </p:cNvSpPr>
          <p:nvPr/>
        </p:nvSpPr>
        <p:spPr bwMode="auto">
          <a:xfrm>
            <a:off x="304800" y="3810000"/>
            <a:ext cx="84582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marL="0" marR="0" lvl="0" indent="0" algn="ctr" defTabSz="455613" rtl="0" eaLnBrk="1" fontAlgn="base" latinLnBrk="0" hangingPunct="1">
              <a:lnSpc>
                <a:spcPct val="100000"/>
              </a:lnSpc>
              <a:spcBef>
                <a:spcPts val="700"/>
              </a:spcBef>
              <a:spcAft>
                <a:spcPct val="0"/>
              </a:spcAft>
              <a:buClr>
                <a:srgbClr val="000000"/>
              </a:buClr>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sz="2400" b="1" i="0" u="none" strike="noStrike" kern="1200" cap="none" spc="0" normalizeH="0" baseline="0" noProof="0" dirty="0">
              <a:ln>
                <a:noFill/>
              </a:ln>
              <a:solidFill>
                <a:srgbClr val="161645"/>
              </a:solidFill>
              <a:effectLst/>
              <a:uLnTx/>
              <a:uFillTx/>
              <a:latin typeface="Calibri" charset="0"/>
              <a:ea typeface="ＭＳ Ｐゴシック" charset="0"/>
            </a:endParaRPr>
          </a:p>
          <a:p>
            <a:pPr marL="0" marR="0" lvl="0" indent="0" algn="ctr" defTabSz="455613" rtl="0" eaLnBrk="1" fontAlgn="base" latinLnBrk="0" hangingPunct="1">
              <a:lnSpc>
                <a:spcPct val="100000"/>
              </a:lnSpc>
              <a:spcBef>
                <a:spcPts val="700"/>
              </a:spcBef>
              <a:spcAft>
                <a:spcPct val="0"/>
              </a:spcAft>
              <a:buClr>
                <a:srgbClr val="000000"/>
              </a:buClr>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400" b="1" i="0" u="none" strike="noStrike" kern="1200" cap="none" spc="0" normalizeH="0" baseline="0" noProof="0" dirty="0">
                <a:ln>
                  <a:noFill/>
                </a:ln>
                <a:solidFill>
                  <a:srgbClr val="161645"/>
                </a:solidFill>
                <a:effectLst/>
                <a:uLnTx/>
                <a:uFillTx/>
                <a:latin typeface="Calibri" charset="0"/>
                <a:ea typeface="ＭＳ Ｐゴシック" charset="0"/>
              </a:rPr>
              <a:t>Jeff Chase</a:t>
            </a:r>
          </a:p>
          <a:p>
            <a:pPr marL="0" marR="0" lvl="0" indent="0" algn="ctr" defTabSz="455613" rtl="0" eaLnBrk="1" fontAlgn="base" latinLnBrk="0" hangingPunct="1">
              <a:lnSpc>
                <a:spcPct val="100000"/>
              </a:lnSpc>
              <a:spcBef>
                <a:spcPts val="700"/>
              </a:spcBef>
              <a:spcAft>
                <a:spcPct val="0"/>
              </a:spcAft>
              <a:buClr>
                <a:srgbClr val="000000"/>
              </a:buClr>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400" b="1" i="0" u="none" strike="noStrike" kern="1200" cap="none" spc="0" normalizeH="0" baseline="0" noProof="0" dirty="0">
                <a:ln>
                  <a:noFill/>
                </a:ln>
                <a:solidFill>
                  <a:srgbClr val="161645"/>
                </a:solidFill>
                <a:effectLst/>
                <a:uLnTx/>
                <a:uFillTx/>
                <a:latin typeface="Calibri" charset="0"/>
                <a:ea typeface="ＭＳ Ｐゴシック" charset="0"/>
              </a:rPr>
              <a:t>Duke University</a:t>
            </a:r>
          </a:p>
        </p:txBody>
      </p:sp>
    </p:spTree>
    <p:extLst>
      <p:ext uri="{BB962C8B-B14F-4D97-AF65-F5344CB8AC3E}">
        <p14:creationId xmlns:p14="http://schemas.microsoft.com/office/powerpoint/2010/main" val="14310679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ADA5-8F79-9A44-87DF-A1BA75580C6B}"/>
              </a:ext>
            </a:extLst>
          </p:cNvPr>
          <p:cNvSpPr>
            <a:spLocks noGrp="1"/>
          </p:cNvSpPr>
          <p:nvPr>
            <p:ph type="title"/>
          </p:nvPr>
        </p:nvSpPr>
        <p:spPr/>
        <p:txBody>
          <a:bodyPr/>
          <a:lstStyle/>
          <a:p>
            <a:r>
              <a:rPr lang="en-US" sz="3600" dirty="0"/>
              <a:t>FS failure atomicity: overview</a:t>
            </a:r>
          </a:p>
        </p:txBody>
      </p:sp>
      <p:sp>
        <p:nvSpPr>
          <p:cNvPr id="3" name="Content Placeholder 2">
            <a:extLst>
              <a:ext uri="{FF2B5EF4-FFF2-40B4-BE49-F238E27FC236}">
                <a16:creationId xmlns:a16="http://schemas.microsoft.com/office/drawing/2014/main" id="{E4B78249-4A7A-7845-9866-6B1919101FAD}"/>
              </a:ext>
            </a:extLst>
          </p:cNvPr>
          <p:cNvSpPr>
            <a:spLocks noGrp="1"/>
          </p:cNvSpPr>
          <p:nvPr>
            <p:ph idx="1"/>
          </p:nvPr>
        </p:nvSpPr>
        <p:spPr>
          <a:xfrm>
            <a:off x="457200" y="1603375"/>
            <a:ext cx="8226425" cy="4111625"/>
          </a:xfrm>
        </p:spPr>
        <p:txBody>
          <a:bodyPr/>
          <a:lstStyle/>
          <a:p>
            <a:r>
              <a:rPr lang="en-US" dirty="0"/>
              <a:t>Older file systems use lots of </a:t>
            </a:r>
            <a:r>
              <a:rPr lang="en-US" b="1" dirty="0"/>
              <a:t>synchronous writes </a:t>
            </a:r>
            <a:r>
              <a:rPr lang="en-US" dirty="0"/>
              <a:t>to try to control the order of writes to disk.</a:t>
            </a:r>
          </a:p>
          <a:p>
            <a:pPr lvl="1"/>
            <a:r>
              <a:rPr lang="en-US" sz="2400" dirty="0"/>
              <a:t>Safe but slow.  Lengthy repair after crash.</a:t>
            </a:r>
          </a:p>
          <a:p>
            <a:r>
              <a:rPr lang="en-US" dirty="0"/>
              <a:t>Newer filesystems use </a:t>
            </a:r>
            <a:r>
              <a:rPr lang="en-US" b="1" dirty="0"/>
              <a:t>journaling</a:t>
            </a:r>
            <a:r>
              <a:rPr lang="en-US" dirty="0"/>
              <a:t> to track updates.</a:t>
            </a:r>
          </a:p>
          <a:p>
            <a:pPr lvl="1"/>
            <a:r>
              <a:rPr lang="en-US" sz="2400" dirty="0"/>
              <a:t>Concept is an on-disk log file—a database technique.</a:t>
            </a:r>
          </a:p>
          <a:p>
            <a:pPr lvl="1"/>
            <a:r>
              <a:rPr lang="en-US" sz="2400" dirty="0"/>
              <a:t>Fast recovery by scanning recent writes in log.</a:t>
            </a:r>
          </a:p>
          <a:p>
            <a:pPr lvl="1"/>
            <a:r>
              <a:rPr lang="en-US" sz="2400" dirty="0"/>
              <a:t>But makes writes more costly. </a:t>
            </a:r>
          </a:p>
          <a:p>
            <a:pPr lvl="1"/>
            <a:r>
              <a:rPr lang="en-US" sz="2400" dirty="0"/>
              <a:t>Example: Linux ext3, ext4.</a:t>
            </a:r>
          </a:p>
          <a:p>
            <a:r>
              <a:rPr lang="en-US" b="1" dirty="0"/>
              <a:t>Shadowing</a:t>
            </a:r>
            <a:r>
              <a:rPr lang="en-US" dirty="0"/>
              <a:t> is a key technique for </a:t>
            </a:r>
            <a:r>
              <a:rPr lang="en-US" b="1" dirty="0"/>
              <a:t>atomic snapshots </a:t>
            </a:r>
            <a:r>
              <a:rPr lang="en-US" dirty="0"/>
              <a:t>that can be used alone or in combination with journaling.</a:t>
            </a:r>
          </a:p>
          <a:p>
            <a:pPr lvl="1"/>
            <a:r>
              <a:rPr lang="en-US" sz="2400" dirty="0"/>
              <a:t>Example: NetApp WAFL, still the state of the art. </a:t>
            </a:r>
          </a:p>
        </p:txBody>
      </p:sp>
    </p:spTree>
    <p:extLst>
      <p:ext uri="{BB962C8B-B14F-4D97-AF65-F5344CB8AC3E}">
        <p14:creationId xmlns:p14="http://schemas.microsoft.com/office/powerpoint/2010/main" val="4018986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A58B-8489-354D-A4F5-F0FB6D353D93}"/>
              </a:ext>
            </a:extLst>
          </p:cNvPr>
          <p:cNvSpPr>
            <a:spLocks noGrp="1"/>
          </p:cNvSpPr>
          <p:nvPr>
            <p:ph type="title"/>
          </p:nvPr>
        </p:nvSpPr>
        <p:spPr/>
        <p:txBody>
          <a:bodyPr/>
          <a:lstStyle/>
          <a:p>
            <a:r>
              <a:rPr lang="en-US" dirty="0"/>
              <a:t>On-disk logging</a:t>
            </a:r>
          </a:p>
        </p:txBody>
      </p:sp>
      <p:sp>
        <p:nvSpPr>
          <p:cNvPr id="23" name="Content Placeholder 22">
            <a:extLst>
              <a:ext uri="{FF2B5EF4-FFF2-40B4-BE49-F238E27FC236}">
                <a16:creationId xmlns:a16="http://schemas.microsoft.com/office/drawing/2014/main" id="{4E766330-F75C-034A-B1C1-BCF668F0E363}"/>
              </a:ext>
            </a:extLst>
          </p:cNvPr>
          <p:cNvSpPr>
            <a:spLocks noGrp="1"/>
          </p:cNvSpPr>
          <p:nvPr>
            <p:ph idx="1"/>
          </p:nvPr>
        </p:nvSpPr>
        <p:spPr>
          <a:xfrm>
            <a:off x="457201" y="1450975"/>
            <a:ext cx="6529388" cy="4111625"/>
          </a:xfrm>
        </p:spPr>
        <p:txBody>
          <a:bodyPr/>
          <a:lstStyle/>
          <a:p>
            <a:pPr marL="0" indent="0">
              <a:buNone/>
            </a:pPr>
            <a:r>
              <a:rPr lang="en-US" dirty="0"/>
              <a:t>Suppose:</a:t>
            </a:r>
          </a:p>
          <a:p>
            <a:r>
              <a:rPr lang="en-US" dirty="0"/>
              <a:t>I can append operation records (entries) atomically to a log stored on disk.</a:t>
            </a:r>
          </a:p>
          <a:p>
            <a:r>
              <a:rPr lang="en-US" dirty="0"/>
              <a:t>In a crash, recent entries may be lost, but:</a:t>
            </a:r>
          </a:p>
          <a:p>
            <a:r>
              <a:rPr lang="en-US" dirty="0"/>
              <a:t>After a crash, I can always identify the maximal prefix of saved entries in the log.</a:t>
            </a:r>
          </a:p>
          <a:p>
            <a:pPr marL="0" indent="0">
              <a:buNone/>
            </a:pPr>
            <a:r>
              <a:rPr lang="en-US" dirty="0"/>
              <a:t>Then:</a:t>
            </a:r>
          </a:p>
          <a:p>
            <a:r>
              <a:rPr lang="en-US" dirty="0"/>
              <a:t>I can always re-execute (“replay”) these logged operations to recover the state.</a:t>
            </a:r>
          </a:p>
          <a:p>
            <a:r>
              <a:rPr lang="en-US" dirty="0"/>
              <a:t>It’s a lot like consensus, but we save the log by writing it to disk.  (Might </a:t>
            </a:r>
            <a:r>
              <a:rPr lang="en-US" b="1" dirty="0"/>
              <a:t>also</a:t>
            </a:r>
            <a:r>
              <a:rPr lang="en-US" dirty="0"/>
              <a:t> replicate.)</a:t>
            </a:r>
          </a:p>
          <a:p>
            <a:endParaRPr lang="en-US" dirty="0"/>
          </a:p>
        </p:txBody>
      </p:sp>
      <p:sp>
        <p:nvSpPr>
          <p:cNvPr id="3" name="Rectangle 3">
            <a:extLst>
              <a:ext uri="{FF2B5EF4-FFF2-40B4-BE49-F238E27FC236}">
                <a16:creationId xmlns:a16="http://schemas.microsoft.com/office/drawing/2014/main" id="{D65DFAD2-832F-4749-9BE0-C19E5DB2B1FA}"/>
              </a:ext>
            </a:extLst>
          </p:cNvPr>
          <p:cNvSpPr>
            <a:spLocks noChangeArrowheads="1"/>
          </p:cNvSpPr>
          <p:nvPr/>
        </p:nvSpPr>
        <p:spPr bwMode="auto">
          <a:xfrm>
            <a:off x="7358063" y="1285875"/>
            <a:ext cx="1328737" cy="4452938"/>
          </a:xfrm>
          <a:prstGeom prst="rect">
            <a:avLst/>
          </a:prstGeom>
          <a:solidFill>
            <a:srgbClr val="DCE1EC"/>
          </a:solidFill>
          <a:ln w="12700">
            <a:solidFill>
              <a:srgbClr val="DCE1EC"/>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4" name="Text Box 4">
            <a:extLst>
              <a:ext uri="{FF2B5EF4-FFF2-40B4-BE49-F238E27FC236}">
                <a16:creationId xmlns:a16="http://schemas.microsoft.com/office/drawing/2014/main" id="{7917548C-5358-8A41-B03F-C1447B5AFD61}"/>
              </a:ext>
            </a:extLst>
          </p:cNvPr>
          <p:cNvSpPr txBox="1">
            <a:spLocks noChangeArrowheads="1"/>
          </p:cNvSpPr>
          <p:nvPr/>
        </p:nvSpPr>
        <p:spPr bwMode="auto">
          <a:xfrm>
            <a:off x="7402513" y="717699"/>
            <a:ext cx="113188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367"/>
                </a:solidFill>
                <a:effectLst/>
                <a:uLnTx/>
                <a:uFillTx/>
                <a:latin typeface="Arial" charset="0"/>
                <a:ea typeface="ＭＳ Ｐゴシック" charset="0"/>
              </a:rPr>
              <a:t>(old)</a:t>
            </a:r>
          </a:p>
        </p:txBody>
      </p:sp>
      <p:sp>
        <p:nvSpPr>
          <p:cNvPr id="5" name="Text Box 5">
            <a:extLst>
              <a:ext uri="{FF2B5EF4-FFF2-40B4-BE49-F238E27FC236}">
                <a16:creationId xmlns:a16="http://schemas.microsoft.com/office/drawing/2014/main" id="{5B26E05E-5EDC-814B-8CD3-C92AE65D29BE}"/>
              </a:ext>
            </a:extLst>
          </p:cNvPr>
          <p:cNvSpPr txBox="1">
            <a:spLocks noChangeArrowheads="1"/>
          </p:cNvSpPr>
          <p:nvPr/>
        </p:nvSpPr>
        <p:spPr bwMode="auto">
          <a:xfrm>
            <a:off x="7558088" y="5831036"/>
            <a:ext cx="105251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367"/>
                </a:solidFill>
                <a:effectLst/>
                <a:uLnTx/>
                <a:uFillTx/>
                <a:latin typeface="Arial" charset="0"/>
                <a:ea typeface="ＭＳ Ｐゴシック" charset="0"/>
              </a:rPr>
              <a:t>(new)</a:t>
            </a:r>
          </a:p>
        </p:txBody>
      </p:sp>
      <p:sp>
        <p:nvSpPr>
          <p:cNvPr id="6" name="AutoShape 6">
            <a:extLst>
              <a:ext uri="{FF2B5EF4-FFF2-40B4-BE49-F238E27FC236}">
                <a16:creationId xmlns:a16="http://schemas.microsoft.com/office/drawing/2014/main" id="{7738768F-2B5B-3F4F-A06B-1DB82F517919}"/>
              </a:ext>
            </a:extLst>
          </p:cNvPr>
          <p:cNvSpPr>
            <a:spLocks noChangeArrowheads="1"/>
          </p:cNvSpPr>
          <p:nvPr/>
        </p:nvSpPr>
        <p:spPr bwMode="auto">
          <a:xfrm>
            <a:off x="7820025" y="5183188"/>
            <a:ext cx="485775" cy="488950"/>
          </a:xfrm>
          <a:prstGeom prst="downArrow">
            <a:avLst>
              <a:gd name="adj1" fmla="val 50000"/>
              <a:gd name="adj2" fmla="val 25163"/>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7" name="Rectangle 10">
            <a:extLst>
              <a:ext uri="{FF2B5EF4-FFF2-40B4-BE49-F238E27FC236}">
                <a16:creationId xmlns:a16="http://schemas.microsoft.com/office/drawing/2014/main" id="{9D387578-2D51-AC49-8669-E9B4B03ECA97}"/>
              </a:ext>
            </a:extLst>
          </p:cNvPr>
          <p:cNvSpPr>
            <a:spLocks noChangeArrowheads="1"/>
          </p:cNvSpPr>
          <p:nvPr/>
        </p:nvSpPr>
        <p:spPr bwMode="auto">
          <a:xfrm>
            <a:off x="7494588" y="1516063"/>
            <a:ext cx="1039812"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 name="Oval 12">
            <a:extLst>
              <a:ext uri="{FF2B5EF4-FFF2-40B4-BE49-F238E27FC236}">
                <a16:creationId xmlns:a16="http://schemas.microsoft.com/office/drawing/2014/main" id="{2197ADBC-88AB-CF48-AC01-BF9482C2918D}"/>
              </a:ext>
            </a:extLst>
          </p:cNvPr>
          <p:cNvSpPr>
            <a:spLocks noChangeArrowheads="1"/>
          </p:cNvSpPr>
          <p:nvPr/>
        </p:nvSpPr>
        <p:spPr bwMode="auto">
          <a:xfrm>
            <a:off x="7864475" y="1828800"/>
            <a:ext cx="288925" cy="288925"/>
          </a:xfrm>
          <a:prstGeom prst="ellipse">
            <a:avLst/>
          </a:prstGeom>
          <a:solidFill>
            <a:srgbClr val="800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0" name="Rectangle 15">
            <a:extLst>
              <a:ext uri="{FF2B5EF4-FFF2-40B4-BE49-F238E27FC236}">
                <a16:creationId xmlns:a16="http://schemas.microsoft.com/office/drawing/2014/main" id="{51166A00-5E19-6546-9588-876DEC76BF9E}"/>
              </a:ext>
            </a:extLst>
          </p:cNvPr>
          <p:cNvSpPr>
            <a:spLocks noChangeArrowheads="1"/>
          </p:cNvSpPr>
          <p:nvPr/>
        </p:nvSpPr>
        <p:spPr bwMode="auto">
          <a:xfrm>
            <a:off x="7494588" y="3340100"/>
            <a:ext cx="1039813"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2" name="Oval 17">
            <a:extLst>
              <a:ext uri="{FF2B5EF4-FFF2-40B4-BE49-F238E27FC236}">
                <a16:creationId xmlns:a16="http://schemas.microsoft.com/office/drawing/2014/main" id="{BE3B63F1-D5FA-834E-934A-252D9B0BED80}"/>
              </a:ext>
            </a:extLst>
          </p:cNvPr>
          <p:cNvSpPr>
            <a:spLocks noChangeArrowheads="1"/>
          </p:cNvSpPr>
          <p:nvPr/>
        </p:nvSpPr>
        <p:spPr bwMode="auto">
          <a:xfrm>
            <a:off x="7864475" y="3657600"/>
            <a:ext cx="288925" cy="288925"/>
          </a:xfrm>
          <a:prstGeom prst="ellipse">
            <a:avLst/>
          </a:prstGeom>
          <a:solidFill>
            <a:srgbClr val="0033CC"/>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3" name="Rectangle 20">
            <a:extLst>
              <a:ext uri="{FF2B5EF4-FFF2-40B4-BE49-F238E27FC236}">
                <a16:creationId xmlns:a16="http://schemas.microsoft.com/office/drawing/2014/main" id="{1F43F3DB-4445-394B-8780-15D62A6B7BAC}"/>
              </a:ext>
            </a:extLst>
          </p:cNvPr>
          <p:cNvSpPr>
            <a:spLocks noChangeArrowheads="1"/>
          </p:cNvSpPr>
          <p:nvPr/>
        </p:nvSpPr>
        <p:spPr bwMode="auto">
          <a:xfrm>
            <a:off x="7494588" y="2427288"/>
            <a:ext cx="1039813"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5" name="Oval 22">
            <a:extLst>
              <a:ext uri="{FF2B5EF4-FFF2-40B4-BE49-F238E27FC236}">
                <a16:creationId xmlns:a16="http://schemas.microsoft.com/office/drawing/2014/main" id="{FD523B28-B897-A34E-A417-AEDA5436AAF4}"/>
              </a:ext>
            </a:extLst>
          </p:cNvPr>
          <p:cNvSpPr>
            <a:spLocks noChangeArrowheads="1"/>
          </p:cNvSpPr>
          <p:nvPr/>
        </p:nvSpPr>
        <p:spPr bwMode="auto">
          <a:xfrm>
            <a:off x="7864475" y="2743200"/>
            <a:ext cx="288925" cy="288925"/>
          </a:xfrm>
          <a:prstGeom prst="ellipse">
            <a:avLst/>
          </a:prstGeom>
          <a:solidFill>
            <a:srgbClr val="990033"/>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6" name="Rectangle 24">
            <a:extLst>
              <a:ext uri="{FF2B5EF4-FFF2-40B4-BE49-F238E27FC236}">
                <a16:creationId xmlns:a16="http://schemas.microsoft.com/office/drawing/2014/main" id="{EB3089F9-3079-5F4C-A335-C4E9EA247EB2}"/>
              </a:ext>
            </a:extLst>
          </p:cNvPr>
          <p:cNvSpPr>
            <a:spLocks noChangeArrowheads="1"/>
          </p:cNvSpPr>
          <p:nvPr/>
        </p:nvSpPr>
        <p:spPr bwMode="auto">
          <a:xfrm>
            <a:off x="7494588" y="4257675"/>
            <a:ext cx="1039812"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7" name="Rectangle 25">
            <a:extLst>
              <a:ext uri="{FF2B5EF4-FFF2-40B4-BE49-F238E27FC236}">
                <a16:creationId xmlns:a16="http://schemas.microsoft.com/office/drawing/2014/main" id="{C8F053FD-1F05-9442-9932-96F5A428008F}"/>
              </a:ext>
            </a:extLst>
          </p:cNvPr>
          <p:cNvSpPr>
            <a:spLocks noChangeArrowheads="1"/>
          </p:cNvSpPr>
          <p:nvPr/>
        </p:nvSpPr>
        <p:spPr bwMode="auto">
          <a:xfrm>
            <a:off x="7967663" y="4949825"/>
            <a:ext cx="195262" cy="171450"/>
          </a:xfrm>
          <a:prstGeom prst="rect">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9" name="Text Box 27">
            <a:extLst>
              <a:ext uri="{FF2B5EF4-FFF2-40B4-BE49-F238E27FC236}">
                <a16:creationId xmlns:a16="http://schemas.microsoft.com/office/drawing/2014/main" id="{CCA7D545-47EF-7947-BD50-D0756DFCC253}"/>
              </a:ext>
            </a:extLst>
          </p:cNvPr>
          <p:cNvSpPr txBox="1">
            <a:spLocks noChangeArrowheads="1"/>
          </p:cNvSpPr>
          <p:nvPr/>
        </p:nvSpPr>
        <p:spPr bwMode="auto">
          <a:xfrm>
            <a:off x="7402513" y="1011238"/>
            <a:ext cx="1131887"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a:ln>
                  <a:noFill/>
                </a:ln>
                <a:solidFill>
                  <a:srgbClr val="003367"/>
                </a:solidFill>
                <a:effectLst/>
                <a:uLnTx/>
                <a:uFillTx/>
                <a:latin typeface="Arial" charset="0"/>
                <a:ea typeface="ＭＳ Ｐゴシック" charset="0"/>
              </a:rPr>
              <a:t>...</a:t>
            </a:r>
          </a:p>
        </p:txBody>
      </p:sp>
    </p:spTree>
    <p:extLst>
      <p:ext uri="{BB962C8B-B14F-4D97-AF65-F5344CB8AC3E}">
        <p14:creationId xmlns:p14="http://schemas.microsoft.com/office/powerpoint/2010/main" val="268799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3">
            <a:extLst>
              <a:ext uri="{FF2B5EF4-FFF2-40B4-BE49-F238E27FC236}">
                <a16:creationId xmlns:a16="http://schemas.microsoft.com/office/drawing/2014/main" id="{1B5003F8-4A80-2F44-A444-91D25199F909}"/>
              </a:ext>
            </a:extLst>
          </p:cNvPr>
          <p:cNvSpPr>
            <a:spLocks noChangeArrowheads="1"/>
          </p:cNvSpPr>
          <p:nvPr/>
        </p:nvSpPr>
        <p:spPr bwMode="auto">
          <a:xfrm>
            <a:off x="7358063" y="1271586"/>
            <a:ext cx="1328737" cy="2038351"/>
          </a:xfrm>
          <a:prstGeom prst="rect">
            <a:avLst/>
          </a:prstGeom>
          <a:solidFill>
            <a:schemeClr val="tx2">
              <a:lumMod val="50000"/>
            </a:schemeClr>
          </a:solidFill>
          <a:ln w="12700">
            <a:solidFill>
              <a:srgbClr val="DCE1EC"/>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2" name="Title 1">
            <a:extLst>
              <a:ext uri="{FF2B5EF4-FFF2-40B4-BE49-F238E27FC236}">
                <a16:creationId xmlns:a16="http://schemas.microsoft.com/office/drawing/2014/main" id="{7AFDA58B-8489-354D-A4F5-F0FB6D353D93}"/>
              </a:ext>
            </a:extLst>
          </p:cNvPr>
          <p:cNvSpPr>
            <a:spLocks noGrp="1"/>
          </p:cNvSpPr>
          <p:nvPr>
            <p:ph type="title"/>
          </p:nvPr>
        </p:nvSpPr>
        <p:spPr/>
        <p:txBody>
          <a:bodyPr/>
          <a:lstStyle/>
          <a:p>
            <a:r>
              <a:rPr lang="en-US" dirty="0"/>
              <a:t>Using snapshots</a:t>
            </a:r>
          </a:p>
        </p:txBody>
      </p:sp>
      <p:sp>
        <p:nvSpPr>
          <p:cNvPr id="23" name="Content Placeholder 22">
            <a:extLst>
              <a:ext uri="{FF2B5EF4-FFF2-40B4-BE49-F238E27FC236}">
                <a16:creationId xmlns:a16="http://schemas.microsoft.com/office/drawing/2014/main" id="{4E766330-F75C-034A-B1C1-BCF668F0E363}"/>
              </a:ext>
            </a:extLst>
          </p:cNvPr>
          <p:cNvSpPr>
            <a:spLocks noGrp="1"/>
          </p:cNvSpPr>
          <p:nvPr>
            <p:ph idx="1"/>
          </p:nvPr>
        </p:nvSpPr>
        <p:spPr>
          <a:xfrm>
            <a:off x="457201" y="1450975"/>
            <a:ext cx="6748462" cy="4111625"/>
          </a:xfrm>
        </p:spPr>
        <p:txBody>
          <a:bodyPr/>
          <a:lstStyle/>
          <a:p>
            <a:pPr marL="0" indent="0">
              <a:buNone/>
            </a:pPr>
            <a:r>
              <a:rPr lang="en-US" b="1" dirty="0"/>
              <a:t>Problem</a:t>
            </a:r>
            <a:r>
              <a:rPr lang="en-US" dirty="0"/>
              <a:t>: on recovery, where to start?</a:t>
            </a:r>
          </a:p>
          <a:p>
            <a:r>
              <a:rPr lang="en-US" dirty="0"/>
              <a:t>Replay all ops ever for all time?  </a:t>
            </a:r>
            <a:r>
              <a:rPr lang="en-US" b="1" dirty="0"/>
              <a:t>Too costly</a:t>
            </a:r>
            <a:r>
              <a:rPr lang="en-US" dirty="0"/>
              <a:t>.</a:t>
            </a:r>
          </a:p>
          <a:p>
            <a:pPr marL="0" indent="0">
              <a:buNone/>
            </a:pPr>
            <a:r>
              <a:rPr lang="en-US" b="1" dirty="0"/>
              <a:t>Solution</a:t>
            </a:r>
            <a:r>
              <a:rPr lang="en-US" dirty="0"/>
              <a:t>: periodic </a:t>
            </a:r>
            <a:r>
              <a:rPr lang="en-US" b="1" dirty="0"/>
              <a:t>snapshot</a:t>
            </a:r>
            <a:r>
              <a:rPr lang="en-US" dirty="0"/>
              <a:t> of state.</a:t>
            </a:r>
          </a:p>
          <a:p>
            <a:r>
              <a:rPr lang="en-US" dirty="0"/>
              <a:t>A snapshot is a complete (logical) copy of a consistent state at a point in time.</a:t>
            </a:r>
          </a:p>
          <a:p>
            <a:r>
              <a:rPr lang="en-US" dirty="0"/>
              <a:t>A consistent snapshot can be a starting point for recovery.  Also called a </a:t>
            </a:r>
            <a:r>
              <a:rPr lang="en-US" b="1" dirty="0"/>
              <a:t>checkpoint</a:t>
            </a:r>
            <a:r>
              <a:rPr lang="en-US" dirty="0"/>
              <a:t>.</a:t>
            </a:r>
          </a:p>
          <a:p>
            <a:r>
              <a:rPr lang="en-US" dirty="0"/>
              <a:t>Recovery does not need any log entries from before the snapshot.</a:t>
            </a:r>
          </a:p>
          <a:p>
            <a:pPr marL="0" indent="0">
              <a:buNone/>
            </a:pPr>
            <a:r>
              <a:rPr lang="en-US" dirty="0">
                <a:sym typeface="Wingdings" pitchFamily="2" charset="2"/>
              </a:rPr>
              <a:t> truncate old log prefix atomically at snapshot.</a:t>
            </a:r>
            <a:endParaRPr lang="en-US" dirty="0"/>
          </a:p>
          <a:p>
            <a:endParaRPr lang="en-US" dirty="0"/>
          </a:p>
        </p:txBody>
      </p:sp>
      <p:sp>
        <p:nvSpPr>
          <p:cNvPr id="3" name="Rectangle 3">
            <a:extLst>
              <a:ext uri="{FF2B5EF4-FFF2-40B4-BE49-F238E27FC236}">
                <a16:creationId xmlns:a16="http://schemas.microsoft.com/office/drawing/2014/main" id="{D65DFAD2-832F-4749-9BE0-C19E5DB2B1FA}"/>
              </a:ext>
            </a:extLst>
          </p:cNvPr>
          <p:cNvSpPr>
            <a:spLocks noChangeArrowheads="1"/>
          </p:cNvSpPr>
          <p:nvPr/>
        </p:nvSpPr>
        <p:spPr bwMode="auto">
          <a:xfrm>
            <a:off x="7358063" y="3343275"/>
            <a:ext cx="1328737" cy="2395538"/>
          </a:xfrm>
          <a:prstGeom prst="rect">
            <a:avLst/>
          </a:prstGeom>
          <a:solidFill>
            <a:srgbClr val="DCE1EC"/>
          </a:solidFill>
          <a:ln w="12700">
            <a:solidFill>
              <a:srgbClr val="DCE1EC"/>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4" name="Text Box 4">
            <a:extLst>
              <a:ext uri="{FF2B5EF4-FFF2-40B4-BE49-F238E27FC236}">
                <a16:creationId xmlns:a16="http://schemas.microsoft.com/office/drawing/2014/main" id="{7917548C-5358-8A41-B03F-C1447B5AFD61}"/>
              </a:ext>
            </a:extLst>
          </p:cNvPr>
          <p:cNvSpPr txBox="1">
            <a:spLocks noChangeArrowheads="1"/>
          </p:cNvSpPr>
          <p:nvPr/>
        </p:nvSpPr>
        <p:spPr bwMode="auto">
          <a:xfrm>
            <a:off x="7402513" y="717699"/>
            <a:ext cx="113188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367"/>
                </a:solidFill>
                <a:effectLst/>
                <a:uLnTx/>
                <a:uFillTx/>
                <a:latin typeface="Arial" charset="0"/>
                <a:ea typeface="ＭＳ Ｐゴシック" charset="0"/>
              </a:rPr>
              <a:t>(old)</a:t>
            </a:r>
          </a:p>
        </p:txBody>
      </p:sp>
      <p:sp>
        <p:nvSpPr>
          <p:cNvPr id="5" name="Text Box 5">
            <a:extLst>
              <a:ext uri="{FF2B5EF4-FFF2-40B4-BE49-F238E27FC236}">
                <a16:creationId xmlns:a16="http://schemas.microsoft.com/office/drawing/2014/main" id="{5B26E05E-5EDC-814B-8CD3-C92AE65D29BE}"/>
              </a:ext>
            </a:extLst>
          </p:cNvPr>
          <p:cNvSpPr txBox="1">
            <a:spLocks noChangeArrowheads="1"/>
          </p:cNvSpPr>
          <p:nvPr/>
        </p:nvSpPr>
        <p:spPr bwMode="auto">
          <a:xfrm>
            <a:off x="7558088" y="5831036"/>
            <a:ext cx="105251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367"/>
                </a:solidFill>
                <a:effectLst/>
                <a:uLnTx/>
                <a:uFillTx/>
                <a:latin typeface="Arial" charset="0"/>
                <a:ea typeface="ＭＳ Ｐゴシック" charset="0"/>
              </a:rPr>
              <a:t>(new)</a:t>
            </a:r>
          </a:p>
        </p:txBody>
      </p:sp>
      <p:sp>
        <p:nvSpPr>
          <p:cNvPr id="6" name="AutoShape 6">
            <a:extLst>
              <a:ext uri="{FF2B5EF4-FFF2-40B4-BE49-F238E27FC236}">
                <a16:creationId xmlns:a16="http://schemas.microsoft.com/office/drawing/2014/main" id="{7738768F-2B5B-3F4F-A06B-1DB82F517919}"/>
              </a:ext>
            </a:extLst>
          </p:cNvPr>
          <p:cNvSpPr>
            <a:spLocks noChangeArrowheads="1"/>
          </p:cNvSpPr>
          <p:nvPr/>
        </p:nvSpPr>
        <p:spPr bwMode="auto">
          <a:xfrm>
            <a:off x="7820025" y="5183188"/>
            <a:ext cx="485775" cy="488950"/>
          </a:xfrm>
          <a:prstGeom prst="downArrow">
            <a:avLst>
              <a:gd name="adj1" fmla="val 50000"/>
              <a:gd name="adj2" fmla="val 25163"/>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7" name="Rectangle 10">
            <a:extLst>
              <a:ext uri="{FF2B5EF4-FFF2-40B4-BE49-F238E27FC236}">
                <a16:creationId xmlns:a16="http://schemas.microsoft.com/office/drawing/2014/main" id="{9D387578-2D51-AC49-8669-E9B4B03ECA97}"/>
              </a:ext>
            </a:extLst>
          </p:cNvPr>
          <p:cNvSpPr>
            <a:spLocks noChangeArrowheads="1"/>
          </p:cNvSpPr>
          <p:nvPr/>
        </p:nvSpPr>
        <p:spPr bwMode="auto">
          <a:xfrm>
            <a:off x="7494588" y="1516063"/>
            <a:ext cx="1039812"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 name="Oval 12">
            <a:extLst>
              <a:ext uri="{FF2B5EF4-FFF2-40B4-BE49-F238E27FC236}">
                <a16:creationId xmlns:a16="http://schemas.microsoft.com/office/drawing/2014/main" id="{2197ADBC-88AB-CF48-AC01-BF9482C2918D}"/>
              </a:ext>
            </a:extLst>
          </p:cNvPr>
          <p:cNvSpPr>
            <a:spLocks noChangeArrowheads="1"/>
          </p:cNvSpPr>
          <p:nvPr/>
        </p:nvSpPr>
        <p:spPr bwMode="auto">
          <a:xfrm>
            <a:off x="7864475" y="1828800"/>
            <a:ext cx="288925" cy="288925"/>
          </a:xfrm>
          <a:prstGeom prst="ellipse">
            <a:avLst/>
          </a:prstGeom>
          <a:solidFill>
            <a:srgbClr val="800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0" name="Rectangle 15">
            <a:extLst>
              <a:ext uri="{FF2B5EF4-FFF2-40B4-BE49-F238E27FC236}">
                <a16:creationId xmlns:a16="http://schemas.microsoft.com/office/drawing/2014/main" id="{51166A00-5E19-6546-9588-876DEC76BF9E}"/>
              </a:ext>
            </a:extLst>
          </p:cNvPr>
          <p:cNvSpPr>
            <a:spLocks noChangeArrowheads="1"/>
          </p:cNvSpPr>
          <p:nvPr/>
        </p:nvSpPr>
        <p:spPr bwMode="auto">
          <a:xfrm>
            <a:off x="7494588" y="3340100"/>
            <a:ext cx="1039813"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2" name="Oval 17">
            <a:extLst>
              <a:ext uri="{FF2B5EF4-FFF2-40B4-BE49-F238E27FC236}">
                <a16:creationId xmlns:a16="http://schemas.microsoft.com/office/drawing/2014/main" id="{BE3B63F1-D5FA-834E-934A-252D9B0BED80}"/>
              </a:ext>
            </a:extLst>
          </p:cNvPr>
          <p:cNvSpPr>
            <a:spLocks noChangeArrowheads="1"/>
          </p:cNvSpPr>
          <p:nvPr/>
        </p:nvSpPr>
        <p:spPr bwMode="auto">
          <a:xfrm>
            <a:off x="7864475" y="3657600"/>
            <a:ext cx="288925" cy="288925"/>
          </a:xfrm>
          <a:prstGeom prst="ellipse">
            <a:avLst/>
          </a:prstGeom>
          <a:solidFill>
            <a:srgbClr val="0033CC"/>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3" name="Rectangle 20">
            <a:extLst>
              <a:ext uri="{FF2B5EF4-FFF2-40B4-BE49-F238E27FC236}">
                <a16:creationId xmlns:a16="http://schemas.microsoft.com/office/drawing/2014/main" id="{1F43F3DB-4445-394B-8780-15D62A6B7BAC}"/>
              </a:ext>
            </a:extLst>
          </p:cNvPr>
          <p:cNvSpPr>
            <a:spLocks noChangeArrowheads="1"/>
          </p:cNvSpPr>
          <p:nvPr/>
        </p:nvSpPr>
        <p:spPr bwMode="auto">
          <a:xfrm>
            <a:off x="7494588" y="2427288"/>
            <a:ext cx="1039813"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5" name="Oval 22">
            <a:extLst>
              <a:ext uri="{FF2B5EF4-FFF2-40B4-BE49-F238E27FC236}">
                <a16:creationId xmlns:a16="http://schemas.microsoft.com/office/drawing/2014/main" id="{FD523B28-B897-A34E-A417-AEDA5436AAF4}"/>
              </a:ext>
            </a:extLst>
          </p:cNvPr>
          <p:cNvSpPr>
            <a:spLocks noChangeArrowheads="1"/>
          </p:cNvSpPr>
          <p:nvPr/>
        </p:nvSpPr>
        <p:spPr bwMode="auto">
          <a:xfrm>
            <a:off x="7864475" y="2743200"/>
            <a:ext cx="288925" cy="288925"/>
          </a:xfrm>
          <a:prstGeom prst="ellipse">
            <a:avLst/>
          </a:prstGeom>
          <a:solidFill>
            <a:srgbClr val="990033"/>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6" name="Rectangle 24">
            <a:extLst>
              <a:ext uri="{FF2B5EF4-FFF2-40B4-BE49-F238E27FC236}">
                <a16:creationId xmlns:a16="http://schemas.microsoft.com/office/drawing/2014/main" id="{EB3089F9-3079-5F4C-A335-C4E9EA247EB2}"/>
              </a:ext>
            </a:extLst>
          </p:cNvPr>
          <p:cNvSpPr>
            <a:spLocks noChangeArrowheads="1"/>
          </p:cNvSpPr>
          <p:nvPr/>
        </p:nvSpPr>
        <p:spPr bwMode="auto">
          <a:xfrm>
            <a:off x="7494588" y="4257675"/>
            <a:ext cx="1039812"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7" name="Rectangle 25">
            <a:extLst>
              <a:ext uri="{FF2B5EF4-FFF2-40B4-BE49-F238E27FC236}">
                <a16:creationId xmlns:a16="http://schemas.microsoft.com/office/drawing/2014/main" id="{C8F053FD-1F05-9442-9932-96F5A428008F}"/>
              </a:ext>
            </a:extLst>
          </p:cNvPr>
          <p:cNvSpPr>
            <a:spLocks noChangeArrowheads="1"/>
          </p:cNvSpPr>
          <p:nvPr/>
        </p:nvSpPr>
        <p:spPr bwMode="auto">
          <a:xfrm>
            <a:off x="7967663" y="4949825"/>
            <a:ext cx="195262" cy="171450"/>
          </a:xfrm>
          <a:prstGeom prst="rect">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9" name="Text Box 27">
            <a:extLst>
              <a:ext uri="{FF2B5EF4-FFF2-40B4-BE49-F238E27FC236}">
                <a16:creationId xmlns:a16="http://schemas.microsoft.com/office/drawing/2014/main" id="{CCA7D545-47EF-7947-BD50-D0756DFCC253}"/>
              </a:ext>
            </a:extLst>
          </p:cNvPr>
          <p:cNvSpPr txBox="1">
            <a:spLocks noChangeArrowheads="1"/>
          </p:cNvSpPr>
          <p:nvPr/>
        </p:nvSpPr>
        <p:spPr bwMode="auto">
          <a:xfrm>
            <a:off x="7402513" y="1011238"/>
            <a:ext cx="1131887"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a:ln>
                  <a:noFill/>
                </a:ln>
                <a:solidFill>
                  <a:srgbClr val="003367"/>
                </a:solidFill>
                <a:effectLst/>
                <a:uLnTx/>
                <a:uFillTx/>
                <a:latin typeface="Arial" charset="0"/>
                <a:ea typeface="ＭＳ Ｐゴシック" charset="0"/>
              </a:rPr>
              <a:t>...</a:t>
            </a:r>
          </a:p>
        </p:txBody>
      </p:sp>
      <p:cxnSp>
        <p:nvCxnSpPr>
          <p:cNvPr id="18" name="Straight Connector 47">
            <a:extLst>
              <a:ext uri="{FF2B5EF4-FFF2-40B4-BE49-F238E27FC236}">
                <a16:creationId xmlns:a16="http://schemas.microsoft.com/office/drawing/2014/main" id="{908F573D-F777-E043-A287-47DDAD5C8649}"/>
              </a:ext>
            </a:extLst>
          </p:cNvPr>
          <p:cNvCxnSpPr>
            <a:cxnSpLocks noChangeShapeType="1"/>
          </p:cNvCxnSpPr>
          <p:nvPr/>
        </p:nvCxnSpPr>
        <p:spPr bwMode="auto">
          <a:xfrm>
            <a:off x="7163222" y="3340100"/>
            <a:ext cx="1633537" cy="0"/>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4025745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A58B-8489-354D-A4F5-F0FB6D353D93}"/>
              </a:ext>
            </a:extLst>
          </p:cNvPr>
          <p:cNvSpPr>
            <a:spLocks noGrp="1"/>
          </p:cNvSpPr>
          <p:nvPr>
            <p:ph type="title"/>
          </p:nvPr>
        </p:nvSpPr>
        <p:spPr/>
        <p:txBody>
          <a:bodyPr/>
          <a:lstStyle/>
          <a:p>
            <a:r>
              <a:rPr lang="en-US" dirty="0"/>
              <a:t>Commit records</a:t>
            </a:r>
          </a:p>
        </p:txBody>
      </p:sp>
      <p:sp>
        <p:nvSpPr>
          <p:cNvPr id="23" name="Content Placeholder 22">
            <a:extLst>
              <a:ext uri="{FF2B5EF4-FFF2-40B4-BE49-F238E27FC236}">
                <a16:creationId xmlns:a16="http://schemas.microsoft.com/office/drawing/2014/main" id="{4E766330-F75C-034A-B1C1-BCF668F0E363}"/>
              </a:ext>
            </a:extLst>
          </p:cNvPr>
          <p:cNvSpPr>
            <a:spLocks noGrp="1"/>
          </p:cNvSpPr>
          <p:nvPr>
            <p:ph idx="1"/>
          </p:nvPr>
        </p:nvSpPr>
        <p:spPr>
          <a:xfrm>
            <a:off x="457201" y="1450975"/>
            <a:ext cx="6529388" cy="4111625"/>
          </a:xfrm>
        </p:spPr>
        <p:txBody>
          <a:bodyPr/>
          <a:lstStyle/>
          <a:p>
            <a:pPr marL="0" indent="0">
              <a:buNone/>
            </a:pPr>
            <a:r>
              <a:rPr lang="en-US" dirty="0"/>
              <a:t>Log entries may represent individual </a:t>
            </a:r>
            <a:r>
              <a:rPr lang="en-US" b="1" dirty="0"/>
              <a:t>steps</a:t>
            </a:r>
            <a:r>
              <a:rPr lang="en-US" dirty="0"/>
              <a:t> of a complex op (“transaction”) that is </a:t>
            </a:r>
            <a:r>
              <a:rPr lang="en-US" b="1" dirty="0"/>
              <a:t>atomic</a:t>
            </a:r>
            <a:r>
              <a:rPr lang="en-US" dirty="0"/>
              <a:t>.</a:t>
            </a:r>
          </a:p>
          <a:p>
            <a:r>
              <a:rPr lang="en-US" dirty="0"/>
              <a:t>In Raft, each entry describes a request/op.</a:t>
            </a:r>
          </a:p>
          <a:p>
            <a:r>
              <a:rPr lang="en-US" dirty="0"/>
              <a:t>Filesystems and databases have complex ops with many writes to on-disk state.</a:t>
            </a:r>
          </a:p>
          <a:p>
            <a:r>
              <a:rPr lang="en-US" dirty="0"/>
              <a:t>E.g., a group of writes that transition it from one consistent state to another. </a:t>
            </a:r>
          </a:p>
          <a:p>
            <a:r>
              <a:rPr lang="en-US" dirty="0"/>
              <a:t>Idea: log each step, and then log a </a:t>
            </a:r>
            <a:r>
              <a:rPr lang="en-US" b="1" dirty="0"/>
              <a:t>commit</a:t>
            </a:r>
            <a:r>
              <a:rPr lang="en-US" dirty="0"/>
              <a:t> entry to record that the op is complete.</a:t>
            </a:r>
          </a:p>
          <a:p>
            <a:r>
              <a:rPr lang="en-US" dirty="0"/>
              <a:t>On recovery: if commit record is present, replay all steps to redo the op, else ignore.</a:t>
            </a:r>
          </a:p>
        </p:txBody>
      </p:sp>
      <p:sp>
        <p:nvSpPr>
          <p:cNvPr id="3" name="Rectangle 3">
            <a:extLst>
              <a:ext uri="{FF2B5EF4-FFF2-40B4-BE49-F238E27FC236}">
                <a16:creationId xmlns:a16="http://schemas.microsoft.com/office/drawing/2014/main" id="{D65DFAD2-832F-4749-9BE0-C19E5DB2B1FA}"/>
              </a:ext>
            </a:extLst>
          </p:cNvPr>
          <p:cNvSpPr>
            <a:spLocks noChangeArrowheads="1"/>
          </p:cNvSpPr>
          <p:nvPr/>
        </p:nvSpPr>
        <p:spPr bwMode="auto">
          <a:xfrm>
            <a:off x="7358063" y="1285875"/>
            <a:ext cx="1328737" cy="4452938"/>
          </a:xfrm>
          <a:prstGeom prst="rect">
            <a:avLst/>
          </a:prstGeom>
          <a:solidFill>
            <a:srgbClr val="DCE1EC"/>
          </a:solidFill>
          <a:ln w="12700">
            <a:solidFill>
              <a:srgbClr val="DCE1EC"/>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4" name="Text Box 4">
            <a:extLst>
              <a:ext uri="{FF2B5EF4-FFF2-40B4-BE49-F238E27FC236}">
                <a16:creationId xmlns:a16="http://schemas.microsoft.com/office/drawing/2014/main" id="{7917548C-5358-8A41-B03F-C1447B5AFD61}"/>
              </a:ext>
            </a:extLst>
          </p:cNvPr>
          <p:cNvSpPr txBox="1">
            <a:spLocks noChangeArrowheads="1"/>
          </p:cNvSpPr>
          <p:nvPr/>
        </p:nvSpPr>
        <p:spPr bwMode="auto">
          <a:xfrm>
            <a:off x="7402513" y="717699"/>
            <a:ext cx="113188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367"/>
                </a:solidFill>
                <a:effectLst/>
                <a:uLnTx/>
                <a:uFillTx/>
                <a:latin typeface="Arial" charset="0"/>
                <a:ea typeface="ＭＳ Ｐゴシック" charset="0"/>
              </a:rPr>
              <a:t>(old)</a:t>
            </a:r>
          </a:p>
        </p:txBody>
      </p:sp>
      <p:sp>
        <p:nvSpPr>
          <p:cNvPr id="5" name="Text Box 5">
            <a:extLst>
              <a:ext uri="{FF2B5EF4-FFF2-40B4-BE49-F238E27FC236}">
                <a16:creationId xmlns:a16="http://schemas.microsoft.com/office/drawing/2014/main" id="{5B26E05E-5EDC-814B-8CD3-C92AE65D29BE}"/>
              </a:ext>
            </a:extLst>
          </p:cNvPr>
          <p:cNvSpPr txBox="1">
            <a:spLocks noChangeArrowheads="1"/>
          </p:cNvSpPr>
          <p:nvPr/>
        </p:nvSpPr>
        <p:spPr bwMode="auto">
          <a:xfrm>
            <a:off x="7558088" y="5831036"/>
            <a:ext cx="105251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367"/>
                </a:solidFill>
                <a:effectLst/>
                <a:uLnTx/>
                <a:uFillTx/>
                <a:latin typeface="Arial" charset="0"/>
                <a:ea typeface="ＭＳ Ｐゴシック" charset="0"/>
              </a:rPr>
              <a:t>(new)</a:t>
            </a:r>
          </a:p>
        </p:txBody>
      </p:sp>
      <p:sp>
        <p:nvSpPr>
          <p:cNvPr id="6" name="AutoShape 6">
            <a:extLst>
              <a:ext uri="{FF2B5EF4-FFF2-40B4-BE49-F238E27FC236}">
                <a16:creationId xmlns:a16="http://schemas.microsoft.com/office/drawing/2014/main" id="{7738768F-2B5B-3F4F-A06B-1DB82F517919}"/>
              </a:ext>
            </a:extLst>
          </p:cNvPr>
          <p:cNvSpPr>
            <a:spLocks noChangeArrowheads="1"/>
          </p:cNvSpPr>
          <p:nvPr/>
        </p:nvSpPr>
        <p:spPr bwMode="auto">
          <a:xfrm>
            <a:off x="7820025" y="5183188"/>
            <a:ext cx="485775" cy="488950"/>
          </a:xfrm>
          <a:prstGeom prst="downArrow">
            <a:avLst>
              <a:gd name="adj1" fmla="val 50000"/>
              <a:gd name="adj2" fmla="val 25163"/>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7" name="Rectangle 10">
            <a:extLst>
              <a:ext uri="{FF2B5EF4-FFF2-40B4-BE49-F238E27FC236}">
                <a16:creationId xmlns:a16="http://schemas.microsoft.com/office/drawing/2014/main" id="{9D387578-2D51-AC49-8669-E9B4B03ECA97}"/>
              </a:ext>
            </a:extLst>
          </p:cNvPr>
          <p:cNvSpPr>
            <a:spLocks noChangeArrowheads="1"/>
          </p:cNvSpPr>
          <p:nvPr/>
        </p:nvSpPr>
        <p:spPr bwMode="auto">
          <a:xfrm>
            <a:off x="7494588" y="1516063"/>
            <a:ext cx="1039812"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 name="Oval 12">
            <a:extLst>
              <a:ext uri="{FF2B5EF4-FFF2-40B4-BE49-F238E27FC236}">
                <a16:creationId xmlns:a16="http://schemas.microsoft.com/office/drawing/2014/main" id="{2197ADBC-88AB-CF48-AC01-BF9482C2918D}"/>
              </a:ext>
            </a:extLst>
          </p:cNvPr>
          <p:cNvSpPr>
            <a:spLocks noChangeArrowheads="1"/>
          </p:cNvSpPr>
          <p:nvPr/>
        </p:nvSpPr>
        <p:spPr bwMode="auto">
          <a:xfrm>
            <a:off x="7864475" y="1828800"/>
            <a:ext cx="288925" cy="288925"/>
          </a:xfrm>
          <a:prstGeom prst="ellipse">
            <a:avLst/>
          </a:prstGeom>
          <a:solidFill>
            <a:srgbClr val="800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0" name="Rectangle 15">
            <a:extLst>
              <a:ext uri="{FF2B5EF4-FFF2-40B4-BE49-F238E27FC236}">
                <a16:creationId xmlns:a16="http://schemas.microsoft.com/office/drawing/2014/main" id="{51166A00-5E19-6546-9588-876DEC76BF9E}"/>
              </a:ext>
            </a:extLst>
          </p:cNvPr>
          <p:cNvSpPr>
            <a:spLocks noChangeArrowheads="1"/>
          </p:cNvSpPr>
          <p:nvPr/>
        </p:nvSpPr>
        <p:spPr bwMode="auto">
          <a:xfrm>
            <a:off x="7494588" y="3340100"/>
            <a:ext cx="1039813"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2" name="Oval 17">
            <a:extLst>
              <a:ext uri="{FF2B5EF4-FFF2-40B4-BE49-F238E27FC236}">
                <a16:creationId xmlns:a16="http://schemas.microsoft.com/office/drawing/2014/main" id="{BE3B63F1-D5FA-834E-934A-252D9B0BED80}"/>
              </a:ext>
            </a:extLst>
          </p:cNvPr>
          <p:cNvSpPr>
            <a:spLocks noChangeArrowheads="1"/>
          </p:cNvSpPr>
          <p:nvPr/>
        </p:nvSpPr>
        <p:spPr bwMode="auto">
          <a:xfrm>
            <a:off x="7864475" y="3657600"/>
            <a:ext cx="288925" cy="288925"/>
          </a:xfrm>
          <a:prstGeom prst="ellipse">
            <a:avLst/>
          </a:prstGeom>
          <a:solidFill>
            <a:srgbClr val="0033CC"/>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3" name="Rectangle 20">
            <a:extLst>
              <a:ext uri="{FF2B5EF4-FFF2-40B4-BE49-F238E27FC236}">
                <a16:creationId xmlns:a16="http://schemas.microsoft.com/office/drawing/2014/main" id="{1F43F3DB-4445-394B-8780-15D62A6B7BAC}"/>
              </a:ext>
            </a:extLst>
          </p:cNvPr>
          <p:cNvSpPr>
            <a:spLocks noChangeArrowheads="1"/>
          </p:cNvSpPr>
          <p:nvPr/>
        </p:nvSpPr>
        <p:spPr bwMode="auto">
          <a:xfrm>
            <a:off x="7494588" y="2427288"/>
            <a:ext cx="1039813"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5" name="Oval 22">
            <a:extLst>
              <a:ext uri="{FF2B5EF4-FFF2-40B4-BE49-F238E27FC236}">
                <a16:creationId xmlns:a16="http://schemas.microsoft.com/office/drawing/2014/main" id="{FD523B28-B897-A34E-A417-AEDA5436AAF4}"/>
              </a:ext>
            </a:extLst>
          </p:cNvPr>
          <p:cNvSpPr>
            <a:spLocks noChangeArrowheads="1"/>
          </p:cNvSpPr>
          <p:nvPr/>
        </p:nvSpPr>
        <p:spPr bwMode="auto">
          <a:xfrm>
            <a:off x="7864475" y="2743200"/>
            <a:ext cx="288925" cy="288925"/>
          </a:xfrm>
          <a:prstGeom prst="ellipse">
            <a:avLst/>
          </a:prstGeom>
          <a:solidFill>
            <a:srgbClr val="990033"/>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6" name="Rectangle 24">
            <a:extLst>
              <a:ext uri="{FF2B5EF4-FFF2-40B4-BE49-F238E27FC236}">
                <a16:creationId xmlns:a16="http://schemas.microsoft.com/office/drawing/2014/main" id="{EB3089F9-3079-5F4C-A335-C4E9EA247EB2}"/>
              </a:ext>
            </a:extLst>
          </p:cNvPr>
          <p:cNvSpPr>
            <a:spLocks noChangeArrowheads="1"/>
          </p:cNvSpPr>
          <p:nvPr/>
        </p:nvSpPr>
        <p:spPr bwMode="auto">
          <a:xfrm>
            <a:off x="7494588" y="4257675"/>
            <a:ext cx="1039812"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7" name="Rectangle 25">
            <a:extLst>
              <a:ext uri="{FF2B5EF4-FFF2-40B4-BE49-F238E27FC236}">
                <a16:creationId xmlns:a16="http://schemas.microsoft.com/office/drawing/2014/main" id="{C8F053FD-1F05-9442-9932-96F5A428008F}"/>
              </a:ext>
            </a:extLst>
          </p:cNvPr>
          <p:cNvSpPr>
            <a:spLocks noChangeArrowheads="1"/>
          </p:cNvSpPr>
          <p:nvPr/>
        </p:nvSpPr>
        <p:spPr bwMode="auto">
          <a:xfrm>
            <a:off x="7967663" y="4857750"/>
            <a:ext cx="195262" cy="171450"/>
          </a:xfrm>
          <a:prstGeom prst="rect">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9" name="Text Box 27">
            <a:extLst>
              <a:ext uri="{FF2B5EF4-FFF2-40B4-BE49-F238E27FC236}">
                <a16:creationId xmlns:a16="http://schemas.microsoft.com/office/drawing/2014/main" id="{CCA7D545-47EF-7947-BD50-D0756DFCC253}"/>
              </a:ext>
            </a:extLst>
          </p:cNvPr>
          <p:cNvSpPr txBox="1">
            <a:spLocks noChangeArrowheads="1"/>
          </p:cNvSpPr>
          <p:nvPr/>
        </p:nvSpPr>
        <p:spPr bwMode="auto">
          <a:xfrm>
            <a:off x="7402513" y="1011238"/>
            <a:ext cx="1131887"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a:ln>
                  <a:noFill/>
                </a:ln>
                <a:solidFill>
                  <a:srgbClr val="003367"/>
                </a:solidFill>
                <a:effectLst/>
                <a:uLnTx/>
                <a:uFillTx/>
                <a:latin typeface="Arial" charset="0"/>
                <a:ea typeface="ＭＳ Ｐゴシック" charset="0"/>
              </a:rPr>
              <a:t>...</a:t>
            </a:r>
          </a:p>
        </p:txBody>
      </p:sp>
      <p:sp>
        <p:nvSpPr>
          <p:cNvPr id="18" name="Oval 12">
            <a:extLst>
              <a:ext uri="{FF2B5EF4-FFF2-40B4-BE49-F238E27FC236}">
                <a16:creationId xmlns:a16="http://schemas.microsoft.com/office/drawing/2014/main" id="{8369D0DE-D1DD-C741-BAC8-D142FE5A8F57}"/>
              </a:ext>
            </a:extLst>
          </p:cNvPr>
          <p:cNvSpPr>
            <a:spLocks noChangeArrowheads="1"/>
          </p:cNvSpPr>
          <p:nvPr/>
        </p:nvSpPr>
        <p:spPr bwMode="auto">
          <a:xfrm>
            <a:off x="5334000" y="4110037"/>
            <a:ext cx="288925" cy="288925"/>
          </a:xfrm>
          <a:prstGeom prst="ellipse">
            <a:avLst/>
          </a:prstGeom>
          <a:solidFill>
            <a:srgbClr val="800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20" name="Oval 22">
            <a:extLst>
              <a:ext uri="{FF2B5EF4-FFF2-40B4-BE49-F238E27FC236}">
                <a16:creationId xmlns:a16="http://schemas.microsoft.com/office/drawing/2014/main" id="{B678055E-DAC7-E542-91E9-9AE2F53C45DD}"/>
              </a:ext>
            </a:extLst>
          </p:cNvPr>
          <p:cNvSpPr>
            <a:spLocks noChangeArrowheads="1"/>
          </p:cNvSpPr>
          <p:nvPr/>
        </p:nvSpPr>
        <p:spPr bwMode="auto">
          <a:xfrm>
            <a:off x="5849936" y="4110037"/>
            <a:ext cx="288925" cy="288925"/>
          </a:xfrm>
          <a:prstGeom prst="ellipse">
            <a:avLst/>
          </a:prstGeom>
          <a:solidFill>
            <a:srgbClr val="990033"/>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21" name="Oval 17">
            <a:extLst>
              <a:ext uri="{FF2B5EF4-FFF2-40B4-BE49-F238E27FC236}">
                <a16:creationId xmlns:a16="http://schemas.microsoft.com/office/drawing/2014/main" id="{A2B174FB-46E7-5947-BB4A-90C9799311DA}"/>
              </a:ext>
            </a:extLst>
          </p:cNvPr>
          <p:cNvSpPr>
            <a:spLocks noChangeArrowheads="1"/>
          </p:cNvSpPr>
          <p:nvPr/>
        </p:nvSpPr>
        <p:spPr bwMode="auto">
          <a:xfrm>
            <a:off x="6365872" y="4110036"/>
            <a:ext cx="288925" cy="288925"/>
          </a:xfrm>
          <a:prstGeom prst="ellipse">
            <a:avLst/>
          </a:prstGeom>
          <a:solidFill>
            <a:srgbClr val="0033CC"/>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8" name="Rectangle 7">
            <a:extLst>
              <a:ext uri="{FF2B5EF4-FFF2-40B4-BE49-F238E27FC236}">
                <a16:creationId xmlns:a16="http://schemas.microsoft.com/office/drawing/2014/main" id="{8F8ADA1C-4948-604A-AF9D-EC23F2FDD1CF}"/>
              </a:ext>
            </a:extLst>
          </p:cNvPr>
          <p:cNvSpPr/>
          <p:nvPr/>
        </p:nvSpPr>
        <p:spPr>
          <a:xfrm>
            <a:off x="7467600" y="4324290"/>
            <a:ext cx="1095172" cy="400110"/>
          </a:xfrm>
          <a:prstGeom prst="rect">
            <a:avLst/>
          </a:prstGeom>
        </p:spPr>
        <p:txBody>
          <a:bodyPr wrap="none">
            <a:spAutoFit/>
          </a:bodyPr>
          <a:lstStyle/>
          <a:p>
            <a:r>
              <a:rPr lang="en-US" sz="2000" b="1" kern="0" dirty="0">
                <a:solidFill>
                  <a:srgbClr val="00264D"/>
                </a:solidFill>
                <a:latin typeface="Arial"/>
                <a:ea typeface="ＭＳ Ｐゴシック" charset="-128"/>
                <a:cs typeface="Arial"/>
              </a:rPr>
              <a:t>commit</a:t>
            </a:r>
            <a:endParaRPr lang="en-US" dirty="0"/>
          </a:p>
        </p:txBody>
      </p:sp>
    </p:spTree>
    <p:extLst>
      <p:ext uri="{BB962C8B-B14F-4D97-AF65-F5344CB8AC3E}">
        <p14:creationId xmlns:p14="http://schemas.microsoft.com/office/powerpoint/2010/main" val="2379321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A58B-8489-354D-A4F5-F0FB6D353D93}"/>
              </a:ext>
            </a:extLst>
          </p:cNvPr>
          <p:cNvSpPr>
            <a:spLocks noGrp="1"/>
          </p:cNvSpPr>
          <p:nvPr>
            <p:ph type="title"/>
          </p:nvPr>
        </p:nvSpPr>
        <p:spPr/>
        <p:txBody>
          <a:bodyPr/>
          <a:lstStyle/>
          <a:p>
            <a:r>
              <a:rPr lang="en-US" dirty="0"/>
              <a:t>Recovering commits</a:t>
            </a:r>
          </a:p>
        </p:txBody>
      </p:sp>
      <p:sp>
        <p:nvSpPr>
          <p:cNvPr id="23" name="Content Placeholder 22">
            <a:extLst>
              <a:ext uri="{FF2B5EF4-FFF2-40B4-BE49-F238E27FC236}">
                <a16:creationId xmlns:a16="http://schemas.microsoft.com/office/drawing/2014/main" id="{4E766330-F75C-034A-B1C1-BCF668F0E363}"/>
              </a:ext>
            </a:extLst>
          </p:cNvPr>
          <p:cNvSpPr>
            <a:spLocks noGrp="1"/>
          </p:cNvSpPr>
          <p:nvPr>
            <p:ph idx="1"/>
          </p:nvPr>
        </p:nvSpPr>
        <p:spPr>
          <a:xfrm>
            <a:off x="457201" y="1450975"/>
            <a:ext cx="6529388" cy="4111625"/>
          </a:xfrm>
        </p:spPr>
        <p:txBody>
          <a:bodyPr/>
          <a:lstStyle/>
          <a:p>
            <a:pPr marL="0" indent="0">
              <a:buNone/>
            </a:pPr>
            <a:r>
              <a:rPr lang="en-US" dirty="0"/>
              <a:t>Imagine logging each entry in sequence.</a:t>
            </a:r>
          </a:p>
          <a:p>
            <a:r>
              <a:rPr lang="en-US" dirty="0"/>
              <a:t>If we crash </a:t>
            </a:r>
            <a:r>
              <a:rPr lang="en-US" b="1" dirty="0"/>
              <a:t>here</a:t>
            </a:r>
            <a:r>
              <a:rPr lang="en-US" dirty="0"/>
              <a:t>, then what?</a:t>
            </a:r>
          </a:p>
          <a:p>
            <a:endParaRPr lang="en-US" dirty="0"/>
          </a:p>
          <a:p>
            <a:pPr marL="0" indent="0">
              <a:buNone/>
            </a:pPr>
            <a:endParaRPr lang="en-US" dirty="0"/>
          </a:p>
          <a:p>
            <a:r>
              <a:rPr lang="en-US" dirty="0"/>
              <a:t>If we crash </a:t>
            </a:r>
            <a:r>
              <a:rPr lang="en-US" b="1" dirty="0"/>
              <a:t>here</a:t>
            </a:r>
            <a:r>
              <a:rPr lang="en-US" dirty="0"/>
              <a:t>, then what?</a:t>
            </a:r>
          </a:p>
        </p:txBody>
      </p:sp>
      <p:sp>
        <p:nvSpPr>
          <p:cNvPr id="3" name="Rectangle 3">
            <a:extLst>
              <a:ext uri="{FF2B5EF4-FFF2-40B4-BE49-F238E27FC236}">
                <a16:creationId xmlns:a16="http://schemas.microsoft.com/office/drawing/2014/main" id="{D65DFAD2-832F-4749-9BE0-C19E5DB2B1FA}"/>
              </a:ext>
            </a:extLst>
          </p:cNvPr>
          <p:cNvSpPr>
            <a:spLocks noChangeArrowheads="1"/>
          </p:cNvSpPr>
          <p:nvPr/>
        </p:nvSpPr>
        <p:spPr bwMode="auto">
          <a:xfrm>
            <a:off x="7358063" y="1285875"/>
            <a:ext cx="1328737" cy="4452938"/>
          </a:xfrm>
          <a:prstGeom prst="rect">
            <a:avLst/>
          </a:prstGeom>
          <a:solidFill>
            <a:srgbClr val="DCE1EC"/>
          </a:solidFill>
          <a:ln w="12700">
            <a:solidFill>
              <a:srgbClr val="DCE1EC"/>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4" name="Text Box 4">
            <a:extLst>
              <a:ext uri="{FF2B5EF4-FFF2-40B4-BE49-F238E27FC236}">
                <a16:creationId xmlns:a16="http://schemas.microsoft.com/office/drawing/2014/main" id="{7917548C-5358-8A41-B03F-C1447B5AFD61}"/>
              </a:ext>
            </a:extLst>
          </p:cNvPr>
          <p:cNvSpPr txBox="1">
            <a:spLocks noChangeArrowheads="1"/>
          </p:cNvSpPr>
          <p:nvPr/>
        </p:nvSpPr>
        <p:spPr bwMode="auto">
          <a:xfrm>
            <a:off x="7402513" y="717699"/>
            <a:ext cx="113188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367"/>
                </a:solidFill>
                <a:effectLst/>
                <a:uLnTx/>
                <a:uFillTx/>
                <a:latin typeface="Arial" charset="0"/>
                <a:ea typeface="ＭＳ Ｐゴシック" charset="0"/>
              </a:rPr>
              <a:t>(old)</a:t>
            </a:r>
          </a:p>
        </p:txBody>
      </p:sp>
      <p:sp>
        <p:nvSpPr>
          <p:cNvPr id="5" name="Text Box 5">
            <a:extLst>
              <a:ext uri="{FF2B5EF4-FFF2-40B4-BE49-F238E27FC236}">
                <a16:creationId xmlns:a16="http://schemas.microsoft.com/office/drawing/2014/main" id="{5B26E05E-5EDC-814B-8CD3-C92AE65D29BE}"/>
              </a:ext>
            </a:extLst>
          </p:cNvPr>
          <p:cNvSpPr txBox="1">
            <a:spLocks noChangeArrowheads="1"/>
          </p:cNvSpPr>
          <p:nvPr/>
        </p:nvSpPr>
        <p:spPr bwMode="auto">
          <a:xfrm>
            <a:off x="7558088" y="5831036"/>
            <a:ext cx="105251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367"/>
                </a:solidFill>
                <a:effectLst/>
                <a:uLnTx/>
                <a:uFillTx/>
                <a:latin typeface="Arial" charset="0"/>
                <a:ea typeface="ＭＳ Ｐゴシック" charset="0"/>
              </a:rPr>
              <a:t>(new)</a:t>
            </a:r>
          </a:p>
        </p:txBody>
      </p:sp>
      <p:sp>
        <p:nvSpPr>
          <p:cNvPr id="6" name="AutoShape 6">
            <a:extLst>
              <a:ext uri="{FF2B5EF4-FFF2-40B4-BE49-F238E27FC236}">
                <a16:creationId xmlns:a16="http://schemas.microsoft.com/office/drawing/2014/main" id="{7738768F-2B5B-3F4F-A06B-1DB82F517919}"/>
              </a:ext>
            </a:extLst>
          </p:cNvPr>
          <p:cNvSpPr>
            <a:spLocks noChangeArrowheads="1"/>
          </p:cNvSpPr>
          <p:nvPr/>
        </p:nvSpPr>
        <p:spPr bwMode="auto">
          <a:xfrm>
            <a:off x="7820025" y="5183188"/>
            <a:ext cx="485775" cy="488950"/>
          </a:xfrm>
          <a:prstGeom prst="downArrow">
            <a:avLst>
              <a:gd name="adj1" fmla="val 50000"/>
              <a:gd name="adj2" fmla="val 25163"/>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7" name="Rectangle 10">
            <a:extLst>
              <a:ext uri="{FF2B5EF4-FFF2-40B4-BE49-F238E27FC236}">
                <a16:creationId xmlns:a16="http://schemas.microsoft.com/office/drawing/2014/main" id="{9D387578-2D51-AC49-8669-E9B4B03ECA97}"/>
              </a:ext>
            </a:extLst>
          </p:cNvPr>
          <p:cNvSpPr>
            <a:spLocks noChangeArrowheads="1"/>
          </p:cNvSpPr>
          <p:nvPr/>
        </p:nvSpPr>
        <p:spPr bwMode="auto">
          <a:xfrm>
            <a:off x="7494588" y="1516063"/>
            <a:ext cx="1039812"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 name="Oval 12">
            <a:extLst>
              <a:ext uri="{FF2B5EF4-FFF2-40B4-BE49-F238E27FC236}">
                <a16:creationId xmlns:a16="http://schemas.microsoft.com/office/drawing/2014/main" id="{2197ADBC-88AB-CF48-AC01-BF9482C2918D}"/>
              </a:ext>
            </a:extLst>
          </p:cNvPr>
          <p:cNvSpPr>
            <a:spLocks noChangeArrowheads="1"/>
          </p:cNvSpPr>
          <p:nvPr/>
        </p:nvSpPr>
        <p:spPr bwMode="auto">
          <a:xfrm>
            <a:off x="7864475" y="1828800"/>
            <a:ext cx="288925" cy="288925"/>
          </a:xfrm>
          <a:prstGeom prst="ellipse">
            <a:avLst/>
          </a:prstGeom>
          <a:solidFill>
            <a:srgbClr val="800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0" name="Rectangle 15">
            <a:extLst>
              <a:ext uri="{FF2B5EF4-FFF2-40B4-BE49-F238E27FC236}">
                <a16:creationId xmlns:a16="http://schemas.microsoft.com/office/drawing/2014/main" id="{51166A00-5E19-6546-9588-876DEC76BF9E}"/>
              </a:ext>
            </a:extLst>
          </p:cNvPr>
          <p:cNvSpPr>
            <a:spLocks noChangeArrowheads="1"/>
          </p:cNvSpPr>
          <p:nvPr/>
        </p:nvSpPr>
        <p:spPr bwMode="auto">
          <a:xfrm>
            <a:off x="7494588" y="3340100"/>
            <a:ext cx="1039813"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2" name="Oval 17">
            <a:extLst>
              <a:ext uri="{FF2B5EF4-FFF2-40B4-BE49-F238E27FC236}">
                <a16:creationId xmlns:a16="http://schemas.microsoft.com/office/drawing/2014/main" id="{BE3B63F1-D5FA-834E-934A-252D9B0BED80}"/>
              </a:ext>
            </a:extLst>
          </p:cNvPr>
          <p:cNvSpPr>
            <a:spLocks noChangeArrowheads="1"/>
          </p:cNvSpPr>
          <p:nvPr/>
        </p:nvSpPr>
        <p:spPr bwMode="auto">
          <a:xfrm>
            <a:off x="7864475" y="3657600"/>
            <a:ext cx="288925" cy="288925"/>
          </a:xfrm>
          <a:prstGeom prst="ellipse">
            <a:avLst/>
          </a:prstGeom>
          <a:solidFill>
            <a:srgbClr val="0033CC"/>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3" name="Rectangle 20">
            <a:extLst>
              <a:ext uri="{FF2B5EF4-FFF2-40B4-BE49-F238E27FC236}">
                <a16:creationId xmlns:a16="http://schemas.microsoft.com/office/drawing/2014/main" id="{1F43F3DB-4445-394B-8780-15D62A6B7BAC}"/>
              </a:ext>
            </a:extLst>
          </p:cNvPr>
          <p:cNvSpPr>
            <a:spLocks noChangeArrowheads="1"/>
          </p:cNvSpPr>
          <p:nvPr/>
        </p:nvSpPr>
        <p:spPr bwMode="auto">
          <a:xfrm>
            <a:off x="7494588" y="2427288"/>
            <a:ext cx="1039813"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5" name="Oval 22">
            <a:extLst>
              <a:ext uri="{FF2B5EF4-FFF2-40B4-BE49-F238E27FC236}">
                <a16:creationId xmlns:a16="http://schemas.microsoft.com/office/drawing/2014/main" id="{FD523B28-B897-A34E-A417-AEDA5436AAF4}"/>
              </a:ext>
            </a:extLst>
          </p:cNvPr>
          <p:cNvSpPr>
            <a:spLocks noChangeArrowheads="1"/>
          </p:cNvSpPr>
          <p:nvPr/>
        </p:nvSpPr>
        <p:spPr bwMode="auto">
          <a:xfrm>
            <a:off x="7864475" y="2743200"/>
            <a:ext cx="288925" cy="288925"/>
          </a:xfrm>
          <a:prstGeom prst="ellipse">
            <a:avLst/>
          </a:prstGeom>
          <a:solidFill>
            <a:srgbClr val="990033"/>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6" name="Rectangle 24">
            <a:extLst>
              <a:ext uri="{FF2B5EF4-FFF2-40B4-BE49-F238E27FC236}">
                <a16:creationId xmlns:a16="http://schemas.microsoft.com/office/drawing/2014/main" id="{EB3089F9-3079-5F4C-A335-C4E9EA247EB2}"/>
              </a:ext>
            </a:extLst>
          </p:cNvPr>
          <p:cNvSpPr>
            <a:spLocks noChangeArrowheads="1"/>
          </p:cNvSpPr>
          <p:nvPr/>
        </p:nvSpPr>
        <p:spPr bwMode="auto">
          <a:xfrm>
            <a:off x="7494588" y="4257675"/>
            <a:ext cx="1039812"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7" name="Rectangle 25">
            <a:extLst>
              <a:ext uri="{FF2B5EF4-FFF2-40B4-BE49-F238E27FC236}">
                <a16:creationId xmlns:a16="http://schemas.microsoft.com/office/drawing/2014/main" id="{C8F053FD-1F05-9442-9932-96F5A428008F}"/>
              </a:ext>
            </a:extLst>
          </p:cNvPr>
          <p:cNvSpPr>
            <a:spLocks noChangeArrowheads="1"/>
          </p:cNvSpPr>
          <p:nvPr/>
        </p:nvSpPr>
        <p:spPr bwMode="auto">
          <a:xfrm>
            <a:off x="7967663" y="4857750"/>
            <a:ext cx="195262" cy="171450"/>
          </a:xfrm>
          <a:prstGeom prst="rect">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9" name="Text Box 27">
            <a:extLst>
              <a:ext uri="{FF2B5EF4-FFF2-40B4-BE49-F238E27FC236}">
                <a16:creationId xmlns:a16="http://schemas.microsoft.com/office/drawing/2014/main" id="{CCA7D545-47EF-7947-BD50-D0756DFCC253}"/>
              </a:ext>
            </a:extLst>
          </p:cNvPr>
          <p:cNvSpPr txBox="1">
            <a:spLocks noChangeArrowheads="1"/>
          </p:cNvSpPr>
          <p:nvPr/>
        </p:nvSpPr>
        <p:spPr bwMode="auto">
          <a:xfrm>
            <a:off x="7402513" y="1011238"/>
            <a:ext cx="1131887"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a:ln>
                  <a:noFill/>
                </a:ln>
                <a:solidFill>
                  <a:srgbClr val="003367"/>
                </a:solidFill>
                <a:effectLst/>
                <a:uLnTx/>
                <a:uFillTx/>
                <a:latin typeface="Arial" charset="0"/>
                <a:ea typeface="ＭＳ Ｐゴシック" charset="0"/>
              </a:rPr>
              <a:t>...</a:t>
            </a:r>
          </a:p>
        </p:txBody>
      </p:sp>
      <p:sp>
        <p:nvSpPr>
          <p:cNvPr id="8" name="Rectangle 7">
            <a:extLst>
              <a:ext uri="{FF2B5EF4-FFF2-40B4-BE49-F238E27FC236}">
                <a16:creationId xmlns:a16="http://schemas.microsoft.com/office/drawing/2014/main" id="{8F8ADA1C-4948-604A-AF9D-EC23F2FDD1CF}"/>
              </a:ext>
            </a:extLst>
          </p:cNvPr>
          <p:cNvSpPr/>
          <p:nvPr/>
        </p:nvSpPr>
        <p:spPr>
          <a:xfrm>
            <a:off x="7467600" y="4324290"/>
            <a:ext cx="1095172" cy="400110"/>
          </a:xfrm>
          <a:prstGeom prst="rect">
            <a:avLst/>
          </a:prstGeom>
        </p:spPr>
        <p:txBody>
          <a:bodyPr wrap="none">
            <a:spAutoFit/>
          </a:bodyPr>
          <a:lstStyle/>
          <a:p>
            <a:r>
              <a:rPr lang="en-US" sz="2000" b="1" kern="0" dirty="0">
                <a:solidFill>
                  <a:srgbClr val="00264D"/>
                </a:solidFill>
                <a:latin typeface="Arial"/>
                <a:ea typeface="ＭＳ Ｐゴシック" charset="-128"/>
                <a:cs typeface="Arial"/>
              </a:rPr>
              <a:t>commit</a:t>
            </a:r>
            <a:endParaRPr lang="en-US" dirty="0"/>
          </a:p>
        </p:txBody>
      </p:sp>
      <p:cxnSp>
        <p:nvCxnSpPr>
          <p:cNvPr id="14" name="Curved Connector 13">
            <a:extLst>
              <a:ext uri="{FF2B5EF4-FFF2-40B4-BE49-F238E27FC236}">
                <a16:creationId xmlns:a16="http://schemas.microsoft.com/office/drawing/2014/main" id="{4A8AD772-8519-224D-9B95-8B4D33C1BB0B}"/>
              </a:ext>
            </a:extLst>
          </p:cNvPr>
          <p:cNvCxnSpPr>
            <a:cxnSpLocks/>
          </p:cNvCxnSpPr>
          <p:nvPr/>
        </p:nvCxnSpPr>
        <p:spPr bwMode="auto">
          <a:xfrm>
            <a:off x="4953000" y="2117725"/>
            <a:ext cx="2144712" cy="1222375"/>
          </a:xfrm>
          <a:prstGeom prst="curvedConnector3">
            <a:avLst/>
          </a:prstGeom>
          <a:solidFill>
            <a:srgbClr val="00B8FF"/>
          </a:solidFill>
          <a:ln w="9525" cap="flat" cmpd="sng" algn="ctr">
            <a:solidFill>
              <a:schemeClr val="tx1"/>
            </a:solidFill>
            <a:prstDash val="solid"/>
            <a:round/>
            <a:headEnd type="none" w="med" len="med"/>
            <a:tailEnd type="triangle"/>
          </a:ln>
          <a:effectLst/>
        </p:spPr>
      </p:cxnSp>
      <p:cxnSp>
        <p:nvCxnSpPr>
          <p:cNvPr id="24" name="Curved Connector 23">
            <a:extLst>
              <a:ext uri="{FF2B5EF4-FFF2-40B4-BE49-F238E27FC236}">
                <a16:creationId xmlns:a16="http://schemas.microsoft.com/office/drawing/2014/main" id="{3681942B-5265-6345-9529-9D517B744DA4}"/>
              </a:ext>
            </a:extLst>
          </p:cNvPr>
          <p:cNvCxnSpPr>
            <a:cxnSpLocks/>
          </p:cNvCxnSpPr>
          <p:nvPr/>
        </p:nvCxnSpPr>
        <p:spPr bwMode="auto">
          <a:xfrm>
            <a:off x="5105400" y="3657600"/>
            <a:ext cx="1992312" cy="1541463"/>
          </a:xfrm>
          <a:prstGeom prst="curvedConnector3">
            <a:avLst/>
          </a:prstGeom>
          <a:solidFill>
            <a:srgbClr val="00B8FF"/>
          </a:solidFill>
          <a:ln w="9525" cap="flat" cmpd="sng" algn="ctr">
            <a:solidFill>
              <a:schemeClr val="tx1"/>
            </a:solidFill>
            <a:prstDash val="solid"/>
            <a:round/>
            <a:headEnd type="none" w="med" len="med"/>
            <a:tailEnd type="triangle"/>
          </a:ln>
          <a:effectLst/>
        </p:spPr>
      </p:cxnSp>
      <p:cxnSp>
        <p:nvCxnSpPr>
          <p:cNvPr id="26" name="Straight Connector 47">
            <a:extLst>
              <a:ext uri="{FF2B5EF4-FFF2-40B4-BE49-F238E27FC236}">
                <a16:creationId xmlns:a16="http://schemas.microsoft.com/office/drawing/2014/main" id="{39626E0B-EE84-9A4D-B320-B08501DA82E2}"/>
              </a:ext>
            </a:extLst>
          </p:cNvPr>
          <p:cNvCxnSpPr>
            <a:cxnSpLocks noChangeShapeType="1"/>
          </p:cNvCxnSpPr>
          <p:nvPr/>
        </p:nvCxnSpPr>
        <p:spPr bwMode="auto">
          <a:xfrm>
            <a:off x="7163222" y="3340100"/>
            <a:ext cx="1633537" cy="0"/>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cxnSp>
      <p:cxnSp>
        <p:nvCxnSpPr>
          <p:cNvPr id="27" name="Straight Connector 47">
            <a:extLst>
              <a:ext uri="{FF2B5EF4-FFF2-40B4-BE49-F238E27FC236}">
                <a16:creationId xmlns:a16="http://schemas.microsoft.com/office/drawing/2014/main" id="{EDDE2657-2EC6-E84C-9B4C-2782A5F22D71}"/>
              </a:ext>
            </a:extLst>
          </p:cNvPr>
          <p:cNvCxnSpPr>
            <a:cxnSpLocks noChangeShapeType="1"/>
          </p:cNvCxnSpPr>
          <p:nvPr/>
        </p:nvCxnSpPr>
        <p:spPr bwMode="auto">
          <a:xfrm>
            <a:off x="7162800" y="5181600"/>
            <a:ext cx="1633537" cy="0"/>
          </a:xfrm>
          <a:prstGeom prst="line">
            <a:avLst/>
          </a:prstGeom>
          <a:noFill/>
          <a:ln w="57150">
            <a:solidFill>
              <a:schemeClr val="tx1"/>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104073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3"/>
          <p:cNvSpPr>
            <a:spLocks noGrp="1"/>
          </p:cNvSpPr>
          <p:nvPr>
            <p:ph type="title"/>
          </p:nvPr>
        </p:nvSpPr>
        <p:spPr/>
        <p:txBody>
          <a:bodyPr/>
          <a:lstStyle/>
          <a:p>
            <a:r>
              <a:rPr lang="en-US" dirty="0">
                <a:latin typeface="Arial" charset="0"/>
                <a:ea typeface="ＭＳ Ｐゴシック" charset="0"/>
                <a:cs typeface="Arial" charset="0"/>
              </a:rPr>
              <a:t>Call them transactions</a:t>
            </a:r>
          </a:p>
        </p:txBody>
      </p:sp>
      <p:sp>
        <p:nvSpPr>
          <p:cNvPr id="87042" name="TextBox 3"/>
          <p:cNvSpPr txBox="1">
            <a:spLocks noChangeArrowheads="1"/>
          </p:cNvSpPr>
          <p:nvPr/>
        </p:nvSpPr>
        <p:spPr bwMode="auto">
          <a:xfrm>
            <a:off x="1447800" y="2797175"/>
            <a:ext cx="2590800" cy="2308225"/>
          </a:xfrm>
          <a:prstGeom prst="rect">
            <a:avLst/>
          </a:prstGeom>
          <a:noFill/>
          <a:ln w="28575">
            <a:solidFill>
              <a:schemeClr val="accent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90"/>
                </a:solidFill>
                <a:effectLst/>
                <a:uLnTx/>
                <a:uFillTx/>
                <a:latin typeface="Courier New" charset="0"/>
                <a:ea typeface="ＭＳ Ｐゴシック" charset="0"/>
                <a:cs typeface="Courier New" charset="0"/>
              </a:rPr>
              <a:t>BEGIN T1</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90"/>
                </a:solidFill>
                <a:effectLst/>
                <a:uLnTx/>
                <a:uFillTx/>
                <a:latin typeface="Courier New" charset="0"/>
                <a:ea typeface="ＭＳ Ｐゴシック" charset="0"/>
                <a:cs typeface="Courier New" charset="0"/>
              </a:rPr>
              <a:t>  read X</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90"/>
                </a:solidFill>
                <a:effectLst/>
                <a:uLnTx/>
                <a:uFillTx/>
                <a:latin typeface="Courier New" charset="0"/>
                <a:ea typeface="ＭＳ Ｐゴシック" charset="0"/>
                <a:cs typeface="Courier New" charset="0"/>
              </a:rPr>
              <a:t>  read Y</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90"/>
                </a:solidFill>
                <a:effectLst/>
                <a:uLnTx/>
                <a:uFillTx/>
                <a:latin typeface="Courier New" charset="0"/>
                <a:ea typeface="ＭＳ Ｐゴシック" charset="0"/>
                <a:cs typeface="Courier New"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90"/>
                </a:solidFill>
                <a:effectLst/>
                <a:uLnTx/>
                <a:uFillTx/>
                <a:latin typeface="Courier New" charset="0"/>
                <a:ea typeface="ＭＳ Ｐゴシック" charset="0"/>
                <a:cs typeface="Courier New" charset="0"/>
              </a:rPr>
              <a:t>  write X</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90"/>
                </a:solidFill>
                <a:effectLst/>
                <a:uLnTx/>
                <a:uFillTx/>
                <a:latin typeface="Courier New" charset="0"/>
                <a:ea typeface="ＭＳ Ｐゴシック" charset="0"/>
                <a:cs typeface="Courier New" charset="0"/>
              </a:rPr>
              <a:t>END</a:t>
            </a:r>
          </a:p>
        </p:txBody>
      </p:sp>
      <p:sp>
        <p:nvSpPr>
          <p:cNvPr id="87043" name="Rectangle 5"/>
          <p:cNvSpPr>
            <a:spLocks noChangeArrowheads="1"/>
          </p:cNvSpPr>
          <p:nvPr/>
        </p:nvSpPr>
        <p:spPr bwMode="auto">
          <a:xfrm>
            <a:off x="533400" y="1371600"/>
            <a:ext cx="83820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367"/>
                </a:solidFill>
                <a:effectLst/>
                <a:uLnTx/>
                <a:uFillTx/>
                <a:latin typeface="Arial" charset="0"/>
                <a:ea typeface="ＭＳ Ｐゴシック" charset="0"/>
              </a:rPr>
              <a:t>Database systems and other systems use a programming construct called </a:t>
            </a:r>
            <a:r>
              <a:rPr kumimoji="0" lang="en-US" sz="2400" b="1" i="0" u="none" strike="noStrike" kern="1200" cap="none" spc="0" normalizeH="0" baseline="0" noProof="0" dirty="0">
                <a:ln>
                  <a:noFill/>
                </a:ln>
                <a:solidFill>
                  <a:srgbClr val="003367"/>
                </a:solidFill>
                <a:effectLst/>
                <a:uLnTx/>
                <a:uFillTx/>
                <a:latin typeface="Arial" charset="0"/>
                <a:ea typeface="ＭＳ Ｐゴシック" charset="0"/>
              </a:rPr>
              <a:t>atomic transactions</a:t>
            </a:r>
            <a:r>
              <a:rPr kumimoji="0" lang="en-US" sz="2400" b="0" i="0" u="none" strike="noStrike" kern="1200" cap="none" spc="0" normalizeH="0" baseline="0" noProof="0" dirty="0">
                <a:ln>
                  <a:noFill/>
                </a:ln>
                <a:solidFill>
                  <a:srgbClr val="003367"/>
                </a:solidFill>
                <a:effectLst/>
                <a:uLnTx/>
                <a:uFillTx/>
                <a:latin typeface="Arial" charset="0"/>
                <a:ea typeface="ＭＳ Ｐゴシック" charset="0"/>
              </a:rPr>
              <a:t> (“ACID”) to represent complex ops as a sequence of steps with atomic </a:t>
            </a:r>
            <a:r>
              <a:rPr kumimoji="0" lang="en-US" sz="2400" b="1" i="0" u="none" strike="noStrike" kern="1200" cap="none" spc="0" normalizeH="0" baseline="0" noProof="0" dirty="0">
                <a:ln>
                  <a:noFill/>
                </a:ln>
                <a:solidFill>
                  <a:srgbClr val="003367"/>
                </a:solidFill>
                <a:effectLst/>
                <a:uLnTx/>
                <a:uFillTx/>
                <a:latin typeface="Arial" charset="0"/>
                <a:ea typeface="ＭＳ Ｐゴシック" charset="0"/>
              </a:rPr>
              <a:t>commit</a:t>
            </a:r>
            <a:r>
              <a:rPr kumimoji="0" lang="en-US" sz="2400" b="0" i="0" u="none" strike="noStrike" kern="1200" cap="none" spc="0" normalizeH="0" baseline="0" noProof="0" dirty="0">
                <a:ln>
                  <a:noFill/>
                </a:ln>
                <a:solidFill>
                  <a:srgbClr val="003367"/>
                </a:solidFill>
                <a:effectLst/>
                <a:uLnTx/>
                <a:uFillTx/>
                <a:latin typeface="Arial" charset="0"/>
                <a:ea typeface="ＭＳ Ｐゴシック" charset="0"/>
              </a:rPr>
              <a:t>.</a:t>
            </a:r>
          </a:p>
        </p:txBody>
      </p:sp>
      <p:sp>
        <p:nvSpPr>
          <p:cNvPr id="87044" name="TextBox 3"/>
          <p:cNvSpPr txBox="1">
            <a:spLocks noChangeArrowheads="1"/>
          </p:cNvSpPr>
          <p:nvPr/>
        </p:nvSpPr>
        <p:spPr bwMode="auto">
          <a:xfrm>
            <a:off x="5181600" y="4191000"/>
            <a:ext cx="2590800" cy="2308225"/>
          </a:xfrm>
          <a:prstGeom prst="rect">
            <a:avLst/>
          </a:prstGeom>
          <a:noFill/>
          <a:ln w="28575">
            <a:solidFill>
              <a:schemeClr val="accent1"/>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90"/>
                </a:solidFill>
                <a:effectLst/>
                <a:uLnTx/>
                <a:uFillTx/>
                <a:latin typeface="Courier New" charset="0"/>
                <a:ea typeface="ＭＳ Ｐゴシック" charset="0"/>
                <a:cs typeface="Courier New" charset="0"/>
              </a:rPr>
              <a:t>BEGIN T2</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90"/>
                </a:solidFill>
                <a:effectLst/>
                <a:uLnTx/>
                <a:uFillTx/>
                <a:latin typeface="Courier New" charset="0"/>
                <a:ea typeface="ＭＳ Ｐゴシック" charset="0"/>
                <a:cs typeface="Courier New" charset="0"/>
              </a:rPr>
              <a:t>  read X</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90"/>
                </a:solidFill>
                <a:effectLst/>
                <a:uLnTx/>
                <a:uFillTx/>
                <a:latin typeface="Courier New" charset="0"/>
                <a:ea typeface="ＭＳ Ｐゴシック" charset="0"/>
                <a:cs typeface="Courier New" charset="0"/>
              </a:rPr>
              <a:t>  write Y</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90"/>
                </a:solidFill>
                <a:effectLst/>
                <a:uLnTx/>
                <a:uFillTx/>
                <a:latin typeface="Courier New" charset="0"/>
                <a:ea typeface="ＭＳ Ｐゴシック" charset="0"/>
                <a:cs typeface="Courier New"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90"/>
                </a:solidFill>
                <a:effectLst/>
                <a:uLnTx/>
                <a:uFillTx/>
                <a:latin typeface="Courier New" charset="0"/>
                <a:ea typeface="ＭＳ Ｐゴシック" charset="0"/>
                <a:cs typeface="Courier New" charset="0"/>
              </a:rPr>
              <a:t>  write X</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90"/>
                </a:solidFill>
                <a:effectLst/>
                <a:uLnTx/>
                <a:uFillTx/>
                <a:latin typeface="Courier New" charset="0"/>
                <a:ea typeface="ＭＳ Ｐゴシック" charset="0"/>
                <a:cs typeface="Courier New" charset="0"/>
              </a:rPr>
              <a:t>END</a:t>
            </a:r>
          </a:p>
        </p:txBody>
      </p:sp>
      <p:cxnSp>
        <p:nvCxnSpPr>
          <p:cNvPr id="87045" name="Elbow Connector 6"/>
          <p:cNvCxnSpPr>
            <a:cxnSpLocks noChangeShapeType="1"/>
          </p:cNvCxnSpPr>
          <p:nvPr/>
        </p:nvCxnSpPr>
        <p:spPr bwMode="auto">
          <a:xfrm flipV="1">
            <a:off x="3276600" y="3581400"/>
            <a:ext cx="2590800" cy="2438400"/>
          </a:xfrm>
          <a:prstGeom prst="bentConnector3">
            <a:avLst>
              <a:gd name="adj1" fmla="val 50000"/>
            </a:avLst>
          </a:prstGeom>
          <a:noFill/>
          <a:ln w="28575">
            <a:solidFill>
              <a:schemeClr val="tx1"/>
            </a:solidFill>
            <a:round/>
            <a:headEnd/>
            <a:tailEnd/>
          </a:ln>
          <a:extLst>
            <a:ext uri="{909E8E84-426E-40dd-AFC4-6F175D3DCCD1}">
              <a14:hiddenFill xmlns:a14="http://schemas.microsoft.com/office/drawing/2010/main" xmlns="">
                <a:noFill/>
              </a14:hiddenFill>
            </a:ext>
          </a:extLst>
        </p:spPr>
      </p:cxnSp>
      <p:sp>
        <p:nvSpPr>
          <p:cNvPr id="7" name="Rectangle 5"/>
          <p:cNvSpPr>
            <a:spLocks noChangeArrowheads="1"/>
          </p:cNvSpPr>
          <p:nvPr/>
        </p:nvSpPr>
        <p:spPr bwMode="auto">
          <a:xfrm>
            <a:off x="304800" y="5461337"/>
            <a:ext cx="4038600" cy="1015663"/>
          </a:xfrm>
          <a:prstGeom prst="rect">
            <a:avLst/>
          </a:prstGeom>
          <a:solidFill>
            <a:srgbClr val="FFFFFF"/>
          </a:solidFill>
          <a:ln>
            <a:noFill/>
          </a:ln>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Transactions may be concurrent (e.g., run as threads), but they commit atomically in serial order.</a:t>
            </a:r>
          </a:p>
        </p:txBody>
      </p:sp>
      <p:sp>
        <p:nvSpPr>
          <p:cNvPr id="8" name="Rectangle 5"/>
          <p:cNvSpPr>
            <a:spLocks noChangeArrowheads="1"/>
          </p:cNvSpPr>
          <p:nvPr/>
        </p:nvSpPr>
        <p:spPr bwMode="auto">
          <a:xfrm>
            <a:off x="7239000" y="2667000"/>
            <a:ext cx="1676400" cy="1200329"/>
          </a:xfrm>
          <a:prstGeom prst="rect">
            <a:avLst/>
          </a:prstGeom>
          <a:solidFill>
            <a:srgbClr val="FFFFFF"/>
          </a:solidFill>
          <a:ln>
            <a:noFill/>
          </a:ln>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A</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tomic</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C</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onsistent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I</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ndependent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D</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urable</a:t>
            </a:r>
          </a:p>
        </p:txBody>
      </p:sp>
    </p:spTree>
    <p:extLst>
      <p:ext uri="{BB962C8B-B14F-4D97-AF65-F5344CB8AC3E}">
        <p14:creationId xmlns:p14="http://schemas.microsoft.com/office/powerpoint/2010/main" val="3362028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A58B-8489-354D-A4F5-F0FB6D353D93}"/>
              </a:ext>
            </a:extLst>
          </p:cNvPr>
          <p:cNvSpPr>
            <a:spLocks noGrp="1"/>
          </p:cNvSpPr>
          <p:nvPr>
            <p:ph type="title"/>
          </p:nvPr>
        </p:nvSpPr>
        <p:spPr/>
        <p:txBody>
          <a:bodyPr/>
          <a:lstStyle/>
          <a:p>
            <a:r>
              <a:rPr lang="en-US" dirty="0"/>
              <a:t>Using an on-disk log</a:t>
            </a:r>
          </a:p>
        </p:txBody>
      </p:sp>
      <p:sp>
        <p:nvSpPr>
          <p:cNvPr id="23" name="Content Placeholder 22">
            <a:extLst>
              <a:ext uri="{FF2B5EF4-FFF2-40B4-BE49-F238E27FC236}">
                <a16:creationId xmlns:a16="http://schemas.microsoft.com/office/drawing/2014/main" id="{4E766330-F75C-034A-B1C1-BCF668F0E363}"/>
              </a:ext>
            </a:extLst>
          </p:cNvPr>
          <p:cNvSpPr>
            <a:spLocks noGrp="1"/>
          </p:cNvSpPr>
          <p:nvPr>
            <p:ph idx="1"/>
          </p:nvPr>
        </p:nvSpPr>
        <p:spPr>
          <a:xfrm>
            <a:off x="457201" y="1450975"/>
            <a:ext cx="6529388" cy="4111625"/>
          </a:xfrm>
        </p:spPr>
        <p:txBody>
          <a:bodyPr/>
          <a:lstStyle/>
          <a:p>
            <a:pPr marL="0" indent="0">
              <a:buNone/>
            </a:pPr>
            <a:r>
              <a:rPr lang="en-US" dirty="0"/>
              <a:t>There are lots of ways to use on-disk logs.  Here are some of the elements:</a:t>
            </a:r>
          </a:p>
          <a:p>
            <a:r>
              <a:rPr lang="en-US" b="1" dirty="0"/>
              <a:t>Operational logging</a:t>
            </a:r>
            <a:r>
              <a:rPr lang="en-US" dirty="0"/>
              <a:t>. Entries represent steps to execute.  Replay by re-executing.</a:t>
            </a:r>
          </a:p>
          <a:p>
            <a:r>
              <a:rPr lang="en-US" b="1" dirty="0"/>
              <a:t>Value logging</a:t>
            </a:r>
            <a:r>
              <a:rPr lang="en-US" dirty="0"/>
              <a:t>.  Append modified data values (e.g., </a:t>
            </a:r>
            <a:r>
              <a:rPr lang="en-US" dirty="0" err="1"/>
              <a:t>inodes</a:t>
            </a:r>
            <a:r>
              <a:rPr lang="en-US" dirty="0"/>
              <a:t>, entries, blocks).  Replay by re-writing to “home” locations.</a:t>
            </a:r>
          </a:p>
          <a:p>
            <a:r>
              <a:rPr lang="en-US" b="1" dirty="0"/>
              <a:t>Undo logging</a:t>
            </a:r>
            <a:r>
              <a:rPr lang="en-US" dirty="0"/>
              <a:t>.  Apply operations in place to “home”, then use log to </a:t>
            </a:r>
            <a:r>
              <a:rPr lang="en-US" b="1" dirty="0"/>
              <a:t>rollback </a:t>
            </a:r>
            <a:r>
              <a:rPr lang="en-US" dirty="0"/>
              <a:t>steps of uncommitted ops after crash.  (e.g., for updates to nonvolatile RAM)</a:t>
            </a:r>
          </a:p>
        </p:txBody>
      </p:sp>
      <p:sp>
        <p:nvSpPr>
          <p:cNvPr id="3" name="Rectangle 3">
            <a:extLst>
              <a:ext uri="{FF2B5EF4-FFF2-40B4-BE49-F238E27FC236}">
                <a16:creationId xmlns:a16="http://schemas.microsoft.com/office/drawing/2014/main" id="{D65DFAD2-832F-4749-9BE0-C19E5DB2B1FA}"/>
              </a:ext>
            </a:extLst>
          </p:cNvPr>
          <p:cNvSpPr>
            <a:spLocks noChangeArrowheads="1"/>
          </p:cNvSpPr>
          <p:nvPr/>
        </p:nvSpPr>
        <p:spPr bwMode="auto">
          <a:xfrm>
            <a:off x="7358063" y="1285875"/>
            <a:ext cx="1328737" cy="4452938"/>
          </a:xfrm>
          <a:prstGeom prst="rect">
            <a:avLst/>
          </a:prstGeom>
          <a:solidFill>
            <a:srgbClr val="DCE1EC"/>
          </a:solidFill>
          <a:ln w="12700">
            <a:solidFill>
              <a:srgbClr val="DCE1EC"/>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4" name="Text Box 4">
            <a:extLst>
              <a:ext uri="{FF2B5EF4-FFF2-40B4-BE49-F238E27FC236}">
                <a16:creationId xmlns:a16="http://schemas.microsoft.com/office/drawing/2014/main" id="{7917548C-5358-8A41-B03F-C1447B5AFD61}"/>
              </a:ext>
            </a:extLst>
          </p:cNvPr>
          <p:cNvSpPr txBox="1">
            <a:spLocks noChangeArrowheads="1"/>
          </p:cNvSpPr>
          <p:nvPr/>
        </p:nvSpPr>
        <p:spPr bwMode="auto">
          <a:xfrm>
            <a:off x="7402513" y="717699"/>
            <a:ext cx="113188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367"/>
                </a:solidFill>
                <a:effectLst/>
                <a:uLnTx/>
                <a:uFillTx/>
                <a:latin typeface="Arial" charset="0"/>
                <a:ea typeface="ＭＳ Ｐゴシック" charset="0"/>
              </a:rPr>
              <a:t>(old)</a:t>
            </a:r>
          </a:p>
        </p:txBody>
      </p:sp>
      <p:sp>
        <p:nvSpPr>
          <p:cNvPr id="5" name="Text Box 5">
            <a:extLst>
              <a:ext uri="{FF2B5EF4-FFF2-40B4-BE49-F238E27FC236}">
                <a16:creationId xmlns:a16="http://schemas.microsoft.com/office/drawing/2014/main" id="{5B26E05E-5EDC-814B-8CD3-C92AE65D29BE}"/>
              </a:ext>
            </a:extLst>
          </p:cNvPr>
          <p:cNvSpPr txBox="1">
            <a:spLocks noChangeArrowheads="1"/>
          </p:cNvSpPr>
          <p:nvPr/>
        </p:nvSpPr>
        <p:spPr bwMode="auto">
          <a:xfrm>
            <a:off x="7558088" y="5831036"/>
            <a:ext cx="105251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367"/>
                </a:solidFill>
                <a:effectLst/>
                <a:uLnTx/>
                <a:uFillTx/>
                <a:latin typeface="Arial" charset="0"/>
                <a:ea typeface="ＭＳ Ｐゴシック" charset="0"/>
              </a:rPr>
              <a:t>(new)</a:t>
            </a:r>
          </a:p>
        </p:txBody>
      </p:sp>
      <p:sp>
        <p:nvSpPr>
          <p:cNvPr id="6" name="AutoShape 6">
            <a:extLst>
              <a:ext uri="{FF2B5EF4-FFF2-40B4-BE49-F238E27FC236}">
                <a16:creationId xmlns:a16="http://schemas.microsoft.com/office/drawing/2014/main" id="{7738768F-2B5B-3F4F-A06B-1DB82F517919}"/>
              </a:ext>
            </a:extLst>
          </p:cNvPr>
          <p:cNvSpPr>
            <a:spLocks noChangeArrowheads="1"/>
          </p:cNvSpPr>
          <p:nvPr/>
        </p:nvSpPr>
        <p:spPr bwMode="auto">
          <a:xfrm>
            <a:off x="7820025" y="5183188"/>
            <a:ext cx="485775" cy="488950"/>
          </a:xfrm>
          <a:prstGeom prst="downArrow">
            <a:avLst>
              <a:gd name="adj1" fmla="val 50000"/>
              <a:gd name="adj2" fmla="val 25163"/>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7" name="Rectangle 10">
            <a:extLst>
              <a:ext uri="{FF2B5EF4-FFF2-40B4-BE49-F238E27FC236}">
                <a16:creationId xmlns:a16="http://schemas.microsoft.com/office/drawing/2014/main" id="{9D387578-2D51-AC49-8669-E9B4B03ECA97}"/>
              </a:ext>
            </a:extLst>
          </p:cNvPr>
          <p:cNvSpPr>
            <a:spLocks noChangeArrowheads="1"/>
          </p:cNvSpPr>
          <p:nvPr/>
        </p:nvSpPr>
        <p:spPr bwMode="auto">
          <a:xfrm>
            <a:off x="7494588" y="1516063"/>
            <a:ext cx="1039812"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 name="Oval 12">
            <a:extLst>
              <a:ext uri="{FF2B5EF4-FFF2-40B4-BE49-F238E27FC236}">
                <a16:creationId xmlns:a16="http://schemas.microsoft.com/office/drawing/2014/main" id="{2197ADBC-88AB-CF48-AC01-BF9482C2918D}"/>
              </a:ext>
            </a:extLst>
          </p:cNvPr>
          <p:cNvSpPr>
            <a:spLocks noChangeArrowheads="1"/>
          </p:cNvSpPr>
          <p:nvPr/>
        </p:nvSpPr>
        <p:spPr bwMode="auto">
          <a:xfrm>
            <a:off x="7864475" y="1828800"/>
            <a:ext cx="288925" cy="288925"/>
          </a:xfrm>
          <a:prstGeom prst="ellipse">
            <a:avLst/>
          </a:prstGeom>
          <a:solidFill>
            <a:srgbClr val="800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0" name="Rectangle 15">
            <a:extLst>
              <a:ext uri="{FF2B5EF4-FFF2-40B4-BE49-F238E27FC236}">
                <a16:creationId xmlns:a16="http://schemas.microsoft.com/office/drawing/2014/main" id="{51166A00-5E19-6546-9588-876DEC76BF9E}"/>
              </a:ext>
            </a:extLst>
          </p:cNvPr>
          <p:cNvSpPr>
            <a:spLocks noChangeArrowheads="1"/>
          </p:cNvSpPr>
          <p:nvPr/>
        </p:nvSpPr>
        <p:spPr bwMode="auto">
          <a:xfrm>
            <a:off x="7494588" y="3340100"/>
            <a:ext cx="1039813"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2" name="Oval 17">
            <a:extLst>
              <a:ext uri="{FF2B5EF4-FFF2-40B4-BE49-F238E27FC236}">
                <a16:creationId xmlns:a16="http://schemas.microsoft.com/office/drawing/2014/main" id="{BE3B63F1-D5FA-834E-934A-252D9B0BED80}"/>
              </a:ext>
            </a:extLst>
          </p:cNvPr>
          <p:cNvSpPr>
            <a:spLocks noChangeArrowheads="1"/>
          </p:cNvSpPr>
          <p:nvPr/>
        </p:nvSpPr>
        <p:spPr bwMode="auto">
          <a:xfrm>
            <a:off x="7864475" y="3657600"/>
            <a:ext cx="288925" cy="288925"/>
          </a:xfrm>
          <a:prstGeom prst="ellipse">
            <a:avLst/>
          </a:prstGeom>
          <a:solidFill>
            <a:srgbClr val="0033CC"/>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3" name="Rectangle 20">
            <a:extLst>
              <a:ext uri="{FF2B5EF4-FFF2-40B4-BE49-F238E27FC236}">
                <a16:creationId xmlns:a16="http://schemas.microsoft.com/office/drawing/2014/main" id="{1F43F3DB-4445-394B-8780-15D62A6B7BAC}"/>
              </a:ext>
            </a:extLst>
          </p:cNvPr>
          <p:cNvSpPr>
            <a:spLocks noChangeArrowheads="1"/>
          </p:cNvSpPr>
          <p:nvPr/>
        </p:nvSpPr>
        <p:spPr bwMode="auto">
          <a:xfrm>
            <a:off x="7494588" y="2427288"/>
            <a:ext cx="1039813"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5" name="Oval 22">
            <a:extLst>
              <a:ext uri="{FF2B5EF4-FFF2-40B4-BE49-F238E27FC236}">
                <a16:creationId xmlns:a16="http://schemas.microsoft.com/office/drawing/2014/main" id="{FD523B28-B897-A34E-A417-AEDA5436AAF4}"/>
              </a:ext>
            </a:extLst>
          </p:cNvPr>
          <p:cNvSpPr>
            <a:spLocks noChangeArrowheads="1"/>
          </p:cNvSpPr>
          <p:nvPr/>
        </p:nvSpPr>
        <p:spPr bwMode="auto">
          <a:xfrm>
            <a:off x="7864475" y="2743200"/>
            <a:ext cx="288925" cy="288925"/>
          </a:xfrm>
          <a:prstGeom prst="ellipse">
            <a:avLst/>
          </a:prstGeom>
          <a:solidFill>
            <a:srgbClr val="990033"/>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6" name="Rectangle 24">
            <a:extLst>
              <a:ext uri="{FF2B5EF4-FFF2-40B4-BE49-F238E27FC236}">
                <a16:creationId xmlns:a16="http://schemas.microsoft.com/office/drawing/2014/main" id="{EB3089F9-3079-5F4C-A335-C4E9EA247EB2}"/>
              </a:ext>
            </a:extLst>
          </p:cNvPr>
          <p:cNvSpPr>
            <a:spLocks noChangeArrowheads="1"/>
          </p:cNvSpPr>
          <p:nvPr/>
        </p:nvSpPr>
        <p:spPr bwMode="auto">
          <a:xfrm>
            <a:off x="7494588" y="4257675"/>
            <a:ext cx="1039812"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9" name="Text Box 27">
            <a:extLst>
              <a:ext uri="{FF2B5EF4-FFF2-40B4-BE49-F238E27FC236}">
                <a16:creationId xmlns:a16="http://schemas.microsoft.com/office/drawing/2014/main" id="{CCA7D545-47EF-7947-BD50-D0756DFCC253}"/>
              </a:ext>
            </a:extLst>
          </p:cNvPr>
          <p:cNvSpPr txBox="1">
            <a:spLocks noChangeArrowheads="1"/>
          </p:cNvSpPr>
          <p:nvPr/>
        </p:nvSpPr>
        <p:spPr bwMode="auto">
          <a:xfrm>
            <a:off x="7402513" y="1011238"/>
            <a:ext cx="1131887"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a:ln>
                  <a:noFill/>
                </a:ln>
                <a:solidFill>
                  <a:srgbClr val="003367"/>
                </a:solidFill>
                <a:effectLst/>
                <a:uLnTx/>
                <a:uFillTx/>
                <a:latin typeface="Arial" charset="0"/>
                <a:ea typeface="ＭＳ Ｐゴシック" charset="0"/>
              </a:rPr>
              <a:t>...</a:t>
            </a:r>
          </a:p>
        </p:txBody>
      </p:sp>
      <p:sp>
        <p:nvSpPr>
          <p:cNvPr id="18" name="Rectangle 25">
            <a:extLst>
              <a:ext uri="{FF2B5EF4-FFF2-40B4-BE49-F238E27FC236}">
                <a16:creationId xmlns:a16="http://schemas.microsoft.com/office/drawing/2014/main" id="{AC21838A-C52E-564A-B696-9B7EA310246E}"/>
              </a:ext>
            </a:extLst>
          </p:cNvPr>
          <p:cNvSpPr>
            <a:spLocks noChangeArrowheads="1"/>
          </p:cNvSpPr>
          <p:nvPr/>
        </p:nvSpPr>
        <p:spPr bwMode="auto">
          <a:xfrm>
            <a:off x="7967663" y="4857750"/>
            <a:ext cx="195262" cy="171450"/>
          </a:xfrm>
          <a:prstGeom prst="rect">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20" name="Rectangle 19">
            <a:extLst>
              <a:ext uri="{FF2B5EF4-FFF2-40B4-BE49-F238E27FC236}">
                <a16:creationId xmlns:a16="http://schemas.microsoft.com/office/drawing/2014/main" id="{98CB4BB2-FAB3-3841-9D36-CE2296F40EE0}"/>
              </a:ext>
            </a:extLst>
          </p:cNvPr>
          <p:cNvSpPr/>
          <p:nvPr/>
        </p:nvSpPr>
        <p:spPr>
          <a:xfrm>
            <a:off x="7467600" y="4324290"/>
            <a:ext cx="1095172" cy="400110"/>
          </a:xfrm>
          <a:prstGeom prst="rect">
            <a:avLst/>
          </a:prstGeom>
        </p:spPr>
        <p:txBody>
          <a:bodyPr wrap="none">
            <a:spAutoFit/>
          </a:bodyPr>
          <a:lstStyle/>
          <a:p>
            <a:r>
              <a:rPr lang="en-US" sz="2000" b="1" kern="0" dirty="0">
                <a:solidFill>
                  <a:srgbClr val="00264D"/>
                </a:solidFill>
                <a:latin typeface="Arial"/>
                <a:ea typeface="ＭＳ Ｐゴシック" charset="-128"/>
                <a:cs typeface="Arial"/>
              </a:rPr>
              <a:t>commit</a:t>
            </a:r>
            <a:endParaRPr lang="en-US" dirty="0"/>
          </a:p>
        </p:txBody>
      </p:sp>
    </p:spTree>
    <p:extLst>
      <p:ext uri="{BB962C8B-B14F-4D97-AF65-F5344CB8AC3E}">
        <p14:creationId xmlns:p14="http://schemas.microsoft.com/office/powerpoint/2010/main" val="629109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r>
              <a:rPr lang="en-US" sz="3200" dirty="0">
                <a:latin typeface="Arial" charset="0"/>
                <a:ea typeface="ＭＳ Ｐゴシック" charset="0"/>
                <a:cs typeface="Arial" charset="0"/>
              </a:rPr>
              <a:t>Recoverable in-memory data with a log</a:t>
            </a:r>
          </a:p>
        </p:txBody>
      </p:sp>
      <p:sp>
        <p:nvSpPr>
          <p:cNvPr id="88066" name="Rectangle 3"/>
          <p:cNvSpPr>
            <a:spLocks noChangeArrowheads="1"/>
          </p:cNvSpPr>
          <p:nvPr/>
        </p:nvSpPr>
        <p:spPr bwMode="auto">
          <a:xfrm>
            <a:off x="3521075" y="1752600"/>
            <a:ext cx="2117725" cy="1247775"/>
          </a:xfrm>
          <a:prstGeom prst="rect">
            <a:avLst/>
          </a:prstGeom>
          <a:solidFill>
            <a:srgbClr val="DCE1EC"/>
          </a:solidFill>
          <a:ln w="12700">
            <a:solidFill>
              <a:srgbClr val="DCE1EC"/>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88068" name="Rectangle 5"/>
          <p:cNvSpPr>
            <a:spLocks noChangeArrowheads="1"/>
          </p:cNvSpPr>
          <p:nvPr/>
        </p:nvSpPr>
        <p:spPr bwMode="auto">
          <a:xfrm>
            <a:off x="3048000" y="3914775"/>
            <a:ext cx="1371600" cy="1562100"/>
          </a:xfrm>
          <a:prstGeom prst="rect">
            <a:avLst/>
          </a:prstGeom>
          <a:solidFill>
            <a:srgbClr val="DCE1EC"/>
          </a:solidFill>
          <a:ln w="12700">
            <a:solidFill>
              <a:srgbClr val="DCE1EC"/>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grpSp>
        <p:nvGrpSpPr>
          <p:cNvPr id="88069" name="Group 40"/>
          <p:cNvGrpSpPr>
            <a:grpSpLocks/>
          </p:cNvGrpSpPr>
          <p:nvPr/>
        </p:nvGrpSpPr>
        <p:grpSpPr bwMode="auto">
          <a:xfrm>
            <a:off x="3200400" y="4143375"/>
            <a:ext cx="1052513" cy="1089025"/>
            <a:chOff x="6580188" y="4267200"/>
            <a:chExt cx="1052512" cy="1089025"/>
          </a:xfrm>
        </p:grpSpPr>
        <p:sp>
          <p:nvSpPr>
            <p:cNvPr id="88098" name="Oval 7"/>
            <p:cNvSpPr>
              <a:spLocks noChangeArrowheads="1"/>
            </p:cNvSpPr>
            <p:nvPr/>
          </p:nvSpPr>
          <p:spPr bwMode="auto">
            <a:xfrm>
              <a:off x="6938963" y="4267200"/>
              <a:ext cx="168275" cy="168275"/>
            </a:xfrm>
            <a:prstGeom prst="ellipse">
              <a:avLst/>
            </a:prstGeom>
            <a:solidFill>
              <a:srgbClr val="800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88099" name="Oval 8"/>
            <p:cNvSpPr>
              <a:spLocks noChangeArrowheads="1"/>
            </p:cNvSpPr>
            <p:nvPr/>
          </p:nvSpPr>
          <p:spPr bwMode="auto">
            <a:xfrm>
              <a:off x="7223125" y="4832350"/>
              <a:ext cx="168275" cy="168275"/>
            </a:xfrm>
            <a:prstGeom prst="ellipse">
              <a:avLst/>
            </a:prstGeom>
            <a:solidFill>
              <a:srgbClr val="0000FF"/>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88100" name="Oval 9"/>
            <p:cNvSpPr>
              <a:spLocks noChangeArrowheads="1"/>
            </p:cNvSpPr>
            <p:nvPr/>
          </p:nvSpPr>
          <p:spPr bwMode="auto">
            <a:xfrm>
              <a:off x="6713538" y="4832350"/>
              <a:ext cx="168275" cy="168275"/>
            </a:xfrm>
            <a:prstGeom prst="ellipse">
              <a:avLst/>
            </a:prstGeom>
            <a:solidFill>
              <a:srgbClr val="990033"/>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88101" name="AutoShape 10"/>
            <p:cNvCxnSpPr>
              <a:cxnSpLocks noChangeShapeType="1"/>
              <a:stCxn id="88098" idx="4"/>
              <a:endCxn id="88099" idx="0"/>
            </p:cNvCxnSpPr>
            <p:nvPr/>
          </p:nvCxnSpPr>
          <p:spPr bwMode="auto">
            <a:xfrm>
              <a:off x="7023100" y="4435475"/>
              <a:ext cx="284163" cy="396875"/>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88102" name="AutoShape 11"/>
            <p:cNvCxnSpPr>
              <a:cxnSpLocks noChangeShapeType="1"/>
              <a:stCxn id="88098" idx="4"/>
              <a:endCxn id="88100" idx="0"/>
            </p:cNvCxnSpPr>
            <p:nvPr/>
          </p:nvCxnSpPr>
          <p:spPr bwMode="auto">
            <a:xfrm flipH="1">
              <a:off x="6797675" y="4435475"/>
              <a:ext cx="225425" cy="396875"/>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88103" name="Oval 12"/>
            <p:cNvSpPr>
              <a:spLocks noChangeArrowheads="1"/>
            </p:cNvSpPr>
            <p:nvPr/>
          </p:nvSpPr>
          <p:spPr bwMode="auto">
            <a:xfrm>
              <a:off x="6875463" y="5162550"/>
              <a:ext cx="168275" cy="168275"/>
            </a:xfrm>
            <a:prstGeom prst="ellipse">
              <a:avLst/>
            </a:prstGeom>
            <a:solidFill>
              <a:srgbClr val="808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88104" name="Oval 13"/>
            <p:cNvSpPr>
              <a:spLocks noChangeArrowheads="1"/>
            </p:cNvSpPr>
            <p:nvPr/>
          </p:nvSpPr>
          <p:spPr bwMode="auto">
            <a:xfrm>
              <a:off x="6580188" y="5162550"/>
              <a:ext cx="168275" cy="168275"/>
            </a:xfrm>
            <a:prstGeom prst="ellipse">
              <a:avLst/>
            </a:prstGeom>
            <a:solidFill>
              <a:srgbClr val="808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88105" name="AutoShape 14"/>
            <p:cNvCxnSpPr>
              <a:cxnSpLocks noChangeShapeType="1"/>
              <a:stCxn id="88100" idx="4"/>
              <a:endCxn id="88103" idx="0"/>
            </p:cNvCxnSpPr>
            <p:nvPr/>
          </p:nvCxnSpPr>
          <p:spPr bwMode="auto">
            <a:xfrm>
              <a:off x="6797675" y="5000625"/>
              <a:ext cx="161925" cy="161925"/>
            </a:xfrm>
            <a:prstGeom prst="straightConnector1">
              <a:avLst/>
            </a:prstGeom>
            <a:noFill/>
            <a:ln w="12700">
              <a:solidFill>
                <a:srgbClr val="808080"/>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88106" name="AutoShape 15"/>
            <p:cNvCxnSpPr>
              <a:cxnSpLocks noChangeShapeType="1"/>
              <a:stCxn id="88100" idx="4"/>
              <a:endCxn id="88104" idx="0"/>
            </p:cNvCxnSpPr>
            <p:nvPr/>
          </p:nvCxnSpPr>
          <p:spPr bwMode="auto">
            <a:xfrm flipH="1">
              <a:off x="6664325" y="5000625"/>
              <a:ext cx="133350" cy="161925"/>
            </a:xfrm>
            <a:prstGeom prst="straightConnector1">
              <a:avLst/>
            </a:prstGeom>
            <a:noFill/>
            <a:ln w="12700">
              <a:solidFill>
                <a:srgbClr val="808080"/>
              </a:solidFill>
              <a:round/>
              <a:headEnd type="none" w="sm" len="sm"/>
              <a:tailEnd type="triangle" w="sm" len="sm"/>
            </a:ln>
            <a:extLst>
              <a:ext uri="{909E8E84-426E-40dd-AFC4-6F175D3DCCD1}">
                <a14:hiddenFill xmlns:a14="http://schemas.microsoft.com/office/drawing/2010/main" xmlns="">
                  <a:noFill/>
                </a14:hiddenFill>
              </a:ext>
            </a:extLst>
          </p:spPr>
        </p:cxnSp>
        <p:sp>
          <p:nvSpPr>
            <p:cNvPr id="88107" name="Oval 16"/>
            <p:cNvSpPr>
              <a:spLocks noChangeArrowheads="1"/>
            </p:cNvSpPr>
            <p:nvPr/>
          </p:nvSpPr>
          <p:spPr bwMode="auto">
            <a:xfrm>
              <a:off x="7464425" y="5187950"/>
              <a:ext cx="168275" cy="168275"/>
            </a:xfrm>
            <a:prstGeom prst="ellipse">
              <a:avLst/>
            </a:prstGeom>
            <a:solidFill>
              <a:srgbClr val="808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88108" name="AutoShape 17"/>
            <p:cNvCxnSpPr>
              <a:cxnSpLocks noChangeShapeType="1"/>
              <a:stCxn id="88099" idx="5"/>
              <a:endCxn id="88107" idx="0"/>
            </p:cNvCxnSpPr>
            <p:nvPr/>
          </p:nvCxnSpPr>
          <p:spPr bwMode="auto">
            <a:xfrm>
              <a:off x="7366000" y="4975225"/>
              <a:ext cx="182563" cy="212725"/>
            </a:xfrm>
            <a:prstGeom prst="straightConnector1">
              <a:avLst/>
            </a:prstGeom>
            <a:noFill/>
            <a:ln w="12700">
              <a:solidFill>
                <a:srgbClr val="808080"/>
              </a:solidFill>
              <a:round/>
              <a:headEnd type="none" w="sm" len="sm"/>
              <a:tailEnd type="triangle" w="sm" len="sm"/>
            </a:ln>
            <a:extLst>
              <a:ext uri="{909E8E84-426E-40dd-AFC4-6F175D3DCCD1}">
                <a14:hiddenFill xmlns:a14="http://schemas.microsoft.com/office/drawing/2010/main" xmlns="">
                  <a:noFill/>
                </a14:hiddenFill>
              </a:ext>
            </a:extLst>
          </p:spPr>
        </p:cxnSp>
      </p:grpSp>
      <p:sp>
        <p:nvSpPr>
          <p:cNvPr id="88070" name="Oval 18"/>
          <p:cNvSpPr>
            <a:spLocks noChangeArrowheads="1"/>
          </p:cNvSpPr>
          <p:nvPr/>
        </p:nvSpPr>
        <p:spPr bwMode="auto">
          <a:xfrm>
            <a:off x="4460875" y="1820862"/>
            <a:ext cx="168275" cy="168275"/>
          </a:xfrm>
          <a:prstGeom prst="ellipse">
            <a:avLst/>
          </a:prstGeom>
          <a:solidFill>
            <a:srgbClr val="800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88071" name="Oval 19"/>
          <p:cNvSpPr>
            <a:spLocks noChangeArrowheads="1"/>
          </p:cNvSpPr>
          <p:nvPr/>
        </p:nvSpPr>
        <p:spPr bwMode="auto">
          <a:xfrm>
            <a:off x="4745038" y="2386012"/>
            <a:ext cx="168275" cy="168275"/>
          </a:xfrm>
          <a:prstGeom prst="ellipse">
            <a:avLst/>
          </a:prstGeom>
          <a:solidFill>
            <a:srgbClr val="0000FF"/>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88072" name="Oval 20"/>
          <p:cNvSpPr>
            <a:spLocks noChangeArrowheads="1"/>
          </p:cNvSpPr>
          <p:nvPr/>
        </p:nvSpPr>
        <p:spPr bwMode="auto">
          <a:xfrm>
            <a:off x="4235450" y="2386012"/>
            <a:ext cx="168275" cy="168275"/>
          </a:xfrm>
          <a:prstGeom prst="ellipse">
            <a:avLst/>
          </a:prstGeom>
          <a:solidFill>
            <a:srgbClr val="990033"/>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88073" name="AutoShape 21"/>
          <p:cNvCxnSpPr>
            <a:cxnSpLocks noChangeShapeType="1"/>
            <a:stCxn id="88070" idx="4"/>
            <a:endCxn id="88071" idx="0"/>
          </p:cNvCxnSpPr>
          <p:nvPr/>
        </p:nvCxnSpPr>
        <p:spPr bwMode="auto">
          <a:xfrm>
            <a:off x="4545013" y="1989137"/>
            <a:ext cx="284162" cy="396875"/>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88074" name="AutoShape 22"/>
          <p:cNvCxnSpPr>
            <a:cxnSpLocks noChangeShapeType="1"/>
            <a:stCxn id="88070" idx="4"/>
            <a:endCxn id="88072" idx="0"/>
          </p:cNvCxnSpPr>
          <p:nvPr/>
        </p:nvCxnSpPr>
        <p:spPr bwMode="auto">
          <a:xfrm flipH="1">
            <a:off x="4319588" y="1989137"/>
            <a:ext cx="225425" cy="396875"/>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88075" name="Oval 23"/>
          <p:cNvSpPr>
            <a:spLocks noChangeArrowheads="1"/>
          </p:cNvSpPr>
          <p:nvPr/>
        </p:nvSpPr>
        <p:spPr bwMode="auto">
          <a:xfrm>
            <a:off x="4397375" y="2716212"/>
            <a:ext cx="168275" cy="168275"/>
          </a:xfrm>
          <a:prstGeom prst="ellipse">
            <a:avLst/>
          </a:prstGeom>
          <a:solidFill>
            <a:srgbClr val="808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88076" name="Oval 24"/>
          <p:cNvSpPr>
            <a:spLocks noChangeArrowheads="1"/>
          </p:cNvSpPr>
          <p:nvPr/>
        </p:nvSpPr>
        <p:spPr bwMode="auto">
          <a:xfrm>
            <a:off x="4102100" y="2716212"/>
            <a:ext cx="168275" cy="168275"/>
          </a:xfrm>
          <a:prstGeom prst="ellipse">
            <a:avLst/>
          </a:prstGeom>
          <a:solidFill>
            <a:srgbClr val="808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88077" name="AutoShape 25"/>
          <p:cNvCxnSpPr>
            <a:cxnSpLocks noChangeShapeType="1"/>
            <a:stCxn id="88072" idx="4"/>
            <a:endCxn id="88075" idx="0"/>
          </p:cNvCxnSpPr>
          <p:nvPr/>
        </p:nvCxnSpPr>
        <p:spPr bwMode="auto">
          <a:xfrm>
            <a:off x="4319588" y="2554287"/>
            <a:ext cx="161925" cy="161925"/>
          </a:xfrm>
          <a:prstGeom prst="straightConnector1">
            <a:avLst/>
          </a:prstGeom>
          <a:noFill/>
          <a:ln w="12700">
            <a:solidFill>
              <a:srgbClr val="808080"/>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88078" name="AutoShape 26"/>
          <p:cNvCxnSpPr>
            <a:cxnSpLocks noChangeShapeType="1"/>
            <a:stCxn id="88072" idx="4"/>
            <a:endCxn id="88076" idx="0"/>
          </p:cNvCxnSpPr>
          <p:nvPr/>
        </p:nvCxnSpPr>
        <p:spPr bwMode="auto">
          <a:xfrm flipH="1">
            <a:off x="4186238" y="2554287"/>
            <a:ext cx="133350" cy="161925"/>
          </a:xfrm>
          <a:prstGeom prst="straightConnector1">
            <a:avLst/>
          </a:prstGeom>
          <a:noFill/>
          <a:ln w="12700">
            <a:solidFill>
              <a:srgbClr val="808080"/>
            </a:solidFill>
            <a:round/>
            <a:headEnd type="none" w="sm" len="sm"/>
            <a:tailEnd type="triangle" w="sm" len="sm"/>
          </a:ln>
          <a:extLst>
            <a:ext uri="{909E8E84-426E-40dd-AFC4-6F175D3DCCD1}">
              <a14:hiddenFill xmlns:a14="http://schemas.microsoft.com/office/drawing/2010/main" xmlns="">
                <a:noFill/>
              </a14:hiddenFill>
            </a:ext>
          </a:extLst>
        </p:spPr>
      </p:cxnSp>
      <p:sp>
        <p:nvSpPr>
          <p:cNvPr id="88079" name="Oval 27"/>
          <p:cNvSpPr>
            <a:spLocks noChangeArrowheads="1"/>
          </p:cNvSpPr>
          <p:nvPr/>
        </p:nvSpPr>
        <p:spPr bwMode="auto">
          <a:xfrm>
            <a:off x="4986338" y="2741612"/>
            <a:ext cx="168275" cy="168275"/>
          </a:xfrm>
          <a:prstGeom prst="ellipse">
            <a:avLst/>
          </a:prstGeom>
          <a:solidFill>
            <a:srgbClr val="808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88080" name="AutoShape 28"/>
          <p:cNvCxnSpPr>
            <a:cxnSpLocks noChangeShapeType="1"/>
            <a:stCxn id="88071" idx="5"/>
            <a:endCxn id="88079" idx="0"/>
          </p:cNvCxnSpPr>
          <p:nvPr/>
        </p:nvCxnSpPr>
        <p:spPr bwMode="auto">
          <a:xfrm>
            <a:off x="4887913" y="2528887"/>
            <a:ext cx="182562" cy="212725"/>
          </a:xfrm>
          <a:prstGeom prst="straightConnector1">
            <a:avLst/>
          </a:prstGeom>
          <a:noFill/>
          <a:ln w="12700">
            <a:solidFill>
              <a:srgbClr val="808080"/>
            </a:solidFill>
            <a:round/>
            <a:headEnd type="none" w="sm" len="sm"/>
            <a:tailEnd type="triangle" w="sm" len="sm"/>
          </a:ln>
          <a:extLst>
            <a:ext uri="{909E8E84-426E-40dd-AFC4-6F175D3DCCD1}">
              <a14:hiddenFill xmlns:a14="http://schemas.microsoft.com/office/drawing/2010/main" xmlns="">
                <a:noFill/>
              </a14:hiddenFill>
            </a:ext>
          </a:extLst>
        </p:spPr>
      </p:cxnSp>
      <p:sp>
        <p:nvSpPr>
          <p:cNvPr id="88081" name="AutoShape 29"/>
          <p:cNvSpPr>
            <a:spLocks noChangeArrowheads="1"/>
          </p:cNvSpPr>
          <p:nvPr/>
        </p:nvSpPr>
        <p:spPr bwMode="auto">
          <a:xfrm rot="-1938065">
            <a:off x="4800600" y="3076575"/>
            <a:ext cx="152400" cy="762000"/>
          </a:xfrm>
          <a:prstGeom prst="downArrow">
            <a:avLst>
              <a:gd name="adj1" fmla="val 50000"/>
              <a:gd name="adj2" fmla="val 125000"/>
            </a:avLst>
          </a:prstGeom>
          <a:solidFill>
            <a:schemeClr val="tx1"/>
          </a:solidFill>
          <a:ln w="15875">
            <a:solidFill>
              <a:schemeClr val="tx1"/>
            </a:solidFill>
            <a:miter lim="800000"/>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grpSp>
        <p:nvGrpSpPr>
          <p:cNvPr id="88082" name="Group 31"/>
          <p:cNvGrpSpPr>
            <a:grpSpLocks/>
          </p:cNvGrpSpPr>
          <p:nvPr/>
        </p:nvGrpSpPr>
        <p:grpSpPr bwMode="auto">
          <a:xfrm>
            <a:off x="5238750" y="3914775"/>
            <a:ext cx="611188" cy="1952625"/>
            <a:chOff x="2688" y="2544"/>
            <a:chExt cx="385" cy="1230"/>
          </a:xfrm>
        </p:grpSpPr>
        <p:sp>
          <p:nvSpPr>
            <p:cNvPr id="88091" name="Rectangle 32"/>
            <p:cNvSpPr>
              <a:spLocks noChangeArrowheads="1"/>
            </p:cNvSpPr>
            <p:nvPr/>
          </p:nvSpPr>
          <p:spPr bwMode="auto">
            <a:xfrm>
              <a:off x="2688" y="2544"/>
              <a:ext cx="336" cy="984"/>
            </a:xfrm>
            <a:prstGeom prst="rect">
              <a:avLst/>
            </a:prstGeom>
            <a:solidFill>
              <a:srgbClr val="DCE1EC"/>
            </a:solidFill>
            <a:ln w="12700">
              <a:solidFill>
                <a:srgbClr val="DCE1EC"/>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88092" name="Text Box 33"/>
            <p:cNvSpPr txBox="1">
              <a:spLocks noChangeArrowheads="1"/>
            </p:cNvSpPr>
            <p:nvPr/>
          </p:nvSpPr>
          <p:spPr bwMode="auto">
            <a:xfrm>
              <a:off x="2698" y="3483"/>
              <a:ext cx="375"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log</a:t>
              </a:r>
            </a:p>
          </p:txBody>
        </p:sp>
        <p:sp>
          <p:nvSpPr>
            <p:cNvPr id="88093" name="Oval 34"/>
            <p:cNvSpPr>
              <a:spLocks noChangeArrowheads="1"/>
            </p:cNvSpPr>
            <p:nvPr/>
          </p:nvSpPr>
          <p:spPr bwMode="auto">
            <a:xfrm>
              <a:off x="2804" y="2660"/>
              <a:ext cx="106" cy="106"/>
            </a:xfrm>
            <a:prstGeom prst="ellipse">
              <a:avLst/>
            </a:prstGeom>
            <a:solidFill>
              <a:srgbClr val="800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88094" name="Oval 35"/>
            <p:cNvSpPr>
              <a:spLocks noChangeArrowheads="1"/>
            </p:cNvSpPr>
            <p:nvPr/>
          </p:nvSpPr>
          <p:spPr bwMode="auto">
            <a:xfrm>
              <a:off x="2803" y="2997"/>
              <a:ext cx="106" cy="106"/>
            </a:xfrm>
            <a:prstGeom prst="ellipse">
              <a:avLst/>
            </a:prstGeom>
            <a:solidFill>
              <a:srgbClr val="0000FF"/>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88095" name="Oval 36"/>
            <p:cNvSpPr>
              <a:spLocks noChangeArrowheads="1"/>
            </p:cNvSpPr>
            <p:nvPr/>
          </p:nvSpPr>
          <p:spPr bwMode="auto">
            <a:xfrm>
              <a:off x="2803" y="2828"/>
              <a:ext cx="106" cy="106"/>
            </a:xfrm>
            <a:prstGeom prst="ellipse">
              <a:avLst/>
            </a:prstGeom>
            <a:solidFill>
              <a:srgbClr val="990033"/>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88096" name="AutoShape 37"/>
            <p:cNvCxnSpPr>
              <a:cxnSpLocks noChangeShapeType="1"/>
            </p:cNvCxnSpPr>
            <p:nvPr/>
          </p:nvCxnSpPr>
          <p:spPr bwMode="auto">
            <a:xfrm flipH="1">
              <a:off x="2850" y="3285"/>
              <a:ext cx="3" cy="124"/>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88097" name="Rectangle 38"/>
            <p:cNvSpPr>
              <a:spLocks noChangeArrowheads="1"/>
            </p:cNvSpPr>
            <p:nvPr/>
          </p:nvSpPr>
          <p:spPr bwMode="auto">
            <a:xfrm>
              <a:off x="2824" y="3155"/>
              <a:ext cx="72" cy="63"/>
            </a:xfrm>
            <a:prstGeom prst="rect">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grpSp>
      <p:sp>
        <p:nvSpPr>
          <p:cNvPr id="88083" name="AutoShape 39"/>
          <p:cNvSpPr>
            <a:spLocks noChangeArrowheads="1"/>
          </p:cNvSpPr>
          <p:nvPr/>
        </p:nvSpPr>
        <p:spPr bwMode="auto">
          <a:xfrm rot="1930585" flipH="1">
            <a:off x="4191000" y="3076575"/>
            <a:ext cx="152400" cy="762000"/>
          </a:xfrm>
          <a:prstGeom prst="downArrow">
            <a:avLst>
              <a:gd name="adj1" fmla="val 50000"/>
              <a:gd name="adj2" fmla="val 125000"/>
            </a:avLst>
          </a:prstGeom>
          <a:solidFill>
            <a:schemeClr val="tx1"/>
          </a:solidFill>
          <a:ln w="15875">
            <a:solidFill>
              <a:schemeClr val="tx1"/>
            </a:solidFill>
            <a:miter lim="800000"/>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88084" name="Text Box 33"/>
          <p:cNvSpPr txBox="1">
            <a:spLocks noChangeArrowheads="1"/>
          </p:cNvSpPr>
          <p:nvPr/>
        </p:nvSpPr>
        <p:spPr bwMode="auto">
          <a:xfrm>
            <a:off x="3048000" y="5434012"/>
            <a:ext cx="14414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snapshot</a:t>
            </a:r>
          </a:p>
        </p:txBody>
      </p:sp>
      <p:sp>
        <p:nvSpPr>
          <p:cNvPr id="88085" name="TextBox 42"/>
          <p:cNvSpPr txBox="1">
            <a:spLocks noChangeArrowheads="1"/>
          </p:cNvSpPr>
          <p:nvPr/>
        </p:nvSpPr>
        <p:spPr bwMode="auto">
          <a:xfrm>
            <a:off x="5816600" y="1820862"/>
            <a:ext cx="2867025"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Your program executes </a:t>
            </a:r>
            <a:r>
              <a:rPr kumimoji="0" lang="en-US" sz="1800" b="0" i="0" u="none" strike="noStrike" kern="1200" cap="none" spc="0" normalizeH="0" baseline="0" noProof="0" dirty="0">
                <a:ln>
                  <a:noFill/>
                </a:ln>
                <a:solidFill>
                  <a:srgbClr val="651222"/>
                </a:solidFill>
                <a:effectLst/>
                <a:uLnTx/>
                <a:uFillTx/>
                <a:latin typeface="Arial" charset="0"/>
                <a:ea typeface="ＭＳ Ｐゴシック" charset="0"/>
              </a:rPr>
              <a:t>transactions </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that read or update the data structures in memory.</a:t>
            </a:r>
          </a:p>
        </p:txBody>
      </p:sp>
      <p:sp>
        <p:nvSpPr>
          <p:cNvPr id="88086" name="TextBox 43"/>
          <p:cNvSpPr txBox="1">
            <a:spLocks noChangeArrowheads="1"/>
          </p:cNvSpPr>
          <p:nvPr/>
        </p:nvSpPr>
        <p:spPr bwMode="auto">
          <a:xfrm>
            <a:off x="1120775" y="1882775"/>
            <a:ext cx="24384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Your data structures in memory</a:t>
            </a:r>
          </a:p>
        </p:txBody>
      </p:sp>
      <p:sp>
        <p:nvSpPr>
          <p:cNvPr id="88087" name="TextBox 44"/>
          <p:cNvSpPr txBox="1">
            <a:spLocks noChangeArrowheads="1"/>
          </p:cNvSpPr>
          <p:nvPr/>
        </p:nvSpPr>
        <p:spPr bwMode="auto">
          <a:xfrm>
            <a:off x="304800" y="4344808"/>
            <a:ext cx="24384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Save a </a:t>
            </a:r>
            <a:r>
              <a:rPr kumimoji="0" lang="en-US" sz="1800" b="0" i="0" u="none" strike="noStrike" kern="1200" cap="none" spc="0" normalizeH="0" baseline="0" noProof="0" dirty="0">
                <a:ln>
                  <a:noFill/>
                </a:ln>
                <a:solidFill>
                  <a:srgbClr val="800000"/>
                </a:solidFill>
                <a:effectLst/>
                <a:uLnTx/>
                <a:uFillTx/>
                <a:latin typeface="Arial" charset="0"/>
                <a:ea typeface="ＭＳ Ｐゴシック" charset="0"/>
              </a:rPr>
              <a:t>checkpoint</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 or </a:t>
            </a:r>
            <a:r>
              <a:rPr kumimoji="0" lang="en-US" sz="1800" b="0" i="0" u="none" strike="noStrike" kern="1200" cap="none" spc="0" normalizeH="0" baseline="0" noProof="0" dirty="0">
                <a:ln>
                  <a:noFill/>
                </a:ln>
                <a:solidFill>
                  <a:srgbClr val="800000"/>
                </a:solidFill>
                <a:effectLst/>
                <a:uLnTx/>
                <a:uFillTx/>
                <a:latin typeface="Arial" charset="0"/>
                <a:ea typeface="ＭＳ Ｐゴシック" charset="0"/>
              </a:rPr>
              <a:t>snapshot</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 of the entire  structure periodically. </a:t>
            </a:r>
            <a:r>
              <a:rPr lang="en-US" sz="1800" dirty="0">
                <a:solidFill>
                  <a:srgbClr val="003367"/>
                </a:solidFill>
              </a:rPr>
              <a:t>Must be</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atomic</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a:t>
            </a:r>
          </a:p>
        </p:txBody>
      </p:sp>
      <p:sp>
        <p:nvSpPr>
          <p:cNvPr id="88088" name="TextBox 45"/>
          <p:cNvSpPr txBox="1">
            <a:spLocks noChangeArrowheads="1"/>
          </p:cNvSpPr>
          <p:nvPr/>
        </p:nvSpPr>
        <p:spPr bwMode="auto">
          <a:xfrm>
            <a:off x="6172200" y="4143375"/>
            <a:ext cx="26670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800000"/>
                </a:solidFill>
                <a:effectLst/>
                <a:uLnTx/>
                <a:uFillTx/>
                <a:latin typeface="Arial" charset="0"/>
                <a:ea typeface="ＭＳ Ｐゴシック" charset="0"/>
              </a:rPr>
              <a:t>Log</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 operation steps as they occur.  Discard after each snapshot (log truncation).</a:t>
            </a:r>
          </a:p>
        </p:txBody>
      </p:sp>
      <p:cxnSp>
        <p:nvCxnSpPr>
          <p:cNvPr id="88089" name="Straight Connector 47"/>
          <p:cNvCxnSpPr>
            <a:cxnSpLocks noChangeShapeType="1"/>
          </p:cNvCxnSpPr>
          <p:nvPr/>
        </p:nvCxnSpPr>
        <p:spPr bwMode="auto">
          <a:xfrm>
            <a:off x="457200" y="3836987"/>
            <a:ext cx="8077200" cy="15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88090" name="Text Box 4"/>
          <p:cNvSpPr txBox="1">
            <a:spLocks noChangeArrowheads="1"/>
          </p:cNvSpPr>
          <p:nvPr/>
        </p:nvSpPr>
        <p:spPr bwMode="auto">
          <a:xfrm>
            <a:off x="457200" y="6259513"/>
            <a:ext cx="82804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After a failure, replay the log into the last snapshot to recover the data structure.</a:t>
            </a:r>
          </a:p>
        </p:txBody>
      </p:sp>
      <p:sp>
        <p:nvSpPr>
          <p:cNvPr id="46" name="Text Box 4">
            <a:extLst>
              <a:ext uri="{FF2B5EF4-FFF2-40B4-BE49-F238E27FC236}">
                <a16:creationId xmlns:a16="http://schemas.microsoft.com/office/drawing/2014/main" id="{404E3A7D-4507-824D-87F0-22200A1537FA}"/>
              </a:ext>
            </a:extLst>
          </p:cNvPr>
          <p:cNvSpPr txBox="1">
            <a:spLocks noChangeArrowheads="1"/>
          </p:cNvSpPr>
          <p:nvPr/>
        </p:nvSpPr>
        <p:spPr bwMode="auto">
          <a:xfrm>
            <a:off x="381000" y="3424412"/>
            <a:ext cx="100546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Volatile)</a:t>
            </a:r>
          </a:p>
        </p:txBody>
      </p:sp>
      <p:sp>
        <p:nvSpPr>
          <p:cNvPr id="47" name="Text Box 4">
            <a:extLst>
              <a:ext uri="{FF2B5EF4-FFF2-40B4-BE49-F238E27FC236}">
                <a16:creationId xmlns:a16="http://schemas.microsoft.com/office/drawing/2014/main" id="{A2A07223-AEE4-4241-AFE0-B235C20CEAF3}"/>
              </a:ext>
            </a:extLst>
          </p:cNvPr>
          <p:cNvSpPr txBox="1">
            <a:spLocks noChangeArrowheads="1"/>
          </p:cNvSpPr>
          <p:nvPr/>
        </p:nvSpPr>
        <p:spPr bwMode="auto">
          <a:xfrm>
            <a:off x="393064" y="3804205"/>
            <a:ext cx="251062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sz="1800" dirty="0">
                <a:solidFill>
                  <a:srgbClr val="003367"/>
                </a:solidFill>
              </a:rPr>
              <a:t>Persistent </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(e.g., “disk”)</a:t>
            </a:r>
          </a:p>
        </p:txBody>
      </p:sp>
    </p:spTree>
    <p:extLst>
      <p:ext uri="{BB962C8B-B14F-4D97-AF65-F5344CB8AC3E}">
        <p14:creationId xmlns:p14="http://schemas.microsoft.com/office/powerpoint/2010/main" val="2322711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r>
              <a:rPr lang="en-US" dirty="0">
                <a:latin typeface="Arial" charset="0"/>
                <a:ea typeface="ＭＳ Ｐゴシック" charset="0"/>
                <a:cs typeface="Arial" charset="0"/>
              </a:rPr>
              <a:t>Write-ahead logging (WAL)</a:t>
            </a:r>
          </a:p>
        </p:txBody>
      </p:sp>
      <p:sp>
        <p:nvSpPr>
          <p:cNvPr id="88066" name="Rectangle 3"/>
          <p:cNvSpPr>
            <a:spLocks noChangeArrowheads="1"/>
          </p:cNvSpPr>
          <p:nvPr/>
        </p:nvSpPr>
        <p:spPr bwMode="auto">
          <a:xfrm>
            <a:off x="3521075" y="1752600"/>
            <a:ext cx="2117725" cy="1247775"/>
          </a:xfrm>
          <a:prstGeom prst="rect">
            <a:avLst/>
          </a:prstGeom>
          <a:solidFill>
            <a:srgbClr val="DCE1EC"/>
          </a:solidFill>
          <a:ln w="12700">
            <a:solidFill>
              <a:srgbClr val="DCE1EC"/>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88068" name="Rectangle 5"/>
          <p:cNvSpPr>
            <a:spLocks noChangeArrowheads="1"/>
          </p:cNvSpPr>
          <p:nvPr/>
        </p:nvSpPr>
        <p:spPr bwMode="auto">
          <a:xfrm>
            <a:off x="3048000" y="3914775"/>
            <a:ext cx="1371600" cy="1562100"/>
          </a:xfrm>
          <a:prstGeom prst="rect">
            <a:avLst/>
          </a:prstGeom>
          <a:solidFill>
            <a:srgbClr val="DCE1EC"/>
          </a:solidFill>
          <a:ln w="12700">
            <a:solidFill>
              <a:srgbClr val="DCE1EC"/>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grpSp>
        <p:nvGrpSpPr>
          <p:cNvPr id="88069" name="Group 40"/>
          <p:cNvGrpSpPr>
            <a:grpSpLocks/>
          </p:cNvGrpSpPr>
          <p:nvPr/>
        </p:nvGrpSpPr>
        <p:grpSpPr bwMode="auto">
          <a:xfrm>
            <a:off x="3200400" y="4143375"/>
            <a:ext cx="1052513" cy="1089025"/>
            <a:chOff x="6580188" y="4267200"/>
            <a:chExt cx="1052512" cy="1089025"/>
          </a:xfrm>
        </p:grpSpPr>
        <p:sp>
          <p:nvSpPr>
            <p:cNvPr id="88098" name="Oval 7"/>
            <p:cNvSpPr>
              <a:spLocks noChangeArrowheads="1"/>
            </p:cNvSpPr>
            <p:nvPr/>
          </p:nvSpPr>
          <p:spPr bwMode="auto">
            <a:xfrm>
              <a:off x="6938963" y="4267200"/>
              <a:ext cx="168275" cy="168275"/>
            </a:xfrm>
            <a:prstGeom prst="ellipse">
              <a:avLst/>
            </a:prstGeom>
            <a:solidFill>
              <a:srgbClr val="800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88099" name="Oval 8"/>
            <p:cNvSpPr>
              <a:spLocks noChangeArrowheads="1"/>
            </p:cNvSpPr>
            <p:nvPr/>
          </p:nvSpPr>
          <p:spPr bwMode="auto">
            <a:xfrm>
              <a:off x="7223125" y="4832350"/>
              <a:ext cx="168275" cy="168275"/>
            </a:xfrm>
            <a:prstGeom prst="ellipse">
              <a:avLst/>
            </a:prstGeom>
            <a:solidFill>
              <a:srgbClr val="0000FF"/>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88100" name="Oval 9"/>
            <p:cNvSpPr>
              <a:spLocks noChangeArrowheads="1"/>
            </p:cNvSpPr>
            <p:nvPr/>
          </p:nvSpPr>
          <p:spPr bwMode="auto">
            <a:xfrm>
              <a:off x="6713538" y="4832350"/>
              <a:ext cx="168275" cy="168275"/>
            </a:xfrm>
            <a:prstGeom prst="ellipse">
              <a:avLst/>
            </a:prstGeom>
            <a:solidFill>
              <a:srgbClr val="990033"/>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88101" name="AutoShape 10"/>
            <p:cNvCxnSpPr>
              <a:cxnSpLocks noChangeShapeType="1"/>
              <a:stCxn id="88098" idx="4"/>
              <a:endCxn id="88099" idx="0"/>
            </p:cNvCxnSpPr>
            <p:nvPr/>
          </p:nvCxnSpPr>
          <p:spPr bwMode="auto">
            <a:xfrm>
              <a:off x="7023100" y="4435475"/>
              <a:ext cx="284163" cy="396875"/>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88102" name="AutoShape 11"/>
            <p:cNvCxnSpPr>
              <a:cxnSpLocks noChangeShapeType="1"/>
              <a:stCxn id="88098" idx="4"/>
              <a:endCxn id="88100" idx="0"/>
            </p:cNvCxnSpPr>
            <p:nvPr/>
          </p:nvCxnSpPr>
          <p:spPr bwMode="auto">
            <a:xfrm flipH="1">
              <a:off x="6797675" y="4435475"/>
              <a:ext cx="225425" cy="396875"/>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88103" name="Oval 12"/>
            <p:cNvSpPr>
              <a:spLocks noChangeArrowheads="1"/>
            </p:cNvSpPr>
            <p:nvPr/>
          </p:nvSpPr>
          <p:spPr bwMode="auto">
            <a:xfrm>
              <a:off x="6875463" y="5162550"/>
              <a:ext cx="168275" cy="168275"/>
            </a:xfrm>
            <a:prstGeom prst="ellipse">
              <a:avLst/>
            </a:prstGeom>
            <a:solidFill>
              <a:srgbClr val="808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88104" name="Oval 13"/>
            <p:cNvSpPr>
              <a:spLocks noChangeArrowheads="1"/>
            </p:cNvSpPr>
            <p:nvPr/>
          </p:nvSpPr>
          <p:spPr bwMode="auto">
            <a:xfrm>
              <a:off x="6580188" y="5162550"/>
              <a:ext cx="168275" cy="168275"/>
            </a:xfrm>
            <a:prstGeom prst="ellipse">
              <a:avLst/>
            </a:prstGeom>
            <a:solidFill>
              <a:srgbClr val="808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88105" name="AutoShape 14"/>
            <p:cNvCxnSpPr>
              <a:cxnSpLocks noChangeShapeType="1"/>
              <a:stCxn id="88100" idx="4"/>
              <a:endCxn id="88103" idx="0"/>
            </p:cNvCxnSpPr>
            <p:nvPr/>
          </p:nvCxnSpPr>
          <p:spPr bwMode="auto">
            <a:xfrm>
              <a:off x="6797675" y="5000625"/>
              <a:ext cx="161925" cy="161925"/>
            </a:xfrm>
            <a:prstGeom prst="straightConnector1">
              <a:avLst/>
            </a:prstGeom>
            <a:noFill/>
            <a:ln w="12700">
              <a:solidFill>
                <a:srgbClr val="808080"/>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88106" name="AutoShape 15"/>
            <p:cNvCxnSpPr>
              <a:cxnSpLocks noChangeShapeType="1"/>
              <a:stCxn id="88100" idx="4"/>
              <a:endCxn id="88104" idx="0"/>
            </p:cNvCxnSpPr>
            <p:nvPr/>
          </p:nvCxnSpPr>
          <p:spPr bwMode="auto">
            <a:xfrm flipH="1">
              <a:off x="6664325" y="5000625"/>
              <a:ext cx="133350" cy="161925"/>
            </a:xfrm>
            <a:prstGeom prst="straightConnector1">
              <a:avLst/>
            </a:prstGeom>
            <a:noFill/>
            <a:ln w="12700">
              <a:solidFill>
                <a:srgbClr val="808080"/>
              </a:solidFill>
              <a:round/>
              <a:headEnd type="none" w="sm" len="sm"/>
              <a:tailEnd type="triangle" w="sm" len="sm"/>
            </a:ln>
            <a:extLst>
              <a:ext uri="{909E8E84-426E-40dd-AFC4-6F175D3DCCD1}">
                <a14:hiddenFill xmlns:a14="http://schemas.microsoft.com/office/drawing/2010/main" xmlns="">
                  <a:noFill/>
                </a14:hiddenFill>
              </a:ext>
            </a:extLst>
          </p:spPr>
        </p:cxnSp>
        <p:sp>
          <p:nvSpPr>
            <p:cNvPr id="88107" name="Oval 16"/>
            <p:cNvSpPr>
              <a:spLocks noChangeArrowheads="1"/>
            </p:cNvSpPr>
            <p:nvPr/>
          </p:nvSpPr>
          <p:spPr bwMode="auto">
            <a:xfrm>
              <a:off x="7464425" y="5187950"/>
              <a:ext cx="168275" cy="168275"/>
            </a:xfrm>
            <a:prstGeom prst="ellipse">
              <a:avLst/>
            </a:prstGeom>
            <a:solidFill>
              <a:srgbClr val="808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88108" name="AutoShape 17"/>
            <p:cNvCxnSpPr>
              <a:cxnSpLocks noChangeShapeType="1"/>
              <a:stCxn id="88099" idx="5"/>
              <a:endCxn id="88107" idx="0"/>
            </p:cNvCxnSpPr>
            <p:nvPr/>
          </p:nvCxnSpPr>
          <p:spPr bwMode="auto">
            <a:xfrm>
              <a:off x="7366000" y="4975225"/>
              <a:ext cx="182563" cy="212725"/>
            </a:xfrm>
            <a:prstGeom prst="straightConnector1">
              <a:avLst/>
            </a:prstGeom>
            <a:noFill/>
            <a:ln w="12700">
              <a:solidFill>
                <a:srgbClr val="808080"/>
              </a:solidFill>
              <a:round/>
              <a:headEnd type="none" w="sm" len="sm"/>
              <a:tailEnd type="triangle" w="sm" len="sm"/>
            </a:ln>
            <a:extLst>
              <a:ext uri="{909E8E84-426E-40dd-AFC4-6F175D3DCCD1}">
                <a14:hiddenFill xmlns:a14="http://schemas.microsoft.com/office/drawing/2010/main" xmlns="">
                  <a:noFill/>
                </a14:hiddenFill>
              </a:ext>
            </a:extLst>
          </p:spPr>
        </p:cxnSp>
      </p:grpSp>
      <p:sp>
        <p:nvSpPr>
          <p:cNvPr id="88070" name="Oval 18"/>
          <p:cNvSpPr>
            <a:spLocks noChangeArrowheads="1"/>
          </p:cNvSpPr>
          <p:nvPr/>
        </p:nvSpPr>
        <p:spPr bwMode="auto">
          <a:xfrm>
            <a:off x="4460875" y="1820862"/>
            <a:ext cx="168275" cy="168275"/>
          </a:xfrm>
          <a:prstGeom prst="ellipse">
            <a:avLst/>
          </a:prstGeom>
          <a:solidFill>
            <a:srgbClr val="800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88071" name="Oval 19"/>
          <p:cNvSpPr>
            <a:spLocks noChangeArrowheads="1"/>
          </p:cNvSpPr>
          <p:nvPr/>
        </p:nvSpPr>
        <p:spPr bwMode="auto">
          <a:xfrm>
            <a:off x="4745038" y="2386012"/>
            <a:ext cx="168275" cy="168275"/>
          </a:xfrm>
          <a:prstGeom prst="ellipse">
            <a:avLst/>
          </a:prstGeom>
          <a:solidFill>
            <a:srgbClr val="0000FF"/>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88073" name="AutoShape 21"/>
          <p:cNvCxnSpPr>
            <a:cxnSpLocks noChangeShapeType="1"/>
            <a:stCxn id="88070" idx="4"/>
            <a:endCxn id="88071" idx="0"/>
          </p:cNvCxnSpPr>
          <p:nvPr/>
        </p:nvCxnSpPr>
        <p:spPr bwMode="auto">
          <a:xfrm>
            <a:off x="4545013" y="1989137"/>
            <a:ext cx="284162" cy="396875"/>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88074" name="AutoShape 22"/>
          <p:cNvCxnSpPr>
            <a:cxnSpLocks noChangeShapeType="1"/>
            <a:stCxn id="88070" idx="4"/>
          </p:cNvCxnSpPr>
          <p:nvPr/>
        </p:nvCxnSpPr>
        <p:spPr bwMode="auto">
          <a:xfrm flipH="1">
            <a:off x="4319588" y="1989137"/>
            <a:ext cx="225425" cy="396875"/>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88076" name="Oval 24"/>
          <p:cNvSpPr>
            <a:spLocks noChangeArrowheads="1"/>
          </p:cNvSpPr>
          <p:nvPr/>
        </p:nvSpPr>
        <p:spPr bwMode="auto">
          <a:xfrm>
            <a:off x="4102100" y="2716212"/>
            <a:ext cx="168275" cy="168275"/>
          </a:xfrm>
          <a:prstGeom prst="ellipse">
            <a:avLst/>
          </a:prstGeom>
          <a:solidFill>
            <a:srgbClr val="808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88077" name="AutoShape 25"/>
          <p:cNvCxnSpPr>
            <a:cxnSpLocks noChangeShapeType="1"/>
          </p:cNvCxnSpPr>
          <p:nvPr/>
        </p:nvCxnSpPr>
        <p:spPr bwMode="auto">
          <a:xfrm>
            <a:off x="4319588" y="2554287"/>
            <a:ext cx="161925" cy="161925"/>
          </a:xfrm>
          <a:prstGeom prst="straightConnector1">
            <a:avLst/>
          </a:prstGeom>
          <a:noFill/>
          <a:ln w="12700">
            <a:solidFill>
              <a:srgbClr val="808080"/>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88078" name="AutoShape 26"/>
          <p:cNvCxnSpPr>
            <a:cxnSpLocks noChangeShapeType="1"/>
            <a:endCxn id="88076" idx="0"/>
          </p:cNvCxnSpPr>
          <p:nvPr/>
        </p:nvCxnSpPr>
        <p:spPr bwMode="auto">
          <a:xfrm flipH="1">
            <a:off x="4186238" y="2554287"/>
            <a:ext cx="133350" cy="161925"/>
          </a:xfrm>
          <a:prstGeom prst="straightConnector1">
            <a:avLst/>
          </a:prstGeom>
          <a:noFill/>
          <a:ln w="12700">
            <a:solidFill>
              <a:srgbClr val="808080"/>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88080" name="AutoShape 28"/>
          <p:cNvCxnSpPr>
            <a:cxnSpLocks noChangeShapeType="1"/>
            <a:stCxn id="88071" idx="5"/>
          </p:cNvCxnSpPr>
          <p:nvPr/>
        </p:nvCxnSpPr>
        <p:spPr bwMode="auto">
          <a:xfrm>
            <a:off x="4887913" y="2528887"/>
            <a:ext cx="182562" cy="212725"/>
          </a:xfrm>
          <a:prstGeom prst="straightConnector1">
            <a:avLst/>
          </a:prstGeom>
          <a:noFill/>
          <a:ln w="12700">
            <a:solidFill>
              <a:srgbClr val="808080"/>
            </a:solidFill>
            <a:round/>
            <a:headEnd type="none" w="sm" len="sm"/>
            <a:tailEnd type="triangle" w="sm" len="sm"/>
          </a:ln>
          <a:extLst>
            <a:ext uri="{909E8E84-426E-40dd-AFC4-6F175D3DCCD1}">
              <a14:hiddenFill xmlns:a14="http://schemas.microsoft.com/office/drawing/2010/main" xmlns="">
                <a:noFill/>
              </a14:hiddenFill>
            </a:ext>
          </a:extLst>
        </p:spPr>
      </p:cxnSp>
      <p:sp>
        <p:nvSpPr>
          <p:cNvPr id="88081" name="AutoShape 29"/>
          <p:cNvSpPr>
            <a:spLocks noChangeArrowheads="1"/>
          </p:cNvSpPr>
          <p:nvPr/>
        </p:nvSpPr>
        <p:spPr bwMode="auto">
          <a:xfrm rot="-1938065">
            <a:off x="4800600" y="3076575"/>
            <a:ext cx="152400" cy="762000"/>
          </a:xfrm>
          <a:prstGeom prst="downArrow">
            <a:avLst>
              <a:gd name="adj1" fmla="val 50000"/>
              <a:gd name="adj2" fmla="val 125000"/>
            </a:avLst>
          </a:prstGeom>
          <a:solidFill>
            <a:schemeClr val="tx1"/>
          </a:solidFill>
          <a:ln w="15875">
            <a:solidFill>
              <a:schemeClr val="tx1"/>
            </a:solidFill>
            <a:miter lim="800000"/>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grpSp>
        <p:nvGrpSpPr>
          <p:cNvPr id="88082" name="Group 31"/>
          <p:cNvGrpSpPr>
            <a:grpSpLocks/>
          </p:cNvGrpSpPr>
          <p:nvPr/>
        </p:nvGrpSpPr>
        <p:grpSpPr bwMode="auto">
          <a:xfrm>
            <a:off x="5238747" y="3914776"/>
            <a:ext cx="577850" cy="1906588"/>
            <a:chOff x="2688" y="2544"/>
            <a:chExt cx="364" cy="1201"/>
          </a:xfrm>
        </p:grpSpPr>
        <p:sp>
          <p:nvSpPr>
            <p:cNvPr id="88091" name="Rectangle 32"/>
            <p:cNvSpPr>
              <a:spLocks noChangeArrowheads="1"/>
            </p:cNvSpPr>
            <p:nvPr/>
          </p:nvSpPr>
          <p:spPr bwMode="auto">
            <a:xfrm>
              <a:off x="2688" y="2544"/>
              <a:ext cx="336" cy="984"/>
            </a:xfrm>
            <a:prstGeom prst="rect">
              <a:avLst/>
            </a:prstGeom>
            <a:solidFill>
              <a:srgbClr val="DCE1EC"/>
            </a:solidFill>
            <a:ln w="12700">
              <a:solidFill>
                <a:srgbClr val="DCE1EC"/>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88092" name="Text Box 33"/>
            <p:cNvSpPr txBox="1">
              <a:spLocks noChangeArrowheads="1"/>
            </p:cNvSpPr>
            <p:nvPr/>
          </p:nvSpPr>
          <p:spPr bwMode="auto">
            <a:xfrm>
              <a:off x="2718" y="3512"/>
              <a:ext cx="334"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log</a:t>
              </a:r>
            </a:p>
          </p:txBody>
        </p:sp>
        <p:sp>
          <p:nvSpPr>
            <p:cNvPr id="88093" name="Oval 34"/>
            <p:cNvSpPr>
              <a:spLocks noChangeArrowheads="1"/>
            </p:cNvSpPr>
            <p:nvPr/>
          </p:nvSpPr>
          <p:spPr bwMode="auto">
            <a:xfrm>
              <a:off x="2804" y="2660"/>
              <a:ext cx="106" cy="106"/>
            </a:xfrm>
            <a:prstGeom prst="ellipse">
              <a:avLst/>
            </a:prstGeom>
            <a:solidFill>
              <a:srgbClr val="800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88094" name="Oval 35"/>
            <p:cNvSpPr>
              <a:spLocks noChangeArrowheads="1"/>
            </p:cNvSpPr>
            <p:nvPr/>
          </p:nvSpPr>
          <p:spPr bwMode="auto">
            <a:xfrm>
              <a:off x="2803" y="2997"/>
              <a:ext cx="106" cy="106"/>
            </a:xfrm>
            <a:prstGeom prst="ellipse">
              <a:avLst/>
            </a:prstGeom>
            <a:solidFill>
              <a:srgbClr val="0000FF"/>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88095" name="Oval 36"/>
            <p:cNvSpPr>
              <a:spLocks noChangeArrowheads="1"/>
            </p:cNvSpPr>
            <p:nvPr/>
          </p:nvSpPr>
          <p:spPr bwMode="auto">
            <a:xfrm>
              <a:off x="2803" y="2828"/>
              <a:ext cx="106" cy="106"/>
            </a:xfrm>
            <a:prstGeom prst="ellipse">
              <a:avLst/>
            </a:prstGeom>
            <a:solidFill>
              <a:srgbClr val="990033"/>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88096" name="AutoShape 37"/>
            <p:cNvCxnSpPr>
              <a:cxnSpLocks noChangeShapeType="1"/>
            </p:cNvCxnSpPr>
            <p:nvPr/>
          </p:nvCxnSpPr>
          <p:spPr bwMode="auto">
            <a:xfrm flipH="1">
              <a:off x="2850" y="3285"/>
              <a:ext cx="3" cy="124"/>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88097" name="Rectangle 38"/>
            <p:cNvSpPr>
              <a:spLocks noChangeArrowheads="1"/>
            </p:cNvSpPr>
            <p:nvPr/>
          </p:nvSpPr>
          <p:spPr bwMode="auto">
            <a:xfrm>
              <a:off x="2824" y="3155"/>
              <a:ext cx="72" cy="63"/>
            </a:xfrm>
            <a:prstGeom prst="rect">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grpSp>
      <p:sp>
        <p:nvSpPr>
          <p:cNvPr id="88083" name="AutoShape 39"/>
          <p:cNvSpPr>
            <a:spLocks noChangeArrowheads="1"/>
          </p:cNvSpPr>
          <p:nvPr/>
        </p:nvSpPr>
        <p:spPr bwMode="auto">
          <a:xfrm rot="1930585" flipH="1">
            <a:off x="4191000" y="3076575"/>
            <a:ext cx="152400" cy="762000"/>
          </a:xfrm>
          <a:prstGeom prst="downArrow">
            <a:avLst>
              <a:gd name="adj1" fmla="val 50000"/>
              <a:gd name="adj2" fmla="val 125000"/>
            </a:avLst>
          </a:prstGeom>
          <a:solidFill>
            <a:schemeClr val="tx1"/>
          </a:solidFill>
          <a:ln w="15875">
            <a:solidFill>
              <a:schemeClr val="tx1"/>
            </a:solidFill>
            <a:miter lim="800000"/>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88084" name="Text Box 33"/>
          <p:cNvSpPr txBox="1">
            <a:spLocks noChangeArrowheads="1"/>
          </p:cNvSpPr>
          <p:nvPr/>
        </p:nvSpPr>
        <p:spPr bwMode="auto">
          <a:xfrm>
            <a:off x="3368617" y="5480327"/>
            <a:ext cx="80021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home</a:t>
            </a:r>
          </a:p>
        </p:txBody>
      </p:sp>
      <p:sp>
        <p:nvSpPr>
          <p:cNvPr id="88085" name="TextBox 42"/>
          <p:cNvSpPr txBox="1">
            <a:spLocks noChangeArrowheads="1"/>
          </p:cNvSpPr>
          <p:nvPr/>
        </p:nvSpPr>
        <p:spPr bwMode="auto">
          <a:xfrm>
            <a:off x="245269" y="1808459"/>
            <a:ext cx="325120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defTabSz="457200" rtl="0" eaLnBrk="1" fontAlgn="base" latinLnBrk="0" hangingPunct="1">
              <a:lnSpc>
                <a:spcPct val="100000"/>
              </a:lnSpc>
              <a:spcBef>
                <a:spcPct val="0"/>
              </a:spcBef>
              <a:spcAft>
                <a:spcPct val="0"/>
              </a:spcAft>
              <a:buClrTx/>
              <a:buSzTx/>
              <a:buFontTx/>
              <a:buNone/>
              <a:tabLst/>
              <a:defRPr/>
            </a:pPr>
            <a:r>
              <a:rPr lang="en-US" sz="1800" b="1" dirty="0">
                <a:solidFill>
                  <a:srgbClr val="003367"/>
                </a:solidFill>
              </a:rPr>
              <a:t>Q</a:t>
            </a:r>
            <a:r>
              <a:rPr lang="en-US" sz="1800" dirty="0">
                <a:solidFill>
                  <a:srgbClr val="003367"/>
                </a:solidFill>
              </a:rPr>
              <a:t>. </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What if the structure is too large to fit in memory?  Like a file system or database?</a:t>
            </a:r>
          </a:p>
        </p:txBody>
      </p:sp>
      <p:sp>
        <p:nvSpPr>
          <p:cNvPr id="88086" name="TextBox 43"/>
          <p:cNvSpPr txBox="1">
            <a:spLocks noChangeArrowheads="1"/>
          </p:cNvSpPr>
          <p:nvPr/>
        </p:nvSpPr>
        <p:spPr bwMode="auto">
          <a:xfrm>
            <a:off x="6095999" y="1676400"/>
            <a:ext cx="2802731"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defTabSz="457200" rtl="0" eaLnBrk="1" fontAlgn="base" latinLnBrk="0" hangingPunct="1">
              <a:lnSpc>
                <a:spcPct val="100000"/>
              </a:lnSpc>
              <a:spcBef>
                <a:spcPct val="0"/>
              </a:spcBef>
              <a:spcAft>
                <a:spcPct val="0"/>
              </a:spcAft>
              <a:buClrTx/>
              <a:buSzTx/>
              <a:buFontTx/>
              <a:buNone/>
              <a:tabLst/>
              <a:defRPr/>
            </a:pPr>
            <a:r>
              <a:rPr lang="en-US" sz="1800" b="1" dirty="0">
                <a:solidFill>
                  <a:srgbClr val="003367"/>
                </a:solidFill>
              </a:rPr>
              <a:t>A</a:t>
            </a:r>
            <a:r>
              <a:rPr lang="en-US" sz="1800" dirty="0">
                <a:solidFill>
                  <a:srgbClr val="003367"/>
                </a:solidFill>
              </a:rPr>
              <a:t>: keep a partial copy in memory, e.g., the buffer cache.  Update there, and push writes to full on-disk copy (“home”) later. </a:t>
            </a:r>
            <a:endParaRPr kumimoji="0" lang="en-US" sz="1800" b="0"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88087" name="TextBox 44"/>
          <p:cNvSpPr txBox="1">
            <a:spLocks noChangeArrowheads="1"/>
          </p:cNvSpPr>
          <p:nvPr/>
        </p:nvSpPr>
        <p:spPr bwMode="auto">
          <a:xfrm>
            <a:off x="304799" y="4611469"/>
            <a:ext cx="2586037"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defTabSz="457200" rtl="0" eaLnBrk="1" fontAlgn="base" latinLnBrk="0" hangingPunct="1">
              <a:lnSpc>
                <a:spcPct val="100000"/>
              </a:lnSpc>
              <a:spcBef>
                <a:spcPct val="0"/>
              </a:spcBef>
              <a:spcAft>
                <a:spcPct val="0"/>
              </a:spcAft>
              <a:buClrTx/>
              <a:buSzTx/>
              <a:buFontTx/>
              <a:buNone/>
              <a:tabLst/>
              <a:defRPr/>
            </a:pPr>
            <a:r>
              <a:rPr lang="en-US" sz="1800" dirty="0">
                <a:solidFill>
                  <a:srgbClr val="003367"/>
                </a:solidFill>
              </a:rPr>
              <a:t>Maintain full state on disk in the usual way; supplement with a log.</a:t>
            </a:r>
            <a:endParaRPr kumimoji="0" lang="en-US" sz="1800" b="0"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88088" name="TextBox 45"/>
          <p:cNvSpPr txBox="1">
            <a:spLocks noChangeArrowheads="1"/>
          </p:cNvSpPr>
          <p:nvPr/>
        </p:nvSpPr>
        <p:spPr bwMode="auto">
          <a:xfrm>
            <a:off x="6172200" y="4143375"/>
            <a:ext cx="2578736"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800000"/>
                </a:solidFill>
                <a:effectLst/>
                <a:uLnTx/>
                <a:uFillTx/>
                <a:latin typeface="Arial" charset="0"/>
                <a:ea typeface="ＭＳ Ｐゴシック" charset="0"/>
              </a:rPr>
              <a:t>Log</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 operation steps as they occur.   Make sure the commit is logged </a:t>
            </a: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before</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 pushing any writes to home—</a:t>
            </a: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WAL</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a:t>
            </a:r>
          </a:p>
        </p:txBody>
      </p:sp>
      <p:cxnSp>
        <p:nvCxnSpPr>
          <p:cNvPr id="88089" name="Straight Connector 47"/>
          <p:cNvCxnSpPr>
            <a:cxnSpLocks noChangeShapeType="1"/>
          </p:cNvCxnSpPr>
          <p:nvPr/>
        </p:nvCxnSpPr>
        <p:spPr bwMode="auto">
          <a:xfrm>
            <a:off x="457200" y="3836987"/>
            <a:ext cx="8077200" cy="158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88090" name="Text Box 4"/>
          <p:cNvSpPr txBox="1">
            <a:spLocks noChangeArrowheads="1"/>
          </p:cNvSpPr>
          <p:nvPr/>
        </p:nvSpPr>
        <p:spPr bwMode="auto">
          <a:xfrm>
            <a:off x="381000" y="5943600"/>
            <a:ext cx="845581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p>
            <a:pPr marL="0" marR="0" lvl="0" indent="0" defTabSz="457200" rtl="0" eaLnBrk="1" fontAlgn="base" latinLnBrk="0" hangingPunct="1">
              <a:lnSpc>
                <a:spcPct val="100000"/>
              </a:lnSpc>
              <a:spcBef>
                <a:spcPct val="0"/>
              </a:spcBef>
              <a:spcAft>
                <a:spcPct val="0"/>
              </a:spcAft>
              <a:buClrTx/>
              <a:buSzTx/>
              <a:buFontTx/>
              <a:buNone/>
              <a:tabLst/>
              <a:defRPr/>
            </a:pPr>
            <a:r>
              <a:rPr lang="en-US" sz="1800" dirty="0">
                <a:solidFill>
                  <a:srgbClr val="003367"/>
                </a:solidFill>
              </a:rPr>
              <a:t>Uncommitted writes can corrupt the on-disk copy if crash occurs before commit point.   Without the WAL guarantee, the log must also contain undo records.</a:t>
            </a:r>
            <a:endParaRPr kumimoji="0" lang="en-US" sz="1800" b="0"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46" name="Text Box 4">
            <a:extLst>
              <a:ext uri="{FF2B5EF4-FFF2-40B4-BE49-F238E27FC236}">
                <a16:creationId xmlns:a16="http://schemas.microsoft.com/office/drawing/2014/main" id="{404E3A7D-4507-824D-87F0-22200A1537FA}"/>
              </a:ext>
            </a:extLst>
          </p:cNvPr>
          <p:cNvSpPr txBox="1">
            <a:spLocks noChangeArrowheads="1"/>
          </p:cNvSpPr>
          <p:nvPr/>
        </p:nvSpPr>
        <p:spPr bwMode="auto">
          <a:xfrm>
            <a:off x="381000" y="3424412"/>
            <a:ext cx="292490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Volatile (e.g., buffer cache)</a:t>
            </a:r>
          </a:p>
        </p:txBody>
      </p:sp>
      <p:sp>
        <p:nvSpPr>
          <p:cNvPr id="47" name="Text Box 4">
            <a:extLst>
              <a:ext uri="{FF2B5EF4-FFF2-40B4-BE49-F238E27FC236}">
                <a16:creationId xmlns:a16="http://schemas.microsoft.com/office/drawing/2014/main" id="{A2A07223-AEE4-4241-AFE0-B235C20CEAF3}"/>
              </a:ext>
            </a:extLst>
          </p:cNvPr>
          <p:cNvSpPr txBox="1">
            <a:spLocks noChangeArrowheads="1"/>
          </p:cNvSpPr>
          <p:nvPr/>
        </p:nvSpPr>
        <p:spPr bwMode="auto">
          <a:xfrm>
            <a:off x="393064" y="3804205"/>
            <a:ext cx="251062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lang="en-US" sz="1800" dirty="0">
                <a:solidFill>
                  <a:srgbClr val="003367"/>
                </a:solidFill>
              </a:rPr>
              <a:t>Persistent </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(e.g., “disk”)</a:t>
            </a:r>
          </a:p>
        </p:txBody>
      </p:sp>
    </p:spTree>
    <p:extLst>
      <p:ext uri="{BB962C8B-B14F-4D97-AF65-F5344CB8AC3E}">
        <p14:creationId xmlns:p14="http://schemas.microsoft.com/office/powerpoint/2010/main" val="252858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6F8DE87C-E72F-2043-A012-259F61843220}"/>
              </a:ext>
            </a:extLst>
          </p:cNvPr>
          <p:cNvSpPr>
            <a:spLocks noGrp="1"/>
          </p:cNvSpPr>
          <p:nvPr>
            <p:ph type="title"/>
          </p:nvPr>
        </p:nvSpPr>
        <p:spPr/>
        <p:txBody>
          <a:bodyPr/>
          <a:lstStyle/>
          <a:p>
            <a:r>
              <a:rPr lang="en-US" dirty="0"/>
              <a:t>Checkpointing with WAL</a:t>
            </a:r>
          </a:p>
        </p:txBody>
      </p:sp>
      <p:sp>
        <p:nvSpPr>
          <p:cNvPr id="38" name="Content Placeholder 37">
            <a:extLst>
              <a:ext uri="{FF2B5EF4-FFF2-40B4-BE49-F238E27FC236}">
                <a16:creationId xmlns:a16="http://schemas.microsoft.com/office/drawing/2014/main" id="{DE901D38-01C0-9141-B1A9-A7BBB8D3312E}"/>
              </a:ext>
            </a:extLst>
          </p:cNvPr>
          <p:cNvSpPr>
            <a:spLocks noGrp="1"/>
          </p:cNvSpPr>
          <p:nvPr>
            <p:ph idx="1"/>
          </p:nvPr>
        </p:nvSpPr>
        <p:spPr>
          <a:xfrm>
            <a:off x="457199" y="1600200"/>
            <a:ext cx="5299075" cy="4111625"/>
          </a:xfrm>
        </p:spPr>
        <p:txBody>
          <a:bodyPr/>
          <a:lstStyle/>
          <a:p>
            <a:r>
              <a:rPr lang="en-US" dirty="0"/>
              <a:t>Suppose we are using WAL.</a:t>
            </a:r>
          </a:p>
          <a:p>
            <a:r>
              <a:rPr lang="en-US" dirty="0"/>
              <a:t>When can we truncate the log, i.e., discard old entries?  Grow forever?</a:t>
            </a:r>
          </a:p>
          <a:p>
            <a:r>
              <a:rPr lang="en-US" dirty="0"/>
              <a:t>No.  But must truncate carefully. </a:t>
            </a:r>
          </a:p>
          <a:p>
            <a:r>
              <a:rPr lang="en-US" dirty="0"/>
              <a:t>Discard entries only </a:t>
            </a:r>
            <a:r>
              <a:rPr lang="en-US" b="1" dirty="0"/>
              <a:t>after</a:t>
            </a:r>
            <a:r>
              <a:rPr lang="en-US" dirty="0"/>
              <a:t> their writes are pushed to home. </a:t>
            </a:r>
          </a:p>
          <a:p>
            <a:r>
              <a:rPr lang="en-US" b="1" dirty="0"/>
              <a:t>Option 1</a:t>
            </a:r>
            <a:r>
              <a:rPr lang="en-US" dirty="0"/>
              <a:t>: continuous online checkpoint with undo: ARIES.</a:t>
            </a:r>
          </a:p>
          <a:p>
            <a:r>
              <a:rPr lang="en-US" b="1" dirty="0"/>
              <a:t>Option 2</a:t>
            </a:r>
            <a:r>
              <a:rPr lang="en-US" dirty="0"/>
              <a:t>: take partial/incremental atomic snapshot/truncate; recover from the last snapshot.</a:t>
            </a:r>
          </a:p>
        </p:txBody>
      </p:sp>
      <p:sp>
        <p:nvSpPr>
          <p:cNvPr id="4" name="Rectangle 3">
            <a:extLst>
              <a:ext uri="{FF2B5EF4-FFF2-40B4-BE49-F238E27FC236}">
                <a16:creationId xmlns:a16="http://schemas.microsoft.com/office/drawing/2014/main" id="{CE3DB3F2-EB02-004A-B90A-B42E42DEFAF1}"/>
              </a:ext>
            </a:extLst>
          </p:cNvPr>
          <p:cNvSpPr>
            <a:spLocks noChangeArrowheads="1"/>
          </p:cNvSpPr>
          <p:nvPr/>
        </p:nvSpPr>
        <p:spPr bwMode="auto">
          <a:xfrm>
            <a:off x="6340475" y="1752600"/>
            <a:ext cx="2117725" cy="1247775"/>
          </a:xfrm>
          <a:prstGeom prst="rect">
            <a:avLst/>
          </a:prstGeom>
          <a:solidFill>
            <a:srgbClr val="DCE1EC"/>
          </a:solidFill>
          <a:ln w="12700">
            <a:solidFill>
              <a:srgbClr val="DCE1EC"/>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5" name="Rectangle 5">
            <a:extLst>
              <a:ext uri="{FF2B5EF4-FFF2-40B4-BE49-F238E27FC236}">
                <a16:creationId xmlns:a16="http://schemas.microsoft.com/office/drawing/2014/main" id="{175D42FF-075E-C343-82A5-1E867F401700}"/>
              </a:ext>
            </a:extLst>
          </p:cNvPr>
          <p:cNvSpPr>
            <a:spLocks noChangeArrowheads="1"/>
          </p:cNvSpPr>
          <p:nvPr/>
        </p:nvSpPr>
        <p:spPr bwMode="auto">
          <a:xfrm>
            <a:off x="5867400" y="3914775"/>
            <a:ext cx="1371600" cy="1562100"/>
          </a:xfrm>
          <a:prstGeom prst="rect">
            <a:avLst/>
          </a:prstGeom>
          <a:solidFill>
            <a:srgbClr val="DCE1EC"/>
          </a:solidFill>
          <a:ln w="12700">
            <a:solidFill>
              <a:srgbClr val="DCE1EC"/>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grpSp>
        <p:nvGrpSpPr>
          <p:cNvPr id="6" name="Group 40">
            <a:extLst>
              <a:ext uri="{FF2B5EF4-FFF2-40B4-BE49-F238E27FC236}">
                <a16:creationId xmlns:a16="http://schemas.microsoft.com/office/drawing/2014/main" id="{2D5857BE-A5AD-6A42-87DD-CC9E54C3EC0B}"/>
              </a:ext>
            </a:extLst>
          </p:cNvPr>
          <p:cNvGrpSpPr>
            <a:grpSpLocks/>
          </p:cNvGrpSpPr>
          <p:nvPr/>
        </p:nvGrpSpPr>
        <p:grpSpPr bwMode="auto">
          <a:xfrm>
            <a:off x="6019800" y="4143375"/>
            <a:ext cx="1052513" cy="1089025"/>
            <a:chOff x="6580188" y="4267200"/>
            <a:chExt cx="1052512" cy="1089025"/>
          </a:xfrm>
        </p:grpSpPr>
        <p:sp>
          <p:nvSpPr>
            <p:cNvPr id="7" name="Oval 7">
              <a:extLst>
                <a:ext uri="{FF2B5EF4-FFF2-40B4-BE49-F238E27FC236}">
                  <a16:creationId xmlns:a16="http://schemas.microsoft.com/office/drawing/2014/main" id="{BBCCA3B2-5A60-F340-BE8F-EFF44C8223D3}"/>
                </a:ext>
              </a:extLst>
            </p:cNvPr>
            <p:cNvSpPr>
              <a:spLocks noChangeArrowheads="1"/>
            </p:cNvSpPr>
            <p:nvPr/>
          </p:nvSpPr>
          <p:spPr bwMode="auto">
            <a:xfrm>
              <a:off x="6938963" y="4267200"/>
              <a:ext cx="168275" cy="168275"/>
            </a:xfrm>
            <a:prstGeom prst="ellipse">
              <a:avLst/>
            </a:prstGeom>
            <a:solidFill>
              <a:srgbClr val="800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8" name="Oval 8">
              <a:extLst>
                <a:ext uri="{FF2B5EF4-FFF2-40B4-BE49-F238E27FC236}">
                  <a16:creationId xmlns:a16="http://schemas.microsoft.com/office/drawing/2014/main" id="{85EA70F4-B5FD-2D49-ACF1-0712B585E3AC}"/>
                </a:ext>
              </a:extLst>
            </p:cNvPr>
            <p:cNvSpPr>
              <a:spLocks noChangeArrowheads="1"/>
            </p:cNvSpPr>
            <p:nvPr/>
          </p:nvSpPr>
          <p:spPr bwMode="auto">
            <a:xfrm>
              <a:off x="7223125" y="4832350"/>
              <a:ext cx="168275" cy="168275"/>
            </a:xfrm>
            <a:prstGeom prst="ellipse">
              <a:avLst/>
            </a:prstGeom>
            <a:solidFill>
              <a:srgbClr val="0000FF"/>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9" name="Oval 9">
              <a:extLst>
                <a:ext uri="{FF2B5EF4-FFF2-40B4-BE49-F238E27FC236}">
                  <a16:creationId xmlns:a16="http://schemas.microsoft.com/office/drawing/2014/main" id="{992705DE-D882-774E-92B7-FD4C81DBE776}"/>
                </a:ext>
              </a:extLst>
            </p:cNvPr>
            <p:cNvSpPr>
              <a:spLocks noChangeArrowheads="1"/>
            </p:cNvSpPr>
            <p:nvPr/>
          </p:nvSpPr>
          <p:spPr bwMode="auto">
            <a:xfrm>
              <a:off x="6713538" y="4832350"/>
              <a:ext cx="168275" cy="168275"/>
            </a:xfrm>
            <a:prstGeom prst="ellipse">
              <a:avLst/>
            </a:prstGeom>
            <a:solidFill>
              <a:srgbClr val="990033"/>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10" name="AutoShape 10">
              <a:extLst>
                <a:ext uri="{FF2B5EF4-FFF2-40B4-BE49-F238E27FC236}">
                  <a16:creationId xmlns:a16="http://schemas.microsoft.com/office/drawing/2014/main" id="{EDCD12C7-51FC-D046-9862-62772B39AD76}"/>
                </a:ext>
              </a:extLst>
            </p:cNvPr>
            <p:cNvCxnSpPr>
              <a:cxnSpLocks noChangeShapeType="1"/>
              <a:stCxn id="7" idx="4"/>
              <a:endCxn id="8" idx="0"/>
            </p:cNvCxnSpPr>
            <p:nvPr/>
          </p:nvCxnSpPr>
          <p:spPr bwMode="auto">
            <a:xfrm>
              <a:off x="7023100" y="4435475"/>
              <a:ext cx="284163" cy="396875"/>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11" name="AutoShape 11">
              <a:extLst>
                <a:ext uri="{FF2B5EF4-FFF2-40B4-BE49-F238E27FC236}">
                  <a16:creationId xmlns:a16="http://schemas.microsoft.com/office/drawing/2014/main" id="{7CF76375-1EC3-2A4D-8456-FCB0A5263590}"/>
                </a:ext>
              </a:extLst>
            </p:cNvPr>
            <p:cNvCxnSpPr>
              <a:cxnSpLocks noChangeShapeType="1"/>
              <a:stCxn id="7" idx="4"/>
              <a:endCxn id="9" idx="0"/>
            </p:cNvCxnSpPr>
            <p:nvPr/>
          </p:nvCxnSpPr>
          <p:spPr bwMode="auto">
            <a:xfrm flipH="1">
              <a:off x="6797675" y="4435475"/>
              <a:ext cx="225425" cy="396875"/>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12" name="Oval 12">
              <a:extLst>
                <a:ext uri="{FF2B5EF4-FFF2-40B4-BE49-F238E27FC236}">
                  <a16:creationId xmlns:a16="http://schemas.microsoft.com/office/drawing/2014/main" id="{D1382ED8-5A1D-B648-A6A9-A8FCD38709EF}"/>
                </a:ext>
              </a:extLst>
            </p:cNvPr>
            <p:cNvSpPr>
              <a:spLocks noChangeArrowheads="1"/>
            </p:cNvSpPr>
            <p:nvPr/>
          </p:nvSpPr>
          <p:spPr bwMode="auto">
            <a:xfrm>
              <a:off x="6875463" y="5162550"/>
              <a:ext cx="168275" cy="168275"/>
            </a:xfrm>
            <a:prstGeom prst="ellipse">
              <a:avLst/>
            </a:prstGeom>
            <a:solidFill>
              <a:srgbClr val="808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13" name="Oval 13">
              <a:extLst>
                <a:ext uri="{FF2B5EF4-FFF2-40B4-BE49-F238E27FC236}">
                  <a16:creationId xmlns:a16="http://schemas.microsoft.com/office/drawing/2014/main" id="{E765AE78-E3CA-6C4B-A6C4-C63E8AFF53FE}"/>
                </a:ext>
              </a:extLst>
            </p:cNvPr>
            <p:cNvSpPr>
              <a:spLocks noChangeArrowheads="1"/>
            </p:cNvSpPr>
            <p:nvPr/>
          </p:nvSpPr>
          <p:spPr bwMode="auto">
            <a:xfrm>
              <a:off x="6580188" y="5162550"/>
              <a:ext cx="168275" cy="168275"/>
            </a:xfrm>
            <a:prstGeom prst="ellipse">
              <a:avLst/>
            </a:prstGeom>
            <a:solidFill>
              <a:srgbClr val="808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14" name="AutoShape 14">
              <a:extLst>
                <a:ext uri="{FF2B5EF4-FFF2-40B4-BE49-F238E27FC236}">
                  <a16:creationId xmlns:a16="http://schemas.microsoft.com/office/drawing/2014/main" id="{04B688CC-60C9-7C4C-9FDB-A3C6D44A1BDD}"/>
                </a:ext>
              </a:extLst>
            </p:cNvPr>
            <p:cNvCxnSpPr>
              <a:cxnSpLocks noChangeShapeType="1"/>
              <a:stCxn id="9" idx="4"/>
              <a:endCxn id="12" idx="0"/>
            </p:cNvCxnSpPr>
            <p:nvPr/>
          </p:nvCxnSpPr>
          <p:spPr bwMode="auto">
            <a:xfrm>
              <a:off x="6797675" y="5000625"/>
              <a:ext cx="161925" cy="161925"/>
            </a:xfrm>
            <a:prstGeom prst="straightConnector1">
              <a:avLst/>
            </a:prstGeom>
            <a:noFill/>
            <a:ln w="12700">
              <a:solidFill>
                <a:srgbClr val="808080"/>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15" name="AutoShape 15">
              <a:extLst>
                <a:ext uri="{FF2B5EF4-FFF2-40B4-BE49-F238E27FC236}">
                  <a16:creationId xmlns:a16="http://schemas.microsoft.com/office/drawing/2014/main" id="{61F5F821-D6C0-1E41-A44E-2A6CEDC729E6}"/>
                </a:ext>
              </a:extLst>
            </p:cNvPr>
            <p:cNvCxnSpPr>
              <a:cxnSpLocks noChangeShapeType="1"/>
              <a:stCxn id="9" idx="4"/>
              <a:endCxn id="13" idx="0"/>
            </p:cNvCxnSpPr>
            <p:nvPr/>
          </p:nvCxnSpPr>
          <p:spPr bwMode="auto">
            <a:xfrm flipH="1">
              <a:off x="6664325" y="5000625"/>
              <a:ext cx="133350" cy="161925"/>
            </a:xfrm>
            <a:prstGeom prst="straightConnector1">
              <a:avLst/>
            </a:prstGeom>
            <a:noFill/>
            <a:ln w="12700">
              <a:solidFill>
                <a:srgbClr val="808080"/>
              </a:solidFill>
              <a:round/>
              <a:headEnd type="none" w="sm" len="sm"/>
              <a:tailEnd type="triangle" w="sm" len="sm"/>
            </a:ln>
            <a:extLst>
              <a:ext uri="{909E8E84-426E-40dd-AFC4-6F175D3DCCD1}">
                <a14:hiddenFill xmlns:a14="http://schemas.microsoft.com/office/drawing/2010/main" xmlns="">
                  <a:noFill/>
                </a14:hiddenFill>
              </a:ext>
            </a:extLst>
          </p:spPr>
        </p:cxnSp>
        <p:sp>
          <p:nvSpPr>
            <p:cNvPr id="16" name="Oval 16">
              <a:extLst>
                <a:ext uri="{FF2B5EF4-FFF2-40B4-BE49-F238E27FC236}">
                  <a16:creationId xmlns:a16="http://schemas.microsoft.com/office/drawing/2014/main" id="{E68620B8-5720-D04E-AB8C-94501FD83DEC}"/>
                </a:ext>
              </a:extLst>
            </p:cNvPr>
            <p:cNvSpPr>
              <a:spLocks noChangeArrowheads="1"/>
            </p:cNvSpPr>
            <p:nvPr/>
          </p:nvSpPr>
          <p:spPr bwMode="auto">
            <a:xfrm>
              <a:off x="7464425" y="5187950"/>
              <a:ext cx="168275" cy="168275"/>
            </a:xfrm>
            <a:prstGeom prst="ellipse">
              <a:avLst/>
            </a:prstGeom>
            <a:solidFill>
              <a:srgbClr val="808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17" name="AutoShape 17">
              <a:extLst>
                <a:ext uri="{FF2B5EF4-FFF2-40B4-BE49-F238E27FC236}">
                  <a16:creationId xmlns:a16="http://schemas.microsoft.com/office/drawing/2014/main" id="{4FA4731E-15E8-B34D-A0BF-8D46AC05E73C}"/>
                </a:ext>
              </a:extLst>
            </p:cNvPr>
            <p:cNvCxnSpPr>
              <a:cxnSpLocks noChangeShapeType="1"/>
              <a:stCxn id="8" idx="5"/>
              <a:endCxn id="16" idx="0"/>
            </p:cNvCxnSpPr>
            <p:nvPr/>
          </p:nvCxnSpPr>
          <p:spPr bwMode="auto">
            <a:xfrm>
              <a:off x="7366000" y="4975225"/>
              <a:ext cx="182563" cy="212725"/>
            </a:xfrm>
            <a:prstGeom prst="straightConnector1">
              <a:avLst/>
            </a:prstGeom>
            <a:noFill/>
            <a:ln w="12700">
              <a:solidFill>
                <a:srgbClr val="808080"/>
              </a:solidFill>
              <a:round/>
              <a:headEnd type="none" w="sm" len="sm"/>
              <a:tailEnd type="triangle" w="sm" len="sm"/>
            </a:ln>
            <a:extLst>
              <a:ext uri="{909E8E84-426E-40dd-AFC4-6F175D3DCCD1}">
                <a14:hiddenFill xmlns:a14="http://schemas.microsoft.com/office/drawing/2010/main" xmlns="">
                  <a:noFill/>
                </a14:hiddenFill>
              </a:ext>
            </a:extLst>
          </p:spPr>
        </p:cxnSp>
      </p:grpSp>
      <p:sp>
        <p:nvSpPr>
          <p:cNvPr id="18" name="Oval 18">
            <a:extLst>
              <a:ext uri="{FF2B5EF4-FFF2-40B4-BE49-F238E27FC236}">
                <a16:creationId xmlns:a16="http://schemas.microsoft.com/office/drawing/2014/main" id="{71BE2AA3-76FF-1D42-978B-5E4D893DF639}"/>
              </a:ext>
            </a:extLst>
          </p:cNvPr>
          <p:cNvSpPr>
            <a:spLocks noChangeArrowheads="1"/>
          </p:cNvSpPr>
          <p:nvPr/>
        </p:nvSpPr>
        <p:spPr bwMode="auto">
          <a:xfrm>
            <a:off x="7280275" y="1820862"/>
            <a:ext cx="168275" cy="168275"/>
          </a:xfrm>
          <a:prstGeom prst="ellipse">
            <a:avLst/>
          </a:prstGeom>
          <a:solidFill>
            <a:srgbClr val="800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19" name="Oval 19">
            <a:extLst>
              <a:ext uri="{FF2B5EF4-FFF2-40B4-BE49-F238E27FC236}">
                <a16:creationId xmlns:a16="http://schemas.microsoft.com/office/drawing/2014/main" id="{0163CFF5-5214-6D4D-80F4-DE505A36A24D}"/>
              </a:ext>
            </a:extLst>
          </p:cNvPr>
          <p:cNvSpPr>
            <a:spLocks noChangeArrowheads="1"/>
          </p:cNvSpPr>
          <p:nvPr/>
        </p:nvSpPr>
        <p:spPr bwMode="auto">
          <a:xfrm>
            <a:off x="7564438" y="2386012"/>
            <a:ext cx="168275" cy="168275"/>
          </a:xfrm>
          <a:prstGeom prst="ellipse">
            <a:avLst/>
          </a:prstGeom>
          <a:solidFill>
            <a:srgbClr val="0000FF"/>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20" name="AutoShape 21">
            <a:extLst>
              <a:ext uri="{FF2B5EF4-FFF2-40B4-BE49-F238E27FC236}">
                <a16:creationId xmlns:a16="http://schemas.microsoft.com/office/drawing/2014/main" id="{7E4481EE-468D-AB4C-8BB3-53A3FF098272}"/>
              </a:ext>
            </a:extLst>
          </p:cNvPr>
          <p:cNvCxnSpPr>
            <a:cxnSpLocks noChangeShapeType="1"/>
            <a:stCxn id="18" idx="4"/>
            <a:endCxn id="19" idx="0"/>
          </p:cNvCxnSpPr>
          <p:nvPr/>
        </p:nvCxnSpPr>
        <p:spPr bwMode="auto">
          <a:xfrm>
            <a:off x="7364413" y="1989137"/>
            <a:ext cx="284162" cy="396875"/>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21" name="AutoShape 22">
            <a:extLst>
              <a:ext uri="{FF2B5EF4-FFF2-40B4-BE49-F238E27FC236}">
                <a16:creationId xmlns:a16="http://schemas.microsoft.com/office/drawing/2014/main" id="{853A0D80-A507-C44D-8F68-4D796AD00C62}"/>
              </a:ext>
            </a:extLst>
          </p:cNvPr>
          <p:cNvCxnSpPr>
            <a:cxnSpLocks noChangeShapeType="1"/>
            <a:stCxn id="18" idx="4"/>
          </p:cNvCxnSpPr>
          <p:nvPr/>
        </p:nvCxnSpPr>
        <p:spPr bwMode="auto">
          <a:xfrm flipH="1">
            <a:off x="7138988" y="1989137"/>
            <a:ext cx="225425" cy="396875"/>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22" name="Oval 24">
            <a:extLst>
              <a:ext uri="{FF2B5EF4-FFF2-40B4-BE49-F238E27FC236}">
                <a16:creationId xmlns:a16="http://schemas.microsoft.com/office/drawing/2014/main" id="{865E5885-D4BE-6C41-90C6-1ED6FCF42D2C}"/>
              </a:ext>
            </a:extLst>
          </p:cNvPr>
          <p:cNvSpPr>
            <a:spLocks noChangeArrowheads="1"/>
          </p:cNvSpPr>
          <p:nvPr/>
        </p:nvSpPr>
        <p:spPr bwMode="auto">
          <a:xfrm>
            <a:off x="6921500" y="2716212"/>
            <a:ext cx="168275" cy="168275"/>
          </a:xfrm>
          <a:prstGeom prst="ellipse">
            <a:avLst/>
          </a:prstGeom>
          <a:solidFill>
            <a:srgbClr val="808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23" name="AutoShape 25">
            <a:extLst>
              <a:ext uri="{FF2B5EF4-FFF2-40B4-BE49-F238E27FC236}">
                <a16:creationId xmlns:a16="http://schemas.microsoft.com/office/drawing/2014/main" id="{F7321D1E-08B2-6B44-BA1C-A8BAA2DFBC97}"/>
              </a:ext>
            </a:extLst>
          </p:cNvPr>
          <p:cNvCxnSpPr>
            <a:cxnSpLocks noChangeShapeType="1"/>
          </p:cNvCxnSpPr>
          <p:nvPr/>
        </p:nvCxnSpPr>
        <p:spPr bwMode="auto">
          <a:xfrm>
            <a:off x="7138988" y="2554287"/>
            <a:ext cx="161925" cy="161925"/>
          </a:xfrm>
          <a:prstGeom prst="straightConnector1">
            <a:avLst/>
          </a:prstGeom>
          <a:noFill/>
          <a:ln w="12700">
            <a:solidFill>
              <a:srgbClr val="808080"/>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24" name="AutoShape 26">
            <a:extLst>
              <a:ext uri="{FF2B5EF4-FFF2-40B4-BE49-F238E27FC236}">
                <a16:creationId xmlns:a16="http://schemas.microsoft.com/office/drawing/2014/main" id="{4BCDF58B-F0F2-3943-8BF8-370ECE6A839B}"/>
              </a:ext>
            </a:extLst>
          </p:cNvPr>
          <p:cNvCxnSpPr>
            <a:cxnSpLocks noChangeShapeType="1"/>
            <a:endCxn id="22" idx="0"/>
          </p:cNvCxnSpPr>
          <p:nvPr/>
        </p:nvCxnSpPr>
        <p:spPr bwMode="auto">
          <a:xfrm flipH="1">
            <a:off x="7005638" y="2554287"/>
            <a:ext cx="133350" cy="161925"/>
          </a:xfrm>
          <a:prstGeom prst="straightConnector1">
            <a:avLst/>
          </a:prstGeom>
          <a:noFill/>
          <a:ln w="12700">
            <a:solidFill>
              <a:srgbClr val="808080"/>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25" name="AutoShape 28">
            <a:extLst>
              <a:ext uri="{FF2B5EF4-FFF2-40B4-BE49-F238E27FC236}">
                <a16:creationId xmlns:a16="http://schemas.microsoft.com/office/drawing/2014/main" id="{8F8F80CF-9C59-6A46-BE77-728DB06E1328}"/>
              </a:ext>
            </a:extLst>
          </p:cNvPr>
          <p:cNvCxnSpPr>
            <a:cxnSpLocks noChangeShapeType="1"/>
            <a:stCxn id="19" idx="5"/>
          </p:cNvCxnSpPr>
          <p:nvPr/>
        </p:nvCxnSpPr>
        <p:spPr bwMode="auto">
          <a:xfrm>
            <a:off x="7707313" y="2528887"/>
            <a:ext cx="182562" cy="212725"/>
          </a:xfrm>
          <a:prstGeom prst="straightConnector1">
            <a:avLst/>
          </a:prstGeom>
          <a:noFill/>
          <a:ln w="12700">
            <a:solidFill>
              <a:srgbClr val="808080"/>
            </a:solidFill>
            <a:round/>
            <a:headEnd type="none" w="sm" len="sm"/>
            <a:tailEnd type="triangle" w="sm" len="sm"/>
          </a:ln>
          <a:extLst>
            <a:ext uri="{909E8E84-426E-40dd-AFC4-6F175D3DCCD1}">
              <a14:hiddenFill xmlns:a14="http://schemas.microsoft.com/office/drawing/2010/main" xmlns="">
                <a:noFill/>
              </a14:hiddenFill>
            </a:ext>
          </a:extLst>
        </p:spPr>
      </p:cxnSp>
      <p:sp>
        <p:nvSpPr>
          <p:cNvPr id="26" name="AutoShape 29">
            <a:extLst>
              <a:ext uri="{FF2B5EF4-FFF2-40B4-BE49-F238E27FC236}">
                <a16:creationId xmlns:a16="http://schemas.microsoft.com/office/drawing/2014/main" id="{51D21BFE-EB52-A44F-9A9D-A1CB37448837}"/>
              </a:ext>
            </a:extLst>
          </p:cNvPr>
          <p:cNvSpPr>
            <a:spLocks noChangeArrowheads="1"/>
          </p:cNvSpPr>
          <p:nvPr/>
        </p:nvSpPr>
        <p:spPr bwMode="auto">
          <a:xfrm rot="-1938065">
            <a:off x="7620000" y="3076575"/>
            <a:ext cx="152400" cy="762000"/>
          </a:xfrm>
          <a:prstGeom prst="downArrow">
            <a:avLst>
              <a:gd name="adj1" fmla="val 50000"/>
              <a:gd name="adj2" fmla="val 125000"/>
            </a:avLst>
          </a:prstGeom>
          <a:solidFill>
            <a:schemeClr val="tx1"/>
          </a:solidFill>
          <a:ln w="15875">
            <a:solidFill>
              <a:schemeClr val="tx1"/>
            </a:solidFill>
            <a:miter lim="800000"/>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grpSp>
        <p:nvGrpSpPr>
          <p:cNvPr id="27" name="Group 31">
            <a:extLst>
              <a:ext uri="{FF2B5EF4-FFF2-40B4-BE49-F238E27FC236}">
                <a16:creationId xmlns:a16="http://schemas.microsoft.com/office/drawing/2014/main" id="{52F8C2EA-770C-8F43-8229-4E12A3588B69}"/>
              </a:ext>
            </a:extLst>
          </p:cNvPr>
          <p:cNvGrpSpPr>
            <a:grpSpLocks/>
          </p:cNvGrpSpPr>
          <p:nvPr/>
        </p:nvGrpSpPr>
        <p:grpSpPr bwMode="auto">
          <a:xfrm>
            <a:off x="8058150" y="3914775"/>
            <a:ext cx="611188" cy="1952625"/>
            <a:chOff x="2688" y="2544"/>
            <a:chExt cx="385" cy="1230"/>
          </a:xfrm>
        </p:grpSpPr>
        <p:sp>
          <p:nvSpPr>
            <p:cNvPr id="28" name="Rectangle 32">
              <a:extLst>
                <a:ext uri="{FF2B5EF4-FFF2-40B4-BE49-F238E27FC236}">
                  <a16:creationId xmlns:a16="http://schemas.microsoft.com/office/drawing/2014/main" id="{90349D79-E91A-4E41-8C76-5C7A4DEDFF04}"/>
                </a:ext>
              </a:extLst>
            </p:cNvPr>
            <p:cNvSpPr>
              <a:spLocks noChangeArrowheads="1"/>
            </p:cNvSpPr>
            <p:nvPr/>
          </p:nvSpPr>
          <p:spPr bwMode="auto">
            <a:xfrm>
              <a:off x="2688" y="2544"/>
              <a:ext cx="336" cy="984"/>
            </a:xfrm>
            <a:prstGeom prst="rect">
              <a:avLst/>
            </a:prstGeom>
            <a:solidFill>
              <a:srgbClr val="DCE1EC"/>
            </a:solidFill>
            <a:ln w="12700">
              <a:solidFill>
                <a:srgbClr val="DCE1EC"/>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29" name="Text Box 33">
              <a:extLst>
                <a:ext uri="{FF2B5EF4-FFF2-40B4-BE49-F238E27FC236}">
                  <a16:creationId xmlns:a16="http://schemas.microsoft.com/office/drawing/2014/main" id="{15146B6A-F676-7340-B858-B53329DDF157}"/>
                </a:ext>
              </a:extLst>
            </p:cNvPr>
            <p:cNvSpPr txBox="1">
              <a:spLocks noChangeArrowheads="1"/>
            </p:cNvSpPr>
            <p:nvPr/>
          </p:nvSpPr>
          <p:spPr bwMode="auto">
            <a:xfrm>
              <a:off x="2698" y="3483"/>
              <a:ext cx="375"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log</a:t>
              </a:r>
            </a:p>
          </p:txBody>
        </p:sp>
        <p:sp>
          <p:nvSpPr>
            <p:cNvPr id="30" name="Oval 34">
              <a:extLst>
                <a:ext uri="{FF2B5EF4-FFF2-40B4-BE49-F238E27FC236}">
                  <a16:creationId xmlns:a16="http://schemas.microsoft.com/office/drawing/2014/main" id="{289464E0-BA31-4B40-BBC9-6C74E2388E4F}"/>
                </a:ext>
              </a:extLst>
            </p:cNvPr>
            <p:cNvSpPr>
              <a:spLocks noChangeArrowheads="1"/>
            </p:cNvSpPr>
            <p:nvPr/>
          </p:nvSpPr>
          <p:spPr bwMode="auto">
            <a:xfrm>
              <a:off x="2804" y="2660"/>
              <a:ext cx="106" cy="106"/>
            </a:xfrm>
            <a:prstGeom prst="ellipse">
              <a:avLst/>
            </a:prstGeom>
            <a:solidFill>
              <a:srgbClr val="800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31" name="Oval 35">
              <a:extLst>
                <a:ext uri="{FF2B5EF4-FFF2-40B4-BE49-F238E27FC236}">
                  <a16:creationId xmlns:a16="http://schemas.microsoft.com/office/drawing/2014/main" id="{9C123F5C-B08A-6742-AB86-B18EE9832F8F}"/>
                </a:ext>
              </a:extLst>
            </p:cNvPr>
            <p:cNvSpPr>
              <a:spLocks noChangeArrowheads="1"/>
            </p:cNvSpPr>
            <p:nvPr/>
          </p:nvSpPr>
          <p:spPr bwMode="auto">
            <a:xfrm>
              <a:off x="2803" y="2997"/>
              <a:ext cx="106" cy="106"/>
            </a:xfrm>
            <a:prstGeom prst="ellipse">
              <a:avLst/>
            </a:prstGeom>
            <a:solidFill>
              <a:srgbClr val="0000FF"/>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32" name="Oval 36">
              <a:extLst>
                <a:ext uri="{FF2B5EF4-FFF2-40B4-BE49-F238E27FC236}">
                  <a16:creationId xmlns:a16="http://schemas.microsoft.com/office/drawing/2014/main" id="{BBA2877B-6CCE-594C-A4EB-2B471E33876C}"/>
                </a:ext>
              </a:extLst>
            </p:cNvPr>
            <p:cNvSpPr>
              <a:spLocks noChangeArrowheads="1"/>
            </p:cNvSpPr>
            <p:nvPr/>
          </p:nvSpPr>
          <p:spPr bwMode="auto">
            <a:xfrm>
              <a:off x="2803" y="2828"/>
              <a:ext cx="106" cy="106"/>
            </a:xfrm>
            <a:prstGeom prst="ellipse">
              <a:avLst/>
            </a:prstGeom>
            <a:solidFill>
              <a:srgbClr val="990033"/>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33" name="AutoShape 37">
              <a:extLst>
                <a:ext uri="{FF2B5EF4-FFF2-40B4-BE49-F238E27FC236}">
                  <a16:creationId xmlns:a16="http://schemas.microsoft.com/office/drawing/2014/main" id="{011E4B49-B8C3-9D4B-B124-5205E749BE80}"/>
                </a:ext>
              </a:extLst>
            </p:cNvPr>
            <p:cNvCxnSpPr>
              <a:cxnSpLocks noChangeShapeType="1"/>
            </p:cNvCxnSpPr>
            <p:nvPr/>
          </p:nvCxnSpPr>
          <p:spPr bwMode="auto">
            <a:xfrm flipH="1">
              <a:off x="2850" y="3285"/>
              <a:ext cx="3" cy="124"/>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34" name="Rectangle 38">
              <a:extLst>
                <a:ext uri="{FF2B5EF4-FFF2-40B4-BE49-F238E27FC236}">
                  <a16:creationId xmlns:a16="http://schemas.microsoft.com/office/drawing/2014/main" id="{003EE579-76B7-3D46-8178-299B2CF3ED39}"/>
                </a:ext>
              </a:extLst>
            </p:cNvPr>
            <p:cNvSpPr>
              <a:spLocks noChangeArrowheads="1"/>
            </p:cNvSpPr>
            <p:nvPr/>
          </p:nvSpPr>
          <p:spPr bwMode="auto">
            <a:xfrm>
              <a:off x="2824" y="3155"/>
              <a:ext cx="72" cy="63"/>
            </a:xfrm>
            <a:prstGeom prst="rect">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grpSp>
      <p:sp>
        <p:nvSpPr>
          <p:cNvPr id="35" name="AutoShape 39">
            <a:extLst>
              <a:ext uri="{FF2B5EF4-FFF2-40B4-BE49-F238E27FC236}">
                <a16:creationId xmlns:a16="http://schemas.microsoft.com/office/drawing/2014/main" id="{AF2E90A4-91E1-5B4E-BED0-074746D54BE3}"/>
              </a:ext>
            </a:extLst>
          </p:cNvPr>
          <p:cNvSpPr>
            <a:spLocks noChangeArrowheads="1"/>
          </p:cNvSpPr>
          <p:nvPr/>
        </p:nvSpPr>
        <p:spPr bwMode="auto">
          <a:xfrm rot="1930585" flipH="1">
            <a:off x="7010400" y="3076575"/>
            <a:ext cx="152400" cy="762000"/>
          </a:xfrm>
          <a:prstGeom prst="downArrow">
            <a:avLst>
              <a:gd name="adj1" fmla="val 50000"/>
              <a:gd name="adj2" fmla="val 125000"/>
            </a:avLst>
          </a:prstGeom>
          <a:solidFill>
            <a:schemeClr val="tx1"/>
          </a:solidFill>
          <a:ln w="15875">
            <a:solidFill>
              <a:schemeClr val="tx1"/>
            </a:solidFill>
            <a:miter lim="800000"/>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36" name="Text Box 33">
            <a:extLst>
              <a:ext uri="{FF2B5EF4-FFF2-40B4-BE49-F238E27FC236}">
                <a16:creationId xmlns:a16="http://schemas.microsoft.com/office/drawing/2014/main" id="{46A30778-B478-C142-B85D-EDAF9A7CB60C}"/>
              </a:ext>
            </a:extLst>
          </p:cNvPr>
          <p:cNvSpPr txBox="1">
            <a:spLocks noChangeArrowheads="1"/>
          </p:cNvSpPr>
          <p:nvPr/>
        </p:nvSpPr>
        <p:spPr bwMode="auto">
          <a:xfrm>
            <a:off x="6207253" y="5480327"/>
            <a:ext cx="76174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home</a:t>
            </a:r>
          </a:p>
        </p:txBody>
      </p:sp>
    </p:spTree>
    <p:extLst>
      <p:ext uri="{BB962C8B-B14F-4D97-AF65-F5344CB8AC3E}">
        <p14:creationId xmlns:p14="http://schemas.microsoft.com/office/powerpoint/2010/main" val="4269184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p:txBody>
          <a:bodyPr rIns="132080"/>
          <a:lstStyle/>
          <a:p>
            <a:r>
              <a:rPr lang="en-US" dirty="0">
                <a:latin typeface="Arial" charset="0"/>
                <a:ea typeface="ＭＳ Ｐゴシック" charset="0"/>
              </a:rPr>
              <a:t>What about failures?</a:t>
            </a:r>
          </a:p>
        </p:txBody>
      </p:sp>
      <p:sp>
        <p:nvSpPr>
          <p:cNvPr id="4" name="Text Box 41"/>
          <p:cNvSpPr txBox="1">
            <a:spLocks noChangeArrowheads="1"/>
          </p:cNvSpPr>
          <p:nvPr/>
        </p:nvSpPr>
        <p:spPr bwMode="auto">
          <a:xfrm>
            <a:off x="7667625" y="2057400"/>
            <a:ext cx="1019175" cy="155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600" b="1" i="0" u="none" strike="noStrike" kern="1200" cap="none" spc="0" normalizeH="0" baseline="0" noProof="0" dirty="0">
                <a:ln>
                  <a:noFill/>
                </a:ln>
                <a:solidFill>
                  <a:srgbClr val="CC0000"/>
                </a:solidFill>
                <a:effectLst/>
                <a:uLnTx/>
                <a:uFillTx/>
                <a:latin typeface="Arial" charset="0"/>
                <a:ea typeface="ＭＳ Ｐゴシック" charset="0"/>
              </a:rPr>
              <a:t>X</a:t>
            </a:r>
          </a:p>
        </p:txBody>
      </p:sp>
      <p:pic>
        <p:nvPicPr>
          <p:cNvPr id="5" name="Picture 15" descr="nod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4643438"/>
            <a:ext cx="542925"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8" descr="C:\Documents and Settings\Administrator\Local Settings\Temporary Internet Files\Content.IE5\WH4RMTKL\MCj0434816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4343400"/>
            <a:ext cx="6858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5" descr="nod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648200"/>
            <a:ext cx="542925"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4">
            <a:extLst>
              <a:ext uri="{FF2B5EF4-FFF2-40B4-BE49-F238E27FC236}">
                <a16:creationId xmlns:a16="http://schemas.microsoft.com/office/drawing/2014/main" id="{B4AF4084-85DA-3C42-98C5-D47E9153792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9417" y="2095500"/>
            <a:ext cx="5111750" cy="266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657394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F686-2A2C-AE49-AB16-E919EC9376B0}"/>
              </a:ext>
            </a:extLst>
          </p:cNvPr>
          <p:cNvSpPr>
            <a:spLocks noGrp="1"/>
          </p:cNvSpPr>
          <p:nvPr>
            <p:ph type="title"/>
          </p:nvPr>
        </p:nvSpPr>
        <p:spPr/>
        <p:txBody>
          <a:bodyPr/>
          <a:lstStyle/>
          <a:p>
            <a:r>
              <a:rPr lang="en-US" dirty="0"/>
              <a:t>Shadowing</a:t>
            </a:r>
          </a:p>
        </p:txBody>
      </p:sp>
      <p:sp>
        <p:nvSpPr>
          <p:cNvPr id="3" name="Content Placeholder 2">
            <a:extLst>
              <a:ext uri="{FF2B5EF4-FFF2-40B4-BE49-F238E27FC236}">
                <a16:creationId xmlns:a16="http://schemas.microsoft.com/office/drawing/2014/main" id="{6B8EC79C-6C94-6940-96D2-138540A3E729}"/>
              </a:ext>
            </a:extLst>
          </p:cNvPr>
          <p:cNvSpPr>
            <a:spLocks noGrp="1"/>
          </p:cNvSpPr>
          <p:nvPr>
            <p:ph idx="1"/>
          </p:nvPr>
        </p:nvSpPr>
        <p:spPr>
          <a:xfrm>
            <a:off x="457200" y="1524000"/>
            <a:ext cx="8226425" cy="4111625"/>
          </a:xfrm>
        </p:spPr>
        <p:txBody>
          <a:bodyPr/>
          <a:lstStyle/>
          <a:p>
            <a:pPr marL="0" indent="0">
              <a:buNone/>
            </a:pPr>
            <a:r>
              <a:rPr lang="en-US" b="1" dirty="0"/>
              <a:t>Shadowing</a:t>
            </a:r>
            <a:r>
              <a:rPr lang="en-US" dirty="0"/>
              <a:t> is a technique to take atomic snapshots of a storage object as it is modified.  Elements:</a:t>
            </a:r>
          </a:p>
          <a:p>
            <a:r>
              <a:rPr lang="en-US" b="1" dirty="0"/>
              <a:t>Storage object</a:t>
            </a:r>
            <a:r>
              <a:rPr lang="en-US" dirty="0"/>
              <a:t> is a space of blocks.  E.g., it could be a file or a logical disk volume.</a:t>
            </a:r>
          </a:p>
          <a:p>
            <a:r>
              <a:rPr lang="en-US" b="1" dirty="0"/>
              <a:t>Tree-structured block map</a:t>
            </a:r>
            <a:r>
              <a:rPr lang="en-US" dirty="0"/>
              <a:t> for the storage object.</a:t>
            </a:r>
          </a:p>
          <a:p>
            <a:pPr lvl="1"/>
            <a:r>
              <a:rPr lang="en-US" sz="2400" dirty="0"/>
              <a:t>E.g., a file mapped by a classic </a:t>
            </a:r>
            <a:r>
              <a:rPr lang="en-US" sz="2400" dirty="0" err="1"/>
              <a:t>inode</a:t>
            </a:r>
            <a:r>
              <a:rPr lang="en-US" sz="2400" dirty="0"/>
              <a:t>.  </a:t>
            </a:r>
            <a:endParaRPr lang="en-US" dirty="0"/>
          </a:p>
          <a:p>
            <a:r>
              <a:rPr lang="en-US" b="1" dirty="0"/>
              <a:t>Copy on write</a:t>
            </a:r>
            <a:r>
              <a:rPr lang="en-US" dirty="0"/>
              <a:t>.  On updating a logical block (or map block), change its disk location and update the map.</a:t>
            </a:r>
          </a:p>
          <a:p>
            <a:r>
              <a:rPr lang="en-US" b="1" dirty="0"/>
              <a:t>No overwrite</a:t>
            </a:r>
            <a:r>
              <a:rPr lang="en-US" dirty="0"/>
              <a:t>.   COW leaves previous version in place!</a:t>
            </a:r>
          </a:p>
          <a:p>
            <a:r>
              <a:rPr lang="en-US" b="1" dirty="0"/>
              <a:t>Atomic map update</a:t>
            </a:r>
            <a:r>
              <a:rPr lang="en-US" dirty="0"/>
              <a:t>.   Update the root of the map tree on disk with a single disk write—</a:t>
            </a:r>
            <a:r>
              <a:rPr lang="en-US" b="1" dirty="0"/>
              <a:t>atomic</a:t>
            </a:r>
            <a:r>
              <a:rPr lang="en-US" dirty="0"/>
              <a:t>!</a:t>
            </a:r>
          </a:p>
        </p:txBody>
      </p:sp>
    </p:spTree>
    <p:extLst>
      <p:ext uri="{BB962C8B-B14F-4D97-AF65-F5344CB8AC3E}">
        <p14:creationId xmlns:p14="http://schemas.microsoft.com/office/powerpoint/2010/main" val="3776573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r>
              <a:rPr lang="en-US" dirty="0">
                <a:latin typeface="Arial" charset="0"/>
                <a:ea typeface="ＭＳ Ｐゴシック" charset="0"/>
                <a:cs typeface="Arial" charset="0"/>
              </a:rPr>
              <a:t>Shadowing</a:t>
            </a:r>
          </a:p>
        </p:txBody>
      </p:sp>
      <p:grpSp>
        <p:nvGrpSpPr>
          <p:cNvPr id="74754" name="Group 3"/>
          <p:cNvGrpSpPr>
            <a:grpSpLocks/>
          </p:cNvGrpSpPr>
          <p:nvPr/>
        </p:nvGrpSpPr>
        <p:grpSpPr bwMode="auto">
          <a:xfrm>
            <a:off x="1136650" y="1843088"/>
            <a:ext cx="1212850" cy="1333500"/>
            <a:chOff x="384" y="3216"/>
            <a:chExt cx="480" cy="528"/>
          </a:xfrm>
        </p:grpSpPr>
        <p:grpSp>
          <p:nvGrpSpPr>
            <p:cNvPr id="74798" name="Group 4"/>
            <p:cNvGrpSpPr>
              <a:grpSpLocks/>
            </p:cNvGrpSpPr>
            <p:nvPr/>
          </p:nvGrpSpPr>
          <p:grpSpPr bwMode="auto">
            <a:xfrm>
              <a:off x="384" y="3286"/>
              <a:ext cx="144" cy="384"/>
              <a:chOff x="1296" y="1680"/>
              <a:chExt cx="144" cy="384"/>
            </a:xfrm>
          </p:grpSpPr>
          <p:sp>
            <p:nvSpPr>
              <p:cNvPr id="74808" name="Rectangle 5"/>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809" name="Line 6"/>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810" name="Line 7"/>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grpSp>
        <p:sp>
          <p:nvSpPr>
            <p:cNvPr id="74799" name="Oval 8"/>
            <p:cNvSpPr>
              <a:spLocks noChangeArrowheads="1"/>
            </p:cNvSpPr>
            <p:nvPr/>
          </p:nvSpPr>
          <p:spPr bwMode="auto">
            <a:xfrm>
              <a:off x="432" y="3334"/>
              <a:ext cx="48" cy="48"/>
            </a:xfrm>
            <a:prstGeom prst="ellipse">
              <a:avLst/>
            </a:prstGeom>
            <a:solidFill>
              <a:srgbClr val="800080"/>
            </a:solidFill>
            <a:ln w="15875">
              <a:solidFill>
                <a:srgbClr val="800080"/>
              </a:solidFill>
              <a:round/>
              <a:headEnd type="none" w="sm" len="sm"/>
              <a:tailEnd type="none" w="sm" len="sm"/>
            </a:ln>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800" name="Oval 9"/>
            <p:cNvSpPr>
              <a:spLocks noChangeArrowheads="1"/>
            </p:cNvSpPr>
            <p:nvPr/>
          </p:nvSpPr>
          <p:spPr bwMode="auto">
            <a:xfrm>
              <a:off x="432" y="3446"/>
              <a:ext cx="48" cy="48"/>
            </a:xfrm>
            <a:prstGeom prst="ellipse">
              <a:avLst/>
            </a:prstGeom>
            <a:solidFill>
              <a:srgbClr val="666699"/>
            </a:solidFill>
            <a:ln w="15875">
              <a:solidFill>
                <a:srgbClr val="666699"/>
              </a:solidFill>
              <a:round/>
              <a:headEnd type="none" w="sm" len="sm"/>
              <a:tailEnd type="none" w="sm" len="sm"/>
            </a:ln>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801" name="Oval 10"/>
            <p:cNvSpPr>
              <a:spLocks noChangeArrowheads="1"/>
            </p:cNvSpPr>
            <p:nvPr/>
          </p:nvSpPr>
          <p:spPr bwMode="auto">
            <a:xfrm>
              <a:off x="432" y="3574"/>
              <a:ext cx="48" cy="48"/>
            </a:xfrm>
            <a:prstGeom prst="ellipse">
              <a:avLst/>
            </a:prstGeom>
            <a:solidFill>
              <a:srgbClr val="990033"/>
            </a:solidFill>
            <a:ln w="15875">
              <a:solidFill>
                <a:srgbClr val="990033"/>
              </a:solidFill>
              <a:round/>
              <a:headEnd type="none" w="sm" len="sm"/>
              <a:tailEnd type="none" w="sm" len="sm"/>
            </a:ln>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802" name="Rectangle 11"/>
            <p:cNvSpPr>
              <a:spLocks noChangeArrowheads="1"/>
            </p:cNvSpPr>
            <p:nvPr/>
          </p:nvSpPr>
          <p:spPr bwMode="auto">
            <a:xfrm>
              <a:off x="720" y="3216"/>
              <a:ext cx="144" cy="122"/>
            </a:xfrm>
            <a:prstGeom prst="rect">
              <a:avLst/>
            </a:prstGeom>
            <a:solidFill>
              <a:srgbClr val="FFFFFF"/>
            </a:solidFill>
            <a:ln w="15875">
              <a:solidFill>
                <a:srgbClr val="800080"/>
              </a:solidFill>
              <a:miter lim="800000"/>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803" name="Rectangle 12"/>
            <p:cNvSpPr>
              <a:spLocks noChangeArrowheads="1"/>
            </p:cNvSpPr>
            <p:nvPr/>
          </p:nvSpPr>
          <p:spPr bwMode="auto">
            <a:xfrm>
              <a:off x="720" y="3408"/>
              <a:ext cx="144" cy="122"/>
            </a:xfrm>
            <a:prstGeom prst="rect">
              <a:avLst/>
            </a:prstGeom>
            <a:solidFill>
              <a:srgbClr val="FFFFFF"/>
            </a:solidFill>
            <a:ln w="15875">
              <a:solidFill>
                <a:srgbClr val="666699"/>
              </a:solidFill>
              <a:miter lim="800000"/>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804" name="Rectangle 13"/>
            <p:cNvSpPr>
              <a:spLocks noChangeArrowheads="1"/>
            </p:cNvSpPr>
            <p:nvPr/>
          </p:nvSpPr>
          <p:spPr bwMode="auto">
            <a:xfrm>
              <a:off x="720" y="3622"/>
              <a:ext cx="144" cy="122"/>
            </a:xfrm>
            <a:prstGeom prst="rect">
              <a:avLst/>
            </a:prstGeom>
            <a:solidFill>
              <a:srgbClr val="FFFFFF"/>
            </a:solidFill>
            <a:ln w="15875">
              <a:solidFill>
                <a:srgbClr val="990033"/>
              </a:solidFill>
              <a:miter lim="800000"/>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74805" name="AutoShape 14"/>
            <p:cNvCxnSpPr>
              <a:cxnSpLocks noChangeShapeType="1"/>
              <a:stCxn id="74799" idx="6"/>
              <a:endCxn id="74802" idx="1"/>
            </p:cNvCxnSpPr>
            <p:nvPr/>
          </p:nvCxnSpPr>
          <p:spPr bwMode="auto">
            <a:xfrm flipV="1">
              <a:off x="485" y="3277"/>
              <a:ext cx="230" cy="81"/>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74806" name="AutoShape 15"/>
            <p:cNvCxnSpPr>
              <a:cxnSpLocks noChangeShapeType="1"/>
              <a:stCxn id="74800" idx="6"/>
              <a:endCxn id="74803" idx="1"/>
            </p:cNvCxnSpPr>
            <p:nvPr/>
          </p:nvCxnSpPr>
          <p:spPr bwMode="auto">
            <a:xfrm flipV="1">
              <a:off x="485" y="3469"/>
              <a:ext cx="230" cy="1"/>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74807" name="AutoShape 16"/>
            <p:cNvCxnSpPr>
              <a:cxnSpLocks noChangeShapeType="1"/>
              <a:stCxn id="74801" idx="6"/>
              <a:endCxn id="74804" idx="1"/>
            </p:cNvCxnSpPr>
            <p:nvPr/>
          </p:nvCxnSpPr>
          <p:spPr bwMode="auto">
            <a:xfrm>
              <a:off x="485" y="3598"/>
              <a:ext cx="230" cy="85"/>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grpSp>
      <p:grpSp>
        <p:nvGrpSpPr>
          <p:cNvPr id="74755" name="Group 17"/>
          <p:cNvGrpSpPr>
            <a:grpSpLocks/>
          </p:cNvGrpSpPr>
          <p:nvPr/>
        </p:nvGrpSpPr>
        <p:grpSpPr bwMode="auto">
          <a:xfrm>
            <a:off x="3454400" y="2019300"/>
            <a:ext cx="363538" cy="969963"/>
            <a:chOff x="1296" y="1680"/>
            <a:chExt cx="144" cy="384"/>
          </a:xfrm>
        </p:grpSpPr>
        <p:sp>
          <p:nvSpPr>
            <p:cNvPr id="74795" name="Rectangle 18"/>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796" name="Line 19"/>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797" name="Line 20"/>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grpSp>
      <p:sp>
        <p:nvSpPr>
          <p:cNvPr id="74756" name="Oval 21"/>
          <p:cNvSpPr>
            <a:spLocks noChangeArrowheads="1"/>
          </p:cNvSpPr>
          <p:nvPr/>
        </p:nvSpPr>
        <p:spPr bwMode="auto">
          <a:xfrm>
            <a:off x="3575050" y="2141538"/>
            <a:ext cx="122238" cy="120650"/>
          </a:xfrm>
          <a:prstGeom prst="ellipse">
            <a:avLst/>
          </a:prstGeom>
          <a:solidFill>
            <a:srgbClr val="800080"/>
          </a:solidFill>
          <a:ln w="15875">
            <a:solidFill>
              <a:srgbClr val="800080"/>
            </a:solidFill>
            <a:round/>
            <a:headEnd type="none" w="sm" len="sm"/>
            <a:tailEnd type="none" w="sm" len="sm"/>
          </a:ln>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757" name="Oval 22"/>
          <p:cNvSpPr>
            <a:spLocks noChangeArrowheads="1"/>
          </p:cNvSpPr>
          <p:nvPr/>
        </p:nvSpPr>
        <p:spPr bwMode="auto">
          <a:xfrm>
            <a:off x="3575050" y="2424113"/>
            <a:ext cx="122238" cy="120650"/>
          </a:xfrm>
          <a:prstGeom prst="ellipse">
            <a:avLst/>
          </a:prstGeom>
          <a:solidFill>
            <a:srgbClr val="666699"/>
          </a:solidFill>
          <a:ln w="15875">
            <a:solidFill>
              <a:srgbClr val="666699"/>
            </a:solidFill>
            <a:round/>
            <a:headEnd type="none" w="sm" len="sm"/>
            <a:tailEnd type="none" w="sm" len="sm"/>
          </a:ln>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758" name="Oval 23"/>
          <p:cNvSpPr>
            <a:spLocks noChangeArrowheads="1"/>
          </p:cNvSpPr>
          <p:nvPr/>
        </p:nvSpPr>
        <p:spPr bwMode="auto">
          <a:xfrm>
            <a:off x="3575050" y="2747963"/>
            <a:ext cx="122238" cy="120650"/>
          </a:xfrm>
          <a:prstGeom prst="ellipse">
            <a:avLst/>
          </a:prstGeom>
          <a:solidFill>
            <a:srgbClr val="990033"/>
          </a:solidFill>
          <a:ln w="15875">
            <a:solidFill>
              <a:srgbClr val="990033"/>
            </a:solidFill>
            <a:round/>
            <a:headEnd type="none" w="sm" len="sm"/>
            <a:tailEnd type="none" w="sm" len="sm"/>
          </a:ln>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759" name="Rectangle 24"/>
          <p:cNvSpPr>
            <a:spLocks noChangeArrowheads="1"/>
          </p:cNvSpPr>
          <p:nvPr/>
        </p:nvSpPr>
        <p:spPr bwMode="auto">
          <a:xfrm>
            <a:off x="4303713" y="1843088"/>
            <a:ext cx="363537" cy="307975"/>
          </a:xfrm>
          <a:prstGeom prst="rect">
            <a:avLst/>
          </a:prstGeom>
          <a:solidFill>
            <a:srgbClr val="FFFFFF"/>
          </a:solidFill>
          <a:ln w="15875">
            <a:solidFill>
              <a:srgbClr val="800080"/>
            </a:solidFill>
            <a:miter lim="800000"/>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760" name="Rectangle 25"/>
          <p:cNvSpPr>
            <a:spLocks noChangeArrowheads="1"/>
          </p:cNvSpPr>
          <p:nvPr/>
        </p:nvSpPr>
        <p:spPr bwMode="auto">
          <a:xfrm>
            <a:off x="4303713" y="2327275"/>
            <a:ext cx="363537" cy="309563"/>
          </a:xfrm>
          <a:prstGeom prst="rect">
            <a:avLst/>
          </a:prstGeom>
          <a:solidFill>
            <a:srgbClr val="FFFFFF"/>
          </a:solidFill>
          <a:ln w="15875">
            <a:solidFill>
              <a:srgbClr val="666699"/>
            </a:solidFill>
            <a:miter lim="800000"/>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761" name="Rectangle 26"/>
          <p:cNvSpPr>
            <a:spLocks noChangeArrowheads="1"/>
          </p:cNvSpPr>
          <p:nvPr/>
        </p:nvSpPr>
        <p:spPr bwMode="auto">
          <a:xfrm>
            <a:off x="4303713" y="2868613"/>
            <a:ext cx="363537" cy="307975"/>
          </a:xfrm>
          <a:prstGeom prst="rect">
            <a:avLst/>
          </a:prstGeom>
          <a:solidFill>
            <a:srgbClr val="FFFFFF"/>
          </a:solidFill>
          <a:ln w="15875">
            <a:solidFill>
              <a:srgbClr val="990033"/>
            </a:solidFill>
            <a:miter lim="800000"/>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74762" name="AutoShape 27"/>
          <p:cNvCxnSpPr>
            <a:cxnSpLocks noChangeShapeType="1"/>
            <a:stCxn id="74756" idx="6"/>
            <a:endCxn id="74759" idx="1"/>
          </p:cNvCxnSpPr>
          <p:nvPr/>
        </p:nvCxnSpPr>
        <p:spPr bwMode="auto">
          <a:xfrm flipV="1">
            <a:off x="3709988" y="1997075"/>
            <a:ext cx="581025" cy="204788"/>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74763" name="AutoShape 28"/>
          <p:cNvCxnSpPr>
            <a:cxnSpLocks noChangeShapeType="1"/>
            <a:stCxn id="74757" idx="6"/>
            <a:endCxn id="74760" idx="1"/>
          </p:cNvCxnSpPr>
          <p:nvPr/>
        </p:nvCxnSpPr>
        <p:spPr bwMode="auto">
          <a:xfrm flipV="1">
            <a:off x="3709988" y="2482850"/>
            <a:ext cx="581025" cy="1588"/>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74764" name="AutoShape 29"/>
          <p:cNvCxnSpPr>
            <a:cxnSpLocks noChangeShapeType="1"/>
            <a:stCxn id="74758" idx="6"/>
            <a:endCxn id="74761" idx="1"/>
          </p:cNvCxnSpPr>
          <p:nvPr/>
        </p:nvCxnSpPr>
        <p:spPr bwMode="auto">
          <a:xfrm>
            <a:off x="3709988" y="2808288"/>
            <a:ext cx="581025" cy="214312"/>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74765" name="Rectangle 30"/>
          <p:cNvSpPr>
            <a:spLocks noChangeArrowheads="1"/>
          </p:cNvSpPr>
          <p:nvPr/>
        </p:nvSpPr>
        <p:spPr bwMode="auto">
          <a:xfrm>
            <a:off x="4443413" y="1646238"/>
            <a:ext cx="363537" cy="307975"/>
          </a:xfrm>
          <a:prstGeom prst="rect">
            <a:avLst/>
          </a:prstGeom>
          <a:solidFill>
            <a:srgbClr val="FFFFFF"/>
          </a:solidFill>
          <a:ln w="15875">
            <a:solidFill>
              <a:srgbClr val="800080"/>
            </a:solidFill>
            <a:miter lim="800000"/>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grpSp>
        <p:nvGrpSpPr>
          <p:cNvPr id="74766" name="Group 31"/>
          <p:cNvGrpSpPr>
            <a:grpSpLocks/>
          </p:cNvGrpSpPr>
          <p:nvPr/>
        </p:nvGrpSpPr>
        <p:grpSpPr bwMode="auto">
          <a:xfrm flipH="1">
            <a:off x="5124450" y="2027238"/>
            <a:ext cx="363538" cy="969962"/>
            <a:chOff x="1296" y="1680"/>
            <a:chExt cx="144" cy="384"/>
          </a:xfrm>
        </p:grpSpPr>
        <p:sp>
          <p:nvSpPr>
            <p:cNvPr id="74792" name="Rectangle 32"/>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793" name="Line 33"/>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794" name="Line 34"/>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grpSp>
      <p:sp>
        <p:nvSpPr>
          <p:cNvPr id="74767" name="Oval 35"/>
          <p:cNvSpPr>
            <a:spLocks noChangeArrowheads="1"/>
          </p:cNvSpPr>
          <p:nvPr/>
        </p:nvSpPr>
        <p:spPr bwMode="auto">
          <a:xfrm flipH="1">
            <a:off x="5245100" y="2149475"/>
            <a:ext cx="122238" cy="120650"/>
          </a:xfrm>
          <a:prstGeom prst="ellipse">
            <a:avLst/>
          </a:prstGeom>
          <a:solidFill>
            <a:srgbClr val="800080"/>
          </a:solidFill>
          <a:ln w="15875">
            <a:solidFill>
              <a:srgbClr val="800080"/>
            </a:solidFill>
            <a:round/>
            <a:headEnd type="none" w="sm" len="sm"/>
            <a:tailEnd type="none" w="sm" len="sm"/>
          </a:ln>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768" name="Oval 36"/>
          <p:cNvSpPr>
            <a:spLocks noChangeArrowheads="1"/>
          </p:cNvSpPr>
          <p:nvPr/>
        </p:nvSpPr>
        <p:spPr bwMode="auto">
          <a:xfrm flipH="1">
            <a:off x="5245100" y="2432050"/>
            <a:ext cx="122238" cy="120650"/>
          </a:xfrm>
          <a:prstGeom prst="ellipse">
            <a:avLst/>
          </a:prstGeom>
          <a:solidFill>
            <a:srgbClr val="666699"/>
          </a:solidFill>
          <a:ln w="15875">
            <a:solidFill>
              <a:srgbClr val="666699"/>
            </a:solidFill>
            <a:round/>
            <a:headEnd type="none" w="sm" len="sm"/>
            <a:tailEnd type="none" w="sm" len="sm"/>
          </a:ln>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769" name="Oval 37"/>
          <p:cNvSpPr>
            <a:spLocks noChangeArrowheads="1"/>
          </p:cNvSpPr>
          <p:nvPr/>
        </p:nvSpPr>
        <p:spPr bwMode="auto">
          <a:xfrm flipH="1">
            <a:off x="5245100" y="2755900"/>
            <a:ext cx="122238" cy="120650"/>
          </a:xfrm>
          <a:prstGeom prst="ellipse">
            <a:avLst/>
          </a:prstGeom>
          <a:solidFill>
            <a:srgbClr val="990033"/>
          </a:solidFill>
          <a:ln w="15875">
            <a:solidFill>
              <a:srgbClr val="990033"/>
            </a:solidFill>
            <a:round/>
            <a:headEnd type="none" w="sm" len="sm"/>
            <a:tailEnd type="none" w="sm" len="sm"/>
          </a:ln>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74770" name="AutoShape 38"/>
          <p:cNvCxnSpPr>
            <a:cxnSpLocks noChangeShapeType="1"/>
            <a:stCxn id="74767" idx="6"/>
            <a:endCxn id="74765" idx="3"/>
          </p:cNvCxnSpPr>
          <p:nvPr/>
        </p:nvCxnSpPr>
        <p:spPr bwMode="auto">
          <a:xfrm flipH="1" flipV="1">
            <a:off x="4814888" y="1800225"/>
            <a:ext cx="423862" cy="407988"/>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74771" name="AutoShape 39"/>
          <p:cNvCxnSpPr>
            <a:cxnSpLocks noChangeShapeType="1"/>
            <a:stCxn id="74768" idx="6"/>
            <a:endCxn id="74785" idx="3"/>
          </p:cNvCxnSpPr>
          <p:nvPr/>
        </p:nvCxnSpPr>
        <p:spPr bwMode="auto">
          <a:xfrm flipH="1" flipV="1">
            <a:off x="4797425" y="2368550"/>
            <a:ext cx="441325" cy="122238"/>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74772" name="AutoShape 40"/>
          <p:cNvCxnSpPr>
            <a:cxnSpLocks noChangeShapeType="1"/>
            <a:stCxn id="74769" idx="6"/>
          </p:cNvCxnSpPr>
          <p:nvPr/>
        </p:nvCxnSpPr>
        <p:spPr bwMode="auto">
          <a:xfrm flipH="1">
            <a:off x="4657725" y="2814638"/>
            <a:ext cx="581025" cy="214312"/>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74773" name="AutoShape 41"/>
          <p:cNvSpPr>
            <a:spLocks noChangeArrowheads="1"/>
          </p:cNvSpPr>
          <p:nvPr/>
        </p:nvSpPr>
        <p:spPr bwMode="auto">
          <a:xfrm>
            <a:off x="2638425" y="2312988"/>
            <a:ext cx="603250" cy="300037"/>
          </a:xfrm>
          <a:prstGeom prst="rightArrow">
            <a:avLst>
              <a:gd name="adj1" fmla="val 50000"/>
              <a:gd name="adj2" fmla="val 50265"/>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774" name="AutoShape 42"/>
          <p:cNvSpPr>
            <a:spLocks noChangeArrowheads="1"/>
          </p:cNvSpPr>
          <p:nvPr/>
        </p:nvSpPr>
        <p:spPr bwMode="auto">
          <a:xfrm>
            <a:off x="5743575" y="2328863"/>
            <a:ext cx="603250" cy="300037"/>
          </a:xfrm>
          <a:prstGeom prst="rightArrow">
            <a:avLst>
              <a:gd name="adj1" fmla="val 50000"/>
              <a:gd name="adj2" fmla="val 50265"/>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775" name="Rectangle 43"/>
          <p:cNvSpPr>
            <a:spLocks noChangeArrowheads="1"/>
          </p:cNvSpPr>
          <p:nvPr/>
        </p:nvSpPr>
        <p:spPr bwMode="auto">
          <a:xfrm>
            <a:off x="6718300" y="2822575"/>
            <a:ext cx="363538" cy="307975"/>
          </a:xfrm>
          <a:prstGeom prst="rect">
            <a:avLst/>
          </a:prstGeom>
          <a:solidFill>
            <a:srgbClr val="FFFFFF"/>
          </a:solidFill>
          <a:ln w="15875">
            <a:solidFill>
              <a:srgbClr val="990033"/>
            </a:solidFill>
            <a:miter lim="800000"/>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776" name="Rectangle 44"/>
          <p:cNvSpPr>
            <a:spLocks noChangeArrowheads="1"/>
          </p:cNvSpPr>
          <p:nvPr/>
        </p:nvSpPr>
        <p:spPr bwMode="auto">
          <a:xfrm>
            <a:off x="6858000" y="1600200"/>
            <a:ext cx="363538" cy="307975"/>
          </a:xfrm>
          <a:prstGeom prst="rect">
            <a:avLst/>
          </a:prstGeom>
          <a:solidFill>
            <a:srgbClr val="FFFFFF"/>
          </a:solidFill>
          <a:ln w="15875">
            <a:solidFill>
              <a:srgbClr val="800080"/>
            </a:solidFill>
            <a:miter lim="800000"/>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grpSp>
        <p:nvGrpSpPr>
          <p:cNvPr id="74777" name="Group 45"/>
          <p:cNvGrpSpPr>
            <a:grpSpLocks/>
          </p:cNvGrpSpPr>
          <p:nvPr/>
        </p:nvGrpSpPr>
        <p:grpSpPr bwMode="auto">
          <a:xfrm flipH="1">
            <a:off x="7539038" y="1981200"/>
            <a:ext cx="363537" cy="969963"/>
            <a:chOff x="1296" y="1680"/>
            <a:chExt cx="144" cy="384"/>
          </a:xfrm>
        </p:grpSpPr>
        <p:sp>
          <p:nvSpPr>
            <p:cNvPr id="74789" name="Rectangle 46"/>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790" name="Line 47"/>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791" name="Line 48"/>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grpSp>
      <p:sp>
        <p:nvSpPr>
          <p:cNvPr id="74778" name="Oval 49"/>
          <p:cNvSpPr>
            <a:spLocks noChangeArrowheads="1"/>
          </p:cNvSpPr>
          <p:nvPr/>
        </p:nvSpPr>
        <p:spPr bwMode="auto">
          <a:xfrm flipH="1">
            <a:off x="7659688" y="2103438"/>
            <a:ext cx="122237" cy="120650"/>
          </a:xfrm>
          <a:prstGeom prst="ellipse">
            <a:avLst/>
          </a:prstGeom>
          <a:solidFill>
            <a:srgbClr val="800080"/>
          </a:solidFill>
          <a:ln w="15875">
            <a:solidFill>
              <a:srgbClr val="800080"/>
            </a:solidFill>
            <a:round/>
            <a:headEnd type="none" w="sm" len="sm"/>
            <a:tailEnd type="none" w="sm" len="sm"/>
          </a:ln>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779" name="Oval 50"/>
          <p:cNvSpPr>
            <a:spLocks noChangeArrowheads="1"/>
          </p:cNvSpPr>
          <p:nvPr/>
        </p:nvSpPr>
        <p:spPr bwMode="auto">
          <a:xfrm flipH="1">
            <a:off x="7659688" y="2709863"/>
            <a:ext cx="122237" cy="120650"/>
          </a:xfrm>
          <a:prstGeom prst="ellipse">
            <a:avLst/>
          </a:prstGeom>
          <a:solidFill>
            <a:srgbClr val="990033"/>
          </a:solidFill>
          <a:ln w="15875">
            <a:solidFill>
              <a:srgbClr val="990033"/>
            </a:solidFill>
            <a:round/>
            <a:headEnd type="none" w="sm" len="sm"/>
            <a:tailEnd type="none" w="sm" len="sm"/>
          </a:ln>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74780" name="AutoShape 51"/>
          <p:cNvCxnSpPr>
            <a:cxnSpLocks noChangeShapeType="1"/>
            <a:stCxn id="74778" idx="6"/>
            <a:endCxn id="74776" idx="3"/>
          </p:cNvCxnSpPr>
          <p:nvPr/>
        </p:nvCxnSpPr>
        <p:spPr bwMode="auto">
          <a:xfrm flipH="1" flipV="1">
            <a:off x="7229475" y="1754188"/>
            <a:ext cx="423863" cy="407987"/>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74781" name="AutoShape 52"/>
          <p:cNvCxnSpPr>
            <a:cxnSpLocks noChangeShapeType="1"/>
            <a:stCxn id="74779" idx="6"/>
          </p:cNvCxnSpPr>
          <p:nvPr/>
        </p:nvCxnSpPr>
        <p:spPr bwMode="auto">
          <a:xfrm flipH="1">
            <a:off x="7072313" y="2768600"/>
            <a:ext cx="581025" cy="214313"/>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74782" name="Rectangle 53"/>
          <p:cNvSpPr>
            <a:spLocks noChangeArrowheads="1"/>
          </p:cNvSpPr>
          <p:nvPr/>
        </p:nvSpPr>
        <p:spPr bwMode="auto">
          <a:xfrm>
            <a:off x="368300" y="3446463"/>
            <a:ext cx="2867025"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1. Starting point:</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modify purple/grey blocks</a:t>
            </a:r>
          </a:p>
        </p:txBody>
      </p:sp>
      <p:sp>
        <p:nvSpPr>
          <p:cNvPr id="74783" name="Rectangle 54"/>
          <p:cNvSpPr>
            <a:spLocks noChangeArrowheads="1"/>
          </p:cNvSpPr>
          <p:nvPr/>
        </p:nvSpPr>
        <p:spPr bwMode="auto">
          <a:xfrm>
            <a:off x="3119864" y="3451909"/>
            <a:ext cx="2976136"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2. </a:t>
            </a:r>
            <a:r>
              <a:rPr lang="en-US" sz="1800" dirty="0">
                <a:solidFill>
                  <a:srgbClr val="003367"/>
                </a:solidFill>
              </a:rPr>
              <a:t>W</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rite new blocks to disk.</a:t>
            </a:r>
          </a:p>
          <a:p>
            <a:pPr marL="0" marR="0" lvl="0" indent="0" algn="ctr" defTabSz="457200" rtl="0" eaLnBrk="1" fontAlgn="base" latinLnBrk="0" hangingPunct="1">
              <a:lnSpc>
                <a:spcPct val="100000"/>
              </a:lnSpc>
              <a:spcBef>
                <a:spcPct val="0"/>
              </a:spcBef>
              <a:spcAft>
                <a:spcPct val="0"/>
              </a:spcAft>
              <a:buClrTx/>
              <a:buSzTx/>
              <a:buFontTx/>
              <a:buNone/>
              <a:tabLst/>
              <a:defRPr/>
            </a:pPr>
            <a:r>
              <a:rPr lang="en-US" sz="1800" dirty="0">
                <a:solidFill>
                  <a:srgbClr val="003367"/>
                </a:solidFill>
              </a:rPr>
              <a:t>P</a:t>
            </a:r>
            <a:r>
              <a:rPr kumimoji="0" lang="en-US" sz="1800" b="0" i="0" u="none" strike="noStrike" kern="1200" cap="none" spc="0" normalizeH="0" baseline="0" noProof="0" dirty="0" err="1">
                <a:ln>
                  <a:noFill/>
                </a:ln>
                <a:solidFill>
                  <a:srgbClr val="003367"/>
                </a:solidFill>
                <a:effectLst/>
                <a:uLnTx/>
                <a:uFillTx/>
                <a:latin typeface="Arial" charset="0"/>
                <a:ea typeface="ＭＳ Ｐゴシック" charset="0"/>
              </a:rPr>
              <a:t>repare</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 new block map</a:t>
            </a:r>
          </a:p>
        </p:txBody>
      </p:sp>
      <p:sp>
        <p:nvSpPr>
          <p:cNvPr id="74784" name="Rectangle 55"/>
          <p:cNvSpPr>
            <a:spLocks noChangeArrowheads="1"/>
          </p:cNvSpPr>
          <p:nvPr/>
        </p:nvSpPr>
        <p:spPr bwMode="auto">
          <a:xfrm>
            <a:off x="6054481" y="3467100"/>
            <a:ext cx="2578591"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3. Write new block map</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a:t>
            </a: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atomic commit</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and free old blocks</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(optional).</a:t>
            </a:r>
          </a:p>
        </p:txBody>
      </p:sp>
      <p:sp>
        <p:nvSpPr>
          <p:cNvPr id="74785" name="Rectangle 56"/>
          <p:cNvSpPr>
            <a:spLocks noChangeArrowheads="1"/>
          </p:cNvSpPr>
          <p:nvPr/>
        </p:nvSpPr>
        <p:spPr bwMode="auto">
          <a:xfrm>
            <a:off x="4425950" y="2212975"/>
            <a:ext cx="363538" cy="309563"/>
          </a:xfrm>
          <a:prstGeom prst="rect">
            <a:avLst/>
          </a:prstGeom>
          <a:solidFill>
            <a:srgbClr val="FFFFFF"/>
          </a:solidFill>
          <a:ln w="15875">
            <a:solidFill>
              <a:srgbClr val="666699"/>
            </a:solidFill>
            <a:miter lim="800000"/>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74786" name="Oval 57"/>
          <p:cNvSpPr>
            <a:spLocks noChangeArrowheads="1"/>
          </p:cNvSpPr>
          <p:nvPr/>
        </p:nvSpPr>
        <p:spPr bwMode="auto">
          <a:xfrm flipH="1">
            <a:off x="7653338" y="2409825"/>
            <a:ext cx="122237" cy="120650"/>
          </a:xfrm>
          <a:prstGeom prst="ellipse">
            <a:avLst/>
          </a:prstGeom>
          <a:solidFill>
            <a:srgbClr val="666699"/>
          </a:solidFill>
          <a:ln w="15875">
            <a:solidFill>
              <a:srgbClr val="666699"/>
            </a:solidFill>
            <a:round/>
            <a:headEnd type="none" w="sm" len="sm"/>
            <a:tailEnd type="none" w="sm" len="sm"/>
          </a:ln>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74787" name="AutoShape 58"/>
          <p:cNvCxnSpPr>
            <a:cxnSpLocks noChangeShapeType="1"/>
            <a:stCxn id="74786" idx="6"/>
            <a:endCxn id="74788" idx="3"/>
          </p:cNvCxnSpPr>
          <p:nvPr/>
        </p:nvCxnSpPr>
        <p:spPr bwMode="auto">
          <a:xfrm flipH="1" flipV="1">
            <a:off x="7205663" y="2346325"/>
            <a:ext cx="441325" cy="122238"/>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74788" name="Rectangle 59"/>
          <p:cNvSpPr>
            <a:spLocks noChangeArrowheads="1"/>
          </p:cNvSpPr>
          <p:nvPr/>
        </p:nvSpPr>
        <p:spPr bwMode="auto">
          <a:xfrm>
            <a:off x="6834188" y="2190750"/>
            <a:ext cx="363537" cy="309563"/>
          </a:xfrm>
          <a:prstGeom prst="rect">
            <a:avLst/>
          </a:prstGeom>
          <a:solidFill>
            <a:srgbClr val="FFFFFF"/>
          </a:solidFill>
          <a:ln w="15875">
            <a:solidFill>
              <a:srgbClr val="666699"/>
            </a:solidFill>
            <a:miter lim="800000"/>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60" name="TextBox 5"/>
          <p:cNvSpPr txBox="1">
            <a:spLocks noChangeArrowheads="1"/>
          </p:cNvSpPr>
          <p:nvPr/>
        </p:nvSpPr>
        <p:spPr bwMode="auto">
          <a:xfrm>
            <a:off x="152401" y="5228272"/>
            <a:ext cx="8915399"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666666"/>
                </a:solidFill>
                <a:effectLst/>
                <a:uLnTx/>
                <a:uFillTx/>
                <a:latin typeface="Arial" charset="0"/>
                <a:ea typeface="ＭＳ Ｐゴシック" charset="0"/>
                <a:cs typeface="Arial" charset="0"/>
              </a:rPr>
              <a:t>Just to spell it out</a:t>
            </a:r>
            <a:r>
              <a:rPr kumimoji="0" lang="en-US" sz="1800" b="0" i="0" u="none" strike="noStrike" kern="1200" cap="none" spc="0" normalizeH="0" baseline="0" noProof="0" dirty="0">
                <a:ln>
                  <a:noFill/>
                </a:ln>
                <a:solidFill>
                  <a:srgbClr val="666666"/>
                </a:solidFill>
                <a:effectLst/>
                <a:uLnTx/>
                <a:uFillTx/>
                <a:latin typeface="Arial" charset="0"/>
                <a:ea typeface="ＭＳ Ｐゴシック" charset="0"/>
                <a:cs typeface="Arial" charset="0"/>
              </a:rPr>
              <a:t>: if the system crashes before step 3, then the update fails, but the previous version is still intact.  To abort the failed update we just need to free any blocks written in step 2.  Step 3 completes the update: it replaces the old map with the new.  Because it is a single disk write, the system cannot fail “in the middle”: it either completes or it does not: it is atomic.  Once it is complete, the new data is safe.</a:t>
            </a:r>
          </a:p>
        </p:txBody>
      </p:sp>
      <p:sp>
        <p:nvSpPr>
          <p:cNvPr id="62" name="Rectangle 53"/>
          <p:cNvSpPr>
            <a:spLocks noChangeArrowheads="1"/>
          </p:cNvSpPr>
          <p:nvPr/>
        </p:nvSpPr>
        <p:spPr bwMode="auto">
          <a:xfrm>
            <a:off x="990600" y="4306669"/>
            <a:ext cx="49530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Shadowing is a basic technique for atomic commit and recovery.  </a:t>
            </a:r>
          </a:p>
        </p:txBody>
      </p:sp>
    </p:spTree>
    <p:extLst>
      <p:ext uri="{BB962C8B-B14F-4D97-AF65-F5344CB8AC3E}">
        <p14:creationId xmlns:p14="http://schemas.microsoft.com/office/powerpoint/2010/main" val="1280107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FE35A5-A5BF-1640-84CA-ADC88B02A6E8}"/>
              </a:ext>
            </a:extLst>
          </p:cNvPr>
          <p:cNvSpPr>
            <a:spLocks noGrp="1"/>
          </p:cNvSpPr>
          <p:nvPr>
            <p:ph type="title"/>
          </p:nvPr>
        </p:nvSpPr>
        <p:spPr/>
        <p:txBody>
          <a:bodyPr/>
          <a:lstStyle/>
          <a:p>
            <a:r>
              <a:rPr lang="en-US" dirty="0"/>
              <a:t>WAFL</a:t>
            </a:r>
          </a:p>
        </p:txBody>
      </p:sp>
      <p:sp>
        <p:nvSpPr>
          <p:cNvPr id="4" name="Content Placeholder 3">
            <a:extLst>
              <a:ext uri="{FF2B5EF4-FFF2-40B4-BE49-F238E27FC236}">
                <a16:creationId xmlns:a16="http://schemas.microsoft.com/office/drawing/2014/main" id="{2AE0583B-2F47-294A-9438-77B1E0A66412}"/>
              </a:ext>
            </a:extLst>
          </p:cNvPr>
          <p:cNvSpPr>
            <a:spLocks noGrp="1"/>
          </p:cNvSpPr>
          <p:nvPr>
            <p:ph idx="1"/>
          </p:nvPr>
        </p:nvSpPr>
        <p:spPr/>
        <p:txBody>
          <a:bodyPr/>
          <a:lstStyle/>
          <a:p>
            <a:r>
              <a:rPr lang="en-US" dirty="0"/>
              <a:t>State-of-the-art industrial-strength file system.</a:t>
            </a:r>
          </a:p>
          <a:p>
            <a:r>
              <a:rPr lang="en-US" dirty="0"/>
              <a:t>Proprietary to NetApp Inc. filers.  In use since 1995.</a:t>
            </a:r>
          </a:p>
          <a:p>
            <a:r>
              <a:rPr lang="en-US" dirty="0"/>
              <a:t>Entire on-disk file system is organized as a tree.</a:t>
            </a:r>
          </a:p>
          <a:p>
            <a:r>
              <a:rPr lang="en-US" dirty="0"/>
              <a:t>Any block can live anywhere: just branch the tree.</a:t>
            </a:r>
          </a:p>
          <a:p>
            <a:r>
              <a:rPr lang="en-US" dirty="0"/>
              <a:t>When writing a block, move it and update the tree.</a:t>
            </a:r>
          </a:p>
          <a:p>
            <a:r>
              <a:rPr lang="en-US" dirty="0"/>
              <a:t>Atomic updates to the root of the tree.  (Shadowing)</a:t>
            </a:r>
          </a:p>
          <a:p>
            <a:r>
              <a:rPr lang="en-US" b="1" dirty="0"/>
              <a:t>W</a:t>
            </a:r>
            <a:r>
              <a:rPr lang="en-US" dirty="0"/>
              <a:t>rite </a:t>
            </a:r>
            <a:r>
              <a:rPr lang="en-US" b="1" dirty="0"/>
              <a:t>A</a:t>
            </a:r>
            <a:r>
              <a:rPr lang="en-US" dirty="0"/>
              <a:t>nywhere </a:t>
            </a:r>
            <a:r>
              <a:rPr lang="en-US" b="1" dirty="0"/>
              <a:t>F</a:t>
            </a:r>
            <a:r>
              <a:rPr lang="en-US" dirty="0"/>
              <a:t>ile </a:t>
            </a:r>
            <a:r>
              <a:rPr lang="en-US" b="1" dirty="0"/>
              <a:t>L</a:t>
            </a:r>
            <a:r>
              <a:rPr lang="en-US" dirty="0"/>
              <a:t>ayout</a:t>
            </a:r>
          </a:p>
          <a:p>
            <a:r>
              <a:rPr lang="en-US" dirty="0"/>
              <a:t>Save snapshots frequently as directories, so that users or operators can recover data by “cd yesterday”.</a:t>
            </a:r>
          </a:p>
        </p:txBody>
      </p:sp>
    </p:spTree>
    <p:extLst>
      <p:ext uri="{BB962C8B-B14F-4D97-AF65-F5344CB8AC3E}">
        <p14:creationId xmlns:p14="http://schemas.microsoft.com/office/powerpoint/2010/main" val="1693289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defRPr/>
            </a:pPr>
            <a:r>
              <a:rPr lang="en-US" dirty="0">
                <a:latin typeface="+mn-lt"/>
                <a:ea typeface="ＭＳ Ｐゴシック" charset="0"/>
                <a:cs typeface="ＭＳ Ｐゴシック" charset="0"/>
              </a:rPr>
              <a:t>WAFL Snapshots</a:t>
            </a:r>
          </a:p>
        </p:txBody>
      </p:sp>
      <p:pic>
        <p:nvPicPr>
          <p:cNvPr id="77826" name="Picture 3" descr="C:\Documents and Settings\Jeff\Desktop\210-02\wafl_snapsh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13" y="1668463"/>
            <a:ext cx="8008937" cy="2897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7827" name="Rectangle 4"/>
          <p:cNvSpPr>
            <a:spLocks noChangeArrowheads="1"/>
          </p:cNvSpPr>
          <p:nvPr/>
        </p:nvSpPr>
        <p:spPr bwMode="auto">
          <a:xfrm>
            <a:off x="771525" y="5068888"/>
            <a:ext cx="7915275" cy="1200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p>
            <a:r>
              <a:rPr lang="en-US" dirty="0">
                <a:solidFill>
                  <a:srgbClr val="333399"/>
                </a:solidFill>
              </a:rPr>
              <a:t>The snapshot mechanism is used for user-accessible snapshots and for transient “consistency points”.</a:t>
            </a:r>
          </a:p>
          <a:p>
            <a:endParaRPr lang="en-US" dirty="0">
              <a:solidFill>
                <a:srgbClr val="800080"/>
              </a:solidFill>
            </a:endParaRPr>
          </a:p>
        </p:txBody>
      </p:sp>
      <p:sp>
        <p:nvSpPr>
          <p:cNvPr id="2" name="Rectangle 1">
            <a:extLst>
              <a:ext uri="{FF2B5EF4-FFF2-40B4-BE49-F238E27FC236}">
                <a16:creationId xmlns:a16="http://schemas.microsoft.com/office/drawing/2014/main" id="{F1D41F56-C590-9A46-9AF7-CA0313A6404D}"/>
              </a:ext>
            </a:extLst>
          </p:cNvPr>
          <p:cNvSpPr/>
          <p:nvPr/>
        </p:nvSpPr>
        <p:spPr>
          <a:xfrm>
            <a:off x="802391" y="6099939"/>
            <a:ext cx="4572000" cy="338554"/>
          </a:xfrm>
          <a:prstGeom prst="rect">
            <a:avLst/>
          </a:prstGeom>
        </p:spPr>
        <p:txBody>
          <a:bodyPr>
            <a:spAutoFit/>
          </a:bodyPr>
          <a:lstStyle/>
          <a:p>
            <a:r>
              <a:rPr lang="en-US" sz="800" dirty="0">
                <a:latin typeface="URWPalladioL"/>
              </a:rPr>
              <a:t>[HLM94] “File System Design for an NFS File Server Appliance” by Dave </a:t>
            </a:r>
            <a:r>
              <a:rPr lang="en-US" sz="800" dirty="0" err="1">
                <a:latin typeface="URWPalladioL"/>
              </a:rPr>
              <a:t>Hitz</a:t>
            </a:r>
            <a:r>
              <a:rPr lang="en-US" sz="800" dirty="0">
                <a:latin typeface="URWPalladioL"/>
              </a:rPr>
              <a:t>, James Lau, Michael Malcolm. USENIX Winter 1994, San Francisco, California, 1994. </a:t>
            </a:r>
            <a:endParaRPr lang="en-US" dirty="0"/>
          </a:p>
        </p:txBody>
      </p:sp>
    </p:spTree>
    <p:extLst>
      <p:ext uri="{BB962C8B-B14F-4D97-AF65-F5344CB8AC3E}">
        <p14:creationId xmlns:p14="http://schemas.microsoft.com/office/powerpoint/2010/main" val="2923298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a:defRPr/>
            </a:pPr>
            <a:r>
              <a:rPr lang="en-US" sz="3600" dirty="0">
                <a:latin typeface="+mj-lt"/>
                <a:ea typeface="ＭＳ Ｐゴシック" charset="0"/>
                <a:cs typeface="ＭＳ Ｐゴシック" charset="0"/>
              </a:rPr>
              <a:t>On-disk metadata structures </a:t>
            </a:r>
            <a:br>
              <a:rPr lang="en-US" sz="3600" dirty="0">
                <a:latin typeface="+mj-lt"/>
                <a:ea typeface="ＭＳ Ｐゴシック" charset="0"/>
                <a:cs typeface="ＭＳ Ｐゴシック" charset="0"/>
              </a:rPr>
            </a:br>
            <a:r>
              <a:rPr lang="en-US" sz="3200" dirty="0">
                <a:ea typeface="ＭＳ Ｐゴシック" charset="0"/>
                <a:cs typeface="ＭＳ Ｐゴシック" charset="0"/>
              </a:rPr>
              <a:t>Write Anywhere File Layout (WAFL)</a:t>
            </a:r>
            <a:endParaRPr lang="en-US" sz="3200" dirty="0">
              <a:latin typeface="+mj-lt"/>
              <a:ea typeface="ＭＳ Ｐゴシック" charset="0"/>
              <a:cs typeface="ＭＳ Ｐゴシック" charset="0"/>
            </a:endParaRPr>
          </a:p>
        </p:txBody>
      </p:sp>
      <p:pic>
        <p:nvPicPr>
          <p:cNvPr id="6656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17638"/>
            <a:ext cx="8915400" cy="5203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457200" y="1587500"/>
            <a:ext cx="1208709" cy="1536700"/>
          </a:xfrm>
          <a:prstGeom prst="rect">
            <a:avLst/>
          </a:prstGeom>
        </p:spPr>
      </p:pic>
      <p:sp>
        <p:nvSpPr>
          <p:cNvPr id="5" name="Text Box 56"/>
          <p:cNvSpPr txBox="1">
            <a:spLocks noChangeArrowheads="1"/>
          </p:cNvSpPr>
          <p:nvPr/>
        </p:nvSpPr>
        <p:spPr bwMode="auto">
          <a:xfrm>
            <a:off x="1927560" y="2362200"/>
            <a:ext cx="14252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defTabSz="914400" eaLnBrk="1" hangingPunct="1">
              <a:defRPr/>
            </a:pPr>
            <a:r>
              <a:rPr lang="en-US" sz="2000" dirty="0">
                <a:solidFill>
                  <a:srgbClr val="000000"/>
                </a:solidFill>
              </a:rPr>
              <a:t>Root </a:t>
            </a:r>
            <a:r>
              <a:rPr lang="en-US" sz="2000" dirty="0" err="1">
                <a:solidFill>
                  <a:srgbClr val="000000"/>
                </a:solidFill>
              </a:rPr>
              <a:t>inode</a:t>
            </a:r>
            <a:endParaRPr lang="en-US" sz="2000" dirty="0">
              <a:solidFill>
                <a:srgbClr val="000000"/>
              </a:solidFill>
            </a:endParaRPr>
          </a:p>
        </p:txBody>
      </p:sp>
      <p:sp>
        <p:nvSpPr>
          <p:cNvPr id="6" name="Text Box 56"/>
          <p:cNvSpPr txBox="1">
            <a:spLocks noChangeArrowheads="1"/>
          </p:cNvSpPr>
          <p:nvPr/>
        </p:nvSpPr>
        <p:spPr bwMode="auto">
          <a:xfrm>
            <a:off x="152400" y="3352800"/>
            <a:ext cx="2133600"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algn="ctr" eaLnBrk="0" fontAlgn="base" hangingPunct="0">
              <a:spcBef>
                <a:spcPct val="0"/>
              </a:spcBef>
              <a:spcAft>
                <a:spcPct val="0"/>
              </a:spcAft>
              <a:defRPr>
                <a:solidFill>
                  <a:schemeClr val="tx1"/>
                </a:solidFill>
                <a:latin typeface="Arial" charset="0"/>
                <a:ea typeface="ＭＳ Ｐゴシック" charset="0"/>
              </a:defRPr>
            </a:lvl6pPr>
            <a:lvl7pPr marL="2971800" indent="-228600" algn="ctr" eaLnBrk="0" fontAlgn="base" hangingPunct="0">
              <a:spcBef>
                <a:spcPct val="0"/>
              </a:spcBef>
              <a:spcAft>
                <a:spcPct val="0"/>
              </a:spcAft>
              <a:defRPr>
                <a:solidFill>
                  <a:schemeClr val="tx1"/>
                </a:solidFill>
                <a:latin typeface="Arial" charset="0"/>
                <a:ea typeface="ＭＳ Ｐゴシック" charset="0"/>
              </a:defRPr>
            </a:lvl7pPr>
            <a:lvl8pPr marL="3429000" indent="-228600" algn="ctr" eaLnBrk="0" fontAlgn="base" hangingPunct="0">
              <a:spcBef>
                <a:spcPct val="0"/>
              </a:spcBef>
              <a:spcAft>
                <a:spcPct val="0"/>
              </a:spcAft>
              <a:defRPr>
                <a:solidFill>
                  <a:schemeClr val="tx1"/>
                </a:solidFill>
                <a:latin typeface="Arial" charset="0"/>
                <a:ea typeface="ＭＳ Ｐゴシック" charset="0"/>
              </a:defRPr>
            </a:lvl8pPr>
            <a:lvl9pPr marL="3886200" indent="-228600" algn="ctr" eaLnBrk="0" fontAlgn="base" hangingPunct="0">
              <a:spcBef>
                <a:spcPct val="0"/>
              </a:spcBef>
              <a:spcAft>
                <a:spcPct val="0"/>
              </a:spcAft>
              <a:defRPr>
                <a:solidFill>
                  <a:schemeClr val="tx1"/>
                </a:solidFill>
                <a:latin typeface="Arial" charset="0"/>
                <a:ea typeface="ＭＳ Ｐゴシック" charset="0"/>
              </a:defRPr>
            </a:lvl9pPr>
          </a:lstStyle>
          <a:p>
            <a:pPr defTabSz="914400" eaLnBrk="1" hangingPunct="1">
              <a:defRPr/>
            </a:pPr>
            <a:r>
              <a:rPr lang="en-US" sz="1600" dirty="0" err="1">
                <a:solidFill>
                  <a:srgbClr val="000000"/>
                </a:solidFill>
              </a:rPr>
              <a:t>Inodes</a:t>
            </a:r>
            <a:r>
              <a:rPr lang="en-US" sz="1600" dirty="0">
                <a:solidFill>
                  <a:srgbClr val="000000"/>
                </a:solidFill>
              </a:rPr>
              <a:t> for user files and directories</a:t>
            </a:r>
          </a:p>
        </p:txBody>
      </p:sp>
    </p:spTree>
    <p:extLst>
      <p:ext uri="{BB962C8B-B14F-4D97-AF65-F5344CB8AC3E}">
        <p14:creationId xmlns:p14="http://schemas.microsoft.com/office/powerpoint/2010/main" val="1742959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pPr eaLnBrk="1" hangingPunct="1"/>
            <a:r>
              <a:rPr lang="en-US" sz="3600" dirty="0">
                <a:latin typeface="Arial" charset="0"/>
                <a:ea typeface="ＭＳ Ｐゴシック" charset="0"/>
                <a:cs typeface="Arial" charset="0"/>
              </a:rPr>
              <a:t>Logging/Journaling</a:t>
            </a:r>
          </a:p>
        </p:txBody>
      </p:sp>
      <p:sp>
        <p:nvSpPr>
          <p:cNvPr id="86018" name="Rectangle 3"/>
          <p:cNvSpPr>
            <a:spLocks noGrp="1" noChangeArrowheads="1"/>
          </p:cNvSpPr>
          <p:nvPr>
            <p:ph type="body" idx="1"/>
          </p:nvPr>
        </p:nvSpPr>
        <p:spPr>
          <a:xfrm>
            <a:off x="533400" y="1371600"/>
            <a:ext cx="8229600" cy="4491038"/>
          </a:xfrm>
        </p:spPr>
        <p:txBody>
          <a:bodyPr/>
          <a:lstStyle/>
          <a:p>
            <a:pPr eaLnBrk="1" hangingPunct="1">
              <a:lnSpc>
                <a:spcPct val="90000"/>
              </a:lnSpc>
            </a:pPr>
            <a:r>
              <a:rPr lang="en-US" sz="2400" dirty="0">
                <a:solidFill>
                  <a:srgbClr val="800000"/>
                </a:solidFill>
                <a:latin typeface="Arial" charset="0"/>
                <a:ea typeface="ＭＳ Ｐゴシック" charset="0"/>
                <a:cs typeface="Arial" charset="0"/>
              </a:rPr>
              <a:t>Logging</a:t>
            </a:r>
            <a:r>
              <a:rPr lang="en-US" sz="2400" b="0" dirty="0">
                <a:solidFill>
                  <a:srgbClr val="800000"/>
                </a:solidFill>
                <a:latin typeface="Arial" charset="0"/>
                <a:ea typeface="ＭＳ Ｐゴシック" charset="0"/>
                <a:cs typeface="Arial" charset="0"/>
              </a:rPr>
              <a:t> </a:t>
            </a:r>
            <a:r>
              <a:rPr lang="en-US" sz="2400" b="0" dirty="0">
                <a:latin typeface="Arial" charset="0"/>
                <a:ea typeface="ＭＳ Ｐゴシック" charset="0"/>
                <a:cs typeface="Arial" charset="0"/>
              </a:rPr>
              <a:t>is widely used for database systems, and for metadata writes in “</a:t>
            </a:r>
            <a:r>
              <a:rPr lang="en-US" sz="2400" dirty="0">
                <a:solidFill>
                  <a:srgbClr val="800000"/>
                </a:solidFill>
                <a:latin typeface="Arial" charset="0"/>
                <a:ea typeface="ＭＳ Ｐゴシック" charset="0"/>
                <a:cs typeface="Arial" charset="0"/>
              </a:rPr>
              <a:t>journaling</a:t>
            </a:r>
            <a:r>
              <a:rPr lang="en-US" sz="2400" b="0" dirty="0">
                <a:latin typeface="Arial" charset="0"/>
                <a:ea typeface="ＭＳ Ｐゴシック" charset="0"/>
                <a:cs typeface="Arial" charset="0"/>
              </a:rPr>
              <a:t>” file systems. </a:t>
            </a:r>
            <a:endParaRPr lang="en-US" sz="2000" b="0" dirty="0">
              <a:latin typeface="Arial" charset="0"/>
              <a:ea typeface="ＭＳ Ｐゴシック" charset="0"/>
              <a:cs typeface="Arial" charset="0"/>
            </a:endParaRPr>
          </a:p>
          <a:p>
            <a:pPr eaLnBrk="1" hangingPunct="1">
              <a:lnSpc>
                <a:spcPct val="90000"/>
              </a:lnSpc>
            </a:pPr>
            <a:r>
              <a:rPr lang="en-US" sz="2400" b="0" u="sng" dirty="0">
                <a:latin typeface="Arial" charset="0"/>
                <a:ea typeface="ＭＳ Ｐゴシック" charset="0"/>
                <a:cs typeface="Arial" charset="0"/>
              </a:rPr>
              <a:t>Key idea</a:t>
            </a:r>
            <a:r>
              <a:rPr lang="en-US" sz="2400" b="0" dirty="0">
                <a:latin typeface="Arial" charset="0"/>
                <a:ea typeface="ＭＳ Ｐゴシック" charset="0"/>
                <a:cs typeface="Arial" charset="0"/>
              </a:rPr>
              <a:t>: record updates in a sequential </a:t>
            </a:r>
            <a:r>
              <a:rPr lang="en-US" sz="2400" dirty="0">
                <a:solidFill>
                  <a:srgbClr val="651222"/>
                </a:solidFill>
                <a:latin typeface="Arial" charset="0"/>
                <a:ea typeface="ＭＳ Ｐゴシック" charset="0"/>
                <a:cs typeface="Arial" charset="0"/>
              </a:rPr>
              <a:t>log </a:t>
            </a:r>
            <a:r>
              <a:rPr lang="en-US" sz="2400" b="0" dirty="0">
                <a:latin typeface="Arial" charset="0"/>
                <a:ea typeface="ＭＳ Ｐゴシック" charset="0"/>
                <a:cs typeface="Arial" charset="0"/>
              </a:rPr>
              <a:t>as they are made.  The log is a file on disk.</a:t>
            </a:r>
          </a:p>
          <a:p>
            <a:pPr lvl="1" eaLnBrk="1" hangingPunct="1">
              <a:lnSpc>
                <a:spcPct val="90000"/>
              </a:lnSpc>
            </a:pPr>
            <a:r>
              <a:rPr lang="en-US" sz="2000" b="0" dirty="0">
                <a:latin typeface="Arial" charset="0"/>
                <a:ea typeface="ＭＳ Ｐゴシック" charset="0"/>
                <a:cs typeface="Arial" charset="0"/>
              </a:rPr>
              <a:t>Log records are written to the log </a:t>
            </a:r>
            <a:r>
              <a:rPr lang="en-US" sz="2000" b="0" i="1" dirty="0">
                <a:latin typeface="Arial" charset="0"/>
                <a:ea typeface="ＭＳ Ｐゴシック" charset="0"/>
                <a:cs typeface="Arial" charset="0"/>
              </a:rPr>
              <a:t>synchronously</a:t>
            </a:r>
            <a:r>
              <a:rPr lang="en-US" sz="2000" b="0" dirty="0">
                <a:latin typeface="Arial" charset="0"/>
                <a:ea typeface="ＭＳ Ｐゴシック" charset="0"/>
                <a:cs typeface="Arial" charset="0"/>
              </a:rPr>
              <a:t> and </a:t>
            </a:r>
            <a:r>
              <a:rPr lang="en-US" sz="2000" b="0" i="1" dirty="0">
                <a:latin typeface="Arial" charset="0"/>
                <a:ea typeface="ＭＳ Ｐゴシック" charset="0"/>
                <a:cs typeface="Arial" charset="0"/>
              </a:rPr>
              <a:t>sequentially</a:t>
            </a:r>
            <a:r>
              <a:rPr lang="en-US" sz="2000" b="0" dirty="0">
                <a:latin typeface="Arial" charset="0"/>
                <a:ea typeface="ＭＳ Ｐゴシック" charset="0"/>
                <a:cs typeface="Arial" charset="0"/>
              </a:rPr>
              <a:t>: no seeks, and preserves temporal ordering.</a:t>
            </a:r>
          </a:p>
          <a:p>
            <a:pPr lvl="1" eaLnBrk="1" hangingPunct="1">
              <a:lnSpc>
                <a:spcPct val="90000"/>
              </a:lnSpc>
            </a:pPr>
            <a:r>
              <a:rPr lang="en-US" sz="2000" b="0" dirty="0">
                <a:latin typeface="Arial" charset="0"/>
                <a:ea typeface="ＭＳ Ｐゴシック" charset="0"/>
                <a:cs typeface="Arial" charset="0"/>
              </a:rPr>
              <a:t>Each log record write is atomic: each log record is trailed by a marker (e.g., checksum) that says </a:t>
            </a:r>
            <a:r>
              <a:rPr lang="ja-JP" altLang="en-US" sz="2000" b="0" dirty="0">
                <a:latin typeface="Arial" charset="0"/>
                <a:ea typeface="ＭＳ Ｐゴシック" charset="0"/>
                <a:cs typeface="Arial" charset="0"/>
              </a:rPr>
              <a:t>“</a:t>
            </a:r>
            <a:r>
              <a:rPr lang="en-US" altLang="ja-JP" sz="2000" b="0" dirty="0">
                <a:latin typeface="Arial" charset="0"/>
                <a:ea typeface="ＭＳ Ｐゴシック" charset="0"/>
                <a:cs typeface="Arial" charset="0"/>
              </a:rPr>
              <a:t>this log record is complete</a:t>
            </a:r>
            <a:r>
              <a:rPr lang="ja-JP" altLang="en-US" sz="2000" b="0" dirty="0">
                <a:latin typeface="Arial" charset="0"/>
                <a:ea typeface="ＭＳ Ｐゴシック" charset="0"/>
                <a:cs typeface="Arial" charset="0"/>
              </a:rPr>
              <a:t>”</a:t>
            </a:r>
            <a:r>
              <a:rPr lang="en-US" altLang="ja-JP" sz="2000" b="0" dirty="0">
                <a:latin typeface="Arial" charset="0"/>
                <a:ea typeface="ＭＳ Ｐゴシック" charset="0"/>
                <a:cs typeface="Arial" charset="0"/>
              </a:rPr>
              <a:t>.</a:t>
            </a:r>
          </a:p>
          <a:p>
            <a:pPr eaLnBrk="1" hangingPunct="1">
              <a:lnSpc>
                <a:spcPct val="90000"/>
              </a:lnSpc>
            </a:pPr>
            <a:r>
              <a:rPr lang="en-US" sz="2400" dirty="0">
                <a:solidFill>
                  <a:srgbClr val="800000"/>
                </a:solidFill>
                <a:latin typeface="Arial" charset="0"/>
                <a:ea typeface="ＭＳ Ｐゴシック" charset="0"/>
                <a:cs typeface="Arial" charset="0"/>
              </a:rPr>
              <a:t>Commit</a:t>
            </a:r>
            <a:r>
              <a:rPr lang="en-US" sz="2400" b="0" dirty="0">
                <a:solidFill>
                  <a:srgbClr val="800000"/>
                </a:solidFill>
                <a:latin typeface="Arial" charset="0"/>
                <a:ea typeface="ＭＳ Ｐゴシック" charset="0"/>
                <a:cs typeface="Arial" charset="0"/>
              </a:rPr>
              <a:t> </a:t>
            </a:r>
            <a:r>
              <a:rPr lang="en-US" sz="2400" b="0" dirty="0">
                <a:latin typeface="Arial" charset="0"/>
                <a:ea typeface="ＭＳ Ｐゴシック" charset="0"/>
                <a:cs typeface="Arial" charset="0"/>
              </a:rPr>
              <a:t>each group </a:t>
            </a:r>
            <a:r>
              <a:rPr lang="en-US" sz="2400" dirty="0">
                <a:latin typeface="Arial" charset="0"/>
                <a:ea typeface="ＭＳ Ｐゴシック" charset="0"/>
                <a:cs typeface="Arial" charset="0"/>
              </a:rPr>
              <a:t>g</a:t>
            </a:r>
            <a:r>
              <a:rPr lang="en-US" sz="2400" b="0" dirty="0">
                <a:latin typeface="Arial" charset="0"/>
                <a:ea typeface="ＭＳ Ｐゴシック" charset="0"/>
                <a:cs typeface="Arial" charset="0"/>
              </a:rPr>
              <a:t> of related updates </a:t>
            </a:r>
            <a:r>
              <a:rPr lang="en-US" sz="2400" dirty="0">
                <a:solidFill>
                  <a:schemeClr val="accent2"/>
                </a:solidFill>
                <a:latin typeface="Arial" charset="0"/>
                <a:ea typeface="ＭＳ Ｐゴシック" charset="0"/>
                <a:cs typeface="Arial" charset="0"/>
              </a:rPr>
              <a:t>atomically</a:t>
            </a:r>
            <a:r>
              <a:rPr lang="en-US" sz="2400" b="0" dirty="0">
                <a:solidFill>
                  <a:schemeClr val="accent2"/>
                </a:solidFill>
                <a:latin typeface="Arial" charset="0"/>
                <a:ea typeface="ＭＳ Ｐゴシック" charset="0"/>
                <a:cs typeface="Arial" charset="0"/>
              </a:rPr>
              <a:t> </a:t>
            </a:r>
            <a:r>
              <a:rPr lang="en-US" sz="2400" b="0" dirty="0">
                <a:latin typeface="Arial" charset="0"/>
                <a:ea typeface="ＭＳ Ｐゴシック" charset="0"/>
                <a:cs typeface="Arial" charset="0"/>
              </a:rPr>
              <a:t>by writing a single </a:t>
            </a:r>
            <a:r>
              <a:rPr lang="en-US" sz="2400" dirty="0">
                <a:solidFill>
                  <a:srgbClr val="800000"/>
                </a:solidFill>
                <a:latin typeface="Arial" charset="0"/>
                <a:ea typeface="ＭＳ Ｐゴシック" charset="0"/>
                <a:cs typeface="Arial" charset="0"/>
              </a:rPr>
              <a:t>commit record </a:t>
            </a:r>
            <a:r>
              <a:rPr lang="en-US" sz="2400" b="0" dirty="0">
                <a:latin typeface="Arial" charset="0"/>
                <a:ea typeface="ＭＳ Ｐゴシック" charset="0"/>
                <a:cs typeface="Arial" charset="0"/>
              </a:rPr>
              <a:t>to the log: “</a:t>
            </a:r>
            <a:r>
              <a:rPr lang="en-US" sz="2400" dirty="0">
                <a:latin typeface="Arial" charset="0"/>
                <a:ea typeface="ＭＳ Ｐゴシック" charset="0"/>
                <a:cs typeface="Arial" charset="0"/>
              </a:rPr>
              <a:t>commit g</a:t>
            </a:r>
            <a:r>
              <a:rPr lang="en-US" sz="2400" b="0" dirty="0">
                <a:latin typeface="Arial" charset="0"/>
                <a:ea typeface="ＭＳ Ｐゴシック" charset="0"/>
                <a:cs typeface="Arial" charset="0"/>
              </a:rPr>
              <a:t>”.</a:t>
            </a:r>
            <a:endParaRPr lang="en-US" altLang="ja-JP" sz="2000" b="0" dirty="0">
              <a:latin typeface="Arial" charset="0"/>
              <a:ea typeface="ＭＳ Ｐゴシック" charset="0"/>
              <a:cs typeface="Arial" charset="0"/>
            </a:endParaRPr>
          </a:p>
          <a:p>
            <a:pPr lvl="1" eaLnBrk="1" hangingPunct="1">
              <a:lnSpc>
                <a:spcPct val="90000"/>
              </a:lnSpc>
            </a:pPr>
            <a:r>
              <a:rPr lang="en-US" sz="2000" b="0" dirty="0">
                <a:latin typeface="Arial" charset="0"/>
                <a:ea typeface="ＭＳ Ｐゴシック" charset="0"/>
                <a:cs typeface="Arial" charset="0"/>
              </a:rPr>
              <a:t>To recover: scan the log in order, reapply (“replay”) committed updates and/or cancel or roll back updates from any group </a:t>
            </a:r>
            <a:r>
              <a:rPr lang="en-US" sz="2000" dirty="0">
                <a:latin typeface="Arial" charset="0"/>
                <a:ea typeface="ＭＳ Ｐゴシック" charset="0"/>
                <a:cs typeface="Arial" charset="0"/>
              </a:rPr>
              <a:t>g</a:t>
            </a:r>
            <a:r>
              <a:rPr lang="en-US" sz="2000" b="0" dirty="0">
                <a:latin typeface="Arial" charset="0"/>
                <a:ea typeface="ＭＳ Ｐゴシック" charset="0"/>
                <a:cs typeface="Arial" charset="0"/>
              </a:rPr>
              <a:t> that did not commit before the crash.  </a:t>
            </a:r>
          </a:p>
        </p:txBody>
      </p:sp>
    </p:spTree>
    <p:extLst>
      <p:ext uri="{BB962C8B-B14F-4D97-AF65-F5344CB8AC3E}">
        <p14:creationId xmlns:p14="http://schemas.microsoft.com/office/powerpoint/2010/main" val="3976358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r>
              <a:rPr lang="en-US">
                <a:latin typeface="Gill Sans MT" charset="0"/>
                <a:cs typeface="Arial" charset="0"/>
              </a:rPr>
              <a:t>Transactions: logging</a:t>
            </a:r>
          </a:p>
        </p:txBody>
      </p:sp>
      <p:sp>
        <p:nvSpPr>
          <p:cNvPr id="89090" name="Content Placeholder 2"/>
          <p:cNvSpPr>
            <a:spLocks noGrp="1"/>
          </p:cNvSpPr>
          <p:nvPr>
            <p:ph idx="1"/>
          </p:nvPr>
        </p:nvSpPr>
        <p:spPr/>
        <p:txBody>
          <a:bodyPr/>
          <a:lstStyle/>
          <a:p>
            <a:pPr marL="742950" indent="-742950">
              <a:buFont typeface="Gill Sans MT" charset="0"/>
              <a:buAutoNum type="arabicPeriod"/>
            </a:pPr>
            <a:r>
              <a:rPr lang="en-US" sz="2800">
                <a:latin typeface="Gill Sans MT" charset="0"/>
                <a:cs typeface="Arial" charset="0"/>
              </a:rPr>
              <a:t>Begin transaction</a:t>
            </a:r>
          </a:p>
          <a:p>
            <a:pPr marL="742950" indent="-742950">
              <a:buFont typeface="Gill Sans MT" charset="0"/>
              <a:buAutoNum type="arabicPeriod"/>
            </a:pPr>
            <a:r>
              <a:rPr lang="en-US" sz="2800">
                <a:latin typeface="Gill Sans MT" charset="0"/>
                <a:cs typeface="Arial" charset="0"/>
              </a:rPr>
              <a:t>Append info about modifications to a log</a:t>
            </a:r>
          </a:p>
          <a:p>
            <a:pPr marL="742950" indent="-742950">
              <a:buFont typeface="Gill Sans MT" charset="0"/>
              <a:buAutoNum type="arabicPeriod"/>
            </a:pPr>
            <a:r>
              <a:rPr lang="en-US" sz="2800">
                <a:latin typeface="Gill Sans MT" charset="0"/>
                <a:cs typeface="Arial" charset="0"/>
              </a:rPr>
              <a:t>Append </a:t>
            </a:r>
            <a:r>
              <a:rPr lang="ja-JP" altLang="en-US" sz="2800">
                <a:latin typeface="Gill Sans MT" charset="0"/>
                <a:cs typeface="Arial" charset="0"/>
              </a:rPr>
              <a:t>“</a:t>
            </a:r>
            <a:r>
              <a:rPr lang="en-US" altLang="ja-JP" sz="2800">
                <a:latin typeface="Gill Sans MT" charset="0"/>
                <a:cs typeface="Arial" charset="0"/>
              </a:rPr>
              <a:t>commit</a:t>
            </a:r>
            <a:r>
              <a:rPr lang="ja-JP" altLang="en-US" sz="2800">
                <a:latin typeface="Gill Sans MT" charset="0"/>
                <a:cs typeface="Arial" charset="0"/>
              </a:rPr>
              <a:t>”</a:t>
            </a:r>
            <a:r>
              <a:rPr lang="en-US" altLang="ja-JP" sz="2800">
                <a:latin typeface="Gill Sans MT" charset="0"/>
                <a:cs typeface="Arial" charset="0"/>
              </a:rPr>
              <a:t> to log to end x-action</a:t>
            </a:r>
          </a:p>
          <a:p>
            <a:pPr marL="742950" indent="-742950">
              <a:buFont typeface="Gill Sans MT" charset="0"/>
              <a:buAutoNum type="arabicPeriod"/>
            </a:pPr>
            <a:r>
              <a:rPr lang="en-US" sz="2800">
                <a:latin typeface="Gill Sans MT" charset="0"/>
                <a:cs typeface="Arial" charset="0"/>
              </a:rPr>
              <a:t>Write new data to normal database</a:t>
            </a:r>
          </a:p>
          <a:p>
            <a:pPr marL="742950" indent="-742950"/>
            <a:r>
              <a:rPr lang="en-US" sz="2800">
                <a:latin typeface="Gill Sans MT" charset="0"/>
                <a:cs typeface="Arial" charset="0"/>
              </a:rPr>
              <a:t>Single-sector write commits x-action (3)</a:t>
            </a:r>
          </a:p>
          <a:p>
            <a:pPr marL="742950" indent="-742950"/>
            <a:endParaRPr lang="en-US" sz="2800">
              <a:latin typeface="Gill Sans MT" charset="0"/>
              <a:cs typeface="Arial" charset="0"/>
            </a:endParaRPr>
          </a:p>
        </p:txBody>
      </p:sp>
      <p:sp>
        <p:nvSpPr>
          <p:cNvPr id="4" name="Rectangle 3"/>
          <p:cNvSpPr>
            <a:spLocks noChangeArrowheads="1"/>
          </p:cNvSpPr>
          <p:nvPr/>
        </p:nvSpPr>
        <p:spPr bwMode="auto">
          <a:xfrm>
            <a:off x="1295400" y="4419600"/>
            <a:ext cx="6629400" cy="1082675"/>
          </a:xfrm>
          <a:prstGeom prst="rect">
            <a:avLst/>
          </a:prstGeom>
          <a:noFill/>
          <a:ln w="57150">
            <a:solidFill>
              <a:srgbClr val="FFC000"/>
            </a:solidFill>
            <a:round/>
            <a:headEnd type="triangle" w="med" len="med"/>
            <a:tailEnd type="triangle" w="med" len="med"/>
          </a:ln>
          <a:effectLst>
            <a:outerShdw blurRad="63500" dist="38100" dir="2700000" algn="tl" rotWithShape="0">
              <a:srgbClr val="000000">
                <a:alpha val="39999"/>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Arial" charset="0"/>
              <a:ea typeface="Arial" charset="0"/>
              <a:cs typeface="Arial"/>
            </a:endParaRPr>
          </a:p>
        </p:txBody>
      </p:sp>
      <p:sp>
        <p:nvSpPr>
          <p:cNvPr id="6" name="Right Arrow 5"/>
          <p:cNvSpPr>
            <a:spLocks noChangeArrowheads="1"/>
          </p:cNvSpPr>
          <p:nvPr/>
        </p:nvSpPr>
        <p:spPr bwMode="auto">
          <a:xfrm rot="-5400000">
            <a:off x="1638300" y="5464175"/>
            <a:ext cx="609600" cy="685800"/>
          </a:xfrm>
          <a:prstGeom prst="rightArrow">
            <a:avLst>
              <a:gd name="adj1" fmla="val 50000"/>
              <a:gd name="adj2" fmla="val 50000"/>
            </a:avLst>
          </a:prstGeom>
          <a:solidFill>
            <a:srgbClr val="FFFF00"/>
          </a:solidFill>
          <a:ln w="57150">
            <a:solidFill>
              <a:srgbClr val="FFC000"/>
            </a:solidFill>
            <a:round/>
            <a:headEnd type="triangle" w="med" len="med"/>
            <a:tailEnd type="triangle" w="med" len="med"/>
          </a:ln>
          <a:effectLst>
            <a:outerShdw blurRad="63500" dist="38100" dir="2700000" algn="tl" rotWithShape="0">
              <a:srgbClr val="000000">
                <a:alpha val="39999"/>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Arial" charset="0"/>
              <a:ea typeface="Arial" charset="0"/>
              <a:cs typeface="Arial"/>
            </a:endParaRPr>
          </a:p>
        </p:txBody>
      </p:sp>
      <p:sp>
        <p:nvSpPr>
          <p:cNvPr id="12" name="Right Arrow 11"/>
          <p:cNvSpPr>
            <a:spLocks noChangeArrowheads="1"/>
          </p:cNvSpPr>
          <p:nvPr/>
        </p:nvSpPr>
        <p:spPr bwMode="auto">
          <a:xfrm rot="-5400000">
            <a:off x="2247900" y="5464175"/>
            <a:ext cx="609600" cy="685800"/>
          </a:xfrm>
          <a:prstGeom prst="rightArrow">
            <a:avLst>
              <a:gd name="adj1" fmla="val 50000"/>
              <a:gd name="adj2" fmla="val 50000"/>
            </a:avLst>
          </a:prstGeom>
          <a:solidFill>
            <a:srgbClr val="FFFF00"/>
          </a:solidFill>
          <a:ln w="57150">
            <a:solidFill>
              <a:srgbClr val="FFC000"/>
            </a:solidFill>
            <a:round/>
            <a:headEnd type="triangle" w="med" len="med"/>
            <a:tailEnd type="triangle" w="med" len="med"/>
          </a:ln>
          <a:effectLst>
            <a:outerShdw blurRad="63500" dist="38100" dir="2700000" algn="tl" rotWithShape="0">
              <a:srgbClr val="000000">
                <a:alpha val="39999"/>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Arial" charset="0"/>
              <a:ea typeface="Arial" charset="0"/>
              <a:cs typeface="Arial"/>
            </a:endParaRPr>
          </a:p>
        </p:txBody>
      </p:sp>
      <p:sp>
        <p:nvSpPr>
          <p:cNvPr id="13" name="Right Arrow 12"/>
          <p:cNvSpPr>
            <a:spLocks noChangeArrowheads="1"/>
          </p:cNvSpPr>
          <p:nvPr/>
        </p:nvSpPr>
        <p:spPr bwMode="auto">
          <a:xfrm rot="-5400000">
            <a:off x="2857500" y="5464175"/>
            <a:ext cx="609600" cy="685800"/>
          </a:xfrm>
          <a:prstGeom prst="rightArrow">
            <a:avLst>
              <a:gd name="adj1" fmla="val 50000"/>
              <a:gd name="adj2" fmla="val 50000"/>
            </a:avLst>
          </a:prstGeom>
          <a:solidFill>
            <a:srgbClr val="FFFF00"/>
          </a:solidFill>
          <a:ln w="57150">
            <a:solidFill>
              <a:srgbClr val="FFC000"/>
            </a:solidFill>
            <a:round/>
            <a:headEnd type="triangle" w="med" len="med"/>
            <a:tailEnd type="triangle" w="med" len="med"/>
          </a:ln>
          <a:effectLst>
            <a:outerShdw blurRad="63500" dist="38100" dir="2700000" algn="tl" rotWithShape="0">
              <a:srgbClr val="000000">
                <a:alpha val="39999"/>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Arial" charset="0"/>
              <a:ea typeface="Arial" charset="0"/>
              <a:cs typeface="Arial"/>
            </a:endParaRPr>
          </a:p>
        </p:txBody>
      </p:sp>
      <p:sp>
        <p:nvSpPr>
          <p:cNvPr id="14" name="Right Arrow 13"/>
          <p:cNvSpPr>
            <a:spLocks noChangeArrowheads="1"/>
          </p:cNvSpPr>
          <p:nvPr/>
        </p:nvSpPr>
        <p:spPr bwMode="auto">
          <a:xfrm rot="-5400000">
            <a:off x="3467100" y="5464175"/>
            <a:ext cx="609600" cy="685800"/>
          </a:xfrm>
          <a:prstGeom prst="rightArrow">
            <a:avLst>
              <a:gd name="adj1" fmla="val 50000"/>
              <a:gd name="adj2" fmla="val 50000"/>
            </a:avLst>
          </a:prstGeom>
          <a:solidFill>
            <a:srgbClr val="FFFF00"/>
          </a:solidFill>
          <a:ln w="57150">
            <a:solidFill>
              <a:srgbClr val="FFC000"/>
            </a:solidFill>
            <a:round/>
            <a:headEnd type="triangle" w="med" len="med"/>
            <a:tailEnd type="triangle" w="med" len="med"/>
          </a:ln>
          <a:effectLst>
            <a:outerShdw blurRad="63500" dist="38100" dir="2700000" algn="tl" rotWithShape="0">
              <a:srgbClr val="000000">
                <a:alpha val="39999"/>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Arial" charset="0"/>
              <a:ea typeface="Arial" charset="0"/>
              <a:cs typeface="Arial"/>
            </a:endParaRPr>
          </a:p>
        </p:txBody>
      </p:sp>
      <p:sp>
        <p:nvSpPr>
          <p:cNvPr id="15" name="Right Arrow 14"/>
          <p:cNvSpPr>
            <a:spLocks noChangeArrowheads="1"/>
          </p:cNvSpPr>
          <p:nvPr/>
        </p:nvSpPr>
        <p:spPr bwMode="auto">
          <a:xfrm rot="-5400000">
            <a:off x="4076700" y="5464175"/>
            <a:ext cx="609600" cy="685800"/>
          </a:xfrm>
          <a:prstGeom prst="rightArrow">
            <a:avLst>
              <a:gd name="adj1" fmla="val 50000"/>
              <a:gd name="adj2" fmla="val 50000"/>
            </a:avLst>
          </a:prstGeom>
          <a:solidFill>
            <a:srgbClr val="FFFF00"/>
          </a:solidFill>
          <a:ln w="57150">
            <a:solidFill>
              <a:srgbClr val="FFC000"/>
            </a:solidFill>
            <a:round/>
            <a:headEnd type="triangle" w="med" len="med"/>
            <a:tailEnd type="triangle" w="med" len="med"/>
          </a:ln>
          <a:effectLst>
            <a:outerShdw blurRad="63500" dist="38100" dir="2700000" algn="tl" rotWithShape="0">
              <a:srgbClr val="000000">
                <a:alpha val="39999"/>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Arial" charset="0"/>
              <a:ea typeface="Arial" charset="0"/>
              <a:cs typeface="Arial"/>
            </a:endParaRPr>
          </a:p>
        </p:txBody>
      </p:sp>
      <p:sp>
        <p:nvSpPr>
          <p:cNvPr id="16" name="Right Arrow 15"/>
          <p:cNvSpPr>
            <a:spLocks noChangeArrowheads="1"/>
          </p:cNvSpPr>
          <p:nvPr/>
        </p:nvSpPr>
        <p:spPr bwMode="auto">
          <a:xfrm rot="-5400000">
            <a:off x="4610100" y="5464175"/>
            <a:ext cx="609600" cy="685800"/>
          </a:xfrm>
          <a:prstGeom prst="rightArrow">
            <a:avLst>
              <a:gd name="adj1" fmla="val 50000"/>
              <a:gd name="adj2" fmla="val 50000"/>
            </a:avLst>
          </a:prstGeom>
          <a:solidFill>
            <a:srgbClr val="FFFF00"/>
          </a:solidFill>
          <a:ln w="57150">
            <a:solidFill>
              <a:srgbClr val="FFC000"/>
            </a:solidFill>
            <a:round/>
            <a:headEnd type="triangle" w="med" len="med"/>
            <a:tailEnd type="triangle" w="med" len="med"/>
          </a:ln>
          <a:effectLst>
            <a:outerShdw blurRad="63500" dist="38100" dir="2700000" algn="tl" rotWithShape="0">
              <a:srgbClr val="000000">
                <a:alpha val="39999"/>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Arial" charset="0"/>
              <a:ea typeface="Arial" charset="0"/>
              <a:cs typeface="Arial"/>
            </a:endParaRPr>
          </a:p>
        </p:txBody>
      </p:sp>
      <p:sp>
        <p:nvSpPr>
          <p:cNvPr id="5" name="Rectangle 4"/>
          <p:cNvSpPr>
            <a:spLocks noChangeArrowheads="1"/>
          </p:cNvSpPr>
          <p:nvPr/>
        </p:nvSpPr>
        <p:spPr bwMode="auto">
          <a:xfrm>
            <a:off x="1295400" y="4419600"/>
            <a:ext cx="609600" cy="1082675"/>
          </a:xfrm>
          <a:prstGeom prst="rect">
            <a:avLst/>
          </a:prstGeom>
          <a:solidFill>
            <a:srgbClr val="FFFF00"/>
          </a:solidFill>
          <a:ln w="57150">
            <a:solidFill>
              <a:srgbClr val="FFC000"/>
            </a:solidFill>
            <a:round/>
            <a:headEnd type="triangle" w="med" len="med"/>
            <a:tailEnd type="triangle" w="med" len="med"/>
          </a:ln>
          <a:effectLst>
            <a:outerShdw blurRad="63500" dist="38100" dir="2700000" algn="tl" rotWithShape="0">
              <a:srgbClr val="000000">
                <a:alpha val="39999"/>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Arial" charset="0"/>
              <a:ea typeface="Arial" charset="0"/>
              <a:cs typeface="Arial"/>
            </a:endParaRPr>
          </a:p>
        </p:txBody>
      </p:sp>
      <p:sp>
        <p:nvSpPr>
          <p:cNvPr id="7" name="Rectangle 6"/>
          <p:cNvSpPr/>
          <p:nvPr/>
        </p:nvSpPr>
        <p:spPr bwMode="auto">
          <a:xfrm>
            <a:off x="1905000" y="4419600"/>
            <a:ext cx="609600" cy="1082040"/>
          </a:xfrm>
          <a:prstGeom prst="rect">
            <a:avLst/>
          </a:prstGeom>
          <a:solidFill>
            <a:srgbClr val="FF9999"/>
          </a:solidFill>
          <a:ln w="57150" cap="flat" cmpd="sng" algn="ctr">
            <a:solidFill>
              <a:srgbClr val="FFC000"/>
            </a:solidFill>
            <a:prstDash val="solid"/>
            <a:round/>
            <a:headEnd type="triangle" w="med" len="med"/>
            <a:tailEnd type="triangle" w="med" len="med"/>
          </a:ln>
          <a:effectLst>
            <a:outerShdw blurRad="50800" dist="38100" dir="2700000" algn="tl" rotWithShape="0">
              <a:prstClr val="black">
                <a:alpha val="40000"/>
              </a:prstClr>
            </a:outerShdw>
          </a:effectLst>
        </p:spPr>
        <p:txBody>
          <a:bodyPr vert="vert270" wrap="none" anchor="ctr"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alpha val="100000"/>
                  </a:srgbClr>
                </a:solidFill>
                <a:effectLst/>
                <a:uLnTx/>
                <a:uFillTx/>
                <a:latin typeface="Calibri" pitchFamily="34" charset="0"/>
                <a:ea typeface="ＭＳ Ｐゴシック" charset="-128"/>
                <a:cs typeface="Arial"/>
              </a:rPr>
              <a:t>Begin</a:t>
            </a:r>
          </a:p>
        </p:txBody>
      </p:sp>
      <p:sp>
        <p:nvSpPr>
          <p:cNvPr id="8" name="Rectangle 7"/>
          <p:cNvSpPr/>
          <p:nvPr/>
        </p:nvSpPr>
        <p:spPr bwMode="auto">
          <a:xfrm>
            <a:off x="2514600" y="4419600"/>
            <a:ext cx="609600" cy="1082040"/>
          </a:xfrm>
          <a:prstGeom prst="rect">
            <a:avLst/>
          </a:prstGeom>
          <a:solidFill>
            <a:srgbClr val="FF9999"/>
          </a:solidFill>
          <a:ln w="57150" cap="flat" cmpd="sng" algn="ctr">
            <a:solidFill>
              <a:srgbClr val="FFC000"/>
            </a:solidFill>
            <a:prstDash val="solid"/>
            <a:round/>
            <a:headEnd type="triangle" w="med" len="med"/>
            <a:tailEnd type="triangle" w="med" len="med"/>
          </a:ln>
          <a:effectLst>
            <a:outerShdw blurRad="50800" dist="38100" dir="2700000" algn="tl" rotWithShape="0">
              <a:prstClr val="black">
                <a:alpha val="40000"/>
              </a:prstClr>
            </a:outerShdw>
          </a:effectLst>
        </p:spPr>
        <p:txBody>
          <a:bodyPr vert="vert270" wrap="none" anchor="ctr"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alpha val="100000"/>
                  </a:srgbClr>
                </a:solidFill>
                <a:effectLst/>
                <a:uLnTx/>
                <a:uFillTx/>
                <a:latin typeface="Calibri" pitchFamily="34" charset="0"/>
                <a:ea typeface="ＭＳ Ｐゴシック" charset="-128"/>
                <a:cs typeface="Arial"/>
              </a:rPr>
              <a:t>Write1</a:t>
            </a:r>
          </a:p>
        </p:txBody>
      </p:sp>
      <p:sp>
        <p:nvSpPr>
          <p:cNvPr id="9" name="Rectangle 8"/>
          <p:cNvSpPr/>
          <p:nvPr/>
        </p:nvSpPr>
        <p:spPr bwMode="auto">
          <a:xfrm>
            <a:off x="3124200" y="4419600"/>
            <a:ext cx="609600" cy="1082040"/>
          </a:xfrm>
          <a:prstGeom prst="rect">
            <a:avLst/>
          </a:prstGeom>
          <a:solidFill>
            <a:srgbClr val="FF9999"/>
          </a:solidFill>
          <a:ln w="57150" cap="flat" cmpd="sng" algn="ctr">
            <a:solidFill>
              <a:srgbClr val="FFC000"/>
            </a:solidFill>
            <a:prstDash val="solid"/>
            <a:round/>
            <a:headEnd type="triangle" w="med" len="med"/>
            <a:tailEnd type="triangle" w="med" len="med"/>
          </a:ln>
          <a:effectLst>
            <a:outerShdw blurRad="50800" dist="38100" dir="2700000" algn="tl" rotWithShape="0">
              <a:prstClr val="black">
                <a:alpha val="40000"/>
              </a:prstClr>
            </a:outerShdw>
          </a:effectLst>
        </p:spPr>
        <p:txBody>
          <a:bodyPr vert="vert270" wrap="none" anchor="ctr"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alpha val="100000"/>
                  </a:srgbClr>
                </a:solidFill>
                <a:effectLst/>
                <a:uLnTx/>
                <a:uFillTx/>
                <a:latin typeface="Calibri" pitchFamily="34" charset="0"/>
                <a:ea typeface="ＭＳ Ｐゴシック" charset="-128"/>
                <a:cs typeface="Arial"/>
              </a:rPr>
              <a:t>…</a:t>
            </a:r>
          </a:p>
        </p:txBody>
      </p:sp>
      <p:sp>
        <p:nvSpPr>
          <p:cNvPr id="10" name="Rectangle 9"/>
          <p:cNvSpPr/>
          <p:nvPr/>
        </p:nvSpPr>
        <p:spPr bwMode="auto">
          <a:xfrm>
            <a:off x="3733800" y="4419600"/>
            <a:ext cx="609600" cy="1082040"/>
          </a:xfrm>
          <a:prstGeom prst="rect">
            <a:avLst/>
          </a:prstGeom>
          <a:solidFill>
            <a:srgbClr val="FF9999"/>
          </a:solidFill>
          <a:ln w="57150" cap="flat" cmpd="sng" algn="ctr">
            <a:solidFill>
              <a:srgbClr val="FFC000"/>
            </a:solidFill>
            <a:prstDash val="solid"/>
            <a:round/>
            <a:headEnd type="triangle" w="med" len="med"/>
            <a:tailEnd type="triangle" w="med" len="med"/>
          </a:ln>
          <a:effectLst>
            <a:outerShdw blurRad="50800" dist="38100" dir="2700000" algn="tl" rotWithShape="0">
              <a:prstClr val="black">
                <a:alpha val="40000"/>
              </a:prstClr>
            </a:outerShdw>
          </a:effectLst>
        </p:spPr>
        <p:txBody>
          <a:bodyPr vert="vert270" wrap="none" anchor="ctr"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srgbClr val="000000">
                    <a:alpha val="100000"/>
                  </a:srgbClr>
                </a:solidFill>
                <a:effectLst/>
                <a:uLnTx/>
                <a:uFillTx/>
                <a:latin typeface="Calibri" pitchFamily="34" charset="0"/>
                <a:ea typeface="ＭＳ Ｐゴシック" charset="-128"/>
                <a:cs typeface="Arial"/>
              </a:rPr>
              <a:t>WriteN</a:t>
            </a:r>
            <a:endParaRPr kumimoji="0" lang="en-US" sz="2400" b="1" i="0" u="none" strike="noStrike" kern="1200" cap="none" spc="0" normalizeH="0" baseline="0" noProof="0" dirty="0">
              <a:ln>
                <a:noFill/>
              </a:ln>
              <a:solidFill>
                <a:srgbClr val="000000">
                  <a:alpha val="100000"/>
                </a:srgbClr>
              </a:solidFill>
              <a:effectLst/>
              <a:uLnTx/>
              <a:uFillTx/>
              <a:latin typeface="Calibri" pitchFamily="34" charset="0"/>
              <a:ea typeface="ＭＳ Ｐゴシック" charset="-128"/>
              <a:cs typeface="Arial"/>
            </a:endParaRPr>
          </a:p>
        </p:txBody>
      </p:sp>
      <p:sp>
        <p:nvSpPr>
          <p:cNvPr id="17" name="Rectangle 16"/>
          <p:cNvSpPr/>
          <p:nvPr/>
        </p:nvSpPr>
        <p:spPr bwMode="auto">
          <a:xfrm>
            <a:off x="4343400" y="4419600"/>
            <a:ext cx="609600" cy="1082040"/>
          </a:xfrm>
          <a:prstGeom prst="rect">
            <a:avLst/>
          </a:prstGeom>
          <a:solidFill>
            <a:srgbClr val="FF9999"/>
          </a:solidFill>
          <a:ln w="57150" cap="flat" cmpd="sng" algn="ctr">
            <a:solidFill>
              <a:srgbClr val="FFC000"/>
            </a:solidFill>
            <a:prstDash val="solid"/>
            <a:round/>
            <a:headEnd type="triangle" w="med" len="med"/>
            <a:tailEnd type="triangle" w="med" len="med"/>
          </a:ln>
          <a:effectLst>
            <a:outerShdw blurRad="50800" dist="38100" dir="2700000" algn="tl" rotWithShape="0">
              <a:prstClr val="black">
                <a:alpha val="40000"/>
              </a:prstClr>
            </a:outerShdw>
          </a:effectLst>
        </p:spPr>
        <p:txBody>
          <a:bodyPr vert="vert270" wrap="none" anchor="ctr"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alpha val="100000"/>
                  </a:srgbClr>
                </a:solidFill>
                <a:effectLst/>
                <a:uLnTx/>
                <a:uFillTx/>
                <a:latin typeface="Calibri" pitchFamily="34" charset="0"/>
                <a:ea typeface="ＭＳ Ｐゴシック" charset="-128"/>
                <a:cs typeface="Arial"/>
              </a:rPr>
              <a:t>Commit</a:t>
            </a:r>
          </a:p>
        </p:txBody>
      </p:sp>
      <p:sp>
        <p:nvSpPr>
          <p:cNvPr id="18" name="Rectangle 17"/>
          <p:cNvSpPr>
            <a:spLocks noChangeArrowheads="1"/>
          </p:cNvSpPr>
          <p:nvPr/>
        </p:nvSpPr>
        <p:spPr bwMode="auto">
          <a:xfrm>
            <a:off x="1905000" y="4419600"/>
            <a:ext cx="3048000" cy="1082675"/>
          </a:xfrm>
          <a:prstGeom prst="rect">
            <a:avLst/>
          </a:prstGeom>
          <a:solidFill>
            <a:srgbClr val="FFFF00"/>
          </a:solidFill>
          <a:ln w="57150">
            <a:solidFill>
              <a:srgbClr val="FFC000"/>
            </a:solidFill>
            <a:round/>
            <a:headEnd type="triangle" w="med" len="med"/>
            <a:tailEnd type="triangle" w="med" len="med"/>
          </a:ln>
          <a:effectLst>
            <a:outerShdw blurRad="63500" dist="38100" dir="2700000" algn="tl" rotWithShape="0">
              <a:srgbClr val="000000">
                <a:alpha val="39999"/>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uLnTx/>
                <a:uFillTx/>
                <a:latin typeface="Calibri" charset="0"/>
                <a:ea typeface="Arial" charset="0"/>
                <a:cs typeface="Arial"/>
              </a:rPr>
              <a:t>Transaction Complete</a:t>
            </a:r>
          </a:p>
        </p:txBody>
      </p:sp>
    </p:spTree>
    <p:extLst>
      <p:ext uri="{BB962C8B-B14F-4D97-AF65-F5344CB8AC3E}">
        <p14:creationId xmlns:p14="http://schemas.microsoft.com/office/powerpoint/2010/main" val="1551009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3"/>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4"/>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5"/>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 presetClass="exit" presetSubtype="0" fill="hold" grpId="1" nodeType="withEffect">
                                  <p:stCondLst>
                                    <p:cond delay="0"/>
                                  </p:stCondLst>
                                  <p:childTnLst>
                                    <p:set>
                                      <p:cBhvr>
                                        <p:cTn id="53"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en-US">
                <a:latin typeface="Gill Sans MT" charset="0"/>
                <a:cs typeface="Arial" charset="0"/>
              </a:rPr>
              <a:t>Transactions: logging</a:t>
            </a:r>
          </a:p>
        </p:txBody>
      </p:sp>
      <p:sp>
        <p:nvSpPr>
          <p:cNvPr id="90114" name="Content Placeholder 2"/>
          <p:cNvSpPr>
            <a:spLocks noGrp="1"/>
          </p:cNvSpPr>
          <p:nvPr>
            <p:ph idx="1"/>
          </p:nvPr>
        </p:nvSpPr>
        <p:spPr/>
        <p:txBody>
          <a:bodyPr/>
          <a:lstStyle/>
          <a:p>
            <a:pPr marL="742950" indent="-742950">
              <a:buFont typeface="Gill Sans MT" charset="0"/>
              <a:buAutoNum type="arabicPeriod"/>
            </a:pPr>
            <a:r>
              <a:rPr lang="en-US" sz="2800">
                <a:latin typeface="Gill Sans MT" charset="0"/>
                <a:cs typeface="Arial" charset="0"/>
              </a:rPr>
              <a:t>Begin transaction</a:t>
            </a:r>
          </a:p>
          <a:p>
            <a:pPr marL="742950" indent="-742950">
              <a:buFont typeface="Gill Sans MT" charset="0"/>
              <a:buAutoNum type="arabicPeriod"/>
            </a:pPr>
            <a:r>
              <a:rPr lang="en-US" sz="2800">
                <a:latin typeface="Gill Sans MT" charset="0"/>
                <a:cs typeface="Arial" charset="0"/>
              </a:rPr>
              <a:t>Append info about modifications to a log</a:t>
            </a:r>
          </a:p>
          <a:p>
            <a:pPr marL="742950" indent="-742950">
              <a:buFont typeface="Gill Sans MT" charset="0"/>
              <a:buAutoNum type="arabicPeriod"/>
            </a:pPr>
            <a:r>
              <a:rPr lang="en-US" sz="2800">
                <a:latin typeface="Gill Sans MT" charset="0"/>
                <a:cs typeface="Arial" charset="0"/>
              </a:rPr>
              <a:t>Append </a:t>
            </a:r>
            <a:r>
              <a:rPr lang="ja-JP" altLang="en-US" sz="2800">
                <a:latin typeface="Gill Sans MT" charset="0"/>
                <a:cs typeface="Arial" charset="0"/>
              </a:rPr>
              <a:t>“</a:t>
            </a:r>
            <a:r>
              <a:rPr lang="en-US" altLang="ja-JP" sz="2800">
                <a:latin typeface="Gill Sans MT" charset="0"/>
                <a:cs typeface="Arial" charset="0"/>
              </a:rPr>
              <a:t>commit</a:t>
            </a:r>
            <a:r>
              <a:rPr lang="ja-JP" altLang="en-US" sz="2800">
                <a:latin typeface="Gill Sans MT" charset="0"/>
                <a:cs typeface="Arial" charset="0"/>
              </a:rPr>
              <a:t>”</a:t>
            </a:r>
            <a:r>
              <a:rPr lang="en-US" altLang="ja-JP" sz="2800">
                <a:latin typeface="Gill Sans MT" charset="0"/>
                <a:cs typeface="Arial" charset="0"/>
              </a:rPr>
              <a:t> to log to end x-action</a:t>
            </a:r>
          </a:p>
          <a:p>
            <a:pPr marL="742950" indent="-742950">
              <a:buFont typeface="Gill Sans MT" charset="0"/>
              <a:buAutoNum type="arabicPeriod"/>
            </a:pPr>
            <a:r>
              <a:rPr lang="en-US" sz="2800">
                <a:latin typeface="Gill Sans MT" charset="0"/>
                <a:cs typeface="Arial" charset="0"/>
              </a:rPr>
              <a:t>Write new data to normal database</a:t>
            </a:r>
          </a:p>
          <a:p>
            <a:pPr marL="742950" indent="-742950"/>
            <a:r>
              <a:rPr lang="en-US" sz="2800">
                <a:latin typeface="Gill Sans MT" charset="0"/>
                <a:cs typeface="Arial" charset="0"/>
              </a:rPr>
              <a:t>Single-sector write commits x-action (3)</a:t>
            </a:r>
          </a:p>
          <a:p>
            <a:pPr marL="742950" indent="-742950"/>
            <a:endParaRPr lang="en-US" sz="2800">
              <a:latin typeface="Gill Sans MT" charset="0"/>
              <a:cs typeface="Arial" charset="0"/>
            </a:endParaRPr>
          </a:p>
        </p:txBody>
      </p:sp>
      <p:sp>
        <p:nvSpPr>
          <p:cNvPr id="19" name="TextBox 18"/>
          <p:cNvSpPr txBox="1">
            <a:spLocks noChangeArrowheads="1"/>
          </p:cNvSpPr>
          <p:nvPr/>
        </p:nvSpPr>
        <p:spPr bwMode="auto">
          <a:xfrm>
            <a:off x="533400" y="5768975"/>
            <a:ext cx="67056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uLnTx/>
                <a:uFillTx/>
                <a:latin typeface="Calibri" charset="0"/>
                <a:ea typeface="ＭＳ Ｐゴシック" charset="0"/>
                <a:cs typeface="Arial" charset="0"/>
              </a:rPr>
              <a:t>What if we crash here (between 3,4)?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uLnTx/>
                <a:uFillTx/>
                <a:latin typeface="Calibri" charset="0"/>
                <a:ea typeface="ＭＳ Ｐゴシック" charset="0"/>
                <a:cs typeface="Arial" charset="0"/>
              </a:rPr>
              <a:t>On reboot, reapply committed updates in log order.</a:t>
            </a:r>
          </a:p>
        </p:txBody>
      </p:sp>
      <p:sp>
        <p:nvSpPr>
          <p:cNvPr id="4" name="Rectangle 3"/>
          <p:cNvSpPr>
            <a:spLocks noChangeArrowheads="1"/>
          </p:cNvSpPr>
          <p:nvPr/>
        </p:nvSpPr>
        <p:spPr bwMode="auto">
          <a:xfrm>
            <a:off x="1295400" y="4419600"/>
            <a:ext cx="6629400" cy="1082675"/>
          </a:xfrm>
          <a:prstGeom prst="rect">
            <a:avLst/>
          </a:prstGeom>
          <a:noFill/>
          <a:ln w="57150">
            <a:solidFill>
              <a:srgbClr val="FFC000"/>
            </a:solidFill>
            <a:round/>
            <a:headEnd type="triangle" w="med" len="med"/>
            <a:tailEnd type="triangle" w="med" len="med"/>
          </a:ln>
          <a:effectLst>
            <a:outerShdw blurRad="63500" dist="38100" dir="2700000" algn="tl" rotWithShape="0">
              <a:srgbClr val="000000">
                <a:alpha val="39999"/>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Arial" charset="0"/>
              <a:ea typeface="Arial" charset="0"/>
              <a:cs typeface="Arial"/>
            </a:endParaRPr>
          </a:p>
        </p:txBody>
      </p:sp>
      <p:sp>
        <p:nvSpPr>
          <p:cNvPr id="13" name="Right Arrow 12"/>
          <p:cNvSpPr>
            <a:spLocks noChangeArrowheads="1"/>
          </p:cNvSpPr>
          <p:nvPr/>
        </p:nvSpPr>
        <p:spPr bwMode="auto">
          <a:xfrm rot="-5400000">
            <a:off x="4610100" y="5464175"/>
            <a:ext cx="609600" cy="685800"/>
          </a:xfrm>
          <a:prstGeom prst="rightArrow">
            <a:avLst>
              <a:gd name="adj1" fmla="val 50000"/>
              <a:gd name="adj2" fmla="val 50000"/>
            </a:avLst>
          </a:prstGeom>
          <a:solidFill>
            <a:srgbClr val="FFFF00"/>
          </a:solidFill>
          <a:ln w="57150">
            <a:solidFill>
              <a:srgbClr val="FFC000"/>
            </a:solidFill>
            <a:round/>
            <a:headEnd type="triangle" w="med" len="med"/>
            <a:tailEnd type="triangle" w="med" len="med"/>
          </a:ln>
          <a:effectLst>
            <a:outerShdw blurRad="63500" dist="38100" dir="2700000" algn="tl" rotWithShape="0">
              <a:srgbClr val="000000">
                <a:alpha val="39999"/>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Arial" charset="0"/>
              <a:ea typeface="Arial" charset="0"/>
              <a:cs typeface="Arial"/>
            </a:endParaRPr>
          </a:p>
        </p:txBody>
      </p:sp>
      <p:sp>
        <p:nvSpPr>
          <p:cNvPr id="5" name="Rectangle 4"/>
          <p:cNvSpPr>
            <a:spLocks noChangeArrowheads="1"/>
          </p:cNvSpPr>
          <p:nvPr/>
        </p:nvSpPr>
        <p:spPr bwMode="auto">
          <a:xfrm>
            <a:off x="1295400" y="4419600"/>
            <a:ext cx="609600" cy="1082675"/>
          </a:xfrm>
          <a:prstGeom prst="rect">
            <a:avLst/>
          </a:prstGeom>
          <a:solidFill>
            <a:srgbClr val="FFFF00"/>
          </a:solidFill>
          <a:ln w="57150">
            <a:solidFill>
              <a:srgbClr val="FFC000"/>
            </a:solidFill>
            <a:round/>
            <a:headEnd type="triangle" w="med" len="med"/>
            <a:tailEnd type="triangle" w="med" len="med"/>
          </a:ln>
          <a:effectLst>
            <a:outerShdw blurRad="63500" dist="38100" dir="2700000" algn="tl" rotWithShape="0">
              <a:srgbClr val="000000">
                <a:alpha val="39999"/>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Arial" charset="0"/>
              <a:ea typeface="Arial" charset="0"/>
              <a:cs typeface="Arial"/>
            </a:endParaRPr>
          </a:p>
        </p:txBody>
      </p:sp>
      <p:sp>
        <p:nvSpPr>
          <p:cNvPr id="7" name="Rectangle 6"/>
          <p:cNvSpPr/>
          <p:nvPr/>
        </p:nvSpPr>
        <p:spPr bwMode="auto">
          <a:xfrm>
            <a:off x="1905000" y="4419600"/>
            <a:ext cx="609600" cy="1082040"/>
          </a:xfrm>
          <a:prstGeom prst="rect">
            <a:avLst/>
          </a:prstGeom>
          <a:solidFill>
            <a:srgbClr val="FF9999"/>
          </a:solidFill>
          <a:ln w="57150" cap="flat" cmpd="sng" algn="ctr">
            <a:solidFill>
              <a:srgbClr val="FFC000"/>
            </a:solidFill>
            <a:prstDash val="solid"/>
            <a:round/>
            <a:headEnd type="triangle" w="med" len="med"/>
            <a:tailEnd type="triangle" w="med" len="med"/>
          </a:ln>
          <a:effectLst>
            <a:outerShdw blurRad="50800" dist="38100" dir="2700000" algn="tl" rotWithShape="0">
              <a:prstClr val="black">
                <a:alpha val="40000"/>
              </a:prstClr>
            </a:outerShdw>
          </a:effectLst>
        </p:spPr>
        <p:txBody>
          <a:bodyPr vert="vert270" wrap="none" anchor="ctr"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alpha val="100000"/>
                  </a:srgbClr>
                </a:solidFill>
                <a:effectLst/>
                <a:uLnTx/>
                <a:uFillTx/>
                <a:latin typeface="Calibri" pitchFamily="34" charset="0"/>
                <a:ea typeface="ＭＳ Ｐゴシック" charset="-128"/>
                <a:cs typeface="Arial"/>
              </a:rPr>
              <a:t>Begin</a:t>
            </a:r>
          </a:p>
        </p:txBody>
      </p:sp>
      <p:sp>
        <p:nvSpPr>
          <p:cNvPr id="8" name="Rectangle 7"/>
          <p:cNvSpPr/>
          <p:nvPr/>
        </p:nvSpPr>
        <p:spPr bwMode="auto">
          <a:xfrm>
            <a:off x="2514600" y="4419600"/>
            <a:ext cx="609600" cy="1082040"/>
          </a:xfrm>
          <a:prstGeom prst="rect">
            <a:avLst/>
          </a:prstGeom>
          <a:solidFill>
            <a:srgbClr val="FF9999"/>
          </a:solidFill>
          <a:ln w="57150" cap="flat" cmpd="sng" algn="ctr">
            <a:solidFill>
              <a:srgbClr val="FFC000"/>
            </a:solidFill>
            <a:prstDash val="solid"/>
            <a:round/>
            <a:headEnd type="triangle" w="med" len="med"/>
            <a:tailEnd type="triangle" w="med" len="med"/>
          </a:ln>
          <a:effectLst>
            <a:outerShdw blurRad="50800" dist="38100" dir="2700000" algn="tl" rotWithShape="0">
              <a:prstClr val="black">
                <a:alpha val="40000"/>
              </a:prstClr>
            </a:outerShdw>
          </a:effectLst>
        </p:spPr>
        <p:txBody>
          <a:bodyPr vert="vert270" wrap="none" anchor="ctr"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alpha val="100000"/>
                  </a:srgbClr>
                </a:solidFill>
                <a:effectLst/>
                <a:uLnTx/>
                <a:uFillTx/>
                <a:latin typeface="Calibri" pitchFamily="34" charset="0"/>
                <a:ea typeface="ＭＳ Ｐゴシック" charset="-128"/>
                <a:cs typeface="Arial"/>
              </a:rPr>
              <a:t>Write1</a:t>
            </a:r>
          </a:p>
        </p:txBody>
      </p:sp>
      <p:sp>
        <p:nvSpPr>
          <p:cNvPr id="9" name="Rectangle 8"/>
          <p:cNvSpPr/>
          <p:nvPr/>
        </p:nvSpPr>
        <p:spPr bwMode="auto">
          <a:xfrm>
            <a:off x="3124200" y="4419600"/>
            <a:ext cx="609600" cy="1082040"/>
          </a:xfrm>
          <a:prstGeom prst="rect">
            <a:avLst/>
          </a:prstGeom>
          <a:solidFill>
            <a:srgbClr val="FF9999"/>
          </a:solidFill>
          <a:ln w="57150" cap="flat" cmpd="sng" algn="ctr">
            <a:solidFill>
              <a:srgbClr val="FFC000"/>
            </a:solidFill>
            <a:prstDash val="solid"/>
            <a:round/>
            <a:headEnd type="triangle" w="med" len="med"/>
            <a:tailEnd type="triangle" w="med" len="med"/>
          </a:ln>
          <a:effectLst>
            <a:outerShdw blurRad="50800" dist="38100" dir="2700000" algn="tl" rotWithShape="0">
              <a:prstClr val="black">
                <a:alpha val="40000"/>
              </a:prstClr>
            </a:outerShdw>
          </a:effectLst>
        </p:spPr>
        <p:txBody>
          <a:bodyPr vert="vert270" wrap="none" anchor="ctr"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alpha val="100000"/>
                  </a:srgbClr>
                </a:solidFill>
                <a:effectLst/>
                <a:uLnTx/>
                <a:uFillTx/>
                <a:latin typeface="Calibri" pitchFamily="34" charset="0"/>
                <a:ea typeface="ＭＳ Ｐゴシック" charset="-128"/>
                <a:cs typeface="Arial"/>
              </a:rPr>
              <a:t>…</a:t>
            </a:r>
          </a:p>
        </p:txBody>
      </p:sp>
      <p:sp>
        <p:nvSpPr>
          <p:cNvPr id="10" name="Rectangle 9"/>
          <p:cNvSpPr/>
          <p:nvPr/>
        </p:nvSpPr>
        <p:spPr bwMode="auto">
          <a:xfrm>
            <a:off x="3733800" y="4419600"/>
            <a:ext cx="609600" cy="1082040"/>
          </a:xfrm>
          <a:prstGeom prst="rect">
            <a:avLst/>
          </a:prstGeom>
          <a:solidFill>
            <a:srgbClr val="FF9999"/>
          </a:solidFill>
          <a:ln w="57150" cap="flat" cmpd="sng" algn="ctr">
            <a:solidFill>
              <a:srgbClr val="FFC000"/>
            </a:solidFill>
            <a:prstDash val="solid"/>
            <a:round/>
            <a:headEnd type="triangle" w="med" len="med"/>
            <a:tailEnd type="triangle" w="med" len="med"/>
          </a:ln>
          <a:effectLst>
            <a:outerShdw blurRad="50800" dist="38100" dir="2700000" algn="tl" rotWithShape="0">
              <a:prstClr val="black">
                <a:alpha val="40000"/>
              </a:prstClr>
            </a:outerShdw>
          </a:effectLst>
        </p:spPr>
        <p:txBody>
          <a:bodyPr vert="vert270" wrap="none" anchor="ctr"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srgbClr val="000000">
                    <a:alpha val="100000"/>
                  </a:srgbClr>
                </a:solidFill>
                <a:effectLst/>
                <a:uLnTx/>
                <a:uFillTx/>
                <a:latin typeface="Calibri" pitchFamily="34" charset="0"/>
                <a:ea typeface="ＭＳ Ｐゴシック" charset="-128"/>
                <a:cs typeface="Arial"/>
              </a:rPr>
              <a:t>WriteN</a:t>
            </a:r>
            <a:endParaRPr kumimoji="0" lang="en-US" sz="2400" b="1" i="0" u="none" strike="noStrike" kern="1200" cap="none" spc="0" normalizeH="0" baseline="0" noProof="0" dirty="0">
              <a:ln>
                <a:noFill/>
              </a:ln>
              <a:solidFill>
                <a:srgbClr val="000000">
                  <a:alpha val="100000"/>
                </a:srgbClr>
              </a:solidFill>
              <a:effectLst/>
              <a:uLnTx/>
              <a:uFillTx/>
              <a:latin typeface="Calibri" pitchFamily="34" charset="0"/>
              <a:ea typeface="ＭＳ Ｐゴシック" charset="-128"/>
              <a:cs typeface="Arial"/>
            </a:endParaRPr>
          </a:p>
        </p:txBody>
      </p:sp>
      <p:sp>
        <p:nvSpPr>
          <p:cNvPr id="12" name="Rectangle 11"/>
          <p:cNvSpPr/>
          <p:nvPr/>
        </p:nvSpPr>
        <p:spPr bwMode="auto">
          <a:xfrm>
            <a:off x="4343400" y="4419600"/>
            <a:ext cx="609600" cy="1082040"/>
          </a:xfrm>
          <a:prstGeom prst="rect">
            <a:avLst/>
          </a:prstGeom>
          <a:solidFill>
            <a:srgbClr val="FF9999"/>
          </a:solidFill>
          <a:ln w="57150" cap="flat" cmpd="sng" algn="ctr">
            <a:solidFill>
              <a:srgbClr val="FFC000"/>
            </a:solidFill>
            <a:prstDash val="solid"/>
            <a:round/>
            <a:headEnd type="triangle" w="med" len="med"/>
            <a:tailEnd type="triangle" w="med" len="med"/>
          </a:ln>
          <a:effectLst>
            <a:outerShdw blurRad="50800" dist="38100" dir="2700000" algn="tl" rotWithShape="0">
              <a:prstClr val="black">
                <a:alpha val="40000"/>
              </a:prstClr>
            </a:outerShdw>
          </a:effectLst>
        </p:spPr>
        <p:txBody>
          <a:bodyPr vert="vert270" wrap="none" anchor="ctr"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alpha val="100000"/>
                  </a:srgbClr>
                </a:solidFill>
                <a:effectLst/>
                <a:uLnTx/>
                <a:uFillTx/>
                <a:latin typeface="Calibri" pitchFamily="34" charset="0"/>
                <a:ea typeface="ＭＳ Ｐゴシック" charset="-128"/>
                <a:cs typeface="Arial"/>
              </a:rPr>
              <a:t>Commit</a:t>
            </a:r>
          </a:p>
        </p:txBody>
      </p:sp>
    </p:spTree>
    <p:extLst>
      <p:ext uri="{BB962C8B-B14F-4D97-AF65-F5344CB8AC3E}">
        <p14:creationId xmlns:p14="http://schemas.microsoft.com/office/powerpoint/2010/main" val="4059316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r>
              <a:rPr lang="en-US">
                <a:latin typeface="Gill Sans MT" charset="0"/>
                <a:cs typeface="Arial" charset="0"/>
              </a:rPr>
              <a:t>Transactions: logging</a:t>
            </a:r>
          </a:p>
        </p:txBody>
      </p:sp>
      <p:sp>
        <p:nvSpPr>
          <p:cNvPr id="91138" name="Content Placeholder 2"/>
          <p:cNvSpPr>
            <a:spLocks noGrp="1"/>
          </p:cNvSpPr>
          <p:nvPr>
            <p:ph idx="1"/>
          </p:nvPr>
        </p:nvSpPr>
        <p:spPr/>
        <p:txBody>
          <a:bodyPr/>
          <a:lstStyle/>
          <a:p>
            <a:pPr marL="742950" indent="-742950">
              <a:buFont typeface="Gill Sans MT" charset="0"/>
              <a:buAutoNum type="arabicPeriod"/>
            </a:pPr>
            <a:r>
              <a:rPr lang="en-US" sz="2800">
                <a:latin typeface="Gill Sans MT" charset="0"/>
                <a:cs typeface="Arial" charset="0"/>
              </a:rPr>
              <a:t>Begin transaction</a:t>
            </a:r>
          </a:p>
          <a:p>
            <a:pPr marL="742950" indent="-742950">
              <a:buFont typeface="Gill Sans MT" charset="0"/>
              <a:buAutoNum type="arabicPeriod"/>
            </a:pPr>
            <a:r>
              <a:rPr lang="en-US" sz="2800">
                <a:latin typeface="Gill Sans MT" charset="0"/>
                <a:cs typeface="Arial" charset="0"/>
              </a:rPr>
              <a:t>Append info about modifications to a log</a:t>
            </a:r>
          </a:p>
          <a:p>
            <a:pPr marL="742950" indent="-742950">
              <a:buFont typeface="Gill Sans MT" charset="0"/>
              <a:buAutoNum type="arabicPeriod"/>
            </a:pPr>
            <a:r>
              <a:rPr lang="en-US" sz="2800">
                <a:latin typeface="Gill Sans MT" charset="0"/>
                <a:cs typeface="Arial" charset="0"/>
              </a:rPr>
              <a:t>Append </a:t>
            </a:r>
            <a:r>
              <a:rPr lang="ja-JP" altLang="en-US" sz="2800">
                <a:latin typeface="Gill Sans MT" charset="0"/>
                <a:cs typeface="Arial" charset="0"/>
              </a:rPr>
              <a:t>“</a:t>
            </a:r>
            <a:r>
              <a:rPr lang="en-US" altLang="ja-JP" sz="2800">
                <a:latin typeface="Gill Sans MT" charset="0"/>
                <a:cs typeface="Arial" charset="0"/>
              </a:rPr>
              <a:t>commit</a:t>
            </a:r>
            <a:r>
              <a:rPr lang="ja-JP" altLang="en-US" sz="2800">
                <a:latin typeface="Gill Sans MT" charset="0"/>
                <a:cs typeface="Arial" charset="0"/>
              </a:rPr>
              <a:t>”</a:t>
            </a:r>
            <a:r>
              <a:rPr lang="en-US" altLang="ja-JP" sz="2800">
                <a:latin typeface="Gill Sans MT" charset="0"/>
                <a:cs typeface="Arial" charset="0"/>
              </a:rPr>
              <a:t> to log to end x-action</a:t>
            </a:r>
          </a:p>
          <a:p>
            <a:pPr marL="742950" indent="-742950">
              <a:buFont typeface="Gill Sans MT" charset="0"/>
              <a:buAutoNum type="arabicPeriod"/>
            </a:pPr>
            <a:r>
              <a:rPr lang="en-US" sz="2800">
                <a:latin typeface="Gill Sans MT" charset="0"/>
                <a:cs typeface="Arial" charset="0"/>
              </a:rPr>
              <a:t>Write new data to normal database</a:t>
            </a:r>
          </a:p>
          <a:p>
            <a:pPr marL="742950" indent="-742950"/>
            <a:r>
              <a:rPr lang="en-US" sz="2800">
                <a:latin typeface="Gill Sans MT" charset="0"/>
                <a:cs typeface="Arial" charset="0"/>
              </a:rPr>
              <a:t>Single-sector write commits x-action (3)</a:t>
            </a:r>
          </a:p>
          <a:p>
            <a:pPr marL="742950" indent="-742950"/>
            <a:endParaRPr lang="en-US" sz="2800">
              <a:latin typeface="Gill Sans MT" charset="0"/>
              <a:cs typeface="Arial" charset="0"/>
            </a:endParaRPr>
          </a:p>
        </p:txBody>
      </p:sp>
      <p:sp>
        <p:nvSpPr>
          <p:cNvPr id="4" name="Rectangle 3"/>
          <p:cNvSpPr>
            <a:spLocks noChangeArrowheads="1"/>
          </p:cNvSpPr>
          <p:nvPr/>
        </p:nvSpPr>
        <p:spPr bwMode="auto">
          <a:xfrm>
            <a:off x="1295400" y="4419600"/>
            <a:ext cx="6629400" cy="1082675"/>
          </a:xfrm>
          <a:prstGeom prst="rect">
            <a:avLst/>
          </a:prstGeom>
          <a:noFill/>
          <a:ln w="57150">
            <a:solidFill>
              <a:srgbClr val="FFC000"/>
            </a:solidFill>
            <a:round/>
            <a:headEnd type="triangle" w="med" len="med"/>
            <a:tailEnd type="triangle" w="med" len="med"/>
          </a:ln>
          <a:effectLst>
            <a:outerShdw blurRad="63500" dist="38100" dir="2700000" algn="tl" rotWithShape="0">
              <a:srgbClr val="000000">
                <a:alpha val="39999"/>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Arial" charset="0"/>
              <a:ea typeface="Arial" charset="0"/>
              <a:cs typeface="Arial"/>
            </a:endParaRPr>
          </a:p>
        </p:txBody>
      </p:sp>
      <p:sp>
        <p:nvSpPr>
          <p:cNvPr id="15" name="Right Arrow 14"/>
          <p:cNvSpPr>
            <a:spLocks noChangeArrowheads="1"/>
          </p:cNvSpPr>
          <p:nvPr/>
        </p:nvSpPr>
        <p:spPr bwMode="auto">
          <a:xfrm rot="-5400000">
            <a:off x="4076700" y="5464175"/>
            <a:ext cx="609600" cy="685800"/>
          </a:xfrm>
          <a:prstGeom prst="rightArrow">
            <a:avLst>
              <a:gd name="adj1" fmla="val 50000"/>
              <a:gd name="adj2" fmla="val 50000"/>
            </a:avLst>
          </a:prstGeom>
          <a:solidFill>
            <a:srgbClr val="FFFF00"/>
          </a:solidFill>
          <a:ln w="57150">
            <a:solidFill>
              <a:srgbClr val="FFC000"/>
            </a:solidFill>
            <a:round/>
            <a:headEnd type="triangle" w="med" len="med"/>
            <a:tailEnd type="triangle" w="med" len="med"/>
          </a:ln>
          <a:effectLst>
            <a:outerShdw blurRad="63500" dist="38100" dir="2700000" algn="tl" rotWithShape="0">
              <a:srgbClr val="000000">
                <a:alpha val="39999"/>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Arial" charset="0"/>
              <a:ea typeface="Arial" charset="0"/>
              <a:cs typeface="Arial"/>
            </a:endParaRPr>
          </a:p>
        </p:txBody>
      </p:sp>
      <p:sp>
        <p:nvSpPr>
          <p:cNvPr id="19" name="TextBox 18"/>
          <p:cNvSpPr txBox="1">
            <a:spLocks noChangeArrowheads="1"/>
          </p:cNvSpPr>
          <p:nvPr/>
        </p:nvSpPr>
        <p:spPr bwMode="auto">
          <a:xfrm>
            <a:off x="533400" y="5768975"/>
            <a:ext cx="67056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uLnTx/>
                <a:uFillTx/>
                <a:latin typeface="Calibri" charset="0"/>
                <a:ea typeface="ＭＳ Ｐゴシック" charset="0"/>
                <a:cs typeface="Arial" charset="0"/>
              </a:rPr>
              <a:t>What if we crash here?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FFFF00"/>
                </a:solidFill>
                <a:effectLst/>
                <a:uLnTx/>
                <a:uFillTx/>
                <a:latin typeface="Calibri" charset="0"/>
                <a:ea typeface="ＭＳ Ｐゴシック" charset="0"/>
                <a:cs typeface="Arial" charset="0"/>
              </a:rPr>
              <a:t>On reboot, discard uncommitted updates.</a:t>
            </a:r>
          </a:p>
        </p:txBody>
      </p:sp>
      <p:sp>
        <p:nvSpPr>
          <p:cNvPr id="5" name="Rectangle 4"/>
          <p:cNvSpPr>
            <a:spLocks noChangeArrowheads="1"/>
          </p:cNvSpPr>
          <p:nvPr/>
        </p:nvSpPr>
        <p:spPr bwMode="auto">
          <a:xfrm>
            <a:off x="1295400" y="4419600"/>
            <a:ext cx="609600" cy="1082675"/>
          </a:xfrm>
          <a:prstGeom prst="rect">
            <a:avLst/>
          </a:prstGeom>
          <a:solidFill>
            <a:srgbClr val="FFFF00"/>
          </a:solidFill>
          <a:ln w="57150">
            <a:solidFill>
              <a:srgbClr val="FFC000"/>
            </a:solidFill>
            <a:round/>
            <a:headEnd type="triangle" w="med" len="med"/>
            <a:tailEnd type="triangle" w="med" len="med"/>
          </a:ln>
          <a:effectLst>
            <a:outerShdw blurRad="63500" dist="38100" dir="2700000" algn="tl" rotWithShape="0">
              <a:srgbClr val="000000">
                <a:alpha val="39999"/>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Arial" charset="0"/>
              <a:ea typeface="Arial" charset="0"/>
              <a:cs typeface="Arial"/>
            </a:endParaRPr>
          </a:p>
        </p:txBody>
      </p:sp>
      <p:sp>
        <p:nvSpPr>
          <p:cNvPr id="7" name="Rectangle 6"/>
          <p:cNvSpPr/>
          <p:nvPr/>
        </p:nvSpPr>
        <p:spPr bwMode="auto">
          <a:xfrm>
            <a:off x="1905000" y="4419600"/>
            <a:ext cx="609600" cy="1082040"/>
          </a:xfrm>
          <a:prstGeom prst="rect">
            <a:avLst/>
          </a:prstGeom>
          <a:solidFill>
            <a:srgbClr val="FF9999"/>
          </a:solidFill>
          <a:ln w="57150" cap="flat" cmpd="sng" algn="ctr">
            <a:solidFill>
              <a:srgbClr val="FFC000"/>
            </a:solidFill>
            <a:prstDash val="solid"/>
            <a:round/>
            <a:headEnd type="triangle" w="med" len="med"/>
            <a:tailEnd type="triangle" w="med" len="med"/>
          </a:ln>
          <a:effectLst>
            <a:outerShdw blurRad="50800" dist="38100" dir="2700000" algn="tl" rotWithShape="0">
              <a:prstClr val="black">
                <a:alpha val="40000"/>
              </a:prstClr>
            </a:outerShdw>
          </a:effectLst>
        </p:spPr>
        <p:txBody>
          <a:bodyPr vert="vert270" wrap="none" anchor="ctr"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alpha val="100000"/>
                  </a:srgbClr>
                </a:solidFill>
                <a:effectLst/>
                <a:uLnTx/>
                <a:uFillTx/>
                <a:latin typeface="Calibri" pitchFamily="34" charset="0"/>
                <a:ea typeface="ＭＳ Ｐゴシック" charset="-128"/>
                <a:cs typeface="Arial"/>
              </a:rPr>
              <a:t>Begin</a:t>
            </a:r>
          </a:p>
        </p:txBody>
      </p:sp>
      <p:sp>
        <p:nvSpPr>
          <p:cNvPr id="8" name="Rectangle 7"/>
          <p:cNvSpPr/>
          <p:nvPr/>
        </p:nvSpPr>
        <p:spPr bwMode="auto">
          <a:xfrm>
            <a:off x="2514600" y="4419600"/>
            <a:ext cx="609600" cy="1082040"/>
          </a:xfrm>
          <a:prstGeom prst="rect">
            <a:avLst/>
          </a:prstGeom>
          <a:solidFill>
            <a:srgbClr val="FF9999"/>
          </a:solidFill>
          <a:ln w="57150" cap="flat" cmpd="sng" algn="ctr">
            <a:solidFill>
              <a:srgbClr val="FFC000"/>
            </a:solidFill>
            <a:prstDash val="solid"/>
            <a:round/>
            <a:headEnd type="triangle" w="med" len="med"/>
            <a:tailEnd type="triangle" w="med" len="med"/>
          </a:ln>
          <a:effectLst>
            <a:outerShdw blurRad="50800" dist="38100" dir="2700000" algn="tl" rotWithShape="0">
              <a:prstClr val="black">
                <a:alpha val="40000"/>
              </a:prstClr>
            </a:outerShdw>
          </a:effectLst>
        </p:spPr>
        <p:txBody>
          <a:bodyPr vert="vert270" wrap="none" anchor="ctr"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alpha val="100000"/>
                  </a:srgbClr>
                </a:solidFill>
                <a:effectLst/>
                <a:uLnTx/>
                <a:uFillTx/>
                <a:latin typeface="Calibri" pitchFamily="34" charset="0"/>
                <a:ea typeface="ＭＳ Ｐゴシック" charset="-128"/>
                <a:cs typeface="Arial"/>
              </a:rPr>
              <a:t>Write1</a:t>
            </a:r>
          </a:p>
        </p:txBody>
      </p:sp>
      <p:sp>
        <p:nvSpPr>
          <p:cNvPr id="9" name="Rectangle 8"/>
          <p:cNvSpPr/>
          <p:nvPr/>
        </p:nvSpPr>
        <p:spPr bwMode="auto">
          <a:xfrm>
            <a:off x="3124200" y="4419600"/>
            <a:ext cx="609600" cy="1082040"/>
          </a:xfrm>
          <a:prstGeom prst="rect">
            <a:avLst/>
          </a:prstGeom>
          <a:solidFill>
            <a:srgbClr val="FF9999"/>
          </a:solidFill>
          <a:ln w="57150" cap="flat" cmpd="sng" algn="ctr">
            <a:solidFill>
              <a:srgbClr val="FFC000"/>
            </a:solidFill>
            <a:prstDash val="solid"/>
            <a:round/>
            <a:headEnd type="triangle" w="med" len="med"/>
            <a:tailEnd type="triangle" w="med" len="med"/>
          </a:ln>
          <a:effectLst>
            <a:outerShdw blurRad="50800" dist="38100" dir="2700000" algn="tl" rotWithShape="0">
              <a:prstClr val="black">
                <a:alpha val="40000"/>
              </a:prstClr>
            </a:outerShdw>
          </a:effectLst>
        </p:spPr>
        <p:txBody>
          <a:bodyPr vert="vert270" wrap="none" anchor="ctr"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alpha val="100000"/>
                  </a:srgbClr>
                </a:solidFill>
                <a:effectLst/>
                <a:uLnTx/>
                <a:uFillTx/>
                <a:latin typeface="Calibri" pitchFamily="34" charset="0"/>
                <a:ea typeface="ＭＳ Ｐゴシック" charset="-128"/>
                <a:cs typeface="Arial"/>
              </a:rPr>
              <a:t>…</a:t>
            </a:r>
          </a:p>
        </p:txBody>
      </p:sp>
      <p:sp>
        <p:nvSpPr>
          <p:cNvPr id="10" name="Rectangle 9"/>
          <p:cNvSpPr/>
          <p:nvPr/>
        </p:nvSpPr>
        <p:spPr bwMode="auto">
          <a:xfrm>
            <a:off x="3733800" y="4419600"/>
            <a:ext cx="609600" cy="1082040"/>
          </a:xfrm>
          <a:prstGeom prst="rect">
            <a:avLst/>
          </a:prstGeom>
          <a:solidFill>
            <a:srgbClr val="FF9999"/>
          </a:solidFill>
          <a:ln w="57150" cap="flat" cmpd="sng" algn="ctr">
            <a:solidFill>
              <a:srgbClr val="FFC000"/>
            </a:solidFill>
            <a:prstDash val="solid"/>
            <a:round/>
            <a:headEnd type="triangle" w="med" len="med"/>
            <a:tailEnd type="triangle" w="med" len="med"/>
          </a:ln>
          <a:effectLst>
            <a:outerShdw blurRad="50800" dist="38100" dir="2700000" algn="tl" rotWithShape="0">
              <a:prstClr val="black">
                <a:alpha val="40000"/>
              </a:prstClr>
            </a:outerShdw>
          </a:effectLst>
        </p:spPr>
        <p:txBody>
          <a:bodyPr vert="vert270" wrap="none" anchor="ctr" anchorCtr="1"/>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srgbClr val="000000">
                    <a:alpha val="100000"/>
                  </a:srgbClr>
                </a:solidFill>
                <a:effectLst/>
                <a:uLnTx/>
                <a:uFillTx/>
                <a:latin typeface="Calibri" pitchFamily="34" charset="0"/>
                <a:ea typeface="ＭＳ Ｐゴシック" charset="-128"/>
                <a:cs typeface="Arial"/>
              </a:rPr>
              <a:t>WriteN</a:t>
            </a:r>
            <a:endParaRPr kumimoji="0" lang="en-US" sz="2400" b="1" i="0" u="none" strike="noStrike" kern="1200" cap="none" spc="0" normalizeH="0" baseline="0" noProof="0" dirty="0">
              <a:ln>
                <a:noFill/>
              </a:ln>
              <a:solidFill>
                <a:srgbClr val="000000">
                  <a:alpha val="100000"/>
                </a:srgbClr>
              </a:solidFill>
              <a:effectLst/>
              <a:uLnTx/>
              <a:uFillTx/>
              <a:latin typeface="Calibri" pitchFamily="34" charset="0"/>
              <a:ea typeface="ＭＳ Ｐゴシック" charset="-128"/>
              <a:cs typeface="Arial"/>
            </a:endParaRPr>
          </a:p>
        </p:txBody>
      </p:sp>
    </p:spTree>
    <p:extLst>
      <p:ext uri="{BB962C8B-B14F-4D97-AF65-F5344CB8AC3E}">
        <p14:creationId xmlns:p14="http://schemas.microsoft.com/office/powerpoint/2010/main" val="1117622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commit: shadowing</a:t>
            </a:r>
          </a:p>
        </p:txBody>
      </p:sp>
      <p:sp>
        <p:nvSpPr>
          <p:cNvPr id="3" name="Content Placeholder 2"/>
          <p:cNvSpPr>
            <a:spLocks noGrp="1"/>
          </p:cNvSpPr>
          <p:nvPr>
            <p:ph idx="1"/>
          </p:nvPr>
        </p:nvSpPr>
        <p:spPr/>
        <p:txBody>
          <a:bodyPr/>
          <a:lstStyle/>
          <a:p>
            <a:pPr marL="0" indent="0">
              <a:buNone/>
            </a:pPr>
            <a:r>
              <a:rPr lang="en-US" b="1" dirty="0"/>
              <a:t>Shadowing is used in </a:t>
            </a:r>
            <a:r>
              <a:rPr lang="en-US" b="1" dirty="0" err="1"/>
              <a:t>NetApp</a:t>
            </a:r>
            <a:r>
              <a:rPr lang="en-US" b="1" dirty="0"/>
              <a:t> WAFL:</a:t>
            </a:r>
          </a:p>
          <a:p>
            <a:pPr marL="0" indent="0">
              <a:buNone/>
            </a:pPr>
            <a:r>
              <a:rPr lang="en-US" b="1" dirty="0"/>
              <a:t>Write Anywhere File Layout</a:t>
            </a:r>
          </a:p>
          <a:p>
            <a:pPr marL="457200" indent="-457200">
              <a:buAutoNum type="arabicPeriod"/>
            </a:pPr>
            <a:r>
              <a:rPr lang="en-US" dirty="0"/>
              <a:t>Write each modified block to a new location.</a:t>
            </a:r>
          </a:p>
          <a:p>
            <a:pPr marL="457200" indent="-457200">
              <a:buAutoNum type="arabicPeriod"/>
            </a:pPr>
            <a:r>
              <a:rPr lang="en-US" dirty="0"/>
              <a:t>Copy/update block maps to point to the new locations.</a:t>
            </a:r>
          </a:p>
          <a:p>
            <a:pPr marL="0" indent="0">
              <a:buNone/>
            </a:pPr>
            <a:r>
              <a:rPr lang="en-US" dirty="0"/>
              <a:t>3.  Write the new map root to disk with a single disk write.</a:t>
            </a:r>
          </a:p>
          <a:p>
            <a:pPr marL="0" indent="0">
              <a:buNone/>
            </a:pPr>
            <a:r>
              <a:rPr lang="en-US" sz="2000" dirty="0">
                <a:solidFill>
                  <a:schemeClr val="bg2">
                    <a:lumMod val="50000"/>
                  </a:schemeClr>
                </a:solidFill>
              </a:rPr>
              <a:t>Shadowing presumes that the data is mapped by a block map on disk, that the disk is large enough to store both the old version and the modified data, and that we can update the block map on disk with a single (atomic) disk write.   To grow the block map we can make it hierarchical.</a:t>
            </a:r>
          </a:p>
        </p:txBody>
      </p:sp>
    </p:spTree>
    <p:extLst>
      <p:ext uri="{BB962C8B-B14F-4D97-AF65-F5344CB8AC3E}">
        <p14:creationId xmlns:p14="http://schemas.microsoft.com/office/powerpoint/2010/main" val="2965807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E2CD-453A-A242-97C5-2AD5AC8E628B}"/>
              </a:ext>
            </a:extLst>
          </p:cNvPr>
          <p:cNvSpPr>
            <a:spLocks noGrp="1"/>
          </p:cNvSpPr>
          <p:nvPr>
            <p:ph type="title"/>
          </p:nvPr>
        </p:nvSpPr>
        <p:spPr/>
        <p:txBody>
          <a:bodyPr/>
          <a:lstStyle/>
          <a:p>
            <a:r>
              <a:rPr lang="en-US" dirty="0"/>
              <a:t>File system: just another service</a:t>
            </a:r>
          </a:p>
        </p:txBody>
      </p:sp>
      <p:sp>
        <p:nvSpPr>
          <p:cNvPr id="3" name="Content Placeholder 2">
            <a:extLst>
              <a:ext uri="{FF2B5EF4-FFF2-40B4-BE49-F238E27FC236}">
                <a16:creationId xmlns:a16="http://schemas.microsoft.com/office/drawing/2014/main" id="{86DF77D0-E81E-0144-8DF6-6B5AF40A7A36}"/>
              </a:ext>
            </a:extLst>
          </p:cNvPr>
          <p:cNvSpPr>
            <a:spLocks noGrp="1"/>
          </p:cNvSpPr>
          <p:nvPr>
            <p:ph idx="1"/>
          </p:nvPr>
        </p:nvSpPr>
        <p:spPr>
          <a:xfrm>
            <a:off x="338647" y="1600201"/>
            <a:ext cx="4910987" cy="3581400"/>
          </a:xfrm>
        </p:spPr>
        <p:txBody>
          <a:bodyPr/>
          <a:lstStyle/>
          <a:p>
            <a:r>
              <a:rPr lang="en-US" sz="2400" b="0" dirty="0"/>
              <a:t>Consensus </a:t>
            </a:r>
            <a:r>
              <a:rPr lang="en-US" sz="2400" b="0" dirty="0">
                <a:sym typeface="Wingdings" pitchFamily="2" charset="2"/>
              </a:rPr>
              <a:t> </a:t>
            </a:r>
            <a:r>
              <a:rPr lang="en-US" sz="2400" b="0" dirty="0"/>
              <a:t>replicate critical services for reliability.</a:t>
            </a:r>
          </a:p>
          <a:p>
            <a:r>
              <a:rPr lang="en-US" sz="2400" b="0" dirty="0"/>
              <a:t>Any service!  (State machine.)</a:t>
            </a:r>
          </a:p>
          <a:p>
            <a:r>
              <a:rPr lang="en-US" sz="2400" b="0" dirty="0"/>
              <a:t>File service is an example!</a:t>
            </a:r>
          </a:p>
          <a:p>
            <a:pPr lvl="1"/>
            <a:r>
              <a:rPr lang="en-US" sz="2000" b="0" dirty="0"/>
              <a:t>Internal state (</a:t>
            </a:r>
            <a:r>
              <a:rPr lang="en-US" sz="2000" b="0" dirty="0" err="1"/>
              <a:t>inodes</a:t>
            </a:r>
            <a:r>
              <a:rPr lang="en-US" sz="2000" b="0" dirty="0"/>
              <a:t>, blocks, etc.)</a:t>
            </a:r>
          </a:p>
          <a:p>
            <a:pPr lvl="1"/>
            <a:r>
              <a:rPr lang="en-US" sz="2000" b="0" dirty="0"/>
              <a:t>A handful of ops/methods</a:t>
            </a:r>
          </a:p>
          <a:p>
            <a:pPr lvl="1"/>
            <a:r>
              <a:rPr lang="en-US" sz="2000" b="0" dirty="0"/>
              <a:t>Deterministic</a:t>
            </a:r>
          </a:p>
        </p:txBody>
      </p:sp>
      <p:sp>
        <p:nvSpPr>
          <p:cNvPr id="39" name="Rounded Rectangle 38">
            <a:extLst>
              <a:ext uri="{FF2B5EF4-FFF2-40B4-BE49-F238E27FC236}">
                <a16:creationId xmlns:a16="http://schemas.microsoft.com/office/drawing/2014/main" id="{FA085F4F-C5B0-B342-9B2A-B0ACE9DC4CC8}"/>
              </a:ext>
            </a:extLst>
          </p:cNvPr>
          <p:cNvSpPr/>
          <p:nvPr/>
        </p:nvSpPr>
        <p:spPr>
          <a:xfrm>
            <a:off x="5257800" y="1709073"/>
            <a:ext cx="3344072" cy="2786727"/>
          </a:xfrm>
          <a:prstGeom prst="roundRect">
            <a:avLst>
              <a:gd name="adj" fmla="val 11074"/>
            </a:avLst>
          </a:prstGeom>
          <a:solidFill>
            <a:srgbClr val="E3EAF9"/>
          </a:solidFill>
          <a:ln>
            <a:solidFill>
              <a:srgbClr val="4974CB"/>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grpSp>
        <p:nvGrpSpPr>
          <p:cNvPr id="40" name="Group 39">
            <a:extLst>
              <a:ext uri="{FF2B5EF4-FFF2-40B4-BE49-F238E27FC236}">
                <a16:creationId xmlns:a16="http://schemas.microsoft.com/office/drawing/2014/main" id="{7788C9C3-23C3-A44A-8492-DD0998E91790}"/>
              </a:ext>
            </a:extLst>
          </p:cNvPr>
          <p:cNvGrpSpPr/>
          <p:nvPr/>
        </p:nvGrpSpPr>
        <p:grpSpPr>
          <a:xfrm>
            <a:off x="5325272" y="3938455"/>
            <a:ext cx="3058158" cy="334407"/>
            <a:chOff x="1828800" y="3733800"/>
            <a:chExt cx="1524000" cy="228600"/>
          </a:xfrm>
        </p:grpSpPr>
        <p:sp>
          <p:nvSpPr>
            <p:cNvPr id="59" name="Rectangle 58">
              <a:extLst>
                <a:ext uri="{FF2B5EF4-FFF2-40B4-BE49-F238E27FC236}">
                  <a16:creationId xmlns:a16="http://schemas.microsoft.com/office/drawing/2014/main" id="{99135F25-C7CA-284E-A5D1-33A1BDBFF8D5}"/>
                </a:ext>
              </a:extLst>
            </p:cNvPr>
            <p:cNvSpPr/>
            <p:nvPr/>
          </p:nvSpPr>
          <p:spPr>
            <a:xfrm>
              <a:off x="1828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sz="2000" dirty="0" err="1">
                  <a:solidFill>
                    <a:srgbClr val="000000"/>
                  </a:solidFill>
                </a:rPr>
                <a:t>mkdir</a:t>
              </a:r>
              <a:endParaRPr lang="en-US" sz="2000" dirty="0">
                <a:solidFill>
                  <a:srgbClr val="000000"/>
                </a:solidFill>
              </a:endParaRPr>
            </a:p>
          </p:txBody>
        </p:sp>
        <p:sp>
          <p:nvSpPr>
            <p:cNvPr id="60" name="Rectangle 59">
              <a:extLst>
                <a:ext uri="{FF2B5EF4-FFF2-40B4-BE49-F238E27FC236}">
                  <a16:creationId xmlns:a16="http://schemas.microsoft.com/office/drawing/2014/main" id="{F72E07E6-2560-9F45-8669-CB5E87E49091}"/>
                </a:ext>
              </a:extLst>
            </p:cNvPr>
            <p:cNvSpPr/>
            <p:nvPr/>
          </p:nvSpPr>
          <p:spPr>
            <a:xfrm>
              <a:off x="2209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sz="2000" dirty="0" err="1">
                  <a:solidFill>
                    <a:srgbClr val="000000"/>
                  </a:solidFill>
                </a:rPr>
                <a:t>creat</a:t>
              </a:r>
              <a:endParaRPr lang="en-US" sz="2000" dirty="0">
                <a:solidFill>
                  <a:srgbClr val="000000"/>
                </a:solidFill>
              </a:endParaRPr>
            </a:p>
          </p:txBody>
        </p:sp>
        <p:sp>
          <p:nvSpPr>
            <p:cNvPr id="61" name="Rectangle 60">
              <a:extLst>
                <a:ext uri="{FF2B5EF4-FFF2-40B4-BE49-F238E27FC236}">
                  <a16:creationId xmlns:a16="http://schemas.microsoft.com/office/drawing/2014/main" id="{AD12605A-1671-E94E-9533-139A08CD8AA4}"/>
                </a:ext>
              </a:extLst>
            </p:cNvPr>
            <p:cNvSpPr/>
            <p:nvPr/>
          </p:nvSpPr>
          <p:spPr>
            <a:xfrm>
              <a:off x="2590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sz="2000" dirty="0">
                  <a:solidFill>
                    <a:srgbClr val="000000"/>
                  </a:solidFill>
                </a:rPr>
                <a:t>write</a:t>
              </a:r>
            </a:p>
          </p:txBody>
        </p:sp>
        <p:sp>
          <p:nvSpPr>
            <p:cNvPr id="62" name="Rectangle 61">
              <a:extLst>
                <a:ext uri="{FF2B5EF4-FFF2-40B4-BE49-F238E27FC236}">
                  <a16:creationId xmlns:a16="http://schemas.microsoft.com/office/drawing/2014/main" id="{CE69639C-34A9-1043-B638-9F610265559F}"/>
                </a:ext>
              </a:extLst>
            </p:cNvPr>
            <p:cNvSpPr/>
            <p:nvPr/>
          </p:nvSpPr>
          <p:spPr>
            <a:xfrm>
              <a:off x="2971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sz="2000" dirty="0">
                  <a:solidFill>
                    <a:srgbClr val="000000"/>
                  </a:solidFill>
                </a:rPr>
                <a:t>write</a:t>
              </a:r>
            </a:p>
          </p:txBody>
        </p:sp>
      </p:grpSp>
      <p:sp>
        <p:nvSpPr>
          <p:cNvPr id="41" name="TextBox 40">
            <a:extLst>
              <a:ext uri="{FF2B5EF4-FFF2-40B4-BE49-F238E27FC236}">
                <a16:creationId xmlns:a16="http://schemas.microsoft.com/office/drawing/2014/main" id="{23207828-E053-414D-B702-06DA990ABE1D}"/>
              </a:ext>
            </a:extLst>
          </p:cNvPr>
          <p:cNvSpPr txBox="1"/>
          <p:nvPr/>
        </p:nvSpPr>
        <p:spPr>
          <a:xfrm>
            <a:off x="5387389" y="3604047"/>
            <a:ext cx="471283" cy="307778"/>
          </a:xfrm>
          <a:prstGeom prst="rect">
            <a:avLst/>
          </a:prstGeom>
          <a:noFill/>
        </p:spPr>
        <p:txBody>
          <a:bodyPr wrap="none" lIns="0" tIns="0" rIns="0" bIns="0" rtlCol="0">
            <a:spAutoFit/>
          </a:bodyPr>
          <a:lstStyle/>
          <a:p>
            <a:pPr algn="ctr" defTabSz="914400"/>
            <a:r>
              <a:rPr lang="en-US" sz="2000" b="1" dirty="0">
                <a:solidFill>
                  <a:srgbClr val="000000"/>
                </a:solidFill>
              </a:rPr>
              <a:t>Log</a:t>
            </a:r>
          </a:p>
        </p:txBody>
      </p:sp>
      <p:grpSp>
        <p:nvGrpSpPr>
          <p:cNvPr id="42" name="Group 41">
            <a:extLst>
              <a:ext uri="{FF2B5EF4-FFF2-40B4-BE49-F238E27FC236}">
                <a16:creationId xmlns:a16="http://schemas.microsoft.com/office/drawing/2014/main" id="{AD614086-C938-454F-8937-6EC28385E7C2}"/>
              </a:ext>
            </a:extLst>
          </p:cNvPr>
          <p:cNvGrpSpPr/>
          <p:nvPr/>
        </p:nvGrpSpPr>
        <p:grpSpPr>
          <a:xfrm>
            <a:off x="6481075" y="2489357"/>
            <a:ext cx="963480" cy="891753"/>
            <a:chOff x="3075167" y="2286000"/>
            <a:chExt cx="658633" cy="609600"/>
          </a:xfrm>
        </p:grpSpPr>
        <p:sp>
          <p:nvSpPr>
            <p:cNvPr id="49" name="Oval 48">
              <a:extLst>
                <a:ext uri="{FF2B5EF4-FFF2-40B4-BE49-F238E27FC236}">
                  <a16:creationId xmlns:a16="http://schemas.microsoft.com/office/drawing/2014/main" id="{4FD41BE0-DA62-1C4C-A3C6-4DAE150BB27D}"/>
                </a:ext>
              </a:extLst>
            </p:cNvPr>
            <p:cNvSpPr/>
            <p:nvPr/>
          </p:nvSpPr>
          <p:spPr>
            <a:xfrm>
              <a:off x="3322154" y="2401625"/>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sp>
          <p:nvSpPr>
            <p:cNvPr id="50" name="Oval 49">
              <a:extLst>
                <a:ext uri="{FF2B5EF4-FFF2-40B4-BE49-F238E27FC236}">
                  <a16:creationId xmlns:a16="http://schemas.microsoft.com/office/drawing/2014/main" id="{2F1FFB9B-4C75-4743-A51E-2F28388BCB41}"/>
                </a:ext>
              </a:extLst>
            </p:cNvPr>
            <p:cNvSpPr/>
            <p:nvPr/>
          </p:nvSpPr>
          <p:spPr>
            <a:xfrm>
              <a:off x="3569142" y="2566284"/>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sp>
          <p:nvSpPr>
            <p:cNvPr id="51" name="Oval 50">
              <a:extLst>
                <a:ext uri="{FF2B5EF4-FFF2-40B4-BE49-F238E27FC236}">
                  <a16:creationId xmlns:a16="http://schemas.microsoft.com/office/drawing/2014/main" id="{0CB4E5B4-142E-1845-B463-AE9A49B0ED82}"/>
                </a:ext>
              </a:extLst>
            </p:cNvPr>
            <p:cNvSpPr/>
            <p:nvPr/>
          </p:nvSpPr>
          <p:spPr>
            <a:xfrm>
              <a:off x="3322154" y="2730942"/>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sp>
          <p:nvSpPr>
            <p:cNvPr id="52" name="Oval 51">
              <a:extLst>
                <a:ext uri="{FF2B5EF4-FFF2-40B4-BE49-F238E27FC236}">
                  <a16:creationId xmlns:a16="http://schemas.microsoft.com/office/drawing/2014/main" id="{927CDE05-11EA-CB4B-8988-BC6C9D22330A}"/>
                </a:ext>
              </a:extLst>
            </p:cNvPr>
            <p:cNvSpPr/>
            <p:nvPr/>
          </p:nvSpPr>
          <p:spPr>
            <a:xfrm>
              <a:off x="3075167" y="2566284"/>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sp>
          <p:nvSpPr>
            <p:cNvPr id="53" name="Freeform 52">
              <a:extLst>
                <a:ext uri="{FF2B5EF4-FFF2-40B4-BE49-F238E27FC236}">
                  <a16:creationId xmlns:a16="http://schemas.microsoft.com/office/drawing/2014/main" id="{20FEC8AE-1619-C74D-98FF-BA947DE93082}"/>
                </a:ext>
              </a:extLst>
            </p:cNvPr>
            <p:cNvSpPr/>
            <p:nvPr/>
          </p:nvSpPr>
          <p:spPr>
            <a:xfrm>
              <a:off x="3492394" y="2479551"/>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sp>
          <p:nvSpPr>
            <p:cNvPr id="54" name="Freeform 53">
              <a:extLst>
                <a:ext uri="{FF2B5EF4-FFF2-40B4-BE49-F238E27FC236}">
                  <a16:creationId xmlns:a16="http://schemas.microsoft.com/office/drawing/2014/main" id="{D6F43804-F202-9041-8F46-D3B116A65CCC}"/>
                </a:ext>
              </a:extLst>
            </p:cNvPr>
            <p:cNvSpPr/>
            <p:nvPr/>
          </p:nvSpPr>
          <p:spPr>
            <a:xfrm rot="10800000">
              <a:off x="3157496" y="2725143"/>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sp>
          <p:nvSpPr>
            <p:cNvPr id="55" name="Freeform 54">
              <a:extLst>
                <a:ext uri="{FF2B5EF4-FFF2-40B4-BE49-F238E27FC236}">
                  <a16:creationId xmlns:a16="http://schemas.microsoft.com/office/drawing/2014/main" id="{16144596-0CC5-3344-A80F-B8576B4435C0}"/>
                </a:ext>
              </a:extLst>
            </p:cNvPr>
            <p:cNvSpPr/>
            <p:nvPr/>
          </p:nvSpPr>
          <p:spPr>
            <a:xfrm flipH="1">
              <a:off x="3158892" y="2483954"/>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headEnd type="triangle" w="sm" len="med"/>
              <a:tailEnd type="non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sp>
          <p:nvSpPr>
            <p:cNvPr id="56" name="Freeform 55">
              <a:extLst>
                <a:ext uri="{FF2B5EF4-FFF2-40B4-BE49-F238E27FC236}">
                  <a16:creationId xmlns:a16="http://schemas.microsoft.com/office/drawing/2014/main" id="{97F401F9-F793-BD41-9823-14692CF2F6CA}"/>
                </a:ext>
              </a:extLst>
            </p:cNvPr>
            <p:cNvSpPr/>
            <p:nvPr/>
          </p:nvSpPr>
          <p:spPr>
            <a:xfrm rot="10800000" flipH="1">
              <a:off x="3488208" y="2725144"/>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headEnd type="triangle" w="sm" len="med"/>
              <a:tailEnd type="non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sp>
          <p:nvSpPr>
            <p:cNvPr id="57" name="Freeform 56">
              <a:extLst>
                <a:ext uri="{FF2B5EF4-FFF2-40B4-BE49-F238E27FC236}">
                  <a16:creationId xmlns:a16="http://schemas.microsoft.com/office/drawing/2014/main" id="{6473028A-FE6B-214B-8C36-B487F76B7988}"/>
                </a:ext>
              </a:extLst>
            </p:cNvPr>
            <p:cNvSpPr/>
            <p:nvPr/>
          </p:nvSpPr>
          <p:spPr>
            <a:xfrm>
              <a:off x="3334455" y="2286000"/>
              <a:ext cx="136991" cy="126788"/>
            </a:xfrm>
            <a:custGeom>
              <a:avLst/>
              <a:gdLst>
                <a:gd name="connsiteX0" fmla="*/ 0 w 185980"/>
                <a:gd name="connsiteY0" fmla="*/ 0 h 6711"/>
                <a:gd name="connsiteX1" fmla="*/ 185980 w 185980"/>
                <a:gd name="connsiteY1" fmla="*/ 0 h 6711"/>
                <a:gd name="connsiteX0" fmla="*/ 2160 w 12160"/>
                <a:gd name="connsiteY0" fmla="*/ 223289 h 223707"/>
                <a:gd name="connsiteX1" fmla="*/ 12160 w 12160"/>
                <a:gd name="connsiteY1" fmla="*/ 223289 h 223707"/>
                <a:gd name="connsiteX0" fmla="*/ 1366 w 13800"/>
                <a:gd name="connsiteY0" fmla="*/ 342290 h 342290"/>
                <a:gd name="connsiteX1" fmla="*/ 11366 w 13800"/>
                <a:gd name="connsiteY1" fmla="*/ 342290 h 342290"/>
                <a:gd name="connsiteX0" fmla="*/ 1989 w 14293"/>
                <a:gd name="connsiteY0" fmla="*/ 324153 h 324153"/>
                <a:gd name="connsiteX1" fmla="*/ 11989 w 14293"/>
                <a:gd name="connsiteY1" fmla="*/ 324153 h 324153"/>
                <a:gd name="connsiteX0" fmla="*/ 2255 w 14511"/>
                <a:gd name="connsiteY0" fmla="*/ 370090 h 370090"/>
                <a:gd name="connsiteX1" fmla="*/ 12255 w 14511"/>
                <a:gd name="connsiteY1" fmla="*/ 370090 h 370090"/>
                <a:gd name="connsiteX0" fmla="*/ 2329 w 14189"/>
                <a:gd name="connsiteY0" fmla="*/ 440603 h 440603"/>
                <a:gd name="connsiteX1" fmla="*/ 12329 w 14189"/>
                <a:gd name="connsiteY1" fmla="*/ 440603 h 440603"/>
                <a:gd name="connsiteX0" fmla="*/ 2751 w 14550"/>
                <a:gd name="connsiteY0" fmla="*/ 444918 h 444918"/>
                <a:gd name="connsiteX1" fmla="*/ 12751 w 14550"/>
                <a:gd name="connsiteY1" fmla="*/ 444918 h 444918"/>
                <a:gd name="connsiteX0" fmla="*/ 2670 w 14857"/>
                <a:gd name="connsiteY0" fmla="*/ 449265 h 449265"/>
                <a:gd name="connsiteX1" fmla="*/ 12670 w 14857"/>
                <a:gd name="connsiteY1" fmla="*/ 449265 h 449265"/>
                <a:gd name="connsiteX0" fmla="*/ 2810 w 14974"/>
                <a:gd name="connsiteY0" fmla="*/ 403354 h 403354"/>
                <a:gd name="connsiteX1" fmla="*/ 12810 w 14974"/>
                <a:gd name="connsiteY1" fmla="*/ 403354 h 403354"/>
                <a:gd name="connsiteX0" fmla="*/ 2954 w 14489"/>
                <a:gd name="connsiteY0" fmla="*/ 354005 h 354005"/>
                <a:gd name="connsiteX1" fmla="*/ 12954 w 14489"/>
                <a:gd name="connsiteY1" fmla="*/ 354005 h 354005"/>
                <a:gd name="connsiteX0" fmla="*/ 1970 w 13635"/>
                <a:gd name="connsiteY0" fmla="*/ 349722 h 349722"/>
                <a:gd name="connsiteX1" fmla="*/ 11970 w 13635"/>
                <a:gd name="connsiteY1" fmla="*/ 349722 h 349722"/>
              </a:gdLst>
              <a:ahLst/>
              <a:cxnLst>
                <a:cxn ang="0">
                  <a:pos x="connsiteX0" y="connsiteY0"/>
                </a:cxn>
                <a:cxn ang="0">
                  <a:pos x="connsiteX1" y="connsiteY1"/>
                </a:cxn>
              </a:cxnLst>
              <a:rect l="l" t="t" r="r" b="b"/>
              <a:pathLst>
                <a:path w="13635" h="349722">
                  <a:moveTo>
                    <a:pt x="1970" y="349722"/>
                  </a:moveTo>
                  <a:cubicBezTo>
                    <a:pt x="-7474" y="-103494"/>
                    <a:pt x="20582" y="-129473"/>
                    <a:pt x="11970" y="349722"/>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cxnSp>
          <p:nvCxnSpPr>
            <p:cNvPr id="58" name="Straight Connector 57">
              <a:extLst>
                <a:ext uri="{FF2B5EF4-FFF2-40B4-BE49-F238E27FC236}">
                  <a16:creationId xmlns:a16="http://schemas.microsoft.com/office/drawing/2014/main" id="{5575D974-FC03-1742-9F04-8C26CE1FE1D7}"/>
                </a:ext>
              </a:extLst>
            </p:cNvPr>
            <p:cNvCxnSpPr>
              <a:stCxn id="51" idx="0"/>
              <a:endCxn id="49" idx="4"/>
            </p:cNvCxnSpPr>
            <p:nvPr/>
          </p:nvCxnSpPr>
          <p:spPr>
            <a:xfrm flipV="1">
              <a:off x="3404484" y="2566284"/>
              <a:ext cx="0" cy="164658"/>
            </a:xfrm>
            <a:prstGeom prst="line">
              <a:avLst/>
            </a:prstGeom>
            <a:noFill/>
            <a:ln w="19050">
              <a:tailEnd type="triangle" w="sm" len="med"/>
            </a:ln>
          </p:spPr>
          <p:style>
            <a:lnRef idx="2">
              <a:schemeClr val="dk1"/>
            </a:lnRef>
            <a:fillRef idx="1">
              <a:schemeClr val="lt1"/>
            </a:fillRef>
            <a:effectRef idx="0">
              <a:schemeClr val="dk1"/>
            </a:effectRef>
            <a:fontRef idx="minor">
              <a:schemeClr val="dk1"/>
            </a:fontRef>
          </p:style>
        </p:cxnSp>
      </p:grpSp>
      <p:sp>
        <p:nvSpPr>
          <p:cNvPr id="43" name="TextBox 42">
            <a:extLst>
              <a:ext uri="{FF2B5EF4-FFF2-40B4-BE49-F238E27FC236}">
                <a16:creationId xmlns:a16="http://schemas.microsoft.com/office/drawing/2014/main" id="{EFDAC31B-06BD-494E-8BD3-FBDBF712D797}"/>
              </a:ext>
            </a:extLst>
          </p:cNvPr>
          <p:cNvSpPr txBox="1"/>
          <p:nvPr/>
        </p:nvSpPr>
        <p:spPr>
          <a:xfrm>
            <a:off x="6451296" y="1958233"/>
            <a:ext cx="1025924" cy="395045"/>
          </a:xfrm>
          <a:prstGeom prst="rect">
            <a:avLst/>
          </a:prstGeom>
          <a:noFill/>
        </p:spPr>
        <p:txBody>
          <a:bodyPr wrap="none" lIns="0" tIns="0" rIns="0" bIns="0" rtlCol="0">
            <a:spAutoFit/>
          </a:bodyPr>
          <a:lstStyle/>
          <a:p>
            <a:pPr algn="ctr" defTabSz="914400">
              <a:lnSpc>
                <a:spcPts val="1500"/>
              </a:lnSpc>
            </a:pPr>
            <a:r>
              <a:rPr lang="en-US" sz="2000" b="1" dirty="0">
                <a:solidFill>
                  <a:srgbClr val="000000"/>
                </a:solidFill>
              </a:rPr>
              <a:t>State</a:t>
            </a:r>
            <a:br>
              <a:rPr lang="en-US" sz="2000" b="1" dirty="0">
                <a:solidFill>
                  <a:srgbClr val="000000"/>
                </a:solidFill>
              </a:rPr>
            </a:br>
            <a:r>
              <a:rPr lang="en-US" sz="2000" b="1" dirty="0">
                <a:solidFill>
                  <a:srgbClr val="000000"/>
                </a:solidFill>
              </a:rPr>
              <a:t>Machine</a:t>
            </a:r>
          </a:p>
        </p:txBody>
      </p:sp>
      <p:cxnSp>
        <p:nvCxnSpPr>
          <p:cNvPr id="44" name="Straight Connector 43">
            <a:extLst>
              <a:ext uri="{FF2B5EF4-FFF2-40B4-BE49-F238E27FC236}">
                <a16:creationId xmlns:a16="http://schemas.microsoft.com/office/drawing/2014/main" id="{747BEF75-4C05-3C4B-9AFD-1F6820BC2D84}"/>
              </a:ext>
            </a:extLst>
          </p:cNvPr>
          <p:cNvCxnSpPr>
            <a:cxnSpLocks/>
          </p:cNvCxnSpPr>
          <p:nvPr/>
        </p:nvCxnSpPr>
        <p:spPr>
          <a:xfrm flipV="1">
            <a:off x="6998679" y="3424565"/>
            <a:ext cx="0" cy="513890"/>
          </a:xfrm>
          <a:prstGeom prst="line">
            <a:avLst/>
          </a:pr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cxnSp>
      <p:sp>
        <p:nvSpPr>
          <p:cNvPr id="45" name="Right Arrow 44">
            <a:extLst>
              <a:ext uri="{FF2B5EF4-FFF2-40B4-BE49-F238E27FC236}">
                <a16:creationId xmlns:a16="http://schemas.microsoft.com/office/drawing/2014/main" id="{7D350CE5-895C-DD4E-BE1F-203AA2C96E9C}"/>
              </a:ext>
            </a:extLst>
          </p:cNvPr>
          <p:cNvSpPr/>
          <p:nvPr/>
        </p:nvSpPr>
        <p:spPr bwMode="auto">
          <a:xfrm>
            <a:off x="7603718" y="2866186"/>
            <a:ext cx="650979" cy="307236"/>
          </a:xfrm>
          <a:prstGeom prst="rightArrow">
            <a:avLst/>
          </a:prstGeom>
          <a:solidFill>
            <a:srgbClr val="7171E5"/>
          </a:solidFill>
          <a:ln w="9525" algn="ctr">
            <a:solidFill>
              <a:schemeClr val="tx1"/>
            </a:solidFill>
            <a:miter lim="800000"/>
            <a:headEnd/>
            <a:tailEnd/>
          </a:ln>
          <a:effectLst/>
        </p:spPr>
        <p:txBody>
          <a:bodyPr wrap="none" anchor="ctr"/>
          <a:lstStyle/>
          <a:p>
            <a:pPr algn="ctr" defTabSz="914400"/>
            <a:endParaRPr lang="en-US" sz="2800">
              <a:solidFill>
                <a:srgbClr val="000000"/>
              </a:solidFill>
            </a:endParaRPr>
          </a:p>
        </p:txBody>
      </p:sp>
      <p:sp>
        <p:nvSpPr>
          <p:cNvPr id="46" name="Right Arrow 45">
            <a:extLst>
              <a:ext uri="{FF2B5EF4-FFF2-40B4-BE49-F238E27FC236}">
                <a16:creationId xmlns:a16="http://schemas.microsoft.com/office/drawing/2014/main" id="{E008B8E3-E60B-5B49-AE3D-6DF277749F25}"/>
              </a:ext>
            </a:extLst>
          </p:cNvPr>
          <p:cNvSpPr/>
          <p:nvPr/>
        </p:nvSpPr>
        <p:spPr bwMode="auto">
          <a:xfrm flipH="1" flipV="1">
            <a:off x="5703676" y="2868003"/>
            <a:ext cx="650979" cy="307236"/>
          </a:xfrm>
          <a:prstGeom prst="rightArrow">
            <a:avLst/>
          </a:prstGeom>
          <a:solidFill>
            <a:schemeClr val="bg2"/>
          </a:solidFill>
          <a:ln w="9525" algn="ctr">
            <a:noFill/>
            <a:miter lim="800000"/>
            <a:headEnd/>
            <a:tailEnd/>
          </a:ln>
          <a:effectLst/>
        </p:spPr>
        <p:txBody>
          <a:bodyPr wrap="none" anchor="ctr"/>
          <a:lstStyle/>
          <a:p>
            <a:pPr algn="ctr" defTabSz="914400"/>
            <a:endParaRPr lang="en-US" sz="2800">
              <a:solidFill>
                <a:schemeClr val="bg1">
                  <a:lumMod val="75000"/>
                </a:schemeClr>
              </a:solidFill>
            </a:endParaRPr>
          </a:p>
        </p:txBody>
      </p:sp>
      <p:sp>
        <p:nvSpPr>
          <p:cNvPr id="47" name="TextBox 46">
            <a:extLst>
              <a:ext uri="{FF2B5EF4-FFF2-40B4-BE49-F238E27FC236}">
                <a16:creationId xmlns:a16="http://schemas.microsoft.com/office/drawing/2014/main" id="{B4D10F9C-50F1-8249-ADF0-01BADC14BAD3}"/>
              </a:ext>
            </a:extLst>
          </p:cNvPr>
          <p:cNvSpPr txBox="1"/>
          <p:nvPr/>
        </p:nvSpPr>
        <p:spPr>
          <a:xfrm>
            <a:off x="5543714" y="2489357"/>
            <a:ext cx="798296" cy="307778"/>
          </a:xfrm>
          <a:prstGeom prst="rect">
            <a:avLst/>
          </a:prstGeom>
          <a:noFill/>
        </p:spPr>
        <p:txBody>
          <a:bodyPr wrap="none" lIns="0" tIns="0" rIns="0" bIns="0" rtlCol="0">
            <a:spAutoFit/>
          </a:bodyPr>
          <a:lstStyle/>
          <a:p>
            <a:pPr algn="ctr" defTabSz="914400"/>
            <a:r>
              <a:rPr lang="en-US" sz="2000" b="1" dirty="0">
                <a:solidFill>
                  <a:schemeClr val="bg1">
                    <a:lumMod val="65000"/>
                  </a:schemeClr>
                </a:solidFill>
              </a:rPr>
              <a:t>Revert</a:t>
            </a:r>
          </a:p>
        </p:txBody>
      </p:sp>
      <p:sp>
        <p:nvSpPr>
          <p:cNvPr id="48" name="TextBox 47">
            <a:extLst>
              <a:ext uri="{FF2B5EF4-FFF2-40B4-BE49-F238E27FC236}">
                <a16:creationId xmlns:a16="http://schemas.microsoft.com/office/drawing/2014/main" id="{32D720E8-E3AF-7041-B38B-59D51049B7B0}"/>
              </a:ext>
            </a:extLst>
          </p:cNvPr>
          <p:cNvSpPr txBox="1"/>
          <p:nvPr/>
        </p:nvSpPr>
        <p:spPr>
          <a:xfrm>
            <a:off x="7650005" y="2506425"/>
            <a:ext cx="713338" cy="307778"/>
          </a:xfrm>
          <a:prstGeom prst="rect">
            <a:avLst/>
          </a:prstGeom>
          <a:noFill/>
        </p:spPr>
        <p:txBody>
          <a:bodyPr wrap="none" lIns="0" tIns="0" rIns="0" bIns="0" rtlCol="0">
            <a:spAutoFit/>
          </a:bodyPr>
          <a:lstStyle/>
          <a:p>
            <a:pPr algn="ctr" defTabSz="914400"/>
            <a:r>
              <a:rPr lang="en-US" sz="2000" b="1" dirty="0">
                <a:solidFill>
                  <a:srgbClr val="000000"/>
                </a:solidFill>
              </a:rPr>
              <a:t>Apply</a:t>
            </a:r>
          </a:p>
        </p:txBody>
      </p:sp>
      <p:cxnSp>
        <p:nvCxnSpPr>
          <p:cNvPr id="3072" name="Straight Connector 3071">
            <a:extLst>
              <a:ext uri="{FF2B5EF4-FFF2-40B4-BE49-F238E27FC236}">
                <a16:creationId xmlns:a16="http://schemas.microsoft.com/office/drawing/2014/main" id="{45BB4921-DC1E-084A-8CA2-FEA47215363D}"/>
              </a:ext>
            </a:extLst>
          </p:cNvPr>
          <p:cNvCxnSpPr>
            <a:cxnSpLocks/>
          </p:cNvCxnSpPr>
          <p:nvPr/>
        </p:nvCxnSpPr>
        <p:spPr bwMode="auto">
          <a:xfrm>
            <a:off x="6481075" y="3424565"/>
            <a:ext cx="963480" cy="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67" name="TextBox 66">
            <a:extLst>
              <a:ext uri="{FF2B5EF4-FFF2-40B4-BE49-F238E27FC236}">
                <a16:creationId xmlns:a16="http://schemas.microsoft.com/office/drawing/2014/main" id="{936D8FED-9371-E441-9C19-E85A275382A8}"/>
              </a:ext>
            </a:extLst>
          </p:cNvPr>
          <p:cNvSpPr txBox="1"/>
          <p:nvPr/>
        </p:nvSpPr>
        <p:spPr>
          <a:xfrm>
            <a:off x="7564270" y="3270676"/>
            <a:ext cx="428002" cy="307777"/>
          </a:xfrm>
          <a:prstGeom prst="rect">
            <a:avLst/>
          </a:prstGeom>
          <a:noFill/>
        </p:spPr>
        <p:txBody>
          <a:bodyPr wrap="none" lIns="0" tIns="0" rIns="0" bIns="0" rtlCol="0">
            <a:spAutoFit/>
          </a:bodyPr>
          <a:lstStyle/>
          <a:p>
            <a:pPr algn="ctr" defTabSz="914400"/>
            <a:r>
              <a:rPr lang="en-US" sz="2000" b="1" dirty="0">
                <a:solidFill>
                  <a:srgbClr val="000000"/>
                </a:solidFill>
              </a:rPr>
              <a:t>API</a:t>
            </a:r>
          </a:p>
        </p:txBody>
      </p:sp>
      <p:sp>
        <p:nvSpPr>
          <p:cNvPr id="68" name="TextBox 67">
            <a:extLst>
              <a:ext uri="{FF2B5EF4-FFF2-40B4-BE49-F238E27FC236}">
                <a16:creationId xmlns:a16="http://schemas.microsoft.com/office/drawing/2014/main" id="{6AAE2866-4ADB-FD46-B310-8ACC351E600A}"/>
              </a:ext>
            </a:extLst>
          </p:cNvPr>
          <p:cNvSpPr txBox="1"/>
          <p:nvPr/>
        </p:nvSpPr>
        <p:spPr>
          <a:xfrm>
            <a:off x="7147284" y="3561628"/>
            <a:ext cx="456856" cy="307777"/>
          </a:xfrm>
          <a:prstGeom prst="rect">
            <a:avLst/>
          </a:prstGeom>
          <a:noFill/>
        </p:spPr>
        <p:txBody>
          <a:bodyPr wrap="none" lIns="0" tIns="0" rIns="0" bIns="0" rtlCol="0">
            <a:spAutoFit/>
          </a:bodyPr>
          <a:lstStyle/>
          <a:p>
            <a:pPr algn="ctr" defTabSz="914400"/>
            <a:r>
              <a:rPr lang="en-US" sz="2000" b="1" dirty="0">
                <a:solidFill>
                  <a:srgbClr val="000000"/>
                </a:solidFill>
              </a:rPr>
              <a:t>ops</a:t>
            </a:r>
          </a:p>
        </p:txBody>
      </p:sp>
      <p:sp>
        <p:nvSpPr>
          <p:cNvPr id="5" name="Rectangle 4">
            <a:extLst>
              <a:ext uri="{FF2B5EF4-FFF2-40B4-BE49-F238E27FC236}">
                <a16:creationId xmlns:a16="http://schemas.microsoft.com/office/drawing/2014/main" id="{DCFD0FF2-43F7-4B46-9703-0340C88091DE}"/>
              </a:ext>
            </a:extLst>
          </p:cNvPr>
          <p:cNvSpPr/>
          <p:nvPr/>
        </p:nvSpPr>
        <p:spPr>
          <a:xfrm>
            <a:off x="340817" y="4599926"/>
            <a:ext cx="8464535" cy="1315745"/>
          </a:xfrm>
          <a:prstGeom prst="rect">
            <a:avLst/>
          </a:prstGeom>
        </p:spPr>
        <p:txBody>
          <a:bodyPr wrap="square">
            <a:spAutoFit/>
          </a:bodyPr>
          <a:lstStyle/>
          <a:p>
            <a:pPr marL="342900" lvl="0" indent="-342900" eaLnBrk="0" hangingPunct="0">
              <a:spcBef>
                <a:spcPts val="900"/>
              </a:spcBef>
              <a:buClr>
                <a:srgbClr val="000000"/>
              </a:buClr>
              <a:buSzPct val="100000"/>
              <a:buFont typeface="Times New Roman" charset="0"/>
              <a:buChar char="•"/>
            </a:pPr>
            <a:r>
              <a:rPr lang="en-US" kern="0" dirty="0">
                <a:solidFill>
                  <a:srgbClr val="00264D"/>
                </a:solidFill>
                <a:latin typeface="Arial"/>
                <a:ea typeface="ＭＳ Ｐゴシック" charset="-128"/>
                <a:cs typeface="Arial"/>
              </a:rPr>
              <a:t>Failure?  </a:t>
            </a:r>
            <a:r>
              <a:rPr lang="en-US" b="1" kern="0" dirty="0">
                <a:solidFill>
                  <a:srgbClr val="00264D"/>
                </a:solidFill>
                <a:latin typeface="Arial"/>
                <a:ea typeface="ＭＳ Ｐゴシック" charset="-128"/>
                <a:cs typeface="Arial"/>
              </a:rPr>
              <a:t>Recover</a:t>
            </a:r>
            <a:r>
              <a:rPr lang="en-US" kern="0" dirty="0">
                <a:solidFill>
                  <a:srgbClr val="00264D"/>
                </a:solidFill>
                <a:latin typeface="Arial"/>
                <a:ea typeface="ＭＳ Ｐゴシック" charset="-128"/>
                <a:cs typeface="Arial"/>
              </a:rPr>
              <a:t> consistent state (from disk) and restart.</a:t>
            </a:r>
          </a:p>
          <a:p>
            <a:pPr marL="342900" lvl="0" indent="-342900" eaLnBrk="0" hangingPunct="0">
              <a:spcBef>
                <a:spcPts val="900"/>
              </a:spcBef>
              <a:buClr>
                <a:srgbClr val="000000"/>
              </a:buClr>
              <a:buSzPct val="100000"/>
              <a:buFont typeface="Times New Roman" charset="0"/>
              <a:buChar char="•"/>
            </a:pPr>
            <a:r>
              <a:rPr lang="en-US" kern="0" dirty="0">
                <a:solidFill>
                  <a:srgbClr val="00264D"/>
                </a:solidFill>
                <a:latin typeface="Arial"/>
                <a:ea typeface="ＭＳ Ｐゴシック" charset="-128"/>
                <a:cs typeface="Arial"/>
              </a:rPr>
              <a:t>What is </a:t>
            </a:r>
            <a:r>
              <a:rPr lang="en-US" b="1" kern="0" dirty="0">
                <a:solidFill>
                  <a:srgbClr val="00264D"/>
                </a:solidFill>
                <a:latin typeface="Arial"/>
                <a:ea typeface="ＭＳ Ｐゴシック" charset="-128"/>
                <a:cs typeface="Arial"/>
              </a:rPr>
              <a:t>consistent</a:t>
            </a:r>
            <a:r>
              <a:rPr lang="en-US" kern="0" dirty="0">
                <a:solidFill>
                  <a:srgbClr val="00264D"/>
                </a:solidFill>
                <a:latin typeface="Arial"/>
                <a:ea typeface="ＭＳ Ｐゴシック" charset="-128"/>
                <a:cs typeface="Arial"/>
              </a:rPr>
              <a:t>?  Ideal: recovered state reflects exactly a prefix of ops up to a </a:t>
            </a:r>
            <a:r>
              <a:rPr lang="en-US" b="1" kern="0" dirty="0">
                <a:solidFill>
                  <a:srgbClr val="00264D"/>
                </a:solidFill>
                <a:latin typeface="Arial"/>
                <a:ea typeface="ＭＳ Ｐゴシック" charset="-128"/>
                <a:cs typeface="Arial"/>
              </a:rPr>
              <a:t>recovery point </a:t>
            </a:r>
            <a:r>
              <a:rPr lang="en-US" kern="0" dirty="0">
                <a:solidFill>
                  <a:srgbClr val="00264D"/>
                </a:solidFill>
                <a:latin typeface="Arial"/>
                <a:ea typeface="ＭＳ Ｐゴシック" charset="-128"/>
                <a:cs typeface="Arial"/>
              </a:rPr>
              <a:t>in the log.</a:t>
            </a:r>
          </a:p>
        </p:txBody>
      </p:sp>
    </p:spTree>
    <p:extLst>
      <p:ext uri="{BB962C8B-B14F-4D97-AF65-F5344CB8AC3E}">
        <p14:creationId xmlns:p14="http://schemas.microsoft.com/office/powerpoint/2010/main" val="2309773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p:txBody>
          <a:bodyPr/>
          <a:lstStyle/>
          <a:p>
            <a:r>
              <a:rPr lang="en-US">
                <a:latin typeface="Arial" charset="0"/>
                <a:ea typeface="ＭＳ Ｐゴシック" charset="0"/>
                <a:cs typeface="Arial" charset="0"/>
              </a:rPr>
              <a:t>Anatomy of a Log</a:t>
            </a:r>
          </a:p>
        </p:txBody>
      </p:sp>
      <p:sp>
        <p:nvSpPr>
          <p:cNvPr id="92162" name="Rectangle 7"/>
          <p:cNvSpPr>
            <a:spLocks noGrp="1" noChangeArrowheads="1"/>
          </p:cNvSpPr>
          <p:nvPr>
            <p:ph type="body" idx="1"/>
          </p:nvPr>
        </p:nvSpPr>
        <p:spPr>
          <a:xfrm>
            <a:off x="457200" y="1447800"/>
            <a:ext cx="5562600" cy="5410200"/>
          </a:xfrm>
        </p:spPr>
        <p:txBody>
          <a:bodyPr/>
          <a:lstStyle/>
          <a:p>
            <a:r>
              <a:rPr lang="en-US" sz="2400" b="0" dirty="0">
                <a:latin typeface="Arial" charset="0"/>
                <a:ea typeface="ＭＳ Ｐゴシック" charset="0"/>
                <a:cs typeface="Arial" charset="0"/>
              </a:rPr>
              <a:t>A </a:t>
            </a:r>
            <a:r>
              <a:rPr lang="en-US" sz="2400" dirty="0">
                <a:solidFill>
                  <a:srgbClr val="800000"/>
                </a:solidFill>
                <a:latin typeface="Arial" charset="0"/>
                <a:ea typeface="ＭＳ Ｐゴシック" charset="0"/>
                <a:cs typeface="Arial" charset="0"/>
              </a:rPr>
              <a:t>log</a:t>
            </a:r>
            <a:r>
              <a:rPr lang="en-US" sz="2400" b="0" dirty="0">
                <a:solidFill>
                  <a:srgbClr val="800000"/>
                </a:solidFill>
                <a:latin typeface="Arial" charset="0"/>
                <a:ea typeface="ＭＳ Ｐゴシック" charset="0"/>
                <a:cs typeface="Arial" charset="0"/>
              </a:rPr>
              <a:t> </a:t>
            </a:r>
            <a:r>
              <a:rPr lang="en-US" sz="2400" b="0" dirty="0">
                <a:latin typeface="Arial" charset="0"/>
                <a:ea typeface="ＭＳ Ｐゴシック" charset="0"/>
                <a:cs typeface="Arial" charset="0"/>
              </a:rPr>
              <a:t>is a sequence of records (</a:t>
            </a:r>
            <a:r>
              <a:rPr lang="en-US" sz="2400" dirty="0">
                <a:solidFill>
                  <a:srgbClr val="800000"/>
                </a:solidFill>
                <a:latin typeface="Arial" charset="0"/>
                <a:ea typeface="ＭＳ Ｐゴシック" charset="0"/>
                <a:cs typeface="Arial" charset="0"/>
              </a:rPr>
              <a:t>entries</a:t>
            </a:r>
            <a:r>
              <a:rPr lang="en-US" sz="2400" b="0" dirty="0">
                <a:latin typeface="Arial" charset="0"/>
                <a:ea typeface="ＭＳ Ｐゴシック" charset="0"/>
                <a:cs typeface="Arial" charset="0"/>
              </a:rPr>
              <a:t>) on recoverable storage.</a:t>
            </a:r>
          </a:p>
          <a:p>
            <a:r>
              <a:rPr lang="en-US" sz="2400" b="0" dirty="0">
                <a:latin typeface="Arial" charset="0"/>
                <a:ea typeface="ＭＳ Ｐゴシック" charset="0"/>
                <a:cs typeface="Arial" charset="0"/>
              </a:rPr>
              <a:t>Each entry has an index—Log Sequence Number (LSN).</a:t>
            </a:r>
          </a:p>
          <a:p>
            <a:r>
              <a:rPr lang="en-US" sz="2400" b="0" dirty="0">
                <a:latin typeface="Arial" charset="0"/>
                <a:ea typeface="ＭＳ Ｐゴシック" charset="0"/>
                <a:cs typeface="Arial" charset="0"/>
              </a:rPr>
              <a:t>Create log entries for T as T executes, to record progress of T.</a:t>
            </a:r>
          </a:p>
          <a:p>
            <a:r>
              <a:rPr lang="en-US" sz="2400" b="0" dirty="0">
                <a:latin typeface="Arial" charset="0"/>
                <a:ea typeface="ＭＳ Ｐゴシック" charset="0"/>
                <a:cs typeface="Arial" charset="0"/>
              </a:rPr>
              <a:t>Atomic operations:</a:t>
            </a:r>
          </a:p>
          <a:p>
            <a:pPr lvl="1"/>
            <a:r>
              <a:rPr lang="en-US" sz="2000" dirty="0">
                <a:solidFill>
                  <a:srgbClr val="800000"/>
                </a:solidFill>
                <a:latin typeface="Arial" charset="0"/>
                <a:ea typeface="ＭＳ Ｐゴシック" charset="0"/>
                <a:cs typeface="Arial" charset="0"/>
              </a:rPr>
              <a:t>Append</a:t>
            </a:r>
            <a:r>
              <a:rPr lang="en-US" sz="2000" b="0" dirty="0">
                <a:latin typeface="Arial" charset="0"/>
                <a:ea typeface="ＭＳ Ｐゴシック" charset="0"/>
                <a:cs typeface="Arial" charset="0"/>
              </a:rPr>
              <a:t>/write entry to log</a:t>
            </a:r>
          </a:p>
          <a:p>
            <a:pPr lvl="1"/>
            <a:r>
              <a:rPr lang="en-US" sz="2000" dirty="0">
                <a:solidFill>
                  <a:srgbClr val="800000"/>
                </a:solidFill>
                <a:latin typeface="Arial" charset="0"/>
                <a:ea typeface="ＭＳ Ｐゴシック" charset="0"/>
                <a:cs typeface="Arial" charset="0"/>
              </a:rPr>
              <a:t>Truncate</a:t>
            </a:r>
            <a:r>
              <a:rPr lang="en-US" sz="2000" b="0" dirty="0">
                <a:solidFill>
                  <a:srgbClr val="800000"/>
                </a:solidFill>
                <a:latin typeface="Arial" charset="0"/>
                <a:ea typeface="ＭＳ Ｐゴシック" charset="0"/>
                <a:cs typeface="Arial" charset="0"/>
              </a:rPr>
              <a:t> </a:t>
            </a:r>
            <a:r>
              <a:rPr lang="en-US" sz="2000" b="0" dirty="0">
                <a:latin typeface="Arial" charset="0"/>
                <a:ea typeface="ＭＳ Ｐゴシック" charset="0"/>
                <a:cs typeface="Arial" charset="0"/>
              </a:rPr>
              <a:t>older entries up to time t </a:t>
            </a:r>
          </a:p>
          <a:p>
            <a:pPr lvl="1"/>
            <a:r>
              <a:rPr lang="en-US" sz="2000" b="0" dirty="0">
                <a:latin typeface="Arial" charset="0"/>
                <a:ea typeface="ＭＳ Ｐゴシック" charset="0"/>
                <a:cs typeface="Arial" charset="0"/>
              </a:rPr>
              <a:t>Read/scan entries</a:t>
            </a:r>
          </a:p>
          <a:p>
            <a:r>
              <a:rPr lang="en-US" sz="2400" b="0" dirty="0">
                <a:latin typeface="Arial" charset="0"/>
                <a:ea typeface="ＭＳ Ｐゴシック" charset="0"/>
                <a:cs typeface="Arial" charset="0"/>
              </a:rPr>
              <a:t>Log writes are atomic and durable, and complete detectably in order.</a:t>
            </a:r>
          </a:p>
        </p:txBody>
      </p:sp>
      <p:sp>
        <p:nvSpPr>
          <p:cNvPr id="92163" name="Rectangle 3"/>
          <p:cNvSpPr>
            <a:spLocks noChangeArrowheads="1"/>
          </p:cNvSpPr>
          <p:nvPr/>
        </p:nvSpPr>
        <p:spPr bwMode="auto">
          <a:xfrm>
            <a:off x="7358063" y="1285875"/>
            <a:ext cx="1328737" cy="4452938"/>
          </a:xfrm>
          <a:prstGeom prst="rect">
            <a:avLst/>
          </a:prstGeom>
          <a:solidFill>
            <a:srgbClr val="DCE1EC"/>
          </a:solidFill>
          <a:ln w="12700">
            <a:solidFill>
              <a:srgbClr val="DCE1EC"/>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2164" name="Text Box 4"/>
          <p:cNvSpPr txBox="1">
            <a:spLocks noChangeArrowheads="1"/>
          </p:cNvSpPr>
          <p:nvPr/>
        </p:nvSpPr>
        <p:spPr bwMode="auto">
          <a:xfrm>
            <a:off x="7402513" y="717699"/>
            <a:ext cx="113188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367"/>
                </a:solidFill>
                <a:effectLst/>
                <a:uLnTx/>
                <a:uFillTx/>
                <a:latin typeface="Arial" charset="0"/>
                <a:ea typeface="ＭＳ Ｐゴシック" charset="0"/>
              </a:rPr>
              <a:t>(old)</a:t>
            </a:r>
          </a:p>
        </p:txBody>
      </p:sp>
      <p:sp>
        <p:nvSpPr>
          <p:cNvPr id="92165" name="Text Box 5"/>
          <p:cNvSpPr txBox="1">
            <a:spLocks noChangeArrowheads="1"/>
          </p:cNvSpPr>
          <p:nvPr/>
        </p:nvSpPr>
        <p:spPr bwMode="auto">
          <a:xfrm>
            <a:off x="7558088" y="5831036"/>
            <a:ext cx="105251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367"/>
                </a:solidFill>
                <a:effectLst/>
                <a:uLnTx/>
                <a:uFillTx/>
                <a:latin typeface="Arial" charset="0"/>
                <a:ea typeface="ＭＳ Ｐゴシック" charset="0"/>
              </a:rPr>
              <a:t>(new)</a:t>
            </a:r>
          </a:p>
        </p:txBody>
      </p:sp>
      <p:sp>
        <p:nvSpPr>
          <p:cNvPr id="92166" name="AutoShape 6"/>
          <p:cNvSpPr>
            <a:spLocks noChangeArrowheads="1"/>
          </p:cNvSpPr>
          <p:nvPr/>
        </p:nvSpPr>
        <p:spPr bwMode="auto">
          <a:xfrm>
            <a:off x="7820025" y="5183188"/>
            <a:ext cx="485775" cy="488950"/>
          </a:xfrm>
          <a:prstGeom prst="downArrow">
            <a:avLst>
              <a:gd name="adj1" fmla="val 50000"/>
              <a:gd name="adj2" fmla="val 25163"/>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2167" name="Rectangle 10"/>
          <p:cNvSpPr>
            <a:spLocks noChangeArrowheads="1"/>
          </p:cNvSpPr>
          <p:nvPr/>
        </p:nvSpPr>
        <p:spPr bwMode="auto">
          <a:xfrm>
            <a:off x="7494588" y="1516063"/>
            <a:ext cx="1039812"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2168" name="Text Box 11"/>
          <p:cNvSpPr txBox="1">
            <a:spLocks noChangeArrowheads="1"/>
          </p:cNvSpPr>
          <p:nvPr/>
        </p:nvSpPr>
        <p:spPr bwMode="auto">
          <a:xfrm>
            <a:off x="7510463" y="1455738"/>
            <a:ext cx="936625"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LSN 11</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XID 18</a:t>
            </a:r>
            <a:endParaRPr kumimoji="0" lang="en-US" sz="3200" b="0" i="0" u="none" strike="noStrike" kern="1200" cap="none" spc="0" normalizeH="0" baseline="0" noProof="0">
              <a:ln>
                <a:noFill/>
              </a:ln>
              <a:solidFill>
                <a:srgbClr val="003367"/>
              </a:solidFill>
              <a:effectLst/>
              <a:uLnTx/>
              <a:uFillTx/>
              <a:latin typeface="Arial" charset="0"/>
              <a:ea typeface="ＭＳ Ｐゴシック" charset="0"/>
            </a:endParaRPr>
          </a:p>
        </p:txBody>
      </p:sp>
      <p:sp>
        <p:nvSpPr>
          <p:cNvPr id="92169" name="Oval 12"/>
          <p:cNvSpPr>
            <a:spLocks noChangeArrowheads="1"/>
          </p:cNvSpPr>
          <p:nvPr/>
        </p:nvSpPr>
        <p:spPr bwMode="auto">
          <a:xfrm>
            <a:off x="7864475" y="2043113"/>
            <a:ext cx="288925" cy="288925"/>
          </a:xfrm>
          <a:prstGeom prst="ellipse">
            <a:avLst/>
          </a:prstGeom>
          <a:solidFill>
            <a:srgbClr val="800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2170" name="Rectangle 15"/>
          <p:cNvSpPr>
            <a:spLocks noChangeArrowheads="1"/>
          </p:cNvSpPr>
          <p:nvPr/>
        </p:nvSpPr>
        <p:spPr bwMode="auto">
          <a:xfrm>
            <a:off x="7508875" y="3340100"/>
            <a:ext cx="1039813"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2171" name="Text Box 16"/>
          <p:cNvSpPr txBox="1">
            <a:spLocks noChangeArrowheads="1"/>
          </p:cNvSpPr>
          <p:nvPr/>
        </p:nvSpPr>
        <p:spPr bwMode="auto">
          <a:xfrm>
            <a:off x="7515225" y="3281363"/>
            <a:ext cx="954088"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LSN 13</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XID 19</a:t>
            </a:r>
            <a:endParaRPr kumimoji="0" lang="en-US" sz="3200" b="0" i="0" u="none" strike="noStrike" kern="1200" cap="none" spc="0" normalizeH="0" baseline="0" noProof="0">
              <a:ln>
                <a:noFill/>
              </a:ln>
              <a:solidFill>
                <a:srgbClr val="003367"/>
              </a:solidFill>
              <a:effectLst/>
              <a:uLnTx/>
              <a:uFillTx/>
              <a:latin typeface="Arial" charset="0"/>
              <a:ea typeface="ＭＳ Ｐゴシック" charset="0"/>
            </a:endParaRPr>
          </a:p>
        </p:txBody>
      </p:sp>
      <p:sp>
        <p:nvSpPr>
          <p:cNvPr id="92172" name="Oval 17"/>
          <p:cNvSpPr>
            <a:spLocks noChangeArrowheads="1"/>
          </p:cNvSpPr>
          <p:nvPr/>
        </p:nvSpPr>
        <p:spPr bwMode="auto">
          <a:xfrm>
            <a:off x="7864475" y="3867150"/>
            <a:ext cx="288925" cy="288925"/>
          </a:xfrm>
          <a:prstGeom prst="ellipse">
            <a:avLst/>
          </a:prstGeom>
          <a:solidFill>
            <a:srgbClr val="0033CC"/>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2173" name="Rectangle 20"/>
          <p:cNvSpPr>
            <a:spLocks noChangeArrowheads="1"/>
          </p:cNvSpPr>
          <p:nvPr/>
        </p:nvSpPr>
        <p:spPr bwMode="auto">
          <a:xfrm>
            <a:off x="7508875" y="2427288"/>
            <a:ext cx="1039813"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2174" name="Text Box 21"/>
          <p:cNvSpPr txBox="1">
            <a:spLocks noChangeArrowheads="1"/>
          </p:cNvSpPr>
          <p:nvPr/>
        </p:nvSpPr>
        <p:spPr bwMode="auto">
          <a:xfrm>
            <a:off x="7515225" y="2368550"/>
            <a:ext cx="954088"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LSN 12</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XID 18</a:t>
            </a:r>
            <a:endParaRPr kumimoji="0" lang="en-US" sz="3200" b="0" i="0" u="none" strike="noStrike" kern="1200" cap="none" spc="0" normalizeH="0" baseline="0" noProof="0">
              <a:ln>
                <a:noFill/>
              </a:ln>
              <a:solidFill>
                <a:srgbClr val="003367"/>
              </a:solidFill>
              <a:effectLst/>
              <a:uLnTx/>
              <a:uFillTx/>
              <a:latin typeface="Arial" charset="0"/>
              <a:ea typeface="ＭＳ Ｐゴシック" charset="0"/>
            </a:endParaRPr>
          </a:p>
        </p:txBody>
      </p:sp>
      <p:sp>
        <p:nvSpPr>
          <p:cNvPr id="92175" name="Oval 22"/>
          <p:cNvSpPr>
            <a:spLocks noChangeArrowheads="1"/>
          </p:cNvSpPr>
          <p:nvPr/>
        </p:nvSpPr>
        <p:spPr bwMode="auto">
          <a:xfrm>
            <a:off x="7864475" y="2954338"/>
            <a:ext cx="288925" cy="288925"/>
          </a:xfrm>
          <a:prstGeom prst="ellipse">
            <a:avLst/>
          </a:prstGeom>
          <a:solidFill>
            <a:srgbClr val="990033"/>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2176" name="Rectangle 24"/>
          <p:cNvSpPr>
            <a:spLocks noChangeArrowheads="1"/>
          </p:cNvSpPr>
          <p:nvPr/>
        </p:nvSpPr>
        <p:spPr bwMode="auto">
          <a:xfrm>
            <a:off x="7513638" y="4257675"/>
            <a:ext cx="1039812"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2177" name="Rectangle 25"/>
          <p:cNvSpPr>
            <a:spLocks noChangeArrowheads="1"/>
          </p:cNvSpPr>
          <p:nvPr/>
        </p:nvSpPr>
        <p:spPr bwMode="auto">
          <a:xfrm>
            <a:off x="7967663" y="4949825"/>
            <a:ext cx="195262" cy="171450"/>
          </a:xfrm>
          <a:prstGeom prst="rect">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2178" name="Text Box 26"/>
          <p:cNvSpPr txBox="1">
            <a:spLocks noChangeArrowheads="1"/>
          </p:cNvSpPr>
          <p:nvPr/>
        </p:nvSpPr>
        <p:spPr bwMode="auto">
          <a:xfrm>
            <a:off x="7473950" y="4116388"/>
            <a:ext cx="10287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LSN 14</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XID 18</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1" u="none" strike="noStrike" kern="1200" cap="none" spc="0" normalizeH="0" baseline="0" noProof="0">
                <a:ln>
                  <a:noFill/>
                </a:ln>
                <a:solidFill>
                  <a:srgbClr val="0036A6"/>
                </a:solidFill>
                <a:effectLst/>
                <a:uLnTx/>
                <a:uFillTx/>
                <a:latin typeface="Arial" charset="0"/>
                <a:ea typeface="ＭＳ Ｐゴシック" charset="0"/>
              </a:rPr>
              <a:t>commit</a:t>
            </a: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2179" name="Text Box 27"/>
          <p:cNvSpPr txBox="1">
            <a:spLocks noChangeArrowheads="1"/>
          </p:cNvSpPr>
          <p:nvPr/>
        </p:nvSpPr>
        <p:spPr bwMode="auto">
          <a:xfrm>
            <a:off x="7402513" y="1011238"/>
            <a:ext cx="1131887"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a:ln>
                  <a:noFill/>
                </a:ln>
                <a:solidFill>
                  <a:srgbClr val="003367"/>
                </a:solidFill>
                <a:effectLst/>
                <a:uLnTx/>
                <a:uFillTx/>
                <a:latin typeface="Arial" charset="0"/>
                <a:ea typeface="ＭＳ Ｐゴシック" charset="0"/>
              </a:rPr>
              <a:t>...</a:t>
            </a:r>
          </a:p>
        </p:txBody>
      </p:sp>
      <p:sp>
        <p:nvSpPr>
          <p:cNvPr id="92180" name="AutoShape 28"/>
          <p:cNvSpPr>
            <a:spLocks/>
          </p:cNvSpPr>
          <p:nvPr/>
        </p:nvSpPr>
        <p:spPr bwMode="auto">
          <a:xfrm>
            <a:off x="6011863" y="1311275"/>
            <a:ext cx="1338262" cy="1323975"/>
          </a:xfrm>
          <a:prstGeom prst="borderCallout1">
            <a:avLst>
              <a:gd name="adj1" fmla="val 10556"/>
              <a:gd name="adj2" fmla="val 107806"/>
              <a:gd name="adj3" fmla="val 23755"/>
              <a:gd name="adj4" fmla="val 134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990033"/>
                </a:solidFill>
                <a:effectLst/>
                <a:uLnTx/>
                <a:uFillTx/>
                <a:latin typeface="Arial" charset="0"/>
                <a:ea typeface="ＭＳ Ｐゴシック" charset="0"/>
              </a:rPr>
              <a:t>Log</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990033"/>
                </a:solidFill>
                <a:effectLst/>
                <a:uLnTx/>
                <a:uFillTx/>
                <a:latin typeface="Arial" charset="0"/>
                <a:ea typeface="ＭＳ Ｐゴシック" charset="0"/>
              </a:rPr>
              <a:t>Sequence</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990033"/>
                </a:solidFill>
                <a:effectLst/>
                <a:uLnTx/>
                <a:uFillTx/>
                <a:latin typeface="Arial" charset="0"/>
                <a:ea typeface="ＭＳ Ｐゴシック" charset="0"/>
              </a:rPr>
              <a:t>Number</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990033"/>
                </a:solidFill>
                <a:effectLst/>
                <a:uLnTx/>
                <a:uFillTx/>
                <a:latin typeface="Arial" charset="0"/>
                <a:ea typeface="ＭＳ Ｐゴシック" charset="0"/>
              </a:rPr>
              <a:t>(LSN)</a:t>
            </a:r>
            <a:endParaRPr kumimoji="0" lang="en-US" sz="3200" b="0" i="0" u="none" strike="noStrike" kern="1200" cap="none" spc="0" normalizeH="0" baseline="0" noProof="0">
              <a:ln>
                <a:noFill/>
              </a:ln>
              <a:solidFill>
                <a:srgbClr val="990033"/>
              </a:solidFill>
              <a:effectLst/>
              <a:uLnTx/>
              <a:uFillTx/>
              <a:latin typeface="Arial" charset="0"/>
              <a:ea typeface="ＭＳ Ｐゴシック" charset="0"/>
            </a:endParaRPr>
          </a:p>
        </p:txBody>
      </p:sp>
      <p:sp>
        <p:nvSpPr>
          <p:cNvPr id="92181" name="AutoShape 29"/>
          <p:cNvSpPr>
            <a:spLocks/>
          </p:cNvSpPr>
          <p:nvPr/>
        </p:nvSpPr>
        <p:spPr bwMode="auto">
          <a:xfrm>
            <a:off x="5959475" y="2930525"/>
            <a:ext cx="1514475" cy="708025"/>
          </a:xfrm>
          <a:prstGeom prst="borderCallout1">
            <a:avLst>
              <a:gd name="adj1" fmla="val 19250"/>
              <a:gd name="adj2" fmla="val 106574"/>
              <a:gd name="adj3" fmla="val -28875"/>
              <a:gd name="adj4" fmla="val 123972"/>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990033"/>
                </a:solidFill>
                <a:effectLst/>
                <a:uLnTx/>
                <a:uFillTx/>
                <a:latin typeface="Arial" charset="0"/>
                <a:ea typeface="ＭＳ Ｐゴシック" charset="0"/>
              </a:rPr>
              <a:t>Transaction</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990033"/>
                </a:solidFill>
                <a:effectLst/>
                <a:uLnTx/>
                <a:uFillTx/>
                <a:latin typeface="Arial" charset="0"/>
                <a:ea typeface="ＭＳ Ｐゴシック" charset="0"/>
              </a:rPr>
              <a:t>ID (XID)</a:t>
            </a:r>
            <a:endParaRPr kumimoji="0" lang="en-US" sz="3200" b="0" i="0" u="none" strike="noStrike" kern="1200" cap="none" spc="0" normalizeH="0" baseline="0" noProof="0">
              <a:ln>
                <a:noFill/>
              </a:ln>
              <a:solidFill>
                <a:srgbClr val="990033"/>
              </a:solidFill>
              <a:effectLst/>
              <a:uLnTx/>
              <a:uFillTx/>
              <a:latin typeface="Arial" charset="0"/>
              <a:ea typeface="ＭＳ Ｐゴシック" charset="0"/>
            </a:endParaRPr>
          </a:p>
        </p:txBody>
      </p:sp>
      <p:sp>
        <p:nvSpPr>
          <p:cNvPr id="92182" name="AutoShape 30"/>
          <p:cNvSpPr>
            <a:spLocks/>
          </p:cNvSpPr>
          <p:nvPr/>
        </p:nvSpPr>
        <p:spPr bwMode="auto">
          <a:xfrm>
            <a:off x="6196013" y="4244975"/>
            <a:ext cx="1011237" cy="708025"/>
          </a:xfrm>
          <a:prstGeom prst="borderCallout1">
            <a:avLst>
              <a:gd name="adj1" fmla="val 19250"/>
              <a:gd name="adj2" fmla="val 109282"/>
              <a:gd name="adj3" fmla="val 125134"/>
              <a:gd name="adj4" fmla="val 148356"/>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990033"/>
                </a:solidFill>
                <a:effectLst/>
                <a:uLnTx/>
                <a:uFillTx/>
                <a:latin typeface="Arial" charset="0"/>
                <a:ea typeface="ＭＳ Ｐゴシック" charset="0"/>
              </a:rPr>
              <a:t>commit</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990033"/>
                </a:solidFill>
                <a:effectLst/>
                <a:uLnTx/>
                <a:uFillTx/>
                <a:latin typeface="Arial" charset="0"/>
                <a:ea typeface="ＭＳ Ｐゴシック" charset="0"/>
              </a:rPr>
              <a:t>record</a:t>
            </a:r>
            <a:endParaRPr kumimoji="0" lang="en-US" sz="3200" b="0" i="0" u="none" strike="noStrike" kern="1200" cap="none" spc="0" normalizeH="0" baseline="0" noProof="0">
              <a:ln>
                <a:noFill/>
              </a:ln>
              <a:solidFill>
                <a:srgbClr val="990033"/>
              </a:solidFill>
              <a:effectLst/>
              <a:uLnTx/>
              <a:uFillTx/>
              <a:latin typeface="Arial" charset="0"/>
              <a:ea typeface="ＭＳ Ｐゴシック" charset="0"/>
            </a:endParaRPr>
          </a:p>
        </p:txBody>
      </p:sp>
    </p:spTree>
    <p:extLst>
      <p:ext uri="{BB962C8B-B14F-4D97-AF65-F5344CB8AC3E}">
        <p14:creationId xmlns:p14="http://schemas.microsoft.com/office/powerpoint/2010/main" val="3323267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p:nvPr>
        </p:nvSpPr>
        <p:spPr/>
        <p:txBody>
          <a:bodyPr/>
          <a:lstStyle/>
          <a:p>
            <a:r>
              <a:rPr lang="en-US">
                <a:latin typeface="Arial" charset="0"/>
                <a:ea typeface="ＭＳ Ｐゴシック" charset="0"/>
                <a:cs typeface="Arial" charset="0"/>
              </a:rPr>
              <a:t>Using a Log</a:t>
            </a:r>
          </a:p>
        </p:txBody>
      </p:sp>
      <p:sp>
        <p:nvSpPr>
          <p:cNvPr id="93186" name="Rectangle 7"/>
          <p:cNvSpPr>
            <a:spLocks noGrp="1" noChangeArrowheads="1"/>
          </p:cNvSpPr>
          <p:nvPr>
            <p:ph type="body" idx="1"/>
          </p:nvPr>
        </p:nvSpPr>
        <p:spPr>
          <a:xfrm>
            <a:off x="457200" y="1600200"/>
            <a:ext cx="5486400" cy="4111625"/>
          </a:xfrm>
          <a:ln>
            <a:noFill/>
          </a:ln>
        </p:spPr>
        <p:txBody>
          <a:bodyPr/>
          <a:lstStyle/>
          <a:p>
            <a:r>
              <a:rPr lang="en-US" sz="2400" b="0" dirty="0">
                <a:latin typeface="Arial" charset="0"/>
                <a:ea typeface="ＭＳ Ｐゴシック" charset="0"/>
                <a:cs typeface="Arial" charset="0"/>
              </a:rPr>
              <a:t>Log entries for T record the writes by T (or operations in T).</a:t>
            </a:r>
          </a:p>
          <a:p>
            <a:pPr lvl="1"/>
            <a:r>
              <a:rPr lang="en-US" sz="2000" dirty="0">
                <a:solidFill>
                  <a:schemeClr val="accent2"/>
                </a:solidFill>
                <a:latin typeface="Arial" charset="0"/>
                <a:ea typeface="ＭＳ Ｐゴシック" charset="0"/>
                <a:cs typeface="Arial" charset="0"/>
              </a:rPr>
              <a:t>Redo logging</a:t>
            </a:r>
          </a:p>
          <a:p>
            <a:r>
              <a:rPr lang="en-US" sz="2400" b="0" dirty="0">
                <a:latin typeface="Arial" charset="0"/>
                <a:ea typeface="ＭＳ Ｐゴシック" charset="0"/>
                <a:cs typeface="Arial" charset="0"/>
              </a:rPr>
              <a:t>To recover, read the checkpoint and replay committed</a:t>
            </a:r>
            <a:r>
              <a:rPr lang="en-US" sz="2400" b="0" i="1" dirty="0">
                <a:latin typeface="Arial" charset="0"/>
                <a:ea typeface="ＭＳ Ｐゴシック" charset="0"/>
                <a:cs typeface="Arial" charset="0"/>
              </a:rPr>
              <a:t> </a:t>
            </a:r>
            <a:r>
              <a:rPr lang="en-US" sz="2400" b="0" dirty="0">
                <a:latin typeface="Arial" charset="0"/>
                <a:ea typeface="ＭＳ Ｐゴシック" charset="0"/>
                <a:cs typeface="Arial" charset="0"/>
              </a:rPr>
              <a:t>log entries.  </a:t>
            </a:r>
          </a:p>
          <a:p>
            <a:pPr lvl="1"/>
            <a:r>
              <a:rPr lang="ja-JP" altLang="en-US" sz="2000" b="0" dirty="0">
                <a:latin typeface="Arial" charset="0"/>
                <a:ea typeface="ＭＳ Ｐゴシック" charset="0"/>
                <a:cs typeface="Arial" charset="0"/>
              </a:rPr>
              <a:t>“</a:t>
            </a:r>
            <a:r>
              <a:rPr lang="en-US" altLang="ja-JP" sz="2000" b="0" dirty="0">
                <a:latin typeface="Arial" charset="0"/>
                <a:ea typeface="ＭＳ Ｐゴシック" charset="0"/>
                <a:cs typeface="Arial" charset="0"/>
              </a:rPr>
              <a:t>Redo</a:t>
            </a:r>
            <a:r>
              <a:rPr lang="ja-JP" altLang="en-US" sz="2000" b="0" dirty="0">
                <a:latin typeface="Arial" charset="0"/>
                <a:ea typeface="ＭＳ Ｐゴシック" charset="0"/>
                <a:cs typeface="Arial" charset="0"/>
              </a:rPr>
              <a:t>”</a:t>
            </a:r>
            <a:r>
              <a:rPr lang="en-US" altLang="ja-JP" sz="2000" b="0" dirty="0">
                <a:latin typeface="Arial" charset="0"/>
                <a:ea typeface="ＭＳ Ｐゴシック" charset="0"/>
                <a:cs typeface="Arial" charset="0"/>
              </a:rPr>
              <a:t> by reissuing writes or </a:t>
            </a:r>
            <a:r>
              <a:rPr lang="en-US" altLang="ja-JP" sz="2000" b="0" dirty="0" err="1">
                <a:latin typeface="Arial" charset="0"/>
                <a:ea typeface="ＭＳ Ｐゴシック" charset="0"/>
                <a:cs typeface="Arial" charset="0"/>
              </a:rPr>
              <a:t>reinvoking</a:t>
            </a:r>
            <a:r>
              <a:rPr lang="en-US" altLang="ja-JP" sz="2000" b="0" dirty="0">
                <a:latin typeface="Arial" charset="0"/>
                <a:ea typeface="ＭＳ Ｐゴシック" charset="0"/>
                <a:cs typeface="Arial" charset="0"/>
              </a:rPr>
              <a:t> the methods.</a:t>
            </a:r>
          </a:p>
          <a:p>
            <a:pPr lvl="1"/>
            <a:r>
              <a:rPr lang="en-US" sz="2000" b="0" dirty="0">
                <a:latin typeface="Arial" charset="0"/>
                <a:ea typeface="ＭＳ Ｐゴシック" charset="0"/>
                <a:cs typeface="Arial" charset="0"/>
              </a:rPr>
              <a:t>Redo in order (old to new)</a:t>
            </a:r>
          </a:p>
          <a:p>
            <a:pPr lvl="1"/>
            <a:r>
              <a:rPr lang="en-US" sz="2000" b="0" dirty="0">
                <a:latin typeface="Arial" charset="0"/>
                <a:ea typeface="ＭＳ Ｐゴシック" charset="0"/>
                <a:cs typeface="Arial" charset="0"/>
              </a:rPr>
              <a:t>Skip the records of uncommitted </a:t>
            </a:r>
            <a:r>
              <a:rPr lang="en-US" sz="2000" b="0" dirty="0" err="1">
                <a:latin typeface="Arial" charset="0"/>
                <a:ea typeface="ＭＳ Ｐゴシック" charset="0"/>
                <a:cs typeface="Arial" charset="0"/>
              </a:rPr>
              <a:t>Ts</a:t>
            </a:r>
            <a:endParaRPr lang="en-US" sz="2000" b="0" dirty="0">
              <a:latin typeface="Arial" charset="0"/>
              <a:ea typeface="ＭＳ Ｐゴシック" charset="0"/>
              <a:cs typeface="Arial" charset="0"/>
            </a:endParaRPr>
          </a:p>
          <a:p>
            <a:r>
              <a:rPr lang="en-US" sz="2400" b="0" dirty="0">
                <a:latin typeface="Arial" charset="0"/>
                <a:ea typeface="ＭＳ Ｐゴシック" charset="0"/>
                <a:cs typeface="Arial" charset="0"/>
              </a:rPr>
              <a:t>No T can be allowed to affect the checkpoint until T commits.</a:t>
            </a:r>
          </a:p>
          <a:p>
            <a:pPr lvl="1"/>
            <a:r>
              <a:rPr lang="en-US" sz="2000" b="0" dirty="0">
                <a:latin typeface="Arial" charset="0"/>
                <a:ea typeface="ＭＳ Ｐゴシック" charset="0"/>
                <a:cs typeface="Arial" charset="0"/>
              </a:rPr>
              <a:t>Technique:</a:t>
            </a:r>
            <a:r>
              <a:rPr lang="en-US" sz="2000" b="0" dirty="0">
                <a:solidFill>
                  <a:srgbClr val="651222"/>
                </a:solidFill>
                <a:latin typeface="Arial" charset="0"/>
                <a:ea typeface="ＭＳ Ｐゴシック" charset="0"/>
                <a:cs typeface="Arial" charset="0"/>
              </a:rPr>
              <a:t> </a:t>
            </a:r>
            <a:r>
              <a:rPr lang="en-US" sz="2000" dirty="0">
                <a:solidFill>
                  <a:srgbClr val="651222"/>
                </a:solidFill>
                <a:latin typeface="Arial" charset="0"/>
                <a:ea typeface="ＭＳ Ｐゴシック" charset="0"/>
                <a:cs typeface="Arial" charset="0"/>
              </a:rPr>
              <a:t>write-ahead logging</a:t>
            </a:r>
          </a:p>
        </p:txBody>
      </p:sp>
      <p:sp>
        <p:nvSpPr>
          <p:cNvPr id="93187" name="Rectangle 3"/>
          <p:cNvSpPr>
            <a:spLocks noChangeArrowheads="1"/>
          </p:cNvSpPr>
          <p:nvPr/>
        </p:nvSpPr>
        <p:spPr bwMode="auto">
          <a:xfrm>
            <a:off x="7358063" y="1285875"/>
            <a:ext cx="1328737" cy="4452938"/>
          </a:xfrm>
          <a:prstGeom prst="rect">
            <a:avLst/>
          </a:prstGeom>
          <a:solidFill>
            <a:srgbClr val="DCE1EC"/>
          </a:solidFill>
          <a:ln w="12700">
            <a:solidFill>
              <a:srgbClr val="DCE1EC"/>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3188" name="Text Box 4"/>
          <p:cNvSpPr txBox="1">
            <a:spLocks noChangeArrowheads="1"/>
          </p:cNvSpPr>
          <p:nvPr/>
        </p:nvSpPr>
        <p:spPr bwMode="auto">
          <a:xfrm>
            <a:off x="7402513" y="717699"/>
            <a:ext cx="113188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367"/>
                </a:solidFill>
                <a:effectLst/>
                <a:uLnTx/>
                <a:uFillTx/>
                <a:latin typeface="Arial" charset="0"/>
                <a:ea typeface="ＭＳ Ｐゴシック" charset="0"/>
              </a:rPr>
              <a:t>(old)</a:t>
            </a:r>
          </a:p>
        </p:txBody>
      </p:sp>
      <p:sp>
        <p:nvSpPr>
          <p:cNvPr id="93189" name="Text Box 5"/>
          <p:cNvSpPr txBox="1">
            <a:spLocks noChangeArrowheads="1"/>
          </p:cNvSpPr>
          <p:nvPr/>
        </p:nvSpPr>
        <p:spPr bwMode="auto">
          <a:xfrm>
            <a:off x="7558088" y="5831036"/>
            <a:ext cx="105251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367"/>
                </a:solidFill>
                <a:effectLst/>
                <a:uLnTx/>
                <a:uFillTx/>
                <a:latin typeface="Arial" charset="0"/>
                <a:ea typeface="ＭＳ Ｐゴシック" charset="0"/>
              </a:rPr>
              <a:t>(new)</a:t>
            </a:r>
          </a:p>
        </p:txBody>
      </p:sp>
      <p:sp>
        <p:nvSpPr>
          <p:cNvPr id="93190" name="AutoShape 6"/>
          <p:cNvSpPr>
            <a:spLocks noChangeArrowheads="1"/>
          </p:cNvSpPr>
          <p:nvPr/>
        </p:nvSpPr>
        <p:spPr bwMode="auto">
          <a:xfrm>
            <a:off x="7820025" y="5183188"/>
            <a:ext cx="485775" cy="488950"/>
          </a:xfrm>
          <a:prstGeom prst="downArrow">
            <a:avLst>
              <a:gd name="adj1" fmla="val 50000"/>
              <a:gd name="adj2" fmla="val 25163"/>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3191" name="Rectangle 10"/>
          <p:cNvSpPr>
            <a:spLocks noChangeArrowheads="1"/>
          </p:cNvSpPr>
          <p:nvPr/>
        </p:nvSpPr>
        <p:spPr bwMode="auto">
          <a:xfrm>
            <a:off x="7494588" y="1516063"/>
            <a:ext cx="1039812"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3192" name="Text Box 11"/>
          <p:cNvSpPr txBox="1">
            <a:spLocks noChangeArrowheads="1"/>
          </p:cNvSpPr>
          <p:nvPr/>
        </p:nvSpPr>
        <p:spPr bwMode="auto">
          <a:xfrm>
            <a:off x="7510463" y="1455738"/>
            <a:ext cx="936625"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LSN 11</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XID 18</a:t>
            </a:r>
            <a:endParaRPr kumimoji="0" lang="en-US" sz="3200" b="0" i="0" u="none" strike="noStrike" kern="1200" cap="none" spc="0" normalizeH="0" baseline="0" noProof="0">
              <a:ln>
                <a:noFill/>
              </a:ln>
              <a:solidFill>
                <a:srgbClr val="003367"/>
              </a:solidFill>
              <a:effectLst/>
              <a:uLnTx/>
              <a:uFillTx/>
              <a:latin typeface="Arial" charset="0"/>
              <a:ea typeface="ＭＳ Ｐゴシック" charset="0"/>
            </a:endParaRPr>
          </a:p>
        </p:txBody>
      </p:sp>
      <p:sp>
        <p:nvSpPr>
          <p:cNvPr id="93193" name="Oval 12"/>
          <p:cNvSpPr>
            <a:spLocks noChangeArrowheads="1"/>
          </p:cNvSpPr>
          <p:nvPr/>
        </p:nvSpPr>
        <p:spPr bwMode="auto">
          <a:xfrm>
            <a:off x="7864475" y="2043113"/>
            <a:ext cx="288925" cy="288925"/>
          </a:xfrm>
          <a:prstGeom prst="ellipse">
            <a:avLst/>
          </a:prstGeom>
          <a:solidFill>
            <a:srgbClr val="800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3194" name="Rectangle 15"/>
          <p:cNvSpPr>
            <a:spLocks noChangeArrowheads="1"/>
          </p:cNvSpPr>
          <p:nvPr/>
        </p:nvSpPr>
        <p:spPr bwMode="auto">
          <a:xfrm>
            <a:off x="7508875" y="3340100"/>
            <a:ext cx="1039813"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3195" name="Text Box 16"/>
          <p:cNvSpPr txBox="1">
            <a:spLocks noChangeArrowheads="1"/>
          </p:cNvSpPr>
          <p:nvPr/>
        </p:nvSpPr>
        <p:spPr bwMode="auto">
          <a:xfrm>
            <a:off x="7515225" y="3281363"/>
            <a:ext cx="954088"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LSN 13</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XID 19</a:t>
            </a:r>
            <a:endParaRPr kumimoji="0" lang="en-US" sz="3200" b="0" i="0" u="none" strike="noStrike" kern="1200" cap="none" spc="0" normalizeH="0" baseline="0" noProof="0">
              <a:ln>
                <a:noFill/>
              </a:ln>
              <a:solidFill>
                <a:srgbClr val="003367"/>
              </a:solidFill>
              <a:effectLst/>
              <a:uLnTx/>
              <a:uFillTx/>
              <a:latin typeface="Arial" charset="0"/>
              <a:ea typeface="ＭＳ Ｐゴシック" charset="0"/>
            </a:endParaRPr>
          </a:p>
        </p:txBody>
      </p:sp>
      <p:sp>
        <p:nvSpPr>
          <p:cNvPr id="93196" name="Oval 17"/>
          <p:cNvSpPr>
            <a:spLocks noChangeArrowheads="1"/>
          </p:cNvSpPr>
          <p:nvPr/>
        </p:nvSpPr>
        <p:spPr bwMode="auto">
          <a:xfrm>
            <a:off x="7864475" y="3867150"/>
            <a:ext cx="288925" cy="288925"/>
          </a:xfrm>
          <a:prstGeom prst="ellipse">
            <a:avLst/>
          </a:prstGeom>
          <a:solidFill>
            <a:srgbClr val="0033CC"/>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3197" name="Rectangle 20"/>
          <p:cNvSpPr>
            <a:spLocks noChangeArrowheads="1"/>
          </p:cNvSpPr>
          <p:nvPr/>
        </p:nvSpPr>
        <p:spPr bwMode="auto">
          <a:xfrm>
            <a:off x="7508875" y="2427288"/>
            <a:ext cx="1039813"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3198" name="Text Box 21"/>
          <p:cNvSpPr txBox="1">
            <a:spLocks noChangeArrowheads="1"/>
          </p:cNvSpPr>
          <p:nvPr/>
        </p:nvSpPr>
        <p:spPr bwMode="auto">
          <a:xfrm>
            <a:off x="7515225" y="2368550"/>
            <a:ext cx="954088"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LSN 12</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XID 18</a:t>
            </a:r>
            <a:endParaRPr kumimoji="0" lang="en-US" sz="3200" b="0" i="0" u="none" strike="noStrike" kern="1200" cap="none" spc="0" normalizeH="0" baseline="0" noProof="0">
              <a:ln>
                <a:noFill/>
              </a:ln>
              <a:solidFill>
                <a:srgbClr val="003367"/>
              </a:solidFill>
              <a:effectLst/>
              <a:uLnTx/>
              <a:uFillTx/>
              <a:latin typeface="Arial" charset="0"/>
              <a:ea typeface="ＭＳ Ｐゴシック" charset="0"/>
            </a:endParaRPr>
          </a:p>
        </p:txBody>
      </p:sp>
      <p:sp>
        <p:nvSpPr>
          <p:cNvPr id="93199" name="Oval 22"/>
          <p:cNvSpPr>
            <a:spLocks noChangeArrowheads="1"/>
          </p:cNvSpPr>
          <p:nvPr/>
        </p:nvSpPr>
        <p:spPr bwMode="auto">
          <a:xfrm>
            <a:off x="7864475" y="2954338"/>
            <a:ext cx="288925" cy="288925"/>
          </a:xfrm>
          <a:prstGeom prst="ellipse">
            <a:avLst/>
          </a:prstGeom>
          <a:solidFill>
            <a:srgbClr val="990033"/>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3200" name="Rectangle 24"/>
          <p:cNvSpPr>
            <a:spLocks noChangeArrowheads="1"/>
          </p:cNvSpPr>
          <p:nvPr/>
        </p:nvSpPr>
        <p:spPr bwMode="auto">
          <a:xfrm>
            <a:off x="7513638" y="4257675"/>
            <a:ext cx="1039812"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3201" name="Rectangle 25"/>
          <p:cNvSpPr>
            <a:spLocks noChangeArrowheads="1"/>
          </p:cNvSpPr>
          <p:nvPr/>
        </p:nvSpPr>
        <p:spPr bwMode="auto">
          <a:xfrm>
            <a:off x="7967663" y="4949825"/>
            <a:ext cx="195262" cy="171450"/>
          </a:xfrm>
          <a:prstGeom prst="rect">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3202" name="Text Box 26"/>
          <p:cNvSpPr txBox="1">
            <a:spLocks noChangeArrowheads="1"/>
          </p:cNvSpPr>
          <p:nvPr/>
        </p:nvSpPr>
        <p:spPr bwMode="auto">
          <a:xfrm>
            <a:off x="7473950" y="4116388"/>
            <a:ext cx="10287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LSN 14</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XID 18</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1" u="none" strike="noStrike" kern="1200" cap="none" spc="0" normalizeH="0" baseline="0" noProof="0">
                <a:ln>
                  <a:noFill/>
                </a:ln>
                <a:solidFill>
                  <a:srgbClr val="0036A6"/>
                </a:solidFill>
                <a:effectLst/>
                <a:uLnTx/>
                <a:uFillTx/>
                <a:latin typeface="Arial" charset="0"/>
                <a:ea typeface="ＭＳ Ｐゴシック" charset="0"/>
              </a:rPr>
              <a:t>commit</a:t>
            </a: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3203" name="Text Box 27"/>
          <p:cNvSpPr txBox="1">
            <a:spLocks noChangeArrowheads="1"/>
          </p:cNvSpPr>
          <p:nvPr/>
        </p:nvSpPr>
        <p:spPr bwMode="auto">
          <a:xfrm>
            <a:off x="7402513" y="1011238"/>
            <a:ext cx="1131887"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a:ln>
                  <a:noFill/>
                </a:ln>
                <a:solidFill>
                  <a:srgbClr val="003367"/>
                </a:solidFill>
                <a:effectLst/>
                <a:uLnTx/>
                <a:uFillTx/>
                <a:latin typeface="Arial" charset="0"/>
                <a:ea typeface="ＭＳ Ｐゴシック" charset="0"/>
              </a:rPr>
              <a:t>...</a:t>
            </a:r>
          </a:p>
        </p:txBody>
      </p:sp>
      <p:sp>
        <p:nvSpPr>
          <p:cNvPr id="93204" name="AutoShape 28"/>
          <p:cNvSpPr>
            <a:spLocks/>
          </p:cNvSpPr>
          <p:nvPr/>
        </p:nvSpPr>
        <p:spPr bwMode="auto">
          <a:xfrm>
            <a:off x="6011863" y="1311275"/>
            <a:ext cx="1338262" cy="1323975"/>
          </a:xfrm>
          <a:prstGeom prst="borderCallout1">
            <a:avLst>
              <a:gd name="adj1" fmla="val 10556"/>
              <a:gd name="adj2" fmla="val 107806"/>
              <a:gd name="adj3" fmla="val 23755"/>
              <a:gd name="adj4" fmla="val 134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990033"/>
                </a:solidFill>
                <a:effectLst/>
                <a:uLnTx/>
                <a:uFillTx/>
                <a:latin typeface="Arial" charset="0"/>
                <a:ea typeface="ＭＳ Ｐゴシック" charset="0"/>
              </a:rPr>
              <a:t>Log</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990033"/>
                </a:solidFill>
                <a:effectLst/>
                <a:uLnTx/>
                <a:uFillTx/>
                <a:latin typeface="Arial" charset="0"/>
                <a:ea typeface="ＭＳ Ｐゴシック" charset="0"/>
              </a:rPr>
              <a:t>Sequence</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990033"/>
                </a:solidFill>
                <a:effectLst/>
                <a:uLnTx/>
                <a:uFillTx/>
                <a:latin typeface="Arial" charset="0"/>
                <a:ea typeface="ＭＳ Ｐゴシック" charset="0"/>
              </a:rPr>
              <a:t>Number</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990033"/>
                </a:solidFill>
                <a:effectLst/>
                <a:uLnTx/>
                <a:uFillTx/>
                <a:latin typeface="Arial" charset="0"/>
                <a:ea typeface="ＭＳ Ｐゴシック" charset="0"/>
              </a:rPr>
              <a:t>(LSN)</a:t>
            </a:r>
            <a:endParaRPr kumimoji="0" lang="en-US" sz="3200" b="0" i="0" u="none" strike="noStrike" kern="1200" cap="none" spc="0" normalizeH="0" baseline="0" noProof="0">
              <a:ln>
                <a:noFill/>
              </a:ln>
              <a:solidFill>
                <a:srgbClr val="990033"/>
              </a:solidFill>
              <a:effectLst/>
              <a:uLnTx/>
              <a:uFillTx/>
              <a:latin typeface="Arial" charset="0"/>
              <a:ea typeface="ＭＳ Ｐゴシック" charset="0"/>
            </a:endParaRPr>
          </a:p>
        </p:txBody>
      </p:sp>
      <p:sp>
        <p:nvSpPr>
          <p:cNvPr id="93205" name="AutoShape 29"/>
          <p:cNvSpPr>
            <a:spLocks/>
          </p:cNvSpPr>
          <p:nvPr/>
        </p:nvSpPr>
        <p:spPr bwMode="auto">
          <a:xfrm>
            <a:off x="5959475" y="2930525"/>
            <a:ext cx="1514475" cy="708025"/>
          </a:xfrm>
          <a:prstGeom prst="borderCallout1">
            <a:avLst>
              <a:gd name="adj1" fmla="val 19250"/>
              <a:gd name="adj2" fmla="val 106574"/>
              <a:gd name="adj3" fmla="val -28875"/>
              <a:gd name="adj4" fmla="val 123972"/>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990033"/>
                </a:solidFill>
                <a:effectLst/>
                <a:uLnTx/>
                <a:uFillTx/>
                <a:latin typeface="Arial" charset="0"/>
                <a:ea typeface="ＭＳ Ｐゴシック" charset="0"/>
              </a:rPr>
              <a:t>Transaction</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990033"/>
                </a:solidFill>
                <a:effectLst/>
                <a:uLnTx/>
                <a:uFillTx/>
                <a:latin typeface="Arial" charset="0"/>
                <a:ea typeface="ＭＳ Ｐゴシック" charset="0"/>
              </a:rPr>
              <a:t>ID (XID)</a:t>
            </a:r>
            <a:endParaRPr kumimoji="0" lang="en-US" sz="3200" b="0" i="0" u="none" strike="noStrike" kern="1200" cap="none" spc="0" normalizeH="0" baseline="0" noProof="0">
              <a:ln>
                <a:noFill/>
              </a:ln>
              <a:solidFill>
                <a:srgbClr val="990033"/>
              </a:solidFill>
              <a:effectLst/>
              <a:uLnTx/>
              <a:uFillTx/>
              <a:latin typeface="Arial" charset="0"/>
              <a:ea typeface="ＭＳ Ｐゴシック" charset="0"/>
            </a:endParaRPr>
          </a:p>
        </p:txBody>
      </p:sp>
      <p:sp>
        <p:nvSpPr>
          <p:cNvPr id="93206" name="AutoShape 30"/>
          <p:cNvSpPr>
            <a:spLocks/>
          </p:cNvSpPr>
          <p:nvPr/>
        </p:nvSpPr>
        <p:spPr bwMode="auto">
          <a:xfrm>
            <a:off x="6196013" y="4244975"/>
            <a:ext cx="1011237" cy="708025"/>
          </a:xfrm>
          <a:prstGeom prst="borderCallout1">
            <a:avLst>
              <a:gd name="adj1" fmla="val 19250"/>
              <a:gd name="adj2" fmla="val 109282"/>
              <a:gd name="adj3" fmla="val 125134"/>
              <a:gd name="adj4" fmla="val 148356"/>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990033"/>
                </a:solidFill>
                <a:effectLst/>
                <a:uLnTx/>
                <a:uFillTx/>
                <a:latin typeface="Arial" charset="0"/>
                <a:ea typeface="ＭＳ Ｐゴシック" charset="0"/>
              </a:rPr>
              <a:t>commit</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990033"/>
                </a:solidFill>
                <a:effectLst/>
                <a:uLnTx/>
                <a:uFillTx/>
                <a:latin typeface="Arial" charset="0"/>
                <a:ea typeface="ＭＳ Ｐゴシック" charset="0"/>
              </a:rPr>
              <a:t>record</a:t>
            </a:r>
            <a:endParaRPr kumimoji="0" lang="en-US" sz="3200" b="0" i="0" u="none" strike="noStrike" kern="1200" cap="none" spc="0" normalizeH="0" baseline="0" noProof="0">
              <a:ln>
                <a:noFill/>
              </a:ln>
              <a:solidFill>
                <a:srgbClr val="990033"/>
              </a:solidFill>
              <a:effectLst/>
              <a:uLnTx/>
              <a:uFillTx/>
              <a:latin typeface="Arial" charset="0"/>
              <a:ea typeface="ＭＳ Ｐゴシック" charset="0"/>
            </a:endParaRPr>
          </a:p>
        </p:txBody>
      </p:sp>
    </p:spTree>
    <p:extLst>
      <p:ext uri="{BB962C8B-B14F-4D97-AF65-F5344CB8AC3E}">
        <p14:creationId xmlns:p14="http://schemas.microsoft.com/office/powerpoint/2010/main" val="3644761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r>
              <a:rPr lang="en-US">
                <a:latin typeface="Arial" charset="0"/>
                <a:ea typeface="ＭＳ Ｐゴシック" charset="0"/>
                <a:cs typeface="Arial" charset="0"/>
              </a:rPr>
              <a:t>Managing a Log</a:t>
            </a:r>
          </a:p>
        </p:txBody>
      </p:sp>
      <p:sp>
        <p:nvSpPr>
          <p:cNvPr id="94210" name="Rectangle 7"/>
          <p:cNvSpPr>
            <a:spLocks noGrp="1" noChangeArrowheads="1"/>
          </p:cNvSpPr>
          <p:nvPr>
            <p:ph type="body" idx="1"/>
          </p:nvPr>
        </p:nvSpPr>
        <p:spPr>
          <a:xfrm>
            <a:off x="457200" y="1600200"/>
            <a:ext cx="5638800" cy="4111625"/>
          </a:xfrm>
        </p:spPr>
        <p:txBody>
          <a:bodyPr/>
          <a:lstStyle/>
          <a:p>
            <a:r>
              <a:rPr lang="en-US" sz="2400" b="0" dirty="0">
                <a:latin typeface="Arial" charset="0"/>
                <a:ea typeface="ＭＳ Ｐゴシック" charset="0"/>
                <a:cs typeface="Arial" charset="0"/>
              </a:rPr>
              <a:t>On checkpoint, truncate the log</a:t>
            </a:r>
          </a:p>
          <a:p>
            <a:pPr lvl="1"/>
            <a:r>
              <a:rPr lang="en-US" sz="2000" b="0" dirty="0">
                <a:latin typeface="Arial" charset="0"/>
                <a:ea typeface="ＭＳ Ｐゴシック" charset="0"/>
                <a:cs typeface="Arial" charset="0"/>
              </a:rPr>
              <a:t>No longer need the entries to recover</a:t>
            </a:r>
          </a:p>
          <a:p>
            <a:r>
              <a:rPr lang="en-US" sz="2400" b="0" dirty="0">
                <a:latin typeface="Arial" charset="0"/>
                <a:ea typeface="ＭＳ Ｐゴシック" charset="0"/>
                <a:cs typeface="Arial" charset="0"/>
              </a:rPr>
              <a:t>Checkpoint how often?  Tradeoff:</a:t>
            </a:r>
          </a:p>
          <a:p>
            <a:pPr lvl="1"/>
            <a:r>
              <a:rPr lang="en-US" sz="2000" b="0" dirty="0">
                <a:latin typeface="Arial" charset="0"/>
                <a:ea typeface="ＭＳ Ｐゴシック" charset="0"/>
                <a:cs typeface="Arial" charset="0"/>
              </a:rPr>
              <a:t>Checkpoints are expensive, BUT</a:t>
            </a:r>
          </a:p>
          <a:p>
            <a:pPr lvl="1"/>
            <a:r>
              <a:rPr lang="en-US" sz="2000" b="0" dirty="0">
                <a:latin typeface="Arial" charset="0"/>
                <a:ea typeface="ＭＳ Ｐゴシック" charset="0"/>
                <a:cs typeface="Arial" charset="0"/>
              </a:rPr>
              <a:t>Long logs take up space</a:t>
            </a:r>
          </a:p>
          <a:p>
            <a:pPr lvl="1"/>
            <a:r>
              <a:rPr lang="en-US" sz="2000" b="0" dirty="0">
                <a:latin typeface="Arial" charset="0"/>
                <a:ea typeface="ＭＳ Ｐゴシック" charset="0"/>
                <a:cs typeface="Arial" charset="0"/>
              </a:rPr>
              <a:t>Long logs increase recovery time</a:t>
            </a:r>
          </a:p>
          <a:p>
            <a:r>
              <a:rPr lang="en-US" sz="2400" b="0" dirty="0" err="1">
                <a:latin typeface="Arial" charset="0"/>
                <a:ea typeface="ＭＳ Ｐゴシック" charset="0"/>
                <a:cs typeface="Arial" charset="0"/>
              </a:rPr>
              <a:t>Checkpoint+truncate</a:t>
            </a:r>
            <a:r>
              <a:rPr lang="en-US" sz="2400" b="0" dirty="0">
                <a:latin typeface="Arial" charset="0"/>
                <a:ea typeface="ＭＳ Ｐゴシック" charset="0"/>
                <a:cs typeface="Arial" charset="0"/>
              </a:rPr>
              <a:t> is </a:t>
            </a:r>
            <a:r>
              <a:rPr lang="ja-JP" altLang="en-US" sz="2400" b="0" dirty="0">
                <a:latin typeface="Arial" charset="0"/>
                <a:ea typeface="ＭＳ Ｐゴシック" charset="0"/>
                <a:cs typeface="Arial" charset="0"/>
              </a:rPr>
              <a:t>“</a:t>
            </a:r>
            <a:r>
              <a:rPr lang="en-US" altLang="ja-JP" sz="2400" b="0" dirty="0">
                <a:latin typeface="Arial" charset="0"/>
                <a:ea typeface="ＭＳ Ｐゴシック" charset="0"/>
                <a:cs typeface="Arial" charset="0"/>
              </a:rPr>
              <a:t>atomic</a:t>
            </a:r>
            <a:r>
              <a:rPr lang="ja-JP" altLang="en-US" sz="2400" b="0" dirty="0">
                <a:latin typeface="Arial" charset="0"/>
                <a:ea typeface="ＭＳ Ｐゴシック" charset="0"/>
                <a:cs typeface="Arial" charset="0"/>
              </a:rPr>
              <a:t>”</a:t>
            </a:r>
            <a:endParaRPr lang="en-US" altLang="ja-JP" sz="2400" b="0" dirty="0">
              <a:latin typeface="Arial" charset="0"/>
              <a:ea typeface="ＭＳ Ｐゴシック" charset="0"/>
              <a:cs typeface="Arial" charset="0"/>
            </a:endParaRPr>
          </a:p>
          <a:p>
            <a:pPr lvl="1"/>
            <a:r>
              <a:rPr lang="en-US" sz="2000" b="0" dirty="0">
                <a:latin typeface="Arial" charset="0"/>
                <a:ea typeface="ＭＳ Ｐゴシック" charset="0"/>
                <a:cs typeface="Arial" charset="0"/>
              </a:rPr>
              <a:t>Is it safe to redo/replay records whose effect is already in the checkpoint?</a:t>
            </a:r>
          </a:p>
          <a:p>
            <a:pPr lvl="1"/>
            <a:r>
              <a:rPr lang="en-US" sz="2000" b="0" dirty="0">
                <a:latin typeface="Arial" charset="0"/>
                <a:ea typeface="ＭＳ Ｐゴシック" charset="0"/>
                <a:cs typeface="Arial" charset="0"/>
              </a:rPr>
              <a:t>Checkpoint </a:t>
            </a:r>
            <a:r>
              <a:rPr lang="ja-JP" altLang="en-US" sz="2000" b="0" dirty="0">
                <a:latin typeface="Arial" charset="0"/>
                <a:ea typeface="ＭＳ Ｐゴシック" charset="0"/>
                <a:cs typeface="Arial" charset="0"/>
              </a:rPr>
              <a:t>“</a:t>
            </a:r>
            <a:r>
              <a:rPr lang="en-US" altLang="ja-JP" sz="2000" b="0" dirty="0">
                <a:latin typeface="Arial" charset="0"/>
                <a:ea typeface="ＭＳ Ｐゴシック" charset="0"/>
                <a:cs typeface="Arial" charset="0"/>
              </a:rPr>
              <a:t>between</a:t>
            </a:r>
            <a:r>
              <a:rPr lang="ja-JP" altLang="en-US" sz="2000" b="0" dirty="0">
                <a:latin typeface="Arial" charset="0"/>
                <a:ea typeface="ＭＳ Ｐゴシック" charset="0"/>
                <a:cs typeface="Arial" charset="0"/>
              </a:rPr>
              <a:t>”</a:t>
            </a:r>
            <a:r>
              <a:rPr lang="en-US" altLang="ja-JP" sz="2000" b="0" dirty="0">
                <a:latin typeface="Arial" charset="0"/>
                <a:ea typeface="ＭＳ Ｐゴシック" charset="0"/>
                <a:cs typeface="Arial" charset="0"/>
              </a:rPr>
              <a:t> transactions, so checkpoint records a consistent state.</a:t>
            </a:r>
          </a:p>
          <a:p>
            <a:pPr lvl="1"/>
            <a:r>
              <a:rPr lang="en-US" sz="2000" b="0" dirty="0">
                <a:latin typeface="Arial" charset="0"/>
                <a:ea typeface="ＭＳ Ｐゴシック" charset="0"/>
                <a:cs typeface="Arial" charset="0"/>
              </a:rPr>
              <a:t>Lots of approaches</a:t>
            </a:r>
          </a:p>
        </p:txBody>
      </p:sp>
      <p:sp>
        <p:nvSpPr>
          <p:cNvPr id="94211" name="Rectangle 3"/>
          <p:cNvSpPr>
            <a:spLocks noChangeArrowheads="1"/>
          </p:cNvSpPr>
          <p:nvPr/>
        </p:nvSpPr>
        <p:spPr bwMode="auto">
          <a:xfrm>
            <a:off x="7358063" y="1285875"/>
            <a:ext cx="1328737" cy="4452938"/>
          </a:xfrm>
          <a:prstGeom prst="rect">
            <a:avLst/>
          </a:prstGeom>
          <a:solidFill>
            <a:srgbClr val="DCE1EC"/>
          </a:solidFill>
          <a:ln w="12700">
            <a:solidFill>
              <a:srgbClr val="DCE1EC"/>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4212" name="Text Box 4"/>
          <p:cNvSpPr txBox="1">
            <a:spLocks noChangeArrowheads="1"/>
          </p:cNvSpPr>
          <p:nvPr/>
        </p:nvSpPr>
        <p:spPr bwMode="auto">
          <a:xfrm>
            <a:off x="7402513" y="717699"/>
            <a:ext cx="113188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367"/>
                </a:solidFill>
                <a:effectLst/>
                <a:uLnTx/>
                <a:uFillTx/>
                <a:latin typeface="Arial" charset="0"/>
                <a:ea typeface="ＭＳ Ｐゴシック" charset="0"/>
              </a:rPr>
              <a:t>(old)</a:t>
            </a:r>
          </a:p>
        </p:txBody>
      </p:sp>
      <p:sp>
        <p:nvSpPr>
          <p:cNvPr id="94213" name="Text Box 5"/>
          <p:cNvSpPr txBox="1">
            <a:spLocks noChangeArrowheads="1"/>
          </p:cNvSpPr>
          <p:nvPr/>
        </p:nvSpPr>
        <p:spPr bwMode="auto">
          <a:xfrm>
            <a:off x="7558088" y="5831036"/>
            <a:ext cx="105251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367"/>
                </a:solidFill>
                <a:effectLst/>
                <a:uLnTx/>
                <a:uFillTx/>
                <a:latin typeface="Arial" charset="0"/>
                <a:ea typeface="ＭＳ Ｐゴシック" charset="0"/>
              </a:rPr>
              <a:t>(new)</a:t>
            </a:r>
          </a:p>
        </p:txBody>
      </p:sp>
      <p:sp>
        <p:nvSpPr>
          <p:cNvPr id="94214" name="AutoShape 6"/>
          <p:cNvSpPr>
            <a:spLocks noChangeArrowheads="1"/>
          </p:cNvSpPr>
          <p:nvPr/>
        </p:nvSpPr>
        <p:spPr bwMode="auto">
          <a:xfrm>
            <a:off x="7820025" y="5183188"/>
            <a:ext cx="485775" cy="488950"/>
          </a:xfrm>
          <a:prstGeom prst="downArrow">
            <a:avLst>
              <a:gd name="adj1" fmla="val 50000"/>
              <a:gd name="adj2" fmla="val 25163"/>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4215" name="Rectangle 10"/>
          <p:cNvSpPr>
            <a:spLocks noChangeArrowheads="1"/>
          </p:cNvSpPr>
          <p:nvPr/>
        </p:nvSpPr>
        <p:spPr bwMode="auto">
          <a:xfrm>
            <a:off x="7494588" y="1516063"/>
            <a:ext cx="1039812"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4216" name="Text Box 11"/>
          <p:cNvSpPr txBox="1">
            <a:spLocks noChangeArrowheads="1"/>
          </p:cNvSpPr>
          <p:nvPr/>
        </p:nvSpPr>
        <p:spPr bwMode="auto">
          <a:xfrm>
            <a:off x="7510463" y="1455738"/>
            <a:ext cx="936625"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LSN 11</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XID 18</a:t>
            </a:r>
            <a:endParaRPr kumimoji="0" lang="en-US" sz="3200" b="0" i="0" u="none" strike="noStrike" kern="1200" cap="none" spc="0" normalizeH="0" baseline="0" noProof="0">
              <a:ln>
                <a:noFill/>
              </a:ln>
              <a:solidFill>
                <a:srgbClr val="003367"/>
              </a:solidFill>
              <a:effectLst/>
              <a:uLnTx/>
              <a:uFillTx/>
              <a:latin typeface="Arial" charset="0"/>
              <a:ea typeface="ＭＳ Ｐゴシック" charset="0"/>
            </a:endParaRPr>
          </a:p>
        </p:txBody>
      </p:sp>
      <p:sp>
        <p:nvSpPr>
          <p:cNvPr id="94217" name="Oval 12"/>
          <p:cNvSpPr>
            <a:spLocks noChangeArrowheads="1"/>
          </p:cNvSpPr>
          <p:nvPr/>
        </p:nvSpPr>
        <p:spPr bwMode="auto">
          <a:xfrm>
            <a:off x="7864475" y="2043113"/>
            <a:ext cx="288925" cy="288925"/>
          </a:xfrm>
          <a:prstGeom prst="ellipse">
            <a:avLst/>
          </a:prstGeom>
          <a:solidFill>
            <a:srgbClr val="800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4218" name="Rectangle 15"/>
          <p:cNvSpPr>
            <a:spLocks noChangeArrowheads="1"/>
          </p:cNvSpPr>
          <p:nvPr/>
        </p:nvSpPr>
        <p:spPr bwMode="auto">
          <a:xfrm>
            <a:off x="7508875" y="3340100"/>
            <a:ext cx="1039813"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4219" name="Text Box 16"/>
          <p:cNvSpPr txBox="1">
            <a:spLocks noChangeArrowheads="1"/>
          </p:cNvSpPr>
          <p:nvPr/>
        </p:nvSpPr>
        <p:spPr bwMode="auto">
          <a:xfrm>
            <a:off x="7515225" y="3281363"/>
            <a:ext cx="954088"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LSN 13</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XID 19</a:t>
            </a:r>
            <a:endParaRPr kumimoji="0" lang="en-US" sz="3200" b="0" i="0" u="none" strike="noStrike" kern="1200" cap="none" spc="0" normalizeH="0" baseline="0" noProof="0">
              <a:ln>
                <a:noFill/>
              </a:ln>
              <a:solidFill>
                <a:srgbClr val="003367"/>
              </a:solidFill>
              <a:effectLst/>
              <a:uLnTx/>
              <a:uFillTx/>
              <a:latin typeface="Arial" charset="0"/>
              <a:ea typeface="ＭＳ Ｐゴシック" charset="0"/>
            </a:endParaRPr>
          </a:p>
        </p:txBody>
      </p:sp>
      <p:sp>
        <p:nvSpPr>
          <p:cNvPr id="94220" name="Oval 17"/>
          <p:cNvSpPr>
            <a:spLocks noChangeArrowheads="1"/>
          </p:cNvSpPr>
          <p:nvPr/>
        </p:nvSpPr>
        <p:spPr bwMode="auto">
          <a:xfrm>
            <a:off x="7864475" y="3867150"/>
            <a:ext cx="288925" cy="288925"/>
          </a:xfrm>
          <a:prstGeom prst="ellipse">
            <a:avLst/>
          </a:prstGeom>
          <a:solidFill>
            <a:srgbClr val="0033CC"/>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4221" name="Rectangle 20"/>
          <p:cNvSpPr>
            <a:spLocks noChangeArrowheads="1"/>
          </p:cNvSpPr>
          <p:nvPr/>
        </p:nvSpPr>
        <p:spPr bwMode="auto">
          <a:xfrm>
            <a:off x="7508875" y="2427288"/>
            <a:ext cx="1039813"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4222" name="Text Box 21"/>
          <p:cNvSpPr txBox="1">
            <a:spLocks noChangeArrowheads="1"/>
          </p:cNvSpPr>
          <p:nvPr/>
        </p:nvSpPr>
        <p:spPr bwMode="auto">
          <a:xfrm>
            <a:off x="7515225" y="2368550"/>
            <a:ext cx="954088"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LSN 12</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XID 18</a:t>
            </a:r>
            <a:endParaRPr kumimoji="0" lang="en-US" sz="3200" b="0" i="0" u="none" strike="noStrike" kern="1200" cap="none" spc="0" normalizeH="0" baseline="0" noProof="0">
              <a:ln>
                <a:noFill/>
              </a:ln>
              <a:solidFill>
                <a:srgbClr val="003367"/>
              </a:solidFill>
              <a:effectLst/>
              <a:uLnTx/>
              <a:uFillTx/>
              <a:latin typeface="Arial" charset="0"/>
              <a:ea typeface="ＭＳ Ｐゴシック" charset="0"/>
            </a:endParaRPr>
          </a:p>
        </p:txBody>
      </p:sp>
      <p:sp>
        <p:nvSpPr>
          <p:cNvPr id="94223" name="Oval 22"/>
          <p:cNvSpPr>
            <a:spLocks noChangeArrowheads="1"/>
          </p:cNvSpPr>
          <p:nvPr/>
        </p:nvSpPr>
        <p:spPr bwMode="auto">
          <a:xfrm>
            <a:off x="7864475" y="2954338"/>
            <a:ext cx="288925" cy="288925"/>
          </a:xfrm>
          <a:prstGeom prst="ellipse">
            <a:avLst/>
          </a:prstGeom>
          <a:solidFill>
            <a:srgbClr val="990033"/>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4224" name="Rectangle 24"/>
          <p:cNvSpPr>
            <a:spLocks noChangeArrowheads="1"/>
          </p:cNvSpPr>
          <p:nvPr/>
        </p:nvSpPr>
        <p:spPr bwMode="auto">
          <a:xfrm>
            <a:off x="7513638" y="4257675"/>
            <a:ext cx="1039812" cy="914400"/>
          </a:xfrm>
          <a:prstGeom prst="rect">
            <a:avLst/>
          </a:prstGeom>
          <a:solidFill>
            <a:srgbClr val="FFFFFF"/>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4225" name="Rectangle 25"/>
          <p:cNvSpPr>
            <a:spLocks noChangeArrowheads="1"/>
          </p:cNvSpPr>
          <p:nvPr/>
        </p:nvSpPr>
        <p:spPr bwMode="auto">
          <a:xfrm>
            <a:off x="7967663" y="4949825"/>
            <a:ext cx="195262" cy="171450"/>
          </a:xfrm>
          <a:prstGeom prst="rect">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4226" name="Text Box 26"/>
          <p:cNvSpPr txBox="1">
            <a:spLocks noChangeArrowheads="1"/>
          </p:cNvSpPr>
          <p:nvPr/>
        </p:nvSpPr>
        <p:spPr bwMode="auto">
          <a:xfrm>
            <a:off x="7473950" y="4116388"/>
            <a:ext cx="10287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LSN 14</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3367"/>
                </a:solidFill>
                <a:effectLst/>
                <a:uLnTx/>
                <a:uFillTx/>
                <a:latin typeface="Arial" charset="0"/>
                <a:ea typeface="ＭＳ Ｐゴシック" charset="0"/>
              </a:rPr>
              <a:t>XID 18</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1" u="none" strike="noStrike" kern="1200" cap="none" spc="0" normalizeH="0" baseline="0" noProof="0">
                <a:ln>
                  <a:noFill/>
                </a:ln>
                <a:solidFill>
                  <a:srgbClr val="0036A6"/>
                </a:solidFill>
                <a:effectLst/>
                <a:uLnTx/>
                <a:uFillTx/>
                <a:latin typeface="Arial" charset="0"/>
                <a:ea typeface="ＭＳ Ｐゴシック" charset="0"/>
              </a:rPr>
              <a:t>commit</a:t>
            </a:r>
            <a:endParaRPr kumimoji="0" lang="en-US" sz="32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94227" name="Text Box 27"/>
          <p:cNvSpPr txBox="1">
            <a:spLocks noChangeArrowheads="1"/>
          </p:cNvSpPr>
          <p:nvPr/>
        </p:nvSpPr>
        <p:spPr bwMode="auto">
          <a:xfrm>
            <a:off x="7402513" y="1011238"/>
            <a:ext cx="1131887"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a:ln>
                  <a:noFill/>
                </a:ln>
                <a:solidFill>
                  <a:srgbClr val="003367"/>
                </a:solidFill>
                <a:effectLst/>
                <a:uLnTx/>
                <a:uFillTx/>
                <a:latin typeface="Arial" charset="0"/>
                <a:ea typeface="ＭＳ Ｐゴシック" charset="0"/>
              </a:rPr>
              <a:t>...</a:t>
            </a:r>
          </a:p>
        </p:txBody>
      </p:sp>
      <p:sp>
        <p:nvSpPr>
          <p:cNvPr id="94228" name="AutoShape 28"/>
          <p:cNvSpPr>
            <a:spLocks/>
          </p:cNvSpPr>
          <p:nvPr/>
        </p:nvSpPr>
        <p:spPr bwMode="auto">
          <a:xfrm>
            <a:off x="6011863" y="1311275"/>
            <a:ext cx="1338262" cy="1323975"/>
          </a:xfrm>
          <a:prstGeom prst="borderCallout1">
            <a:avLst>
              <a:gd name="adj1" fmla="val 10556"/>
              <a:gd name="adj2" fmla="val 107806"/>
              <a:gd name="adj3" fmla="val 23755"/>
              <a:gd name="adj4" fmla="val 134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990033"/>
                </a:solidFill>
                <a:effectLst/>
                <a:uLnTx/>
                <a:uFillTx/>
                <a:latin typeface="Arial" charset="0"/>
                <a:ea typeface="ＭＳ Ｐゴシック" charset="0"/>
              </a:rPr>
              <a:t>Log</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990033"/>
                </a:solidFill>
                <a:effectLst/>
                <a:uLnTx/>
                <a:uFillTx/>
                <a:latin typeface="Arial" charset="0"/>
                <a:ea typeface="ＭＳ Ｐゴシック" charset="0"/>
              </a:rPr>
              <a:t>Sequence</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990033"/>
                </a:solidFill>
                <a:effectLst/>
                <a:uLnTx/>
                <a:uFillTx/>
                <a:latin typeface="Arial" charset="0"/>
                <a:ea typeface="ＭＳ Ｐゴシック" charset="0"/>
              </a:rPr>
              <a:t>Number</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990033"/>
                </a:solidFill>
                <a:effectLst/>
                <a:uLnTx/>
                <a:uFillTx/>
                <a:latin typeface="Arial" charset="0"/>
                <a:ea typeface="ＭＳ Ｐゴシック" charset="0"/>
              </a:rPr>
              <a:t>(LSN)</a:t>
            </a:r>
            <a:endParaRPr kumimoji="0" lang="en-US" sz="3200" b="0" i="0" u="none" strike="noStrike" kern="1200" cap="none" spc="0" normalizeH="0" baseline="0" noProof="0">
              <a:ln>
                <a:noFill/>
              </a:ln>
              <a:solidFill>
                <a:srgbClr val="990033"/>
              </a:solidFill>
              <a:effectLst/>
              <a:uLnTx/>
              <a:uFillTx/>
              <a:latin typeface="Arial" charset="0"/>
              <a:ea typeface="ＭＳ Ｐゴシック" charset="0"/>
            </a:endParaRPr>
          </a:p>
        </p:txBody>
      </p:sp>
      <p:sp>
        <p:nvSpPr>
          <p:cNvPr id="94229" name="AutoShape 29"/>
          <p:cNvSpPr>
            <a:spLocks/>
          </p:cNvSpPr>
          <p:nvPr/>
        </p:nvSpPr>
        <p:spPr bwMode="auto">
          <a:xfrm>
            <a:off x="5959475" y="2930525"/>
            <a:ext cx="1514475" cy="708025"/>
          </a:xfrm>
          <a:prstGeom prst="borderCallout1">
            <a:avLst>
              <a:gd name="adj1" fmla="val 19250"/>
              <a:gd name="adj2" fmla="val 106574"/>
              <a:gd name="adj3" fmla="val -28875"/>
              <a:gd name="adj4" fmla="val 123972"/>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990033"/>
                </a:solidFill>
                <a:effectLst/>
                <a:uLnTx/>
                <a:uFillTx/>
                <a:latin typeface="Arial" charset="0"/>
                <a:ea typeface="ＭＳ Ｐゴシック" charset="0"/>
              </a:rPr>
              <a:t>Transaction</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990033"/>
                </a:solidFill>
                <a:effectLst/>
                <a:uLnTx/>
                <a:uFillTx/>
                <a:latin typeface="Arial" charset="0"/>
                <a:ea typeface="ＭＳ Ｐゴシック" charset="0"/>
              </a:rPr>
              <a:t>ID (XID)</a:t>
            </a:r>
            <a:endParaRPr kumimoji="0" lang="en-US" sz="3200" b="0" i="0" u="none" strike="noStrike" kern="1200" cap="none" spc="0" normalizeH="0" baseline="0" noProof="0">
              <a:ln>
                <a:noFill/>
              </a:ln>
              <a:solidFill>
                <a:srgbClr val="990033"/>
              </a:solidFill>
              <a:effectLst/>
              <a:uLnTx/>
              <a:uFillTx/>
              <a:latin typeface="Arial" charset="0"/>
              <a:ea typeface="ＭＳ Ｐゴシック" charset="0"/>
            </a:endParaRPr>
          </a:p>
        </p:txBody>
      </p:sp>
      <p:sp>
        <p:nvSpPr>
          <p:cNvPr id="94230" name="AutoShape 30"/>
          <p:cNvSpPr>
            <a:spLocks/>
          </p:cNvSpPr>
          <p:nvPr/>
        </p:nvSpPr>
        <p:spPr bwMode="auto">
          <a:xfrm>
            <a:off x="6196013" y="4244975"/>
            <a:ext cx="1011237" cy="708025"/>
          </a:xfrm>
          <a:prstGeom prst="borderCallout1">
            <a:avLst>
              <a:gd name="adj1" fmla="val 19250"/>
              <a:gd name="adj2" fmla="val 109282"/>
              <a:gd name="adj3" fmla="val 125134"/>
              <a:gd name="adj4" fmla="val 148356"/>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990033"/>
                </a:solidFill>
                <a:effectLst/>
                <a:uLnTx/>
                <a:uFillTx/>
                <a:latin typeface="Arial" charset="0"/>
                <a:ea typeface="ＭＳ Ｐゴシック" charset="0"/>
              </a:rPr>
              <a:t>commit</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990033"/>
                </a:solidFill>
                <a:effectLst/>
                <a:uLnTx/>
                <a:uFillTx/>
                <a:latin typeface="Arial" charset="0"/>
                <a:ea typeface="ＭＳ Ｐゴシック" charset="0"/>
              </a:rPr>
              <a:t>record</a:t>
            </a:r>
            <a:endParaRPr kumimoji="0" lang="en-US" sz="3200" b="0" i="0" u="none" strike="noStrike" kern="1200" cap="none" spc="0" normalizeH="0" baseline="0" noProof="0">
              <a:ln>
                <a:noFill/>
              </a:ln>
              <a:solidFill>
                <a:srgbClr val="990033"/>
              </a:solidFill>
              <a:effectLst/>
              <a:uLnTx/>
              <a:uFillTx/>
              <a:latin typeface="Arial" charset="0"/>
              <a:ea typeface="ＭＳ Ｐゴシック" charset="0"/>
            </a:endParaRPr>
          </a:p>
        </p:txBody>
      </p:sp>
    </p:spTree>
    <p:extLst>
      <p:ext uri="{BB962C8B-B14F-4D97-AF65-F5344CB8AC3E}">
        <p14:creationId xmlns:p14="http://schemas.microsoft.com/office/powerpoint/2010/main" val="422353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6E14C34-72A9-764F-8738-5A4E34AF2613}"/>
              </a:ext>
            </a:extLst>
          </p:cNvPr>
          <p:cNvSpPr>
            <a:spLocks noGrp="1" noChangeArrowheads="1"/>
          </p:cNvSpPr>
          <p:nvPr>
            <p:ph type="title"/>
          </p:nvPr>
        </p:nvSpPr>
        <p:spPr/>
        <p:txBody>
          <a:bodyPr/>
          <a:lstStyle/>
          <a:p>
            <a:pPr eaLnBrk="1" hangingPunct="1"/>
            <a:r>
              <a:rPr lang="en-US" altLang="en-US" sz="3600" dirty="0">
                <a:ea typeface="ＭＳ Ｐゴシック" panose="020B0600070205080204" pitchFamily="34" charset="-128"/>
              </a:rPr>
              <a:t>Filesystem: service ops (VFS/NFS)</a:t>
            </a:r>
          </a:p>
        </p:txBody>
      </p:sp>
      <p:grpSp>
        <p:nvGrpSpPr>
          <p:cNvPr id="43011" name="Group 3">
            <a:extLst>
              <a:ext uri="{FF2B5EF4-FFF2-40B4-BE49-F238E27FC236}">
                <a16:creationId xmlns:a16="http://schemas.microsoft.com/office/drawing/2014/main" id="{D8E8B968-4746-CA45-8BDF-DEA9BF7033F1}"/>
              </a:ext>
            </a:extLst>
          </p:cNvPr>
          <p:cNvGrpSpPr>
            <a:grpSpLocks/>
          </p:cNvGrpSpPr>
          <p:nvPr/>
        </p:nvGrpSpPr>
        <p:grpSpPr bwMode="auto">
          <a:xfrm>
            <a:off x="6553200" y="1555001"/>
            <a:ext cx="919163" cy="1371600"/>
            <a:chOff x="3552" y="2475"/>
            <a:chExt cx="336" cy="501"/>
          </a:xfrm>
        </p:grpSpPr>
        <p:sp>
          <p:nvSpPr>
            <p:cNvPr id="43016" name="Oval 4">
              <a:extLst>
                <a:ext uri="{FF2B5EF4-FFF2-40B4-BE49-F238E27FC236}">
                  <a16:creationId xmlns:a16="http://schemas.microsoft.com/office/drawing/2014/main" id="{05C7BDD9-FEFA-7A4B-A8AF-C8AF47C90A39}"/>
                </a:ext>
              </a:extLst>
            </p:cNvPr>
            <p:cNvSpPr>
              <a:spLocks noChangeArrowheads="1"/>
            </p:cNvSpPr>
            <p:nvPr/>
          </p:nvSpPr>
          <p:spPr bwMode="auto">
            <a:xfrm>
              <a:off x="3647" y="2784"/>
              <a:ext cx="192" cy="192"/>
            </a:xfrm>
            <a:prstGeom prst="ellipse">
              <a:avLst/>
            </a:prstGeom>
            <a:solidFill>
              <a:srgbClr val="FFFFFF"/>
            </a:solidFill>
            <a:ln w="15875">
              <a:solidFill>
                <a:srgbClr val="003366"/>
              </a:solidFill>
              <a:round/>
              <a:headEnd type="none" w="sm" len="sm"/>
              <a:tailEnd type="none" w="sm" len="sm"/>
            </a:ln>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3017" name="Oval 5">
              <a:extLst>
                <a:ext uri="{FF2B5EF4-FFF2-40B4-BE49-F238E27FC236}">
                  <a16:creationId xmlns:a16="http://schemas.microsoft.com/office/drawing/2014/main" id="{E30DCC92-971F-6F41-A632-B8DD1AC17D9A}"/>
                </a:ext>
              </a:extLst>
            </p:cNvPr>
            <p:cNvSpPr>
              <a:spLocks noChangeArrowheads="1"/>
            </p:cNvSpPr>
            <p:nvPr/>
          </p:nvSpPr>
          <p:spPr bwMode="auto">
            <a:xfrm>
              <a:off x="3552" y="2475"/>
              <a:ext cx="336" cy="144"/>
            </a:xfrm>
            <a:prstGeom prst="ellipse">
              <a:avLst/>
            </a:prstGeom>
            <a:solidFill>
              <a:srgbClr val="CC99FF"/>
            </a:solidFill>
            <a:ln>
              <a:noFill/>
            </a:ln>
            <a:extLst>
              <a:ext uri="{91240B29-F687-4F45-9708-019B960494DF}">
                <a14:hiddenLine xmlns:a14="http://schemas.microsoft.com/office/drawing/2010/main" w="15875">
                  <a:solidFill>
                    <a:srgbClr val="000000"/>
                  </a:solidFill>
                  <a:round/>
                  <a:headEnd type="none" w="sm" len="sm"/>
                  <a:tailEnd type="none" w="sm" len="sm"/>
                </a14:hiddenLine>
              </a:ext>
            </a:extLst>
          </p:spPr>
          <p:txBody>
            <a:bodyPr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cxnSp>
          <p:nvCxnSpPr>
            <p:cNvPr id="43018" name="AutoShape 6">
              <a:extLst>
                <a:ext uri="{FF2B5EF4-FFF2-40B4-BE49-F238E27FC236}">
                  <a16:creationId xmlns:a16="http://schemas.microsoft.com/office/drawing/2014/main" id="{4EC06576-438B-4442-8CE5-9F5445FCAFCD}"/>
                </a:ext>
              </a:extLst>
            </p:cNvPr>
            <p:cNvCxnSpPr>
              <a:cxnSpLocks noChangeShapeType="1"/>
              <a:stCxn id="43017" idx="3"/>
              <a:endCxn id="43016" idx="0"/>
            </p:cNvCxnSpPr>
            <p:nvPr/>
          </p:nvCxnSpPr>
          <p:spPr bwMode="auto">
            <a:xfrm rot="16200000" flipH="1">
              <a:off x="3581" y="2618"/>
              <a:ext cx="181" cy="142"/>
            </a:xfrm>
            <a:prstGeom prst="curvedConnector3">
              <a:avLst>
                <a:gd name="adj1" fmla="val 56907"/>
              </a:avLst>
            </a:prstGeom>
            <a:noFill/>
            <a:ln w="9525">
              <a:solidFill>
                <a:srgbClr val="003366"/>
              </a:solidFill>
              <a:round/>
              <a:headEnd type="none" w="sm" len="sm"/>
              <a:tailEnd type="triangle" w="sm" len="sm"/>
            </a:ln>
            <a:extLst>
              <a:ext uri="{909E8E84-426E-40DD-AFC4-6F175D3DCCD1}">
                <a14:hiddenFill xmlns:a14="http://schemas.microsoft.com/office/drawing/2010/main">
                  <a:noFill/>
                </a14:hiddenFill>
              </a:ext>
            </a:extLst>
          </p:spPr>
        </p:cxnSp>
        <p:cxnSp>
          <p:nvCxnSpPr>
            <p:cNvPr id="43019" name="AutoShape 7">
              <a:extLst>
                <a:ext uri="{FF2B5EF4-FFF2-40B4-BE49-F238E27FC236}">
                  <a16:creationId xmlns:a16="http://schemas.microsoft.com/office/drawing/2014/main" id="{B9DB9314-F238-8243-8BC8-28D33082CB9B}"/>
                </a:ext>
              </a:extLst>
            </p:cNvPr>
            <p:cNvCxnSpPr>
              <a:cxnSpLocks noChangeShapeType="1"/>
              <a:stCxn id="43016" idx="0"/>
              <a:endCxn id="43017" idx="5"/>
            </p:cNvCxnSpPr>
            <p:nvPr/>
          </p:nvCxnSpPr>
          <p:spPr bwMode="auto">
            <a:xfrm rot="-5400000">
              <a:off x="3700" y="2641"/>
              <a:ext cx="181" cy="96"/>
            </a:xfrm>
            <a:prstGeom prst="curvedConnector3">
              <a:avLst>
                <a:gd name="adj1" fmla="val 42542"/>
              </a:avLst>
            </a:prstGeom>
            <a:noFill/>
            <a:ln w="9525">
              <a:solidFill>
                <a:srgbClr val="003366"/>
              </a:solidFill>
              <a:round/>
              <a:headEnd type="none" w="sm" len="sm"/>
              <a:tailEnd type="triangle" w="sm" len="sm"/>
            </a:ln>
            <a:extLst>
              <a:ext uri="{909E8E84-426E-40DD-AFC4-6F175D3DCCD1}">
                <a14:hiddenFill xmlns:a14="http://schemas.microsoft.com/office/drawing/2010/main">
                  <a:noFill/>
                </a14:hiddenFill>
              </a:ext>
            </a:extLst>
          </p:spPr>
        </p:cxnSp>
      </p:grpSp>
      <p:sp>
        <p:nvSpPr>
          <p:cNvPr id="43012" name="Text Box 8">
            <a:extLst>
              <a:ext uri="{FF2B5EF4-FFF2-40B4-BE49-F238E27FC236}">
                <a16:creationId xmlns:a16="http://schemas.microsoft.com/office/drawing/2014/main" id="{9C61E750-A63F-C040-8263-95DB1E998CB4}"/>
              </a:ext>
            </a:extLst>
          </p:cNvPr>
          <p:cNvSpPr txBox="1">
            <a:spLocks noChangeArrowheads="1"/>
          </p:cNvSpPr>
          <p:nvPr/>
        </p:nvSpPr>
        <p:spPr bwMode="auto">
          <a:xfrm>
            <a:off x="457200" y="1379387"/>
            <a:ext cx="4785284"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000" u="sng" dirty="0">
                <a:solidFill>
                  <a:schemeClr val="accent6">
                    <a:lumMod val="75000"/>
                  </a:schemeClr>
                </a:solidFill>
                <a:latin typeface="+mj-lt"/>
              </a:rPr>
              <a:t>State-changing ops on a directory </a:t>
            </a:r>
            <a:r>
              <a:rPr lang="en-US" altLang="en-US" sz="2000" u="sng" dirty="0" err="1">
                <a:solidFill>
                  <a:schemeClr val="accent6">
                    <a:lumMod val="75000"/>
                  </a:schemeClr>
                </a:solidFill>
                <a:latin typeface="+mj-lt"/>
              </a:rPr>
              <a:t>vnode</a:t>
            </a:r>
            <a:endParaRPr lang="en-US" altLang="en-US" sz="2000" u="sng" dirty="0">
              <a:solidFill>
                <a:schemeClr val="accent6">
                  <a:lumMod val="75000"/>
                </a:schemeClr>
              </a:solidFill>
              <a:latin typeface="+mj-lt"/>
            </a:endParaRPr>
          </a:p>
          <a:p>
            <a:r>
              <a:rPr lang="en-US" altLang="en-US" sz="2000" dirty="0">
                <a:solidFill>
                  <a:schemeClr val="accent6">
                    <a:lumMod val="75000"/>
                  </a:schemeClr>
                </a:solidFill>
                <a:latin typeface="+mj-lt"/>
              </a:rPr>
              <a:t>create (name, </a:t>
            </a:r>
            <a:r>
              <a:rPr lang="en-US" altLang="en-US" sz="2000" dirty="0" err="1">
                <a:solidFill>
                  <a:schemeClr val="accent6">
                    <a:lumMod val="75000"/>
                  </a:schemeClr>
                </a:solidFill>
                <a:latin typeface="+mj-lt"/>
              </a:rPr>
              <a:t>vattr</a:t>
            </a:r>
            <a:r>
              <a:rPr lang="en-US" altLang="en-US" sz="2000" dirty="0">
                <a:solidFill>
                  <a:schemeClr val="accent6">
                    <a:lumMod val="75000"/>
                  </a:schemeClr>
                </a:solidFill>
                <a:latin typeface="+mj-lt"/>
              </a:rPr>
              <a:t>) </a:t>
            </a:r>
            <a:r>
              <a:rPr lang="en-US" altLang="en-US" sz="2000" dirty="0">
                <a:solidFill>
                  <a:schemeClr val="accent6">
                    <a:lumMod val="75000"/>
                  </a:schemeClr>
                </a:solidFill>
                <a:latin typeface="+mj-lt"/>
                <a:sym typeface="Wingdings" pitchFamily="2" charset="2"/>
              </a:rPr>
              <a:t> </a:t>
            </a:r>
            <a:r>
              <a:rPr lang="en-US" altLang="en-US" sz="2000" dirty="0" err="1">
                <a:solidFill>
                  <a:schemeClr val="accent6">
                    <a:lumMod val="75000"/>
                  </a:schemeClr>
                </a:solidFill>
                <a:latin typeface="+mj-lt"/>
                <a:sym typeface="Wingdings" pitchFamily="2" charset="2"/>
              </a:rPr>
              <a:t>vnode</a:t>
            </a:r>
            <a:endParaRPr lang="en-US" altLang="en-US" sz="2000" dirty="0">
              <a:solidFill>
                <a:schemeClr val="accent6">
                  <a:lumMod val="75000"/>
                </a:schemeClr>
              </a:solidFill>
              <a:latin typeface="+mj-lt"/>
            </a:endParaRPr>
          </a:p>
          <a:p>
            <a:r>
              <a:rPr lang="en-US" altLang="en-US" sz="2000" dirty="0">
                <a:solidFill>
                  <a:schemeClr val="accent6">
                    <a:lumMod val="75000"/>
                  </a:schemeClr>
                </a:solidFill>
                <a:latin typeface="+mj-lt"/>
              </a:rPr>
              <a:t>remove (name)</a:t>
            </a:r>
          </a:p>
          <a:p>
            <a:r>
              <a:rPr lang="en-US" altLang="en-US" sz="2000" dirty="0">
                <a:solidFill>
                  <a:schemeClr val="accent6">
                    <a:lumMod val="75000"/>
                  </a:schemeClr>
                </a:solidFill>
                <a:latin typeface="+mj-lt"/>
              </a:rPr>
              <a:t>link (</a:t>
            </a:r>
            <a:r>
              <a:rPr lang="en-US" altLang="en-US" sz="2000" dirty="0" err="1">
                <a:solidFill>
                  <a:schemeClr val="accent6">
                    <a:lumMod val="75000"/>
                  </a:schemeClr>
                </a:solidFill>
                <a:latin typeface="+mj-lt"/>
              </a:rPr>
              <a:t>vp</a:t>
            </a:r>
            <a:r>
              <a:rPr lang="en-US" altLang="en-US" sz="2000" dirty="0">
                <a:solidFill>
                  <a:schemeClr val="accent6">
                    <a:lumMod val="75000"/>
                  </a:schemeClr>
                </a:solidFill>
                <a:latin typeface="+mj-lt"/>
              </a:rPr>
              <a:t>, name)</a:t>
            </a:r>
          </a:p>
          <a:p>
            <a:r>
              <a:rPr lang="en-US" altLang="en-US" sz="2000" dirty="0">
                <a:solidFill>
                  <a:schemeClr val="accent6">
                    <a:lumMod val="75000"/>
                  </a:schemeClr>
                </a:solidFill>
                <a:latin typeface="+mj-lt"/>
              </a:rPr>
              <a:t>rename (</a:t>
            </a:r>
            <a:r>
              <a:rPr lang="en-US" altLang="en-US" sz="2000" dirty="0" err="1">
                <a:solidFill>
                  <a:schemeClr val="accent6">
                    <a:lumMod val="75000"/>
                  </a:schemeClr>
                </a:solidFill>
                <a:latin typeface="+mj-lt"/>
              </a:rPr>
              <a:t>oldname</a:t>
            </a:r>
            <a:r>
              <a:rPr lang="en-US" altLang="en-US" sz="2000" dirty="0">
                <a:solidFill>
                  <a:schemeClr val="accent6">
                    <a:lumMod val="75000"/>
                  </a:schemeClr>
                </a:solidFill>
                <a:latin typeface="+mj-lt"/>
              </a:rPr>
              <a:t>, </a:t>
            </a:r>
            <a:r>
              <a:rPr lang="en-US" altLang="en-US" sz="2000" dirty="0" err="1">
                <a:solidFill>
                  <a:schemeClr val="accent6">
                    <a:lumMod val="75000"/>
                  </a:schemeClr>
                </a:solidFill>
                <a:latin typeface="+mj-lt"/>
              </a:rPr>
              <a:t>tdvp</a:t>
            </a:r>
            <a:r>
              <a:rPr lang="en-US" altLang="en-US" sz="2000" dirty="0">
                <a:solidFill>
                  <a:schemeClr val="accent6">
                    <a:lumMod val="75000"/>
                  </a:schemeClr>
                </a:solidFill>
                <a:latin typeface="+mj-lt"/>
              </a:rPr>
              <a:t>, </a:t>
            </a:r>
            <a:r>
              <a:rPr lang="en-US" altLang="en-US" sz="2000" dirty="0" err="1">
                <a:solidFill>
                  <a:schemeClr val="accent6">
                    <a:lumMod val="75000"/>
                  </a:schemeClr>
                </a:solidFill>
                <a:latin typeface="+mj-lt"/>
              </a:rPr>
              <a:t>tvp</a:t>
            </a:r>
            <a:r>
              <a:rPr lang="en-US" altLang="en-US" sz="2000" dirty="0">
                <a:solidFill>
                  <a:schemeClr val="accent6">
                    <a:lumMod val="75000"/>
                  </a:schemeClr>
                </a:solidFill>
                <a:latin typeface="+mj-lt"/>
              </a:rPr>
              <a:t>, newname)</a:t>
            </a:r>
          </a:p>
          <a:p>
            <a:r>
              <a:rPr lang="en-US" altLang="en-US" sz="2000" dirty="0" err="1">
                <a:solidFill>
                  <a:schemeClr val="accent6">
                    <a:lumMod val="75000"/>
                  </a:schemeClr>
                </a:solidFill>
                <a:latin typeface="+mj-lt"/>
              </a:rPr>
              <a:t>mkdir</a:t>
            </a:r>
            <a:r>
              <a:rPr lang="en-US" altLang="en-US" sz="2000" dirty="0">
                <a:solidFill>
                  <a:schemeClr val="accent6">
                    <a:lumMod val="75000"/>
                  </a:schemeClr>
                </a:solidFill>
                <a:latin typeface="+mj-lt"/>
              </a:rPr>
              <a:t> (name, </a:t>
            </a:r>
            <a:r>
              <a:rPr lang="en-US" altLang="en-US" sz="2000" dirty="0" err="1">
                <a:solidFill>
                  <a:schemeClr val="accent6">
                    <a:lumMod val="75000"/>
                  </a:schemeClr>
                </a:solidFill>
                <a:latin typeface="+mj-lt"/>
              </a:rPr>
              <a:t>vattr</a:t>
            </a:r>
            <a:r>
              <a:rPr lang="en-US" altLang="en-US" sz="2000" dirty="0">
                <a:solidFill>
                  <a:schemeClr val="accent6">
                    <a:lumMod val="75000"/>
                  </a:schemeClr>
                </a:solidFill>
                <a:latin typeface="+mj-lt"/>
              </a:rPr>
              <a:t>) </a:t>
            </a:r>
            <a:r>
              <a:rPr lang="en-US" altLang="en-US" sz="2000" dirty="0">
                <a:solidFill>
                  <a:schemeClr val="accent6">
                    <a:lumMod val="75000"/>
                  </a:schemeClr>
                </a:solidFill>
                <a:latin typeface="+mj-lt"/>
                <a:sym typeface="Wingdings" pitchFamily="2" charset="2"/>
              </a:rPr>
              <a:t> </a:t>
            </a:r>
            <a:r>
              <a:rPr lang="en-US" altLang="en-US" sz="2000" dirty="0" err="1">
                <a:solidFill>
                  <a:schemeClr val="accent6">
                    <a:lumMod val="75000"/>
                  </a:schemeClr>
                </a:solidFill>
                <a:latin typeface="+mj-lt"/>
                <a:sym typeface="Wingdings" pitchFamily="2" charset="2"/>
              </a:rPr>
              <a:t>vnode</a:t>
            </a:r>
            <a:endParaRPr lang="en-US" altLang="en-US" sz="2000" dirty="0">
              <a:solidFill>
                <a:schemeClr val="accent6">
                  <a:lumMod val="75000"/>
                </a:schemeClr>
              </a:solidFill>
              <a:latin typeface="+mj-lt"/>
            </a:endParaRPr>
          </a:p>
          <a:p>
            <a:r>
              <a:rPr lang="en-US" altLang="en-US" sz="2000" dirty="0" err="1">
                <a:solidFill>
                  <a:schemeClr val="accent6">
                    <a:lumMod val="75000"/>
                  </a:schemeClr>
                </a:solidFill>
                <a:latin typeface="+mj-lt"/>
              </a:rPr>
              <a:t>rmdir</a:t>
            </a:r>
            <a:r>
              <a:rPr lang="en-US" altLang="en-US" sz="2000" dirty="0">
                <a:solidFill>
                  <a:schemeClr val="accent6">
                    <a:lumMod val="75000"/>
                  </a:schemeClr>
                </a:solidFill>
                <a:latin typeface="+mj-lt"/>
              </a:rPr>
              <a:t> (name)</a:t>
            </a:r>
          </a:p>
          <a:p>
            <a:r>
              <a:rPr lang="en-US" altLang="en-US" sz="2000" dirty="0" err="1">
                <a:solidFill>
                  <a:schemeClr val="accent6">
                    <a:lumMod val="75000"/>
                  </a:schemeClr>
                </a:solidFill>
                <a:latin typeface="+mj-lt"/>
              </a:rPr>
              <a:t>symlink</a:t>
            </a:r>
            <a:r>
              <a:rPr lang="en-US" altLang="en-US" sz="2000" dirty="0">
                <a:solidFill>
                  <a:schemeClr val="accent6">
                    <a:lumMod val="75000"/>
                  </a:schemeClr>
                </a:solidFill>
                <a:latin typeface="+mj-lt"/>
              </a:rPr>
              <a:t> (name, </a:t>
            </a:r>
            <a:r>
              <a:rPr lang="en-US" altLang="en-US" sz="2000" dirty="0" err="1">
                <a:solidFill>
                  <a:schemeClr val="accent6">
                    <a:lumMod val="75000"/>
                  </a:schemeClr>
                </a:solidFill>
                <a:latin typeface="+mj-lt"/>
              </a:rPr>
              <a:t>vattr</a:t>
            </a:r>
            <a:r>
              <a:rPr lang="en-US" altLang="en-US" sz="2000" dirty="0">
                <a:solidFill>
                  <a:schemeClr val="accent6">
                    <a:lumMod val="75000"/>
                  </a:schemeClr>
                </a:solidFill>
                <a:latin typeface="+mj-lt"/>
              </a:rPr>
              <a:t>) </a:t>
            </a:r>
            <a:r>
              <a:rPr lang="en-US" altLang="en-US" sz="2000" dirty="0">
                <a:solidFill>
                  <a:schemeClr val="accent6">
                    <a:lumMod val="75000"/>
                  </a:schemeClr>
                </a:solidFill>
                <a:latin typeface="+mj-lt"/>
                <a:sym typeface="Wingdings" pitchFamily="2" charset="2"/>
              </a:rPr>
              <a:t> </a:t>
            </a:r>
            <a:r>
              <a:rPr lang="en-US" altLang="en-US" sz="2000" dirty="0" err="1">
                <a:solidFill>
                  <a:schemeClr val="accent6">
                    <a:lumMod val="75000"/>
                  </a:schemeClr>
                </a:solidFill>
                <a:latin typeface="+mj-lt"/>
                <a:sym typeface="Wingdings" pitchFamily="2" charset="2"/>
              </a:rPr>
              <a:t>vnode</a:t>
            </a:r>
            <a:endParaRPr lang="en-US" altLang="en-US" sz="2000" dirty="0">
              <a:solidFill>
                <a:schemeClr val="accent6">
                  <a:lumMod val="75000"/>
                </a:schemeClr>
              </a:solidFill>
              <a:latin typeface="+mj-lt"/>
            </a:endParaRPr>
          </a:p>
          <a:p>
            <a:endParaRPr lang="en-US" altLang="en-US" sz="2000" dirty="0">
              <a:solidFill>
                <a:schemeClr val="accent6">
                  <a:lumMod val="75000"/>
                </a:schemeClr>
              </a:solidFill>
              <a:latin typeface="+mj-lt"/>
            </a:endParaRPr>
          </a:p>
          <a:p>
            <a:r>
              <a:rPr lang="en-US" altLang="en-US" sz="2000" u="sng" dirty="0">
                <a:solidFill>
                  <a:schemeClr val="accent6">
                    <a:lumMod val="75000"/>
                  </a:schemeClr>
                </a:solidFill>
                <a:latin typeface="+mj-lt"/>
              </a:rPr>
              <a:t>State-changing ops on a file </a:t>
            </a:r>
            <a:r>
              <a:rPr lang="en-US" altLang="en-US" sz="2000" u="sng" dirty="0" err="1">
                <a:solidFill>
                  <a:schemeClr val="accent6">
                    <a:lumMod val="75000"/>
                  </a:schemeClr>
                </a:solidFill>
                <a:latin typeface="+mj-lt"/>
              </a:rPr>
              <a:t>vnode</a:t>
            </a:r>
            <a:endParaRPr lang="en-US" altLang="en-US" sz="2000" dirty="0">
              <a:solidFill>
                <a:schemeClr val="accent6">
                  <a:lumMod val="75000"/>
                </a:schemeClr>
              </a:solidFill>
              <a:latin typeface="+mj-lt"/>
            </a:endParaRPr>
          </a:p>
          <a:p>
            <a:r>
              <a:rPr lang="en-US" altLang="en-US" sz="2000" dirty="0" err="1">
                <a:solidFill>
                  <a:schemeClr val="accent6">
                    <a:lumMod val="75000"/>
                  </a:schemeClr>
                </a:solidFill>
                <a:latin typeface="+mj-lt"/>
              </a:rPr>
              <a:t>putpage</a:t>
            </a:r>
            <a:r>
              <a:rPr lang="en-US" altLang="en-US" sz="2000" dirty="0">
                <a:solidFill>
                  <a:schemeClr val="accent6">
                    <a:lumMod val="75000"/>
                  </a:schemeClr>
                </a:solidFill>
                <a:latin typeface="+mj-lt"/>
              </a:rPr>
              <a:t>: block write </a:t>
            </a:r>
          </a:p>
          <a:p>
            <a:r>
              <a:rPr lang="en-US" altLang="en-US" sz="2000" dirty="0">
                <a:solidFill>
                  <a:schemeClr val="accent6">
                    <a:lumMod val="75000"/>
                  </a:schemeClr>
                </a:solidFill>
                <a:latin typeface="+mj-lt"/>
              </a:rPr>
              <a:t>sync/commit</a:t>
            </a:r>
          </a:p>
          <a:p>
            <a:r>
              <a:rPr lang="en-US" altLang="en-US" sz="2000" dirty="0">
                <a:solidFill>
                  <a:schemeClr val="accent6">
                    <a:lumMod val="75000"/>
                  </a:schemeClr>
                </a:solidFill>
                <a:latin typeface="+mj-lt"/>
              </a:rPr>
              <a:t>set attributes</a:t>
            </a:r>
          </a:p>
        </p:txBody>
      </p:sp>
      <p:sp>
        <p:nvSpPr>
          <p:cNvPr id="2" name="TextBox 1">
            <a:extLst>
              <a:ext uri="{FF2B5EF4-FFF2-40B4-BE49-F238E27FC236}">
                <a16:creationId xmlns:a16="http://schemas.microsoft.com/office/drawing/2014/main" id="{E4BFAA94-2FF0-9348-88D3-D7F8A2A42024}"/>
              </a:ext>
            </a:extLst>
          </p:cNvPr>
          <p:cNvSpPr txBox="1"/>
          <p:nvPr/>
        </p:nvSpPr>
        <p:spPr>
          <a:xfrm>
            <a:off x="6570993" y="1524000"/>
            <a:ext cx="883575" cy="400110"/>
          </a:xfrm>
          <a:prstGeom prst="rect">
            <a:avLst/>
          </a:prstGeom>
          <a:noFill/>
        </p:spPr>
        <p:txBody>
          <a:bodyPr wrap="none" rtlCol="0">
            <a:spAutoFit/>
          </a:bodyPr>
          <a:lstStyle/>
          <a:p>
            <a:r>
              <a:rPr lang="en-US" sz="2000" dirty="0" err="1">
                <a:solidFill>
                  <a:schemeClr val="tx1"/>
                </a:solidFill>
              </a:rPr>
              <a:t>vnode</a:t>
            </a:r>
            <a:endParaRPr lang="en-US" sz="2000" dirty="0">
              <a:solidFill>
                <a:schemeClr val="tx1"/>
              </a:solidFill>
            </a:endParaRPr>
          </a:p>
        </p:txBody>
      </p:sp>
      <p:sp>
        <p:nvSpPr>
          <p:cNvPr id="14" name="TextBox 13">
            <a:extLst>
              <a:ext uri="{FF2B5EF4-FFF2-40B4-BE49-F238E27FC236}">
                <a16:creationId xmlns:a16="http://schemas.microsoft.com/office/drawing/2014/main" id="{F60A2225-F996-2146-A61C-0861BA2FBE1B}"/>
              </a:ext>
            </a:extLst>
          </p:cNvPr>
          <p:cNvSpPr txBox="1"/>
          <p:nvPr/>
        </p:nvSpPr>
        <p:spPr>
          <a:xfrm>
            <a:off x="6477000" y="2862069"/>
            <a:ext cx="1261884" cy="369332"/>
          </a:xfrm>
          <a:prstGeom prst="rect">
            <a:avLst/>
          </a:prstGeom>
          <a:noFill/>
        </p:spPr>
        <p:txBody>
          <a:bodyPr wrap="none" rtlCol="0">
            <a:spAutoFit/>
          </a:bodyPr>
          <a:lstStyle/>
          <a:p>
            <a:r>
              <a:rPr lang="en-US" sz="1800" dirty="0">
                <a:solidFill>
                  <a:schemeClr val="tx1"/>
                </a:solidFill>
              </a:rPr>
              <a:t>e.g., </a:t>
            </a:r>
            <a:r>
              <a:rPr lang="en-US" sz="1800" dirty="0" err="1">
                <a:solidFill>
                  <a:schemeClr val="tx1"/>
                </a:solidFill>
              </a:rPr>
              <a:t>inode</a:t>
            </a:r>
            <a:endParaRPr lang="en-US" sz="2000" dirty="0">
              <a:solidFill>
                <a:schemeClr val="tx1"/>
              </a:solidFill>
            </a:endParaRPr>
          </a:p>
        </p:txBody>
      </p:sp>
      <p:sp>
        <p:nvSpPr>
          <p:cNvPr id="15" name="Rounded Rectangle 14">
            <a:extLst>
              <a:ext uri="{FF2B5EF4-FFF2-40B4-BE49-F238E27FC236}">
                <a16:creationId xmlns:a16="http://schemas.microsoft.com/office/drawing/2014/main" id="{4C38A77A-365C-9F46-9CD2-BA7C7498253C}"/>
              </a:ext>
            </a:extLst>
          </p:cNvPr>
          <p:cNvSpPr/>
          <p:nvPr/>
        </p:nvSpPr>
        <p:spPr>
          <a:xfrm>
            <a:off x="5410200" y="3614073"/>
            <a:ext cx="3344072" cy="2786727"/>
          </a:xfrm>
          <a:prstGeom prst="roundRect">
            <a:avLst>
              <a:gd name="adj" fmla="val 11074"/>
            </a:avLst>
          </a:prstGeom>
          <a:solidFill>
            <a:srgbClr val="E3EAF9"/>
          </a:solidFill>
          <a:ln>
            <a:solidFill>
              <a:srgbClr val="4974CB"/>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grpSp>
        <p:nvGrpSpPr>
          <p:cNvPr id="16" name="Group 15">
            <a:extLst>
              <a:ext uri="{FF2B5EF4-FFF2-40B4-BE49-F238E27FC236}">
                <a16:creationId xmlns:a16="http://schemas.microsoft.com/office/drawing/2014/main" id="{B9AF32EC-7036-444F-9A04-48B7FA4E1345}"/>
              </a:ext>
            </a:extLst>
          </p:cNvPr>
          <p:cNvGrpSpPr/>
          <p:nvPr/>
        </p:nvGrpSpPr>
        <p:grpSpPr>
          <a:xfrm>
            <a:off x="5477672" y="5843455"/>
            <a:ext cx="3058158" cy="334407"/>
            <a:chOff x="1828800" y="3733800"/>
            <a:chExt cx="1524000" cy="228600"/>
          </a:xfrm>
        </p:grpSpPr>
        <p:sp>
          <p:nvSpPr>
            <p:cNvPr id="17" name="Rectangle 16">
              <a:extLst>
                <a:ext uri="{FF2B5EF4-FFF2-40B4-BE49-F238E27FC236}">
                  <a16:creationId xmlns:a16="http://schemas.microsoft.com/office/drawing/2014/main" id="{AC8CA332-20D4-CE49-9E88-08FDDF9120CF}"/>
                </a:ext>
              </a:extLst>
            </p:cNvPr>
            <p:cNvSpPr/>
            <p:nvPr/>
          </p:nvSpPr>
          <p:spPr>
            <a:xfrm>
              <a:off x="1828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sz="2000" dirty="0" err="1">
                  <a:solidFill>
                    <a:srgbClr val="000000"/>
                  </a:solidFill>
                </a:rPr>
                <a:t>mkdir</a:t>
              </a:r>
              <a:endParaRPr lang="en-US" sz="2000" dirty="0">
                <a:solidFill>
                  <a:srgbClr val="000000"/>
                </a:solidFill>
              </a:endParaRPr>
            </a:p>
          </p:txBody>
        </p:sp>
        <p:sp>
          <p:nvSpPr>
            <p:cNvPr id="18" name="Rectangle 17">
              <a:extLst>
                <a:ext uri="{FF2B5EF4-FFF2-40B4-BE49-F238E27FC236}">
                  <a16:creationId xmlns:a16="http://schemas.microsoft.com/office/drawing/2014/main" id="{567537FD-45E8-FC40-B14C-1423A7230825}"/>
                </a:ext>
              </a:extLst>
            </p:cNvPr>
            <p:cNvSpPr/>
            <p:nvPr/>
          </p:nvSpPr>
          <p:spPr>
            <a:xfrm>
              <a:off x="2209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sz="2000" dirty="0" err="1">
                  <a:solidFill>
                    <a:srgbClr val="000000"/>
                  </a:solidFill>
                </a:rPr>
                <a:t>creat</a:t>
              </a:r>
              <a:endParaRPr lang="en-US" sz="2000" dirty="0">
                <a:solidFill>
                  <a:srgbClr val="000000"/>
                </a:solidFill>
              </a:endParaRPr>
            </a:p>
          </p:txBody>
        </p:sp>
        <p:sp>
          <p:nvSpPr>
            <p:cNvPr id="19" name="Rectangle 18">
              <a:extLst>
                <a:ext uri="{FF2B5EF4-FFF2-40B4-BE49-F238E27FC236}">
                  <a16:creationId xmlns:a16="http://schemas.microsoft.com/office/drawing/2014/main" id="{6951DE04-E1EF-A440-9821-593F4BBE19C3}"/>
                </a:ext>
              </a:extLst>
            </p:cNvPr>
            <p:cNvSpPr/>
            <p:nvPr/>
          </p:nvSpPr>
          <p:spPr>
            <a:xfrm>
              <a:off x="2590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sz="2000" dirty="0">
                  <a:solidFill>
                    <a:srgbClr val="000000"/>
                  </a:solidFill>
                </a:rPr>
                <a:t>write</a:t>
              </a:r>
            </a:p>
          </p:txBody>
        </p:sp>
        <p:sp>
          <p:nvSpPr>
            <p:cNvPr id="20" name="Rectangle 19">
              <a:extLst>
                <a:ext uri="{FF2B5EF4-FFF2-40B4-BE49-F238E27FC236}">
                  <a16:creationId xmlns:a16="http://schemas.microsoft.com/office/drawing/2014/main" id="{2062FCD4-5E80-FD40-B0D6-B770EBA08775}"/>
                </a:ext>
              </a:extLst>
            </p:cNvPr>
            <p:cNvSpPr/>
            <p:nvPr/>
          </p:nvSpPr>
          <p:spPr>
            <a:xfrm>
              <a:off x="2971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sz="2000" dirty="0">
                  <a:solidFill>
                    <a:srgbClr val="000000"/>
                  </a:solidFill>
                </a:rPr>
                <a:t>write</a:t>
              </a:r>
            </a:p>
          </p:txBody>
        </p:sp>
      </p:grpSp>
      <p:sp>
        <p:nvSpPr>
          <p:cNvPr id="21" name="TextBox 20">
            <a:extLst>
              <a:ext uri="{FF2B5EF4-FFF2-40B4-BE49-F238E27FC236}">
                <a16:creationId xmlns:a16="http://schemas.microsoft.com/office/drawing/2014/main" id="{98A6A22E-A853-F845-86FA-14993D13CC6B}"/>
              </a:ext>
            </a:extLst>
          </p:cNvPr>
          <p:cNvSpPr txBox="1"/>
          <p:nvPr/>
        </p:nvSpPr>
        <p:spPr>
          <a:xfrm>
            <a:off x="5539789" y="5509047"/>
            <a:ext cx="471283" cy="307778"/>
          </a:xfrm>
          <a:prstGeom prst="rect">
            <a:avLst/>
          </a:prstGeom>
          <a:noFill/>
        </p:spPr>
        <p:txBody>
          <a:bodyPr wrap="none" lIns="0" tIns="0" rIns="0" bIns="0" rtlCol="0">
            <a:spAutoFit/>
          </a:bodyPr>
          <a:lstStyle/>
          <a:p>
            <a:pPr algn="ctr" defTabSz="914400"/>
            <a:r>
              <a:rPr lang="en-US" sz="2000" b="1" dirty="0">
                <a:solidFill>
                  <a:srgbClr val="000000"/>
                </a:solidFill>
              </a:rPr>
              <a:t>Log</a:t>
            </a:r>
          </a:p>
        </p:txBody>
      </p:sp>
      <p:grpSp>
        <p:nvGrpSpPr>
          <p:cNvPr id="22" name="Group 21">
            <a:extLst>
              <a:ext uri="{FF2B5EF4-FFF2-40B4-BE49-F238E27FC236}">
                <a16:creationId xmlns:a16="http://schemas.microsoft.com/office/drawing/2014/main" id="{B5961134-E27E-4243-B00F-051B9EC740DD}"/>
              </a:ext>
            </a:extLst>
          </p:cNvPr>
          <p:cNvGrpSpPr/>
          <p:nvPr/>
        </p:nvGrpSpPr>
        <p:grpSpPr>
          <a:xfrm>
            <a:off x="6633475" y="4394357"/>
            <a:ext cx="963480" cy="891753"/>
            <a:chOff x="3075167" y="2286000"/>
            <a:chExt cx="658633" cy="609600"/>
          </a:xfrm>
        </p:grpSpPr>
        <p:sp>
          <p:nvSpPr>
            <p:cNvPr id="23" name="Oval 22">
              <a:extLst>
                <a:ext uri="{FF2B5EF4-FFF2-40B4-BE49-F238E27FC236}">
                  <a16:creationId xmlns:a16="http://schemas.microsoft.com/office/drawing/2014/main" id="{66976C43-A7F8-9744-81A4-653CFB4BF9C4}"/>
                </a:ext>
              </a:extLst>
            </p:cNvPr>
            <p:cNvSpPr/>
            <p:nvPr/>
          </p:nvSpPr>
          <p:spPr>
            <a:xfrm>
              <a:off x="3322154" y="2401625"/>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sp>
          <p:nvSpPr>
            <p:cNvPr id="24" name="Oval 23">
              <a:extLst>
                <a:ext uri="{FF2B5EF4-FFF2-40B4-BE49-F238E27FC236}">
                  <a16:creationId xmlns:a16="http://schemas.microsoft.com/office/drawing/2014/main" id="{BA113AA1-7FEB-174C-A87F-9C17B3F2C1D5}"/>
                </a:ext>
              </a:extLst>
            </p:cNvPr>
            <p:cNvSpPr/>
            <p:nvPr/>
          </p:nvSpPr>
          <p:spPr>
            <a:xfrm>
              <a:off x="3569142" y="2566284"/>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sp>
          <p:nvSpPr>
            <p:cNvPr id="25" name="Oval 24">
              <a:extLst>
                <a:ext uri="{FF2B5EF4-FFF2-40B4-BE49-F238E27FC236}">
                  <a16:creationId xmlns:a16="http://schemas.microsoft.com/office/drawing/2014/main" id="{64903521-EE84-ED41-B0D9-7B10869D5740}"/>
                </a:ext>
              </a:extLst>
            </p:cNvPr>
            <p:cNvSpPr/>
            <p:nvPr/>
          </p:nvSpPr>
          <p:spPr>
            <a:xfrm>
              <a:off x="3322154" y="2730942"/>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sp>
          <p:nvSpPr>
            <p:cNvPr id="26" name="Oval 25">
              <a:extLst>
                <a:ext uri="{FF2B5EF4-FFF2-40B4-BE49-F238E27FC236}">
                  <a16:creationId xmlns:a16="http://schemas.microsoft.com/office/drawing/2014/main" id="{2A5B3183-236F-A24B-AC2B-CB4083A5576D}"/>
                </a:ext>
              </a:extLst>
            </p:cNvPr>
            <p:cNvSpPr/>
            <p:nvPr/>
          </p:nvSpPr>
          <p:spPr>
            <a:xfrm>
              <a:off x="3075167" y="2566284"/>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sp>
          <p:nvSpPr>
            <p:cNvPr id="27" name="Freeform 26">
              <a:extLst>
                <a:ext uri="{FF2B5EF4-FFF2-40B4-BE49-F238E27FC236}">
                  <a16:creationId xmlns:a16="http://schemas.microsoft.com/office/drawing/2014/main" id="{1D07A4C3-CAD2-CD4E-AACE-7F128B38FB99}"/>
                </a:ext>
              </a:extLst>
            </p:cNvPr>
            <p:cNvSpPr/>
            <p:nvPr/>
          </p:nvSpPr>
          <p:spPr>
            <a:xfrm>
              <a:off x="3492394" y="2479551"/>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sp>
          <p:nvSpPr>
            <p:cNvPr id="28" name="Freeform 27">
              <a:extLst>
                <a:ext uri="{FF2B5EF4-FFF2-40B4-BE49-F238E27FC236}">
                  <a16:creationId xmlns:a16="http://schemas.microsoft.com/office/drawing/2014/main" id="{2F6CC5E2-8051-D446-A778-16B0FBFA3208}"/>
                </a:ext>
              </a:extLst>
            </p:cNvPr>
            <p:cNvSpPr/>
            <p:nvPr/>
          </p:nvSpPr>
          <p:spPr>
            <a:xfrm rot="10800000">
              <a:off x="3157496" y="2725143"/>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sp>
          <p:nvSpPr>
            <p:cNvPr id="29" name="Freeform 28">
              <a:extLst>
                <a:ext uri="{FF2B5EF4-FFF2-40B4-BE49-F238E27FC236}">
                  <a16:creationId xmlns:a16="http://schemas.microsoft.com/office/drawing/2014/main" id="{77A823FB-7411-EC4D-BAD5-9CFC74FA8A16}"/>
                </a:ext>
              </a:extLst>
            </p:cNvPr>
            <p:cNvSpPr/>
            <p:nvPr/>
          </p:nvSpPr>
          <p:spPr>
            <a:xfrm flipH="1">
              <a:off x="3158892" y="2483954"/>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headEnd type="triangle" w="sm" len="med"/>
              <a:tailEnd type="non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sp>
          <p:nvSpPr>
            <p:cNvPr id="30" name="Freeform 29">
              <a:extLst>
                <a:ext uri="{FF2B5EF4-FFF2-40B4-BE49-F238E27FC236}">
                  <a16:creationId xmlns:a16="http://schemas.microsoft.com/office/drawing/2014/main" id="{04B59D6C-93E0-3C47-8B3D-623AE9690D8F}"/>
                </a:ext>
              </a:extLst>
            </p:cNvPr>
            <p:cNvSpPr/>
            <p:nvPr/>
          </p:nvSpPr>
          <p:spPr>
            <a:xfrm rot="10800000" flipH="1">
              <a:off x="3488208" y="2725144"/>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headEnd type="triangle" w="sm" len="med"/>
              <a:tailEnd type="non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sp>
          <p:nvSpPr>
            <p:cNvPr id="31" name="Freeform 30">
              <a:extLst>
                <a:ext uri="{FF2B5EF4-FFF2-40B4-BE49-F238E27FC236}">
                  <a16:creationId xmlns:a16="http://schemas.microsoft.com/office/drawing/2014/main" id="{D284374D-0748-9947-9883-85CB924B339F}"/>
                </a:ext>
              </a:extLst>
            </p:cNvPr>
            <p:cNvSpPr/>
            <p:nvPr/>
          </p:nvSpPr>
          <p:spPr>
            <a:xfrm>
              <a:off x="3334455" y="2286000"/>
              <a:ext cx="136991" cy="126788"/>
            </a:xfrm>
            <a:custGeom>
              <a:avLst/>
              <a:gdLst>
                <a:gd name="connsiteX0" fmla="*/ 0 w 185980"/>
                <a:gd name="connsiteY0" fmla="*/ 0 h 6711"/>
                <a:gd name="connsiteX1" fmla="*/ 185980 w 185980"/>
                <a:gd name="connsiteY1" fmla="*/ 0 h 6711"/>
                <a:gd name="connsiteX0" fmla="*/ 2160 w 12160"/>
                <a:gd name="connsiteY0" fmla="*/ 223289 h 223707"/>
                <a:gd name="connsiteX1" fmla="*/ 12160 w 12160"/>
                <a:gd name="connsiteY1" fmla="*/ 223289 h 223707"/>
                <a:gd name="connsiteX0" fmla="*/ 1366 w 13800"/>
                <a:gd name="connsiteY0" fmla="*/ 342290 h 342290"/>
                <a:gd name="connsiteX1" fmla="*/ 11366 w 13800"/>
                <a:gd name="connsiteY1" fmla="*/ 342290 h 342290"/>
                <a:gd name="connsiteX0" fmla="*/ 1989 w 14293"/>
                <a:gd name="connsiteY0" fmla="*/ 324153 h 324153"/>
                <a:gd name="connsiteX1" fmla="*/ 11989 w 14293"/>
                <a:gd name="connsiteY1" fmla="*/ 324153 h 324153"/>
                <a:gd name="connsiteX0" fmla="*/ 2255 w 14511"/>
                <a:gd name="connsiteY0" fmla="*/ 370090 h 370090"/>
                <a:gd name="connsiteX1" fmla="*/ 12255 w 14511"/>
                <a:gd name="connsiteY1" fmla="*/ 370090 h 370090"/>
                <a:gd name="connsiteX0" fmla="*/ 2329 w 14189"/>
                <a:gd name="connsiteY0" fmla="*/ 440603 h 440603"/>
                <a:gd name="connsiteX1" fmla="*/ 12329 w 14189"/>
                <a:gd name="connsiteY1" fmla="*/ 440603 h 440603"/>
                <a:gd name="connsiteX0" fmla="*/ 2751 w 14550"/>
                <a:gd name="connsiteY0" fmla="*/ 444918 h 444918"/>
                <a:gd name="connsiteX1" fmla="*/ 12751 w 14550"/>
                <a:gd name="connsiteY1" fmla="*/ 444918 h 444918"/>
                <a:gd name="connsiteX0" fmla="*/ 2670 w 14857"/>
                <a:gd name="connsiteY0" fmla="*/ 449265 h 449265"/>
                <a:gd name="connsiteX1" fmla="*/ 12670 w 14857"/>
                <a:gd name="connsiteY1" fmla="*/ 449265 h 449265"/>
                <a:gd name="connsiteX0" fmla="*/ 2810 w 14974"/>
                <a:gd name="connsiteY0" fmla="*/ 403354 h 403354"/>
                <a:gd name="connsiteX1" fmla="*/ 12810 w 14974"/>
                <a:gd name="connsiteY1" fmla="*/ 403354 h 403354"/>
                <a:gd name="connsiteX0" fmla="*/ 2954 w 14489"/>
                <a:gd name="connsiteY0" fmla="*/ 354005 h 354005"/>
                <a:gd name="connsiteX1" fmla="*/ 12954 w 14489"/>
                <a:gd name="connsiteY1" fmla="*/ 354005 h 354005"/>
                <a:gd name="connsiteX0" fmla="*/ 1970 w 13635"/>
                <a:gd name="connsiteY0" fmla="*/ 349722 h 349722"/>
                <a:gd name="connsiteX1" fmla="*/ 11970 w 13635"/>
                <a:gd name="connsiteY1" fmla="*/ 349722 h 349722"/>
              </a:gdLst>
              <a:ahLst/>
              <a:cxnLst>
                <a:cxn ang="0">
                  <a:pos x="connsiteX0" y="connsiteY0"/>
                </a:cxn>
                <a:cxn ang="0">
                  <a:pos x="connsiteX1" y="connsiteY1"/>
                </a:cxn>
              </a:cxnLst>
              <a:rect l="l" t="t" r="r" b="b"/>
              <a:pathLst>
                <a:path w="13635" h="349722">
                  <a:moveTo>
                    <a:pt x="1970" y="349722"/>
                  </a:moveTo>
                  <a:cubicBezTo>
                    <a:pt x="-7474" y="-103494"/>
                    <a:pt x="20582" y="-129473"/>
                    <a:pt x="11970" y="349722"/>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cxnSp>
          <p:nvCxnSpPr>
            <p:cNvPr id="32" name="Straight Connector 31">
              <a:extLst>
                <a:ext uri="{FF2B5EF4-FFF2-40B4-BE49-F238E27FC236}">
                  <a16:creationId xmlns:a16="http://schemas.microsoft.com/office/drawing/2014/main" id="{DA448AC8-25B6-8248-ACF0-D337C20F90A8}"/>
                </a:ext>
              </a:extLst>
            </p:cNvPr>
            <p:cNvCxnSpPr>
              <a:stCxn id="25" idx="0"/>
              <a:endCxn id="23" idx="4"/>
            </p:cNvCxnSpPr>
            <p:nvPr/>
          </p:nvCxnSpPr>
          <p:spPr>
            <a:xfrm flipV="1">
              <a:off x="3404484" y="2566284"/>
              <a:ext cx="0" cy="164658"/>
            </a:xfrm>
            <a:prstGeom prst="line">
              <a:avLst/>
            </a:prstGeom>
            <a:noFill/>
            <a:ln w="19050">
              <a:tailEnd type="triangle" w="sm" len="med"/>
            </a:ln>
          </p:spPr>
          <p:style>
            <a:lnRef idx="2">
              <a:schemeClr val="dk1"/>
            </a:lnRef>
            <a:fillRef idx="1">
              <a:schemeClr val="lt1"/>
            </a:fillRef>
            <a:effectRef idx="0">
              <a:schemeClr val="dk1"/>
            </a:effectRef>
            <a:fontRef idx="minor">
              <a:schemeClr val="dk1"/>
            </a:fontRef>
          </p:style>
        </p:cxnSp>
      </p:grpSp>
      <p:sp>
        <p:nvSpPr>
          <p:cNvPr id="33" name="TextBox 32">
            <a:extLst>
              <a:ext uri="{FF2B5EF4-FFF2-40B4-BE49-F238E27FC236}">
                <a16:creationId xmlns:a16="http://schemas.microsoft.com/office/drawing/2014/main" id="{4233CCAB-06F0-1B4C-9F03-A101341A848B}"/>
              </a:ext>
            </a:extLst>
          </p:cNvPr>
          <p:cNvSpPr txBox="1"/>
          <p:nvPr/>
        </p:nvSpPr>
        <p:spPr>
          <a:xfrm>
            <a:off x="6603696" y="3863233"/>
            <a:ext cx="1025924" cy="395045"/>
          </a:xfrm>
          <a:prstGeom prst="rect">
            <a:avLst/>
          </a:prstGeom>
          <a:noFill/>
        </p:spPr>
        <p:txBody>
          <a:bodyPr wrap="none" lIns="0" tIns="0" rIns="0" bIns="0" rtlCol="0">
            <a:spAutoFit/>
          </a:bodyPr>
          <a:lstStyle/>
          <a:p>
            <a:pPr algn="ctr" defTabSz="914400">
              <a:lnSpc>
                <a:spcPts val="1500"/>
              </a:lnSpc>
            </a:pPr>
            <a:r>
              <a:rPr lang="en-US" sz="2000" b="1" dirty="0">
                <a:solidFill>
                  <a:srgbClr val="000000"/>
                </a:solidFill>
              </a:rPr>
              <a:t>State</a:t>
            </a:r>
            <a:br>
              <a:rPr lang="en-US" sz="2000" b="1" dirty="0">
                <a:solidFill>
                  <a:srgbClr val="000000"/>
                </a:solidFill>
              </a:rPr>
            </a:br>
            <a:r>
              <a:rPr lang="en-US" sz="2000" b="1" dirty="0">
                <a:solidFill>
                  <a:srgbClr val="000000"/>
                </a:solidFill>
              </a:rPr>
              <a:t>Machine</a:t>
            </a:r>
          </a:p>
        </p:txBody>
      </p:sp>
      <p:cxnSp>
        <p:nvCxnSpPr>
          <p:cNvPr id="34" name="Straight Connector 33">
            <a:extLst>
              <a:ext uri="{FF2B5EF4-FFF2-40B4-BE49-F238E27FC236}">
                <a16:creationId xmlns:a16="http://schemas.microsoft.com/office/drawing/2014/main" id="{0F5F7F42-7051-344B-A2A0-7225A0D89A2A}"/>
              </a:ext>
            </a:extLst>
          </p:cNvPr>
          <p:cNvCxnSpPr>
            <a:cxnSpLocks/>
          </p:cNvCxnSpPr>
          <p:nvPr/>
        </p:nvCxnSpPr>
        <p:spPr>
          <a:xfrm flipV="1">
            <a:off x="7151079" y="5329565"/>
            <a:ext cx="0" cy="513890"/>
          </a:xfrm>
          <a:prstGeom prst="line">
            <a:avLst/>
          </a:pr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cxnSp>
      <p:sp>
        <p:nvSpPr>
          <p:cNvPr id="35" name="Right Arrow 34">
            <a:extLst>
              <a:ext uri="{FF2B5EF4-FFF2-40B4-BE49-F238E27FC236}">
                <a16:creationId xmlns:a16="http://schemas.microsoft.com/office/drawing/2014/main" id="{006D906C-78EC-E048-ACEE-1CB3BC2949ED}"/>
              </a:ext>
            </a:extLst>
          </p:cNvPr>
          <p:cNvSpPr/>
          <p:nvPr/>
        </p:nvSpPr>
        <p:spPr bwMode="auto">
          <a:xfrm>
            <a:off x="7756118" y="4771186"/>
            <a:ext cx="650979" cy="307236"/>
          </a:xfrm>
          <a:prstGeom prst="rightArrow">
            <a:avLst/>
          </a:prstGeom>
          <a:solidFill>
            <a:srgbClr val="7171E5"/>
          </a:solidFill>
          <a:ln w="9525" algn="ctr">
            <a:solidFill>
              <a:schemeClr val="tx1"/>
            </a:solidFill>
            <a:miter lim="800000"/>
            <a:headEnd/>
            <a:tailEnd/>
          </a:ln>
          <a:effectLst/>
        </p:spPr>
        <p:txBody>
          <a:bodyPr wrap="none" anchor="ctr"/>
          <a:lstStyle/>
          <a:p>
            <a:pPr algn="ctr" defTabSz="914400"/>
            <a:endParaRPr lang="en-US" sz="2800">
              <a:solidFill>
                <a:srgbClr val="000000"/>
              </a:solidFill>
            </a:endParaRPr>
          </a:p>
        </p:txBody>
      </p:sp>
      <p:sp>
        <p:nvSpPr>
          <p:cNvPr id="36" name="Right Arrow 35">
            <a:extLst>
              <a:ext uri="{FF2B5EF4-FFF2-40B4-BE49-F238E27FC236}">
                <a16:creationId xmlns:a16="http://schemas.microsoft.com/office/drawing/2014/main" id="{BCC97FD0-5BB3-CF4B-B4F8-EB1CC724C15F}"/>
              </a:ext>
            </a:extLst>
          </p:cNvPr>
          <p:cNvSpPr/>
          <p:nvPr/>
        </p:nvSpPr>
        <p:spPr bwMode="auto">
          <a:xfrm flipH="1" flipV="1">
            <a:off x="5856076" y="4773003"/>
            <a:ext cx="650979" cy="307236"/>
          </a:xfrm>
          <a:prstGeom prst="rightArrow">
            <a:avLst/>
          </a:prstGeom>
          <a:solidFill>
            <a:schemeClr val="bg2"/>
          </a:solidFill>
          <a:ln w="9525" algn="ctr">
            <a:noFill/>
            <a:miter lim="800000"/>
            <a:headEnd/>
            <a:tailEnd/>
          </a:ln>
          <a:effectLst/>
        </p:spPr>
        <p:txBody>
          <a:bodyPr wrap="none" anchor="ctr"/>
          <a:lstStyle/>
          <a:p>
            <a:pPr algn="ctr" defTabSz="914400"/>
            <a:endParaRPr lang="en-US" sz="2800">
              <a:solidFill>
                <a:schemeClr val="bg1">
                  <a:lumMod val="75000"/>
                </a:schemeClr>
              </a:solidFill>
            </a:endParaRPr>
          </a:p>
        </p:txBody>
      </p:sp>
      <p:sp>
        <p:nvSpPr>
          <p:cNvPr id="37" name="TextBox 36">
            <a:extLst>
              <a:ext uri="{FF2B5EF4-FFF2-40B4-BE49-F238E27FC236}">
                <a16:creationId xmlns:a16="http://schemas.microsoft.com/office/drawing/2014/main" id="{BA5C3ABC-6BF7-A04C-822C-2DFDEC38CF94}"/>
              </a:ext>
            </a:extLst>
          </p:cNvPr>
          <p:cNvSpPr txBox="1"/>
          <p:nvPr/>
        </p:nvSpPr>
        <p:spPr>
          <a:xfrm>
            <a:off x="5696114" y="4394357"/>
            <a:ext cx="798296" cy="307778"/>
          </a:xfrm>
          <a:prstGeom prst="rect">
            <a:avLst/>
          </a:prstGeom>
          <a:noFill/>
        </p:spPr>
        <p:txBody>
          <a:bodyPr wrap="none" lIns="0" tIns="0" rIns="0" bIns="0" rtlCol="0">
            <a:spAutoFit/>
          </a:bodyPr>
          <a:lstStyle/>
          <a:p>
            <a:pPr algn="ctr" defTabSz="914400"/>
            <a:r>
              <a:rPr lang="en-US" sz="2000" b="1" dirty="0">
                <a:solidFill>
                  <a:schemeClr val="bg1">
                    <a:lumMod val="65000"/>
                  </a:schemeClr>
                </a:solidFill>
              </a:rPr>
              <a:t>Revert</a:t>
            </a:r>
          </a:p>
        </p:txBody>
      </p:sp>
      <p:sp>
        <p:nvSpPr>
          <p:cNvPr id="38" name="TextBox 37">
            <a:extLst>
              <a:ext uri="{FF2B5EF4-FFF2-40B4-BE49-F238E27FC236}">
                <a16:creationId xmlns:a16="http://schemas.microsoft.com/office/drawing/2014/main" id="{A1FAD014-721E-6743-AD4B-C2F5D7AA1AC1}"/>
              </a:ext>
            </a:extLst>
          </p:cNvPr>
          <p:cNvSpPr txBox="1"/>
          <p:nvPr/>
        </p:nvSpPr>
        <p:spPr>
          <a:xfrm>
            <a:off x="7802405" y="4411425"/>
            <a:ext cx="713338" cy="307778"/>
          </a:xfrm>
          <a:prstGeom prst="rect">
            <a:avLst/>
          </a:prstGeom>
          <a:noFill/>
        </p:spPr>
        <p:txBody>
          <a:bodyPr wrap="none" lIns="0" tIns="0" rIns="0" bIns="0" rtlCol="0">
            <a:spAutoFit/>
          </a:bodyPr>
          <a:lstStyle/>
          <a:p>
            <a:pPr algn="ctr" defTabSz="914400"/>
            <a:r>
              <a:rPr lang="en-US" sz="2000" b="1" dirty="0">
                <a:solidFill>
                  <a:srgbClr val="000000"/>
                </a:solidFill>
              </a:rPr>
              <a:t>Apply</a:t>
            </a:r>
          </a:p>
        </p:txBody>
      </p:sp>
      <p:cxnSp>
        <p:nvCxnSpPr>
          <p:cNvPr id="39" name="Straight Connector 38">
            <a:extLst>
              <a:ext uri="{FF2B5EF4-FFF2-40B4-BE49-F238E27FC236}">
                <a16:creationId xmlns:a16="http://schemas.microsoft.com/office/drawing/2014/main" id="{9D5A23BA-0EF5-C545-8320-BDABC4C5524C}"/>
              </a:ext>
            </a:extLst>
          </p:cNvPr>
          <p:cNvCxnSpPr>
            <a:cxnSpLocks/>
          </p:cNvCxnSpPr>
          <p:nvPr/>
        </p:nvCxnSpPr>
        <p:spPr bwMode="auto">
          <a:xfrm>
            <a:off x="6633475" y="5329565"/>
            <a:ext cx="963480" cy="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40" name="TextBox 39">
            <a:extLst>
              <a:ext uri="{FF2B5EF4-FFF2-40B4-BE49-F238E27FC236}">
                <a16:creationId xmlns:a16="http://schemas.microsoft.com/office/drawing/2014/main" id="{AC865450-3663-C248-9036-F701060E220E}"/>
              </a:ext>
            </a:extLst>
          </p:cNvPr>
          <p:cNvSpPr txBox="1"/>
          <p:nvPr/>
        </p:nvSpPr>
        <p:spPr>
          <a:xfrm>
            <a:off x="7716670" y="5175676"/>
            <a:ext cx="428002" cy="307777"/>
          </a:xfrm>
          <a:prstGeom prst="rect">
            <a:avLst/>
          </a:prstGeom>
          <a:noFill/>
        </p:spPr>
        <p:txBody>
          <a:bodyPr wrap="none" lIns="0" tIns="0" rIns="0" bIns="0" rtlCol="0">
            <a:spAutoFit/>
          </a:bodyPr>
          <a:lstStyle/>
          <a:p>
            <a:pPr algn="ctr" defTabSz="914400"/>
            <a:r>
              <a:rPr lang="en-US" sz="2000" b="1" dirty="0">
                <a:solidFill>
                  <a:srgbClr val="000000"/>
                </a:solidFill>
              </a:rPr>
              <a:t>API</a:t>
            </a:r>
          </a:p>
        </p:txBody>
      </p:sp>
      <p:sp>
        <p:nvSpPr>
          <p:cNvPr id="41" name="TextBox 40">
            <a:extLst>
              <a:ext uri="{FF2B5EF4-FFF2-40B4-BE49-F238E27FC236}">
                <a16:creationId xmlns:a16="http://schemas.microsoft.com/office/drawing/2014/main" id="{3599CA20-78F5-1349-A6ED-FC86AD27630F}"/>
              </a:ext>
            </a:extLst>
          </p:cNvPr>
          <p:cNvSpPr txBox="1"/>
          <p:nvPr/>
        </p:nvSpPr>
        <p:spPr>
          <a:xfrm>
            <a:off x="7299684" y="5466628"/>
            <a:ext cx="456856" cy="307777"/>
          </a:xfrm>
          <a:prstGeom prst="rect">
            <a:avLst/>
          </a:prstGeom>
          <a:noFill/>
        </p:spPr>
        <p:txBody>
          <a:bodyPr wrap="none" lIns="0" tIns="0" rIns="0" bIns="0" rtlCol="0">
            <a:spAutoFit/>
          </a:bodyPr>
          <a:lstStyle/>
          <a:p>
            <a:pPr algn="ctr" defTabSz="914400"/>
            <a:r>
              <a:rPr lang="en-US" sz="2000" b="1" dirty="0">
                <a:solidFill>
                  <a:srgbClr val="000000"/>
                </a:solidFill>
              </a:rPr>
              <a:t>ops</a:t>
            </a:r>
          </a:p>
        </p:txBody>
      </p:sp>
      <p:sp>
        <p:nvSpPr>
          <p:cNvPr id="3" name="Rectangle 2">
            <a:extLst>
              <a:ext uri="{FF2B5EF4-FFF2-40B4-BE49-F238E27FC236}">
                <a16:creationId xmlns:a16="http://schemas.microsoft.com/office/drawing/2014/main" id="{341AB5EB-0C29-4842-84D1-86EA4BD53154}"/>
              </a:ext>
            </a:extLst>
          </p:cNvPr>
          <p:cNvSpPr/>
          <p:nvPr/>
        </p:nvSpPr>
        <p:spPr>
          <a:xfrm>
            <a:off x="464607" y="5754469"/>
            <a:ext cx="3954993" cy="646331"/>
          </a:xfrm>
          <a:prstGeom prst="rect">
            <a:avLst/>
          </a:prstGeom>
        </p:spPr>
        <p:txBody>
          <a:bodyPr wrap="none">
            <a:spAutoFit/>
          </a:bodyPr>
          <a:lstStyle/>
          <a:p>
            <a:r>
              <a:rPr lang="en-US" altLang="en-US" sz="1800" b="1" dirty="0">
                <a:solidFill>
                  <a:srgbClr val="003367">
                    <a:lumMod val="75000"/>
                  </a:srgbClr>
                </a:solidFill>
                <a:latin typeface="Arial"/>
              </a:rPr>
              <a:t>Oversimplified</a:t>
            </a:r>
            <a:r>
              <a:rPr lang="en-US" altLang="en-US" sz="1800" dirty="0">
                <a:solidFill>
                  <a:srgbClr val="003367">
                    <a:lumMod val="75000"/>
                  </a:srgbClr>
                </a:solidFill>
                <a:latin typeface="Arial"/>
              </a:rPr>
              <a:t>, but not by much.</a:t>
            </a:r>
          </a:p>
          <a:p>
            <a:r>
              <a:rPr lang="en-US" sz="1800" dirty="0">
                <a:solidFill>
                  <a:srgbClr val="003367">
                    <a:lumMod val="75000"/>
                  </a:srgbClr>
                </a:solidFill>
                <a:latin typeface="Arial"/>
              </a:rPr>
              <a:t>This is roughly the RPC API for NFS.</a:t>
            </a:r>
            <a:endParaRPr lang="en-US" sz="2000" dirty="0"/>
          </a:p>
        </p:txBody>
      </p:sp>
    </p:spTree>
    <p:extLst>
      <p:ext uri="{BB962C8B-B14F-4D97-AF65-F5344CB8AC3E}">
        <p14:creationId xmlns:p14="http://schemas.microsoft.com/office/powerpoint/2010/main" val="84798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87"/>
          <p:cNvSpPr/>
          <p:nvPr/>
        </p:nvSpPr>
        <p:spPr bwMode="auto">
          <a:xfrm>
            <a:off x="2819400" y="2971800"/>
            <a:ext cx="2286000" cy="1828800"/>
          </a:xfrm>
          <a:prstGeom prst="rect">
            <a:avLst/>
          </a:prstGeom>
          <a:solidFill>
            <a:schemeClr val="tx1">
              <a:lumMod val="20000"/>
              <a:lumOff val="80000"/>
            </a:schemeClr>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endParaRPr lang="en-US" sz="1800">
              <a:solidFill>
                <a:srgbClr val="37305A"/>
              </a:solidFill>
              <a:cs typeface="Arial" charset="0"/>
            </a:endParaRPr>
          </a:p>
        </p:txBody>
      </p:sp>
      <p:sp>
        <p:nvSpPr>
          <p:cNvPr id="2" name="Title 1"/>
          <p:cNvSpPr>
            <a:spLocks noGrp="1"/>
          </p:cNvSpPr>
          <p:nvPr>
            <p:ph type="title"/>
          </p:nvPr>
        </p:nvSpPr>
        <p:spPr/>
        <p:txBody>
          <a:bodyPr/>
          <a:lstStyle/>
          <a:p>
            <a:r>
              <a:rPr lang="en-US" dirty="0"/>
              <a:t>I/O caching</a:t>
            </a:r>
          </a:p>
        </p:txBody>
      </p:sp>
      <p:grpSp>
        <p:nvGrpSpPr>
          <p:cNvPr id="170" name="Group 169"/>
          <p:cNvGrpSpPr/>
          <p:nvPr/>
        </p:nvGrpSpPr>
        <p:grpSpPr>
          <a:xfrm>
            <a:off x="4038600" y="3276600"/>
            <a:ext cx="685800" cy="1219200"/>
            <a:chOff x="2971800" y="3276600"/>
            <a:chExt cx="685800" cy="1219200"/>
          </a:xfrm>
        </p:grpSpPr>
        <p:cxnSp>
          <p:nvCxnSpPr>
            <p:cNvPr id="36" name="Straight Connector 35"/>
            <p:cNvCxnSpPr/>
            <p:nvPr/>
          </p:nvCxnSpPr>
          <p:spPr bwMode="auto">
            <a:xfrm>
              <a:off x="2971800" y="3411538"/>
              <a:ext cx="6858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0" name="Straight Connector 49"/>
            <p:cNvCxnSpPr/>
            <p:nvPr/>
          </p:nvCxnSpPr>
          <p:spPr bwMode="auto">
            <a:xfrm>
              <a:off x="2971800" y="3276600"/>
              <a:ext cx="6858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1" name="Straight Connector 50"/>
            <p:cNvCxnSpPr/>
            <p:nvPr/>
          </p:nvCxnSpPr>
          <p:spPr bwMode="auto">
            <a:xfrm>
              <a:off x="2971800" y="3479800"/>
              <a:ext cx="6858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2" name="Straight Connector 51"/>
            <p:cNvCxnSpPr/>
            <p:nvPr/>
          </p:nvCxnSpPr>
          <p:spPr bwMode="auto">
            <a:xfrm>
              <a:off x="2971800" y="3614738"/>
              <a:ext cx="6858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4" name="Straight Connector 53"/>
            <p:cNvCxnSpPr/>
            <p:nvPr/>
          </p:nvCxnSpPr>
          <p:spPr bwMode="auto">
            <a:xfrm>
              <a:off x="2971800" y="3343275"/>
              <a:ext cx="6858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5" name="Straight Connector 54"/>
            <p:cNvCxnSpPr/>
            <p:nvPr/>
          </p:nvCxnSpPr>
          <p:spPr bwMode="auto">
            <a:xfrm>
              <a:off x="2971800" y="3548063"/>
              <a:ext cx="6858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6" name="Straight Connector 55"/>
            <p:cNvCxnSpPr/>
            <p:nvPr/>
          </p:nvCxnSpPr>
          <p:spPr bwMode="auto">
            <a:xfrm>
              <a:off x="2971800" y="3683000"/>
              <a:ext cx="6858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7" name="Straight Connector 56"/>
            <p:cNvCxnSpPr/>
            <p:nvPr/>
          </p:nvCxnSpPr>
          <p:spPr bwMode="auto">
            <a:xfrm>
              <a:off x="2971800" y="3751263"/>
              <a:ext cx="6858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8" name="Straight Connector 57"/>
            <p:cNvCxnSpPr/>
            <p:nvPr/>
          </p:nvCxnSpPr>
          <p:spPr bwMode="auto">
            <a:xfrm>
              <a:off x="2971800" y="3817938"/>
              <a:ext cx="6858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9" name="Straight Connector 58"/>
            <p:cNvCxnSpPr/>
            <p:nvPr/>
          </p:nvCxnSpPr>
          <p:spPr bwMode="auto">
            <a:xfrm>
              <a:off x="2971800" y="3886200"/>
              <a:ext cx="6858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0" name="Straight Connector 59"/>
            <p:cNvCxnSpPr/>
            <p:nvPr/>
          </p:nvCxnSpPr>
          <p:spPr bwMode="auto">
            <a:xfrm>
              <a:off x="2971800" y="3954463"/>
              <a:ext cx="6858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1" name="Straight Connector 60"/>
            <p:cNvCxnSpPr/>
            <p:nvPr/>
          </p:nvCxnSpPr>
          <p:spPr bwMode="auto">
            <a:xfrm>
              <a:off x="2971800" y="4021138"/>
              <a:ext cx="6858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2" name="Straight Connector 61"/>
            <p:cNvCxnSpPr/>
            <p:nvPr/>
          </p:nvCxnSpPr>
          <p:spPr bwMode="auto">
            <a:xfrm>
              <a:off x="2971800" y="4089400"/>
              <a:ext cx="6858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3" name="Straight Connector 62"/>
            <p:cNvCxnSpPr/>
            <p:nvPr/>
          </p:nvCxnSpPr>
          <p:spPr bwMode="auto">
            <a:xfrm>
              <a:off x="2971800" y="4157663"/>
              <a:ext cx="6858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4" name="Straight Connector 63"/>
            <p:cNvCxnSpPr/>
            <p:nvPr/>
          </p:nvCxnSpPr>
          <p:spPr bwMode="auto">
            <a:xfrm>
              <a:off x="2971800" y="4225925"/>
              <a:ext cx="6858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5" name="Straight Connector 64"/>
            <p:cNvCxnSpPr/>
            <p:nvPr/>
          </p:nvCxnSpPr>
          <p:spPr bwMode="auto">
            <a:xfrm>
              <a:off x="2971800" y="4292600"/>
              <a:ext cx="6858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6" name="Straight Connector 65"/>
            <p:cNvCxnSpPr/>
            <p:nvPr/>
          </p:nvCxnSpPr>
          <p:spPr bwMode="auto">
            <a:xfrm>
              <a:off x="2971800" y="4359275"/>
              <a:ext cx="6858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7" name="Straight Connector 66"/>
            <p:cNvCxnSpPr/>
            <p:nvPr/>
          </p:nvCxnSpPr>
          <p:spPr bwMode="auto">
            <a:xfrm>
              <a:off x="2971800" y="4427538"/>
              <a:ext cx="6858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8" name="Straight Connector 67"/>
            <p:cNvCxnSpPr/>
            <p:nvPr/>
          </p:nvCxnSpPr>
          <p:spPr bwMode="auto">
            <a:xfrm>
              <a:off x="2971800" y="4495800"/>
              <a:ext cx="6858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9" name="Straight Connector 68"/>
            <p:cNvCxnSpPr/>
            <p:nvPr/>
          </p:nvCxnSpPr>
          <p:spPr bwMode="auto">
            <a:xfrm flipV="1">
              <a:off x="2971800" y="3276600"/>
              <a:ext cx="0" cy="121920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70" name="Straight Connector 69"/>
            <p:cNvCxnSpPr/>
            <p:nvPr/>
          </p:nvCxnSpPr>
          <p:spPr bwMode="auto">
            <a:xfrm flipV="1">
              <a:off x="3657600" y="3276600"/>
              <a:ext cx="0" cy="121920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grpSp>
      <p:sp>
        <p:nvSpPr>
          <p:cNvPr id="73" name="AutoShape 16"/>
          <p:cNvSpPr>
            <a:spLocks noChangeArrowheads="1"/>
          </p:cNvSpPr>
          <p:nvPr/>
        </p:nvSpPr>
        <p:spPr bwMode="auto">
          <a:xfrm rot="5400000" flipV="1">
            <a:off x="5676220" y="3391581"/>
            <a:ext cx="219075" cy="598715"/>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74" name="AutoShape 16"/>
          <p:cNvSpPr>
            <a:spLocks noChangeArrowheads="1"/>
          </p:cNvSpPr>
          <p:nvPr/>
        </p:nvSpPr>
        <p:spPr bwMode="auto">
          <a:xfrm rot="5400000">
            <a:off x="5687106" y="3645581"/>
            <a:ext cx="219075" cy="598714"/>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grpSp>
        <p:nvGrpSpPr>
          <p:cNvPr id="75" name="Group 140"/>
          <p:cNvGrpSpPr>
            <a:grpSpLocks/>
          </p:cNvGrpSpPr>
          <p:nvPr/>
        </p:nvGrpSpPr>
        <p:grpSpPr bwMode="auto">
          <a:xfrm>
            <a:off x="6934200" y="1524000"/>
            <a:ext cx="685800" cy="4267200"/>
            <a:chOff x="5562600" y="1600200"/>
            <a:chExt cx="457200" cy="5181600"/>
          </a:xfrm>
        </p:grpSpPr>
        <p:cxnSp>
          <p:nvCxnSpPr>
            <p:cNvPr id="76" name="Straight Connector 75"/>
            <p:cNvCxnSpPr/>
            <p:nvPr/>
          </p:nvCxnSpPr>
          <p:spPr bwMode="auto">
            <a:xfrm>
              <a:off x="5562600" y="1683091"/>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77" name="Straight Connector 76"/>
            <p:cNvCxnSpPr/>
            <p:nvPr/>
          </p:nvCxnSpPr>
          <p:spPr bwMode="auto">
            <a:xfrm>
              <a:off x="5562600" y="16002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78" name="Straight Connector 77"/>
            <p:cNvCxnSpPr/>
            <p:nvPr/>
          </p:nvCxnSpPr>
          <p:spPr bwMode="auto">
            <a:xfrm>
              <a:off x="5562600" y="184694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79" name="Straight Connector 78"/>
            <p:cNvCxnSpPr/>
            <p:nvPr/>
          </p:nvCxnSpPr>
          <p:spPr bwMode="auto">
            <a:xfrm>
              <a:off x="5562600" y="2093686"/>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80" name="Straight Connector 79"/>
            <p:cNvCxnSpPr/>
            <p:nvPr/>
          </p:nvCxnSpPr>
          <p:spPr bwMode="auto">
            <a:xfrm>
              <a:off x="5562600" y="2340429"/>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81" name="Straight Connector 80"/>
            <p:cNvCxnSpPr/>
            <p:nvPr/>
          </p:nvCxnSpPr>
          <p:spPr bwMode="auto">
            <a:xfrm>
              <a:off x="5562600" y="2587171"/>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82" name="Straight Connector 81"/>
            <p:cNvCxnSpPr/>
            <p:nvPr/>
          </p:nvCxnSpPr>
          <p:spPr bwMode="auto">
            <a:xfrm>
              <a:off x="5562600" y="2833914"/>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83" name="Straight Connector 82"/>
            <p:cNvCxnSpPr/>
            <p:nvPr/>
          </p:nvCxnSpPr>
          <p:spPr bwMode="auto">
            <a:xfrm>
              <a:off x="5562600" y="3080657"/>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84" name="Straight Connector 83"/>
            <p:cNvCxnSpPr/>
            <p:nvPr/>
          </p:nvCxnSpPr>
          <p:spPr bwMode="auto">
            <a:xfrm>
              <a:off x="5562600" y="33274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85" name="Straight Connector 84"/>
            <p:cNvCxnSpPr/>
            <p:nvPr/>
          </p:nvCxnSpPr>
          <p:spPr bwMode="auto">
            <a:xfrm>
              <a:off x="5562600" y="357414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86" name="Straight Connector 85"/>
            <p:cNvCxnSpPr/>
            <p:nvPr/>
          </p:nvCxnSpPr>
          <p:spPr bwMode="auto">
            <a:xfrm>
              <a:off x="5562600" y="3820886"/>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87" name="Straight Connector 86"/>
            <p:cNvCxnSpPr/>
            <p:nvPr/>
          </p:nvCxnSpPr>
          <p:spPr bwMode="auto">
            <a:xfrm>
              <a:off x="5562600" y="4067629"/>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88" name="Straight Connector 87"/>
            <p:cNvCxnSpPr/>
            <p:nvPr/>
          </p:nvCxnSpPr>
          <p:spPr bwMode="auto">
            <a:xfrm>
              <a:off x="5562600" y="4314371"/>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89" name="Straight Connector 88"/>
            <p:cNvCxnSpPr/>
            <p:nvPr/>
          </p:nvCxnSpPr>
          <p:spPr bwMode="auto">
            <a:xfrm>
              <a:off x="5562600" y="4561114"/>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90" name="Straight Connector 89"/>
            <p:cNvCxnSpPr/>
            <p:nvPr/>
          </p:nvCxnSpPr>
          <p:spPr bwMode="auto">
            <a:xfrm>
              <a:off x="5562600" y="4807857"/>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91" name="Straight Connector 90"/>
            <p:cNvCxnSpPr/>
            <p:nvPr/>
          </p:nvCxnSpPr>
          <p:spPr bwMode="auto">
            <a:xfrm>
              <a:off x="5562600" y="5137491"/>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92" name="Straight Connector 91"/>
            <p:cNvCxnSpPr/>
            <p:nvPr/>
          </p:nvCxnSpPr>
          <p:spPr bwMode="auto">
            <a:xfrm>
              <a:off x="5562600" y="176598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93" name="Straight Connector 92"/>
            <p:cNvCxnSpPr/>
            <p:nvPr/>
          </p:nvCxnSpPr>
          <p:spPr bwMode="auto">
            <a:xfrm>
              <a:off x="5562600" y="192790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94" name="Straight Connector 93"/>
            <p:cNvCxnSpPr/>
            <p:nvPr/>
          </p:nvCxnSpPr>
          <p:spPr bwMode="auto">
            <a:xfrm>
              <a:off x="5562600" y="2176577"/>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95" name="Straight Connector 94"/>
            <p:cNvCxnSpPr/>
            <p:nvPr/>
          </p:nvCxnSpPr>
          <p:spPr bwMode="auto">
            <a:xfrm>
              <a:off x="5562600" y="2423319"/>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96" name="Straight Connector 95"/>
            <p:cNvCxnSpPr/>
            <p:nvPr/>
          </p:nvCxnSpPr>
          <p:spPr bwMode="auto">
            <a:xfrm>
              <a:off x="5562600" y="2670062"/>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97" name="Straight Connector 96"/>
            <p:cNvCxnSpPr/>
            <p:nvPr/>
          </p:nvCxnSpPr>
          <p:spPr bwMode="auto">
            <a:xfrm>
              <a:off x="5562600" y="291680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98" name="Straight Connector 97"/>
            <p:cNvCxnSpPr/>
            <p:nvPr/>
          </p:nvCxnSpPr>
          <p:spPr bwMode="auto">
            <a:xfrm>
              <a:off x="5562600" y="316162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99" name="Straight Connector 98"/>
            <p:cNvCxnSpPr/>
            <p:nvPr/>
          </p:nvCxnSpPr>
          <p:spPr bwMode="auto">
            <a:xfrm>
              <a:off x="5562600" y="3410291"/>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00" name="Straight Connector 99"/>
            <p:cNvCxnSpPr/>
            <p:nvPr/>
          </p:nvCxnSpPr>
          <p:spPr bwMode="auto">
            <a:xfrm>
              <a:off x="5562600" y="365510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01" name="Straight Connector 100"/>
            <p:cNvCxnSpPr/>
            <p:nvPr/>
          </p:nvCxnSpPr>
          <p:spPr bwMode="auto">
            <a:xfrm>
              <a:off x="5562600" y="3903776"/>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02" name="Straight Connector 101"/>
            <p:cNvCxnSpPr/>
            <p:nvPr/>
          </p:nvCxnSpPr>
          <p:spPr bwMode="auto">
            <a:xfrm>
              <a:off x="5562600" y="4150519"/>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03" name="Straight Connector 102"/>
            <p:cNvCxnSpPr/>
            <p:nvPr/>
          </p:nvCxnSpPr>
          <p:spPr bwMode="auto">
            <a:xfrm>
              <a:off x="5562600" y="4397262"/>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04" name="Straight Connector 103"/>
            <p:cNvCxnSpPr/>
            <p:nvPr/>
          </p:nvCxnSpPr>
          <p:spPr bwMode="auto">
            <a:xfrm>
              <a:off x="5562600" y="464400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05" name="Straight Connector 104"/>
            <p:cNvCxnSpPr/>
            <p:nvPr/>
          </p:nvCxnSpPr>
          <p:spPr bwMode="auto">
            <a:xfrm>
              <a:off x="5562600" y="488882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06" name="Straight Connector 105"/>
            <p:cNvCxnSpPr/>
            <p:nvPr/>
          </p:nvCxnSpPr>
          <p:spPr bwMode="auto">
            <a:xfrm>
              <a:off x="5562600" y="522038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07" name="Straight Connector 106"/>
            <p:cNvCxnSpPr/>
            <p:nvPr/>
          </p:nvCxnSpPr>
          <p:spPr bwMode="auto">
            <a:xfrm>
              <a:off x="5562600" y="5465196"/>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08" name="Straight Connector 107"/>
            <p:cNvCxnSpPr/>
            <p:nvPr/>
          </p:nvCxnSpPr>
          <p:spPr bwMode="auto">
            <a:xfrm>
              <a:off x="5562600" y="2010796"/>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09" name="Straight Connector 108"/>
            <p:cNvCxnSpPr/>
            <p:nvPr/>
          </p:nvCxnSpPr>
          <p:spPr bwMode="auto">
            <a:xfrm>
              <a:off x="5562600" y="2257539"/>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10" name="Straight Connector 109"/>
            <p:cNvCxnSpPr/>
            <p:nvPr/>
          </p:nvCxnSpPr>
          <p:spPr bwMode="auto">
            <a:xfrm>
              <a:off x="5562600" y="2504282"/>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11" name="Straight Connector 110"/>
            <p:cNvCxnSpPr/>
            <p:nvPr/>
          </p:nvCxnSpPr>
          <p:spPr bwMode="auto">
            <a:xfrm>
              <a:off x="5562600" y="275102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12" name="Straight Connector 111"/>
            <p:cNvCxnSpPr/>
            <p:nvPr/>
          </p:nvCxnSpPr>
          <p:spPr bwMode="auto">
            <a:xfrm>
              <a:off x="5562600" y="299969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13" name="Straight Connector 112"/>
            <p:cNvCxnSpPr/>
            <p:nvPr/>
          </p:nvCxnSpPr>
          <p:spPr bwMode="auto">
            <a:xfrm>
              <a:off x="5562600" y="324451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14" name="Straight Connector 113"/>
            <p:cNvCxnSpPr/>
            <p:nvPr/>
          </p:nvCxnSpPr>
          <p:spPr bwMode="auto">
            <a:xfrm>
              <a:off x="5562600" y="349318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15" name="Straight Connector 114"/>
            <p:cNvCxnSpPr/>
            <p:nvPr/>
          </p:nvCxnSpPr>
          <p:spPr bwMode="auto">
            <a:xfrm>
              <a:off x="5562600" y="3737996"/>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16" name="Straight Connector 115"/>
            <p:cNvCxnSpPr/>
            <p:nvPr/>
          </p:nvCxnSpPr>
          <p:spPr bwMode="auto">
            <a:xfrm>
              <a:off x="5562600" y="3984739"/>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17" name="Straight Connector 116"/>
            <p:cNvCxnSpPr/>
            <p:nvPr/>
          </p:nvCxnSpPr>
          <p:spPr bwMode="auto">
            <a:xfrm>
              <a:off x="5562600" y="4231482"/>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18" name="Straight Connector 117"/>
            <p:cNvCxnSpPr/>
            <p:nvPr/>
          </p:nvCxnSpPr>
          <p:spPr bwMode="auto">
            <a:xfrm>
              <a:off x="5562600" y="447822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19" name="Straight Connector 118"/>
            <p:cNvCxnSpPr/>
            <p:nvPr/>
          </p:nvCxnSpPr>
          <p:spPr bwMode="auto">
            <a:xfrm>
              <a:off x="5562600" y="472689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20" name="Straight Connector 119"/>
            <p:cNvCxnSpPr/>
            <p:nvPr/>
          </p:nvCxnSpPr>
          <p:spPr bwMode="auto">
            <a:xfrm>
              <a:off x="5562600" y="497171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21" name="Straight Connector 120"/>
            <p:cNvCxnSpPr/>
            <p:nvPr/>
          </p:nvCxnSpPr>
          <p:spPr bwMode="auto">
            <a:xfrm>
              <a:off x="5562600" y="530134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22" name="Straight Connector 121"/>
            <p:cNvCxnSpPr/>
            <p:nvPr/>
          </p:nvCxnSpPr>
          <p:spPr bwMode="auto">
            <a:xfrm>
              <a:off x="5562600" y="5548086"/>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23" name="Straight Connector 122"/>
            <p:cNvCxnSpPr/>
            <p:nvPr/>
          </p:nvCxnSpPr>
          <p:spPr bwMode="auto">
            <a:xfrm>
              <a:off x="5562600" y="5711939"/>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24" name="Straight Connector 123"/>
            <p:cNvCxnSpPr/>
            <p:nvPr/>
          </p:nvCxnSpPr>
          <p:spPr bwMode="auto">
            <a:xfrm>
              <a:off x="5562600" y="50546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25" name="Straight Connector 124"/>
            <p:cNvCxnSpPr/>
            <p:nvPr/>
          </p:nvCxnSpPr>
          <p:spPr bwMode="auto">
            <a:xfrm>
              <a:off x="5562600" y="538230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26" name="Straight Connector 125"/>
            <p:cNvCxnSpPr/>
            <p:nvPr/>
          </p:nvCxnSpPr>
          <p:spPr bwMode="auto">
            <a:xfrm>
              <a:off x="5562600" y="5630977"/>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27" name="Straight Connector 126"/>
            <p:cNvCxnSpPr/>
            <p:nvPr/>
          </p:nvCxnSpPr>
          <p:spPr bwMode="auto">
            <a:xfrm>
              <a:off x="5562600" y="5794829"/>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28" name="Straight Connector 127"/>
            <p:cNvCxnSpPr/>
            <p:nvPr/>
          </p:nvCxnSpPr>
          <p:spPr bwMode="auto">
            <a:xfrm>
              <a:off x="5562600" y="5877719"/>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29" name="Straight Connector 128"/>
            <p:cNvCxnSpPr/>
            <p:nvPr/>
          </p:nvCxnSpPr>
          <p:spPr bwMode="auto">
            <a:xfrm>
              <a:off x="5562600" y="5958682"/>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30" name="Straight Connector 129"/>
            <p:cNvCxnSpPr/>
            <p:nvPr/>
          </p:nvCxnSpPr>
          <p:spPr bwMode="auto">
            <a:xfrm>
              <a:off x="5562600" y="6041571"/>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31" name="Straight Connector 130"/>
            <p:cNvCxnSpPr/>
            <p:nvPr/>
          </p:nvCxnSpPr>
          <p:spPr bwMode="auto">
            <a:xfrm>
              <a:off x="5562600" y="6124462"/>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32" name="Straight Connector 131"/>
            <p:cNvCxnSpPr/>
            <p:nvPr/>
          </p:nvCxnSpPr>
          <p:spPr bwMode="auto">
            <a:xfrm>
              <a:off x="5562600" y="620542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33" name="Straight Connector 132"/>
            <p:cNvCxnSpPr/>
            <p:nvPr/>
          </p:nvCxnSpPr>
          <p:spPr bwMode="auto">
            <a:xfrm>
              <a:off x="5562600" y="6288314"/>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34" name="Straight Connector 133"/>
            <p:cNvCxnSpPr/>
            <p:nvPr/>
          </p:nvCxnSpPr>
          <p:spPr bwMode="auto">
            <a:xfrm>
              <a:off x="5562600" y="637120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35" name="Straight Connector 134"/>
            <p:cNvCxnSpPr/>
            <p:nvPr/>
          </p:nvCxnSpPr>
          <p:spPr bwMode="auto">
            <a:xfrm>
              <a:off x="5562600" y="645409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36" name="Straight Connector 135"/>
            <p:cNvCxnSpPr/>
            <p:nvPr/>
          </p:nvCxnSpPr>
          <p:spPr bwMode="auto">
            <a:xfrm>
              <a:off x="5562600" y="6535057"/>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37" name="Straight Connector 136"/>
            <p:cNvCxnSpPr/>
            <p:nvPr/>
          </p:nvCxnSpPr>
          <p:spPr bwMode="auto">
            <a:xfrm>
              <a:off x="5562600" y="661602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38" name="Straight Connector 137"/>
            <p:cNvCxnSpPr/>
            <p:nvPr/>
          </p:nvCxnSpPr>
          <p:spPr bwMode="auto">
            <a:xfrm>
              <a:off x="5562600" y="669891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39" name="Straight Connector 138"/>
            <p:cNvCxnSpPr/>
            <p:nvPr/>
          </p:nvCxnSpPr>
          <p:spPr bwMode="auto">
            <a:xfrm>
              <a:off x="5562600" y="67818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40" name="Straight Connector 139"/>
            <p:cNvCxnSpPr/>
            <p:nvPr/>
          </p:nvCxnSpPr>
          <p:spPr bwMode="auto">
            <a:xfrm flipH="1" flipV="1">
              <a:off x="5562600" y="1600200"/>
              <a:ext cx="0" cy="518160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41" name="Straight Connector 140"/>
            <p:cNvCxnSpPr/>
            <p:nvPr/>
          </p:nvCxnSpPr>
          <p:spPr bwMode="auto">
            <a:xfrm flipH="1" flipV="1">
              <a:off x="6019800" y="1600200"/>
              <a:ext cx="0" cy="518160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grpSp>
      <p:sp>
        <p:nvSpPr>
          <p:cNvPr id="142" name="Text Box 57"/>
          <p:cNvSpPr txBox="1">
            <a:spLocks noChangeArrowheads="1"/>
          </p:cNvSpPr>
          <p:nvPr/>
        </p:nvSpPr>
        <p:spPr bwMode="auto">
          <a:xfrm>
            <a:off x="6172200" y="5997714"/>
            <a:ext cx="29718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2000" dirty="0">
                <a:solidFill>
                  <a:srgbClr val="003367"/>
                </a:solidFill>
                <a:cs typeface="Arial" charset="0"/>
              </a:rPr>
              <a:t>An array of numbered blocks</a:t>
            </a:r>
            <a:r>
              <a:rPr lang="en-US" sz="2000" b="1" dirty="0">
                <a:solidFill>
                  <a:srgbClr val="003367"/>
                </a:solidFill>
                <a:cs typeface="Arial" charset="0"/>
              </a:rPr>
              <a:t> </a:t>
            </a:r>
            <a:r>
              <a:rPr lang="en-US" sz="2000" dirty="0">
                <a:solidFill>
                  <a:srgbClr val="003367"/>
                </a:solidFill>
                <a:cs typeface="Arial" charset="0"/>
              </a:rPr>
              <a:t>on</a:t>
            </a:r>
            <a:r>
              <a:rPr lang="en-US" sz="2000" b="1" dirty="0">
                <a:solidFill>
                  <a:srgbClr val="003367"/>
                </a:solidFill>
                <a:cs typeface="Arial" charset="0"/>
              </a:rPr>
              <a:t> </a:t>
            </a:r>
            <a:r>
              <a:rPr lang="en-US" sz="2000" dirty="0">
                <a:solidFill>
                  <a:srgbClr val="003367"/>
                </a:solidFill>
                <a:cs typeface="Arial" charset="0"/>
              </a:rPr>
              <a:t>“disk”</a:t>
            </a:r>
            <a:endParaRPr lang="en-US" sz="1800" dirty="0">
              <a:solidFill>
                <a:srgbClr val="003367"/>
              </a:solidFill>
              <a:cs typeface="Arial" charset="0"/>
            </a:endParaRPr>
          </a:p>
        </p:txBody>
      </p:sp>
      <p:sp>
        <p:nvSpPr>
          <p:cNvPr id="152" name="Rectangle 151"/>
          <p:cNvSpPr/>
          <p:nvPr/>
        </p:nvSpPr>
        <p:spPr bwMode="auto">
          <a:xfrm>
            <a:off x="6629400" y="1371600"/>
            <a:ext cx="2286000" cy="4648200"/>
          </a:xfrm>
          <a:prstGeom prst="rect">
            <a:avLst/>
          </a:prstGeom>
          <a:no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endParaRPr lang="en-US" sz="1800">
              <a:solidFill>
                <a:srgbClr val="37305A"/>
              </a:solidFill>
              <a:cs typeface="Arial" charset="0"/>
            </a:endParaRPr>
          </a:p>
        </p:txBody>
      </p:sp>
      <p:grpSp>
        <p:nvGrpSpPr>
          <p:cNvPr id="153" name="Group 72"/>
          <p:cNvGrpSpPr>
            <a:grpSpLocks/>
          </p:cNvGrpSpPr>
          <p:nvPr/>
        </p:nvGrpSpPr>
        <p:grpSpPr bwMode="auto">
          <a:xfrm>
            <a:off x="7696200" y="3429000"/>
            <a:ext cx="1134749" cy="568325"/>
            <a:chOff x="883" y="1284"/>
            <a:chExt cx="1184" cy="592"/>
          </a:xfrm>
        </p:grpSpPr>
        <p:sp useBgFill="1">
          <p:nvSpPr>
            <p:cNvPr id="154" name="Oval 73"/>
            <p:cNvSpPr>
              <a:spLocks noChangeArrowheads="1"/>
            </p:cNvSpPr>
            <p:nvPr/>
          </p:nvSpPr>
          <p:spPr bwMode="auto">
            <a:xfrm>
              <a:off x="1284" y="1636"/>
              <a:ext cx="783" cy="240"/>
            </a:xfrm>
            <a:prstGeom prst="ellipse">
              <a:avLst/>
            </a:prstGeom>
            <a:ln w="25400">
              <a:solidFill>
                <a:srgbClr val="000000"/>
              </a:solidFill>
              <a:round/>
              <a:headEnd/>
              <a:tailEnd/>
            </a:ln>
          </p:spPr>
          <p:txBody>
            <a:bodyPr wrap="none" anchor="ctr"/>
            <a:lstStyle/>
            <a:p>
              <a:pPr defTabSz="914400"/>
              <a:endParaRPr lang="en-US" sz="1800">
                <a:solidFill>
                  <a:srgbClr val="000000"/>
                </a:solidFill>
              </a:endParaRPr>
            </a:p>
          </p:txBody>
        </p:sp>
        <p:sp>
          <p:nvSpPr>
            <p:cNvPr id="155" name="Oval 74"/>
            <p:cNvSpPr>
              <a:spLocks noChangeArrowheads="1"/>
            </p:cNvSpPr>
            <p:nvPr/>
          </p:nvSpPr>
          <p:spPr bwMode="auto">
            <a:xfrm>
              <a:off x="1403" y="1669"/>
              <a:ext cx="503" cy="137"/>
            </a:xfrm>
            <a:prstGeom prst="ellipse">
              <a:avLst/>
            </a:prstGeom>
            <a:noFill/>
            <a:ln w="12700">
              <a:solidFill>
                <a:srgbClr val="FC0128"/>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914400"/>
              <a:endParaRPr lang="en-US" sz="1800">
                <a:solidFill>
                  <a:srgbClr val="000000"/>
                </a:solidFill>
              </a:endParaRPr>
            </a:p>
          </p:txBody>
        </p:sp>
        <p:sp useBgFill="1">
          <p:nvSpPr>
            <p:cNvPr id="156" name="Oval 75"/>
            <p:cNvSpPr>
              <a:spLocks noChangeArrowheads="1"/>
            </p:cNvSpPr>
            <p:nvPr/>
          </p:nvSpPr>
          <p:spPr bwMode="auto">
            <a:xfrm>
              <a:off x="1284" y="1492"/>
              <a:ext cx="783" cy="240"/>
            </a:xfrm>
            <a:prstGeom prst="ellipse">
              <a:avLst/>
            </a:prstGeom>
            <a:ln w="25400">
              <a:solidFill>
                <a:srgbClr val="000000"/>
              </a:solidFill>
              <a:round/>
              <a:headEnd/>
              <a:tailEnd/>
            </a:ln>
          </p:spPr>
          <p:txBody>
            <a:bodyPr wrap="none" anchor="ctr"/>
            <a:lstStyle/>
            <a:p>
              <a:pPr defTabSz="914400"/>
              <a:endParaRPr lang="en-US" sz="1800">
                <a:solidFill>
                  <a:srgbClr val="000000"/>
                </a:solidFill>
              </a:endParaRPr>
            </a:p>
          </p:txBody>
        </p:sp>
        <p:sp useBgFill="1">
          <p:nvSpPr>
            <p:cNvPr id="157" name="Oval 76"/>
            <p:cNvSpPr>
              <a:spLocks noChangeArrowheads="1"/>
            </p:cNvSpPr>
            <p:nvPr/>
          </p:nvSpPr>
          <p:spPr bwMode="auto">
            <a:xfrm>
              <a:off x="1267" y="1380"/>
              <a:ext cx="783" cy="240"/>
            </a:xfrm>
            <a:prstGeom prst="ellipse">
              <a:avLst/>
            </a:prstGeom>
            <a:ln w="25400">
              <a:solidFill>
                <a:srgbClr val="000000"/>
              </a:solidFill>
              <a:round/>
              <a:headEnd/>
              <a:tailEnd/>
            </a:ln>
          </p:spPr>
          <p:txBody>
            <a:bodyPr wrap="none" anchor="ctr"/>
            <a:lstStyle/>
            <a:p>
              <a:pPr defTabSz="914400"/>
              <a:endParaRPr lang="en-US" sz="1800">
                <a:solidFill>
                  <a:srgbClr val="000000"/>
                </a:solidFill>
              </a:endParaRPr>
            </a:p>
          </p:txBody>
        </p:sp>
        <p:sp useBgFill="1">
          <p:nvSpPr>
            <p:cNvPr id="158" name="Oval 77"/>
            <p:cNvSpPr>
              <a:spLocks noChangeArrowheads="1"/>
            </p:cNvSpPr>
            <p:nvPr/>
          </p:nvSpPr>
          <p:spPr bwMode="auto">
            <a:xfrm>
              <a:off x="1267" y="1284"/>
              <a:ext cx="783" cy="240"/>
            </a:xfrm>
            <a:prstGeom prst="ellipse">
              <a:avLst/>
            </a:prstGeom>
            <a:ln w="25400">
              <a:solidFill>
                <a:srgbClr val="000000"/>
              </a:solidFill>
              <a:round/>
              <a:headEnd/>
              <a:tailEnd/>
            </a:ln>
          </p:spPr>
          <p:txBody>
            <a:bodyPr wrap="none" anchor="ctr"/>
            <a:lstStyle/>
            <a:p>
              <a:pPr defTabSz="914400"/>
              <a:endParaRPr lang="en-US" sz="1800">
                <a:solidFill>
                  <a:srgbClr val="000000"/>
                </a:solidFill>
              </a:endParaRPr>
            </a:p>
          </p:txBody>
        </p:sp>
        <p:sp>
          <p:nvSpPr>
            <p:cNvPr id="159" name="Line 78"/>
            <p:cNvSpPr>
              <a:spLocks noChangeShapeType="1"/>
            </p:cNvSpPr>
            <p:nvPr/>
          </p:nvSpPr>
          <p:spPr bwMode="auto">
            <a:xfrm>
              <a:off x="1643" y="1388"/>
              <a:ext cx="166" cy="127"/>
            </a:xfrm>
            <a:prstGeom prst="line">
              <a:avLst/>
            </a:prstGeom>
            <a:noFill/>
            <a:ln w="12700">
              <a:solidFill>
                <a:srgbClr val="618FFD"/>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60" name="Line 79"/>
            <p:cNvSpPr>
              <a:spLocks noChangeShapeType="1"/>
            </p:cNvSpPr>
            <p:nvPr/>
          </p:nvSpPr>
          <p:spPr bwMode="auto">
            <a:xfrm>
              <a:off x="1627" y="1372"/>
              <a:ext cx="389" cy="64"/>
            </a:xfrm>
            <a:prstGeom prst="line">
              <a:avLst/>
            </a:prstGeom>
            <a:noFill/>
            <a:ln w="12700">
              <a:solidFill>
                <a:srgbClr val="618FFD"/>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61" name="Oval 80"/>
            <p:cNvSpPr>
              <a:spLocks noChangeArrowheads="1"/>
            </p:cNvSpPr>
            <p:nvPr/>
          </p:nvSpPr>
          <p:spPr bwMode="auto">
            <a:xfrm>
              <a:off x="1406" y="1335"/>
              <a:ext cx="505" cy="137"/>
            </a:xfrm>
            <a:prstGeom prst="ellipse">
              <a:avLst/>
            </a:prstGeom>
            <a:noFill/>
            <a:ln w="12700">
              <a:solidFill>
                <a:srgbClr val="FC0128"/>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914400"/>
              <a:endParaRPr lang="en-US" sz="1800">
                <a:solidFill>
                  <a:srgbClr val="000000"/>
                </a:solidFill>
              </a:endParaRPr>
            </a:p>
          </p:txBody>
        </p:sp>
        <p:sp>
          <p:nvSpPr>
            <p:cNvPr id="162" name="Line 81"/>
            <p:cNvSpPr>
              <a:spLocks noChangeShapeType="1"/>
            </p:cNvSpPr>
            <p:nvPr/>
          </p:nvSpPr>
          <p:spPr bwMode="auto">
            <a:xfrm>
              <a:off x="1411" y="1403"/>
              <a:ext cx="0" cy="341"/>
            </a:xfrm>
            <a:prstGeom prst="line">
              <a:avLst/>
            </a:prstGeom>
            <a:noFill/>
            <a:ln w="12700">
              <a:solidFill>
                <a:srgbClr val="FC0128"/>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63" name="Line 82"/>
            <p:cNvSpPr>
              <a:spLocks noChangeShapeType="1"/>
            </p:cNvSpPr>
            <p:nvPr/>
          </p:nvSpPr>
          <p:spPr bwMode="auto">
            <a:xfrm>
              <a:off x="1915" y="1396"/>
              <a:ext cx="0" cy="359"/>
            </a:xfrm>
            <a:prstGeom prst="line">
              <a:avLst/>
            </a:prstGeom>
            <a:noFill/>
            <a:ln w="12700">
              <a:solidFill>
                <a:srgbClr val="FC0128"/>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64" name="Line 83"/>
            <p:cNvSpPr>
              <a:spLocks noChangeShapeType="1"/>
            </p:cNvSpPr>
            <p:nvPr/>
          </p:nvSpPr>
          <p:spPr bwMode="auto">
            <a:xfrm>
              <a:off x="1140" y="1357"/>
              <a:ext cx="0" cy="415"/>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65" name="Line 84"/>
            <p:cNvSpPr>
              <a:spLocks noChangeShapeType="1"/>
            </p:cNvSpPr>
            <p:nvPr/>
          </p:nvSpPr>
          <p:spPr bwMode="auto">
            <a:xfrm>
              <a:off x="1123" y="1357"/>
              <a:ext cx="263"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66" name="Line 85"/>
            <p:cNvSpPr>
              <a:spLocks noChangeShapeType="1"/>
            </p:cNvSpPr>
            <p:nvPr/>
          </p:nvSpPr>
          <p:spPr bwMode="auto">
            <a:xfrm>
              <a:off x="1140" y="1532"/>
              <a:ext cx="199"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67" name="Line 86"/>
            <p:cNvSpPr>
              <a:spLocks noChangeShapeType="1"/>
            </p:cNvSpPr>
            <p:nvPr/>
          </p:nvSpPr>
          <p:spPr bwMode="auto">
            <a:xfrm>
              <a:off x="1140" y="1653"/>
              <a:ext cx="240"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68" name="Line 87"/>
            <p:cNvSpPr>
              <a:spLocks noChangeShapeType="1"/>
            </p:cNvSpPr>
            <p:nvPr/>
          </p:nvSpPr>
          <p:spPr bwMode="auto">
            <a:xfrm>
              <a:off x="1140" y="1788"/>
              <a:ext cx="247"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69" name="Line 88"/>
            <p:cNvSpPr>
              <a:spLocks noChangeShapeType="1"/>
            </p:cNvSpPr>
            <p:nvPr/>
          </p:nvSpPr>
          <p:spPr bwMode="auto">
            <a:xfrm flipH="1">
              <a:off x="883" y="1597"/>
              <a:ext cx="257"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grpSp>
      <p:sp>
        <p:nvSpPr>
          <p:cNvPr id="171" name="Text Box 57"/>
          <p:cNvSpPr txBox="1">
            <a:spLocks noChangeArrowheads="1"/>
          </p:cNvSpPr>
          <p:nvPr/>
        </p:nvSpPr>
        <p:spPr bwMode="auto">
          <a:xfrm>
            <a:off x="4724400" y="4001869"/>
            <a:ext cx="22098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3367"/>
                </a:solidFill>
                <a:cs typeface="Arial" charset="0"/>
              </a:rPr>
              <a:t>push</a:t>
            </a:r>
            <a:endParaRPr lang="en-US" sz="1600" dirty="0">
              <a:solidFill>
                <a:srgbClr val="003367"/>
              </a:solidFill>
              <a:cs typeface="Arial" charset="0"/>
            </a:endParaRPr>
          </a:p>
        </p:txBody>
      </p:sp>
      <p:grpSp>
        <p:nvGrpSpPr>
          <p:cNvPr id="172" name="Group 9"/>
          <p:cNvGrpSpPr>
            <a:grpSpLocks/>
          </p:cNvGrpSpPr>
          <p:nvPr/>
        </p:nvGrpSpPr>
        <p:grpSpPr bwMode="auto">
          <a:xfrm>
            <a:off x="990600" y="3514725"/>
            <a:ext cx="600075" cy="600075"/>
            <a:chOff x="4480" y="2017"/>
            <a:chExt cx="576" cy="576"/>
          </a:xfrm>
        </p:grpSpPr>
        <p:sp>
          <p:nvSpPr>
            <p:cNvPr id="173" name="Oval 10"/>
            <p:cNvSpPr>
              <a:spLocks noChangeArrowheads="1"/>
            </p:cNvSpPr>
            <p:nvPr/>
          </p:nvSpPr>
          <p:spPr bwMode="auto">
            <a:xfrm>
              <a:off x="4480" y="2017"/>
              <a:ext cx="576" cy="576"/>
            </a:xfrm>
            <a:prstGeom prst="ellipse">
              <a:avLst/>
            </a:prstGeom>
            <a:solidFill>
              <a:srgbClr val="800080"/>
            </a:solidFill>
            <a:ln w="12700">
              <a:solidFill>
                <a:srgbClr val="0000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174" name="AutoShape 11"/>
            <p:cNvSpPr>
              <a:spLocks noChangeArrowheads="1"/>
            </p:cNvSpPr>
            <p:nvPr/>
          </p:nvSpPr>
          <p:spPr bwMode="auto">
            <a:xfrm flipH="1">
              <a:off x="4680" y="2143"/>
              <a:ext cx="198" cy="337"/>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175" name="AutoShape 12"/>
            <p:cNvSpPr>
              <a:spLocks noChangeArrowheads="1"/>
            </p:cNvSpPr>
            <p:nvPr/>
          </p:nvSpPr>
          <p:spPr bwMode="auto">
            <a:xfrm rot="-8460389">
              <a:off x="4504" y="2095"/>
              <a:ext cx="70"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defTabSz="914400" fontAlgn="auto">
                <a:spcBef>
                  <a:spcPts val="0"/>
                </a:spcBef>
                <a:spcAft>
                  <a:spcPts val="0"/>
                </a:spcAft>
                <a:defRPr/>
              </a:pPr>
              <a:endParaRPr lang="en-US" sz="1800" kern="0">
                <a:solidFill>
                  <a:srgbClr val="000000"/>
                </a:solidFill>
              </a:endParaRPr>
            </a:p>
          </p:txBody>
        </p:sp>
      </p:grpSp>
      <p:sp>
        <p:nvSpPr>
          <p:cNvPr id="182" name="Text Box 57"/>
          <p:cNvSpPr txBox="1">
            <a:spLocks noChangeArrowheads="1"/>
          </p:cNvSpPr>
          <p:nvPr/>
        </p:nvSpPr>
        <p:spPr bwMode="auto">
          <a:xfrm>
            <a:off x="838200" y="4953000"/>
            <a:ext cx="5029200"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dirty="0">
                <a:solidFill>
                  <a:srgbClr val="003367"/>
                </a:solidFill>
                <a:cs typeface="Arial" charset="0"/>
              </a:rPr>
              <a:t>FS op code operates on copies of disk blocks cached in memory (buffer cache). </a:t>
            </a:r>
          </a:p>
          <a:p>
            <a:pPr defTabSz="914400" eaLnBrk="1" hangingPunct="1"/>
            <a:endParaRPr lang="en-US" sz="2000" dirty="0">
              <a:solidFill>
                <a:srgbClr val="003367"/>
              </a:solidFill>
              <a:cs typeface="Arial" charset="0"/>
            </a:endParaRPr>
          </a:p>
          <a:p>
            <a:pPr defTabSz="914400" eaLnBrk="1" hangingPunct="1"/>
            <a:r>
              <a:rPr lang="en-US" sz="2000" b="1" dirty="0">
                <a:solidFill>
                  <a:srgbClr val="003367"/>
                </a:solidFill>
                <a:cs typeface="Arial" charset="0"/>
              </a:rPr>
              <a:t>Read/modify/write</a:t>
            </a:r>
            <a:r>
              <a:rPr lang="en-US" sz="2000" dirty="0">
                <a:solidFill>
                  <a:srgbClr val="003367"/>
                </a:solidFill>
                <a:cs typeface="Arial" charset="0"/>
              </a:rPr>
              <a:t>.  Fetch, modify, push.  Push may be delayed/asynchronous.</a:t>
            </a:r>
          </a:p>
        </p:txBody>
      </p:sp>
      <p:sp>
        <p:nvSpPr>
          <p:cNvPr id="183" name="AutoShape 16"/>
          <p:cNvSpPr>
            <a:spLocks noChangeArrowheads="1"/>
          </p:cNvSpPr>
          <p:nvPr/>
        </p:nvSpPr>
        <p:spPr bwMode="auto">
          <a:xfrm rot="5400000" flipV="1">
            <a:off x="2018620" y="3391580"/>
            <a:ext cx="219075" cy="598715"/>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184" name="AutoShape 16"/>
          <p:cNvSpPr>
            <a:spLocks noChangeArrowheads="1"/>
          </p:cNvSpPr>
          <p:nvPr/>
        </p:nvSpPr>
        <p:spPr bwMode="auto">
          <a:xfrm rot="5400000">
            <a:off x="2029506" y="3645580"/>
            <a:ext cx="219075" cy="598714"/>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185" name="Text Box 57"/>
          <p:cNvSpPr txBox="1">
            <a:spLocks noChangeArrowheads="1"/>
          </p:cNvSpPr>
          <p:nvPr/>
        </p:nvSpPr>
        <p:spPr bwMode="auto">
          <a:xfrm>
            <a:off x="4724400" y="3212068"/>
            <a:ext cx="22098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3367"/>
                </a:solidFill>
                <a:cs typeface="Arial" charset="0"/>
              </a:rPr>
              <a:t>fetch</a:t>
            </a:r>
          </a:p>
        </p:txBody>
      </p:sp>
      <p:sp>
        <p:nvSpPr>
          <p:cNvPr id="186" name="Text Box 57"/>
          <p:cNvSpPr txBox="1">
            <a:spLocks noChangeArrowheads="1"/>
          </p:cNvSpPr>
          <p:nvPr/>
        </p:nvSpPr>
        <p:spPr bwMode="auto">
          <a:xfrm>
            <a:off x="1066800" y="3990201"/>
            <a:ext cx="22098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3367"/>
                </a:solidFill>
                <a:cs typeface="Arial" charset="0"/>
              </a:rPr>
              <a:t>write</a:t>
            </a:r>
            <a:endParaRPr lang="en-US" sz="1600" dirty="0">
              <a:solidFill>
                <a:srgbClr val="003367"/>
              </a:solidFill>
              <a:cs typeface="Arial" charset="0"/>
            </a:endParaRPr>
          </a:p>
        </p:txBody>
      </p:sp>
      <p:sp>
        <p:nvSpPr>
          <p:cNvPr id="187" name="Text Box 57"/>
          <p:cNvSpPr txBox="1">
            <a:spLocks noChangeArrowheads="1"/>
          </p:cNvSpPr>
          <p:nvPr/>
        </p:nvSpPr>
        <p:spPr bwMode="auto">
          <a:xfrm>
            <a:off x="1066800" y="3200400"/>
            <a:ext cx="22098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3367"/>
                </a:solidFill>
                <a:cs typeface="Arial" charset="0"/>
              </a:rPr>
              <a:t>read</a:t>
            </a:r>
          </a:p>
        </p:txBody>
      </p:sp>
      <p:sp>
        <p:nvSpPr>
          <p:cNvPr id="190" name="Rectangle 4"/>
          <p:cNvSpPr>
            <a:spLocks noChangeArrowheads="1"/>
          </p:cNvSpPr>
          <p:nvPr/>
        </p:nvSpPr>
        <p:spPr bwMode="auto">
          <a:xfrm>
            <a:off x="6934200" y="2286000"/>
            <a:ext cx="685800" cy="45719"/>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191" name="Text Box 57"/>
          <p:cNvSpPr txBox="1">
            <a:spLocks noChangeArrowheads="1"/>
          </p:cNvSpPr>
          <p:nvPr/>
        </p:nvSpPr>
        <p:spPr bwMode="auto">
          <a:xfrm>
            <a:off x="4267200" y="1611868"/>
            <a:ext cx="17526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err="1">
                <a:solidFill>
                  <a:srgbClr val="003367"/>
                </a:solidFill>
                <a:cs typeface="Arial" charset="0"/>
              </a:rPr>
              <a:t>BlockID</a:t>
            </a:r>
            <a:r>
              <a:rPr lang="en-US" sz="1800" b="1" dirty="0">
                <a:solidFill>
                  <a:srgbClr val="003367"/>
                </a:solidFill>
                <a:cs typeface="Arial" charset="0"/>
              </a:rPr>
              <a:t> = 12</a:t>
            </a:r>
          </a:p>
        </p:txBody>
      </p:sp>
      <p:sp>
        <p:nvSpPr>
          <p:cNvPr id="192" name="Oval 8"/>
          <p:cNvSpPr>
            <a:spLocks noChangeArrowheads="1"/>
          </p:cNvSpPr>
          <p:nvPr/>
        </p:nvSpPr>
        <p:spPr bwMode="auto">
          <a:xfrm>
            <a:off x="5105400" y="1981200"/>
            <a:ext cx="121285" cy="121227"/>
          </a:xfrm>
          <a:prstGeom prst="ellipse">
            <a:avLst/>
          </a:prstGeom>
          <a:solidFill>
            <a:srgbClr val="800080"/>
          </a:solidFill>
          <a:ln w="15875">
            <a:solidFill>
              <a:srgbClr val="800080"/>
            </a:solidFill>
            <a:round/>
            <a:headEnd type="none" w="sm" len="sm"/>
            <a:tailEnd type="none" w="sm" len="sm"/>
          </a:ln>
        </p:spPr>
        <p:txBody>
          <a:bodyPr wrap="none" anchor="ctr">
            <a:spAutoFit/>
          </a:bodyPr>
          <a:lstStyle/>
          <a:p>
            <a:endParaRPr lang="en-US">
              <a:solidFill>
                <a:srgbClr val="37305A"/>
              </a:solidFill>
            </a:endParaRPr>
          </a:p>
        </p:txBody>
      </p:sp>
      <p:cxnSp>
        <p:nvCxnSpPr>
          <p:cNvPr id="193" name="AutoShape 14"/>
          <p:cNvCxnSpPr>
            <a:cxnSpLocks noChangeShapeType="1"/>
            <a:stCxn id="192" idx="5"/>
            <a:endCxn id="190" idx="1"/>
          </p:cNvCxnSpPr>
          <p:nvPr/>
        </p:nvCxnSpPr>
        <p:spPr bwMode="auto">
          <a:xfrm>
            <a:off x="5208923" y="2084674"/>
            <a:ext cx="1725277" cy="224186"/>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196" name="AutoShape 14"/>
          <p:cNvCxnSpPr>
            <a:cxnSpLocks noChangeShapeType="1"/>
            <a:stCxn id="192" idx="4"/>
          </p:cNvCxnSpPr>
          <p:nvPr/>
        </p:nvCxnSpPr>
        <p:spPr bwMode="auto">
          <a:xfrm flipH="1">
            <a:off x="4572001" y="2102427"/>
            <a:ext cx="594042" cy="1174173"/>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201" name="Rectangle 4"/>
          <p:cNvSpPr>
            <a:spLocks noChangeArrowheads="1"/>
          </p:cNvSpPr>
          <p:nvPr/>
        </p:nvSpPr>
        <p:spPr bwMode="auto">
          <a:xfrm>
            <a:off x="4038600" y="3307081"/>
            <a:ext cx="685800" cy="45719"/>
          </a:xfrm>
          <a:prstGeom prst="rect">
            <a:avLst/>
          </a:prstGeom>
          <a:solidFill>
            <a:srgbClr val="4F81BD"/>
          </a:solidFill>
          <a:ln w="9525">
            <a:solidFill>
              <a:sysClr val="windowText" lastClr="000000"/>
            </a:solidFill>
            <a:miter lim="800000"/>
            <a:headEnd/>
            <a:tailEnd/>
          </a:ln>
        </p:spPr>
        <p:txBody>
          <a:bodyPr wrap="none" anchor="ctr"/>
          <a:lstStyle/>
          <a:p>
            <a:pPr algn="ctr" defTabSz="914400" eaLnBrk="0" fontAlgn="auto" hangingPunct="0">
              <a:spcBef>
                <a:spcPts val="0"/>
              </a:spcBef>
              <a:spcAft>
                <a:spcPts val="0"/>
              </a:spcAft>
              <a:defRPr/>
            </a:pPr>
            <a:endParaRPr lang="en-US" sz="2000" kern="0" dirty="0">
              <a:solidFill>
                <a:srgbClr val="000000"/>
              </a:solidFill>
            </a:endParaRPr>
          </a:p>
        </p:txBody>
      </p:sp>
      <p:sp>
        <p:nvSpPr>
          <p:cNvPr id="202" name="Text Box 57"/>
          <p:cNvSpPr txBox="1">
            <a:spLocks noChangeArrowheads="1"/>
          </p:cNvSpPr>
          <p:nvPr/>
        </p:nvSpPr>
        <p:spPr bwMode="auto">
          <a:xfrm>
            <a:off x="5562600" y="2133600"/>
            <a:ext cx="914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3367"/>
                </a:solidFill>
                <a:cs typeface="Arial" charset="0"/>
              </a:rPr>
              <a:t>home</a:t>
            </a:r>
          </a:p>
        </p:txBody>
      </p:sp>
      <p:sp>
        <p:nvSpPr>
          <p:cNvPr id="203" name="Text Box 57"/>
          <p:cNvSpPr txBox="1">
            <a:spLocks noChangeArrowheads="1"/>
          </p:cNvSpPr>
          <p:nvPr/>
        </p:nvSpPr>
        <p:spPr bwMode="auto">
          <a:xfrm>
            <a:off x="4876800" y="2514600"/>
            <a:ext cx="9906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3367"/>
                </a:solidFill>
                <a:cs typeface="Arial" charset="0"/>
              </a:rPr>
              <a:t>cached</a:t>
            </a:r>
          </a:p>
        </p:txBody>
      </p:sp>
      <p:grpSp>
        <p:nvGrpSpPr>
          <p:cNvPr id="251" name="Group 250"/>
          <p:cNvGrpSpPr/>
          <p:nvPr/>
        </p:nvGrpSpPr>
        <p:grpSpPr>
          <a:xfrm>
            <a:off x="3200400" y="3505200"/>
            <a:ext cx="481555" cy="565150"/>
            <a:chOff x="1430338" y="1949450"/>
            <a:chExt cx="2597150" cy="3048000"/>
          </a:xfrm>
        </p:grpSpPr>
        <p:sp>
          <p:nvSpPr>
            <p:cNvPr id="204" name="Rectangle 2"/>
            <p:cNvSpPr>
              <a:spLocks noChangeArrowheads="1"/>
            </p:cNvSpPr>
            <p:nvPr/>
          </p:nvSpPr>
          <p:spPr bwMode="auto">
            <a:xfrm>
              <a:off x="1430338" y="3473450"/>
              <a:ext cx="457200" cy="381000"/>
            </a:xfrm>
            <a:prstGeom prst="rect">
              <a:avLst/>
            </a:prstGeom>
            <a:noFill/>
            <a:ln w="12700">
              <a:solidFill>
                <a:srgbClr val="00008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solidFill>
                  <a:srgbClr val="37305A"/>
                </a:solidFill>
              </a:endParaRPr>
            </a:p>
          </p:txBody>
        </p:sp>
        <p:sp>
          <p:nvSpPr>
            <p:cNvPr id="205" name="Rectangle 3"/>
            <p:cNvSpPr>
              <a:spLocks noChangeArrowheads="1"/>
            </p:cNvSpPr>
            <p:nvPr/>
          </p:nvSpPr>
          <p:spPr bwMode="auto">
            <a:xfrm>
              <a:off x="1430338" y="4616450"/>
              <a:ext cx="457200" cy="381000"/>
            </a:xfrm>
            <a:prstGeom prst="rect">
              <a:avLst/>
            </a:prstGeom>
            <a:noFill/>
            <a:ln w="12700">
              <a:solidFill>
                <a:srgbClr val="00008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solidFill>
                  <a:srgbClr val="37305A"/>
                </a:solidFill>
              </a:endParaRPr>
            </a:p>
          </p:txBody>
        </p:sp>
        <p:sp>
          <p:nvSpPr>
            <p:cNvPr id="206" name="Rectangle 4"/>
            <p:cNvSpPr>
              <a:spLocks noChangeArrowheads="1"/>
            </p:cNvSpPr>
            <p:nvPr/>
          </p:nvSpPr>
          <p:spPr bwMode="auto">
            <a:xfrm>
              <a:off x="1430338" y="3854450"/>
              <a:ext cx="457200" cy="381000"/>
            </a:xfrm>
            <a:prstGeom prst="rect">
              <a:avLst/>
            </a:prstGeom>
            <a:noFill/>
            <a:ln w="12700">
              <a:solidFill>
                <a:srgbClr val="00008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solidFill>
                  <a:srgbClr val="37305A"/>
                </a:solidFill>
              </a:endParaRPr>
            </a:p>
          </p:txBody>
        </p:sp>
        <p:sp>
          <p:nvSpPr>
            <p:cNvPr id="207" name="Rectangle 5"/>
            <p:cNvSpPr>
              <a:spLocks noChangeArrowheads="1"/>
            </p:cNvSpPr>
            <p:nvPr/>
          </p:nvSpPr>
          <p:spPr bwMode="auto">
            <a:xfrm>
              <a:off x="1430338" y="4235450"/>
              <a:ext cx="457200" cy="381000"/>
            </a:xfrm>
            <a:prstGeom prst="rect">
              <a:avLst/>
            </a:prstGeom>
            <a:noFill/>
            <a:ln w="12700">
              <a:solidFill>
                <a:srgbClr val="00008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solidFill>
                  <a:srgbClr val="37305A"/>
                </a:solidFill>
              </a:endParaRPr>
            </a:p>
          </p:txBody>
        </p:sp>
        <p:sp>
          <p:nvSpPr>
            <p:cNvPr id="208" name="Oval 6"/>
            <p:cNvSpPr>
              <a:spLocks noChangeArrowheads="1"/>
            </p:cNvSpPr>
            <p:nvPr/>
          </p:nvSpPr>
          <p:spPr bwMode="auto">
            <a:xfrm>
              <a:off x="2655888" y="3517900"/>
              <a:ext cx="298450" cy="298450"/>
            </a:xfrm>
            <a:prstGeom prst="ellipse">
              <a:avLst/>
            </a:prstGeom>
            <a:noFill/>
            <a:ln w="15875">
              <a:solidFill>
                <a:schemeClr val="accent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solidFill>
                  <a:srgbClr val="37305A"/>
                </a:solidFill>
              </a:endParaRPr>
            </a:p>
          </p:txBody>
        </p:sp>
        <p:cxnSp>
          <p:nvCxnSpPr>
            <p:cNvPr id="209" name="AutoShape 7"/>
            <p:cNvCxnSpPr>
              <a:cxnSpLocks noChangeShapeType="1"/>
              <a:endCxn id="208" idx="2"/>
            </p:cNvCxnSpPr>
            <p:nvPr/>
          </p:nvCxnSpPr>
          <p:spPr bwMode="auto">
            <a:xfrm>
              <a:off x="1881188" y="3667125"/>
              <a:ext cx="766762" cy="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grpSp>
          <p:nvGrpSpPr>
            <p:cNvPr id="210" name="Group 8"/>
            <p:cNvGrpSpPr>
              <a:grpSpLocks/>
            </p:cNvGrpSpPr>
            <p:nvPr/>
          </p:nvGrpSpPr>
          <p:grpSpPr bwMode="auto">
            <a:xfrm>
              <a:off x="1881188" y="4654550"/>
              <a:ext cx="536575" cy="298450"/>
              <a:chOff x="2108" y="3118"/>
              <a:chExt cx="338" cy="188"/>
            </a:xfrm>
          </p:grpSpPr>
          <p:sp>
            <p:nvSpPr>
              <p:cNvPr id="211" name="Oval 9"/>
              <p:cNvSpPr>
                <a:spLocks noChangeArrowheads="1"/>
              </p:cNvSpPr>
              <p:nvPr/>
            </p:nvSpPr>
            <p:spPr bwMode="auto">
              <a:xfrm>
                <a:off x="2258" y="3118"/>
                <a:ext cx="188" cy="188"/>
              </a:xfrm>
              <a:prstGeom prst="ellipse">
                <a:avLst/>
              </a:prstGeom>
              <a:solidFill>
                <a:srgbClr val="00800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spAutoFit/>
              </a:bodyPr>
              <a:lstStyle/>
              <a:p>
                <a:endParaRPr lang="en-US">
                  <a:solidFill>
                    <a:srgbClr val="37305A"/>
                  </a:solidFill>
                </a:endParaRPr>
              </a:p>
            </p:txBody>
          </p:sp>
          <p:cxnSp>
            <p:nvCxnSpPr>
              <p:cNvPr id="212" name="AutoShape 10"/>
              <p:cNvCxnSpPr>
                <a:cxnSpLocks noChangeShapeType="1"/>
                <a:endCxn id="211" idx="2"/>
              </p:cNvCxnSpPr>
              <p:nvPr/>
            </p:nvCxnSpPr>
            <p:spPr bwMode="auto">
              <a:xfrm>
                <a:off x="2108" y="3212"/>
                <a:ext cx="150" cy="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grpSp>
        <p:sp>
          <p:nvSpPr>
            <p:cNvPr id="213" name="Rectangle 11"/>
            <p:cNvSpPr>
              <a:spLocks noChangeArrowheads="1"/>
            </p:cNvSpPr>
            <p:nvPr/>
          </p:nvSpPr>
          <p:spPr bwMode="auto">
            <a:xfrm>
              <a:off x="1430338" y="1949450"/>
              <a:ext cx="457200" cy="381000"/>
            </a:xfrm>
            <a:prstGeom prst="rect">
              <a:avLst/>
            </a:prstGeom>
            <a:noFill/>
            <a:ln w="12700">
              <a:solidFill>
                <a:srgbClr val="00008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solidFill>
                  <a:srgbClr val="37305A"/>
                </a:solidFill>
              </a:endParaRPr>
            </a:p>
          </p:txBody>
        </p:sp>
        <p:sp>
          <p:nvSpPr>
            <p:cNvPr id="214" name="Rectangle 12"/>
            <p:cNvSpPr>
              <a:spLocks noChangeArrowheads="1"/>
            </p:cNvSpPr>
            <p:nvPr/>
          </p:nvSpPr>
          <p:spPr bwMode="auto">
            <a:xfrm>
              <a:off x="1430338" y="3092450"/>
              <a:ext cx="457200" cy="381000"/>
            </a:xfrm>
            <a:prstGeom prst="rect">
              <a:avLst/>
            </a:prstGeom>
            <a:noFill/>
            <a:ln w="12700">
              <a:solidFill>
                <a:srgbClr val="00008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solidFill>
                  <a:srgbClr val="37305A"/>
                </a:solidFill>
              </a:endParaRPr>
            </a:p>
          </p:txBody>
        </p:sp>
        <p:sp>
          <p:nvSpPr>
            <p:cNvPr id="215" name="Rectangle 13"/>
            <p:cNvSpPr>
              <a:spLocks noChangeArrowheads="1"/>
            </p:cNvSpPr>
            <p:nvPr/>
          </p:nvSpPr>
          <p:spPr bwMode="auto">
            <a:xfrm>
              <a:off x="1430338" y="2330450"/>
              <a:ext cx="457200" cy="381000"/>
            </a:xfrm>
            <a:prstGeom prst="rect">
              <a:avLst/>
            </a:prstGeom>
            <a:noFill/>
            <a:ln w="12700">
              <a:solidFill>
                <a:srgbClr val="00008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solidFill>
                  <a:srgbClr val="37305A"/>
                </a:solidFill>
              </a:endParaRPr>
            </a:p>
          </p:txBody>
        </p:sp>
        <p:sp>
          <p:nvSpPr>
            <p:cNvPr id="216" name="Rectangle 14"/>
            <p:cNvSpPr>
              <a:spLocks noChangeArrowheads="1"/>
            </p:cNvSpPr>
            <p:nvPr/>
          </p:nvSpPr>
          <p:spPr bwMode="auto">
            <a:xfrm>
              <a:off x="1430338" y="2711450"/>
              <a:ext cx="457200" cy="381000"/>
            </a:xfrm>
            <a:prstGeom prst="rect">
              <a:avLst/>
            </a:prstGeom>
            <a:noFill/>
            <a:ln w="12700">
              <a:solidFill>
                <a:srgbClr val="00008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solidFill>
                  <a:srgbClr val="37305A"/>
                </a:solidFill>
              </a:endParaRPr>
            </a:p>
          </p:txBody>
        </p:sp>
        <p:sp>
          <p:nvSpPr>
            <p:cNvPr id="217" name="Oval 15"/>
            <p:cNvSpPr>
              <a:spLocks noChangeArrowheads="1"/>
            </p:cNvSpPr>
            <p:nvPr/>
          </p:nvSpPr>
          <p:spPr bwMode="auto">
            <a:xfrm>
              <a:off x="2119313" y="1993900"/>
              <a:ext cx="298450" cy="298450"/>
            </a:xfrm>
            <a:prstGeom prst="ellipse">
              <a:avLst/>
            </a:prstGeom>
            <a:solidFill>
              <a:srgbClr val="800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spAutoFit/>
            </a:bodyPr>
            <a:lstStyle/>
            <a:p>
              <a:endParaRPr lang="en-US">
                <a:solidFill>
                  <a:srgbClr val="37305A"/>
                </a:solidFill>
              </a:endParaRPr>
            </a:p>
          </p:txBody>
        </p:sp>
        <p:cxnSp>
          <p:nvCxnSpPr>
            <p:cNvPr id="218" name="AutoShape 16"/>
            <p:cNvCxnSpPr>
              <a:cxnSpLocks noChangeShapeType="1"/>
              <a:stCxn id="217" idx="6"/>
              <a:endCxn id="224" idx="2"/>
            </p:cNvCxnSpPr>
            <p:nvPr/>
          </p:nvCxnSpPr>
          <p:spPr bwMode="auto">
            <a:xfrm>
              <a:off x="2417763" y="2143125"/>
              <a:ext cx="766762" cy="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219" name="AutoShape 17"/>
            <p:cNvCxnSpPr>
              <a:cxnSpLocks noChangeShapeType="1"/>
            </p:cNvCxnSpPr>
            <p:nvPr/>
          </p:nvCxnSpPr>
          <p:spPr bwMode="auto">
            <a:xfrm>
              <a:off x="1881188" y="2143125"/>
              <a:ext cx="238125" cy="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220" name="Oval 18"/>
            <p:cNvSpPr>
              <a:spLocks noChangeArrowheads="1"/>
            </p:cNvSpPr>
            <p:nvPr/>
          </p:nvSpPr>
          <p:spPr bwMode="auto">
            <a:xfrm>
              <a:off x="2119313" y="3130550"/>
              <a:ext cx="298450" cy="298450"/>
            </a:xfrm>
            <a:prstGeom prst="ellipse">
              <a:avLst/>
            </a:prstGeom>
            <a:noFill/>
            <a:ln w="15875">
              <a:solidFill>
                <a:srgbClr val="008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solidFill>
                  <a:srgbClr val="37305A"/>
                </a:solidFill>
              </a:endParaRPr>
            </a:p>
          </p:txBody>
        </p:sp>
        <p:cxnSp>
          <p:nvCxnSpPr>
            <p:cNvPr id="221" name="AutoShape 19"/>
            <p:cNvCxnSpPr>
              <a:cxnSpLocks noChangeShapeType="1"/>
              <a:endCxn id="220" idx="2"/>
            </p:cNvCxnSpPr>
            <p:nvPr/>
          </p:nvCxnSpPr>
          <p:spPr bwMode="auto">
            <a:xfrm>
              <a:off x="1873250" y="3279775"/>
              <a:ext cx="238125" cy="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222" name="Oval 20"/>
            <p:cNvSpPr>
              <a:spLocks noChangeArrowheads="1"/>
            </p:cNvSpPr>
            <p:nvPr/>
          </p:nvSpPr>
          <p:spPr bwMode="auto">
            <a:xfrm>
              <a:off x="2119313" y="2413000"/>
              <a:ext cx="298450" cy="298450"/>
            </a:xfrm>
            <a:prstGeom prst="ellipse">
              <a:avLst/>
            </a:prstGeom>
            <a:solidFill>
              <a:schemeClr val="accent1"/>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spAutoFit/>
            </a:bodyPr>
            <a:lstStyle/>
            <a:p>
              <a:endParaRPr lang="en-US">
                <a:solidFill>
                  <a:srgbClr val="37305A"/>
                </a:solidFill>
              </a:endParaRPr>
            </a:p>
          </p:txBody>
        </p:sp>
        <p:cxnSp>
          <p:nvCxnSpPr>
            <p:cNvPr id="223" name="AutoShape 21"/>
            <p:cNvCxnSpPr>
              <a:cxnSpLocks noChangeShapeType="1"/>
              <a:endCxn id="222" idx="2"/>
            </p:cNvCxnSpPr>
            <p:nvPr/>
          </p:nvCxnSpPr>
          <p:spPr bwMode="auto">
            <a:xfrm>
              <a:off x="1881188" y="2562225"/>
              <a:ext cx="238125" cy="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224" name="Oval 22"/>
            <p:cNvSpPr>
              <a:spLocks noChangeArrowheads="1"/>
            </p:cNvSpPr>
            <p:nvPr/>
          </p:nvSpPr>
          <p:spPr bwMode="auto">
            <a:xfrm>
              <a:off x="3192463" y="1993900"/>
              <a:ext cx="298450" cy="298450"/>
            </a:xfrm>
            <a:prstGeom prst="ellipse">
              <a:avLst/>
            </a:prstGeom>
            <a:noFill/>
            <a:ln w="15875">
              <a:solidFill>
                <a:srgbClr val="80008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solidFill>
                  <a:srgbClr val="37305A"/>
                </a:solidFill>
              </a:endParaRPr>
            </a:p>
          </p:txBody>
        </p:sp>
        <p:sp>
          <p:nvSpPr>
            <p:cNvPr id="225" name="Oval 23"/>
            <p:cNvSpPr>
              <a:spLocks noChangeArrowheads="1"/>
            </p:cNvSpPr>
            <p:nvPr/>
          </p:nvSpPr>
          <p:spPr bwMode="auto">
            <a:xfrm>
              <a:off x="2655888" y="2752725"/>
              <a:ext cx="298450" cy="298450"/>
            </a:xfrm>
            <a:prstGeom prst="ellipse">
              <a:avLst/>
            </a:prstGeom>
            <a:noFill/>
            <a:ln w="15875">
              <a:solidFill>
                <a:schemeClr val="accent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solidFill>
                  <a:srgbClr val="37305A"/>
                </a:solidFill>
              </a:endParaRPr>
            </a:p>
          </p:txBody>
        </p:sp>
        <p:cxnSp>
          <p:nvCxnSpPr>
            <p:cNvPr id="226" name="AutoShape 24"/>
            <p:cNvCxnSpPr>
              <a:cxnSpLocks noChangeShapeType="1"/>
              <a:endCxn id="225" idx="2"/>
            </p:cNvCxnSpPr>
            <p:nvPr/>
          </p:nvCxnSpPr>
          <p:spPr bwMode="auto">
            <a:xfrm>
              <a:off x="1887538" y="2901950"/>
              <a:ext cx="760412" cy="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227" name="Oval 25"/>
            <p:cNvSpPr>
              <a:spLocks noChangeArrowheads="1"/>
            </p:cNvSpPr>
            <p:nvPr/>
          </p:nvSpPr>
          <p:spPr bwMode="auto">
            <a:xfrm>
              <a:off x="3729038" y="3937000"/>
              <a:ext cx="298450" cy="298450"/>
            </a:xfrm>
            <a:prstGeom prst="ellipse">
              <a:avLst/>
            </a:prstGeom>
            <a:noFill/>
            <a:ln w="15875">
              <a:solidFill>
                <a:srgbClr val="80008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solidFill>
                  <a:srgbClr val="37305A"/>
                </a:solidFill>
              </a:endParaRPr>
            </a:p>
          </p:txBody>
        </p:sp>
        <p:cxnSp>
          <p:nvCxnSpPr>
            <p:cNvPr id="228" name="AutoShape 26"/>
            <p:cNvCxnSpPr>
              <a:cxnSpLocks noChangeShapeType="1"/>
            </p:cNvCxnSpPr>
            <p:nvPr/>
          </p:nvCxnSpPr>
          <p:spPr bwMode="auto">
            <a:xfrm>
              <a:off x="1887538" y="4086225"/>
              <a:ext cx="1841500" cy="1588"/>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229" name="Oval 27"/>
            <p:cNvSpPr>
              <a:spLocks noChangeArrowheads="1"/>
            </p:cNvSpPr>
            <p:nvPr/>
          </p:nvSpPr>
          <p:spPr bwMode="auto">
            <a:xfrm>
              <a:off x="2655888" y="2413000"/>
              <a:ext cx="298450" cy="298450"/>
            </a:xfrm>
            <a:prstGeom prst="ellipse">
              <a:avLst/>
            </a:prstGeom>
            <a:noFill/>
            <a:ln w="15875">
              <a:solidFill>
                <a:srgbClr val="008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solidFill>
                  <a:srgbClr val="37305A"/>
                </a:solidFill>
              </a:endParaRPr>
            </a:p>
          </p:txBody>
        </p:sp>
        <p:sp>
          <p:nvSpPr>
            <p:cNvPr id="230" name="Oval 28"/>
            <p:cNvSpPr>
              <a:spLocks noChangeArrowheads="1"/>
            </p:cNvSpPr>
            <p:nvPr/>
          </p:nvSpPr>
          <p:spPr bwMode="auto">
            <a:xfrm>
              <a:off x="3192463" y="2413000"/>
              <a:ext cx="298450" cy="298450"/>
            </a:xfrm>
            <a:prstGeom prst="ellipse">
              <a:avLst/>
            </a:prstGeom>
            <a:solidFill>
              <a:schemeClr val="accent1"/>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spAutoFit/>
            </a:bodyPr>
            <a:lstStyle/>
            <a:p>
              <a:endParaRPr lang="en-US">
                <a:solidFill>
                  <a:srgbClr val="37305A"/>
                </a:solidFill>
              </a:endParaRPr>
            </a:p>
          </p:txBody>
        </p:sp>
        <p:cxnSp>
          <p:nvCxnSpPr>
            <p:cNvPr id="231" name="AutoShape 29"/>
            <p:cNvCxnSpPr>
              <a:cxnSpLocks noChangeShapeType="1"/>
              <a:stCxn id="229" idx="6"/>
              <a:endCxn id="230" idx="2"/>
            </p:cNvCxnSpPr>
            <p:nvPr/>
          </p:nvCxnSpPr>
          <p:spPr bwMode="auto">
            <a:xfrm>
              <a:off x="2962275" y="2562225"/>
              <a:ext cx="230188" cy="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232" name="AutoShape 30"/>
            <p:cNvCxnSpPr>
              <a:cxnSpLocks noChangeShapeType="1"/>
              <a:stCxn id="222" idx="6"/>
              <a:endCxn id="229" idx="2"/>
            </p:cNvCxnSpPr>
            <p:nvPr/>
          </p:nvCxnSpPr>
          <p:spPr bwMode="auto">
            <a:xfrm>
              <a:off x="2417763" y="2562225"/>
              <a:ext cx="230187" cy="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233" name="Oval 31"/>
            <p:cNvSpPr>
              <a:spLocks noChangeArrowheads="1"/>
            </p:cNvSpPr>
            <p:nvPr/>
          </p:nvSpPr>
          <p:spPr bwMode="auto">
            <a:xfrm>
              <a:off x="2125663" y="4276725"/>
              <a:ext cx="298450" cy="298450"/>
            </a:xfrm>
            <a:prstGeom prst="ellipse">
              <a:avLst/>
            </a:prstGeom>
            <a:solidFill>
              <a:srgbClr val="800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spAutoFit/>
            </a:bodyPr>
            <a:lstStyle/>
            <a:p>
              <a:endParaRPr lang="en-US">
                <a:solidFill>
                  <a:srgbClr val="37305A"/>
                </a:solidFill>
              </a:endParaRPr>
            </a:p>
          </p:txBody>
        </p:sp>
        <p:cxnSp>
          <p:nvCxnSpPr>
            <p:cNvPr id="234" name="AutoShape 32"/>
            <p:cNvCxnSpPr>
              <a:cxnSpLocks noChangeShapeType="1"/>
            </p:cNvCxnSpPr>
            <p:nvPr/>
          </p:nvCxnSpPr>
          <p:spPr bwMode="auto">
            <a:xfrm>
              <a:off x="1887538" y="4425950"/>
              <a:ext cx="238125" cy="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235" name="Oval 33"/>
            <p:cNvSpPr>
              <a:spLocks noChangeArrowheads="1"/>
            </p:cNvSpPr>
            <p:nvPr/>
          </p:nvSpPr>
          <p:spPr bwMode="auto">
            <a:xfrm>
              <a:off x="2655888" y="3130550"/>
              <a:ext cx="298450" cy="298450"/>
            </a:xfrm>
            <a:prstGeom prst="ellipse">
              <a:avLst/>
            </a:prstGeom>
            <a:solidFill>
              <a:srgbClr val="80008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spAutoFit/>
            </a:bodyPr>
            <a:lstStyle/>
            <a:p>
              <a:endParaRPr lang="en-US">
                <a:solidFill>
                  <a:srgbClr val="37305A"/>
                </a:solidFill>
              </a:endParaRPr>
            </a:p>
          </p:txBody>
        </p:sp>
        <p:sp>
          <p:nvSpPr>
            <p:cNvPr id="236" name="Oval 34"/>
            <p:cNvSpPr>
              <a:spLocks noChangeArrowheads="1"/>
            </p:cNvSpPr>
            <p:nvPr/>
          </p:nvSpPr>
          <p:spPr bwMode="auto">
            <a:xfrm>
              <a:off x="3192463" y="3130550"/>
              <a:ext cx="298450" cy="298450"/>
            </a:xfrm>
            <a:prstGeom prst="ellipse">
              <a:avLst/>
            </a:prstGeom>
            <a:noFill/>
            <a:ln w="15875">
              <a:solidFill>
                <a:schemeClr val="accent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solidFill>
                  <a:srgbClr val="37305A"/>
                </a:solidFill>
              </a:endParaRPr>
            </a:p>
          </p:txBody>
        </p:sp>
        <p:cxnSp>
          <p:nvCxnSpPr>
            <p:cNvPr id="237" name="AutoShape 35"/>
            <p:cNvCxnSpPr>
              <a:cxnSpLocks noChangeShapeType="1"/>
              <a:stCxn id="235" idx="6"/>
              <a:endCxn id="236" idx="2"/>
            </p:cNvCxnSpPr>
            <p:nvPr/>
          </p:nvCxnSpPr>
          <p:spPr bwMode="auto">
            <a:xfrm>
              <a:off x="2954338" y="3279775"/>
              <a:ext cx="230187" cy="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238" name="AutoShape 36"/>
            <p:cNvCxnSpPr>
              <a:cxnSpLocks noChangeShapeType="1"/>
            </p:cNvCxnSpPr>
            <p:nvPr/>
          </p:nvCxnSpPr>
          <p:spPr bwMode="auto">
            <a:xfrm>
              <a:off x="2417763" y="3279775"/>
              <a:ext cx="238125" cy="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grpSp>
          <p:nvGrpSpPr>
            <p:cNvPr id="239" name="Group 37"/>
            <p:cNvGrpSpPr>
              <a:grpSpLocks/>
            </p:cNvGrpSpPr>
            <p:nvPr/>
          </p:nvGrpSpPr>
          <p:grpSpPr bwMode="auto">
            <a:xfrm>
              <a:off x="2960688" y="3517900"/>
              <a:ext cx="536575" cy="298450"/>
              <a:chOff x="2108" y="3118"/>
              <a:chExt cx="338" cy="188"/>
            </a:xfrm>
          </p:grpSpPr>
          <p:sp>
            <p:nvSpPr>
              <p:cNvPr id="240" name="Oval 38"/>
              <p:cNvSpPr>
                <a:spLocks noChangeArrowheads="1"/>
              </p:cNvSpPr>
              <p:nvPr/>
            </p:nvSpPr>
            <p:spPr bwMode="auto">
              <a:xfrm>
                <a:off x="2258" y="3118"/>
                <a:ext cx="188" cy="188"/>
              </a:xfrm>
              <a:prstGeom prst="ellipse">
                <a:avLst/>
              </a:prstGeom>
              <a:solidFill>
                <a:srgbClr val="008000"/>
              </a:solidFill>
              <a:ln>
                <a:noFill/>
              </a:ln>
              <a:extLs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spAutoFit/>
              </a:bodyPr>
              <a:lstStyle/>
              <a:p>
                <a:endParaRPr lang="en-US">
                  <a:solidFill>
                    <a:srgbClr val="37305A"/>
                  </a:solidFill>
                </a:endParaRPr>
              </a:p>
            </p:txBody>
          </p:sp>
          <p:cxnSp>
            <p:nvCxnSpPr>
              <p:cNvPr id="241" name="AutoShape 39"/>
              <p:cNvCxnSpPr>
                <a:cxnSpLocks noChangeShapeType="1"/>
                <a:endCxn id="240" idx="2"/>
              </p:cNvCxnSpPr>
              <p:nvPr/>
            </p:nvCxnSpPr>
            <p:spPr bwMode="auto">
              <a:xfrm>
                <a:off x="2108" y="3212"/>
                <a:ext cx="150" cy="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grpSp>
        <p:sp>
          <p:nvSpPr>
            <p:cNvPr id="242" name="Oval 40"/>
            <p:cNvSpPr>
              <a:spLocks noChangeArrowheads="1"/>
            </p:cNvSpPr>
            <p:nvPr/>
          </p:nvSpPr>
          <p:spPr bwMode="auto">
            <a:xfrm>
              <a:off x="3198813" y="4654550"/>
              <a:ext cx="298450" cy="298450"/>
            </a:xfrm>
            <a:prstGeom prst="ellipse">
              <a:avLst/>
            </a:prstGeom>
            <a:noFill/>
            <a:ln w="15875">
              <a:solidFill>
                <a:schemeClr val="accent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spAutoFit/>
            </a:bodyPr>
            <a:lstStyle/>
            <a:p>
              <a:endParaRPr lang="en-US">
                <a:solidFill>
                  <a:srgbClr val="37305A"/>
                </a:solidFill>
              </a:endParaRPr>
            </a:p>
          </p:txBody>
        </p:sp>
        <p:cxnSp>
          <p:nvCxnSpPr>
            <p:cNvPr id="243" name="AutoShape 41"/>
            <p:cNvCxnSpPr>
              <a:cxnSpLocks noChangeShapeType="1"/>
              <a:endCxn id="242" idx="2"/>
            </p:cNvCxnSpPr>
            <p:nvPr/>
          </p:nvCxnSpPr>
          <p:spPr bwMode="auto">
            <a:xfrm>
              <a:off x="2424113" y="4803775"/>
              <a:ext cx="766762" cy="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244" name="AutoShape 42"/>
            <p:cNvCxnSpPr>
              <a:cxnSpLocks noChangeShapeType="1"/>
              <a:stCxn id="224" idx="4"/>
              <a:endCxn id="229" idx="7"/>
            </p:cNvCxnSpPr>
            <p:nvPr/>
          </p:nvCxnSpPr>
          <p:spPr bwMode="auto">
            <a:xfrm rot="5400000">
              <a:off x="3051175" y="2159001"/>
              <a:ext cx="149225" cy="431800"/>
            </a:xfrm>
            <a:prstGeom prst="curvedConnector3">
              <a:avLst>
                <a:gd name="adj1" fmla="val 35106"/>
              </a:avLst>
            </a:prstGeom>
            <a:noFill/>
            <a:ln w="15875">
              <a:solidFill>
                <a:srgbClr val="003366"/>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245" name="AutoShape 43"/>
            <p:cNvCxnSpPr>
              <a:cxnSpLocks noChangeShapeType="1"/>
              <a:stCxn id="229" idx="4"/>
              <a:endCxn id="225" idx="0"/>
            </p:cNvCxnSpPr>
            <p:nvPr/>
          </p:nvCxnSpPr>
          <p:spPr bwMode="auto">
            <a:xfrm rot="5400000">
              <a:off x="2792413" y="2732088"/>
              <a:ext cx="25400" cy="0"/>
            </a:xfrm>
            <a:prstGeom prst="straightConnector1">
              <a:avLst/>
            </a:prstGeom>
            <a:noFill/>
            <a:ln w="15875">
              <a:solidFill>
                <a:srgbClr val="003366"/>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246" name="AutoShape 44"/>
            <p:cNvCxnSpPr>
              <a:cxnSpLocks noChangeShapeType="1"/>
              <a:stCxn id="225" idx="4"/>
              <a:endCxn id="220" idx="7"/>
            </p:cNvCxnSpPr>
            <p:nvPr/>
          </p:nvCxnSpPr>
          <p:spPr bwMode="auto">
            <a:xfrm rot="5400000">
              <a:off x="2535238" y="2897188"/>
              <a:ext cx="107950" cy="431800"/>
            </a:xfrm>
            <a:prstGeom prst="curvedConnector3">
              <a:avLst>
                <a:gd name="adj1" fmla="val 29412"/>
              </a:avLst>
            </a:prstGeom>
            <a:noFill/>
            <a:ln w="15875">
              <a:solidFill>
                <a:srgbClr val="003366"/>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247" name="AutoShape 45"/>
            <p:cNvCxnSpPr>
              <a:cxnSpLocks noChangeShapeType="1"/>
              <a:stCxn id="220" idx="5"/>
              <a:endCxn id="208" idx="1"/>
            </p:cNvCxnSpPr>
            <p:nvPr/>
          </p:nvCxnSpPr>
          <p:spPr bwMode="auto">
            <a:xfrm rot="16200000" flipH="1">
              <a:off x="2455863" y="3309938"/>
              <a:ext cx="161925" cy="327025"/>
            </a:xfrm>
            <a:prstGeom prst="curvedConnector3">
              <a:avLst>
                <a:gd name="adj1" fmla="val 50000"/>
              </a:avLst>
            </a:prstGeom>
            <a:noFill/>
            <a:ln w="15875">
              <a:solidFill>
                <a:srgbClr val="003366"/>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248" name="AutoShape 46"/>
            <p:cNvCxnSpPr>
              <a:cxnSpLocks noChangeShapeType="1"/>
              <a:stCxn id="208" idx="7"/>
              <a:endCxn id="236" idx="3"/>
            </p:cNvCxnSpPr>
            <p:nvPr/>
          </p:nvCxnSpPr>
          <p:spPr bwMode="auto">
            <a:xfrm rot="16200000">
              <a:off x="2992438" y="3309938"/>
              <a:ext cx="161925" cy="327025"/>
            </a:xfrm>
            <a:prstGeom prst="curvedConnector3">
              <a:avLst>
                <a:gd name="adj1" fmla="val 50000"/>
              </a:avLst>
            </a:prstGeom>
            <a:noFill/>
            <a:ln w="15875">
              <a:solidFill>
                <a:srgbClr val="003366"/>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249" name="AutoShape 47"/>
            <p:cNvCxnSpPr>
              <a:cxnSpLocks noChangeShapeType="1"/>
              <a:stCxn id="236" idx="5"/>
              <a:endCxn id="227" idx="0"/>
            </p:cNvCxnSpPr>
            <p:nvPr/>
          </p:nvCxnSpPr>
          <p:spPr bwMode="auto">
            <a:xfrm rot="16200000" flipH="1">
              <a:off x="3394075" y="3444876"/>
              <a:ext cx="536575" cy="431800"/>
            </a:xfrm>
            <a:prstGeom prst="curvedConnector3">
              <a:avLst>
                <a:gd name="adj1" fmla="val 54144"/>
              </a:avLst>
            </a:prstGeom>
            <a:noFill/>
            <a:ln w="15875">
              <a:solidFill>
                <a:srgbClr val="003366"/>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250" name="AutoShape 48"/>
            <p:cNvCxnSpPr>
              <a:cxnSpLocks noChangeShapeType="1"/>
              <a:stCxn id="227" idx="3"/>
              <a:endCxn id="242" idx="7"/>
            </p:cNvCxnSpPr>
            <p:nvPr/>
          </p:nvCxnSpPr>
          <p:spPr bwMode="auto">
            <a:xfrm rot="5400000">
              <a:off x="3367088" y="4284663"/>
              <a:ext cx="492125" cy="320675"/>
            </a:xfrm>
            <a:prstGeom prst="curvedConnector3">
              <a:avLst>
                <a:gd name="adj1" fmla="val 50000"/>
              </a:avLst>
            </a:prstGeom>
            <a:noFill/>
            <a:ln w="15875">
              <a:solidFill>
                <a:srgbClr val="003366"/>
              </a:solidFill>
              <a:round/>
              <a:headEnd type="none" w="sm" len="sm"/>
              <a:tailEnd type="triangle" w="sm" len="sm"/>
            </a:ln>
            <a:extLst>
              <a:ext uri="{909E8E84-426E-40dd-AFC4-6F175D3DCCD1}">
                <a14:hiddenFill xmlns:a14="http://schemas.microsoft.com/office/drawing/2010/main" xmlns="">
                  <a:noFill/>
                </a14:hiddenFill>
              </a:ext>
            </a:extLst>
          </p:spPr>
        </p:cxnSp>
      </p:grpSp>
      <p:cxnSp>
        <p:nvCxnSpPr>
          <p:cNvPr id="252" name="AutoShape 14"/>
          <p:cNvCxnSpPr>
            <a:cxnSpLocks noChangeShapeType="1"/>
          </p:cNvCxnSpPr>
          <p:nvPr/>
        </p:nvCxnSpPr>
        <p:spPr bwMode="auto">
          <a:xfrm flipV="1">
            <a:off x="3581400" y="3505200"/>
            <a:ext cx="457200" cy="152400"/>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255" name="AutoShape 14"/>
          <p:cNvCxnSpPr>
            <a:cxnSpLocks noChangeShapeType="1"/>
          </p:cNvCxnSpPr>
          <p:nvPr/>
        </p:nvCxnSpPr>
        <p:spPr bwMode="auto">
          <a:xfrm>
            <a:off x="3657600" y="3733800"/>
            <a:ext cx="381000" cy="0"/>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258" name="AutoShape 14"/>
          <p:cNvCxnSpPr>
            <a:cxnSpLocks noChangeShapeType="1"/>
          </p:cNvCxnSpPr>
          <p:nvPr/>
        </p:nvCxnSpPr>
        <p:spPr bwMode="auto">
          <a:xfrm flipV="1">
            <a:off x="3581400" y="3352800"/>
            <a:ext cx="457200" cy="152400"/>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259" name="AutoShape 14"/>
          <p:cNvCxnSpPr>
            <a:cxnSpLocks noChangeShapeType="1"/>
          </p:cNvCxnSpPr>
          <p:nvPr/>
        </p:nvCxnSpPr>
        <p:spPr bwMode="auto">
          <a:xfrm>
            <a:off x="3657600" y="3886200"/>
            <a:ext cx="381000" cy="152400"/>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262" name="Text Box 57"/>
          <p:cNvSpPr txBox="1">
            <a:spLocks noChangeArrowheads="1"/>
          </p:cNvSpPr>
          <p:nvPr/>
        </p:nvSpPr>
        <p:spPr bwMode="auto">
          <a:xfrm>
            <a:off x="762000" y="1752600"/>
            <a:ext cx="175260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3367"/>
                </a:solidFill>
                <a:cs typeface="Arial" charset="0"/>
              </a:rPr>
              <a:t>Cache directory (hash table)</a:t>
            </a:r>
          </a:p>
        </p:txBody>
      </p:sp>
      <p:cxnSp>
        <p:nvCxnSpPr>
          <p:cNvPr id="264" name="Curved Connector 263"/>
          <p:cNvCxnSpPr>
            <a:stCxn id="262" idx="2"/>
            <a:endCxn id="213" idx="0"/>
          </p:cNvCxnSpPr>
          <p:nvPr/>
        </p:nvCxnSpPr>
        <p:spPr bwMode="auto">
          <a:xfrm rot="16200000" flipH="1">
            <a:off x="2025908" y="2288321"/>
            <a:ext cx="829270" cy="1604487"/>
          </a:xfrm>
          <a:prstGeom prst="curvedConnector3">
            <a:avLst>
              <a:gd name="adj1" fmla="val 50000"/>
            </a:avLst>
          </a:prstGeom>
          <a:solidFill>
            <a:srgbClr val="00B8FF"/>
          </a:solidFill>
          <a:ln w="9525" cap="flat" cmpd="sng" algn="ctr">
            <a:solidFill>
              <a:schemeClr val="tx1"/>
            </a:solidFill>
            <a:prstDash val="solid"/>
            <a:round/>
            <a:headEnd type="none" w="med" len="med"/>
            <a:tailEnd type="arrow"/>
          </a:ln>
          <a:effectLst/>
        </p:spPr>
      </p:cxnSp>
      <p:sp>
        <p:nvSpPr>
          <p:cNvPr id="270" name="Text Box 57"/>
          <p:cNvSpPr txBox="1">
            <a:spLocks noChangeArrowheads="1"/>
          </p:cNvSpPr>
          <p:nvPr/>
        </p:nvSpPr>
        <p:spPr bwMode="auto">
          <a:xfrm>
            <a:off x="7239000" y="1295400"/>
            <a:ext cx="17526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err="1">
                <a:solidFill>
                  <a:srgbClr val="003367"/>
                </a:solidFill>
                <a:cs typeface="Arial" charset="0"/>
              </a:rPr>
              <a:t>BlockID</a:t>
            </a:r>
            <a:endParaRPr lang="en-US" sz="1800" b="1" dirty="0">
              <a:solidFill>
                <a:srgbClr val="003367"/>
              </a:solidFill>
              <a:cs typeface="Arial" charset="0"/>
            </a:endParaRPr>
          </a:p>
        </p:txBody>
      </p:sp>
      <p:sp>
        <p:nvSpPr>
          <p:cNvPr id="271" name="Text Box 57"/>
          <p:cNvSpPr txBox="1">
            <a:spLocks noChangeArrowheads="1"/>
          </p:cNvSpPr>
          <p:nvPr/>
        </p:nvSpPr>
        <p:spPr bwMode="auto">
          <a:xfrm>
            <a:off x="7848600" y="1688068"/>
            <a:ext cx="3048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3367"/>
                </a:solidFill>
                <a:cs typeface="Arial" charset="0"/>
              </a:rPr>
              <a:t>5</a:t>
            </a:r>
          </a:p>
        </p:txBody>
      </p:sp>
      <p:sp>
        <p:nvSpPr>
          <p:cNvPr id="272" name="Text Box 57"/>
          <p:cNvSpPr txBox="1">
            <a:spLocks noChangeArrowheads="1"/>
          </p:cNvSpPr>
          <p:nvPr/>
        </p:nvSpPr>
        <p:spPr bwMode="auto">
          <a:xfrm>
            <a:off x="7772400" y="1981200"/>
            <a:ext cx="4572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3367"/>
                </a:solidFill>
                <a:cs typeface="Arial" charset="0"/>
              </a:rPr>
              <a:t>10</a:t>
            </a:r>
          </a:p>
        </p:txBody>
      </p:sp>
      <p:sp>
        <p:nvSpPr>
          <p:cNvPr id="273" name="Text Box 57"/>
          <p:cNvSpPr txBox="1">
            <a:spLocks noChangeArrowheads="1"/>
          </p:cNvSpPr>
          <p:nvPr/>
        </p:nvSpPr>
        <p:spPr bwMode="auto">
          <a:xfrm>
            <a:off x="7772400" y="2286000"/>
            <a:ext cx="4572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3367"/>
                </a:solidFill>
                <a:cs typeface="Arial" charset="0"/>
              </a:rPr>
              <a:t>15</a:t>
            </a:r>
          </a:p>
        </p:txBody>
      </p:sp>
      <p:sp>
        <p:nvSpPr>
          <p:cNvPr id="274" name="Text Box 57"/>
          <p:cNvSpPr txBox="1">
            <a:spLocks noChangeArrowheads="1"/>
          </p:cNvSpPr>
          <p:nvPr/>
        </p:nvSpPr>
        <p:spPr bwMode="auto">
          <a:xfrm>
            <a:off x="7772400" y="2602468"/>
            <a:ext cx="4572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3367"/>
                </a:solidFill>
                <a:cs typeface="Arial" charset="0"/>
              </a:rPr>
              <a:t>20</a:t>
            </a:r>
          </a:p>
        </p:txBody>
      </p:sp>
      <p:sp>
        <p:nvSpPr>
          <p:cNvPr id="275" name="AutoShape 50"/>
          <p:cNvSpPr>
            <a:spLocks noChangeArrowheads="1"/>
          </p:cNvSpPr>
          <p:nvPr/>
        </p:nvSpPr>
        <p:spPr bwMode="auto">
          <a:xfrm>
            <a:off x="2895600" y="3521250"/>
            <a:ext cx="246061" cy="2887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FFFF"/>
          </a:solidFill>
          <a:ln w="15875">
            <a:solidFill>
              <a:srgbClr val="003366"/>
            </a:solidFill>
            <a:miter lim="800000"/>
            <a:headEnd type="none" w="sm" len="sm"/>
            <a:tailEnd type="none" w="sm" len="sm"/>
          </a:ln>
        </p:spPr>
        <p:txBody>
          <a:bodyPr wrap="square" anchor="ctr">
            <a:spAutoFit/>
          </a:bodyPr>
          <a:lstStyle/>
          <a:p>
            <a:endParaRPr lang="en-US">
              <a:solidFill>
                <a:srgbClr val="37305A"/>
              </a:solidFill>
            </a:endParaRPr>
          </a:p>
        </p:txBody>
      </p:sp>
      <p:sp>
        <p:nvSpPr>
          <p:cNvPr id="277" name="Text Box 57"/>
          <p:cNvSpPr txBox="1">
            <a:spLocks noChangeArrowheads="1"/>
          </p:cNvSpPr>
          <p:nvPr/>
        </p:nvSpPr>
        <p:spPr bwMode="auto">
          <a:xfrm>
            <a:off x="2438400" y="1619071"/>
            <a:ext cx="19050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3367"/>
                </a:solidFill>
                <a:cs typeface="Arial" charset="0"/>
              </a:rPr>
              <a:t>Buffer headers</a:t>
            </a:r>
          </a:p>
          <a:p>
            <a:pPr algn="ctr" defTabSz="914400" eaLnBrk="1" hangingPunct="1"/>
            <a:r>
              <a:rPr lang="en-US" sz="1800" dirty="0">
                <a:solidFill>
                  <a:srgbClr val="003367"/>
                </a:solidFill>
                <a:cs typeface="Arial" charset="0"/>
              </a:rPr>
              <a:t>describe contents of buffers</a:t>
            </a:r>
          </a:p>
        </p:txBody>
      </p:sp>
      <p:cxnSp>
        <p:nvCxnSpPr>
          <p:cNvPr id="278" name="Curved Connector 277"/>
          <p:cNvCxnSpPr>
            <a:endCxn id="224" idx="2"/>
          </p:cNvCxnSpPr>
          <p:nvPr/>
        </p:nvCxnSpPr>
        <p:spPr bwMode="auto">
          <a:xfrm rot="5400000">
            <a:off x="3231510" y="2886418"/>
            <a:ext cx="950311" cy="359075"/>
          </a:xfrm>
          <a:prstGeom prst="curvedConnector4">
            <a:avLst>
              <a:gd name="adj1" fmla="val 48544"/>
              <a:gd name="adj2" fmla="val 163664"/>
            </a:avLst>
          </a:prstGeom>
          <a:solidFill>
            <a:srgbClr val="00B8FF"/>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03781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dirty="0">
                <a:latin typeface="Arial" charset="0"/>
                <a:ea typeface="ＭＳ Ｐゴシック" charset="0"/>
                <a:cs typeface="Arial" charset="0"/>
              </a:rPr>
              <a:t>Crash consistency: the problem</a:t>
            </a:r>
          </a:p>
        </p:txBody>
      </p:sp>
      <p:sp>
        <p:nvSpPr>
          <p:cNvPr id="63490" name="Content Placeholder 2"/>
          <p:cNvSpPr>
            <a:spLocks noGrp="1"/>
          </p:cNvSpPr>
          <p:nvPr>
            <p:ph idx="1"/>
          </p:nvPr>
        </p:nvSpPr>
        <p:spPr>
          <a:xfrm>
            <a:off x="457200" y="1447800"/>
            <a:ext cx="8226425" cy="4953000"/>
          </a:xfrm>
        </p:spPr>
        <p:txBody>
          <a:bodyPr/>
          <a:lstStyle/>
          <a:p>
            <a:r>
              <a:rPr lang="en-US" dirty="0">
                <a:latin typeface="Arial" charset="0"/>
                <a:ea typeface="ＭＳ Ｐゴシック" charset="0"/>
                <a:cs typeface="Arial" charset="0"/>
              </a:rPr>
              <a:t>On a crash, any dirty blocks in buffer cache are “lost”.</a:t>
            </a:r>
          </a:p>
          <a:p>
            <a:r>
              <a:rPr lang="en-US" dirty="0">
                <a:latin typeface="Arial" charset="0"/>
                <a:ea typeface="ＭＳ Ｐゴシック" charset="0"/>
                <a:cs typeface="Arial" charset="0"/>
              </a:rPr>
              <a:t>For performance:</a:t>
            </a:r>
          </a:p>
          <a:p>
            <a:pPr lvl="1"/>
            <a:r>
              <a:rPr lang="en-US" dirty="0">
                <a:latin typeface="Arial" charset="0"/>
                <a:ea typeface="ＭＳ Ｐゴシック" charset="0"/>
                <a:cs typeface="Arial" charset="0"/>
              </a:rPr>
              <a:t>Delay disk </a:t>
            </a:r>
            <a:r>
              <a:rPr lang="en-US" dirty="0" err="1">
                <a:latin typeface="Arial" charset="0"/>
                <a:ea typeface="ＭＳ Ｐゴシック" charset="0"/>
                <a:cs typeface="Arial" charset="0"/>
              </a:rPr>
              <a:t>writes</a:t>
            </a:r>
            <a:r>
              <a:rPr lang="en-US" dirty="0" err="1">
                <a:latin typeface="Arial" charset="0"/>
                <a:ea typeface="ＭＳ Ｐゴシック" charset="0"/>
                <a:cs typeface="Arial" charset="0"/>
                <a:sym typeface="Wingdings" pitchFamily="2" charset="2"/>
              </a:rPr>
              <a:t>maybe</a:t>
            </a:r>
            <a:r>
              <a:rPr lang="en-US" dirty="0">
                <a:latin typeface="Arial" charset="0"/>
                <a:ea typeface="ＭＳ Ｐゴシック" charset="0"/>
                <a:cs typeface="Arial" charset="0"/>
                <a:sym typeface="Wingdings" pitchFamily="2" charset="2"/>
              </a:rPr>
              <a:t> lots of dirty blocks in the cache.</a:t>
            </a:r>
          </a:p>
          <a:p>
            <a:pPr lvl="1"/>
            <a:r>
              <a:rPr lang="en-US" dirty="0">
                <a:latin typeface="Arial" charset="0"/>
                <a:ea typeface="ＭＳ Ｐゴシック" charset="0"/>
                <a:cs typeface="Arial" charset="0"/>
              </a:rPr>
              <a:t>Write blocks to disk in a preferred order (like “deli p1d”). </a:t>
            </a:r>
          </a:p>
          <a:p>
            <a:r>
              <a:rPr lang="en-US" b="1" dirty="0">
                <a:latin typeface="Arial" charset="0"/>
                <a:ea typeface="ＭＳ Ｐゴシック" charset="0"/>
                <a:cs typeface="Arial" charset="0"/>
              </a:rPr>
              <a:t>So</a:t>
            </a:r>
            <a:r>
              <a:rPr lang="en-US" dirty="0">
                <a:latin typeface="Arial" charset="0"/>
                <a:ea typeface="ＭＳ Ｐゴシック" charset="0"/>
                <a:cs typeface="Arial" charset="0"/>
              </a:rPr>
              <a:t>: what state is on disk after a crash?</a:t>
            </a:r>
          </a:p>
          <a:p>
            <a:r>
              <a:rPr lang="en-US" b="1" dirty="0">
                <a:latin typeface="Arial" charset="0"/>
                <a:ea typeface="ＭＳ Ｐゴシック" charset="0"/>
                <a:cs typeface="Arial" charset="0"/>
              </a:rPr>
              <a:t>And</a:t>
            </a:r>
            <a:r>
              <a:rPr lang="en-US" dirty="0">
                <a:latin typeface="Arial" charset="0"/>
                <a:ea typeface="ＭＳ Ｐゴシック" charset="0"/>
                <a:cs typeface="Arial" charset="0"/>
              </a:rPr>
              <a:t>: some FS ops require modifying multiple blocks.</a:t>
            </a:r>
          </a:p>
          <a:p>
            <a:r>
              <a:rPr lang="en-US" b="1" dirty="0">
                <a:latin typeface="Arial" charset="0"/>
                <a:ea typeface="ＭＳ Ｐゴシック" charset="0"/>
                <a:cs typeface="Arial" charset="0"/>
              </a:rPr>
              <a:t>So</a:t>
            </a:r>
            <a:r>
              <a:rPr lang="en-US" dirty="0">
                <a:latin typeface="Arial" charset="0"/>
                <a:ea typeface="ＭＳ Ｐゴシック" charset="0"/>
                <a:cs typeface="Arial" charset="0"/>
              </a:rPr>
              <a:t>: how to assure </a:t>
            </a:r>
            <a:r>
              <a:rPr lang="en-US" b="1" dirty="0">
                <a:latin typeface="Arial" charset="0"/>
                <a:ea typeface="ＭＳ Ｐゴシック" charset="0"/>
                <a:cs typeface="Arial" charset="0"/>
              </a:rPr>
              <a:t>failure atomicity</a:t>
            </a:r>
            <a:r>
              <a:rPr lang="en-US" dirty="0">
                <a:latin typeface="Arial" charset="0"/>
                <a:ea typeface="ＭＳ Ｐゴシック" charset="0"/>
                <a:cs typeface="Arial" charset="0"/>
                <a:sym typeface="Wingdings" pitchFamily="2" charset="2"/>
              </a:rPr>
              <a:t>? </a:t>
            </a:r>
          </a:p>
          <a:p>
            <a:pPr lvl="1"/>
            <a:r>
              <a:rPr lang="en-US" dirty="0">
                <a:latin typeface="Arial" charset="0"/>
                <a:ea typeface="ＭＳ Ｐゴシック" charset="0"/>
                <a:cs typeface="Arial" charset="0"/>
                <a:sym typeface="Wingdings" pitchFamily="2" charset="2"/>
              </a:rPr>
              <a:t>Each op is either completely done or has no effect on disk state.</a:t>
            </a:r>
          </a:p>
          <a:p>
            <a:r>
              <a:rPr lang="en-US" dirty="0">
                <a:latin typeface="Arial" charset="0"/>
                <a:ea typeface="ＭＳ Ｐゴシック" charset="0"/>
                <a:cs typeface="Arial" charset="0"/>
                <a:sym typeface="Wingdings" pitchFamily="2" charset="2"/>
              </a:rPr>
              <a:t>How to recover a </a:t>
            </a:r>
            <a:r>
              <a:rPr lang="en-US" b="1" dirty="0">
                <a:latin typeface="Arial" charset="0"/>
                <a:ea typeface="ＭＳ Ｐゴシック" charset="0"/>
                <a:cs typeface="Arial" charset="0"/>
                <a:sym typeface="Wingdings" pitchFamily="2" charset="2"/>
              </a:rPr>
              <a:t>consistent state</a:t>
            </a:r>
            <a:r>
              <a:rPr lang="en-US" dirty="0">
                <a:latin typeface="Arial" charset="0"/>
                <a:ea typeface="ＭＳ Ｐゴシック" charset="0"/>
                <a:cs typeface="Arial" charset="0"/>
                <a:sym typeface="Wingdings" pitchFamily="2" charset="2"/>
              </a:rPr>
              <a:t>?  (Which ops done.)</a:t>
            </a:r>
          </a:p>
          <a:p>
            <a:r>
              <a:rPr lang="en-US" dirty="0">
                <a:latin typeface="Arial" charset="0"/>
                <a:ea typeface="ＭＳ Ｐゴシック" charset="0"/>
                <a:cs typeface="Arial" charset="0"/>
                <a:sym typeface="Wingdings" pitchFamily="2" charset="2"/>
              </a:rPr>
              <a:t>What consistency after a crash?  How to formalize safety properties for </a:t>
            </a:r>
            <a:r>
              <a:rPr lang="en-US" b="1" dirty="0">
                <a:latin typeface="Arial" charset="0"/>
                <a:ea typeface="ＭＳ Ｐゴシック" charset="0"/>
                <a:cs typeface="Arial" charset="0"/>
                <a:sym typeface="Wingdings" pitchFamily="2" charset="2"/>
              </a:rPr>
              <a:t>crash consistency</a:t>
            </a:r>
            <a:r>
              <a:rPr lang="en-US" dirty="0">
                <a:latin typeface="Arial" charset="0"/>
                <a:ea typeface="ＭＳ Ｐゴシック" charset="0"/>
                <a:cs typeface="Arial" charset="0"/>
                <a:sym typeface="Wingdings" pitchFamily="2" charset="2"/>
              </a:rPr>
              <a:t>?</a:t>
            </a:r>
            <a:endParaRPr lang="en-US" dirty="0">
              <a:latin typeface="Arial" charset="0"/>
              <a:ea typeface="ＭＳ Ｐゴシック" charset="0"/>
              <a:cs typeface="Arial" charset="0"/>
            </a:endParaRPr>
          </a:p>
        </p:txBody>
      </p:sp>
    </p:spTree>
    <p:extLst>
      <p:ext uri="{BB962C8B-B14F-4D97-AF65-F5344CB8AC3E}">
        <p14:creationId xmlns:p14="http://schemas.microsoft.com/office/powerpoint/2010/main" val="166531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dirty="0">
                <a:latin typeface="Arial" charset="0"/>
                <a:ea typeface="ＭＳ Ｐゴシック" charset="0"/>
                <a:cs typeface="Arial" charset="0"/>
              </a:rPr>
              <a:t>Crucial: safety of metadata</a:t>
            </a:r>
          </a:p>
        </p:txBody>
      </p:sp>
      <p:sp>
        <p:nvSpPr>
          <p:cNvPr id="65538" name="Rectangle 3"/>
          <p:cNvSpPr>
            <a:spLocks noGrp="1" noChangeArrowheads="1"/>
          </p:cNvSpPr>
          <p:nvPr>
            <p:ph type="body" idx="1"/>
          </p:nvPr>
        </p:nvSpPr>
        <p:spPr>
          <a:xfrm>
            <a:off x="457200" y="1600200"/>
            <a:ext cx="8534400" cy="4953000"/>
          </a:xfrm>
        </p:spPr>
        <p:txBody>
          <a:bodyPr/>
          <a:lstStyle/>
          <a:p>
            <a:pPr marL="0" indent="0" eaLnBrk="1" hangingPunct="1">
              <a:lnSpc>
                <a:spcPct val="90000"/>
              </a:lnSpc>
              <a:buNone/>
            </a:pPr>
            <a:r>
              <a:rPr lang="en-US" b="1" dirty="0">
                <a:latin typeface="Arial" charset="0"/>
                <a:ea typeface="ＭＳ Ｐゴシック" charset="0"/>
                <a:cs typeface="Arial" charset="0"/>
              </a:rPr>
              <a:t>How to protect integrity of the metadata structures?</a:t>
            </a:r>
          </a:p>
          <a:p>
            <a:pPr eaLnBrk="1" hangingPunct="1">
              <a:lnSpc>
                <a:spcPct val="90000"/>
              </a:lnSpc>
            </a:pPr>
            <a:r>
              <a:rPr lang="en-US" dirty="0">
                <a:latin typeface="Arial" charset="0"/>
                <a:ea typeface="ＭＳ Ｐゴシック" charset="0"/>
                <a:cs typeface="Arial" charset="0"/>
              </a:rPr>
              <a:t>Metadata is a complex linked data structure, e.g., a tree.</a:t>
            </a:r>
          </a:p>
          <a:p>
            <a:pPr eaLnBrk="1" hangingPunct="1">
              <a:lnSpc>
                <a:spcPct val="90000"/>
              </a:lnSpc>
            </a:pPr>
            <a:r>
              <a:rPr lang="en-US" dirty="0">
                <a:latin typeface="Arial" charset="0"/>
                <a:ea typeface="ＭＳ Ｐゴシック" charset="0"/>
                <a:cs typeface="Arial" charset="0"/>
              </a:rPr>
              <a:t>Must be “</a:t>
            </a:r>
            <a:r>
              <a:rPr lang="en-US" b="1" dirty="0">
                <a:latin typeface="Arial" charset="0"/>
                <a:ea typeface="ＭＳ Ｐゴシック" charset="0"/>
                <a:cs typeface="Arial" charset="0"/>
              </a:rPr>
              <a:t>well-formed</a:t>
            </a:r>
            <a:r>
              <a:rPr lang="en-US" dirty="0">
                <a:latin typeface="Arial" charset="0"/>
                <a:ea typeface="ＭＳ Ｐゴシック" charset="0"/>
                <a:cs typeface="Arial" charset="0"/>
              </a:rPr>
              <a:t>” (consistent) after a crash/restart.</a:t>
            </a:r>
          </a:p>
          <a:p>
            <a:pPr eaLnBrk="1" hangingPunct="1">
              <a:lnSpc>
                <a:spcPct val="90000"/>
              </a:lnSpc>
            </a:pPr>
            <a:r>
              <a:rPr lang="en-US" dirty="0">
                <a:latin typeface="Arial" charset="0"/>
                <a:ea typeface="ＭＳ Ｐゴシック" charset="0"/>
                <a:cs typeface="Arial" charset="0"/>
              </a:rPr>
              <a:t>Can’t recover your metadata?  </a:t>
            </a:r>
            <a:r>
              <a:rPr lang="en-US" b="1" dirty="0">
                <a:latin typeface="Arial" charset="0"/>
                <a:ea typeface="ＭＳ Ｐゴシック" charset="0"/>
                <a:cs typeface="Arial" charset="0"/>
              </a:rPr>
              <a:t>Sad</a:t>
            </a:r>
            <a:r>
              <a:rPr lang="en-US" dirty="0">
                <a:latin typeface="Arial" charset="0"/>
                <a:ea typeface="ＭＳ Ｐゴシック" charset="0"/>
                <a:cs typeface="Arial" charset="0"/>
              </a:rPr>
              <a:t>!</a:t>
            </a:r>
            <a:endParaRPr lang="en-US" altLang="ja-JP" dirty="0">
              <a:latin typeface="Arial" charset="0"/>
              <a:ea typeface="ＭＳ Ｐゴシック" charset="0"/>
              <a:cs typeface="Arial" charset="0"/>
            </a:endParaRPr>
          </a:p>
        </p:txBody>
      </p:sp>
      <p:grpSp>
        <p:nvGrpSpPr>
          <p:cNvPr id="104" name="Group 19"/>
          <p:cNvGrpSpPr>
            <a:grpSpLocks/>
          </p:cNvGrpSpPr>
          <p:nvPr/>
        </p:nvGrpSpPr>
        <p:grpSpPr bwMode="auto">
          <a:xfrm>
            <a:off x="5562600" y="5292725"/>
            <a:ext cx="658813" cy="803275"/>
            <a:chOff x="3550" y="1798"/>
            <a:chExt cx="415" cy="506"/>
          </a:xfrm>
        </p:grpSpPr>
        <p:grpSp>
          <p:nvGrpSpPr>
            <p:cNvPr id="105" name="Group 20"/>
            <p:cNvGrpSpPr>
              <a:grpSpLocks/>
            </p:cNvGrpSpPr>
            <p:nvPr/>
          </p:nvGrpSpPr>
          <p:grpSpPr bwMode="auto">
            <a:xfrm>
              <a:off x="3552" y="1805"/>
              <a:ext cx="384" cy="499"/>
              <a:chOff x="1296" y="1680"/>
              <a:chExt cx="144" cy="384"/>
            </a:xfrm>
          </p:grpSpPr>
          <p:sp>
            <p:nvSpPr>
              <p:cNvPr id="109" name="Rectangle 21"/>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0" name="Line 22"/>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1" name="Line 23"/>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06" name="Text Box 24"/>
            <p:cNvSpPr txBox="1">
              <a:spLocks noChangeArrowheads="1"/>
            </p:cNvSpPr>
            <p:nvPr/>
          </p:nvSpPr>
          <p:spPr bwMode="auto">
            <a:xfrm>
              <a:off x="3658" y="1798"/>
              <a:ext cx="164"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Times New Roman" charset="0"/>
                  <a:ea typeface="ＭＳ Ｐゴシック" charset="0"/>
                  <a:cs typeface="ＭＳ Ｐゴシック" charset="0"/>
                </a:rPr>
                <a:t>0</a:t>
              </a:r>
            </a:p>
          </p:txBody>
        </p:sp>
        <p:sp>
          <p:nvSpPr>
            <p:cNvPr id="107" name="Text Box 25"/>
            <p:cNvSpPr txBox="1">
              <a:spLocks noChangeArrowheads="1"/>
            </p:cNvSpPr>
            <p:nvPr/>
          </p:nvSpPr>
          <p:spPr bwMode="auto">
            <a:xfrm>
              <a:off x="3552" y="1971"/>
              <a:ext cx="413"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Times New Roman" charset="0"/>
                  <a:ea typeface="ＭＳ Ｐゴシック" charset="0"/>
                  <a:cs typeface="ＭＳ Ｐゴシック" charset="0"/>
                </a:rPr>
                <a:t>rain: 32</a:t>
              </a:r>
            </a:p>
          </p:txBody>
        </p:sp>
        <p:sp>
          <p:nvSpPr>
            <p:cNvPr id="108" name="Text Box 26"/>
            <p:cNvSpPr txBox="1">
              <a:spLocks noChangeArrowheads="1"/>
            </p:cNvSpPr>
            <p:nvPr/>
          </p:nvSpPr>
          <p:spPr bwMode="auto">
            <a:xfrm>
              <a:off x="3550" y="2131"/>
              <a:ext cx="40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Times New Roman" charset="0"/>
                  <a:ea typeface="ＭＳ Ｐゴシック" charset="0"/>
                  <a:cs typeface="ＭＳ Ｐゴシック" charset="0"/>
                </a:rPr>
                <a:t>hail: 48</a:t>
              </a:r>
            </a:p>
          </p:txBody>
        </p:sp>
      </p:grpSp>
      <p:cxnSp>
        <p:nvCxnSpPr>
          <p:cNvPr id="112" name="AutoShape 36"/>
          <p:cNvCxnSpPr>
            <a:cxnSpLocks noChangeShapeType="1"/>
            <a:stCxn id="127" idx="6"/>
            <a:endCxn id="106" idx="0"/>
          </p:cNvCxnSpPr>
          <p:nvPr/>
        </p:nvCxnSpPr>
        <p:spPr bwMode="auto">
          <a:xfrm>
            <a:off x="4884738" y="4254500"/>
            <a:ext cx="979487" cy="1038225"/>
          </a:xfrm>
          <a:prstGeom prst="curvedConnector2">
            <a:avLst/>
          </a:prstGeom>
          <a:noFill/>
          <a:ln w="15875">
            <a:solidFill>
              <a:srgbClr val="003367"/>
            </a:solidFill>
            <a:round/>
            <a:headEnd type="none" w="sm" len="sm"/>
            <a:tailEnd type="triangle" w="sm" len="sm"/>
          </a:ln>
          <a:extLst>
            <a:ext uri="{909E8E84-426E-40dd-AFC4-6F175D3DCCD1}">
              <a14:hiddenFill xmlns="" xmlns:a14="http://schemas.microsoft.com/office/drawing/2010/main">
                <a:noFill/>
              </a14:hiddenFill>
            </a:ext>
          </a:extLst>
        </p:spPr>
      </p:cxnSp>
      <p:grpSp>
        <p:nvGrpSpPr>
          <p:cNvPr id="113" name="Group 37"/>
          <p:cNvGrpSpPr>
            <a:grpSpLocks/>
          </p:cNvGrpSpPr>
          <p:nvPr/>
        </p:nvGrpSpPr>
        <p:grpSpPr bwMode="auto">
          <a:xfrm>
            <a:off x="3562350" y="4465638"/>
            <a:ext cx="228600" cy="609600"/>
            <a:chOff x="1296" y="1680"/>
            <a:chExt cx="144" cy="384"/>
          </a:xfrm>
        </p:grpSpPr>
        <p:sp>
          <p:nvSpPr>
            <p:cNvPr id="114" name="Rectangle 38"/>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5" name="Line 39"/>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6" name="Line 40"/>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17" name="Oval 41"/>
          <p:cNvSpPr>
            <a:spLocks noChangeArrowheads="1"/>
          </p:cNvSpPr>
          <p:nvPr/>
        </p:nvSpPr>
        <p:spPr bwMode="auto">
          <a:xfrm>
            <a:off x="3638550" y="4541838"/>
            <a:ext cx="76200" cy="76200"/>
          </a:xfrm>
          <a:prstGeom prst="ellipse">
            <a:avLst/>
          </a:prstGeom>
          <a:solidFill>
            <a:srgbClr val="CC99FF"/>
          </a:solidFill>
          <a:ln w="15875">
            <a:solidFill>
              <a:srgbClr val="CC99FF"/>
            </a:solidFill>
            <a:round/>
            <a:headEnd type="none" w="sm" len="sm"/>
            <a:tailEnd type="none" w="sm" len="sm"/>
          </a:ln>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8" name="Oval 42"/>
          <p:cNvSpPr>
            <a:spLocks noChangeArrowheads="1"/>
          </p:cNvSpPr>
          <p:nvPr/>
        </p:nvSpPr>
        <p:spPr bwMode="auto">
          <a:xfrm>
            <a:off x="3638550" y="4719638"/>
            <a:ext cx="76200" cy="76200"/>
          </a:xfrm>
          <a:prstGeom prst="ellipse">
            <a:avLst/>
          </a:prstGeom>
          <a:solidFill>
            <a:srgbClr val="666699"/>
          </a:solidFill>
          <a:ln w="15875">
            <a:solidFill>
              <a:srgbClr val="666699"/>
            </a:solidFill>
            <a:round/>
            <a:headEnd type="none" w="sm" len="sm"/>
            <a:tailEnd type="none" w="sm" len="sm"/>
          </a:ln>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19" name="Text Box 43"/>
          <p:cNvSpPr txBox="1">
            <a:spLocks noChangeArrowheads="1"/>
          </p:cNvSpPr>
          <p:nvPr/>
        </p:nvSpPr>
        <p:spPr bwMode="auto">
          <a:xfrm>
            <a:off x="2114550" y="3810000"/>
            <a:ext cx="771525" cy="655638"/>
          </a:xfrm>
          <a:prstGeom prst="rect">
            <a:avLst/>
          </a:prstGeom>
          <a:noFill/>
          <a:ln w="15875">
            <a:solidFill>
              <a:srgbClr val="CC99FF"/>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b="1" i="1">
                <a:solidFill>
                  <a:srgbClr val="000000"/>
                </a:solidFill>
                <a:latin typeface="Times New Roman" charset="0"/>
              </a:rPr>
              <a:t>once upo</a:t>
            </a:r>
          </a:p>
          <a:p>
            <a:pPr defTabSz="914400"/>
            <a:r>
              <a:rPr lang="en-US" sz="1200" b="1" i="1">
                <a:solidFill>
                  <a:srgbClr val="000000"/>
                </a:solidFill>
                <a:latin typeface="Times New Roman" charset="0"/>
              </a:rPr>
              <a:t>n a time</a:t>
            </a:r>
          </a:p>
          <a:p>
            <a:pPr defTabSz="914400"/>
            <a:r>
              <a:rPr lang="en-US" sz="1200" b="1" i="1">
                <a:solidFill>
                  <a:srgbClr val="009999"/>
                </a:solidFill>
                <a:latin typeface="Times New Roman" charset="0"/>
              </a:rPr>
              <a:t>/n</a:t>
            </a:r>
            <a:r>
              <a:rPr lang="en-US" sz="1200" b="1" i="1">
                <a:solidFill>
                  <a:srgbClr val="000000"/>
                </a:solidFill>
                <a:latin typeface="Times New Roman" charset="0"/>
              </a:rPr>
              <a:t> in a l</a:t>
            </a:r>
            <a:endParaRPr lang="en-US" sz="1200">
              <a:solidFill>
                <a:srgbClr val="000000"/>
              </a:solidFill>
              <a:latin typeface="Times New Roman" charset="0"/>
            </a:endParaRPr>
          </a:p>
        </p:txBody>
      </p:sp>
      <p:sp>
        <p:nvSpPr>
          <p:cNvPr id="120" name="Text Box 44"/>
          <p:cNvSpPr txBox="1">
            <a:spLocks noChangeArrowheads="1"/>
          </p:cNvSpPr>
          <p:nvPr/>
        </p:nvSpPr>
        <p:spPr bwMode="auto">
          <a:xfrm>
            <a:off x="2114550" y="5135563"/>
            <a:ext cx="746125" cy="655637"/>
          </a:xfrm>
          <a:prstGeom prst="rect">
            <a:avLst/>
          </a:prstGeom>
          <a:noFill/>
          <a:ln w="15875">
            <a:solidFill>
              <a:srgbClr val="666699"/>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b="1" i="1">
                <a:solidFill>
                  <a:srgbClr val="000000"/>
                </a:solidFill>
                <a:latin typeface="Times New Roman" charset="0"/>
              </a:rPr>
              <a:t>and far </a:t>
            </a:r>
          </a:p>
          <a:p>
            <a:pPr defTabSz="914400"/>
            <a:r>
              <a:rPr lang="en-US" sz="1200" b="1" i="1">
                <a:solidFill>
                  <a:srgbClr val="000000"/>
                </a:solidFill>
                <a:latin typeface="Times New Roman" charset="0"/>
              </a:rPr>
              <a:t>far away</a:t>
            </a:r>
          </a:p>
          <a:p>
            <a:pPr defTabSz="914400"/>
            <a:r>
              <a:rPr lang="en-US" sz="1200" b="1" i="1">
                <a:solidFill>
                  <a:srgbClr val="000000"/>
                </a:solidFill>
                <a:latin typeface="Times New Roman" charset="0"/>
              </a:rPr>
              <a:t>, lived th</a:t>
            </a:r>
            <a:endParaRPr lang="en-US" sz="1200">
              <a:solidFill>
                <a:srgbClr val="000000"/>
              </a:solidFill>
              <a:latin typeface="Times New Roman" charset="0"/>
            </a:endParaRPr>
          </a:p>
        </p:txBody>
      </p:sp>
      <p:cxnSp>
        <p:nvCxnSpPr>
          <p:cNvPr id="121" name="AutoShape 45"/>
          <p:cNvCxnSpPr>
            <a:cxnSpLocks noChangeShapeType="1"/>
            <a:stCxn id="117" idx="2"/>
            <a:endCxn id="119" idx="3"/>
          </p:cNvCxnSpPr>
          <p:nvPr/>
        </p:nvCxnSpPr>
        <p:spPr bwMode="auto">
          <a:xfrm rot="10800000">
            <a:off x="2894013" y="4138613"/>
            <a:ext cx="736600" cy="441325"/>
          </a:xfrm>
          <a:prstGeom prst="curvedConnector3">
            <a:avLst>
              <a:gd name="adj1" fmla="val 50000"/>
            </a:avLst>
          </a:prstGeom>
          <a:noFill/>
          <a:ln w="15875">
            <a:solidFill>
              <a:srgbClr val="003367"/>
            </a:solidFill>
            <a:round/>
            <a:headEnd type="none" w="sm" len="sm"/>
            <a:tailEnd type="triangle" w="sm" len="sm"/>
          </a:ln>
          <a:extLst>
            <a:ext uri="{909E8E84-426E-40dd-AFC4-6F175D3DCCD1}">
              <a14:hiddenFill xmlns="" xmlns:a14="http://schemas.microsoft.com/office/drawing/2010/main">
                <a:noFill/>
              </a14:hiddenFill>
            </a:ext>
          </a:extLst>
        </p:spPr>
      </p:cxnSp>
      <p:cxnSp>
        <p:nvCxnSpPr>
          <p:cNvPr id="122" name="AutoShape 46"/>
          <p:cNvCxnSpPr>
            <a:cxnSpLocks noChangeShapeType="1"/>
            <a:stCxn id="118" idx="2"/>
            <a:endCxn id="120" idx="3"/>
          </p:cNvCxnSpPr>
          <p:nvPr/>
        </p:nvCxnSpPr>
        <p:spPr bwMode="auto">
          <a:xfrm rot="10800000" flipV="1">
            <a:off x="2868613" y="4757738"/>
            <a:ext cx="762000" cy="706437"/>
          </a:xfrm>
          <a:prstGeom prst="curvedConnector3">
            <a:avLst>
              <a:gd name="adj1" fmla="val 50000"/>
            </a:avLst>
          </a:prstGeom>
          <a:noFill/>
          <a:ln w="15875">
            <a:solidFill>
              <a:srgbClr val="003367"/>
            </a:solidFill>
            <a:round/>
            <a:headEnd type="none" w="sm" len="sm"/>
            <a:tailEnd type="triangle" w="sm" len="sm"/>
          </a:ln>
          <a:extLst>
            <a:ext uri="{909E8E84-426E-40dd-AFC4-6F175D3DCCD1}">
              <a14:hiddenFill xmlns="" xmlns:a14="http://schemas.microsoft.com/office/drawing/2010/main">
                <a:noFill/>
              </a14:hiddenFill>
            </a:ext>
          </a:extLst>
        </p:spPr>
      </p:cxnSp>
      <p:cxnSp>
        <p:nvCxnSpPr>
          <p:cNvPr id="123" name="AutoShape 47"/>
          <p:cNvCxnSpPr>
            <a:cxnSpLocks noChangeShapeType="1"/>
          </p:cNvCxnSpPr>
          <p:nvPr/>
        </p:nvCxnSpPr>
        <p:spPr bwMode="auto">
          <a:xfrm rot="10800000">
            <a:off x="3810000" y="5029200"/>
            <a:ext cx="1755776" cy="457200"/>
          </a:xfrm>
          <a:prstGeom prst="curvedConnector3">
            <a:avLst>
              <a:gd name="adj1" fmla="val 50000"/>
            </a:avLst>
          </a:prstGeom>
          <a:noFill/>
          <a:ln w="15875">
            <a:solidFill>
              <a:srgbClr val="003367"/>
            </a:solidFill>
            <a:round/>
            <a:headEnd type="none" w="sm" len="sm"/>
            <a:tailEnd type="triangle" w="sm" len="sm"/>
          </a:ln>
          <a:extLst>
            <a:ext uri="{909E8E84-426E-40dd-AFC4-6F175D3DCCD1}">
              <a14:hiddenFill xmlns="" xmlns:a14="http://schemas.microsoft.com/office/drawing/2010/main">
                <a:noFill/>
              </a14:hiddenFill>
            </a:ext>
          </a:extLst>
        </p:spPr>
      </p:cxnSp>
      <p:grpSp>
        <p:nvGrpSpPr>
          <p:cNvPr id="124" name="Group 48"/>
          <p:cNvGrpSpPr>
            <a:grpSpLocks/>
          </p:cNvGrpSpPr>
          <p:nvPr/>
        </p:nvGrpSpPr>
        <p:grpSpPr bwMode="auto">
          <a:xfrm>
            <a:off x="4724400" y="3962400"/>
            <a:ext cx="228600" cy="609600"/>
            <a:chOff x="3360" y="1152"/>
            <a:chExt cx="144" cy="384"/>
          </a:xfrm>
        </p:grpSpPr>
        <p:grpSp>
          <p:nvGrpSpPr>
            <p:cNvPr id="125" name="Group 49"/>
            <p:cNvGrpSpPr>
              <a:grpSpLocks/>
            </p:cNvGrpSpPr>
            <p:nvPr/>
          </p:nvGrpSpPr>
          <p:grpSpPr bwMode="auto">
            <a:xfrm>
              <a:off x="3360" y="1152"/>
              <a:ext cx="144" cy="384"/>
              <a:chOff x="1296" y="1680"/>
              <a:chExt cx="144" cy="384"/>
            </a:xfrm>
          </p:grpSpPr>
          <p:sp>
            <p:nvSpPr>
              <p:cNvPr id="129" name="Rectangle 50"/>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30" name="Line 51"/>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1" name="Line 52"/>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26" name="Oval 53"/>
            <p:cNvSpPr>
              <a:spLocks noChangeArrowheads="1"/>
            </p:cNvSpPr>
            <p:nvPr/>
          </p:nvSpPr>
          <p:spPr bwMode="auto">
            <a:xfrm>
              <a:off x="3408" y="1200"/>
              <a:ext cx="48" cy="48"/>
            </a:xfrm>
            <a:prstGeom prst="ellipse">
              <a:avLst/>
            </a:prstGeom>
            <a:solidFill>
              <a:srgbClr val="00CCFF"/>
            </a:solidFill>
            <a:ln w="15875">
              <a:solidFill>
                <a:srgbClr val="00CCFF"/>
              </a:solidFill>
              <a:round/>
              <a:headEnd type="none" w="sm" len="sm"/>
              <a:tailEnd type="none" w="sm" len="sm"/>
            </a:ln>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27" name="Oval 54"/>
            <p:cNvSpPr>
              <a:spLocks noChangeArrowheads="1"/>
            </p:cNvSpPr>
            <p:nvPr/>
          </p:nvSpPr>
          <p:spPr bwMode="auto">
            <a:xfrm>
              <a:off x="3408" y="1312"/>
              <a:ext cx="48" cy="48"/>
            </a:xfrm>
            <a:prstGeom prst="ellipse">
              <a:avLst/>
            </a:prstGeom>
            <a:solidFill>
              <a:srgbClr val="0000FF"/>
            </a:solidFill>
            <a:ln w="15875">
              <a:solidFill>
                <a:srgbClr val="0000FF"/>
              </a:solidFill>
              <a:round/>
              <a:headEnd type="none" w="sm" len="sm"/>
              <a:tailEnd type="none" w="sm" len="sm"/>
            </a:ln>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
        <p:nvSpPr>
          <p:cNvPr id="132" name="Text Box 56"/>
          <p:cNvSpPr txBox="1">
            <a:spLocks noChangeArrowheads="1"/>
          </p:cNvSpPr>
          <p:nvPr/>
        </p:nvSpPr>
        <p:spPr bwMode="auto">
          <a:xfrm>
            <a:off x="3181350" y="5029200"/>
            <a:ext cx="12382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800" dirty="0">
                <a:solidFill>
                  <a:srgbClr val="000000"/>
                </a:solidFill>
                <a:latin typeface="+mn-lt"/>
              </a:rPr>
              <a:t>file </a:t>
            </a:r>
            <a:r>
              <a:rPr lang="en-US" sz="1800" dirty="0" err="1">
                <a:solidFill>
                  <a:srgbClr val="000000"/>
                </a:solidFill>
                <a:latin typeface="+mn-lt"/>
              </a:rPr>
              <a:t>inode</a:t>
            </a:r>
            <a:endParaRPr lang="en-US" sz="2000" dirty="0">
              <a:solidFill>
                <a:srgbClr val="000000"/>
              </a:solidFill>
              <a:latin typeface="+mn-lt"/>
            </a:endParaRPr>
          </a:p>
        </p:txBody>
      </p:sp>
      <p:grpSp>
        <p:nvGrpSpPr>
          <p:cNvPr id="134" name="Group 27"/>
          <p:cNvGrpSpPr>
            <a:grpSpLocks/>
          </p:cNvGrpSpPr>
          <p:nvPr/>
        </p:nvGrpSpPr>
        <p:grpSpPr bwMode="auto">
          <a:xfrm>
            <a:off x="6272213" y="4541838"/>
            <a:ext cx="738187" cy="792162"/>
            <a:chOff x="4239" y="1632"/>
            <a:chExt cx="465" cy="499"/>
          </a:xfrm>
        </p:grpSpPr>
        <p:grpSp>
          <p:nvGrpSpPr>
            <p:cNvPr id="135" name="Group 28"/>
            <p:cNvGrpSpPr>
              <a:grpSpLocks/>
            </p:cNvGrpSpPr>
            <p:nvPr/>
          </p:nvGrpSpPr>
          <p:grpSpPr bwMode="auto">
            <a:xfrm>
              <a:off x="4277" y="1632"/>
              <a:ext cx="384" cy="499"/>
              <a:chOff x="1296" y="1680"/>
              <a:chExt cx="144" cy="384"/>
            </a:xfrm>
          </p:grpSpPr>
          <p:sp>
            <p:nvSpPr>
              <p:cNvPr id="139" name="Rectangle 29"/>
              <p:cNvSpPr>
                <a:spLocks noChangeArrowheads="1"/>
              </p:cNvSpPr>
              <p:nvPr/>
            </p:nvSpPr>
            <p:spPr bwMode="auto">
              <a:xfrm>
                <a:off x="1296" y="1680"/>
                <a:ext cx="144" cy="384"/>
              </a:xfrm>
              <a:prstGeom prst="rect">
                <a:avLst/>
              </a:prstGeom>
              <a:solidFill>
                <a:srgbClr val="FFFFFF"/>
              </a:solidFill>
              <a:ln w="15875">
                <a:solidFill>
                  <a:srgbClr val="00CCFF"/>
                </a:solidFill>
                <a:miter lim="800000"/>
                <a:headEnd type="none" w="sm" len="sm"/>
                <a:tailEnd type="none" w="sm" len="sm"/>
              </a:ln>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40" name="Line 30"/>
              <p:cNvSpPr>
                <a:spLocks noChangeShapeType="1"/>
              </p:cNvSpPr>
              <p:nvPr/>
            </p:nvSpPr>
            <p:spPr bwMode="auto">
              <a:xfrm>
                <a:off x="1296" y="1808"/>
                <a:ext cx="144" cy="0"/>
              </a:xfrm>
              <a:prstGeom prst="line">
                <a:avLst/>
              </a:prstGeom>
              <a:noFill/>
              <a:ln w="15875">
                <a:solidFill>
                  <a:srgbClr val="00CCFF"/>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1" name="Line 31"/>
              <p:cNvSpPr>
                <a:spLocks noChangeShapeType="1"/>
              </p:cNvSpPr>
              <p:nvPr/>
            </p:nvSpPr>
            <p:spPr bwMode="auto">
              <a:xfrm>
                <a:off x="1296" y="1936"/>
                <a:ext cx="144" cy="0"/>
              </a:xfrm>
              <a:prstGeom prst="line">
                <a:avLst/>
              </a:prstGeom>
              <a:noFill/>
              <a:ln w="15875">
                <a:solidFill>
                  <a:srgbClr val="00CCFF"/>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36" name="Text Box 32"/>
            <p:cNvSpPr txBox="1">
              <a:spLocks noChangeArrowheads="1"/>
            </p:cNvSpPr>
            <p:nvPr/>
          </p:nvSpPr>
          <p:spPr bwMode="auto">
            <a:xfrm>
              <a:off x="4383" y="1782"/>
              <a:ext cx="164"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Times New Roman" charset="0"/>
                  <a:ea typeface="ＭＳ Ｐゴシック" charset="0"/>
                  <a:cs typeface="ＭＳ Ｐゴシック" charset="0"/>
                </a:rPr>
                <a:t>0</a:t>
              </a:r>
            </a:p>
          </p:txBody>
        </p:sp>
        <p:sp>
          <p:nvSpPr>
            <p:cNvPr id="137" name="Text Box 33"/>
            <p:cNvSpPr txBox="1">
              <a:spLocks noChangeArrowheads="1"/>
            </p:cNvSpPr>
            <p:nvPr/>
          </p:nvSpPr>
          <p:spPr bwMode="auto">
            <a:xfrm>
              <a:off x="4239" y="1638"/>
              <a:ext cx="455"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Times New Roman" charset="0"/>
                  <a:ea typeface="ＭＳ Ｐゴシック" charset="0"/>
                  <a:cs typeface="ＭＳ Ｐゴシック" charset="0"/>
                </a:rPr>
                <a:t>wind: 18</a:t>
              </a:r>
            </a:p>
          </p:txBody>
        </p:sp>
        <p:sp>
          <p:nvSpPr>
            <p:cNvPr id="138" name="Text Box 34"/>
            <p:cNvSpPr txBox="1">
              <a:spLocks noChangeArrowheads="1"/>
            </p:cNvSpPr>
            <p:nvPr/>
          </p:nvSpPr>
          <p:spPr bwMode="auto">
            <a:xfrm>
              <a:off x="4239" y="1945"/>
              <a:ext cx="465"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Times New Roman" charset="0"/>
                  <a:ea typeface="ＭＳ Ｐゴシック" charset="0"/>
                  <a:cs typeface="ＭＳ Ｐゴシック" charset="0"/>
                </a:rPr>
                <a:t>snow: 62</a:t>
              </a:r>
            </a:p>
          </p:txBody>
        </p:sp>
      </p:grpSp>
      <p:cxnSp>
        <p:nvCxnSpPr>
          <p:cNvPr id="142" name="AutoShape 35"/>
          <p:cNvCxnSpPr>
            <a:cxnSpLocks noChangeShapeType="1"/>
            <a:endCxn id="139" idx="0"/>
          </p:cNvCxnSpPr>
          <p:nvPr/>
        </p:nvCxnSpPr>
        <p:spPr bwMode="auto">
          <a:xfrm>
            <a:off x="4884738" y="4076700"/>
            <a:ext cx="1752600" cy="457200"/>
          </a:xfrm>
          <a:prstGeom prst="curvedConnector2">
            <a:avLst/>
          </a:prstGeom>
          <a:noFill/>
          <a:ln w="15875">
            <a:solidFill>
              <a:srgbClr val="003367"/>
            </a:solidFill>
            <a:round/>
            <a:headEnd type="none" w="sm" len="sm"/>
            <a:tailEnd type="triangle" w="sm" len="sm"/>
          </a:ln>
          <a:extLst>
            <a:ext uri="{909E8E84-426E-40dd-AFC4-6F175D3DCCD1}">
              <a14:hiddenFill xmlns="" xmlns:a14="http://schemas.microsoft.com/office/drawing/2010/main">
                <a:noFill/>
              </a14:hiddenFill>
            </a:ext>
          </a:extLst>
        </p:spPr>
      </p:cxnSp>
      <p:sp>
        <p:nvSpPr>
          <p:cNvPr id="155" name="Text Box 56"/>
          <p:cNvSpPr txBox="1">
            <a:spLocks noChangeArrowheads="1"/>
          </p:cNvSpPr>
          <p:nvPr/>
        </p:nvSpPr>
        <p:spPr bwMode="auto">
          <a:xfrm>
            <a:off x="4248150" y="4572000"/>
            <a:ext cx="12382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800" dirty="0" err="1">
                <a:solidFill>
                  <a:srgbClr val="000000"/>
                </a:solidFill>
                <a:latin typeface="+mn-lt"/>
              </a:rPr>
              <a:t>dir</a:t>
            </a:r>
            <a:r>
              <a:rPr lang="en-US" sz="1800" dirty="0">
                <a:solidFill>
                  <a:srgbClr val="000000"/>
                </a:solidFill>
                <a:latin typeface="+mn-lt"/>
              </a:rPr>
              <a:t> </a:t>
            </a:r>
            <a:r>
              <a:rPr lang="en-US" sz="1800" dirty="0" err="1">
                <a:solidFill>
                  <a:srgbClr val="000000"/>
                </a:solidFill>
                <a:latin typeface="+mn-lt"/>
              </a:rPr>
              <a:t>inode</a:t>
            </a:r>
            <a:endParaRPr lang="en-US" sz="2000" dirty="0">
              <a:solidFill>
                <a:srgbClr val="000000"/>
              </a:solidFill>
              <a:latin typeface="+mn-lt"/>
            </a:endParaRPr>
          </a:p>
        </p:txBody>
      </p:sp>
      <p:sp>
        <p:nvSpPr>
          <p:cNvPr id="156" name="Text Box 56"/>
          <p:cNvSpPr txBox="1">
            <a:spLocks noChangeArrowheads="1"/>
          </p:cNvSpPr>
          <p:nvPr/>
        </p:nvSpPr>
        <p:spPr bwMode="auto">
          <a:xfrm>
            <a:off x="6248400" y="5486400"/>
            <a:ext cx="12382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800" dirty="0" err="1">
                <a:solidFill>
                  <a:srgbClr val="000000"/>
                </a:solidFill>
                <a:latin typeface="+mn-lt"/>
              </a:rPr>
              <a:t>dir</a:t>
            </a:r>
            <a:r>
              <a:rPr lang="en-US" sz="1800" dirty="0">
                <a:solidFill>
                  <a:srgbClr val="000000"/>
                </a:solidFill>
                <a:latin typeface="+mn-lt"/>
              </a:rPr>
              <a:t> entries</a:t>
            </a:r>
            <a:endParaRPr lang="en-US" sz="2000" dirty="0">
              <a:solidFill>
                <a:srgbClr val="000000"/>
              </a:solidFill>
              <a:latin typeface="+mn-lt"/>
            </a:endParaRPr>
          </a:p>
        </p:txBody>
      </p:sp>
      <p:sp>
        <p:nvSpPr>
          <p:cNvPr id="157" name="Text Box 56"/>
          <p:cNvSpPr txBox="1">
            <a:spLocks noChangeArrowheads="1"/>
          </p:cNvSpPr>
          <p:nvPr/>
        </p:nvSpPr>
        <p:spPr bwMode="auto">
          <a:xfrm>
            <a:off x="1885950" y="5791200"/>
            <a:ext cx="12382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800" dirty="0">
                <a:solidFill>
                  <a:srgbClr val="000000"/>
                </a:solidFill>
                <a:latin typeface="+mn-lt"/>
              </a:rPr>
              <a:t>file blocks</a:t>
            </a:r>
            <a:endParaRPr lang="en-US" sz="2000" dirty="0">
              <a:solidFill>
                <a:srgbClr val="000000"/>
              </a:solidFill>
              <a:latin typeface="+mn-lt"/>
            </a:endParaRPr>
          </a:p>
        </p:txBody>
      </p:sp>
      <p:sp>
        <p:nvSpPr>
          <p:cNvPr id="44" name="Text Box 41">
            <a:extLst>
              <a:ext uri="{FF2B5EF4-FFF2-40B4-BE49-F238E27FC236}">
                <a16:creationId xmlns:a16="http://schemas.microsoft.com/office/drawing/2014/main" id="{BDC259FE-3B6B-6142-AD58-1EB9753DE549}"/>
              </a:ext>
            </a:extLst>
          </p:cNvPr>
          <p:cNvSpPr txBox="1">
            <a:spLocks noChangeArrowheads="1"/>
          </p:cNvSpPr>
          <p:nvPr/>
        </p:nvSpPr>
        <p:spPr bwMode="auto">
          <a:xfrm>
            <a:off x="4924425" y="3429000"/>
            <a:ext cx="1019175" cy="155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9600" b="1" i="0" u="none" strike="noStrike" kern="1200" cap="none" spc="0" normalizeH="0" baseline="0" noProof="0" dirty="0">
                <a:ln>
                  <a:noFill/>
                </a:ln>
                <a:solidFill>
                  <a:srgbClr val="CC0000"/>
                </a:solidFill>
                <a:effectLst/>
                <a:uLnTx/>
                <a:uFillTx/>
                <a:latin typeface="Arial" charset="0"/>
                <a:ea typeface="ＭＳ Ｐゴシック" charset="0"/>
              </a:rPr>
              <a:t>X</a:t>
            </a:r>
          </a:p>
        </p:txBody>
      </p:sp>
    </p:spTree>
    <p:extLst>
      <p:ext uri="{BB962C8B-B14F-4D97-AF65-F5344CB8AC3E}">
        <p14:creationId xmlns:p14="http://schemas.microsoft.com/office/powerpoint/2010/main" val="67047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sz="3200">
                <a:latin typeface="Arial" charset="0"/>
                <a:ea typeface="ＭＳ Ｐゴシック" charset="0"/>
                <a:cs typeface="Arial" charset="0"/>
              </a:rPr>
              <a:t>Disk write behavior (cartoon version)</a:t>
            </a:r>
          </a:p>
        </p:txBody>
      </p:sp>
      <p:sp>
        <p:nvSpPr>
          <p:cNvPr id="68610" name="Content Placeholder 2"/>
          <p:cNvSpPr>
            <a:spLocks noGrp="1"/>
          </p:cNvSpPr>
          <p:nvPr>
            <p:ph idx="1"/>
          </p:nvPr>
        </p:nvSpPr>
        <p:spPr/>
        <p:txBody>
          <a:bodyPr/>
          <a:lstStyle/>
          <a:p>
            <a:r>
              <a:rPr lang="en-US" dirty="0">
                <a:latin typeface="Arial" charset="0"/>
                <a:ea typeface="ＭＳ Ｐゴシック" charset="0"/>
                <a:cs typeface="Arial" charset="0"/>
              </a:rPr>
              <a:t>Disk may reorder pending writes.</a:t>
            </a:r>
          </a:p>
          <a:p>
            <a:pPr lvl="1"/>
            <a:r>
              <a:rPr lang="en-US" dirty="0">
                <a:latin typeface="Arial" charset="0"/>
                <a:ea typeface="ＭＳ Ｐゴシック" charset="0"/>
                <a:cs typeface="Arial" charset="0"/>
              </a:rPr>
              <a:t>Limited ordering support (“do X before Y”) called </a:t>
            </a:r>
            <a:r>
              <a:rPr lang="en-US" b="1" dirty="0">
                <a:latin typeface="Arial" charset="0"/>
                <a:ea typeface="ＭＳ Ｐゴシック" charset="0"/>
                <a:cs typeface="Arial" charset="0"/>
              </a:rPr>
              <a:t>barriers</a:t>
            </a:r>
            <a:r>
              <a:rPr lang="en-US" dirty="0">
                <a:latin typeface="Arial" charset="0"/>
                <a:ea typeface="ＭＳ Ｐゴシック" charset="0"/>
                <a:cs typeface="Arial" charset="0"/>
              </a:rPr>
              <a:t>.</a:t>
            </a:r>
          </a:p>
          <a:p>
            <a:pPr lvl="1"/>
            <a:r>
              <a:rPr lang="en-US" dirty="0">
                <a:latin typeface="Arial" charset="0"/>
                <a:ea typeface="ＭＳ Ｐゴシック" charset="0"/>
                <a:cs typeface="Arial" charset="0"/>
              </a:rPr>
              <a:t>Host software can enforce ordering by writing X </a:t>
            </a:r>
            <a:r>
              <a:rPr lang="en-US" b="1" dirty="0">
                <a:solidFill>
                  <a:srgbClr val="800000"/>
                </a:solidFill>
                <a:latin typeface="Arial" charset="0"/>
                <a:ea typeface="ＭＳ Ｐゴシック" charset="0"/>
                <a:cs typeface="Arial" charset="0"/>
              </a:rPr>
              <a:t>synchronously</a:t>
            </a:r>
            <a:r>
              <a:rPr lang="en-US" dirty="0">
                <a:latin typeface="Arial" charset="0"/>
                <a:ea typeface="ＭＳ Ｐゴシック" charset="0"/>
                <a:cs typeface="Arial" charset="0"/>
              </a:rPr>
              <a:t>: wait for write of X to complete before issuing Y.</a:t>
            </a:r>
          </a:p>
          <a:p>
            <a:r>
              <a:rPr lang="en-US" dirty="0">
                <a:latin typeface="Arial" charset="0"/>
                <a:ea typeface="ＭＳ Ｐゴシック" charset="0"/>
                <a:cs typeface="Arial" charset="0"/>
              </a:rPr>
              <a:t>Writes at </a:t>
            </a:r>
            <a:r>
              <a:rPr lang="en-US" b="1" dirty="0">
                <a:solidFill>
                  <a:srgbClr val="800000"/>
                </a:solidFill>
                <a:latin typeface="Arial" charset="0"/>
                <a:ea typeface="ＭＳ Ｐゴシック" charset="0"/>
                <a:cs typeface="Arial" charset="0"/>
              </a:rPr>
              <a:t>sector</a:t>
            </a:r>
            <a:r>
              <a:rPr lang="en-US" dirty="0">
                <a:latin typeface="Arial" charset="0"/>
                <a:ea typeface="ＭＳ Ｐゴシック" charset="0"/>
                <a:cs typeface="Arial" charset="0"/>
              </a:rPr>
              <a:t> grain are atomic (512 bytes?).</a:t>
            </a:r>
          </a:p>
          <a:p>
            <a:r>
              <a:rPr lang="en-US" dirty="0">
                <a:latin typeface="Arial" charset="0"/>
                <a:ea typeface="ＭＳ Ｐゴシック" charset="0"/>
                <a:cs typeface="Arial" charset="0"/>
              </a:rPr>
              <a:t>Writes of larger blocks may fail “in the middle”.</a:t>
            </a:r>
          </a:p>
          <a:p>
            <a:r>
              <a:rPr lang="en-US" dirty="0">
                <a:latin typeface="Arial" charset="0"/>
                <a:ea typeface="ＭＳ Ｐゴシック" charset="0"/>
                <a:cs typeface="Arial" charset="0"/>
              </a:rPr>
              <a:t>Disk may itself have a </a:t>
            </a:r>
            <a:r>
              <a:rPr lang="en-US" dirty="0" err="1">
                <a:latin typeface="Arial" charset="0"/>
                <a:ea typeface="ＭＳ Ｐゴシック" charset="0"/>
                <a:cs typeface="Arial" charset="0"/>
              </a:rPr>
              <a:t>writeback</a:t>
            </a:r>
            <a:r>
              <a:rPr lang="en-US" dirty="0">
                <a:latin typeface="Arial" charset="0"/>
                <a:ea typeface="ＭＳ Ｐゴシック" charset="0"/>
                <a:cs typeface="Arial" charset="0"/>
              </a:rPr>
              <a:t> cache.</a:t>
            </a:r>
          </a:p>
          <a:p>
            <a:pPr lvl="1"/>
            <a:r>
              <a:rPr lang="en-US" dirty="0">
                <a:latin typeface="Arial" charset="0"/>
                <a:ea typeface="ＭＳ Ｐゴシック" charset="0"/>
                <a:cs typeface="Arial" charset="0"/>
              </a:rPr>
              <a:t>Even “complete” writes may be lost.</a:t>
            </a:r>
          </a:p>
          <a:p>
            <a:pPr lvl="1"/>
            <a:r>
              <a:rPr lang="en-US" dirty="0">
                <a:latin typeface="Arial" charset="0"/>
                <a:ea typeface="ＭＳ Ｐゴシック" charset="0"/>
                <a:cs typeface="Arial" charset="0"/>
              </a:rPr>
              <a:t>(The cache can be disabled.)</a:t>
            </a:r>
          </a:p>
        </p:txBody>
      </p:sp>
      <p:grpSp>
        <p:nvGrpSpPr>
          <p:cNvPr id="68611" name="Group 72"/>
          <p:cNvGrpSpPr>
            <a:grpSpLocks/>
          </p:cNvGrpSpPr>
          <p:nvPr/>
        </p:nvGrpSpPr>
        <p:grpSpPr bwMode="auto">
          <a:xfrm>
            <a:off x="5105400" y="4800600"/>
            <a:ext cx="3275013" cy="1639888"/>
            <a:chOff x="883" y="1284"/>
            <a:chExt cx="1184" cy="592"/>
          </a:xfrm>
        </p:grpSpPr>
        <p:sp useBgFill="1">
          <p:nvSpPr>
            <p:cNvPr id="68612" name="Oval 73"/>
            <p:cNvSpPr>
              <a:spLocks noChangeArrowheads="1"/>
            </p:cNvSpPr>
            <p:nvPr/>
          </p:nvSpPr>
          <p:spPr bwMode="auto">
            <a:xfrm>
              <a:off x="1284" y="1636"/>
              <a:ext cx="783" cy="240"/>
            </a:xfrm>
            <a:prstGeom prst="ellipse">
              <a:avLst/>
            </a:prstGeom>
            <a:ln w="25400">
              <a:solidFill>
                <a:srgbClr val="000000"/>
              </a:solidFill>
              <a:round/>
              <a:headEnd/>
              <a:tailEnd/>
            </a:ln>
          </p:spPr>
          <p:txBody>
            <a:bodyPr wrap="none" anchor="ctr"/>
            <a:lstStyle/>
            <a:p>
              <a:pPr defTabSz="914400"/>
              <a:endParaRPr lang="en-US" sz="1800">
                <a:solidFill>
                  <a:srgbClr val="000000"/>
                </a:solidFill>
              </a:endParaRPr>
            </a:p>
          </p:txBody>
        </p:sp>
        <p:sp>
          <p:nvSpPr>
            <p:cNvPr id="68613" name="Oval 74"/>
            <p:cNvSpPr>
              <a:spLocks noChangeArrowheads="1"/>
            </p:cNvSpPr>
            <p:nvPr/>
          </p:nvSpPr>
          <p:spPr bwMode="auto">
            <a:xfrm>
              <a:off x="1403" y="1669"/>
              <a:ext cx="503" cy="137"/>
            </a:xfrm>
            <a:prstGeom prst="ellipse">
              <a:avLst/>
            </a:prstGeom>
            <a:noFill/>
            <a:ln w="12700">
              <a:solidFill>
                <a:srgbClr val="FC0128"/>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914400"/>
              <a:endParaRPr lang="en-US" sz="1800">
                <a:solidFill>
                  <a:srgbClr val="000000"/>
                </a:solidFill>
              </a:endParaRPr>
            </a:p>
          </p:txBody>
        </p:sp>
        <p:sp useBgFill="1">
          <p:nvSpPr>
            <p:cNvPr id="68614" name="Oval 75"/>
            <p:cNvSpPr>
              <a:spLocks noChangeArrowheads="1"/>
            </p:cNvSpPr>
            <p:nvPr/>
          </p:nvSpPr>
          <p:spPr bwMode="auto">
            <a:xfrm>
              <a:off x="1284" y="1492"/>
              <a:ext cx="783" cy="240"/>
            </a:xfrm>
            <a:prstGeom prst="ellipse">
              <a:avLst/>
            </a:prstGeom>
            <a:ln w="25400">
              <a:solidFill>
                <a:srgbClr val="000000"/>
              </a:solidFill>
              <a:round/>
              <a:headEnd/>
              <a:tailEnd/>
            </a:ln>
          </p:spPr>
          <p:txBody>
            <a:bodyPr wrap="none" anchor="ctr"/>
            <a:lstStyle/>
            <a:p>
              <a:pPr defTabSz="914400"/>
              <a:endParaRPr lang="en-US" sz="1800">
                <a:solidFill>
                  <a:srgbClr val="000000"/>
                </a:solidFill>
              </a:endParaRPr>
            </a:p>
          </p:txBody>
        </p:sp>
        <p:sp useBgFill="1">
          <p:nvSpPr>
            <p:cNvPr id="68615" name="Oval 76"/>
            <p:cNvSpPr>
              <a:spLocks noChangeArrowheads="1"/>
            </p:cNvSpPr>
            <p:nvPr/>
          </p:nvSpPr>
          <p:spPr bwMode="auto">
            <a:xfrm>
              <a:off x="1267" y="1380"/>
              <a:ext cx="783" cy="240"/>
            </a:xfrm>
            <a:prstGeom prst="ellipse">
              <a:avLst/>
            </a:prstGeom>
            <a:ln w="25400">
              <a:solidFill>
                <a:srgbClr val="000000"/>
              </a:solidFill>
              <a:round/>
              <a:headEnd/>
              <a:tailEnd/>
            </a:ln>
          </p:spPr>
          <p:txBody>
            <a:bodyPr wrap="none" anchor="ctr"/>
            <a:lstStyle/>
            <a:p>
              <a:pPr defTabSz="914400"/>
              <a:endParaRPr lang="en-US" sz="1800">
                <a:solidFill>
                  <a:srgbClr val="000000"/>
                </a:solidFill>
              </a:endParaRPr>
            </a:p>
          </p:txBody>
        </p:sp>
        <p:sp useBgFill="1">
          <p:nvSpPr>
            <p:cNvPr id="68616" name="Oval 77"/>
            <p:cNvSpPr>
              <a:spLocks noChangeArrowheads="1"/>
            </p:cNvSpPr>
            <p:nvPr/>
          </p:nvSpPr>
          <p:spPr bwMode="auto">
            <a:xfrm>
              <a:off x="1267" y="1284"/>
              <a:ext cx="783" cy="240"/>
            </a:xfrm>
            <a:prstGeom prst="ellipse">
              <a:avLst/>
            </a:prstGeom>
            <a:ln w="25400">
              <a:solidFill>
                <a:srgbClr val="000000"/>
              </a:solidFill>
              <a:round/>
              <a:headEnd/>
              <a:tailEnd/>
            </a:ln>
          </p:spPr>
          <p:txBody>
            <a:bodyPr wrap="none" anchor="ctr"/>
            <a:lstStyle/>
            <a:p>
              <a:pPr defTabSz="914400"/>
              <a:endParaRPr lang="en-US" sz="1800">
                <a:solidFill>
                  <a:srgbClr val="000000"/>
                </a:solidFill>
              </a:endParaRPr>
            </a:p>
          </p:txBody>
        </p:sp>
        <p:sp>
          <p:nvSpPr>
            <p:cNvPr id="10" name="Line 78"/>
            <p:cNvSpPr>
              <a:spLocks noChangeShapeType="1"/>
            </p:cNvSpPr>
            <p:nvPr/>
          </p:nvSpPr>
          <p:spPr bwMode="auto">
            <a:xfrm>
              <a:off x="1643" y="1388"/>
              <a:ext cx="166" cy="127"/>
            </a:xfrm>
            <a:prstGeom prst="line">
              <a:avLst/>
            </a:prstGeom>
            <a:noFill/>
            <a:ln w="12700">
              <a:solidFill>
                <a:srgbClr val="618FFD"/>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1" name="Line 79"/>
            <p:cNvSpPr>
              <a:spLocks noChangeShapeType="1"/>
            </p:cNvSpPr>
            <p:nvPr/>
          </p:nvSpPr>
          <p:spPr bwMode="auto">
            <a:xfrm>
              <a:off x="1627" y="1372"/>
              <a:ext cx="389" cy="64"/>
            </a:xfrm>
            <a:prstGeom prst="line">
              <a:avLst/>
            </a:prstGeom>
            <a:noFill/>
            <a:ln w="12700">
              <a:solidFill>
                <a:srgbClr val="618FFD"/>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68619" name="Oval 80"/>
            <p:cNvSpPr>
              <a:spLocks noChangeArrowheads="1"/>
            </p:cNvSpPr>
            <p:nvPr/>
          </p:nvSpPr>
          <p:spPr bwMode="auto">
            <a:xfrm>
              <a:off x="1406" y="1335"/>
              <a:ext cx="505" cy="137"/>
            </a:xfrm>
            <a:prstGeom prst="ellipse">
              <a:avLst/>
            </a:prstGeom>
            <a:noFill/>
            <a:ln w="12700">
              <a:solidFill>
                <a:srgbClr val="FC0128"/>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914400"/>
              <a:endParaRPr lang="en-US" sz="1800">
                <a:solidFill>
                  <a:srgbClr val="000000"/>
                </a:solidFill>
              </a:endParaRPr>
            </a:p>
          </p:txBody>
        </p:sp>
        <p:sp>
          <p:nvSpPr>
            <p:cNvPr id="13" name="Line 81"/>
            <p:cNvSpPr>
              <a:spLocks noChangeShapeType="1"/>
            </p:cNvSpPr>
            <p:nvPr/>
          </p:nvSpPr>
          <p:spPr bwMode="auto">
            <a:xfrm>
              <a:off x="1411" y="1403"/>
              <a:ext cx="0" cy="341"/>
            </a:xfrm>
            <a:prstGeom prst="line">
              <a:avLst/>
            </a:prstGeom>
            <a:noFill/>
            <a:ln w="12700">
              <a:solidFill>
                <a:srgbClr val="FC0128"/>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4" name="Line 82"/>
            <p:cNvSpPr>
              <a:spLocks noChangeShapeType="1"/>
            </p:cNvSpPr>
            <p:nvPr/>
          </p:nvSpPr>
          <p:spPr bwMode="auto">
            <a:xfrm>
              <a:off x="1915" y="1396"/>
              <a:ext cx="0" cy="359"/>
            </a:xfrm>
            <a:prstGeom prst="line">
              <a:avLst/>
            </a:prstGeom>
            <a:noFill/>
            <a:ln w="12700">
              <a:solidFill>
                <a:srgbClr val="FC0128"/>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5" name="Line 83"/>
            <p:cNvSpPr>
              <a:spLocks noChangeShapeType="1"/>
            </p:cNvSpPr>
            <p:nvPr/>
          </p:nvSpPr>
          <p:spPr bwMode="auto">
            <a:xfrm>
              <a:off x="1140" y="1357"/>
              <a:ext cx="0" cy="415"/>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6" name="Line 84"/>
            <p:cNvSpPr>
              <a:spLocks noChangeShapeType="1"/>
            </p:cNvSpPr>
            <p:nvPr/>
          </p:nvSpPr>
          <p:spPr bwMode="auto">
            <a:xfrm>
              <a:off x="1123" y="1357"/>
              <a:ext cx="263"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7" name="Line 85"/>
            <p:cNvSpPr>
              <a:spLocks noChangeShapeType="1"/>
            </p:cNvSpPr>
            <p:nvPr/>
          </p:nvSpPr>
          <p:spPr bwMode="auto">
            <a:xfrm>
              <a:off x="1140" y="1532"/>
              <a:ext cx="199"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8" name="Line 86"/>
            <p:cNvSpPr>
              <a:spLocks noChangeShapeType="1"/>
            </p:cNvSpPr>
            <p:nvPr/>
          </p:nvSpPr>
          <p:spPr bwMode="auto">
            <a:xfrm>
              <a:off x="1140" y="1653"/>
              <a:ext cx="240"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9" name="Line 87"/>
            <p:cNvSpPr>
              <a:spLocks noChangeShapeType="1"/>
            </p:cNvSpPr>
            <p:nvPr/>
          </p:nvSpPr>
          <p:spPr bwMode="auto">
            <a:xfrm>
              <a:off x="1140" y="1788"/>
              <a:ext cx="247"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20" name="Line 88"/>
            <p:cNvSpPr>
              <a:spLocks noChangeShapeType="1"/>
            </p:cNvSpPr>
            <p:nvPr/>
          </p:nvSpPr>
          <p:spPr bwMode="auto">
            <a:xfrm flipH="1">
              <a:off x="883" y="1597"/>
              <a:ext cx="257"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grpSp>
    </p:spTree>
    <p:extLst>
      <p:ext uri="{BB962C8B-B14F-4D97-AF65-F5344CB8AC3E}">
        <p14:creationId xmlns:p14="http://schemas.microsoft.com/office/powerpoint/2010/main" val="1798477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sz="3200" dirty="0">
                <a:latin typeface="Arial" charset="0"/>
                <a:ea typeface="ＭＳ Ｐゴシック" charset="0"/>
                <a:cs typeface="Arial" charset="0"/>
              </a:rPr>
              <a:t>Atomic updates: the recovery problem</a:t>
            </a:r>
          </a:p>
        </p:txBody>
      </p:sp>
      <p:sp>
        <p:nvSpPr>
          <p:cNvPr id="65538" name="Rectangle 3"/>
          <p:cNvSpPr>
            <a:spLocks noGrp="1" noChangeArrowheads="1"/>
          </p:cNvSpPr>
          <p:nvPr>
            <p:ph type="body" idx="1"/>
          </p:nvPr>
        </p:nvSpPr>
        <p:spPr>
          <a:xfrm>
            <a:off x="381000" y="1447800"/>
            <a:ext cx="8534400" cy="4953000"/>
          </a:xfrm>
        </p:spPr>
        <p:txBody>
          <a:bodyPr/>
          <a:lstStyle/>
          <a:p>
            <a:pPr marL="0" indent="0" eaLnBrk="1" hangingPunct="1">
              <a:lnSpc>
                <a:spcPct val="90000"/>
              </a:lnSpc>
              <a:buNone/>
            </a:pPr>
            <a:r>
              <a:rPr lang="en-US" altLang="ja-JP" sz="2000" dirty="0">
                <a:latin typeface="Arial" charset="0"/>
                <a:ea typeface="ＭＳ Ｐゴシック" charset="0"/>
                <a:cs typeface="Arial" charset="0"/>
              </a:rPr>
              <a:t>The safe metadata update problem in file systems is a simplified form of the </a:t>
            </a:r>
            <a:r>
              <a:rPr lang="en-US" altLang="ja-JP" sz="2000" b="1" dirty="0">
                <a:latin typeface="Arial" charset="0"/>
                <a:ea typeface="ＭＳ Ｐゴシック" charset="0"/>
                <a:cs typeface="Arial" charset="0"/>
              </a:rPr>
              <a:t>atomic update and recovery problem </a:t>
            </a:r>
            <a:r>
              <a:rPr lang="en-US" altLang="ja-JP" sz="2000" dirty="0">
                <a:latin typeface="Arial" charset="0"/>
                <a:ea typeface="ＭＳ Ｐゴシック" charset="0"/>
                <a:cs typeface="Arial" charset="0"/>
              </a:rPr>
              <a:t>for databases.</a:t>
            </a:r>
          </a:p>
          <a:p>
            <a:pPr eaLnBrk="1" hangingPunct="1">
              <a:lnSpc>
                <a:spcPct val="90000"/>
              </a:lnSpc>
            </a:pPr>
            <a:r>
              <a:rPr lang="en-US" altLang="ja-JP" sz="1800" dirty="0">
                <a:latin typeface="Arial" charset="0"/>
                <a:ea typeface="ＭＳ Ｐゴシック" charset="0"/>
                <a:cs typeface="Arial" charset="0"/>
              </a:rPr>
              <a:t>We want to make a group of related updates to a complex linked data structure, e.g., to create a new file.  The updates could be all over the disk.</a:t>
            </a:r>
          </a:p>
          <a:p>
            <a:pPr eaLnBrk="1" hangingPunct="1">
              <a:lnSpc>
                <a:spcPct val="90000"/>
              </a:lnSpc>
            </a:pPr>
            <a:r>
              <a:rPr lang="en-US" altLang="ja-JP" sz="1800" dirty="0">
                <a:latin typeface="Arial" charset="0"/>
                <a:ea typeface="ＭＳ Ｐゴシック" charset="0"/>
                <a:cs typeface="Arial" charset="0"/>
              </a:rPr>
              <a:t>But we could crash at any time, e.g., in the middle of the group of updates.</a:t>
            </a:r>
          </a:p>
          <a:p>
            <a:pPr eaLnBrk="1" hangingPunct="1">
              <a:lnSpc>
                <a:spcPct val="90000"/>
              </a:lnSpc>
            </a:pPr>
            <a:r>
              <a:rPr lang="en-US" altLang="ja-JP" sz="1800" dirty="0">
                <a:latin typeface="Arial" charset="0"/>
                <a:ea typeface="ＭＳ Ｐゴシック" charset="0"/>
                <a:cs typeface="Arial" charset="0"/>
              </a:rPr>
              <a:t>We need some way to do </a:t>
            </a:r>
            <a:r>
              <a:rPr lang="en-US" altLang="ja-JP" sz="1800" b="1" dirty="0">
                <a:solidFill>
                  <a:srgbClr val="800000"/>
                </a:solidFill>
                <a:latin typeface="Arial" charset="0"/>
                <a:ea typeface="ＭＳ Ｐゴシック" charset="0"/>
                <a:cs typeface="Arial" charset="0"/>
              </a:rPr>
              <a:t>atomic commit</a:t>
            </a:r>
            <a:r>
              <a:rPr lang="en-US" altLang="ja-JP" sz="1800" dirty="0">
                <a:latin typeface="Arial" charset="0"/>
                <a:ea typeface="ＭＳ Ｐゴシック" charset="0"/>
                <a:cs typeface="Arial" charset="0"/>
              </a:rPr>
              <a:t>: either all of the updates in each group complete, or none of them do.  And we want it to be fast.</a:t>
            </a:r>
          </a:p>
          <a:p>
            <a:pPr eaLnBrk="1" hangingPunct="1">
              <a:lnSpc>
                <a:spcPct val="90000"/>
              </a:lnSpc>
            </a:pPr>
            <a:r>
              <a:rPr lang="en-US" altLang="ja-JP" sz="1800" dirty="0">
                <a:latin typeface="Arial" charset="0"/>
                <a:ea typeface="ＭＳ Ｐゴシック" charset="0"/>
                <a:cs typeface="Arial" charset="0"/>
              </a:rPr>
              <a:t>The concern is similar to concurrency control: we don’t want software to “see” an inconsistent state that violates structural invariants.</a:t>
            </a:r>
          </a:p>
          <a:p>
            <a:pPr lvl="1" eaLnBrk="1" hangingPunct="1">
              <a:lnSpc>
                <a:spcPct val="90000"/>
              </a:lnSpc>
            </a:pPr>
            <a:endParaRPr lang="en-US" altLang="ja-JP" dirty="0">
              <a:latin typeface="Arial" charset="0"/>
              <a:ea typeface="ＭＳ Ｐゴシック" charset="0"/>
              <a:cs typeface="Arial" charset="0"/>
            </a:endParaRPr>
          </a:p>
        </p:txBody>
      </p:sp>
      <p:grpSp>
        <p:nvGrpSpPr>
          <p:cNvPr id="43" name="Group 19"/>
          <p:cNvGrpSpPr>
            <a:grpSpLocks/>
          </p:cNvGrpSpPr>
          <p:nvPr/>
        </p:nvGrpSpPr>
        <p:grpSpPr bwMode="auto">
          <a:xfrm>
            <a:off x="5695950" y="5791200"/>
            <a:ext cx="658813" cy="803275"/>
            <a:chOff x="3550" y="1798"/>
            <a:chExt cx="415" cy="506"/>
          </a:xfrm>
        </p:grpSpPr>
        <p:grpSp>
          <p:nvGrpSpPr>
            <p:cNvPr id="44" name="Group 20"/>
            <p:cNvGrpSpPr>
              <a:grpSpLocks/>
            </p:cNvGrpSpPr>
            <p:nvPr/>
          </p:nvGrpSpPr>
          <p:grpSpPr bwMode="auto">
            <a:xfrm>
              <a:off x="3552" y="1805"/>
              <a:ext cx="384" cy="499"/>
              <a:chOff x="1296" y="1680"/>
              <a:chExt cx="144" cy="384"/>
            </a:xfrm>
          </p:grpSpPr>
          <p:sp>
            <p:nvSpPr>
              <p:cNvPr id="48" name="Rectangle 21"/>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defTabSz="914400" fontAlgn="auto">
                  <a:spcBef>
                    <a:spcPts val="0"/>
                  </a:spcBef>
                  <a:spcAft>
                    <a:spcPts val="0"/>
                  </a:spcAft>
                </a:pPr>
                <a:endParaRPr lang="en-US" sz="1800" kern="0">
                  <a:solidFill>
                    <a:srgbClr val="000000"/>
                  </a:solidFill>
                </a:endParaRPr>
              </a:p>
            </p:txBody>
          </p:sp>
          <p:sp>
            <p:nvSpPr>
              <p:cNvPr id="49" name="Line 22"/>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pPr defTabSz="914400" fontAlgn="auto">
                  <a:spcBef>
                    <a:spcPts val="0"/>
                  </a:spcBef>
                  <a:spcAft>
                    <a:spcPts val="0"/>
                  </a:spcAft>
                </a:pPr>
                <a:endParaRPr lang="en-US" sz="1800" kern="0">
                  <a:solidFill>
                    <a:sysClr val="windowText" lastClr="000000"/>
                  </a:solidFill>
                </a:endParaRPr>
              </a:p>
            </p:txBody>
          </p:sp>
          <p:sp>
            <p:nvSpPr>
              <p:cNvPr id="50" name="Line 23"/>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pPr defTabSz="914400" fontAlgn="auto">
                  <a:spcBef>
                    <a:spcPts val="0"/>
                  </a:spcBef>
                  <a:spcAft>
                    <a:spcPts val="0"/>
                  </a:spcAft>
                </a:pPr>
                <a:endParaRPr lang="en-US" sz="1800" kern="0">
                  <a:solidFill>
                    <a:sysClr val="windowText" lastClr="000000"/>
                  </a:solidFill>
                </a:endParaRPr>
              </a:p>
            </p:txBody>
          </p:sp>
        </p:grpSp>
        <p:sp>
          <p:nvSpPr>
            <p:cNvPr id="45" name="Text Box 24"/>
            <p:cNvSpPr txBox="1">
              <a:spLocks noChangeArrowheads="1"/>
            </p:cNvSpPr>
            <p:nvPr/>
          </p:nvSpPr>
          <p:spPr bwMode="auto">
            <a:xfrm>
              <a:off x="3658" y="1798"/>
              <a:ext cx="164"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auto">
                <a:spcBef>
                  <a:spcPts val="0"/>
                </a:spcBef>
                <a:spcAft>
                  <a:spcPts val="0"/>
                </a:spcAft>
              </a:pPr>
              <a:r>
                <a:rPr lang="en-US" sz="1200" kern="0">
                  <a:solidFill>
                    <a:srgbClr val="000000"/>
                  </a:solidFill>
                  <a:latin typeface="Times New Roman" charset="0"/>
                </a:rPr>
                <a:t>0</a:t>
              </a:r>
            </a:p>
          </p:txBody>
        </p:sp>
        <p:sp>
          <p:nvSpPr>
            <p:cNvPr id="46" name="Text Box 25"/>
            <p:cNvSpPr txBox="1">
              <a:spLocks noChangeArrowheads="1"/>
            </p:cNvSpPr>
            <p:nvPr/>
          </p:nvSpPr>
          <p:spPr bwMode="auto">
            <a:xfrm>
              <a:off x="3552" y="1971"/>
              <a:ext cx="413"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auto">
                <a:spcBef>
                  <a:spcPts val="0"/>
                </a:spcBef>
                <a:spcAft>
                  <a:spcPts val="0"/>
                </a:spcAft>
              </a:pPr>
              <a:r>
                <a:rPr lang="en-US" sz="1200" kern="0">
                  <a:solidFill>
                    <a:srgbClr val="000000"/>
                  </a:solidFill>
                  <a:latin typeface="Times New Roman" charset="0"/>
                </a:rPr>
                <a:t>rain: 32</a:t>
              </a:r>
            </a:p>
          </p:txBody>
        </p:sp>
        <p:sp>
          <p:nvSpPr>
            <p:cNvPr id="47" name="Text Box 26"/>
            <p:cNvSpPr txBox="1">
              <a:spLocks noChangeArrowheads="1"/>
            </p:cNvSpPr>
            <p:nvPr/>
          </p:nvSpPr>
          <p:spPr bwMode="auto">
            <a:xfrm>
              <a:off x="3550" y="2131"/>
              <a:ext cx="408"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auto">
                <a:spcBef>
                  <a:spcPts val="0"/>
                </a:spcBef>
                <a:spcAft>
                  <a:spcPts val="0"/>
                </a:spcAft>
              </a:pPr>
              <a:r>
                <a:rPr lang="en-US" sz="1200" kern="0">
                  <a:solidFill>
                    <a:srgbClr val="000000"/>
                  </a:solidFill>
                  <a:latin typeface="Times New Roman" charset="0"/>
                </a:rPr>
                <a:t>hail: 48</a:t>
              </a:r>
            </a:p>
          </p:txBody>
        </p:sp>
      </p:grpSp>
      <p:cxnSp>
        <p:nvCxnSpPr>
          <p:cNvPr id="51" name="AutoShape 36"/>
          <p:cNvCxnSpPr>
            <a:cxnSpLocks noChangeShapeType="1"/>
            <a:stCxn id="66" idx="6"/>
            <a:endCxn id="45" idx="0"/>
          </p:cNvCxnSpPr>
          <p:nvPr/>
        </p:nvCxnSpPr>
        <p:spPr bwMode="auto">
          <a:xfrm>
            <a:off x="5448300" y="5092700"/>
            <a:ext cx="549275" cy="698500"/>
          </a:xfrm>
          <a:prstGeom prst="curvedConnector2">
            <a:avLst/>
          </a:prstGeom>
          <a:noFill/>
          <a:ln w="15875">
            <a:solidFill>
              <a:srgbClr val="003367"/>
            </a:solidFill>
            <a:round/>
            <a:headEnd type="none" w="sm" len="sm"/>
            <a:tailEnd type="triangle" w="sm" len="sm"/>
          </a:ln>
          <a:extLst>
            <a:ext uri="{909E8E84-426E-40dd-AFC4-6F175D3DCCD1}">
              <a14:hiddenFill xmlns="" xmlns:a14="http://schemas.microsoft.com/office/drawing/2010/main">
                <a:noFill/>
              </a14:hiddenFill>
            </a:ext>
          </a:extLst>
        </p:spPr>
      </p:cxnSp>
      <p:grpSp>
        <p:nvGrpSpPr>
          <p:cNvPr id="52" name="Group 37"/>
          <p:cNvGrpSpPr>
            <a:grpSpLocks/>
          </p:cNvGrpSpPr>
          <p:nvPr/>
        </p:nvGrpSpPr>
        <p:grpSpPr bwMode="auto">
          <a:xfrm>
            <a:off x="3695700" y="5086350"/>
            <a:ext cx="228600" cy="609600"/>
            <a:chOff x="1296" y="1680"/>
            <a:chExt cx="144" cy="384"/>
          </a:xfrm>
        </p:grpSpPr>
        <p:sp>
          <p:nvSpPr>
            <p:cNvPr id="53" name="Rectangle 38"/>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defTabSz="914400" fontAlgn="auto">
                <a:spcBef>
                  <a:spcPts val="0"/>
                </a:spcBef>
                <a:spcAft>
                  <a:spcPts val="0"/>
                </a:spcAft>
              </a:pPr>
              <a:endParaRPr lang="en-US" sz="1800" kern="0">
                <a:solidFill>
                  <a:srgbClr val="000000"/>
                </a:solidFill>
              </a:endParaRPr>
            </a:p>
          </p:txBody>
        </p:sp>
        <p:sp>
          <p:nvSpPr>
            <p:cNvPr id="54" name="Line 39"/>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pPr defTabSz="914400" fontAlgn="auto">
                <a:spcBef>
                  <a:spcPts val="0"/>
                </a:spcBef>
                <a:spcAft>
                  <a:spcPts val="0"/>
                </a:spcAft>
              </a:pPr>
              <a:endParaRPr lang="en-US" sz="1800" kern="0">
                <a:solidFill>
                  <a:sysClr val="windowText" lastClr="000000"/>
                </a:solidFill>
              </a:endParaRPr>
            </a:p>
          </p:txBody>
        </p:sp>
        <p:sp>
          <p:nvSpPr>
            <p:cNvPr id="55" name="Line 40"/>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pPr defTabSz="914400" fontAlgn="auto">
                <a:spcBef>
                  <a:spcPts val="0"/>
                </a:spcBef>
                <a:spcAft>
                  <a:spcPts val="0"/>
                </a:spcAft>
              </a:pPr>
              <a:endParaRPr lang="en-US" sz="1800" kern="0">
                <a:solidFill>
                  <a:sysClr val="windowText" lastClr="000000"/>
                </a:solidFill>
              </a:endParaRPr>
            </a:p>
          </p:txBody>
        </p:sp>
      </p:grpSp>
      <p:sp>
        <p:nvSpPr>
          <p:cNvPr id="56" name="Oval 41"/>
          <p:cNvSpPr>
            <a:spLocks noChangeArrowheads="1"/>
          </p:cNvSpPr>
          <p:nvPr/>
        </p:nvSpPr>
        <p:spPr bwMode="auto">
          <a:xfrm>
            <a:off x="3771900" y="5162550"/>
            <a:ext cx="76200" cy="76200"/>
          </a:xfrm>
          <a:prstGeom prst="ellipse">
            <a:avLst/>
          </a:prstGeom>
          <a:solidFill>
            <a:srgbClr val="CC99FF"/>
          </a:solidFill>
          <a:ln w="15875">
            <a:solidFill>
              <a:srgbClr val="CC99FF"/>
            </a:solidFill>
            <a:round/>
            <a:headEnd type="none" w="sm" len="sm"/>
            <a:tailEnd type="none" w="sm" len="sm"/>
          </a:ln>
        </p:spPr>
        <p:txBody>
          <a:bodyPr wrap="none" anchor="ctr">
            <a:spAutoFit/>
          </a:bodyPr>
          <a:lstStyle/>
          <a:p>
            <a:pPr defTabSz="914400" fontAlgn="auto">
              <a:spcBef>
                <a:spcPts val="0"/>
              </a:spcBef>
              <a:spcAft>
                <a:spcPts val="0"/>
              </a:spcAft>
            </a:pPr>
            <a:endParaRPr lang="en-US" sz="1800" kern="0">
              <a:solidFill>
                <a:srgbClr val="000000"/>
              </a:solidFill>
            </a:endParaRPr>
          </a:p>
        </p:txBody>
      </p:sp>
      <p:sp>
        <p:nvSpPr>
          <p:cNvPr id="57" name="Oval 42"/>
          <p:cNvSpPr>
            <a:spLocks noChangeArrowheads="1"/>
          </p:cNvSpPr>
          <p:nvPr/>
        </p:nvSpPr>
        <p:spPr bwMode="auto">
          <a:xfrm>
            <a:off x="3771900" y="5340350"/>
            <a:ext cx="76200" cy="76200"/>
          </a:xfrm>
          <a:prstGeom prst="ellipse">
            <a:avLst/>
          </a:prstGeom>
          <a:solidFill>
            <a:srgbClr val="666699"/>
          </a:solidFill>
          <a:ln w="15875">
            <a:solidFill>
              <a:srgbClr val="666699"/>
            </a:solidFill>
            <a:round/>
            <a:headEnd type="none" w="sm" len="sm"/>
            <a:tailEnd type="none" w="sm" len="sm"/>
          </a:ln>
        </p:spPr>
        <p:txBody>
          <a:bodyPr wrap="none" anchor="ctr">
            <a:spAutoFit/>
          </a:bodyPr>
          <a:lstStyle/>
          <a:p>
            <a:pPr defTabSz="914400" fontAlgn="auto">
              <a:spcBef>
                <a:spcPts val="0"/>
              </a:spcBef>
              <a:spcAft>
                <a:spcPts val="0"/>
              </a:spcAft>
            </a:pPr>
            <a:endParaRPr lang="en-US" sz="1800" kern="0">
              <a:solidFill>
                <a:srgbClr val="000000"/>
              </a:solidFill>
            </a:endParaRPr>
          </a:p>
        </p:txBody>
      </p:sp>
      <p:sp>
        <p:nvSpPr>
          <p:cNvPr id="58" name="Text Box 43"/>
          <p:cNvSpPr txBox="1">
            <a:spLocks noChangeArrowheads="1"/>
          </p:cNvSpPr>
          <p:nvPr/>
        </p:nvSpPr>
        <p:spPr bwMode="auto">
          <a:xfrm>
            <a:off x="2247900" y="4430712"/>
            <a:ext cx="771525" cy="655638"/>
          </a:xfrm>
          <a:prstGeom prst="rect">
            <a:avLst/>
          </a:prstGeom>
          <a:noFill/>
          <a:ln w="15875">
            <a:solidFill>
              <a:srgbClr val="CC99FF"/>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b="1" i="1">
                <a:solidFill>
                  <a:srgbClr val="000000"/>
                </a:solidFill>
                <a:latin typeface="Times New Roman" charset="0"/>
              </a:rPr>
              <a:t>once upo</a:t>
            </a:r>
          </a:p>
          <a:p>
            <a:pPr defTabSz="914400"/>
            <a:r>
              <a:rPr lang="en-US" sz="1200" b="1" i="1">
                <a:solidFill>
                  <a:srgbClr val="000000"/>
                </a:solidFill>
                <a:latin typeface="Times New Roman" charset="0"/>
              </a:rPr>
              <a:t>n a time</a:t>
            </a:r>
          </a:p>
          <a:p>
            <a:pPr defTabSz="914400"/>
            <a:r>
              <a:rPr lang="en-US" sz="1200" b="1" i="1">
                <a:solidFill>
                  <a:srgbClr val="009999"/>
                </a:solidFill>
                <a:latin typeface="Times New Roman" charset="0"/>
              </a:rPr>
              <a:t>/n</a:t>
            </a:r>
            <a:r>
              <a:rPr lang="en-US" sz="1200" b="1" i="1">
                <a:solidFill>
                  <a:srgbClr val="000000"/>
                </a:solidFill>
                <a:latin typeface="Times New Roman" charset="0"/>
              </a:rPr>
              <a:t> in a l</a:t>
            </a:r>
            <a:endParaRPr lang="en-US" sz="1200">
              <a:solidFill>
                <a:srgbClr val="000000"/>
              </a:solidFill>
              <a:latin typeface="Times New Roman" charset="0"/>
            </a:endParaRPr>
          </a:p>
        </p:txBody>
      </p:sp>
      <p:sp>
        <p:nvSpPr>
          <p:cNvPr id="59" name="Text Box 44"/>
          <p:cNvSpPr txBox="1">
            <a:spLocks noChangeArrowheads="1"/>
          </p:cNvSpPr>
          <p:nvPr/>
        </p:nvSpPr>
        <p:spPr bwMode="auto">
          <a:xfrm>
            <a:off x="2247900" y="5756275"/>
            <a:ext cx="746125" cy="655637"/>
          </a:xfrm>
          <a:prstGeom prst="rect">
            <a:avLst/>
          </a:prstGeom>
          <a:noFill/>
          <a:ln w="15875">
            <a:solidFill>
              <a:srgbClr val="666699"/>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b="1" i="1">
                <a:solidFill>
                  <a:srgbClr val="000000"/>
                </a:solidFill>
                <a:latin typeface="Times New Roman" charset="0"/>
              </a:rPr>
              <a:t>and far </a:t>
            </a:r>
          </a:p>
          <a:p>
            <a:pPr defTabSz="914400"/>
            <a:r>
              <a:rPr lang="en-US" sz="1200" b="1" i="1">
                <a:solidFill>
                  <a:srgbClr val="000000"/>
                </a:solidFill>
                <a:latin typeface="Times New Roman" charset="0"/>
              </a:rPr>
              <a:t>far away</a:t>
            </a:r>
          </a:p>
          <a:p>
            <a:pPr defTabSz="914400"/>
            <a:r>
              <a:rPr lang="en-US" sz="1200" b="1" i="1">
                <a:solidFill>
                  <a:srgbClr val="000000"/>
                </a:solidFill>
                <a:latin typeface="Times New Roman" charset="0"/>
              </a:rPr>
              <a:t>, lived th</a:t>
            </a:r>
            <a:endParaRPr lang="en-US" sz="1200">
              <a:solidFill>
                <a:srgbClr val="000000"/>
              </a:solidFill>
              <a:latin typeface="Times New Roman" charset="0"/>
            </a:endParaRPr>
          </a:p>
        </p:txBody>
      </p:sp>
      <p:cxnSp>
        <p:nvCxnSpPr>
          <p:cNvPr id="60" name="AutoShape 45"/>
          <p:cNvCxnSpPr>
            <a:cxnSpLocks noChangeShapeType="1"/>
            <a:stCxn id="56" idx="2"/>
            <a:endCxn id="58" idx="3"/>
          </p:cNvCxnSpPr>
          <p:nvPr/>
        </p:nvCxnSpPr>
        <p:spPr bwMode="auto">
          <a:xfrm rot="10800000">
            <a:off x="3027363" y="4759325"/>
            <a:ext cx="736600" cy="441325"/>
          </a:xfrm>
          <a:prstGeom prst="curvedConnector3">
            <a:avLst>
              <a:gd name="adj1" fmla="val 50000"/>
            </a:avLst>
          </a:prstGeom>
          <a:noFill/>
          <a:ln w="15875">
            <a:solidFill>
              <a:srgbClr val="003367"/>
            </a:solidFill>
            <a:round/>
            <a:headEnd type="none" w="sm" len="sm"/>
            <a:tailEnd type="triangle" w="sm" len="sm"/>
          </a:ln>
          <a:extLst>
            <a:ext uri="{909E8E84-426E-40dd-AFC4-6F175D3DCCD1}">
              <a14:hiddenFill xmlns="" xmlns:a14="http://schemas.microsoft.com/office/drawing/2010/main">
                <a:noFill/>
              </a14:hiddenFill>
            </a:ext>
          </a:extLst>
        </p:spPr>
      </p:cxnSp>
      <p:cxnSp>
        <p:nvCxnSpPr>
          <p:cNvPr id="61" name="AutoShape 46"/>
          <p:cNvCxnSpPr>
            <a:cxnSpLocks noChangeShapeType="1"/>
            <a:stCxn id="57" idx="2"/>
            <a:endCxn id="59" idx="3"/>
          </p:cNvCxnSpPr>
          <p:nvPr/>
        </p:nvCxnSpPr>
        <p:spPr bwMode="auto">
          <a:xfrm rot="10800000" flipV="1">
            <a:off x="3001963" y="5378450"/>
            <a:ext cx="762000" cy="706437"/>
          </a:xfrm>
          <a:prstGeom prst="curvedConnector3">
            <a:avLst>
              <a:gd name="adj1" fmla="val 50000"/>
            </a:avLst>
          </a:prstGeom>
          <a:noFill/>
          <a:ln w="15875">
            <a:solidFill>
              <a:srgbClr val="003367"/>
            </a:solidFill>
            <a:round/>
            <a:headEnd type="none" w="sm" len="sm"/>
            <a:tailEnd type="triangle" w="sm" len="sm"/>
          </a:ln>
          <a:extLst>
            <a:ext uri="{909E8E84-426E-40dd-AFC4-6F175D3DCCD1}">
              <a14:hiddenFill xmlns="" xmlns:a14="http://schemas.microsoft.com/office/drawing/2010/main">
                <a:noFill/>
              </a14:hiddenFill>
            </a:ext>
          </a:extLst>
        </p:spPr>
      </p:cxnSp>
      <p:cxnSp>
        <p:nvCxnSpPr>
          <p:cNvPr id="62" name="AutoShape 47"/>
          <p:cNvCxnSpPr>
            <a:cxnSpLocks noChangeShapeType="1"/>
            <a:stCxn id="46" idx="1"/>
          </p:cNvCxnSpPr>
          <p:nvPr/>
        </p:nvCxnSpPr>
        <p:spPr bwMode="auto">
          <a:xfrm rot="10800000">
            <a:off x="3962401" y="5181601"/>
            <a:ext cx="1736725" cy="1021557"/>
          </a:xfrm>
          <a:prstGeom prst="curvedConnector3">
            <a:avLst>
              <a:gd name="adj1" fmla="val 50000"/>
            </a:avLst>
          </a:prstGeom>
          <a:noFill/>
          <a:ln w="15875">
            <a:solidFill>
              <a:srgbClr val="003367"/>
            </a:solidFill>
            <a:round/>
            <a:headEnd type="none" w="sm" len="sm"/>
            <a:tailEnd type="triangle" w="sm" len="sm"/>
          </a:ln>
          <a:extLst>
            <a:ext uri="{909E8E84-426E-40dd-AFC4-6F175D3DCCD1}">
              <a14:hiddenFill xmlns="" xmlns:a14="http://schemas.microsoft.com/office/drawing/2010/main">
                <a:noFill/>
              </a14:hiddenFill>
            </a:ext>
          </a:extLst>
        </p:spPr>
      </p:cxnSp>
      <p:grpSp>
        <p:nvGrpSpPr>
          <p:cNvPr id="63" name="Group 48"/>
          <p:cNvGrpSpPr>
            <a:grpSpLocks/>
          </p:cNvGrpSpPr>
          <p:nvPr/>
        </p:nvGrpSpPr>
        <p:grpSpPr bwMode="auto">
          <a:xfrm>
            <a:off x="5295900" y="4800600"/>
            <a:ext cx="228600" cy="609600"/>
            <a:chOff x="3360" y="1152"/>
            <a:chExt cx="144" cy="384"/>
          </a:xfrm>
        </p:grpSpPr>
        <p:grpSp>
          <p:nvGrpSpPr>
            <p:cNvPr id="64" name="Group 49"/>
            <p:cNvGrpSpPr>
              <a:grpSpLocks/>
            </p:cNvGrpSpPr>
            <p:nvPr/>
          </p:nvGrpSpPr>
          <p:grpSpPr bwMode="auto">
            <a:xfrm>
              <a:off x="3360" y="1152"/>
              <a:ext cx="144" cy="384"/>
              <a:chOff x="1296" y="1680"/>
              <a:chExt cx="144" cy="384"/>
            </a:xfrm>
          </p:grpSpPr>
          <p:sp>
            <p:nvSpPr>
              <p:cNvPr id="67" name="Rectangle 50"/>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defTabSz="914400" fontAlgn="auto">
                  <a:spcBef>
                    <a:spcPts val="0"/>
                  </a:spcBef>
                  <a:spcAft>
                    <a:spcPts val="0"/>
                  </a:spcAft>
                </a:pPr>
                <a:endParaRPr lang="en-US" sz="1800" kern="0">
                  <a:solidFill>
                    <a:srgbClr val="000000"/>
                  </a:solidFill>
                </a:endParaRPr>
              </a:p>
            </p:txBody>
          </p:sp>
          <p:sp>
            <p:nvSpPr>
              <p:cNvPr id="68" name="Line 51"/>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pPr defTabSz="914400" fontAlgn="auto">
                  <a:spcBef>
                    <a:spcPts val="0"/>
                  </a:spcBef>
                  <a:spcAft>
                    <a:spcPts val="0"/>
                  </a:spcAft>
                </a:pPr>
                <a:endParaRPr lang="en-US" sz="1800" kern="0">
                  <a:solidFill>
                    <a:sysClr val="windowText" lastClr="000000"/>
                  </a:solidFill>
                </a:endParaRPr>
              </a:p>
            </p:txBody>
          </p:sp>
          <p:sp>
            <p:nvSpPr>
              <p:cNvPr id="69" name="Line 52"/>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pPr defTabSz="914400" fontAlgn="auto">
                  <a:spcBef>
                    <a:spcPts val="0"/>
                  </a:spcBef>
                  <a:spcAft>
                    <a:spcPts val="0"/>
                  </a:spcAft>
                </a:pPr>
                <a:endParaRPr lang="en-US" sz="1800" kern="0">
                  <a:solidFill>
                    <a:sysClr val="windowText" lastClr="000000"/>
                  </a:solidFill>
                </a:endParaRPr>
              </a:p>
            </p:txBody>
          </p:sp>
        </p:grpSp>
        <p:sp>
          <p:nvSpPr>
            <p:cNvPr id="65" name="Oval 53"/>
            <p:cNvSpPr>
              <a:spLocks noChangeArrowheads="1"/>
            </p:cNvSpPr>
            <p:nvPr/>
          </p:nvSpPr>
          <p:spPr bwMode="auto">
            <a:xfrm>
              <a:off x="3408" y="1200"/>
              <a:ext cx="48" cy="48"/>
            </a:xfrm>
            <a:prstGeom prst="ellipse">
              <a:avLst/>
            </a:prstGeom>
            <a:solidFill>
              <a:srgbClr val="00CCFF"/>
            </a:solidFill>
            <a:ln w="15875">
              <a:solidFill>
                <a:srgbClr val="00CCFF"/>
              </a:solidFill>
              <a:round/>
              <a:headEnd type="none" w="sm" len="sm"/>
              <a:tailEnd type="none" w="sm" len="sm"/>
            </a:ln>
          </p:spPr>
          <p:txBody>
            <a:bodyPr wrap="none" anchor="ctr">
              <a:spAutoFit/>
            </a:bodyPr>
            <a:lstStyle/>
            <a:p>
              <a:pPr defTabSz="914400" fontAlgn="auto">
                <a:spcBef>
                  <a:spcPts val="0"/>
                </a:spcBef>
                <a:spcAft>
                  <a:spcPts val="0"/>
                </a:spcAft>
              </a:pPr>
              <a:endParaRPr lang="en-US" sz="1800" kern="0">
                <a:solidFill>
                  <a:srgbClr val="000000"/>
                </a:solidFill>
              </a:endParaRPr>
            </a:p>
          </p:txBody>
        </p:sp>
        <p:sp>
          <p:nvSpPr>
            <p:cNvPr id="66" name="Oval 54"/>
            <p:cNvSpPr>
              <a:spLocks noChangeArrowheads="1"/>
            </p:cNvSpPr>
            <p:nvPr/>
          </p:nvSpPr>
          <p:spPr bwMode="auto">
            <a:xfrm>
              <a:off x="3408" y="1312"/>
              <a:ext cx="48" cy="48"/>
            </a:xfrm>
            <a:prstGeom prst="ellipse">
              <a:avLst/>
            </a:prstGeom>
            <a:solidFill>
              <a:srgbClr val="0000FF"/>
            </a:solidFill>
            <a:ln w="15875">
              <a:solidFill>
                <a:srgbClr val="0000FF"/>
              </a:solidFill>
              <a:round/>
              <a:headEnd type="none" w="sm" len="sm"/>
              <a:tailEnd type="none" w="sm" len="sm"/>
            </a:ln>
          </p:spPr>
          <p:txBody>
            <a:bodyPr wrap="none" anchor="ctr">
              <a:spAutoFit/>
            </a:bodyPr>
            <a:lstStyle/>
            <a:p>
              <a:pPr defTabSz="914400" fontAlgn="auto">
                <a:spcBef>
                  <a:spcPts val="0"/>
                </a:spcBef>
                <a:spcAft>
                  <a:spcPts val="0"/>
                </a:spcAft>
              </a:pPr>
              <a:endParaRPr lang="en-US" sz="1800" kern="0">
                <a:solidFill>
                  <a:srgbClr val="000000"/>
                </a:solidFill>
              </a:endParaRPr>
            </a:p>
          </p:txBody>
        </p:sp>
      </p:grpSp>
      <p:sp>
        <p:nvSpPr>
          <p:cNvPr id="70" name="Text Box 56"/>
          <p:cNvSpPr txBox="1">
            <a:spLocks noChangeArrowheads="1"/>
          </p:cNvSpPr>
          <p:nvPr/>
        </p:nvSpPr>
        <p:spPr bwMode="auto">
          <a:xfrm>
            <a:off x="3314700" y="5649912"/>
            <a:ext cx="12382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800" dirty="0">
                <a:solidFill>
                  <a:srgbClr val="000000"/>
                </a:solidFill>
                <a:latin typeface="Arial"/>
              </a:rPr>
              <a:t>file </a:t>
            </a:r>
            <a:r>
              <a:rPr lang="en-US" sz="1800" dirty="0" err="1">
                <a:solidFill>
                  <a:srgbClr val="000000"/>
                </a:solidFill>
                <a:latin typeface="Arial"/>
              </a:rPr>
              <a:t>inode</a:t>
            </a:r>
            <a:endParaRPr lang="en-US" sz="2000" dirty="0">
              <a:solidFill>
                <a:srgbClr val="000000"/>
              </a:solidFill>
              <a:latin typeface="Arial"/>
            </a:endParaRPr>
          </a:p>
        </p:txBody>
      </p:sp>
      <p:grpSp>
        <p:nvGrpSpPr>
          <p:cNvPr id="71" name="Group 27"/>
          <p:cNvGrpSpPr>
            <a:grpSpLocks/>
          </p:cNvGrpSpPr>
          <p:nvPr/>
        </p:nvGrpSpPr>
        <p:grpSpPr bwMode="auto">
          <a:xfrm>
            <a:off x="6405563" y="5162550"/>
            <a:ext cx="738187" cy="792162"/>
            <a:chOff x="4239" y="1632"/>
            <a:chExt cx="465" cy="499"/>
          </a:xfrm>
        </p:grpSpPr>
        <p:grpSp>
          <p:nvGrpSpPr>
            <p:cNvPr id="72" name="Group 28"/>
            <p:cNvGrpSpPr>
              <a:grpSpLocks/>
            </p:cNvGrpSpPr>
            <p:nvPr/>
          </p:nvGrpSpPr>
          <p:grpSpPr bwMode="auto">
            <a:xfrm>
              <a:off x="4277" y="1632"/>
              <a:ext cx="384" cy="499"/>
              <a:chOff x="1296" y="1680"/>
              <a:chExt cx="144" cy="384"/>
            </a:xfrm>
          </p:grpSpPr>
          <p:sp>
            <p:nvSpPr>
              <p:cNvPr id="76" name="Rectangle 29"/>
              <p:cNvSpPr>
                <a:spLocks noChangeArrowheads="1"/>
              </p:cNvSpPr>
              <p:nvPr/>
            </p:nvSpPr>
            <p:spPr bwMode="auto">
              <a:xfrm>
                <a:off x="1296" y="1680"/>
                <a:ext cx="144" cy="384"/>
              </a:xfrm>
              <a:prstGeom prst="rect">
                <a:avLst/>
              </a:prstGeom>
              <a:solidFill>
                <a:srgbClr val="FFFFFF"/>
              </a:solidFill>
              <a:ln w="15875">
                <a:solidFill>
                  <a:srgbClr val="00CCFF"/>
                </a:solidFill>
                <a:miter lim="800000"/>
                <a:headEnd type="none" w="sm" len="sm"/>
                <a:tailEnd type="none" w="sm" len="sm"/>
              </a:ln>
            </p:spPr>
            <p:txBody>
              <a:bodyPr anchor="ctr">
                <a:spAutoFit/>
              </a:bodyPr>
              <a:lstStyle/>
              <a:p>
                <a:pPr defTabSz="914400" fontAlgn="auto">
                  <a:spcBef>
                    <a:spcPts val="0"/>
                  </a:spcBef>
                  <a:spcAft>
                    <a:spcPts val="0"/>
                  </a:spcAft>
                </a:pPr>
                <a:endParaRPr lang="en-US" sz="1800" kern="0">
                  <a:solidFill>
                    <a:srgbClr val="000000"/>
                  </a:solidFill>
                </a:endParaRPr>
              </a:p>
            </p:txBody>
          </p:sp>
          <p:sp>
            <p:nvSpPr>
              <p:cNvPr id="77" name="Line 30"/>
              <p:cNvSpPr>
                <a:spLocks noChangeShapeType="1"/>
              </p:cNvSpPr>
              <p:nvPr/>
            </p:nvSpPr>
            <p:spPr bwMode="auto">
              <a:xfrm>
                <a:off x="1296" y="1808"/>
                <a:ext cx="144" cy="0"/>
              </a:xfrm>
              <a:prstGeom prst="line">
                <a:avLst/>
              </a:prstGeom>
              <a:noFill/>
              <a:ln w="15875">
                <a:solidFill>
                  <a:srgbClr val="00CCFF"/>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pPr defTabSz="914400" fontAlgn="auto">
                  <a:spcBef>
                    <a:spcPts val="0"/>
                  </a:spcBef>
                  <a:spcAft>
                    <a:spcPts val="0"/>
                  </a:spcAft>
                </a:pPr>
                <a:endParaRPr lang="en-US" sz="1800" kern="0">
                  <a:solidFill>
                    <a:sysClr val="windowText" lastClr="000000"/>
                  </a:solidFill>
                </a:endParaRPr>
              </a:p>
            </p:txBody>
          </p:sp>
          <p:sp>
            <p:nvSpPr>
              <p:cNvPr id="78" name="Line 31"/>
              <p:cNvSpPr>
                <a:spLocks noChangeShapeType="1"/>
              </p:cNvSpPr>
              <p:nvPr/>
            </p:nvSpPr>
            <p:spPr bwMode="auto">
              <a:xfrm>
                <a:off x="1296" y="1936"/>
                <a:ext cx="144" cy="0"/>
              </a:xfrm>
              <a:prstGeom prst="line">
                <a:avLst/>
              </a:prstGeom>
              <a:noFill/>
              <a:ln w="15875">
                <a:solidFill>
                  <a:srgbClr val="00CCFF"/>
                </a:solidFill>
                <a:round/>
                <a:headEnd type="none" w="sm" len="sm"/>
                <a:tailEnd type="none" w="sm" len="sm"/>
              </a:ln>
              <a:extLst>
                <a:ext uri="{909E8E84-426E-40dd-AFC4-6F175D3DCCD1}">
                  <a14:hiddenFill xmlns="" xmlns:a14="http://schemas.microsoft.com/office/drawing/2010/main">
                    <a:noFill/>
                  </a14:hiddenFill>
                </a:ext>
              </a:extLst>
            </p:spPr>
            <p:txBody>
              <a:bodyPr wrap="none" anchor="ctr">
                <a:spAutoFit/>
              </a:bodyPr>
              <a:lstStyle/>
              <a:p>
                <a:pPr defTabSz="914400" fontAlgn="auto">
                  <a:spcBef>
                    <a:spcPts val="0"/>
                  </a:spcBef>
                  <a:spcAft>
                    <a:spcPts val="0"/>
                  </a:spcAft>
                </a:pPr>
                <a:endParaRPr lang="en-US" sz="1800" kern="0">
                  <a:solidFill>
                    <a:sysClr val="windowText" lastClr="000000"/>
                  </a:solidFill>
                </a:endParaRPr>
              </a:p>
            </p:txBody>
          </p:sp>
        </p:grpSp>
        <p:sp>
          <p:nvSpPr>
            <p:cNvPr id="73" name="Text Box 32"/>
            <p:cNvSpPr txBox="1">
              <a:spLocks noChangeArrowheads="1"/>
            </p:cNvSpPr>
            <p:nvPr/>
          </p:nvSpPr>
          <p:spPr bwMode="auto">
            <a:xfrm>
              <a:off x="4383" y="1782"/>
              <a:ext cx="164"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auto">
                <a:spcBef>
                  <a:spcPts val="0"/>
                </a:spcBef>
                <a:spcAft>
                  <a:spcPts val="0"/>
                </a:spcAft>
              </a:pPr>
              <a:r>
                <a:rPr lang="en-US" sz="1200" kern="0">
                  <a:solidFill>
                    <a:srgbClr val="000000"/>
                  </a:solidFill>
                  <a:latin typeface="Times New Roman" charset="0"/>
                </a:rPr>
                <a:t>0</a:t>
              </a:r>
            </a:p>
          </p:txBody>
        </p:sp>
        <p:sp>
          <p:nvSpPr>
            <p:cNvPr id="74" name="Text Box 33"/>
            <p:cNvSpPr txBox="1">
              <a:spLocks noChangeArrowheads="1"/>
            </p:cNvSpPr>
            <p:nvPr/>
          </p:nvSpPr>
          <p:spPr bwMode="auto">
            <a:xfrm>
              <a:off x="4239" y="1638"/>
              <a:ext cx="455"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auto">
                <a:spcBef>
                  <a:spcPts val="0"/>
                </a:spcBef>
                <a:spcAft>
                  <a:spcPts val="0"/>
                </a:spcAft>
              </a:pPr>
              <a:r>
                <a:rPr lang="en-US" sz="1200" kern="0">
                  <a:solidFill>
                    <a:srgbClr val="000000"/>
                  </a:solidFill>
                  <a:latin typeface="Times New Roman" charset="0"/>
                </a:rPr>
                <a:t>wind: 18</a:t>
              </a:r>
            </a:p>
          </p:txBody>
        </p:sp>
        <p:sp>
          <p:nvSpPr>
            <p:cNvPr id="75" name="Text Box 34"/>
            <p:cNvSpPr txBox="1">
              <a:spLocks noChangeArrowheads="1"/>
            </p:cNvSpPr>
            <p:nvPr/>
          </p:nvSpPr>
          <p:spPr bwMode="auto">
            <a:xfrm>
              <a:off x="4239" y="1945"/>
              <a:ext cx="465"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auto">
                <a:spcBef>
                  <a:spcPts val="0"/>
                </a:spcBef>
                <a:spcAft>
                  <a:spcPts val="0"/>
                </a:spcAft>
              </a:pPr>
              <a:r>
                <a:rPr lang="en-US" sz="1200" kern="0">
                  <a:solidFill>
                    <a:srgbClr val="000000"/>
                  </a:solidFill>
                  <a:latin typeface="Times New Roman" charset="0"/>
                </a:rPr>
                <a:t>snow: 62</a:t>
              </a:r>
            </a:p>
          </p:txBody>
        </p:sp>
      </p:grpSp>
      <p:cxnSp>
        <p:nvCxnSpPr>
          <p:cNvPr id="79" name="AutoShape 35"/>
          <p:cNvCxnSpPr>
            <a:cxnSpLocks noChangeShapeType="1"/>
            <a:endCxn id="76" idx="0"/>
          </p:cNvCxnSpPr>
          <p:nvPr/>
        </p:nvCxnSpPr>
        <p:spPr bwMode="auto">
          <a:xfrm>
            <a:off x="5486402" y="4876802"/>
            <a:ext cx="1284286" cy="285748"/>
          </a:xfrm>
          <a:prstGeom prst="curvedConnector2">
            <a:avLst/>
          </a:prstGeom>
          <a:noFill/>
          <a:ln w="15875">
            <a:solidFill>
              <a:srgbClr val="003367"/>
            </a:solidFill>
            <a:round/>
            <a:headEnd type="none" w="sm" len="sm"/>
            <a:tailEnd type="triangle" w="sm" len="sm"/>
          </a:ln>
          <a:extLst>
            <a:ext uri="{909E8E84-426E-40dd-AFC4-6F175D3DCCD1}">
              <a14:hiddenFill xmlns="" xmlns:a14="http://schemas.microsoft.com/office/drawing/2010/main">
                <a:noFill/>
              </a14:hiddenFill>
            </a:ext>
          </a:extLst>
        </p:spPr>
      </p:cxnSp>
      <p:sp>
        <p:nvSpPr>
          <p:cNvPr id="80" name="Text Box 56"/>
          <p:cNvSpPr txBox="1">
            <a:spLocks noChangeArrowheads="1"/>
          </p:cNvSpPr>
          <p:nvPr/>
        </p:nvSpPr>
        <p:spPr bwMode="auto">
          <a:xfrm>
            <a:off x="4781550" y="4408488"/>
            <a:ext cx="12382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800" dirty="0" err="1">
                <a:solidFill>
                  <a:srgbClr val="000000"/>
                </a:solidFill>
                <a:latin typeface="Arial"/>
              </a:rPr>
              <a:t>dir</a:t>
            </a:r>
            <a:r>
              <a:rPr lang="en-US" sz="1800" dirty="0">
                <a:solidFill>
                  <a:srgbClr val="000000"/>
                </a:solidFill>
                <a:latin typeface="Arial"/>
              </a:rPr>
              <a:t> </a:t>
            </a:r>
            <a:r>
              <a:rPr lang="en-US" sz="1800" dirty="0" err="1">
                <a:solidFill>
                  <a:srgbClr val="000000"/>
                </a:solidFill>
                <a:latin typeface="Arial"/>
              </a:rPr>
              <a:t>inode</a:t>
            </a:r>
            <a:endParaRPr lang="en-US" sz="2000" dirty="0">
              <a:solidFill>
                <a:srgbClr val="000000"/>
              </a:solidFill>
              <a:latin typeface="Arial"/>
            </a:endParaRPr>
          </a:p>
        </p:txBody>
      </p:sp>
      <p:sp>
        <p:nvSpPr>
          <p:cNvPr id="81" name="Text Box 56"/>
          <p:cNvSpPr txBox="1">
            <a:spLocks noChangeArrowheads="1"/>
          </p:cNvSpPr>
          <p:nvPr/>
        </p:nvSpPr>
        <p:spPr bwMode="auto">
          <a:xfrm>
            <a:off x="6381750" y="6107112"/>
            <a:ext cx="12382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800" dirty="0" err="1">
                <a:solidFill>
                  <a:srgbClr val="000000"/>
                </a:solidFill>
                <a:latin typeface="Arial"/>
              </a:rPr>
              <a:t>dir</a:t>
            </a:r>
            <a:r>
              <a:rPr lang="en-US" sz="1800" dirty="0">
                <a:solidFill>
                  <a:srgbClr val="000000"/>
                </a:solidFill>
                <a:latin typeface="Arial"/>
              </a:rPr>
              <a:t> entries</a:t>
            </a:r>
            <a:endParaRPr lang="en-US" sz="2000" dirty="0">
              <a:solidFill>
                <a:srgbClr val="000000"/>
              </a:solidFill>
              <a:latin typeface="Arial"/>
            </a:endParaRPr>
          </a:p>
        </p:txBody>
      </p:sp>
      <p:sp>
        <p:nvSpPr>
          <p:cNvPr id="82" name="Text Box 56"/>
          <p:cNvSpPr txBox="1">
            <a:spLocks noChangeArrowheads="1"/>
          </p:cNvSpPr>
          <p:nvPr/>
        </p:nvSpPr>
        <p:spPr bwMode="auto">
          <a:xfrm>
            <a:off x="2057400" y="5257800"/>
            <a:ext cx="12382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800" dirty="0">
                <a:solidFill>
                  <a:srgbClr val="000000"/>
                </a:solidFill>
                <a:latin typeface="Arial"/>
              </a:rPr>
              <a:t>file blocks</a:t>
            </a:r>
            <a:endParaRPr lang="en-US" sz="2000" dirty="0">
              <a:solidFill>
                <a:srgbClr val="000000"/>
              </a:solidFill>
              <a:latin typeface="Arial"/>
            </a:endParaRPr>
          </a:p>
        </p:txBody>
      </p:sp>
    </p:spTree>
    <p:extLst>
      <p:ext uri="{BB962C8B-B14F-4D97-AF65-F5344CB8AC3E}">
        <p14:creationId xmlns:p14="http://schemas.microsoft.com/office/powerpoint/2010/main" val="1789698009"/>
      </p:ext>
    </p:extLst>
  </p:cSld>
  <p:clrMapOvr>
    <a:masterClrMapping/>
  </p:clrMapOvr>
</p:sld>
</file>

<file path=ppt/theme/theme1.xml><?xml version="1.0" encoding="utf-8"?>
<a:theme xmlns:a="http://schemas.openxmlformats.org/drawingml/2006/main" name="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4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dukesystems">
  <a:themeElements>
    <a:clrScheme name="dukesystem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ukesystems">
      <a:majorFont>
        <a:latin typeface="Gill Sans MT"/>
        <a:ea typeface=""/>
        <a:cs typeface="Arial"/>
      </a:majorFont>
      <a:minorFont>
        <a:latin typeface="Gill Sans M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noFill/>
        <a:ln w="57150" cap="flat" cmpd="sng" algn="ctr">
          <a:solidFill>
            <a:schemeClr val="folHlink"/>
          </a:solidFill>
          <a:prstDash val="solid"/>
          <a:round/>
          <a:headEnd type="triangle" w="med" len="med"/>
          <a:tailEnd type="triangle" w="med" len="med"/>
        </a:ln>
        <a:effectLst/>
      </a:spPr>
      <a:bodyPr vert="horz" wrap="none" lIns="91440" tIns="45720" rIns="91440" bIns="45720" anchor="ctr" compatLnSpc="1"/>
      <a:lstStyle>
        <a:defPPr marL="0" marR="0" indent="0" algn="ctr" defTabSz="914400" rtl="0" eaLnBrk="1" fontAlgn="base" latinLnBrk="0" hangingPunct="1">
          <a:lnSpc>
            <a:spcPct val="100000"/>
          </a:lnSpc>
          <a:spcBef>
            <a:spcPct val="0"/>
          </a:spcBef>
          <a:spcAft>
            <a:spcPct val="0"/>
          </a:spcAft>
          <a:buNone/>
          <a:tabLst/>
          <a:defRPr kumimoji="0" lang="en-US" sz="1800" b="1" i="0" u="none" strike="noStrike" baseline="0">
            <a:solidFill>
              <a:schemeClr val="tx1">
                <a:alpha val="100000"/>
              </a:schemeClr>
            </a:solidFill>
            <a:effectLst/>
            <a:latin typeface="Arial"/>
            <a:cs typeface="Arial"/>
          </a:defRPr>
        </a:defPPr>
      </a:lstStyle>
    </a:spDef>
    <a:lnDef>
      <a:spPr bwMode="auto">
        <a:xfrm>
          <a:off x="0" y="0"/>
          <a:ext cx="1" cy="1"/>
        </a:xfrm>
        <a:custGeom>
          <a:avLst/>
          <a:gdLst/>
          <a:ahLst/>
          <a:cxnLst/>
          <a:rect l="0" t="0" r="0" b="0"/>
          <a:pathLst/>
        </a:custGeom>
        <a:noFill/>
        <a:ln w="57150" cap="flat" cmpd="sng" algn="ctr">
          <a:solidFill>
            <a:schemeClr val="folHlink"/>
          </a:solidFill>
          <a:prstDash val="solid"/>
          <a:round/>
          <a:headEnd type="triangle" w="med" len="med"/>
          <a:tailEnd type="triangle" w="med" len="med"/>
        </a:ln>
        <a:effectLst/>
      </a:spPr>
      <a:bodyPr vert="horz" wrap="none" lIns="91440" tIns="45720" rIns="91440" bIns="45720" anchor="ctr" compatLnSpc="1"/>
      <a:lstStyle>
        <a:defPPr marL="0" marR="0" indent="0" algn="ctr" defTabSz="914400" rtl="0" eaLnBrk="1" fontAlgn="base" latinLnBrk="0" hangingPunct="1">
          <a:lnSpc>
            <a:spcPct val="100000"/>
          </a:lnSpc>
          <a:spcBef>
            <a:spcPct val="0"/>
          </a:spcBef>
          <a:spcAft>
            <a:spcPct val="0"/>
          </a:spcAft>
          <a:buNone/>
          <a:tabLst/>
          <a:defRPr kumimoji="0" lang="en-US" sz="1800" b="1" i="0" u="none" strike="noStrike" baseline="0">
            <a:solidFill>
              <a:schemeClr val="tx1">
                <a:alpha val="100000"/>
              </a:schemeClr>
            </a:solidFill>
            <a:effectLst/>
            <a:latin typeface="Arial"/>
            <a:cs typeface="Arial"/>
          </a:defRPr>
        </a:defPPr>
      </a:lstStyle>
    </a:lnDef>
  </a:objectDefaults>
  <a:extraClrSchemeLst>
    <a:extraClrScheme>
      <a:clrScheme name="dukesystem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ukesystem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ukesystem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ukesystem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ukesystem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ukesystem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ukesystem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ukesystem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ukesystem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ukesystem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ukesystem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ukesystem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ault Design">
  <a:themeElements>
    <a:clrScheme name="New NetApp Color Palette">
      <a:dk1>
        <a:srgbClr val="000000"/>
      </a:dk1>
      <a:lt1>
        <a:srgbClr val="FFFFFF"/>
      </a:lt1>
      <a:dk2>
        <a:srgbClr val="003B5C"/>
      </a:dk2>
      <a:lt2>
        <a:srgbClr val="333333"/>
      </a:lt2>
      <a:accent1>
        <a:srgbClr val="F2A900"/>
      </a:accent1>
      <a:accent2>
        <a:srgbClr val="84BD00"/>
      </a:accent2>
      <a:accent3>
        <a:srgbClr val="0067C5"/>
      </a:accent3>
      <a:accent4>
        <a:srgbClr val="E87722"/>
      </a:accent4>
      <a:accent5>
        <a:srgbClr val="C8102D"/>
      </a:accent5>
      <a:accent6>
        <a:srgbClr val="512D6D"/>
      </a:accent6>
      <a:hlink>
        <a:srgbClr val="005EB8"/>
      </a:hlink>
      <a:folHlink>
        <a:srgbClr val="512D6D"/>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lumMod val="20000"/>
            <a:lumOff val="80000"/>
          </a:schemeClr>
        </a:solidFill>
        <a:ln w="9525" cap="flat" cmpd="sng" algn="ctr">
          <a:solidFill>
            <a:schemeClr val="bg2"/>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accent2"/>
          </a:buClr>
          <a:buSzTx/>
          <a:buFont typeface="Wingdings 2" pitchFamily="18" charset="2"/>
          <a:buNone/>
          <a:tabLst/>
          <a:defRPr kumimoji="0" sz="2000" b="0" i="0" u="none" strike="noStrike" cap="none" normalizeH="0" baseline="0" smtClean="0">
            <a:ln>
              <a:noFill/>
            </a:ln>
            <a:solidFill>
              <a:schemeClr val="tx1"/>
            </a:solidFill>
            <a:effectLst/>
            <a:latin typeface="Arial" charset="0"/>
          </a:defRPr>
        </a:defPPr>
      </a:lstStyle>
    </a:spDef>
    <a:lnDef>
      <a:spPr bwMode="auto">
        <a:solidFill>
          <a:schemeClr val="accent1"/>
        </a:solidFill>
        <a:ln w="12700" cap="flat" cmpd="sng" algn="ctr">
          <a:solidFill>
            <a:schemeClr val="bg2"/>
          </a:solidFill>
          <a:prstDash val="solid"/>
          <a:round/>
          <a:headEnd type="none" w="med" len="med"/>
          <a:tailEnd type="none" w="med" len="med"/>
        </a:ln>
        <a:effectLst/>
      </a:spPr>
      <a:bodyPr/>
      <a:lstStyle/>
    </a:lnDef>
    <a:txDef>
      <a:spPr>
        <a:noFill/>
      </a:spPr>
      <a:bodyPr wrap="none" rtlCol="0">
        <a:spAutoFit/>
      </a:bodyPr>
      <a:lstStyle>
        <a:defPPr marL="0" indent="0">
          <a:buClr>
            <a:schemeClr val="accent2"/>
          </a:buClr>
          <a:buFont typeface="Wingdings" pitchFamily="2" charset="2"/>
          <a:buNone/>
          <a:defRPr dirty="0" err="1" smtClean="0"/>
        </a:defPPr>
      </a:lstStyle>
    </a:txDef>
  </a:objectDefaults>
  <a:extraClrSchemeLst>
    <a:extraClrScheme>
      <a:clrScheme name="Default Design 1">
        <a:dk1>
          <a:srgbClr val="000000"/>
        </a:dk1>
        <a:lt1>
          <a:srgbClr val="FFFFFF"/>
        </a:lt1>
        <a:dk2>
          <a:srgbClr val="0085B4"/>
        </a:dk2>
        <a:lt2>
          <a:srgbClr val="565656"/>
        </a:lt2>
        <a:accent1>
          <a:srgbClr val="A5A5A5"/>
        </a:accent1>
        <a:accent2>
          <a:srgbClr val="58A618"/>
        </a:accent2>
        <a:accent3>
          <a:srgbClr val="FFFFFF"/>
        </a:accent3>
        <a:accent4>
          <a:srgbClr val="000000"/>
        </a:accent4>
        <a:accent5>
          <a:srgbClr val="CFCFCF"/>
        </a:accent5>
        <a:accent6>
          <a:srgbClr val="4F9615"/>
        </a:accent6>
        <a:hlink>
          <a:srgbClr val="005BAE"/>
        </a:hlink>
        <a:folHlink>
          <a:srgbClr val="F95F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Default Design">
  <a:themeElements>
    <a:clrScheme name="New NetApp Color Palette">
      <a:dk1>
        <a:srgbClr val="000000"/>
      </a:dk1>
      <a:lt1>
        <a:srgbClr val="FFFFFF"/>
      </a:lt1>
      <a:dk2>
        <a:srgbClr val="003B5C"/>
      </a:dk2>
      <a:lt2>
        <a:srgbClr val="333333"/>
      </a:lt2>
      <a:accent1>
        <a:srgbClr val="F2A900"/>
      </a:accent1>
      <a:accent2>
        <a:srgbClr val="84BD00"/>
      </a:accent2>
      <a:accent3>
        <a:srgbClr val="0067C5"/>
      </a:accent3>
      <a:accent4>
        <a:srgbClr val="E87722"/>
      </a:accent4>
      <a:accent5>
        <a:srgbClr val="C8102D"/>
      </a:accent5>
      <a:accent6>
        <a:srgbClr val="512D6D"/>
      </a:accent6>
      <a:hlink>
        <a:srgbClr val="005EB8"/>
      </a:hlink>
      <a:folHlink>
        <a:srgbClr val="512D6D"/>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lumMod val="20000"/>
            <a:lumOff val="80000"/>
          </a:schemeClr>
        </a:solidFill>
        <a:ln w="9525" cap="flat" cmpd="sng" algn="ctr">
          <a:solidFill>
            <a:schemeClr val="bg2"/>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accent2"/>
          </a:buClr>
          <a:buSzTx/>
          <a:buFont typeface="Wingdings 2" pitchFamily="18" charset="2"/>
          <a:buNone/>
          <a:tabLst/>
          <a:defRPr kumimoji="0" sz="2000" b="0" i="0" u="none" strike="noStrike" cap="none" normalizeH="0" baseline="0" smtClean="0">
            <a:ln>
              <a:noFill/>
            </a:ln>
            <a:solidFill>
              <a:schemeClr val="tx1"/>
            </a:solidFill>
            <a:effectLst/>
            <a:latin typeface="Arial" charset="0"/>
          </a:defRPr>
        </a:defPPr>
      </a:lstStyle>
    </a:spDef>
    <a:lnDef>
      <a:spPr bwMode="auto">
        <a:solidFill>
          <a:schemeClr val="accent1"/>
        </a:solidFill>
        <a:ln w="12700" cap="flat" cmpd="sng" algn="ctr">
          <a:solidFill>
            <a:schemeClr val="bg2"/>
          </a:solidFill>
          <a:prstDash val="solid"/>
          <a:round/>
          <a:headEnd type="none" w="med" len="med"/>
          <a:tailEnd type="none" w="med" len="med"/>
        </a:ln>
        <a:effectLst/>
      </a:spPr>
      <a:bodyPr/>
      <a:lstStyle/>
    </a:lnDef>
    <a:txDef>
      <a:spPr>
        <a:noFill/>
      </a:spPr>
      <a:bodyPr wrap="none" rtlCol="0">
        <a:spAutoFit/>
      </a:bodyPr>
      <a:lstStyle>
        <a:defPPr marL="0" indent="0">
          <a:buClr>
            <a:schemeClr val="accent2"/>
          </a:buClr>
          <a:buFont typeface="Wingdings" pitchFamily="2" charset="2"/>
          <a:buNone/>
          <a:defRPr dirty="0" err="1" smtClean="0"/>
        </a:defPPr>
      </a:lstStyle>
    </a:txDef>
  </a:objectDefaults>
  <a:extraClrSchemeLst>
    <a:extraClrScheme>
      <a:clrScheme name="Default Design 1">
        <a:dk1>
          <a:srgbClr val="000000"/>
        </a:dk1>
        <a:lt1>
          <a:srgbClr val="FFFFFF"/>
        </a:lt1>
        <a:dk2>
          <a:srgbClr val="0085B4"/>
        </a:dk2>
        <a:lt2>
          <a:srgbClr val="565656"/>
        </a:lt2>
        <a:accent1>
          <a:srgbClr val="A5A5A5"/>
        </a:accent1>
        <a:accent2>
          <a:srgbClr val="58A618"/>
        </a:accent2>
        <a:accent3>
          <a:srgbClr val="FFFFFF"/>
        </a:accent3>
        <a:accent4>
          <a:srgbClr val="000000"/>
        </a:accent4>
        <a:accent5>
          <a:srgbClr val="CFCFCF"/>
        </a:accent5>
        <a:accent6>
          <a:srgbClr val="4F9615"/>
        </a:accent6>
        <a:hlink>
          <a:srgbClr val="005BAE"/>
        </a:hlink>
        <a:folHlink>
          <a:srgbClr val="F95F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8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2_Default Design">
  <a:themeElements>
    <a:clrScheme name="New NetApp Color Palette">
      <a:dk1>
        <a:srgbClr val="000000"/>
      </a:dk1>
      <a:lt1>
        <a:srgbClr val="FFFFFF"/>
      </a:lt1>
      <a:dk2>
        <a:srgbClr val="003B5C"/>
      </a:dk2>
      <a:lt2>
        <a:srgbClr val="333333"/>
      </a:lt2>
      <a:accent1>
        <a:srgbClr val="F2A900"/>
      </a:accent1>
      <a:accent2>
        <a:srgbClr val="84BD00"/>
      </a:accent2>
      <a:accent3>
        <a:srgbClr val="0067C5"/>
      </a:accent3>
      <a:accent4>
        <a:srgbClr val="E87722"/>
      </a:accent4>
      <a:accent5>
        <a:srgbClr val="C8102D"/>
      </a:accent5>
      <a:accent6>
        <a:srgbClr val="512D6D"/>
      </a:accent6>
      <a:hlink>
        <a:srgbClr val="005EB8"/>
      </a:hlink>
      <a:folHlink>
        <a:srgbClr val="512D6D"/>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lumMod val="20000"/>
            <a:lumOff val="80000"/>
          </a:schemeClr>
        </a:solidFill>
        <a:ln w="9525" cap="flat" cmpd="sng" algn="ctr">
          <a:solidFill>
            <a:schemeClr val="bg2"/>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accent2"/>
          </a:buClr>
          <a:buSzTx/>
          <a:buFont typeface="Wingdings 2" pitchFamily="18" charset="2"/>
          <a:buNone/>
          <a:tabLst/>
          <a:defRPr kumimoji="0" sz="2000" b="0" i="0" u="none" strike="noStrike" cap="none" normalizeH="0" baseline="0" smtClean="0">
            <a:ln>
              <a:noFill/>
            </a:ln>
            <a:solidFill>
              <a:schemeClr val="tx1"/>
            </a:solidFill>
            <a:effectLst/>
            <a:latin typeface="Arial" charset="0"/>
          </a:defRPr>
        </a:defPPr>
      </a:lstStyle>
    </a:spDef>
    <a:lnDef>
      <a:spPr bwMode="auto">
        <a:solidFill>
          <a:schemeClr val="accent1"/>
        </a:solidFill>
        <a:ln w="12700" cap="flat" cmpd="sng" algn="ctr">
          <a:solidFill>
            <a:schemeClr val="bg2"/>
          </a:solidFill>
          <a:prstDash val="solid"/>
          <a:round/>
          <a:headEnd type="none" w="med" len="med"/>
          <a:tailEnd type="none" w="med" len="med"/>
        </a:ln>
        <a:effectLst/>
      </a:spPr>
      <a:bodyPr/>
      <a:lstStyle/>
    </a:lnDef>
    <a:txDef>
      <a:spPr>
        <a:noFill/>
      </a:spPr>
      <a:bodyPr wrap="none" rtlCol="0">
        <a:spAutoFit/>
      </a:bodyPr>
      <a:lstStyle>
        <a:defPPr marL="0" indent="0">
          <a:buClr>
            <a:schemeClr val="accent2"/>
          </a:buClr>
          <a:buFont typeface="Wingdings" pitchFamily="2" charset="2"/>
          <a:buNone/>
          <a:defRPr dirty="0" err="1" smtClean="0"/>
        </a:defPPr>
      </a:lstStyle>
    </a:txDef>
  </a:objectDefaults>
  <a:extraClrSchemeLst>
    <a:extraClrScheme>
      <a:clrScheme name="Default Design 1">
        <a:dk1>
          <a:srgbClr val="000000"/>
        </a:dk1>
        <a:lt1>
          <a:srgbClr val="FFFFFF"/>
        </a:lt1>
        <a:dk2>
          <a:srgbClr val="0085B4"/>
        </a:dk2>
        <a:lt2>
          <a:srgbClr val="565656"/>
        </a:lt2>
        <a:accent1>
          <a:srgbClr val="A5A5A5"/>
        </a:accent1>
        <a:accent2>
          <a:srgbClr val="58A618"/>
        </a:accent2>
        <a:accent3>
          <a:srgbClr val="FFFFFF"/>
        </a:accent3>
        <a:accent4>
          <a:srgbClr val="000000"/>
        </a:accent4>
        <a:accent5>
          <a:srgbClr val="CFCFCF"/>
        </a:accent5>
        <a:accent6>
          <a:srgbClr val="4F9615"/>
        </a:accent6>
        <a:hlink>
          <a:srgbClr val="005BAE"/>
        </a:hlink>
        <a:folHlink>
          <a:srgbClr val="F95F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7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139161</TotalTime>
  <Words>2878</Words>
  <Application>Microsoft Macintosh PowerPoint</Application>
  <PresentationFormat>On-screen Show (4:3)</PresentationFormat>
  <Paragraphs>425</Paragraphs>
  <Slides>32</Slides>
  <Notes>2</Notes>
  <HiddenSlides>0</HiddenSlides>
  <MMClips>0</MMClips>
  <ScaleCrop>false</ScaleCrop>
  <HeadingPairs>
    <vt:vector size="6" baseType="variant">
      <vt:variant>
        <vt:lpstr>Fonts Used</vt:lpstr>
      </vt:variant>
      <vt:variant>
        <vt:i4>11</vt:i4>
      </vt:variant>
      <vt:variant>
        <vt:lpstr>Theme</vt:lpstr>
      </vt:variant>
      <vt:variant>
        <vt:i4>12</vt:i4>
      </vt:variant>
      <vt:variant>
        <vt:lpstr>Slide Titles</vt:lpstr>
      </vt:variant>
      <vt:variant>
        <vt:i4>32</vt:i4>
      </vt:variant>
    </vt:vector>
  </HeadingPairs>
  <TitlesOfParts>
    <vt:vector size="55" baseType="lpstr">
      <vt:lpstr>Arial</vt:lpstr>
      <vt:lpstr>Arial Black</vt:lpstr>
      <vt:lpstr>Calibri</vt:lpstr>
      <vt:lpstr>Courier New</vt:lpstr>
      <vt:lpstr>Gill Sans MT</vt:lpstr>
      <vt:lpstr>Lucida Sans Unicode</vt:lpstr>
      <vt:lpstr>Times New Roman</vt:lpstr>
      <vt:lpstr>URWPalladioL</vt:lpstr>
      <vt:lpstr>Wingdings</vt:lpstr>
      <vt:lpstr>Wingdings 2</vt:lpstr>
      <vt:lpstr>Wingdings 3</vt:lpstr>
      <vt:lpstr>Default Design</vt:lpstr>
      <vt:lpstr>1_Default Design</vt:lpstr>
      <vt:lpstr>4_Default Design</vt:lpstr>
      <vt:lpstr>8_Default Design</vt:lpstr>
      <vt:lpstr>12_Default Design</vt:lpstr>
      <vt:lpstr>5_Default Design</vt:lpstr>
      <vt:lpstr>17_Default Design</vt:lpstr>
      <vt:lpstr>6_Default Design</vt:lpstr>
      <vt:lpstr>2_Default Design</vt:lpstr>
      <vt:lpstr>14_Default Design</vt:lpstr>
      <vt:lpstr>1_dukesystems</vt:lpstr>
      <vt:lpstr>3_Default Design</vt:lpstr>
      <vt:lpstr>PowerPoint Presentation</vt:lpstr>
      <vt:lpstr>What about failures?</vt:lpstr>
      <vt:lpstr>File system: just another service</vt:lpstr>
      <vt:lpstr>Filesystem: service ops (VFS/NFS)</vt:lpstr>
      <vt:lpstr>I/O caching</vt:lpstr>
      <vt:lpstr>Crash consistency: the problem</vt:lpstr>
      <vt:lpstr>Crucial: safety of metadata</vt:lpstr>
      <vt:lpstr>Disk write behavior (cartoon version)</vt:lpstr>
      <vt:lpstr>Atomic updates: the recovery problem</vt:lpstr>
      <vt:lpstr>FS failure atomicity: overview</vt:lpstr>
      <vt:lpstr>On-disk logging</vt:lpstr>
      <vt:lpstr>Using snapshots</vt:lpstr>
      <vt:lpstr>Commit records</vt:lpstr>
      <vt:lpstr>Recovering commits</vt:lpstr>
      <vt:lpstr>Call them transactions</vt:lpstr>
      <vt:lpstr>Using an on-disk log</vt:lpstr>
      <vt:lpstr>Recoverable in-memory data with a log</vt:lpstr>
      <vt:lpstr>Write-ahead logging (WAL)</vt:lpstr>
      <vt:lpstr>Checkpointing with WAL</vt:lpstr>
      <vt:lpstr>Shadowing</vt:lpstr>
      <vt:lpstr>Shadowing</vt:lpstr>
      <vt:lpstr>WAFL</vt:lpstr>
      <vt:lpstr>WAFL Snapshots</vt:lpstr>
      <vt:lpstr>On-disk metadata structures  Write Anywhere File Layout (WAFL)</vt:lpstr>
      <vt:lpstr>Logging/Journaling</vt:lpstr>
      <vt:lpstr>Transactions: logging</vt:lpstr>
      <vt:lpstr>Transactions: logging</vt:lpstr>
      <vt:lpstr>Transactions: logging</vt:lpstr>
      <vt:lpstr>Atomic commit: shadowing</vt:lpstr>
      <vt:lpstr>Anatomy of a Log</vt:lpstr>
      <vt:lpstr>Using a Log</vt:lpstr>
      <vt:lpstr>Managing a Log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About Systems</dc:title>
  <dc:subject/>
  <dc:creator>Jeff Chase</dc:creator>
  <cp:keywords/>
  <dc:description/>
  <cp:lastModifiedBy>Jeff Chase</cp:lastModifiedBy>
  <cp:revision>5553</cp:revision>
  <cp:lastPrinted>2019-12-13T15:45:23Z</cp:lastPrinted>
  <dcterms:created xsi:type="dcterms:W3CDTF">2011-04-11T18:52:21Z</dcterms:created>
  <dcterms:modified xsi:type="dcterms:W3CDTF">2020-11-08T21:21:33Z</dcterms:modified>
  <cp:category/>
</cp:coreProperties>
</file>