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7867" r:id="rId2"/>
    <p:sldMasterId id="2147487887" r:id="rId3"/>
    <p:sldMasterId id="2147487995" r:id="rId4"/>
    <p:sldMasterId id="2147488104" r:id="rId5"/>
    <p:sldMasterId id="2147488123" r:id="rId6"/>
    <p:sldMasterId id="2147488135" r:id="rId7"/>
  </p:sldMasterIdLst>
  <p:notesMasterIdLst>
    <p:notesMasterId r:id="rId31"/>
  </p:notesMasterIdLst>
  <p:handoutMasterIdLst>
    <p:handoutMasterId r:id="rId32"/>
  </p:handoutMasterIdLst>
  <p:sldIdLst>
    <p:sldId id="492" r:id="rId8"/>
    <p:sldId id="1367" r:id="rId9"/>
    <p:sldId id="1368" r:id="rId10"/>
    <p:sldId id="1370" r:id="rId11"/>
    <p:sldId id="1410" r:id="rId12"/>
    <p:sldId id="1162" r:id="rId13"/>
    <p:sldId id="1095" r:id="rId14"/>
    <p:sldId id="1118" r:id="rId15"/>
    <p:sldId id="541" r:id="rId16"/>
    <p:sldId id="1092" r:id="rId17"/>
    <p:sldId id="1028" r:id="rId18"/>
    <p:sldId id="1123" r:id="rId19"/>
    <p:sldId id="1093" r:id="rId20"/>
    <p:sldId id="1094" r:id="rId21"/>
    <p:sldId id="1096" r:id="rId22"/>
    <p:sldId id="546" r:id="rId23"/>
    <p:sldId id="1111" r:id="rId24"/>
    <p:sldId id="1116" r:id="rId25"/>
    <p:sldId id="1106" r:id="rId26"/>
    <p:sldId id="1186" r:id="rId27"/>
    <p:sldId id="547" r:id="rId28"/>
    <p:sldId id="549" r:id="rId29"/>
    <p:sldId id="550" r:id="rId30"/>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3F3F3"/>
    <a:srgbClr val="5A8DFB"/>
    <a:srgbClr val="618FFD"/>
    <a:srgbClr val="00264D"/>
    <a:srgbClr val="636464"/>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11"/>
    <p:restoredTop sz="50000" autoAdjust="0"/>
  </p:normalViewPr>
  <p:slideViewPr>
    <p:cSldViewPr>
      <p:cViewPr varScale="1">
        <p:scale>
          <a:sx n="128" d="100"/>
          <a:sy n="128" d="100"/>
        </p:scale>
        <p:origin x="688"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00" d="100"/>
        <a:sy n="100" d="100"/>
      </p:scale>
      <p:origin x="0" y="3144"/>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09A2146B-DAF8-B848-93CC-EAF3C4A7D254}" type="datetime1">
              <a:rPr lang="en-US"/>
              <a:pPr>
                <a:defRPr/>
              </a:pPr>
              <a:t>11/1/20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DE467F69-EAFE-6E4A-A7B7-743D2153CD3E}" type="slidenum">
              <a:rPr lang="en-US"/>
              <a:pPr>
                <a:defRPr/>
              </a:pPr>
              <a:t>‹#›</a:t>
            </a:fld>
            <a:endParaRPr lang="en-US"/>
          </a:p>
        </p:txBody>
      </p:sp>
    </p:spTree>
    <p:extLst>
      <p:ext uri="{BB962C8B-B14F-4D97-AF65-F5344CB8AC3E}">
        <p14:creationId xmlns:p14="http://schemas.microsoft.com/office/powerpoint/2010/main" val="3483996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3"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4"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15366"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15368"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08658CFA-E8ED-ED4D-B937-FA9A3FBB1A22}" type="slidenum">
              <a:rPr lang="en-US"/>
              <a:pPr>
                <a:defRPr/>
              </a:pPr>
              <a:t>‹#›</a:t>
            </a:fld>
            <a:endParaRPr lang="en-US"/>
          </a:p>
        </p:txBody>
      </p:sp>
    </p:spTree>
    <p:extLst>
      <p:ext uri="{BB962C8B-B14F-4D97-AF65-F5344CB8AC3E}">
        <p14:creationId xmlns:p14="http://schemas.microsoft.com/office/powerpoint/2010/main" val="212565409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marL="0" marR="0" lvl="0" indent="0" algn="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fld id="{32F4B3CE-7978-CC47-BB02-3F70B98A13D3}" type="slidenum">
              <a:rPr kumimoji="0" lang="en-US" sz="12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4572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t>1</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66916" name="Rectangle 2"/>
          <p:cNvSpPr>
            <a:spLocks noGrp="1" noChangeArrowheads="1"/>
          </p:cNvSpPr>
          <p:nvPr>
            <p:ph type="body"/>
          </p:nvPr>
        </p:nvSpPr>
        <p:spPr>
          <a:xfrm>
            <a:off x="685800" y="4343400"/>
            <a:ext cx="5484813" cy="4114800"/>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272382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71DFF3B3-0CF3-B64B-90DF-84CFDB8FDC0E}"/>
              </a:ext>
            </a:extLst>
          </p:cNvPr>
          <p:cNvSpPr>
            <a:spLocks noGrp="1" noRot="1" noChangeAspect="1"/>
          </p:cNvSpPr>
          <p:nvPr>
            <p:ph type="sldImg"/>
          </p:nvPr>
        </p:nvSpPr>
        <p:spPr>
          <a:ln/>
        </p:spPr>
      </p:sp>
      <p:sp>
        <p:nvSpPr>
          <p:cNvPr id="63491" name="Notes Placeholder 2">
            <a:extLst>
              <a:ext uri="{FF2B5EF4-FFF2-40B4-BE49-F238E27FC236}">
                <a16:creationId xmlns:a16="http://schemas.microsoft.com/office/drawing/2014/main" id="{E7BB2EDE-2C0B-A84E-955C-C2B52DE003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63492" name="Slide Number Placeholder 3">
            <a:extLst>
              <a:ext uri="{FF2B5EF4-FFF2-40B4-BE49-F238E27FC236}">
                <a16:creationId xmlns:a16="http://schemas.microsoft.com/office/drawing/2014/main" id="{04C5BBA7-6682-964F-8A4C-258DF46D6C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F6D4A2-0A19-8E45-AF3E-903DF7BA53E9}" type="slidenum">
              <a:rPr lang="en-US" altLang="en-US" sz="1200"/>
              <a:pPr eaLnBrk="1" hangingPunct="1"/>
              <a:t>22</a:t>
            </a:fld>
            <a:endParaRPr lang="en-US" altLang="en-US" sz="1200"/>
          </a:p>
        </p:txBody>
      </p:sp>
    </p:spTree>
    <p:extLst>
      <p:ext uri="{BB962C8B-B14F-4D97-AF65-F5344CB8AC3E}">
        <p14:creationId xmlns:p14="http://schemas.microsoft.com/office/powerpoint/2010/main" val="419828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238BE4D0-8EE6-264A-8FE6-AFD049F654EE}"/>
              </a:ext>
            </a:extLst>
          </p:cNvPr>
          <p:cNvSpPr>
            <a:spLocks noGrp="1" noRot="1" noChangeAspect="1"/>
          </p:cNvSpPr>
          <p:nvPr>
            <p:ph type="sldImg"/>
          </p:nvPr>
        </p:nvSpPr>
        <p:spPr>
          <a:ln/>
        </p:spPr>
      </p:sp>
      <p:sp>
        <p:nvSpPr>
          <p:cNvPr id="65539" name="Notes Placeholder 2">
            <a:extLst>
              <a:ext uri="{FF2B5EF4-FFF2-40B4-BE49-F238E27FC236}">
                <a16:creationId xmlns:a16="http://schemas.microsoft.com/office/drawing/2014/main" id="{A39505A5-69E8-F940-97D5-3522BF2458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65540" name="Slide Number Placeholder 3">
            <a:extLst>
              <a:ext uri="{FF2B5EF4-FFF2-40B4-BE49-F238E27FC236}">
                <a16:creationId xmlns:a16="http://schemas.microsoft.com/office/drawing/2014/main" id="{383FCEE4-19C1-2740-A501-CDE9A089E7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66F2164-CAB7-6A43-BE8E-20AC3AC99D02}" type="slidenum">
              <a:rPr lang="en-US" altLang="en-US" sz="1200"/>
              <a:pPr eaLnBrk="1" hangingPunct="1"/>
              <a:t>23</a:t>
            </a:fld>
            <a:endParaRPr lang="en-US" altLang="en-US" sz="1200"/>
          </a:p>
        </p:txBody>
      </p:sp>
    </p:spTree>
    <p:extLst>
      <p:ext uri="{BB962C8B-B14F-4D97-AF65-F5344CB8AC3E}">
        <p14:creationId xmlns:p14="http://schemas.microsoft.com/office/powerpoint/2010/main" val="159961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2.jpeg"/><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2.jpeg"/><Relationship Id="rId4"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wmf"/><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jpeg"/><Relationship Id="rId4" Type="http://schemas.openxmlformats.org/officeDocument/2006/relationships/image" Target="../media/image5.jpe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FDE9D1D5-A21C-9F48-A56A-E5DFBC875AF6}" type="slidenum">
              <a:rPr lang="en-US"/>
              <a:pPr>
                <a:defRPr/>
              </a:pPr>
              <a:t>‹#›</a:t>
            </a:fld>
            <a:endParaRPr lang="en-US"/>
          </a:p>
        </p:txBody>
      </p:sp>
    </p:spTree>
    <p:extLst>
      <p:ext uri="{BB962C8B-B14F-4D97-AF65-F5344CB8AC3E}">
        <p14:creationId xmlns:p14="http://schemas.microsoft.com/office/powerpoint/2010/main" val="354100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49250" y="3629025"/>
            <a:ext cx="4587875" cy="1639661"/>
          </a:xfrm>
        </p:spPr>
        <p:txBody>
          <a:bodyPr lIns="0" tIns="0" rIns="0" bIns="0"/>
          <a:lstStyle>
            <a:lvl1pPr marL="228600" indent="-22860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4ED3660A-DD26-4D68-AB4C-4AE07E173604}" type="slidenum">
              <a:rPr lang="en-US">
                <a:solidFill>
                  <a:srgbClr val="000000"/>
                </a:solidFill>
              </a:rPr>
              <a:pPr>
                <a:defRPr/>
              </a:pPr>
              <a:t>‹#›</a:t>
            </a:fld>
            <a:endParaRPr lang="en-US">
              <a:solidFill>
                <a:srgbClr val="000000"/>
              </a:solidFill>
            </a:endParaRPr>
          </a:p>
        </p:txBody>
      </p:sp>
      <p:sp>
        <p:nvSpPr>
          <p:cNvPr id="7" name="Rectangle 71"/>
          <p:cNvSpPr>
            <a:spLocks noGrp="1" noChangeArrowheads="1"/>
          </p:cNvSpPr>
          <p:nvPr>
            <p:ph type="ftr" sz="quarter" idx="11"/>
          </p:nvPr>
        </p:nvSpPr>
        <p:spPr/>
        <p:txBody>
          <a:bodyPr/>
          <a:lstStyle>
            <a:lvl1pPr>
              <a:defRPr/>
            </a:lvl1pPr>
          </a:lstStyle>
          <a:p>
            <a:pPr>
              <a:defRPr/>
            </a:pPr>
            <a:r>
              <a:rPr lang="en-US">
                <a:solidFill>
                  <a:srgbClr val="000000"/>
                </a:solidFill>
              </a:rPr>
              <a:t>NetApp Confidential - Limited Use</a:t>
            </a:r>
          </a:p>
        </p:txBody>
      </p:sp>
      <p:sp>
        <p:nvSpPr>
          <p:cNvPr id="9" name="Title 6"/>
          <p:cNvSpPr>
            <a:spLocks noGrp="1"/>
          </p:cNvSpPr>
          <p:nvPr userDrawn="1">
            <p:ph type="title"/>
          </p:nvPr>
        </p:nvSpPr>
        <p:spPr>
          <a:xfrm>
            <a:off x="349250" y="1736726"/>
            <a:ext cx="4587875" cy="1765300"/>
          </a:xfrm>
        </p:spPr>
        <p:txBody>
          <a:bodyPr lIns="0" anchor="b"/>
          <a:lstStyle>
            <a:lvl1pPr algn="l">
              <a:lnSpc>
                <a:spcPts val="4000"/>
              </a:lnSpc>
              <a:defRPr sz="3800" b="0">
                <a:solidFill>
                  <a:schemeClr val="accent3"/>
                </a:solidFill>
              </a:defRPr>
            </a:lvl1pPr>
          </a:lstStyle>
          <a:p>
            <a:endParaRPr lang="en-US" dirty="0"/>
          </a:p>
        </p:txBody>
      </p:sp>
      <p:pic>
        <p:nvPicPr>
          <p:cNvPr id="8" name="Picture 7" descr="Shapes_2_HiRes.jpg"/>
          <p:cNvPicPr>
            <a:picLocks noChangeAspect="1"/>
          </p:cNvPicPr>
          <p:nvPr userDrawn="1"/>
        </p:nvPicPr>
        <p:blipFill>
          <a:blip r:embed="rId2" cstate="print"/>
          <a:stretch>
            <a:fillRect/>
          </a:stretch>
        </p:blipFill>
        <p:spPr>
          <a:xfrm>
            <a:off x="5181600" y="2452121"/>
            <a:ext cx="3613150" cy="2197748"/>
          </a:xfrm>
          <a:prstGeom prst="rect">
            <a:avLst/>
          </a:prstGeom>
        </p:spPr>
      </p:pic>
    </p:spTree>
    <p:extLst>
      <p:ext uri="{BB962C8B-B14F-4D97-AF65-F5344CB8AC3E}">
        <p14:creationId xmlns:p14="http://schemas.microsoft.com/office/powerpoint/2010/main" val="92627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49251" y="3628572"/>
            <a:ext cx="4587874" cy="1642675"/>
          </a:xfrm>
        </p:spPr>
        <p:txBody>
          <a:bodyPr lIns="0" tIns="0" rIns="0" bIns="0"/>
          <a:lstStyle>
            <a:lvl1pPr marL="0" indent="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4ED3660A-DD26-4D68-AB4C-4AE07E173604}" type="slidenum">
              <a:rPr lang="en-US">
                <a:solidFill>
                  <a:srgbClr val="000000"/>
                </a:solidFill>
              </a:rPr>
              <a:pPr>
                <a:defRPr/>
              </a:pPr>
              <a:t>‹#›</a:t>
            </a:fld>
            <a:endParaRPr lang="en-US">
              <a:solidFill>
                <a:srgbClr val="000000"/>
              </a:solidFill>
            </a:endParaRPr>
          </a:p>
        </p:txBody>
      </p:sp>
      <p:sp>
        <p:nvSpPr>
          <p:cNvPr id="7" name="Rectangle 71"/>
          <p:cNvSpPr>
            <a:spLocks noGrp="1" noChangeArrowheads="1"/>
          </p:cNvSpPr>
          <p:nvPr>
            <p:ph type="ftr" sz="quarter" idx="11"/>
          </p:nvPr>
        </p:nvSpPr>
        <p:spPr/>
        <p:txBody>
          <a:bodyPr/>
          <a:lstStyle>
            <a:lvl1pPr>
              <a:defRPr/>
            </a:lvl1pPr>
          </a:lstStyle>
          <a:p>
            <a:pPr>
              <a:defRPr/>
            </a:pPr>
            <a:r>
              <a:rPr lang="en-US">
                <a:solidFill>
                  <a:srgbClr val="000000"/>
                </a:solidFill>
              </a:rPr>
              <a:t>NetApp Confidential - Limited Use</a:t>
            </a:r>
          </a:p>
        </p:txBody>
      </p:sp>
      <p:sp>
        <p:nvSpPr>
          <p:cNvPr id="9" name="Title 6"/>
          <p:cNvSpPr>
            <a:spLocks noGrp="1"/>
          </p:cNvSpPr>
          <p:nvPr>
            <p:ph type="title"/>
          </p:nvPr>
        </p:nvSpPr>
        <p:spPr>
          <a:xfrm>
            <a:off x="349250" y="1736725"/>
            <a:ext cx="4587875" cy="1766207"/>
          </a:xfrm>
        </p:spPr>
        <p:txBody>
          <a:bodyPr lIns="0" anchor="b"/>
          <a:lstStyle>
            <a:lvl1pPr algn="l">
              <a:lnSpc>
                <a:spcPts val="4000"/>
              </a:lnSpc>
              <a:defRPr sz="3800" b="0">
                <a:solidFill>
                  <a:schemeClr val="accent3"/>
                </a:solidFill>
              </a:defRPr>
            </a:lvl1pPr>
          </a:lstStyle>
          <a:p>
            <a:endParaRPr lang="en-US" dirty="0"/>
          </a:p>
        </p:txBody>
      </p:sp>
      <p:pic>
        <p:nvPicPr>
          <p:cNvPr id="8" name="Picture 7" descr="Shapes_2_HiRes.jpg"/>
          <p:cNvPicPr>
            <a:picLocks noChangeAspect="1"/>
          </p:cNvPicPr>
          <p:nvPr userDrawn="1"/>
        </p:nvPicPr>
        <p:blipFill>
          <a:blip r:embed="rId2" cstate="print"/>
          <a:stretch>
            <a:fillRect/>
          </a:stretch>
        </p:blipFill>
        <p:spPr>
          <a:xfrm>
            <a:off x="5181600" y="2452121"/>
            <a:ext cx="3613150" cy="2197748"/>
          </a:xfrm>
          <a:prstGeom prst="rect">
            <a:avLst/>
          </a:prstGeom>
        </p:spPr>
      </p:pic>
    </p:spTree>
    <p:extLst>
      <p:ext uri="{BB962C8B-B14F-4D97-AF65-F5344CB8AC3E}">
        <p14:creationId xmlns:p14="http://schemas.microsoft.com/office/powerpoint/2010/main" val="904542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ln/>
        </p:spPr>
        <p:txBody>
          <a:bodyPr/>
          <a:lstStyle>
            <a:lvl1pPr>
              <a:defRPr/>
            </a:lvl1pPr>
          </a:lstStyle>
          <a:p>
            <a:pPr>
              <a:defRPr/>
            </a:pPr>
            <a:fld id="{D3FA020B-04BE-426D-AE2C-2E6EF2F1CA2C}" type="slidenum">
              <a:rPr lang="en-US">
                <a:solidFill>
                  <a:srgbClr val="000000"/>
                </a:solidFill>
              </a:rPr>
              <a:pPr>
                <a:defRPr/>
              </a:pPr>
              <a:t>‹#›</a:t>
            </a:fld>
            <a:endParaRPr lang="en-US">
              <a:solidFill>
                <a:srgbClr val="000000"/>
              </a:solidFill>
            </a:endParaRPr>
          </a:p>
        </p:txBody>
      </p:sp>
      <p:sp>
        <p:nvSpPr>
          <p:cNvPr id="4"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8" name="Group 7"/>
          <p:cNvGrpSpPr/>
          <p:nvPr userDrawn="1"/>
        </p:nvGrpSpPr>
        <p:grpSpPr bwMode="gray">
          <a:xfrm>
            <a:off x="347662" y="6445714"/>
            <a:ext cx="8449056" cy="107486"/>
            <a:chOff x="347662" y="6160730"/>
            <a:chExt cx="8449056" cy="107486"/>
          </a:xfrm>
        </p:grpSpPr>
        <p:sp>
          <p:nvSpPr>
            <p:cNvPr id="9"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sp>
          <p:nvSpPr>
            <p:cNvPr id="10"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grpSp>
    </p:spTree>
    <p:extLst>
      <p:ext uri="{BB962C8B-B14F-4D97-AF65-F5344CB8AC3E}">
        <p14:creationId xmlns:p14="http://schemas.microsoft.com/office/powerpoint/2010/main" val="2016594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ermission">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7DD893-7FF8-44FE-9189-04358CEC1A32}"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NetApp Confidential - Limited Use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6203" y="3074122"/>
            <a:ext cx="3804884" cy="617504"/>
          </a:xfrm>
          <a:prstGeom prst="rect">
            <a:avLst/>
          </a:prstGeom>
        </p:spPr>
      </p:pic>
      <p:pic>
        <p:nvPicPr>
          <p:cNvPr id="7" name="Picture 6" descr="Puzzle_2_HiRes.jpg"/>
          <p:cNvPicPr>
            <a:picLocks noChangeAspect="1"/>
          </p:cNvPicPr>
          <p:nvPr userDrawn="1"/>
        </p:nvPicPr>
        <p:blipFill>
          <a:blip r:embed="rId3" cstate="print"/>
          <a:stretch>
            <a:fillRect/>
          </a:stretch>
        </p:blipFill>
        <p:spPr>
          <a:xfrm>
            <a:off x="5219519" y="2490667"/>
            <a:ext cx="3575231" cy="2292515"/>
          </a:xfrm>
          <a:prstGeom prst="rect">
            <a:avLst/>
          </a:prstGeom>
        </p:spPr>
      </p:pic>
    </p:spTree>
    <p:extLst>
      <p:ext uri="{BB962C8B-B14F-4D97-AF65-F5344CB8AC3E}">
        <p14:creationId xmlns:p14="http://schemas.microsoft.com/office/powerpoint/2010/main" val="2462220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7DD893-7FF8-44FE-9189-04358CEC1A32}"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NetApp Confidential - Limited Use</a:t>
            </a:r>
          </a:p>
        </p:txBody>
      </p:sp>
      <p:pic>
        <p:nvPicPr>
          <p:cNvPr id="8" name="Picture 2" descr="C:\Users\freelance\Desktop\NA_PPT_Template_R1_012511\Collateral\NA_ThankYou.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665" y="3004451"/>
            <a:ext cx="3461004" cy="100834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Atom_2_HiRes.jpg"/>
          <p:cNvPicPr>
            <a:picLocks noChangeAspect="1"/>
          </p:cNvPicPr>
          <p:nvPr userDrawn="1"/>
        </p:nvPicPr>
        <p:blipFill>
          <a:blip r:embed="rId3" cstate="print"/>
          <a:stretch>
            <a:fillRect/>
          </a:stretch>
        </p:blipFill>
        <p:spPr>
          <a:xfrm>
            <a:off x="5466649" y="2075542"/>
            <a:ext cx="2773331" cy="2751909"/>
          </a:xfrm>
          <a:prstGeom prst="rect">
            <a:avLst/>
          </a:prstGeom>
        </p:spPr>
      </p:pic>
    </p:spTree>
    <p:extLst>
      <p:ext uri="{BB962C8B-B14F-4D97-AF65-F5344CB8AC3E}">
        <p14:creationId xmlns:p14="http://schemas.microsoft.com/office/powerpoint/2010/main" val="3812036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4100" name="Rectangle 4"/>
          <p:cNvSpPr>
            <a:spLocks noGrp="1" noChangeArrowheads="1"/>
          </p:cNvSpPr>
          <p:nvPr>
            <p:ph type="subTitle" idx="1"/>
          </p:nvPr>
        </p:nvSpPr>
        <p:spPr bwMode="black">
          <a:xfrm>
            <a:off x="349250" y="3629025"/>
            <a:ext cx="4127331" cy="1678210"/>
          </a:xfrm>
        </p:spPr>
        <p:txBody>
          <a:bodyPr>
            <a:noAutofit/>
          </a:bodyPr>
          <a:lstStyle>
            <a:lvl1pPr marL="0" indent="0">
              <a:buFont typeface="Wingdings 2" pitchFamily="18" charset="2"/>
              <a:buNone/>
              <a:defRPr sz="2200">
                <a:solidFill>
                  <a:schemeClr val="tx1"/>
                </a:solidFill>
              </a:defRPr>
            </a:lvl1pPr>
          </a:lstStyle>
          <a:p>
            <a:r>
              <a:rPr lang="en-US" dirty="0"/>
              <a:t>Click to edit Master subtitle style</a:t>
            </a:r>
          </a:p>
        </p:txBody>
      </p:sp>
      <p:sp>
        <p:nvSpPr>
          <p:cNvPr id="4099" name="Rectangle 3"/>
          <p:cNvSpPr>
            <a:spLocks noGrp="1" noChangeArrowheads="1"/>
          </p:cNvSpPr>
          <p:nvPr>
            <p:ph type="ctrTitle"/>
          </p:nvPr>
        </p:nvSpPr>
        <p:spPr bwMode="black">
          <a:xfrm>
            <a:off x="349250" y="1746249"/>
            <a:ext cx="4118134" cy="1765301"/>
          </a:xfrm>
        </p:spPr>
        <p:txBody>
          <a:bodyPr tIns="0" bIns="0" anchor="b"/>
          <a:lstStyle>
            <a:lvl1pPr>
              <a:lnSpc>
                <a:spcPts val="4000"/>
              </a:lnSpc>
              <a:defRPr sz="3800" b="0">
                <a:solidFill>
                  <a:schemeClr val="accent3"/>
                </a:solidFill>
              </a:defRPr>
            </a:lvl1pPr>
          </a:lstStyle>
          <a:p>
            <a:r>
              <a:rPr lang="en-US" dirty="0"/>
              <a:t>Click to edit Master 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331856" y="317258"/>
            <a:ext cx="1054977" cy="1234440"/>
          </a:xfrm>
          <a:prstGeom prst="rect">
            <a:avLst/>
          </a:prstGeom>
        </p:spPr>
      </p:pic>
      <p:pic>
        <p:nvPicPr>
          <p:cNvPr id="50" name="Picture 4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7352524" y="426955"/>
            <a:ext cx="1436523" cy="186610"/>
          </a:xfrm>
          <a:prstGeom prst="rect">
            <a:avLst/>
          </a:prstGeom>
        </p:spPr>
      </p:pic>
      <p:sp>
        <p:nvSpPr>
          <p:cNvPr id="52" name="Rectangle 6"/>
          <p:cNvSpPr>
            <a:spLocks noGrp="1" noChangeArrowheads="1"/>
          </p:cNvSpPr>
          <p:nvPr>
            <p:ph type="sldNum" sz="quarter" idx="4"/>
          </p:nvPr>
        </p:nvSpPr>
        <p:spPr bwMode="auto">
          <a:xfrm>
            <a:off x="8207597" y="6539817"/>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000" b="1">
                <a:solidFill>
                  <a:schemeClr val="tx1"/>
                </a:solidFill>
              </a:defRPr>
            </a:lvl1pPr>
          </a:lstStyle>
          <a:p>
            <a:pPr>
              <a:defRPr/>
            </a:pPr>
            <a:fld id="{A8F08185-882F-4F21-B6AB-5D917FCFAB1F}" type="slidenum">
              <a:rPr lang="en-US" smtClean="0">
                <a:solidFill>
                  <a:srgbClr val="000000"/>
                </a:solidFill>
              </a:rPr>
              <a:pPr>
                <a:defRPr/>
              </a:pPr>
              <a:t>‹#›</a:t>
            </a:fld>
            <a:endParaRPr lang="en-US">
              <a:solidFill>
                <a:srgbClr val="000000"/>
              </a:solidFill>
            </a:endParaRPr>
          </a:p>
        </p:txBody>
      </p:sp>
      <p:sp>
        <p:nvSpPr>
          <p:cNvPr id="54" name="Rectangle 71"/>
          <p:cNvSpPr>
            <a:spLocks noGrp="1" noChangeArrowheads="1"/>
          </p:cNvSpPr>
          <p:nvPr>
            <p:ph type="ftr" sz="quarter" idx="3"/>
          </p:nvPr>
        </p:nvSpPr>
        <p:spPr bwMode="auto">
          <a:xfrm>
            <a:off x="2825495" y="6542992"/>
            <a:ext cx="364845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FontTx/>
              <a:buNone/>
              <a:defRPr sz="1000">
                <a:solidFill>
                  <a:schemeClr val="tx1"/>
                </a:solidFill>
              </a:defRPr>
            </a:lvl1pPr>
          </a:lstStyle>
          <a:p>
            <a:pPr>
              <a:defRPr/>
            </a:pPr>
            <a:r>
              <a:rPr lang="en-US">
                <a:solidFill>
                  <a:srgbClr val="000000"/>
                </a:solidFill>
              </a:rPr>
              <a:t>NetApp Confidential - Limited Use</a:t>
            </a:r>
            <a:endParaRPr lang="en-US" dirty="0">
              <a:solidFill>
                <a:srgbClr val="000000"/>
              </a:solidFill>
            </a:endParaRPr>
          </a:p>
        </p:txBody>
      </p:sp>
      <p:pic>
        <p:nvPicPr>
          <p:cNvPr id="40" name="Picture 39" descr="Head_1_CMYK.jpg"/>
          <p:cNvPicPr>
            <a:picLocks noChangeAspect="1"/>
          </p:cNvPicPr>
          <p:nvPr userDrawn="1"/>
        </p:nvPicPr>
        <p:blipFill>
          <a:blip r:embed="rId4"/>
          <a:stretch>
            <a:fillRect/>
          </a:stretch>
        </p:blipFill>
        <p:spPr>
          <a:xfrm>
            <a:off x="5254744" y="1281113"/>
            <a:ext cx="3104321" cy="4113701"/>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39811" y="6606705"/>
            <a:ext cx="2267465" cy="177145"/>
          </a:xfrm>
          <a:prstGeom prst="rect">
            <a:avLst/>
          </a:prstGeom>
        </p:spPr>
      </p:pic>
    </p:spTree>
    <p:extLst>
      <p:ext uri="{BB962C8B-B14F-4D97-AF65-F5344CB8AC3E}">
        <p14:creationId xmlns:p14="http://schemas.microsoft.com/office/powerpoint/2010/main" val="3682643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1169988" y="1281112"/>
            <a:ext cx="7603490" cy="50434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77938D5-676B-4424-8B52-343AF2A1253B}" type="slidenum">
              <a:rPr lang="en-US">
                <a:solidFill>
                  <a:srgbClr val="000000"/>
                </a:solidFill>
              </a:rPr>
              <a:pPr>
                <a:defRPr/>
              </a:pPr>
              <a:t>‹#›</a:t>
            </a:fld>
            <a:endParaRPr lang="en-US">
              <a:solidFill>
                <a:srgbClr val="000000"/>
              </a:solidFill>
            </a:endParaRPr>
          </a:p>
        </p:txBody>
      </p:sp>
      <p:sp>
        <p:nvSpPr>
          <p:cNvPr id="5"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endParaRPr lang="en-US" dirty="0">
              <a:solidFill>
                <a:srgbClr val="000000"/>
              </a:solidFill>
            </a:endParaRPr>
          </a:p>
        </p:txBody>
      </p:sp>
      <p:grpSp>
        <p:nvGrpSpPr>
          <p:cNvPr id="9" name="Group 8"/>
          <p:cNvGrpSpPr/>
          <p:nvPr userDrawn="1"/>
        </p:nvGrpSpPr>
        <p:grpSpPr bwMode="gray">
          <a:xfrm>
            <a:off x="347662" y="6445714"/>
            <a:ext cx="8449056" cy="107486"/>
            <a:chOff x="347662" y="6160730"/>
            <a:chExt cx="8449056" cy="107486"/>
          </a:xfrm>
        </p:grpSpPr>
        <p:sp>
          <p:nvSpPr>
            <p:cNvPr id="10"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sp>
          <p:nvSpPr>
            <p:cNvPr id="11"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grpSp>
    </p:spTree>
    <p:extLst>
      <p:ext uri="{BB962C8B-B14F-4D97-AF65-F5344CB8AC3E}">
        <p14:creationId xmlns:p14="http://schemas.microsoft.com/office/powerpoint/2010/main" val="4251186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69988" y="1281113"/>
            <a:ext cx="3591731"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29200" y="1281113"/>
            <a:ext cx="3765550"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70DF13B-F67F-4AC9-9D3E-BD49C9AC582F}" type="slidenum">
              <a:rPr lang="en-US">
                <a:solidFill>
                  <a:srgbClr val="000000"/>
                </a:solidFill>
              </a:rPr>
              <a:pPr>
                <a:defRPr/>
              </a:pPr>
              <a:t>‹#›</a:t>
            </a:fld>
            <a:endParaRPr lang="en-US">
              <a:solidFill>
                <a:srgbClr val="000000"/>
              </a:solidFill>
            </a:endParaRPr>
          </a:p>
        </p:txBody>
      </p:sp>
      <p:sp>
        <p:nvSpPr>
          <p:cNvPr id="6"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7" name="Group 6"/>
          <p:cNvGrpSpPr/>
          <p:nvPr userDrawn="1"/>
        </p:nvGrpSpPr>
        <p:grpSpPr bwMode="gray">
          <a:xfrm>
            <a:off x="347662" y="6445714"/>
            <a:ext cx="8449056" cy="107486"/>
            <a:chOff x="347662" y="6160730"/>
            <a:chExt cx="8449056" cy="107486"/>
          </a:xfrm>
        </p:grpSpPr>
        <p:sp>
          <p:nvSpPr>
            <p:cNvPr id="8"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sp>
          <p:nvSpPr>
            <p:cNvPr id="9"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grpSp>
    </p:spTree>
    <p:extLst>
      <p:ext uri="{BB962C8B-B14F-4D97-AF65-F5344CB8AC3E}">
        <p14:creationId xmlns:p14="http://schemas.microsoft.com/office/powerpoint/2010/main" val="19607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D3FA020B-04BE-426D-AE2C-2E6EF2F1CA2C}" type="slidenum">
              <a:rPr lang="en-US">
                <a:solidFill>
                  <a:srgbClr val="000000"/>
                </a:solidFill>
              </a:rPr>
              <a:pPr>
                <a:defRPr/>
              </a:pPr>
              <a:t>‹#›</a:t>
            </a:fld>
            <a:endParaRPr lang="en-US">
              <a:solidFill>
                <a:srgbClr val="000000"/>
              </a:solidFill>
            </a:endParaRPr>
          </a:p>
        </p:txBody>
      </p:sp>
      <p:sp>
        <p:nvSpPr>
          <p:cNvPr id="4"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8" name="Group 7"/>
          <p:cNvGrpSpPr/>
          <p:nvPr userDrawn="1"/>
        </p:nvGrpSpPr>
        <p:grpSpPr bwMode="gray">
          <a:xfrm>
            <a:off x="347662" y="6445714"/>
            <a:ext cx="8449056" cy="107486"/>
            <a:chOff x="347662" y="6160730"/>
            <a:chExt cx="8449056" cy="107486"/>
          </a:xfrm>
        </p:grpSpPr>
        <p:sp>
          <p:nvSpPr>
            <p:cNvPr id="9"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sp>
          <p:nvSpPr>
            <p:cNvPr id="10"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grpSp>
    </p:spTree>
    <p:extLst>
      <p:ext uri="{BB962C8B-B14F-4D97-AF65-F5344CB8AC3E}">
        <p14:creationId xmlns:p14="http://schemas.microsoft.com/office/powerpoint/2010/main" val="1649390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49250" y="3629025"/>
            <a:ext cx="4587875" cy="1639661"/>
          </a:xfrm>
        </p:spPr>
        <p:txBody>
          <a:bodyPr lIns="0" tIns="0" rIns="0" bIns="0"/>
          <a:lstStyle>
            <a:lvl1pPr marL="228600" indent="-22860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4ED3660A-DD26-4D68-AB4C-4AE07E173604}" type="slidenum">
              <a:rPr lang="en-US">
                <a:solidFill>
                  <a:srgbClr val="000000"/>
                </a:solidFill>
              </a:rPr>
              <a:pPr>
                <a:defRPr/>
              </a:pPr>
              <a:t>‹#›</a:t>
            </a:fld>
            <a:endParaRPr lang="en-US">
              <a:solidFill>
                <a:srgbClr val="000000"/>
              </a:solidFill>
            </a:endParaRPr>
          </a:p>
        </p:txBody>
      </p:sp>
      <p:sp>
        <p:nvSpPr>
          <p:cNvPr id="7" name="Rectangle 71"/>
          <p:cNvSpPr>
            <a:spLocks noGrp="1" noChangeArrowheads="1"/>
          </p:cNvSpPr>
          <p:nvPr>
            <p:ph type="ftr" sz="quarter" idx="11"/>
          </p:nvPr>
        </p:nvSpPr>
        <p:spPr/>
        <p:txBody>
          <a:bodyPr/>
          <a:lstStyle>
            <a:lvl1pPr>
              <a:defRPr/>
            </a:lvl1pPr>
          </a:lstStyle>
          <a:p>
            <a:pPr>
              <a:defRPr/>
            </a:pPr>
            <a:r>
              <a:rPr lang="en-US">
                <a:solidFill>
                  <a:srgbClr val="000000"/>
                </a:solidFill>
              </a:rPr>
              <a:t>NetApp Confidential - Limited Use</a:t>
            </a:r>
          </a:p>
        </p:txBody>
      </p:sp>
      <p:sp>
        <p:nvSpPr>
          <p:cNvPr id="9" name="Title 6"/>
          <p:cNvSpPr>
            <a:spLocks noGrp="1"/>
          </p:cNvSpPr>
          <p:nvPr userDrawn="1">
            <p:ph type="title"/>
          </p:nvPr>
        </p:nvSpPr>
        <p:spPr>
          <a:xfrm>
            <a:off x="349250" y="1736726"/>
            <a:ext cx="4587875" cy="1765300"/>
          </a:xfrm>
        </p:spPr>
        <p:txBody>
          <a:bodyPr lIns="0" anchor="b"/>
          <a:lstStyle>
            <a:lvl1pPr algn="l">
              <a:lnSpc>
                <a:spcPts val="4000"/>
              </a:lnSpc>
              <a:defRPr sz="3800" b="0">
                <a:solidFill>
                  <a:schemeClr val="accent3"/>
                </a:solidFill>
              </a:defRPr>
            </a:lvl1pPr>
          </a:lstStyle>
          <a:p>
            <a:endParaRPr lang="en-US" dirty="0"/>
          </a:p>
        </p:txBody>
      </p:sp>
      <p:pic>
        <p:nvPicPr>
          <p:cNvPr id="8" name="Picture 7" descr="Shapes_2_HiRes.jpg"/>
          <p:cNvPicPr>
            <a:picLocks noChangeAspect="1"/>
          </p:cNvPicPr>
          <p:nvPr userDrawn="1"/>
        </p:nvPicPr>
        <p:blipFill>
          <a:blip r:embed="rId2" cstate="print"/>
          <a:stretch>
            <a:fillRect/>
          </a:stretch>
        </p:blipFill>
        <p:spPr>
          <a:xfrm>
            <a:off x="5181600" y="2452121"/>
            <a:ext cx="3613150" cy="2197748"/>
          </a:xfrm>
          <a:prstGeom prst="rect">
            <a:avLst/>
          </a:prstGeom>
        </p:spPr>
      </p:pic>
    </p:spTree>
    <p:extLst>
      <p:ext uri="{BB962C8B-B14F-4D97-AF65-F5344CB8AC3E}">
        <p14:creationId xmlns:p14="http://schemas.microsoft.com/office/powerpoint/2010/main" val="116288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FAAF964B-F1A5-7A46-8CB1-4A276667945A}" type="slidenum">
              <a:rPr lang="en-US"/>
              <a:pPr>
                <a:defRPr/>
              </a:pPr>
              <a:t>‹#›</a:t>
            </a:fld>
            <a:r>
              <a:rPr lang="en-US"/>
              <a:t> of 12</a:t>
            </a:r>
          </a:p>
        </p:txBody>
      </p:sp>
    </p:spTree>
    <p:extLst>
      <p:ext uri="{BB962C8B-B14F-4D97-AF65-F5344CB8AC3E}">
        <p14:creationId xmlns:p14="http://schemas.microsoft.com/office/powerpoint/2010/main" val="298261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49251" y="3628572"/>
            <a:ext cx="4587874" cy="1642675"/>
          </a:xfrm>
        </p:spPr>
        <p:txBody>
          <a:bodyPr lIns="0" tIns="0" rIns="0" bIns="0"/>
          <a:lstStyle>
            <a:lvl1pPr marL="0" indent="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4ED3660A-DD26-4D68-AB4C-4AE07E173604}" type="slidenum">
              <a:rPr lang="en-US">
                <a:solidFill>
                  <a:srgbClr val="000000"/>
                </a:solidFill>
              </a:rPr>
              <a:pPr>
                <a:defRPr/>
              </a:pPr>
              <a:t>‹#›</a:t>
            </a:fld>
            <a:endParaRPr lang="en-US">
              <a:solidFill>
                <a:srgbClr val="000000"/>
              </a:solidFill>
            </a:endParaRPr>
          </a:p>
        </p:txBody>
      </p:sp>
      <p:sp>
        <p:nvSpPr>
          <p:cNvPr id="7" name="Rectangle 71"/>
          <p:cNvSpPr>
            <a:spLocks noGrp="1" noChangeArrowheads="1"/>
          </p:cNvSpPr>
          <p:nvPr>
            <p:ph type="ftr" sz="quarter" idx="11"/>
          </p:nvPr>
        </p:nvSpPr>
        <p:spPr/>
        <p:txBody>
          <a:bodyPr/>
          <a:lstStyle>
            <a:lvl1pPr>
              <a:defRPr/>
            </a:lvl1pPr>
          </a:lstStyle>
          <a:p>
            <a:pPr>
              <a:defRPr/>
            </a:pPr>
            <a:r>
              <a:rPr lang="en-US">
                <a:solidFill>
                  <a:srgbClr val="000000"/>
                </a:solidFill>
              </a:rPr>
              <a:t>NetApp Confidential - Limited Use</a:t>
            </a:r>
          </a:p>
        </p:txBody>
      </p:sp>
      <p:sp>
        <p:nvSpPr>
          <p:cNvPr id="9" name="Title 6"/>
          <p:cNvSpPr>
            <a:spLocks noGrp="1"/>
          </p:cNvSpPr>
          <p:nvPr>
            <p:ph type="title"/>
          </p:nvPr>
        </p:nvSpPr>
        <p:spPr>
          <a:xfrm>
            <a:off x="349250" y="1736725"/>
            <a:ext cx="4587875" cy="1766207"/>
          </a:xfrm>
        </p:spPr>
        <p:txBody>
          <a:bodyPr lIns="0" anchor="b"/>
          <a:lstStyle>
            <a:lvl1pPr algn="l">
              <a:lnSpc>
                <a:spcPts val="4000"/>
              </a:lnSpc>
              <a:defRPr sz="3800" b="0">
                <a:solidFill>
                  <a:schemeClr val="accent3"/>
                </a:solidFill>
              </a:defRPr>
            </a:lvl1pPr>
          </a:lstStyle>
          <a:p>
            <a:endParaRPr lang="en-US" dirty="0"/>
          </a:p>
        </p:txBody>
      </p:sp>
      <p:pic>
        <p:nvPicPr>
          <p:cNvPr id="8" name="Picture 7" descr="Shapes_2_HiRes.jpg"/>
          <p:cNvPicPr>
            <a:picLocks noChangeAspect="1"/>
          </p:cNvPicPr>
          <p:nvPr userDrawn="1"/>
        </p:nvPicPr>
        <p:blipFill>
          <a:blip r:embed="rId2" cstate="print"/>
          <a:stretch>
            <a:fillRect/>
          </a:stretch>
        </p:blipFill>
        <p:spPr>
          <a:xfrm>
            <a:off x="5181600" y="2452121"/>
            <a:ext cx="3613150" cy="2197748"/>
          </a:xfrm>
          <a:prstGeom prst="rect">
            <a:avLst/>
          </a:prstGeom>
        </p:spPr>
      </p:pic>
    </p:spTree>
    <p:extLst>
      <p:ext uri="{BB962C8B-B14F-4D97-AF65-F5344CB8AC3E}">
        <p14:creationId xmlns:p14="http://schemas.microsoft.com/office/powerpoint/2010/main" val="3082803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ln/>
        </p:spPr>
        <p:txBody>
          <a:bodyPr/>
          <a:lstStyle>
            <a:lvl1pPr>
              <a:defRPr/>
            </a:lvl1pPr>
          </a:lstStyle>
          <a:p>
            <a:pPr>
              <a:defRPr/>
            </a:pPr>
            <a:fld id="{D3FA020B-04BE-426D-AE2C-2E6EF2F1CA2C}" type="slidenum">
              <a:rPr lang="en-US">
                <a:solidFill>
                  <a:srgbClr val="000000"/>
                </a:solidFill>
              </a:rPr>
              <a:pPr>
                <a:defRPr/>
              </a:pPr>
              <a:t>‹#›</a:t>
            </a:fld>
            <a:endParaRPr lang="en-US">
              <a:solidFill>
                <a:srgbClr val="000000"/>
              </a:solidFill>
            </a:endParaRPr>
          </a:p>
        </p:txBody>
      </p:sp>
      <p:sp>
        <p:nvSpPr>
          <p:cNvPr id="4"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8" name="Group 7"/>
          <p:cNvGrpSpPr/>
          <p:nvPr userDrawn="1"/>
        </p:nvGrpSpPr>
        <p:grpSpPr bwMode="gray">
          <a:xfrm>
            <a:off x="347662" y="6445714"/>
            <a:ext cx="8449056" cy="107486"/>
            <a:chOff x="347662" y="6160730"/>
            <a:chExt cx="8449056" cy="107486"/>
          </a:xfrm>
        </p:grpSpPr>
        <p:sp>
          <p:nvSpPr>
            <p:cNvPr id="9"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sp>
          <p:nvSpPr>
            <p:cNvPr id="10"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grpSp>
    </p:spTree>
    <p:extLst>
      <p:ext uri="{BB962C8B-B14F-4D97-AF65-F5344CB8AC3E}">
        <p14:creationId xmlns:p14="http://schemas.microsoft.com/office/powerpoint/2010/main" val="3083437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ermission">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7DD893-7FF8-44FE-9189-04358CEC1A32}"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NetApp Confidential - Limited Use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6203" y="3074122"/>
            <a:ext cx="3804884" cy="617504"/>
          </a:xfrm>
          <a:prstGeom prst="rect">
            <a:avLst/>
          </a:prstGeom>
        </p:spPr>
      </p:pic>
      <p:pic>
        <p:nvPicPr>
          <p:cNvPr id="7" name="Picture 6" descr="Puzzle_2_HiRes.jpg"/>
          <p:cNvPicPr>
            <a:picLocks noChangeAspect="1"/>
          </p:cNvPicPr>
          <p:nvPr userDrawn="1"/>
        </p:nvPicPr>
        <p:blipFill>
          <a:blip r:embed="rId3" cstate="print"/>
          <a:stretch>
            <a:fillRect/>
          </a:stretch>
        </p:blipFill>
        <p:spPr>
          <a:xfrm>
            <a:off x="5219519" y="2490667"/>
            <a:ext cx="3575231" cy="2292515"/>
          </a:xfrm>
          <a:prstGeom prst="rect">
            <a:avLst/>
          </a:prstGeom>
        </p:spPr>
      </p:pic>
    </p:spTree>
    <p:extLst>
      <p:ext uri="{BB962C8B-B14F-4D97-AF65-F5344CB8AC3E}">
        <p14:creationId xmlns:p14="http://schemas.microsoft.com/office/powerpoint/2010/main" val="37404184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7DD893-7FF8-44FE-9189-04358CEC1A32}"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NetApp Confidential - Limited Use</a:t>
            </a:r>
          </a:p>
        </p:txBody>
      </p:sp>
      <p:pic>
        <p:nvPicPr>
          <p:cNvPr id="8" name="Picture 2" descr="C:\Users\freelance\Desktop\NA_PPT_Template_R1_012511\Collateral\NA_ThankYou.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665" y="3004451"/>
            <a:ext cx="3461004" cy="100834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Atom_2_HiRes.jpg"/>
          <p:cNvPicPr>
            <a:picLocks noChangeAspect="1"/>
          </p:cNvPicPr>
          <p:nvPr userDrawn="1"/>
        </p:nvPicPr>
        <p:blipFill>
          <a:blip r:embed="rId3" cstate="print"/>
          <a:stretch>
            <a:fillRect/>
          </a:stretch>
        </p:blipFill>
        <p:spPr>
          <a:xfrm>
            <a:off x="5466649" y="2075542"/>
            <a:ext cx="2773331" cy="2751909"/>
          </a:xfrm>
          <a:prstGeom prst="rect">
            <a:avLst/>
          </a:prstGeom>
        </p:spPr>
      </p:pic>
    </p:spTree>
    <p:extLst>
      <p:ext uri="{BB962C8B-B14F-4D97-AF65-F5344CB8AC3E}">
        <p14:creationId xmlns:p14="http://schemas.microsoft.com/office/powerpoint/2010/main" val="10064419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317500"/>
            <a:ext cx="1055687" cy="1233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53300" y="427038"/>
            <a:ext cx="1435100" cy="18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0" descr="Head_1_CMYK.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54625" y="1281113"/>
            <a:ext cx="3105150" cy="411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2"/>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9725" y="6607175"/>
            <a:ext cx="2266950" cy="17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00" name="Rectangle 4"/>
          <p:cNvSpPr>
            <a:spLocks noGrp="1" noChangeArrowheads="1"/>
          </p:cNvSpPr>
          <p:nvPr>
            <p:ph type="subTitle" idx="1"/>
          </p:nvPr>
        </p:nvSpPr>
        <p:spPr bwMode="black">
          <a:xfrm>
            <a:off x="349250" y="3629025"/>
            <a:ext cx="4127331" cy="1678210"/>
          </a:xfrm>
        </p:spPr>
        <p:txBody>
          <a:bodyPr>
            <a:noAutofit/>
          </a:bodyPr>
          <a:lstStyle>
            <a:lvl1pPr marL="0" indent="0">
              <a:buFont typeface="Wingdings 2" pitchFamily="18" charset="2"/>
              <a:buNone/>
              <a:defRPr sz="2200">
                <a:solidFill>
                  <a:schemeClr val="tx1"/>
                </a:solidFill>
              </a:defRPr>
            </a:lvl1pPr>
          </a:lstStyle>
          <a:p>
            <a:r>
              <a:rPr lang="en-US" dirty="0"/>
              <a:t>Click to edit Master subtitle style</a:t>
            </a:r>
          </a:p>
        </p:txBody>
      </p:sp>
      <p:sp>
        <p:nvSpPr>
          <p:cNvPr id="4099" name="Rectangle 3"/>
          <p:cNvSpPr>
            <a:spLocks noGrp="1" noChangeArrowheads="1"/>
          </p:cNvSpPr>
          <p:nvPr>
            <p:ph type="ctrTitle"/>
          </p:nvPr>
        </p:nvSpPr>
        <p:spPr bwMode="black">
          <a:xfrm>
            <a:off x="349250" y="1746249"/>
            <a:ext cx="4118134" cy="1765301"/>
          </a:xfrm>
        </p:spPr>
        <p:txBody>
          <a:bodyPr anchor="b"/>
          <a:lstStyle>
            <a:lvl1pPr>
              <a:lnSpc>
                <a:spcPts val="4000"/>
              </a:lnSpc>
              <a:defRPr sz="3800" b="0">
                <a:solidFill>
                  <a:schemeClr val="accent3"/>
                </a:solidFill>
              </a:defRPr>
            </a:lvl1pPr>
          </a:lstStyle>
          <a:p>
            <a:r>
              <a:rPr lang="en-US" dirty="0"/>
              <a:t>Click to edit Master title style</a:t>
            </a:r>
          </a:p>
        </p:txBody>
      </p:sp>
      <p:sp>
        <p:nvSpPr>
          <p:cNvPr id="8" name="Rectangle 6"/>
          <p:cNvSpPr>
            <a:spLocks noGrp="1" noChangeArrowheads="1"/>
          </p:cNvSpPr>
          <p:nvPr>
            <p:ph type="sldNum" sz="quarter" idx="10"/>
          </p:nvPr>
        </p:nvSpPr>
        <p:spPr/>
        <p:txBody>
          <a:bodyPr/>
          <a:lstStyle>
            <a:lvl1pPr algn="r" defTabSz="457200">
              <a:buClrTx/>
              <a:buFontTx/>
              <a:buNone/>
              <a:defRPr sz="1000" b="1">
                <a:solidFill>
                  <a:srgbClr val="000000"/>
                </a:solidFill>
                <a:ea typeface="ＭＳ Ｐゴシック" charset="0"/>
                <a:cs typeface="ＭＳ Ｐゴシック" charset="0"/>
              </a:defRPr>
            </a:lvl1pPr>
          </a:lstStyle>
          <a:p>
            <a:pPr>
              <a:defRPr/>
            </a:pPr>
            <a:fld id="{34EDA2BA-876C-E245-BCEB-5539F37E1AB6}" type="slidenum">
              <a:rPr lang="en-US"/>
              <a:pPr>
                <a:defRPr/>
              </a:pPr>
              <a:t>‹#›</a:t>
            </a:fld>
            <a:endParaRPr lang="en-US"/>
          </a:p>
        </p:txBody>
      </p:sp>
      <p:sp>
        <p:nvSpPr>
          <p:cNvPr id="9" name="Rectangle 71"/>
          <p:cNvSpPr>
            <a:spLocks noGrp="1" noChangeArrowheads="1"/>
          </p:cNvSpPr>
          <p:nvPr>
            <p:ph type="ftr" sz="quarter" idx="11"/>
          </p:nvPr>
        </p:nvSpPr>
        <p:spPr/>
        <p:txBody>
          <a:bodyPr/>
          <a:lstStyle>
            <a:lvl1pPr algn="ctr" defTabSz="457200">
              <a:buClrTx/>
              <a:buFontTx/>
              <a:buNone/>
              <a:defRPr sz="1000">
                <a:solidFill>
                  <a:srgbClr val="000000"/>
                </a:solidFill>
                <a:ea typeface="ＭＳ Ｐゴシック" charset="0"/>
                <a:cs typeface="ＭＳ Ｐゴシック" charset="0"/>
              </a:defRPr>
            </a:lvl1pPr>
          </a:lstStyle>
          <a:p>
            <a:pPr>
              <a:defRPr/>
            </a:pPr>
            <a:r>
              <a:rPr lang="en-US"/>
              <a:t>NetApp Confidential - Limited Use</a:t>
            </a:r>
            <a:endParaRPr lang="en-US" dirty="0"/>
          </a:p>
        </p:txBody>
      </p:sp>
    </p:spTree>
    <p:extLst>
      <p:ext uri="{BB962C8B-B14F-4D97-AF65-F5344CB8AC3E}">
        <p14:creationId xmlns:p14="http://schemas.microsoft.com/office/powerpoint/2010/main" val="19032851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8"/>
          <p:cNvGrpSpPr>
            <a:grpSpLocks/>
          </p:cNvGrpSpPr>
          <p:nvPr userDrawn="1"/>
        </p:nvGrpSpPr>
        <p:grpSpPr bwMode="auto">
          <a:xfrm>
            <a:off x="347663" y="6445250"/>
            <a:ext cx="8448675" cy="107950"/>
            <a:chOff x="347662" y="6160730"/>
            <a:chExt cx="8449056" cy="107486"/>
          </a:xfrm>
        </p:grpSpPr>
        <p:sp>
          <p:nvSpPr>
            <p:cNvPr id="5"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a:lstStyle/>
            <a:p>
              <a:pPr defTabSz="914400">
                <a:defRPr/>
              </a:pPr>
              <a:endParaRPr lang="en-US" sz="2000" dirty="0">
                <a:solidFill>
                  <a:srgbClr val="000000"/>
                </a:solidFill>
              </a:endParaRPr>
            </a:p>
          </p:txBody>
        </p:sp>
        <p:sp>
          <p:nvSpPr>
            <p:cNvPr id="6" name="Freeform 6"/>
            <p:cNvSpPr>
              <a:spLocks noEditPoints="1"/>
            </p:cNvSpPr>
            <p:nvPr userDrawn="1"/>
          </p:nvSpPr>
          <p:spPr bwMode="gray">
            <a:xfrm>
              <a:off x="377760" y="6195126"/>
              <a:ext cx="8418958" cy="60192"/>
            </a:xfrm>
            <a:custGeom>
              <a:avLst/>
              <a:gdLst>
                <a:gd name="T0" fmla="*/ 2147483647 w 3916"/>
                <a:gd name="T1" fmla="*/ 55456179 h 28"/>
                <a:gd name="T2" fmla="*/ 2147483647 w 3916"/>
                <a:gd name="T3" fmla="*/ 64697801 h 28"/>
                <a:gd name="T4" fmla="*/ 2147483647 w 3916"/>
                <a:gd name="T5" fmla="*/ 64697801 h 28"/>
                <a:gd name="T6" fmla="*/ 2147483647 w 3916"/>
                <a:gd name="T7" fmla="*/ 55456179 h 28"/>
                <a:gd name="T8" fmla="*/ 2147483647 w 3916"/>
                <a:gd name="T9" fmla="*/ 55456179 h 28"/>
                <a:gd name="T10" fmla="*/ 2147483647 w 3916"/>
                <a:gd name="T11" fmla="*/ 46212408 h 28"/>
                <a:gd name="T12" fmla="*/ 2147483647 w 3916"/>
                <a:gd name="T13" fmla="*/ 55456179 h 28"/>
                <a:gd name="T14" fmla="*/ 2147483647 w 3916"/>
                <a:gd name="T15" fmla="*/ 46212408 h 28"/>
                <a:gd name="T16" fmla="*/ 2147483647 w 3916"/>
                <a:gd name="T17" fmla="*/ 46212408 h 28"/>
                <a:gd name="T18" fmla="*/ 2147483647 w 3916"/>
                <a:gd name="T19" fmla="*/ 36970786 h 28"/>
                <a:gd name="T20" fmla="*/ 2147483647 w 3916"/>
                <a:gd name="T21" fmla="*/ 27727015 h 28"/>
                <a:gd name="T22" fmla="*/ 2147483647 w 3916"/>
                <a:gd name="T23" fmla="*/ 18485393 h 28"/>
                <a:gd name="T24" fmla="*/ 2147483647 w 3916"/>
                <a:gd name="T25" fmla="*/ 27727015 h 28"/>
                <a:gd name="T26" fmla="*/ 2147483647 w 3916"/>
                <a:gd name="T27" fmla="*/ 18485393 h 28"/>
                <a:gd name="T28" fmla="*/ 2147483647 w 3916"/>
                <a:gd name="T29" fmla="*/ 18485393 h 28"/>
                <a:gd name="T30" fmla="*/ 2147483647 w 3916"/>
                <a:gd name="T31" fmla="*/ 18485393 h 28"/>
                <a:gd name="T32" fmla="*/ 2147483647 w 3916"/>
                <a:gd name="T33" fmla="*/ 27727015 h 28"/>
                <a:gd name="T34" fmla="*/ 2147483647 w 3916"/>
                <a:gd name="T35" fmla="*/ 46212408 h 28"/>
                <a:gd name="T36" fmla="*/ 2147483647 w 3916"/>
                <a:gd name="T37" fmla="*/ 46212408 h 28"/>
                <a:gd name="T38" fmla="*/ 2147483647 w 3916"/>
                <a:gd name="T39" fmla="*/ 36970786 h 28"/>
                <a:gd name="T40" fmla="*/ 2147483647 w 3916"/>
                <a:gd name="T41" fmla="*/ 36970786 h 28"/>
                <a:gd name="T42" fmla="*/ 2147483647 w 3916"/>
                <a:gd name="T43" fmla="*/ 36970786 h 28"/>
                <a:gd name="T44" fmla="*/ 2147483647 w 3916"/>
                <a:gd name="T45" fmla="*/ 27727015 h 28"/>
                <a:gd name="T46" fmla="*/ 2147483647 w 3916"/>
                <a:gd name="T47" fmla="*/ 27727015 h 28"/>
                <a:gd name="T48" fmla="*/ 1562241281 w 3916"/>
                <a:gd name="T49" fmla="*/ 9241622 h 28"/>
                <a:gd name="T50" fmla="*/ 896670624 w 3916"/>
                <a:gd name="T51" fmla="*/ 0 h 28"/>
                <a:gd name="T52" fmla="*/ 258833511 w 3916"/>
                <a:gd name="T53" fmla="*/ 9241622 h 28"/>
                <a:gd name="T54" fmla="*/ 0 w 3916"/>
                <a:gd name="T55" fmla="*/ 46212408 h 28"/>
                <a:gd name="T56" fmla="*/ 295809420 w 3916"/>
                <a:gd name="T57" fmla="*/ 46212408 h 28"/>
                <a:gd name="T58" fmla="*/ 887426110 w 3916"/>
                <a:gd name="T59" fmla="*/ 46212408 h 28"/>
                <a:gd name="T60" fmla="*/ 1358872708 w 3916"/>
                <a:gd name="T61" fmla="*/ 46212408 h 28"/>
                <a:gd name="T62" fmla="*/ 1802585763 w 3916"/>
                <a:gd name="T63" fmla="*/ 55456179 h 28"/>
                <a:gd name="T64" fmla="*/ 2147483647 w 3916"/>
                <a:gd name="T65" fmla="*/ 55456179 h 28"/>
                <a:gd name="T66" fmla="*/ 2147483647 w 3916"/>
                <a:gd name="T67" fmla="*/ 64697801 h 28"/>
                <a:gd name="T68" fmla="*/ 2147483647 w 3916"/>
                <a:gd name="T69" fmla="*/ 55456179 h 28"/>
                <a:gd name="T70" fmla="*/ 2147483647 w 3916"/>
                <a:gd name="T71" fmla="*/ 64697801 h 28"/>
                <a:gd name="T72" fmla="*/ 2147483647 w 3916"/>
                <a:gd name="T73" fmla="*/ 73939423 h 28"/>
                <a:gd name="T74" fmla="*/ 2147483647 w 3916"/>
                <a:gd name="T75" fmla="*/ 73939423 h 28"/>
                <a:gd name="T76" fmla="*/ 2147483647 w 3916"/>
                <a:gd name="T77" fmla="*/ 83183194 h 28"/>
                <a:gd name="T78" fmla="*/ 2147483647 w 3916"/>
                <a:gd name="T79" fmla="*/ 83183194 h 28"/>
                <a:gd name="T80" fmla="*/ 2147483647 w 3916"/>
                <a:gd name="T81" fmla="*/ 92424816 h 28"/>
                <a:gd name="T82" fmla="*/ 2147483647 w 3916"/>
                <a:gd name="T83" fmla="*/ 92424816 h 28"/>
                <a:gd name="T84" fmla="*/ 2147483647 w 3916"/>
                <a:gd name="T85" fmla="*/ 101668587 h 28"/>
                <a:gd name="T86" fmla="*/ 2147483647 w 3916"/>
                <a:gd name="T87" fmla="*/ 101668587 h 28"/>
                <a:gd name="T88" fmla="*/ 2147483647 w 3916"/>
                <a:gd name="T89" fmla="*/ 101668587 h 28"/>
                <a:gd name="T90" fmla="*/ 2147483647 w 3916"/>
                <a:gd name="T91" fmla="*/ 101668587 h 28"/>
                <a:gd name="T92" fmla="*/ 2147483647 w 3916"/>
                <a:gd name="T93" fmla="*/ 101668587 h 28"/>
                <a:gd name="T94" fmla="*/ 2147483647 w 3916"/>
                <a:gd name="T95" fmla="*/ 110910209 h 28"/>
                <a:gd name="T96" fmla="*/ 2147483647 w 3916"/>
                <a:gd name="T97" fmla="*/ 110910209 h 28"/>
                <a:gd name="T98" fmla="*/ 2147483647 w 3916"/>
                <a:gd name="T99" fmla="*/ 110910209 h 28"/>
                <a:gd name="T100" fmla="*/ 2147483647 w 3916"/>
                <a:gd name="T101" fmla="*/ 120153981 h 28"/>
                <a:gd name="T102" fmla="*/ 2147483647 w 3916"/>
                <a:gd name="T103" fmla="*/ 120153981 h 28"/>
                <a:gd name="T104" fmla="*/ 2147483647 w 3916"/>
                <a:gd name="T105" fmla="*/ 120153981 h 28"/>
                <a:gd name="T106" fmla="*/ 2147483647 w 3916"/>
                <a:gd name="T107" fmla="*/ 120153981 h 28"/>
                <a:gd name="T108" fmla="*/ 2147483647 w 3916"/>
                <a:gd name="T109" fmla="*/ 129395602 h 28"/>
                <a:gd name="T110" fmla="*/ 2147483647 w 3916"/>
                <a:gd name="T111" fmla="*/ 120153981 h 28"/>
                <a:gd name="T112" fmla="*/ 2147483647 w 3916"/>
                <a:gd name="T113" fmla="*/ 110910209 h 28"/>
                <a:gd name="T114" fmla="*/ 2147483647 w 3916"/>
                <a:gd name="T115" fmla="*/ 83183194 h 28"/>
                <a:gd name="T116" fmla="*/ 2147483647 w 3916"/>
                <a:gd name="T117" fmla="*/ 64697801 h 28"/>
                <a:gd name="T118" fmla="*/ 2147483647 w 3916"/>
                <a:gd name="T119" fmla="*/ 36970786 h 28"/>
                <a:gd name="T120" fmla="*/ 2147483647 w 3916"/>
                <a:gd name="T121" fmla="*/ 83183194 h 28"/>
                <a:gd name="T122" fmla="*/ 2147483647 w 3916"/>
                <a:gd name="T123" fmla="*/ 73939423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16" h="28">
                  <a:moveTo>
                    <a:pt x="3820" y="12"/>
                  </a:moveTo>
                  <a:lnTo>
                    <a:pt x="3820" y="12"/>
                  </a:lnTo>
                  <a:lnTo>
                    <a:pt x="3816" y="14"/>
                  </a:lnTo>
                  <a:lnTo>
                    <a:pt x="3796" y="14"/>
                  </a:lnTo>
                  <a:lnTo>
                    <a:pt x="3752" y="12"/>
                  </a:lnTo>
                  <a:lnTo>
                    <a:pt x="3738" y="14"/>
                  </a:lnTo>
                  <a:lnTo>
                    <a:pt x="3684" y="14"/>
                  </a:lnTo>
                  <a:lnTo>
                    <a:pt x="3634" y="14"/>
                  </a:lnTo>
                  <a:lnTo>
                    <a:pt x="3604" y="14"/>
                  </a:lnTo>
                  <a:lnTo>
                    <a:pt x="3576" y="14"/>
                  </a:lnTo>
                  <a:lnTo>
                    <a:pt x="3562" y="14"/>
                  </a:lnTo>
                  <a:lnTo>
                    <a:pt x="3548" y="12"/>
                  </a:lnTo>
                  <a:lnTo>
                    <a:pt x="3530" y="12"/>
                  </a:lnTo>
                  <a:lnTo>
                    <a:pt x="3488" y="12"/>
                  </a:lnTo>
                  <a:lnTo>
                    <a:pt x="3468" y="12"/>
                  </a:lnTo>
                  <a:lnTo>
                    <a:pt x="3450" y="14"/>
                  </a:lnTo>
                  <a:lnTo>
                    <a:pt x="3440" y="12"/>
                  </a:lnTo>
                  <a:lnTo>
                    <a:pt x="3430" y="12"/>
                  </a:lnTo>
                  <a:lnTo>
                    <a:pt x="3410" y="12"/>
                  </a:lnTo>
                  <a:lnTo>
                    <a:pt x="3380" y="12"/>
                  </a:lnTo>
                  <a:lnTo>
                    <a:pt x="3348" y="12"/>
                  </a:lnTo>
                  <a:lnTo>
                    <a:pt x="3332" y="12"/>
                  </a:lnTo>
                  <a:lnTo>
                    <a:pt x="3316" y="14"/>
                  </a:lnTo>
                  <a:lnTo>
                    <a:pt x="3266" y="12"/>
                  </a:lnTo>
                  <a:lnTo>
                    <a:pt x="3216" y="12"/>
                  </a:lnTo>
                  <a:lnTo>
                    <a:pt x="3206" y="12"/>
                  </a:lnTo>
                  <a:lnTo>
                    <a:pt x="3198" y="14"/>
                  </a:lnTo>
                  <a:lnTo>
                    <a:pt x="3170" y="12"/>
                  </a:lnTo>
                  <a:lnTo>
                    <a:pt x="3156" y="12"/>
                  </a:lnTo>
                  <a:lnTo>
                    <a:pt x="3142" y="14"/>
                  </a:lnTo>
                  <a:lnTo>
                    <a:pt x="3124" y="12"/>
                  </a:lnTo>
                  <a:lnTo>
                    <a:pt x="3108" y="10"/>
                  </a:lnTo>
                  <a:lnTo>
                    <a:pt x="3074" y="12"/>
                  </a:lnTo>
                  <a:lnTo>
                    <a:pt x="3064" y="10"/>
                  </a:lnTo>
                  <a:lnTo>
                    <a:pt x="3012" y="10"/>
                  </a:lnTo>
                  <a:lnTo>
                    <a:pt x="2960" y="10"/>
                  </a:lnTo>
                  <a:lnTo>
                    <a:pt x="2950" y="12"/>
                  </a:lnTo>
                  <a:lnTo>
                    <a:pt x="2944" y="10"/>
                  </a:lnTo>
                  <a:lnTo>
                    <a:pt x="2936" y="12"/>
                  </a:lnTo>
                  <a:lnTo>
                    <a:pt x="2932" y="10"/>
                  </a:lnTo>
                  <a:lnTo>
                    <a:pt x="2916" y="10"/>
                  </a:lnTo>
                  <a:lnTo>
                    <a:pt x="2902" y="10"/>
                  </a:lnTo>
                  <a:lnTo>
                    <a:pt x="2882" y="10"/>
                  </a:lnTo>
                  <a:lnTo>
                    <a:pt x="2858" y="10"/>
                  </a:lnTo>
                  <a:lnTo>
                    <a:pt x="2844" y="10"/>
                  </a:lnTo>
                  <a:lnTo>
                    <a:pt x="2834" y="10"/>
                  </a:lnTo>
                  <a:lnTo>
                    <a:pt x="2826" y="10"/>
                  </a:lnTo>
                  <a:lnTo>
                    <a:pt x="2788" y="8"/>
                  </a:lnTo>
                  <a:lnTo>
                    <a:pt x="2750" y="8"/>
                  </a:lnTo>
                  <a:lnTo>
                    <a:pt x="2728" y="8"/>
                  </a:lnTo>
                  <a:lnTo>
                    <a:pt x="2706" y="8"/>
                  </a:lnTo>
                  <a:lnTo>
                    <a:pt x="2684" y="8"/>
                  </a:lnTo>
                  <a:lnTo>
                    <a:pt x="2662" y="8"/>
                  </a:lnTo>
                  <a:lnTo>
                    <a:pt x="2596" y="6"/>
                  </a:lnTo>
                  <a:lnTo>
                    <a:pt x="2578" y="8"/>
                  </a:lnTo>
                  <a:lnTo>
                    <a:pt x="2560" y="6"/>
                  </a:lnTo>
                  <a:lnTo>
                    <a:pt x="2550" y="6"/>
                  </a:lnTo>
                  <a:lnTo>
                    <a:pt x="2542" y="8"/>
                  </a:lnTo>
                  <a:lnTo>
                    <a:pt x="2538" y="6"/>
                  </a:lnTo>
                  <a:lnTo>
                    <a:pt x="2534" y="6"/>
                  </a:lnTo>
                  <a:lnTo>
                    <a:pt x="2526" y="6"/>
                  </a:lnTo>
                  <a:lnTo>
                    <a:pt x="2442" y="6"/>
                  </a:lnTo>
                  <a:lnTo>
                    <a:pt x="2400" y="4"/>
                  </a:lnTo>
                  <a:lnTo>
                    <a:pt x="2358" y="4"/>
                  </a:lnTo>
                  <a:lnTo>
                    <a:pt x="2344" y="6"/>
                  </a:lnTo>
                  <a:lnTo>
                    <a:pt x="2328" y="6"/>
                  </a:lnTo>
                  <a:lnTo>
                    <a:pt x="2280" y="6"/>
                  </a:lnTo>
                  <a:lnTo>
                    <a:pt x="2252" y="6"/>
                  </a:lnTo>
                  <a:lnTo>
                    <a:pt x="2224" y="6"/>
                  </a:lnTo>
                  <a:lnTo>
                    <a:pt x="2174" y="6"/>
                  </a:lnTo>
                  <a:lnTo>
                    <a:pt x="2122" y="4"/>
                  </a:lnTo>
                  <a:lnTo>
                    <a:pt x="2100" y="6"/>
                  </a:lnTo>
                  <a:lnTo>
                    <a:pt x="2088" y="6"/>
                  </a:lnTo>
                  <a:lnTo>
                    <a:pt x="2078" y="4"/>
                  </a:lnTo>
                  <a:lnTo>
                    <a:pt x="2042" y="4"/>
                  </a:lnTo>
                  <a:lnTo>
                    <a:pt x="2004" y="4"/>
                  </a:lnTo>
                  <a:lnTo>
                    <a:pt x="1888" y="4"/>
                  </a:lnTo>
                  <a:lnTo>
                    <a:pt x="1792" y="4"/>
                  </a:lnTo>
                  <a:lnTo>
                    <a:pt x="1694" y="4"/>
                  </a:lnTo>
                  <a:lnTo>
                    <a:pt x="1634" y="4"/>
                  </a:lnTo>
                  <a:lnTo>
                    <a:pt x="1604" y="4"/>
                  </a:lnTo>
                  <a:lnTo>
                    <a:pt x="1574" y="6"/>
                  </a:lnTo>
                  <a:lnTo>
                    <a:pt x="1552" y="4"/>
                  </a:lnTo>
                  <a:lnTo>
                    <a:pt x="1532" y="4"/>
                  </a:lnTo>
                  <a:lnTo>
                    <a:pt x="1488" y="4"/>
                  </a:lnTo>
                  <a:lnTo>
                    <a:pt x="1462" y="6"/>
                  </a:lnTo>
                  <a:lnTo>
                    <a:pt x="1416" y="6"/>
                  </a:lnTo>
                  <a:lnTo>
                    <a:pt x="1370" y="6"/>
                  </a:lnTo>
                  <a:lnTo>
                    <a:pt x="1332" y="6"/>
                  </a:lnTo>
                  <a:lnTo>
                    <a:pt x="1294" y="6"/>
                  </a:lnTo>
                  <a:lnTo>
                    <a:pt x="1280" y="6"/>
                  </a:lnTo>
                  <a:lnTo>
                    <a:pt x="1266" y="10"/>
                  </a:lnTo>
                  <a:lnTo>
                    <a:pt x="1264" y="8"/>
                  </a:lnTo>
                  <a:lnTo>
                    <a:pt x="1260" y="8"/>
                  </a:lnTo>
                  <a:lnTo>
                    <a:pt x="1256" y="8"/>
                  </a:lnTo>
                  <a:lnTo>
                    <a:pt x="1254" y="10"/>
                  </a:lnTo>
                  <a:lnTo>
                    <a:pt x="1232" y="8"/>
                  </a:lnTo>
                  <a:lnTo>
                    <a:pt x="1212" y="8"/>
                  </a:lnTo>
                  <a:lnTo>
                    <a:pt x="1192" y="8"/>
                  </a:lnTo>
                  <a:lnTo>
                    <a:pt x="1170" y="8"/>
                  </a:lnTo>
                  <a:lnTo>
                    <a:pt x="1148" y="8"/>
                  </a:lnTo>
                  <a:lnTo>
                    <a:pt x="1126" y="10"/>
                  </a:lnTo>
                  <a:lnTo>
                    <a:pt x="1114" y="8"/>
                  </a:lnTo>
                  <a:lnTo>
                    <a:pt x="1102" y="8"/>
                  </a:lnTo>
                  <a:lnTo>
                    <a:pt x="1076" y="10"/>
                  </a:lnTo>
                  <a:lnTo>
                    <a:pt x="1064" y="8"/>
                  </a:lnTo>
                  <a:lnTo>
                    <a:pt x="1056" y="6"/>
                  </a:lnTo>
                  <a:lnTo>
                    <a:pt x="1048" y="8"/>
                  </a:lnTo>
                  <a:lnTo>
                    <a:pt x="1046" y="8"/>
                  </a:lnTo>
                  <a:lnTo>
                    <a:pt x="1046" y="12"/>
                  </a:lnTo>
                  <a:lnTo>
                    <a:pt x="1046" y="10"/>
                  </a:lnTo>
                  <a:lnTo>
                    <a:pt x="1046" y="8"/>
                  </a:lnTo>
                  <a:lnTo>
                    <a:pt x="1044" y="8"/>
                  </a:lnTo>
                  <a:lnTo>
                    <a:pt x="1000" y="8"/>
                  </a:lnTo>
                  <a:lnTo>
                    <a:pt x="958" y="8"/>
                  </a:lnTo>
                  <a:lnTo>
                    <a:pt x="928" y="6"/>
                  </a:lnTo>
                  <a:lnTo>
                    <a:pt x="914" y="6"/>
                  </a:lnTo>
                  <a:lnTo>
                    <a:pt x="900" y="8"/>
                  </a:lnTo>
                  <a:lnTo>
                    <a:pt x="900" y="6"/>
                  </a:lnTo>
                  <a:lnTo>
                    <a:pt x="898" y="6"/>
                  </a:lnTo>
                  <a:lnTo>
                    <a:pt x="838" y="4"/>
                  </a:lnTo>
                  <a:lnTo>
                    <a:pt x="780" y="4"/>
                  </a:lnTo>
                  <a:lnTo>
                    <a:pt x="720" y="6"/>
                  </a:lnTo>
                  <a:lnTo>
                    <a:pt x="662" y="6"/>
                  </a:lnTo>
                  <a:lnTo>
                    <a:pt x="630" y="6"/>
                  </a:lnTo>
                  <a:lnTo>
                    <a:pt x="508" y="4"/>
                  </a:lnTo>
                  <a:lnTo>
                    <a:pt x="480" y="6"/>
                  </a:lnTo>
                  <a:lnTo>
                    <a:pt x="444" y="4"/>
                  </a:lnTo>
                  <a:lnTo>
                    <a:pt x="408" y="4"/>
                  </a:lnTo>
                  <a:lnTo>
                    <a:pt x="372" y="4"/>
                  </a:lnTo>
                  <a:lnTo>
                    <a:pt x="356" y="2"/>
                  </a:lnTo>
                  <a:lnTo>
                    <a:pt x="338" y="2"/>
                  </a:lnTo>
                  <a:lnTo>
                    <a:pt x="326" y="4"/>
                  </a:lnTo>
                  <a:lnTo>
                    <a:pt x="300" y="2"/>
                  </a:lnTo>
                  <a:lnTo>
                    <a:pt x="268" y="2"/>
                  </a:lnTo>
                  <a:lnTo>
                    <a:pt x="236" y="2"/>
                  </a:lnTo>
                  <a:lnTo>
                    <a:pt x="194" y="0"/>
                  </a:lnTo>
                  <a:lnTo>
                    <a:pt x="180" y="2"/>
                  </a:lnTo>
                  <a:lnTo>
                    <a:pt x="158" y="2"/>
                  </a:lnTo>
                  <a:lnTo>
                    <a:pt x="138" y="0"/>
                  </a:lnTo>
                  <a:lnTo>
                    <a:pt x="56" y="2"/>
                  </a:lnTo>
                  <a:lnTo>
                    <a:pt x="42" y="0"/>
                  </a:lnTo>
                  <a:lnTo>
                    <a:pt x="20" y="2"/>
                  </a:lnTo>
                  <a:lnTo>
                    <a:pt x="10" y="4"/>
                  </a:lnTo>
                  <a:lnTo>
                    <a:pt x="0" y="8"/>
                  </a:lnTo>
                  <a:lnTo>
                    <a:pt x="0" y="10"/>
                  </a:lnTo>
                  <a:lnTo>
                    <a:pt x="6" y="10"/>
                  </a:lnTo>
                  <a:lnTo>
                    <a:pt x="12" y="10"/>
                  </a:lnTo>
                  <a:lnTo>
                    <a:pt x="26" y="10"/>
                  </a:lnTo>
                  <a:lnTo>
                    <a:pt x="40" y="10"/>
                  </a:lnTo>
                  <a:lnTo>
                    <a:pt x="64" y="10"/>
                  </a:lnTo>
                  <a:lnTo>
                    <a:pt x="98" y="10"/>
                  </a:lnTo>
                  <a:lnTo>
                    <a:pt x="136" y="10"/>
                  </a:lnTo>
                  <a:lnTo>
                    <a:pt x="166" y="12"/>
                  </a:lnTo>
                  <a:lnTo>
                    <a:pt x="180" y="10"/>
                  </a:lnTo>
                  <a:lnTo>
                    <a:pt x="192" y="10"/>
                  </a:lnTo>
                  <a:lnTo>
                    <a:pt x="200" y="12"/>
                  </a:lnTo>
                  <a:lnTo>
                    <a:pt x="222" y="12"/>
                  </a:lnTo>
                  <a:lnTo>
                    <a:pt x="244" y="10"/>
                  </a:lnTo>
                  <a:lnTo>
                    <a:pt x="280" y="10"/>
                  </a:lnTo>
                  <a:lnTo>
                    <a:pt x="294" y="10"/>
                  </a:lnTo>
                  <a:lnTo>
                    <a:pt x="310" y="12"/>
                  </a:lnTo>
                  <a:lnTo>
                    <a:pt x="326" y="10"/>
                  </a:lnTo>
                  <a:lnTo>
                    <a:pt x="342" y="10"/>
                  </a:lnTo>
                  <a:lnTo>
                    <a:pt x="352" y="12"/>
                  </a:lnTo>
                  <a:lnTo>
                    <a:pt x="390" y="12"/>
                  </a:lnTo>
                  <a:lnTo>
                    <a:pt x="430" y="12"/>
                  </a:lnTo>
                  <a:lnTo>
                    <a:pt x="452" y="12"/>
                  </a:lnTo>
                  <a:lnTo>
                    <a:pt x="472" y="12"/>
                  </a:lnTo>
                  <a:lnTo>
                    <a:pt x="494" y="12"/>
                  </a:lnTo>
                  <a:lnTo>
                    <a:pt x="516" y="14"/>
                  </a:lnTo>
                  <a:lnTo>
                    <a:pt x="610" y="12"/>
                  </a:lnTo>
                  <a:lnTo>
                    <a:pt x="706" y="14"/>
                  </a:lnTo>
                  <a:lnTo>
                    <a:pt x="712" y="12"/>
                  </a:lnTo>
                  <a:lnTo>
                    <a:pt x="720" y="12"/>
                  </a:lnTo>
                  <a:lnTo>
                    <a:pt x="750" y="12"/>
                  </a:lnTo>
                  <a:lnTo>
                    <a:pt x="778" y="14"/>
                  </a:lnTo>
                  <a:lnTo>
                    <a:pt x="794" y="12"/>
                  </a:lnTo>
                  <a:lnTo>
                    <a:pt x="810" y="12"/>
                  </a:lnTo>
                  <a:lnTo>
                    <a:pt x="826" y="12"/>
                  </a:lnTo>
                  <a:lnTo>
                    <a:pt x="840" y="10"/>
                  </a:lnTo>
                  <a:lnTo>
                    <a:pt x="850" y="12"/>
                  </a:lnTo>
                  <a:lnTo>
                    <a:pt x="862" y="12"/>
                  </a:lnTo>
                  <a:lnTo>
                    <a:pt x="884" y="12"/>
                  </a:lnTo>
                  <a:lnTo>
                    <a:pt x="906" y="14"/>
                  </a:lnTo>
                  <a:lnTo>
                    <a:pt x="928" y="14"/>
                  </a:lnTo>
                  <a:lnTo>
                    <a:pt x="934" y="14"/>
                  </a:lnTo>
                  <a:lnTo>
                    <a:pt x="940" y="12"/>
                  </a:lnTo>
                  <a:lnTo>
                    <a:pt x="962" y="14"/>
                  </a:lnTo>
                  <a:lnTo>
                    <a:pt x="982" y="14"/>
                  </a:lnTo>
                  <a:lnTo>
                    <a:pt x="1020" y="14"/>
                  </a:lnTo>
                  <a:lnTo>
                    <a:pt x="1032" y="14"/>
                  </a:lnTo>
                  <a:lnTo>
                    <a:pt x="1042" y="14"/>
                  </a:lnTo>
                  <a:lnTo>
                    <a:pt x="1052" y="14"/>
                  </a:lnTo>
                  <a:lnTo>
                    <a:pt x="1062" y="16"/>
                  </a:lnTo>
                  <a:lnTo>
                    <a:pt x="1096" y="16"/>
                  </a:lnTo>
                  <a:lnTo>
                    <a:pt x="1126" y="16"/>
                  </a:lnTo>
                  <a:lnTo>
                    <a:pt x="1160" y="16"/>
                  </a:lnTo>
                  <a:lnTo>
                    <a:pt x="1194" y="14"/>
                  </a:lnTo>
                  <a:lnTo>
                    <a:pt x="1198" y="16"/>
                  </a:lnTo>
                  <a:lnTo>
                    <a:pt x="1202" y="16"/>
                  </a:lnTo>
                  <a:lnTo>
                    <a:pt x="1214" y="16"/>
                  </a:lnTo>
                  <a:lnTo>
                    <a:pt x="1252" y="16"/>
                  </a:lnTo>
                  <a:lnTo>
                    <a:pt x="1270" y="16"/>
                  </a:lnTo>
                  <a:lnTo>
                    <a:pt x="1290" y="16"/>
                  </a:lnTo>
                  <a:lnTo>
                    <a:pt x="1302" y="14"/>
                  </a:lnTo>
                  <a:lnTo>
                    <a:pt x="1314" y="16"/>
                  </a:lnTo>
                  <a:lnTo>
                    <a:pt x="1338" y="18"/>
                  </a:lnTo>
                  <a:lnTo>
                    <a:pt x="1346" y="16"/>
                  </a:lnTo>
                  <a:lnTo>
                    <a:pt x="1364" y="16"/>
                  </a:lnTo>
                  <a:lnTo>
                    <a:pt x="1380" y="18"/>
                  </a:lnTo>
                  <a:lnTo>
                    <a:pt x="1394" y="18"/>
                  </a:lnTo>
                  <a:lnTo>
                    <a:pt x="1404" y="18"/>
                  </a:lnTo>
                  <a:lnTo>
                    <a:pt x="1504" y="18"/>
                  </a:lnTo>
                  <a:lnTo>
                    <a:pt x="1740" y="18"/>
                  </a:lnTo>
                  <a:lnTo>
                    <a:pt x="1760" y="20"/>
                  </a:lnTo>
                  <a:lnTo>
                    <a:pt x="1782" y="20"/>
                  </a:lnTo>
                  <a:lnTo>
                    <a:pt x="1804" y="20"/>
                  </a:lnTo>
                  <a:lnTo>
                    <a:pt x="1826" y="22"/>
                  </a:lnTo>
                  <a:lnTo>
                    <a:pt x="1832" y="20"/>
                  </a:lnTo>
                  <a:lnTo>
                    <a:pt x="1838" y="20"/>
                  </a:lnTo>
                  <a:lnTo>
                    <a:pt x="1894" y="20"/>
                  </a:lnTo>
                  <a:lnTo>
                    <a:pt x="1952" y="20"/>
                  </a:lnTo>
                  <a:lnTo>
                    <a:pt x="2008" y="20"/>
                  </a:lnTo>
                  <a:lnTo>
                    <a:pt x="2064" y="20"/>
                  </a:lnTo>
                  <a:lnTo>
                    <a:pt x="2082" y="20"/>
                  </a:lnTo>
                  <a:lnTo>
                    <a:pt x="2102" y="20"/>
                  </a:lnTo>
                  <a:lnTo>
                    <a:pt x="2122" y="20"/>
                  </a:lnTo>
                  <a:lnTo>
                    <a:pt x="2142" y="22"/>
                  </a:lnTo>
                  <a:lnTo>
                    <a:pt x="2220" y="20"/>
                  </a:lnTo>
                  <a:lnTo>
                    <a:pt x="2300" y="22"/>
                  </a:lnTo>
                  <a:lnTo>
                    <a:pt x="2320" y="20"/>
                  </a:lnTo>
                  <a:lnTo>
                    <a:pt x="2328" y="22"/>
                  </a:lnTo>
                  <a:lnTo>
                    <a:pt x="2334" y="20"/>
                  </a:lnTo>
                  <a:lnTo>
                    <a:pt x="2340" y="20"/>
                  </a:lnTo>
                  <a:lnTo>
                    <a:pt x="2404" y="20"/>
                  </a:lnTo>
                  <a:lnTo>
                    <a:pt x="2438" y="20"/>
                  </a:lnTo>
                  <a:lnTo>
                    <a:pt x="2468" y="24"/>
                  </a:lnTo>
                  <a:lnTo>
                    <a:pt x="2476" y="22"/>
                  </a:lnTo>
                  <a:lnTo>
                    <a:pt x="2486" y="22"/>
                  </a:lnTo>
                  <a:lnTo>
                    <a:pt x="2502" y="22"/>
                  </a:lnTo>
                  <a:lnTo>
                    <a:pt x="2534" y="22"/>
                  </a:lnTo>
                  <a:lnTo>
                    <a:pt x="2568" y="20"/>
                  </a:lnTo>
                  <a:lnTo>
                    <a:pt x="2586" y="22"/>
                  </a:lnTo>
                  <a:lnTo>
                    <a:pt x="2624" y="22"/>
                  </a:lnTo>
                  <a:lnTo>
                    <a:pt x="2642" y="20"/>
                  </a:lnTo>
                  <a:lnTo>
                    <a:pt x="2706" y="22"/>
                  </a:lnTo>
                  <a:lnTo>
                    <a:pt x="2764" y="22"/>
                  </a:lnTo>
                  <a:lnTo>
                    <a:pt x="2840" y="22"/>
                  </a:lnTo>
                  <a:lnTo>
                    <a:pt x="2888" y="24"/>
                  </a:lnTo>
                  <a:lnTo>
                    <a:pt x="2910" y="24"/>
                  </a:lnTo>
                  <a:lnTo>
                    <a:pt x="2932" y="22"/>
                  </a:lnTo>
                  <a:lnTo>
                    <a:pt x="2946" y="24"/>
                  </a:lnTo>
                  <a:lnTo>
                    <a:pt x="2960" y="24"/>
                  </a:lnTo>
                  <a:lnTo>
                    <a:pt x="2984" y="24"/>
                  </a:lnTo>
                  <a:lnTo>
                    <a:pt x="3024" y="24"/>
                  </a:lnTo>
                  <a:lnTo>
                    <a:pt x="3088" y="24"/>
                  </a:lnTo>
                  <a:lnTo>
                    <a:pt x="3132" y="24"/>
                  </a:lnTo>
                  <a:lnTo>
                    <a:pt x="3156" y="24"/>
                  </a:lnTo>
                  <a:lnTo>
                    <a:pt x="3178" y="24"/>
                  </a:lnTo>
                  <a:lnTo>
                    <a:pt x="3190" y="24"/>
                  </a:lnTo>
                  <a:lnTo>
                    <a:pt x="3202" y="26"/>
                  </a:lnTo>
                  <a:lnTo>
                    <a:pt x="3208" y="24"/>
                  </a:lnTo>
                  <a:lnTo>
                    <a:pt x="3214" y="24"/>
                  </a:lnTo>
                  <a:lnTo>
                    <a:pt x="3222" y="26"/>
                  </a:lnTo>
                  <a:lnTo>
                    <a:pt x="3246" y="26"/>
                  </a:lnTo>
                  <a:lnTo>
                    <a:pt x="3268" y="24"/>
                  </a:lnTo>
                  <a:lnTo>
                    <a:pt x="3278" y="26"/>
                  </a:lnTo>
                  <a:lnTo>
                    <a:pt x="3334" y="26"/>
                  </a:lnTo>
                  <a:lnTo>
                    <a:pt x="3390" y="26"/>
                  </a:lnTo>
                  <a:lnTo>
                    <a:pt x="3404" y="26"/>
                  </a:lnTo>
                  <a:lnTo>
                    <a:pt x="3418" y="24"/>
                  </a:lnTo>
                  <a:lnTo>
                    <a:pt x="3446" y="24"/>
                  </a:lnTo>
                  <a:lnTo>
                    <a:pt x="3470" y="26"/>
                  </a:lnTo>
                  <a:lnTo>
                    <a:pt x="3496" y="26"/>
                  </a:lnTo>
                  <a:lnTo>
                    <a:pt x="3532" y="24"/>
                  </a:lnTo>
                  <a:lnTo>
                    <a:pt x="3544" y="24"/>
                  </a:lnTo>
                  <a:lnTo>
                    <a:pt x="3556" y="26"/>
                  </a:lnTo>
                  <a:lnTo>
                    <a:pt x="3578" y="26"/>
                  </a:lnTo>
                  <a:lnTo>
                    <a:pt x="3598" y="26"/>
                  </a:lnTo>
                  <a:lnTo>
                    <a:pt x="3622" y="26"/>
                  </a:lnTo>
                  <a:lnTo>
                    <a:pt x="3634" y="26"/>
                  </a:lnTo>
                  <a:lnTo>
                    <a:pt x="3646" y="26"/>
                  </a:lnTo>
                  <a:lnTo>
                    <a:pt x="3658" y="26"/>
                  </a:lnTo>
                  <a:lnTo>
                    <a:pt x="3670" y="26"/>
                  </a:lnTo>
                  <a:lnTo>
                    <a:pt x="3706" y="26"/>
                  </a:lnTo>
                  <a:lnTo>
                    <a:pt x="3742" y="26"/>
                  </a:lnTo>
                  <a:lnTo>
                    <a:pt x="3788" y="26"/>
                  </a:lnTo>
                  <a:lnTo>
                    <a:pt x="3810" y="28"/>
                  </a:lnTo>
                  <a:lnTo>
                    <a:pt x="3816" y="26"/>
                  </a:lnTo>
                  <a:lnTo>
                    <a:pt x="3820" y="26"/>
                  </a:lnTo>
                  <a:lnTo>
                    <a:pt x="3824" y="28"/>
                  </a:lnTo>
                  <a:lnTo>
                    <a:pt x="3832" y="26"/>
                  </a:lnTo>
                  <a:lnTo>
                    <a:pt x="3846" y="24"/>
                  </a:lnTo>
                  <a:lnTo>
                    <a:pt x="3850" y="24"/>
                  </a:lnTo>
                  <a:lnTo>
                    <a:pt x="3856" y="26"/>
                  </a:lnTo>
                  <a:lnTo>
                    <a:pt x="3864" y="26"/>
                  </a:lnTo>
                  <a:lnTo>
                    <a:pt x="3878" y="24"/>
                  </a:lnTo>
                  <a:lnTo>
                    <a:pt x="3890" y="24"/>
                  </a:lnTo>
                  <a:lnTo>
                    <a:pt x="3900" y="24"/>
                  </a:lnTo>
                  <a:lnTo>
                    <a:pt x="3906" y="22"/>
                  </a:lnTo>
                  <a:lnTo>
                    <a:pt x="3910" y="20"/>
                  </a:lnTo>
                  <a:lnTo>
                    <a:pt x="3914" y="20"/>
                  </a:lnTo>
                  <a:lnTo>
                    <a:pt x="3916" y="18"/>
                  </a:lnTo>
                  <a:lnTo>
                    <a:pt x="3916" y="16"/>
                  </a:lnTo>
                  <a:lnTo>
                    <a:pt x="3916" y="14"/>
                  </a:lnTo>
                  <a:lnTo>
                    <a:pt x="3868" y="14"/>
                  </a:lnTo>
                  <a:lnTo>
                    <a:pt x="3844" y="14"/>
                  </a:lnTo>
                  <a:lnTo>
                    <a:pt x="3820" y="12"/>
                  </a:lnTo>
                  <a:close/>
                  <a:moveTo>
                    <a:pt x="744" y="10"/>
                  </a:moveTo>
                  <a:lnTo>
                    <a:pt x="744" y="10"/>
                  </a:lnTo>
                  <a:lnTo>
                    <a:pt x="744" y="8"/>
                  </a:lnTo>
                  <a:lnTo>
                    <a:pt x="746" y="8"/>
                  </a:lnTo>
                  <a:lnTo>
                    <a:pt x="744" y="10"/>
                  </a:lnTo>
                  <a:close/>
                  <a:moveTo>
                    <a:pt x="2874" y="18"/>
                  </a:moveTo>
                  <a:lnTo>
                    <a:pt x="2874" y="18"/>
                  </a:lnTo>
                  <a:lnTo>
                    <a:pt x="2874" y="16"/>
                  </a:lnTo>
                  <a:lnTo>
                    <a:pt x="2876" y="18"/>
                  </a:lnTo>
                  <a:lnTo>
                    <a:pt x="2874" y="18"/>
                  </a:lnTo>
                  <a:close/>
                  <a:moveTo>
                    <a:pt x="3160" y="18"/>
                  </a:moveTo>
                  <a:lnTo>
                    <a:pt x="3160" y="18"/>
                  </a:lnTo>
                  <a:lnTo>
                    <a:pt x="3160" y="16"/>
                  </a:lnTo>
                  <a:lnTo>
                    <a:pt x="3162" y="16"/>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FFFFFF"/>
                </a:solidFill>
              </a:endParaRPr>
            </a:p>
          </p:txBody>
        </p:sp>
      </p:gr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1169988" y="1281112"/>
            <a:ext cx="7603490" cy="50434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0"/>
          </p:nvPr>
        </p:nvSpPr>
        <p:spPr/>
        <p:txBody>
          <a:bodyPr/>
          <a:lstStyle>
            <a:lvl1pPr defTabSz="457200">
              <a:defRPr>
                <a:ea typeface="ＭＳ Ｐゴシック" charset="0"/>
                <a:cs typeface="ＭＳ Ｐゴシック" charset="0"/>
              </a:defRPr>
            </a:lvl1pPr>
          </a:lstStyle>
          <a:p>
            <a:pPr>
              <a:defRPr/>
            </a:pPr>
            <a:fld id="{BD34D444-219F-DB46-98D5-FB612B405ACA}" type="slidenum">
              <a:rPr lang="en-US"/>
              <a:pPr>
                <a:defRPr/>
              </a:pPr>
              <a:t>‹#›</a:t>
            </a:fld>
            <a:endParaRPr lang="en-US"/>
          </a:p>
        </p:txBody>
      </p:sp>
      <p:sp>
        <p:nvSpPr>
          <p:cNvPr id="8" name="Rectangle 71"/>
          <p:cNvSpPr>
            <a:spLocks noGrp="1" noChangeArrowheads="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endParaRPr lang="en-US" dirty="0"/>
          </a:p>
        </p:txBody>
      </p:sp>
    </p:spTree>
    <p:extLst>
      <p:ext uri="{BB962C8B-B14F-4D97-AF65-F5344CB8AC3E}">
        <p14:creationId xmlns:p14="http://schemas.microsoft.com/office/powerpoint/2010/main" val="42230430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347663" y="6445250"/>
            <a:ext cx="8448675" cy="107950"/>
            <a:chOff x="347662" y="6160730"/>
            <a:chExt cx="8449056" cy="107486"/>
          </a:xfrm>
        </p:grpSpPr>
        <p:sp>
          <p:nvSpPr>
            <p:cNvPr id="6"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a:lstStyle/>
            <a:p>
              <a:pPr defTabSz="914400">
                <a:defRPr/>
              </a:pPr>
              <a:endParaRPr lang="en-US" sz="2000" dirty="0">
                <a:solidFill>
                  <a:srgbClr val="000000"/>
                </a:solidFill>
              </a:endParaRPr>
            </a:p>
          </p:txBody>
        </p:sp>
        <p:sp>
          <p:nvSpPr>
            <p:cNvPr id="7" name="Freeform 9"/>
            <p:cNvSpPr>
              <a:spLocks noEditPoints="1"/>
            </p:cNvSpPr>
            <p:nvPr userDrawn="1"/>
          </p:nvSpPr>
          <p:spPr bwMode="gray">
            <a:xfrm>
              <a:off x="377760" y="6195126"/>
              <a:ext cx="8418958" cy="60192"/>
            </a:xfrm>
            <a:custGeom>
              <a:avLst/>
              <a:gdLst>
                <a:gd name="T0" fmla="*/ 2147483647 w 3916"/>
                <a:gd name="T1" fmla="*/ 55456179 h 28"/>
                <a:gd name="T2" fmla="*/ 2147483647 w 3916"/>
                <a:gd name="T3" fmla="*/ 64697801 h 28"/>
                <a:gd name="T4" fmla="*/ 2147483647 w 3916"/>
                <a:gd name="T5" fmla="*/ 64697801 h 28"/>
                <a:gd name="T6" fmla="*/ 2147483647 w 3916"/>
                <a:gd name="T7" fmla="*/ 55456179 h 28"/>
                <a:gd name="T8" fmla="*/ 2147483647 w 3916"/>
                <a:gd name="T9" fmla="*/ 55456179 h 28"/>
                <a:gd name="T10" fmla="*/ 2147483647 w 3916"/>
                <a:gd name="T11" fmla="*/ 46212408 h 28"/>
                <a:gd name="T12" fmla="*/ 2147483647 w 3916"/>
                <a:gd name="T13" fmla="*/ 55456179 h 28"/>
                <a:gd name="T14" fmla="*/ 2147483647 w 3916"/>
                <a:gd name="T15" fmla="*/ 46212408 h 28"/>
                <a:gd name="T16" fmla="*/ 2147483647 w 3916"/>
                <a:gd name="T17" fmla="*/ 46212408 h 28"/>
                <a:gd name="T18" fmla="*/ 2147483647 w 3916"/>
                <a:gd name="T19" fmla="*/ 36970786 h 28"/>
                <a:gd name="T20" fmla="*/ 2147483647 w 3916"/>
                <a:gd name="T21" fmla="*/ 27727015 h 28"/>
                <a:gd name="T22" fmla="*/ 2147483647 w 3916"/>
                <a:gd name="T23" fmla="*/ 18485393 h 28"/>
                <a:gd name="T24" fmla="*/ 2147483647 w 3916"/>
                <a:gd name="T25" fmla="*/ 27727015 h 28"/>
                <a:gd name="T26" fmla="*/ 2147483647 w 3916"/>
                <a:gd name="T27" fmla="*/ 18485393 h 28"/>
                <a:gd name="T28" fmla="*/ 2147483647 w 3916"/>
                <a:gd name="T29" fmla="*/ 18485393 h 28"/>
                <a:gd name="T30" fmla="*/ 2147483647 w 3916"/>
                <a:gd name="T31" fmla="*/ 18485393 h 28"/>
                <a:gd name="T32" fmla="*/ 2147483647 w 3916"/>
                <a:gd name="T33" fmla="*/ 27727015 h 28"/>
                <a:gd name="T34" fmla="*/ 2147483647 w 3916"/>
                <a:gd name="T35" fmla="*/ 46212408 h 28"/>
                <a:gd name="T36" fmla="*/ 2147483647 w 3916"/>
                <a:gd name="T37" fmla="*/ 46212408 h 28"/>
                <a:gd name="T38" fmla="*/ 2147483647 w 3916"/>
                <a:gd name="T39" fmla="*/ 36970786 h 28"/>
                <a:gd name="T40" fmla="*/ 2147483647 w 3916"/>
                <a:gd name="T41" fmla="*/ 36970786 h 28"/>
                <a:gd name="T42" fmla="*/ 2147483647 w 3916"/>
                <a:gd name="T43" fmla="*/ 36970786 h 28"/>
                <a:gd name="T44" fmla="*/ 2147483647 w 3916"/>
                <a:gd name="T45" fmla="*/ 27727015 h 28"/>
                <a:gd name="T46" fmla="*/ 2147483647 w 3916"/>
                <a:gd name="T47" fmla="*/ 27727015 h 28"/>
                <a:gd name="T48" fmla="*/ 1562241281 w 3916"/>
                <a:gd name="T49" fmla="*/ 9241622 h 28"/>
                <a:gd name="T50" fmla="*/ 896670624 w 3916"/>
                <a:gd name="T51" fmla="*/ 0 h 28"/>
                <a:gd name="T52" fmla="*/ 258833511 w 3916"/>
                <a:gd name="T53" fmla="*/ 9241622 h 28"/>
                <a:gd name="T54" fmla="*/ 0 w 3916"/>
                <a:gd name="T55" fmla="*/ 46212408 h 28"/>
                <a:gd name="T56" fmla="*/ 295809420 w 3916"/>
                <a:gd name="T57" fmla="*/ 46212408 h 28"/>
                <a:gd name="T58" fmla="*/ 887426110 w 3916"/>
                <a:gd name="T59" fmla="*/ 46212408 h 28"/>
                <a:gd name="T60" fmla="*/ 1358872708 w 3916"/>
                <a:gd name="T61" fmla="*/ 46212408 h 28"/>
                <a:gd name="T62" fmla="*/ 1802585763 w 3916"/>
                <a:gd name="T63" fmla="*/ 55456179 h 28"/>
                <a:gd name="T64" fmla="*/ 2147483647 w 3916"/>
                <a:gd name="T65" fmla="*/ 55456179 h 28"/>
                <a:gd name="T66" fmla="*/ 2147483647 w 3916"/>
                <a:gd name="T67" fmla="*/ 64697801 h 28"/>
                <a:gd name="T68" fmla="*/ 2147483647 w 3916"/>
                <a:gd name="T69" fmla="*/ 55456179 h 28"/>
                <a:gd name="T70" fmla="*/ 2147483647 w 3916"/>
                <a:gd name="T71" fmla="*/ 64697801 h 28"/>
                <a:gd name="T72" fmla="*/ 2147483647 w 3916"/>
                <a:gd name="T73" fmla="*/ 73939423 h 28"/>
                <a:gd name="T74" fmla="*/ 2147483647 w 3916"/>
                <a:gd name="T75" fmla="*/ 73939423 h 28"/>
                <a:gd name="T76" fmla="*/ 2147483647 w 3916"/>
                <a:gd name="T77" fmla="*/ 83183194 h 28"/>
                <a:gd name="T78" fmla="*/ 2147483647 w 3916"/>
                <a:gd name="T79" fmla="*/ 83183194 h 28"/>
                <a:gd name="T80" fmla="*/ 2147483647 w 3916"/>
                <a:gd name="T81" fmla="*/ 92424816 h 28"/>
                <a:gd name="T82" fmla="*/ 2147483647 w 3916"/>
                <a:gd name="T83" fmla="*/ 92424816 h 28"/>
                <a:gd name="T84" fmla="*/ 2147483647 w 3916"/>
                <a:gd name="T85" fmla="*/ 101668587 h 28"/>
                <a:gd name="T86" fmla="*/ 2147483647 w 3916"/>
                <a:gd name="T87" fmla="*/ 101668587 h 28"/>
                <a:gd name="T88" fmla="*/ 2147483647 w 3916"/>
                <a:gd name="T89" fmla="*/ 101668587 h 28"/>
                <a:gd name="T90" fmla="*/ 2147483647 w 3916"/>
                <a:gd name="T91" fmla="*/ 101668587 h 28"/>
                <a:gd name="T92" fmla="*/ 2147483647 w 3916"/>
                <a:gd name="T93" fmla="*/ 101668587 h 28"/>
                <a:gd name="T94" fmla="*/ 2147483647 w 3916"/>
                <a:gd name="T95" fmla="*/ 110910209 h 28"/>
                <a:gd name="T96" fmla="*/ 2147483647 w 3916"/>
                <a:gd name="T97" fmla="*/ 110910209 h 28"/>
                <a:gd name="T98" fmla="*/ 2147483647 w 3916"/>
                <a:gd name="T99" fmla="*/ 110910209 h 28"/>
                <a:gd name="T100" fmla="*/ 2147483647 w 3916"/>
                <a:gd name="T101" fmla="*/ 120153981 h 28"/>
                <a:gd name="T102" fmla="*/ 2147483647 w 3916"/>
                <a:gd name="T103" fmla="*/ 120153981 h 28"/>
                <a:gd name="T104" fmla="*/ 2147483647 w 3916"/>
                <a:gd name="T105" fmla="*/ 120153981 h 28"/>
                <a:gd name="T106" fmla="*/ 2147483647 w 3916"/>
                <a:gd name="T107" fmla="*/ 120153981 h 28"/>
                <a:gd name="T108" fmla="*/ 2147483647 w 3916"/>
                <a:gd name="T109" fmla="*/ 129395602 h 28"/>
                <a:gd name="T110" fmla="*/ 2147483647 w 3916"/>
                <a:gd name="T111" fmla="*/ 120153981 h 28"/>
                <a:gd name="T112" fmla="*/ 2147483647 w 3916"/>
                <a:gd name="T113" fmla="*/ 110910209 h 28"/>
                <a:gd name="T114" fmla="*/ 2147483647 w 3916"/>
                <a:gd name="T115" fmla="*/ 83183194 h 28"/>
                <a:gd name="T116" fmla="*/ 2147483647 w 3916"/>
                <a:gd name="T117" fmla="*/ 64697801 h 28"/>
                <a:gd name="T118" fmla="*/ 2147483647 w 3916"/>
                <a:gd name="T119" fmla="*/ 36970786 h 28"/>
                <a:gd name="T120" fmla="*/ 2147483647 w 3916"/>
                <a:gd name="T121" fmla="*/ 83183194 h 28"/>
                <a:gd name="T122" fmla="*/ 2147483647 w 3916"/>
                <a:gd name="T123" fmla="*/ 73939423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16" h="28">
                  <a:moveTo>
                    <a:pt x="3820" y="12"/>
                  </a:moveTo>
                  <a:lnTo>
                    <a:pt x="3820" y="12"/>
                  </a:lnTo>
                  <a:lnTo>
                    <a:pt x="3816" y="14"/>
                  </a:lnTo>
                  <a:lnTo>
                    <a:pt x="3796" y="14"/>
                  </a:lnTo>
                  <a:lnTo>
                    <a:pt x="3752" y="12"/>
                  </a:lnTo>
                  <a:lnTo>
                    <a:pt x="3738" y="14"/>
                  </a:lnTo>
                  <a:lnTo>
                    <a:pt x="3684" y="14"/>
                  </a:lnTo>
                  <a:lnTo>
                    <a:pt x="3634" y="14"/>
                  </a:lnTo>
                  <a:lnTo>
                    <a:pt x="3604" y="14"/>
                  </a:lnTo>
                  <a:lnTo>
                    <a:pt x="3576" y="14"/>
                  </a:lnTo>
                  <a:lnTo>
                    <a:pt x="3562" y="14"/>
                  </a:lnTo>
                  <a:lnTo>
                    <a:pt x="3548" y="12"/>
                  </a:lnTo>
                  <a:lnTo>
                    <a:pt x="3530" y="12"/>
                  </a:lnTo>
                  <a:lnTo>
                    <a:pt x="3488" y="12"/>
                  </a:lnTo>
                  <a:lnTo>
                    <a:pt x="3468" y="12"/>
                  </a:lnTo>
                  <a:lnTo>
                    <a:pt x="3450" y="14"/>
                  </a:lnTo>
                  <a:lnTo>
                    <a:pt x="3440" y="12"/>
                  </a:lnTo>
                  <a:lnTo>
                    <a:pt x="3430" y="12"/>
                  </a:lnTo>
                  <a:lnTo>
                    <a:pt x="3410" y="12"/>
                  </a:lnTo>
                  <a:lnTo>
                    <a:pt x="3380" y="12"/>
                  </a:lnTo>
                  <a:lnTo>
                    <a:pt x="3348" y="12"/>
                  </a:lnTo>
                  <a:lnTo>
                    <a:pt x="3332" y="12"/>
                  </a:lnTo>
                  <a:lnTo>
                    <a:pt x="3316" y="14"/>
                  </a:lnTo>
                  <a:lnTo>
                    <a:pt x="3266" y="12"/>
                  </a:lnTo>
                  <a:lnTo>
                    <a:pt x="3216" y="12"/>
                  </a:lnTo>
                  <a:lnTo>
                    <a:pt x="3206" y="12"/>
                  </a:lnTo>
                  <a:lnTo>
                    <a:pt x="3198" y="14"/>
                  </a:lnTo>
                  <a:lnTo>
                    <a:pt x="3170" y="12"/>
                  </a:lnTo>
                  <a:lnTo>
                    <a:pt x="3156" y="12"/>
                  </a:lnTo>
                  <a:lnTo>
                    <a:pt x="3142" y="14"/>
                  </a:lnTo>
                  <a:lnTo>
                    <a:pt x="3124" y="12"/>
                  </a:lnTo>
                  <a:lnTo>
                    <a:pt x="3108" y="10"/>
                  </a:lnTo>
                  <a:lnTo>
                    <a:pt x="3074" y="12"/>
                  </a:lnTo>
                  <a:lnTo>
                    <a:pt x="3064" y="10"/>
                  </a:lnTo>
                  <a:lnTo>
                    <a:pt x="3012" y="10"/>
                  </a:lnTo>
                  <a:lnTo>
                    <a:pt x="2960" y="10"/>
                  </a:lnTo>
                  <a:lnTo>
                    <a:pt x="2950" y="12"/>
                  </a:lnTo>
                  <a:lnTo>
                    <a:pt x="2944" y="10"/>
                  </a:lnTo>
                  <a:lnTo>
                    <a:pt x="2936" y="12"/>
                  </a:lnTo>
                  <a:lnTo>
                    <a:pt x="2932" y="10"/>
                  </a:lnTo>
                  <a:lnTo>
                    <a:pt x="2916" y="10"/>
                  </a:lnTo>
                  <a:lnTo>
                    <a:pt x="2902" y="10"/>
                  </a:lnTo>
                  <a:lnTo>
                    <a:pt x="2882" y="10"/>
                  </a:lnTo>
                  <a:lnTo>
                    <a:pt x="2858" y="10"/>
                  </a:lnTo>
                  <a:lnTo>
                    <a:pt x="2844" y="10"/>
                  </a:lnTo>
                  <a:lnTo>
                    <a:pt x="2834" y="10"/>
                  </a:lnTo>
                  <a:lnTo>
                    <a:pt x="2826" y="10"/>
                  </a:lnTo>
                  <a:lnTo>
                    <a:pt x="2788" y="8"/>
                  </a:lnTo>
                  <a:lnTo>
                    <a:pt x="2750" y="8"/>
                  </a:lnTo>
                  <a:lnTo>
                    <a:pt x="2728" y="8"/>
                  </a:lnTo>
                  <a:lnTo>
                    <a:pt x="2706" y="8"/>
                  </a:lnTo>
                  <a:lnTo>
                    <a:pt x="2684" y="8"/>
                  </a:lnTo>
                  <a:lnTo>
                    <a:pt x="2662" y="8"/>
                  </a:lnTo>
                  <a:lnTo>
                    <a:pt x="2596" y="6"/>
                  </a:lnTo>
                  <a:lnTo>
                    <a:pt x="2578" y="8"/>
                  </a:lnTo>
                  <a:lnTo>
                    <a:pt x="2560" y="6"/>
                  </a:lnTo>
                  <a:lnTo>
                    <a:pt x="2550" y="6"/>
                  </a:lnTo>
                  <a:lnTo>
                    <a:pt x="2542" y="8"/>
                  </a:lnTo>
                  <a:lnTo>
                    <a:pt x="2538" y="6"/>
                  </a:lnTo>
                  <a:lnTo>
                    <a:pt x="2534" y="6"/>
                  </a:lnTo>
                  <a:lnTo>
                    <a:pt x="2526" y="6"/>
                  </a:lnTo>
                  <a:lnTo>
                    <a:pt x="2442" y="6"/>
                  </a:lnTo>
                  <a:lnTo>
                    <a:pt x="2400" y="4"/>
                  </a:lnTo>
                  <a:lnTo>
                    <a:pt x="2358" y="4"/>
                  </a:lnTo>
                  <a:lnTo>
                    <a:pt x="2344" y="6"/>
                  </a:lnTo>
                  <a:lnTo>
                    <a:pt x="2328" y="6"/>
                  </a:lnTo>
                  <a:lnTo>
                    <a:pt x="2280" y="6"/>
                  </a:lnTo>
                  <a:lnTo>
                    <a:pt x="2252" y="6"/>
                  </a:lnTo>
                  <a:lnTo>
                    <a:pt x="2224" y="6"/>
                  </a:lnTo>
                  <a:lnTo>
                    <a:pt x="2174" y="6"/>
                  </a:lnTo>
                  <a:lnTo>
                    <a:pt x="2122" y="4"/>
                  </a:lnTo>
                  <a:lnTo>
                    <a:pt x="2100" y="6"/>
                  </a:lnTo>
                  <a:lnTo>
                    <a:pt x="2088" y="6"/>
                  </a:lnTo>
                  <a:lnTo>
                    <a:pt x="2078" y="4"/>
                  </a:lnTo>
                  <a:lnTo>
                    <a:pt x="2042" y="4"/>
                  </a:lnTo>
                  <a:lnTo>
                    <a:pt x="2004" y="4"/>
                  </a:lnTo>
                  <a:lnTo>
                    <a:pt x="1888" y="4"/>
                  </a:lnTo>
                  <a:lnTo>
                    <a:pt x="1792" y="4"/>
                  </a:lnTo>
                  <a:lnTo>
                    <a:pt x="1694" y="4"/>
                  </a:lnTo>
                  <a:lnTo>
                    <a:pt x="1634" y="4"/>
                  </a:lnTo>
                  <a:lnTo>
                    <a:pt x="1604" y="4"/>
                  </a:lnTo>
                  <a:lnTo>
                    <a:pt x="1574" y="6"/>
                  </a:lnTo>
                  <a:lnTo>
                    <a:pt x="1552" y="4"/>
                  </a:lnTo>
                  <a:lnTo>
                    <a:pt x="1532" y="4"/>
                  </a:lnTo>
                  <a:lnTo>
                    <a:pt x="1488" y="4"/>
                  </a:lnTo>
                  <a:lnTo>
                    <a:pt x="1462" y="6"/>
                  </a:lnTo>
                  <a:lnTo>
                    <a:pt x="1416" y="6"/>
                  </a:lnTo>
                  <a:lnTo>
                    <a:pt x="1370" y="6"/>
                  </a:lnTo>
                  <a:lnTo>
                    <a:pt x="1332" y="6"/>
                  </a:lnTo>
                  <a:lnTo>
                    <a:pt x="1294" y="6"/>
                  </a:lnTo>
                  <a:lnTo>
                    <a:pt x="1280" y="6"/>
                  </a:lnTo>
                  <a:lnTo>
                    <a:pt x="1266" y="10"/>
                  </a:lnTo>
                  <a:lnTo>
                    <a:pt x="1264" y="8"/>
                  </a:lnTo>
                  <a:lnTo>
                    <a:pt x="1260" y="8"/>
                  </a:lnTo>
                  <a:lnTo>
                    <a:pt x="1256" y="8"/>
                  </a:lnTo>
                  <a:lnTo>
                    <a:pt x="1254" y="10"/>
                  </a:lnTo>
                  <a:lnTo>
                    <a:pt x="1232" y="8"/>
                  </a:lnTo>
                  <a:lnTo>
                    <a:pt x="1212" y="8"/>
                  </a:lnTo>
                  <a:lnTo>
                    <a:pt x="1192" y="8"/>
                  </a:lnTo>
                  <a:lnTo>
                    <a:pt x="1170" y="8"/>
                  </a:lnTo>
                  <a:lnTo>
                    <a:pt x="1148" y="8"/>
                  </a:lnTo>
                  <a:lnTo>
                    <a:pt x="1126" y="10"/>
                  </a:lnTo>
                  <a:lnTo>
                    <a:pt x="1114" y="8"/>
                  </a:lnTo>
                  <a:lnTo>
                    <a:pt x="1102" y="8"/>
                  </a:lnTo>
                  <a:lnTo>
                    <a:pt x="1076" y="10"/>
                  </a:lnTo>
                  <a:lnTo>
                    <a:pt x="1064" y="8"/>
                  </a:lnTo>
                  <a:lnTo>
                    <a:pt x="1056" y="6"/>
                  </a:lnTo>
                  <a:lnTo>
                    <a:pt x="1048" y="8"/>
                  </a:lnTo>
                  <a:lnTo>
                    <a:pt x="1046" y="8"/>
                  </a:lnTo>
                  <a:lnTo>
                    <a:pt x="1046" y="12"/>
                  </a:lnTo>
                  <a:lnTo>
                    <a:pt x="1046" y="10"/>
                  </a:lnTo>
                  <a:lnTo>
                    <a:pt x="1046" y="8"/>
                  </a:lnTo>
                  <a:lnTo>
                    <a:pt x="1044" y="8"/>
                  </a:lnTo>
                  <a:lnTo>
                    <a:pt x="1000" y="8"/>
                  </a:lnTo>
                  <a:lnTo>
                    <a:pt x="958" y="8"/>
                  </a:lnTo>
                  <a:lnTo>
                    <a:pt x="928" y="6"/>
                  </a:lnTo>
                  <a:lnTo>
                    <a:pt x="914" y="6"/>
                  </a:lnTo>
                  <a:lnTo>
                    <a:pt x="900" y="8"/>
                  </a:lnTo>
                  <a:lnTo>
                    <a:pt x="900" y="6"/>
                  </a:lnTo>
                  <a:lnTo>
                    <a:pt x="898" y="6"/>
                  </a:lnTo>
                  <a:lnTo>
                    <a:pt x="838" y="4"/>
                  </a:lnTo>
                  <a:lnTo>
                    <a:pt x="780" y="4"/>
                  </a:lnTo>
                  <a:lnTo>
                    <a:pt x="720" y="6"/>
                  </a:lnTo>
                  <a:lnTo>
                    <a:pt x="662" y="6"/>
                  </a:lnTo>
                  <a:lnTo>
                    <a:pt x="630" y="6"/>
                  </a:lnTo>
                  <a:lnTo>
                    <a:pt x="508" y="4"/>
                  </a:lnTo>
                  <a:lnTo>
                    <a:pt x="480" y="6"/>
                  </a:lnTo>
                  <a:lnTo>
                    <a:pt x="444" y="4"/>
                  </a:lnTo>
                  <a:lnTo>
                    <a:pt x="408" y="4"/>
                  </a:lnTo>
                  <a:lnTo>
                    <a:pt x="372" y="4"/>
                  </a:lnTo>
                  <a:lnTo>
                    <a:pt x="356" y="2"/>
                  </a:lnTo>
                  <a:lnTo>
                    <a:pt x="338" y="2"/>
                  </a:lnTo>
                  <a:lnTo>
                    <a:pt x="326" y="4"/>
                  </a:lnTo>
                  <a:lnTo>
                    <a:pt x="300" y="2"/>
                  </a:lnTo>
                  <a:lnTo>
                    <a:pt x="268" y="2"/>
                  </a:lnTo>
                  <a:lnTo>
                    <a:pt x="236" y="2"/>
                  </a:lnTo>
                  <a:lnTo>
                    <a:pt x="194" y="0"/>
                  </a:lnTo>
                  <a:lnTo>
                    <a:pt x="180" y="2"/>
                  </a:lnTo>
                  <a:lnTo>
                    <a:pt x="158" y="2"/>
                  </a:lnTo>
                  <a:lnTo>
                    <a:pt x="138" y="0"/>
                  </a:lnTo>
                  <a:lnTo>
                    <a:pt x="56" y="2"/>
                  </a:lnTo>
                  <a:lnTo>
                    <a:pt x="42" y="0"/>
                  </a:lnTo>
                  <a:lnTo>
                    <a:pt x="20" y="2"/>
                  </a:lnTo>
                  <a:lnTo>
                    <a:pt x="10" y="4"/>
                  </a:lnTo>
                  <a:lnTo>
                    <a:pt x="0" y="8"/>
                  </a:lnTo>
                  <a:lnTo>
                    <a:pt x="0" y="10"/>
                  </a:lnTo>
                  <a:lnTo>
                    <a:pt x="6" y="10"/>
                  </a:lnTo>
                  <a:lnTo>
                    <a:pt x="12" y="10"/>
                  </a:lnTo>
                  <a:lnTo>
                    <a:pt x="26" y="10"/>
                  </a:lnTo>
                  <a:lnTo>
                    <a:pt x="40" y="10"/>
                  </a:lnTo>
                  <a:lnTo>
                    <a:pt x="64" y="10"/>
                  </a:lnTo>
                  <a:lnTo>
                    <a:pt x="98" y="10"/>
                  </a:lnTo>
                  <a:lnTo>
                    <a:pt x="136" y="10"/>
                  </a:lnTo>
                  <a:lnTo>
                    <a:pt x="166" y="12"/>
                  </a:lnTo>
                  <a:lnTo>
                    <a:pt x="180" y="10"/>
                  </a:lnTo>
                  <a:lnTo>
                    <a:pt x="192" y="10"/>
                  </a:lnTo>
                  <a:lnTo>
                    <a:pt x="200" y="12"/>
                  </a:lnTo>
                  <a:lnTo>
                    <a:pt x="222" y="12"/>
                  </a:lnTo>
                  <a:lnTo>
                    <a:pt x="244" y="10"/>
                  </a:lnTo>
                  <a:lnTo>
                    <a:pt x="280" y="10"/>
                  </a:lnTo>
                  <a:lnTo>
                    <a:pt x="294" y="10"/>
                  </a:lnTo>
                  <a:lnTo>
                    <a:pt x="310" y="12"/>
                  </a:lnTo>
                  <a:lnTo>
                    <a:pt x="326" y="10"/>
                  </a:lnTo>
                  <a:lnTo>
                    <a:pt x="342" y="10"/>
                  </a:lnTo>
                  <a:lnTo>
                    <a:pt x="352" y="12"/>
                  </a:lnTo>
                  <a:lnTo>
                    <a:pt x="390" y="12"/>
                  </a:lnTo>
                  <a:lnTo>
                    <a:pt x="430" y="12"/>
                  </a:lnTo>
                  <a:lnTo>
                    <a:pt x="452" y="12"/>
                  </a:lnTo>
                  <a:lnTo>
                    <a:pt x="472" y="12"/>
                  </a:lnTo>
                  <a:lnTo>
                    <a:pt x="494" y="12"/>
                  </a:lnTo>
                  <a:lnTo>
                    <a:pt x="516" y="14"/>
                  </a:lnTo>
                  <a:lnTo>
                    <a:pt x="610" y="12"/>
                  </a:lnTo>
                  <a:lnTo>
                    <a:pt x="706" y="14"/>
                  </a:lnTo>
                  <a:lnTo>
                    <a:pt x="712" y="12"/>
                  </a:lnTo>
                  <a:lnTo>
                    <a:pt x="720" y="12"/>
                  </a:lnTo>
                  <a:lnTo>
                    <a:pt x="750" y="12"/>
                  </a:lnTo>
                  <a:lnTo>
                    <a:pt x="778" y="14"/>
                  </a:lnTo>
                  <a:lnTo>
                    <a:pt x="794" y="12"/>
                  </a:lnTo>
                  <a:lnTo>
                    <a:pt x="810" y="12"/>
                  </a:lnTo>
                  <a:lnTo>
                    <a:pt x="826" y="12"/>
                  </a:lnTo>
                  <a:lnTo>
                    <a:pt x="840" y="10"/>
                  </a:lnTo>
                  <a:lnTo>
                    <a:pt x="850" y="12"/>
                  </a:lnTo>
                  <a:lnTo>
                    <a:pt x="862" y="12"/>
                  </a:lnTo>
                  <a:lnTo>
                    <a:pt x="884" y="12"/>
                  </a:lnTo>
                  <a:lnTo>
                    <a:pt x="906" y="14"/>
                  </a:lnTo>
                  <a:lnTo>
                    <a:pt x="928" y="14"/>
                  </a:lnTo>
                  <a:lnTo>
                    <a:pt x="934" y="14"/>
                  </a:lnTo>
                  <a:lnTo>
                    <a:pt x="940" y="12"/>
                  </a:lnTo>
                  <a:lnTo>
                    <a:pt x="962" y="14"/>
                  </a:lnTo>
                  <a:lnTo>
                    <a:pt x="982" y="14"/>
                  </a:lnTo>
                  <a:lnTo>
                    <a:pt x="1020" y="14"/>
                  </a:lnTo>
                  <a:lnTo>
                    <a:pt x="1032" y="14"/>
                  </a:lnTo>
                  <a:lnTo>
                    <a:pt x="1042" y="14"/>
                  </a:lnTo>
                  <a:lnTo>
                    <a:pt x="1052" y="14"/>
                  </a:lnTo>
                  <a:lnTo>
                    <a:pt x="1062" y="16"/>
                  </a:lnTo>
                  <a:lnTo>
                    <a:pt x="1096" y="16"/>
                  </a:lnTo>
                  <a:lnTo>
                    <a:pt x="1126" y="16"/>
                  </a:lnTo>
                  <a:lnTo>
                    <a:pt x="1160" y="16"/>
                  </a:lnTo>
                  <a:lnTo>
                    <a:pt x="1194" y="14"/>
                  </a:lnTo>
                  <a:lnTo>
                    <a:pt x="1198" y="16"/>
                  </a:lnTo>
                  <a:lnTo>
                    <a:pt x="1202" y="16"/>
                  </a:lnTo>
                  <a:lnTo>
                    <a:pt x="1214" y="16"/>
                  </a:lnTo>
                  <a:lnTo>
                    <a:pt x="1252" y="16"/>
                  </a:lnTo>
                  <a:lnTo>
                    <a:pt x="1270" y="16"/>
                  </a:lnTo>
                  <a:lnTo>
                    <a:pt x="1290" y="16"/>
                  </a:lnTo>
                  <a:lnTo>
                    <a:pt x="1302" y="14"/>
                  </a:lnTo>
                  <a:lnTo>
                    <a:pt x="1314" y="16"/>
                  </a:lnTo>
                  <a:lnTo>
                    <a:pt x="1338" y="18"/>
                  </a:lnTo>
                  <a:lnTo>
                    <a:pt x="1346" y="16"/>
                  </a:lnTo>
                  <a:lnTo>
                    <a:pt x="1364" y="16"/>
                  </a:lnTo>
                  <a:lnTo>
                    <a:pt x="1380" y="18"/>
                  </a:lnTo>
                  <a:lnTo>
                    <a:pt x="1394" y="18"/>
                  </a:lnTo>
                  <a:lnTo>
                    <a:pt x="1404" y="18"/>
                  </a:lnTo>
                  <a:lnTo>
                    <a:pt x="1504" y="18"/>
                  </a:lnTo>
                  <a:lnTo>
                    <a:pt x="1740" y="18"/>
                  </a:lnTo>
                  <a:lnTo>
                    <a:pt x="1760" y="20"/>
                  </a:lnTo>
                  <a:lnTo>
                    <a:pt x="1782" y="20"/>
                  </a:lnTo>
                  <a:lnTo>
                    <a:pt x="1804" y="20"/>
                  </a:lnTo>
                  <a:lnTo>
                    <a:pt x="1826" y="22"/>
                  </a:lnTo>
                  <a:lnTo>
                    <a:pt x="1832" y="20"/>
                  </a:lnTo>
                  <a:lnTo>
                    <a:pt x="1838" y="20"/>
                  </a:lnTo>
                  <a:lnTo>
                    <a:pt x="1894" y="20"/>
                  </a:lnTo>
                  <a:lnTo>
                    <a:pt x="1952" y="20"/>
                  </a:lnTo>
                  <a:lnTo>
                    <a:pt x="2008" y="20"/>
                  </a:lnTo>
                  <a:lnTo>
                    <a:pt x="2064" y="20"/>
                  </a:lnTo>
                  <a:lnTo>
                    <a:pt x="2082" y="20"/>
                  </a:lnTo>
                  <a:lnTo>
                    <a:pt x="2102" y="20"/>
                  </a:lnTo>
                  <a:lnTo>
                    <a:pt x="2122" y="20"/>
                  </a:lnTo>
                  <a:lnTo>
                    <a:pt x="2142" y="22"/>
                  </a:lnTo>
                  <a:lnTo>
                    <a:pt x="2220" y="20"/>
                  </a:lnTo>
                  <a:lnTo>
                    <a:pt x="2300" y="22"/>
                  </a:lnTo>
                  <a:lnTo>
                    <a:pt x="2320" y="20"/>
                  </a:lnTo>
                  <a:lnTo>
                    <a:pt x="2328" y="22"/>
                  </a:lnTo>
                  <a:lnTo>
                    <a:pt x="2334" y="20"/>
                  </a:lnTo>
                  <a:lnTo>
                    <a:pt x="2340" y="20"/>
                  </a:lnTo>
                  <a:lnTo>
                    <a:pt x="2404" y="20"/>
                  </a:lnTo>
                  <a:lnTo>
                    <a:pt x="2438" y="20"/>
                  </a:lnTo>
                  <a:lnTo>
                    <a:pt x="2468" y="24"/>
                  </a:lnTo>
                  <a:lnTo>
                    <a:pt x="2476" y="22"/>
                  </a:lnTo>
                  <a:lnTo>
                    <a:pt x="2486" y="22"/>
                  </a:lnTo>
                  <a:lnTo>
                    <a:pt x="2502" y="22"/>
                  </a:lnTo>
                  <a:lnTo>
                    <a:pt x="2534" y="22"/>
                  </a:lnTo>
                  <a:lnTo>
                    <a:pt x="2568" y="20"/>
                  </a:lnTo>
                  <a:lnTo>
                    <a:pt x="2586" y="22"/>
                  </a:lnTo>
                  <a:lnTo>
                    <a:pt x="2624" y="22"/>
                  </a:lnTo>
                  <a:lnTo>
                    <a:pt x="2642" y="20"/>
                  </a:lnTo>
                  <a:lnTo>
                    <a:pt x="2706" y="22"/>
                  </a:lnTo>
                  <a:lnTo>
                    <a:pt x="2764" y="22"/>
                  </a:lnTo>
                  <a:lnTo>
                    <a:pt x="2840" y="22"/>
                  </a:lnTo>
                  <a:lnTo>
                    <a:pt x="2888" y="24"/>
                  </a:lnTo>
                  <a:lnTo>
                    <a:pt x="2910" y="24"/>
                  </a:lnTo>
                  <a:lnTo>
                    <a:pt x="2932" y="22"/>
                  </a:lnTo>
                  <a:lnTo>
                    <a:pt x="2946" y="24"/>
                  </a:lnTo>
                  <a:lnTo>
                    <a:pt x="2960" y="24"/>
                  </a:lnTo>
                  <a:lnTo>
                    <a:pt x="2984" y="24"/>
                  </a:lnTo>
                  <a:lnTo>
                    <a:pt x="3024" y="24"/>
                  </a:lnTo>
                  <a:lnTo>
                    <a:pt x="3088" y="24"/>
                  </a:lnTo>
                  <a:lnTo>
                    <a:pt x="3132" y="24"/>
                  </a:lnTo>
                  <a:lnTo>
                    <a:pt x="3156" y="24"/>
                  </a:lnTo>
                  <a:lnTo>
                    <a:pt x="3178" y="24"/>
                  </a:lnTo>
                  <a:lnTo>
                    <a:pt x="3190" y="24"/>
                  </a:lnTo>
                  <a:lnTo>
                    <a:pt x="3202" y="26"/>
                  </a:lnTo>
                  <a:lnTo>
                    <a:pt x="3208" y="24"/>
                  </a:lnTo>
                  <a:lnTo>
                    <a:pt x="3214" y="24"/>
                  </a:lnTo>
                  <a:lnTo>
                    <a:pt x="3222" y="26"/>
                  </a:lnTo>
                  <a:lnTo>
                    <a:pt x="3246" y="26"/>
                  </a:lnTo>
                  <a:lnTo>
                    <a:pt x="3268" y="24"/>
                  </a:lnTo>
                  <a:lnTo>
                    <a:pt x="3278" y="26"/>
                  </a:lnTo>
                  <a:lnTo>
                    <a:pt x="3334" y="26"/>
                  </a:lnTo>
                  <a:lnTo>
                    <a:pt x="3390" y="26"/>
                  </a:lnTo>
                  <a:lnTo>
                    <a:pt x="3404" y="26"/>
                  </a:lnTo>
                  <a:lnTo>
                    <a:pt x="3418" y="24"/>
                  </a:lnTo>
                  <a:lnTo>
                    <a:pt x="3446" y="24"/>
                  </a:lnTo>
                  <a:lnTo>
                    <a:pt x="3470" y="26"/>
                  </a:lnTo>
                  <a:lnTo>
                    <a:pt x="3496" y="26"/>
                  </a:lnTo>
                  <a:lnTo>
                    <a:pt x="3532" y="24"/>
                  </a:lnTo>
                  <a:lnTo>
                    <a:pt x="3544" y="24"/>
                  </a:lnTo>
                  <a:lnTo>
                    <a:pt x="3556" y="26"/>
                  </a:lnTo>
                  <a:lnTo>
                    <a:pt x="3578" y="26"/>
                  </a:lnTo>
                  <a:lnTo>
                    <a:pt x="3598" y="26"/>
                  </a:lnTo>
                  <a:lnTo>
                    <a:pt x="3622" y="26"/>
                  </a:lnTo>
                  <a:lnTo>
                    <a:pt x="3634" y="26"/>
                  </a:lnTo>
                  <a:lnTo>
                    <a:pt x="3646" y="26"/>
                  </a:lnTo>
                  <a:lnTo>
                    <a:pt x="3658" y="26"/>
                  </a:lnTo>
                  <a:lnTo>
                    <a:pt x="3670" y="26"/>
                  </a:lnTo>
                  <a:lnTo>
                    <a:pt x="3706" y="26"/>
                  </a:lnTo>
                  <a:lnTo>
                    <a:pt x="3742" y="26"/>
                  </a:lnTo>
                  <a:lnTo>
                    <a:pt x="3788" y="26"/>
                  </a:lnTo>
                  <a:lnTo>
                    <a:pt x="3810" y="28"/>
                  </a:lnTo>
                  <a:lnTo>
                    <a:pt x="3816" y="26"/>
                  </a:lnTo>
                  <a:lnTo>
                    <a:pt x="3820" y="26"/>
                  </a:lnTo>
                  <a:lnTo>
                    <a:pt x="3824" y="28"/>
                  </a:lnTo>
                  <a:lnTo>
                    <a:pt x="3832" y="26"/>
                  </a:lnTo>
                  <a:lnTo>
                    <a:pt x="3846" y="24"/>
                  </a:lnTo>
                  <a:lnTo>
                    <a:pt x="3850" y="24"/>
                  </a:lnTo>
                  <a:lnTo>
                    <a:pt x="3856" y="26"/>
                  </a:lnTo>
                  <a:lnTo>
                    <a:pt x="3864" y="26"/>
                  </a:lnTo>
                  <a:lnTo>
                    <a:pt x="3878" y="24"/>
                  </a:lnTo>
                  <a:lnTo>
                    <a:pt x="3890" y="24"/>
                  </a:lnTo>
                  <a:lnTo>
                    <a:pt x="3900" y="24"/>
                  </a:lnTo>
                  <a:lnTo>
                    <a:pt x="3906" y="22"/>
                  </a:lnTo>
                  <a:lnTo>
                    <a:pt x="3910" y="20"/>
                  </a:lnTo>
                  <a:lnTo>
                    <a:pt x="3914" y="20"/>
                  </a:lnTo>
                  <a:lnTo>
                    <a:pt x="3916" y="18"/>
                  </a:lnTo>
                  <a:lnTo>
                    <a:pt x="3916" y="16"/>
                  </a:lnTo>
                  <a:lnTo>
                    <a:pt x="3916" y="14"/>
                  </a:lnTo>
                  <a:lnTo>
                    <a:pt x="3868" y="14"/>
                  </a:lnTo>
                  <a:lnTo>
                    <a:pt x="3844" y="14"/>
                  </a:lnTo>
                  <a:lnTo>
                    <a:pt x="3820" y="12"/>
                  </a:lnTo>
                  <a:close/>
                  <a:moveTo>
                    <a:pt x="744" y="10"/>
                  </a:moveTo>
                  <a:lnTo>
                    <a:pt x="744" y="10"/>
                  </a:lnTo>
                  <a:lnTo>
                    <a:pt x="744" y="8"/>
                  </a:lnTo>
                  <a:lnTo>
                    <a:pt x="746" y="8"/>
                  </a:lnTo>
                  <a:lnTo>
                    <a:pt x="744" y="10"/>
                  </a:lnTo>
                  <a:close/>
                  <a:moveTo>
                    <a:pt x="2874" y="18"/>
                  </a:moveTo>
                  <a:lnTo>
                    <a:pt x="2874" y="18"/>
                  </a:lnTo>
                  <a:lnTo>
                    <a:pt x="2874" y="16"/>
                  </a:lnTo>
                  <a:lnTo>
                    <a:pt x="2876" y="18"/>
                  </a:lnTo>
                  <a:lnTo>
                    <a:pt x="2874" y="18"/>
                  </a:lnTo>
                  <a:close/>
                  <a:moveTo>
                    <a:pt x="3160" y="18"/>
                  </a:moveTo>
                  <a:lnTo>
                    <a:pt x="3160" y="18"/>
                  </a:lnTo>
                  <a:lnTo>
                    <a:pt x="3160" y="16"/>
                  </a:lnTo>
                  <a:lnTo>
                    <a:pt x="3162" y="16"/>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FFFFFF"/>
                </a:solidFill>
              </a:endParaRPr>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69988" y="1281113"/>
            <a:ext cx="3591731"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29200" y="1281113"/>
            <a:ext cx="3765550"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Grp="1" noChangeArrowheads="1"/>
          </p:cNvSpPr>
          <p:nvPr>
            <p:ph type="sldNum" sz="quarter" idx="10"/>
          </p:nvPr>
        </p:nvSpPr>
        <p:spPr/>
        <p:txBody>
          <a:bodyPr/>
          <a:lstStyle>
            <a:lvl1pPr defTabSz="457200">
              <a:defRPr>
                <a:ea typeface="ＭＳ Ｐゴシック" charset="0"/>
                <a:cs typeface="ＭＳ Ｐゴシック" charset="0"/>
              </a:defRPr>
            </a:lvl1pPr>
          </a:lstStyle>
          <a:p>
            <a:pPr>
              <a:defRPr/>
            </a:pPr>
            <a:fld id="{D46FDC9E-3FA5-4543-BDD4-1C2BB2342842}" type="slidenum">
              <a:rPr lang="en-US"/>
              <a:pPr>
                <a:defRPr/>
              </a:pPr>
              <a:t>‹#›</a:t>
            </a:fld>
            <a:endParaRPr lang="en-US"/>
          </a:p>
        </p:txBody>
      </p:sp>
      <p:sp>
        <p:nvSpPr>
          <p:cNvPr id="9" name="Rectangle 71"/>
          <p:cNvSpPr>
            <a:spLocks noGrp="1" noChangeArrowheads="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2816991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pSp>
        <p:nvGrpSpPr>
          <p:cNvPr id="3" name="Group 8"/>
          <p:cNvGrpSpPr>
            <a:grpSpLocks/>
          </p:cNvGrpSpPr>
          <p:nvPr userDrawn="1"/>
        </p:nvGrpSpPr>
        <p:grpSpPr bwMode="auto">
          <a:xfrm>
            <a:off x="347663" y="6445250"/>
            <a:ext cx="8448675" cy="107950"/>
            <a:chOff x="347662" y="6160730"/>
            <a:chExt cx="8449056" cy="107486"/>
          </a:xfrm>
        </p:grpSpPr>
        <p:sp>
          <p:nvSpPr>
            <p:cNvPr id="4"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a:lstStyle/>
            <a:p>
              <a:pPr defTabSz="914400">
                <a:defRPr/>
              </a:pPr>
              <a:endParaRPr lang="en-US" sz="2000" dirty="0">
                <a:solidFill>
                  <a:srgbClr val="000000"/>
                </a:solidFill>
              </a:endParaRPr>
            </a:p>
          </p:txBody>
        </p:sp>
        <p:sp>
          <p:nvSpPr>
            <p:cNvPr id="5" name="Freeform 6"/>
            <p:cNvSpPr>
              <a:spLocks noEditPoints="1"/>
            </p:cNvSpPr>
            <p:nvPr userDrawn="1"/>
          </p:nvSpPr>
          <p:spPr bwMode="gray">
            <a:xfrm>
              <a:off x="377760" y="6195126"/>
              <a:ext cx="8418958" cy="60192"/>
            </a:xfrm>
            <a:custGeom>
              <a:avLst/>
              <a:gdLst>
                <a:gd name="T0" fmla="*/ 2147483647 w 3916"/>
                <a:gd name="T1" fmla="*/ 55456179 h 28"/>
                <a:gd name="T2" fmla="*/ 2147483647 w 3916"/>
                <a:gd name="T3" fmla="*/ 64697801 h 28"/>
                <a:gd name="T4" fmla="*/ 2147483647 w 3916"/>
                <a:gd name="T5" fmla="*/ 64697801 h 28"/>
                <a:gd name="T6" fmla="*/ 2147483647 w 3916"/>
                <a:gd name="T7" fmla="*/ 55456179 h 28"/>
                <a:gd name="T8" fmla="*/ 2147483647 w 3916"/>
                <a:gd name="T9" fmla="*/ 55456179 h 28"/>
                <a:gd name="T10" fmla="*/ 2147483647 w 3916"/>
                <a:gd name="T11" fmla="*/ 46212408 h 28"/>
                <a:gd name="T12" fmla="*/ 2147483647 w 3916"/>
                <a:gd name="T13" fmla="*/ 55456179 h 28"/>
                <a:gd name="T14" fmla="*/ 2147483647 w 3916"/>
                <a:gd name="T15" fmla="*/ 46212408 h 28"/>
                <a:gd name="T16" fmla="*/ 2147483647 w 3916"/>
                <a:gd name="T17" fmla="*/ 46212408 h 28"/>
                <a:gd name="T18" fmla="*/ 2147483647 w 3916"/>
                <a:gd name="T19" fmla="*/ 36970786 h 28"/>
                <a:gd name="T20" fmla="*/ 2147483647 w 3916"/>
                <a:gd name="T21" fmla="*/ 27727015 h 28"/>
                <a:gd name="T22" fmla="*/ 2147483647 w 3916"/>
                <a:gd name="T23" fmla="*/ 18485393 h 28"/>
                <a:gd name="T24" fmla="*/ 2147483647 w 3916"/>
                <a:gd name="T25" fmla="*/ 27727015 h 28"/>
                <a:gd name="T26" fmla="*/ 2147483647 w 3916"/>
                <a:gd name="T27" fmla="*/ 18485393 h 28"/>
                <a:gd name="T28" fmla="*/ 2147483647 w 3916"/>
                <a:gd name="T29" fmla="*/ 18485393 h 28"/>
                <a:gd name="T30" fmla="*/ 2147483647 w 3916"/>
                <a:gd name="T31" fmla="*/ 18485393 h 28"/>
                <a:gd name="T32" fmla="*/ 2147483647 w 3916"/>
                <a:gd name="T33" fmla="*/ 27727015 h 28"/>
                <a:gd name="T34" fmla="*/ 2147483647 w 3916"/>
                <a:gd name="T35" fmla="*/ 46212408 h 28"/>
                <a:gd name="T36" fmla="*/ 2147483647 w 3916"/>
                <a:gd name="T37" fmla="*/ 46212408 h 28"/>
                <a:gd name="T38" fmla="*/ 2147483647 w 3916"/>
                <a:gd name="T39" fmla="*/ 36970786 h 28"/>
                <a:gd name="T40" fmla="*/ 2147483647 w 3916"/>
                <a:gd name="T41" fmla="*/ 36970786 h 28"/>
                <a:gd name="T42" fmla="*/ 2147483647 w 3916"/>
                <a:gd name="T43" fmla="*/ 36970786 h 28"/>
                <a:gd name="T44" fmla="*/ 2147483647 w 3916"/>
                <a:gd name="T45" fmla="*/ 27727015 h 28"/>
                <a:gd name="T46" fmla="*/ 2147483647 w 3916"/>
                <a:gd name="T47" fmla="*/ 27727015 h 28"/>
                <a:gd name="T48" fmla="*/ 1562241281 w 3916"/>
                <a:gd name="T49" fmla="*/ 9241622 h 28"/>
                <a:gd name="T50" fmla="*/ 896670624 w 3916"/>
                <a:gd name="T51" fmla="*/ 0 h 28"/>
                <a:gd name="T52" fmla="*/ 258833511 w 3916"/>
                <a:gd name="T53" fmla="*/ 9241622 h 28"/>
                <a:gd name="T54" fmla="*/ 0 w 3916"/>
                <a:gd name="T55" fmla="*/ 46212408 h 28"/>
                <a:gd name="T56" fmla="*/ 295809420 w 3916"/>
                <a:gd name="T57" fmla="*/ 46212408 h 28"/>
                <a:gd name="T58" fmla="*/ 887426110 w 3916"/>
                <a:gd name="T59" fmla="*/ 46212408 h 28"/>
                <a:gd name="T60" fmla="*/ 1358872708 w 3916"/>
                <a:gd name="T61" fmla="*/ 46212408 h 28"/>
                <a:gd name="T62" fmla="*/ 1802585763 w 3916"/>
                <a:gd name="T63" fmla="*/ 55456179 h 28"/>
                <a:gd name="T64" fmla="*/ 2147483647 w 3916"/>
                <a:gd name="T65" fmla="*/ 55456179 h 28"/>
                <a:gd name="T66" fmla="*/ 2147483647 w 3916"/>
                <a:gd name="T67" fmla="*/ 64697801 h 28"/>
                <a:gd name="T68" fmla="*/ 2147483647 w 3916"/>
                <a:gd name="T69" fmla="*/ 55456179 h 28"/>
                <a:gd name="T70" fmla="*/ 2147483647 w 3916"/>
                <a:gd name="T71" fmla="*/ 64697801 h 28"/>
                <a:gd name="T72" fmla="*/ 2147483647 w 3916"/>
                <a:gd name="T73" fmla="*/ 73939423 h 28"/>
                <a:gd name="T74" fmla="*/ 2147483647 w 3916"/>
                <a:gd name="T75" fmla="*/ 73939423 h 28"/>
                <a:gd name="T76" fmla="*/ 2147483647 w 3916"/>
                <a:gd name="T77" fmla="*/ 83183194 h 28"/>
                <a:gd name="T78" fmla="*/ 2147483647 w 3916"/>
                <a:gd name="T79" fmla="*/ 83183194 h 28"/>
                <a:gd name="T80" fmla="*/ 2147483647 w 3916"/>
                <a:gd name="T81" fmla="*/ 92424816 h 28"/>
                <a:gd name="T82" fmla="*/ 2147483647 w 3916"/>
                <a:gd name="T83" fmla="*/ 92424816 h 28"/>
                <a:gd name="T84" fmla="*/ 2147483647 w 3916"/>
                <a:gd name="T85" fmla="*/ 101668587 h 28"/>
                <a:gd name="T86" fmla="*/ 2147483647 w 3916"/>
                <a:gd name="T87" fmla="*/ 101668587 h 28"/>
                <a:gd name="T88" fmla="*/ 2147483647 w 3916"/>
                <a:gd name="T89" fmla="*/ 101668587 h 28"/>
                <a:gd name="T90" fmla="*/ 2147483647 w 3916"/>
                <a:gd name="T91" fmla="*/ 101668587 h 28"/>
                <a:gd name="T92" fmla="*/ 2147483647 w 3916"/>
                <a:gd name="T93" fmla="*/ 101668587 h 28"/>
                <a:gd name="T94" fmla="*/ 2147483647 w 3916"/>
                <a:gd name="T95" fmla="*/ 110910209 h 28"/>
                <a:gd name="T96" fmla="*/ 2147483647 w 3916"/>
                <a:gd name="T97" fmla="*/ 110910209 h 28"/>
                <a:gd name="T98" fmla="*/ 2147483647 w 3916"/>
                <a:gd name="T99" fmla="*/ 110910209 h 28"/>
                <a:gd name="T100" fmla="*/ 2147483647 w 3916"/>
                <a:gd name="T101" fmla="*/ 120153981 h 28"/>
                <a:gd name="T102" fmla="*/ 2147483647 w 3916"/>
                <a:gd name="T103" fmla="*/ 120153981 h 28"/>
                <a:gd name="T104" fmla="*/ 2147483647 w 3916"/>
                <a:gd name="T105" fmla="*/ 120153981 h 28"/>
                <a:gd name="T106" fmla="*/ 2147483647 w 3916"/>
                <a:gd name="T107" fmla="*/ 120153981 h 28"/>
                <a:gd name="T108" fmla="*/ 2147483647 w 3916"/>
                <a:gd name="T109" fmla="*/ 129395602 h 28"/>
                <a:gd name="T110" fmla="*/ 2147483647 w 3916"/>
                <a:gd name="T111" fmla="*/ 120153981 h 28"/>
                <a:gd name="T112" fmla="*/ 2147483647 w 3916"/>
                <a:gd name="T113" fmla="*/ 110910209 h 28"/>
                <a:gd name="T114" fmla="*/ 2147483647 w 3916"/>
                <a:gd name="T115" fmla="*/ 83183194 h 28"/>
                <a:gd name="T116" fmla="*/ 2147483647 w 3916"/>
                <a:gd name="T117" fmla="*/ 64697801 h 28"/>
                <a:gd name="T118" fmla="*/ 2147483647 w 3916"/>
                <a:gd name="T119" fmla="*/ 36970786 h 28"/>
                <a:gd name="T120" fmla="*/ 2147483647 w 3916"/>
                <a:gd name="T121" fmla="*/ 83183194 h 28"/>
                <a:gd name="T122" fmla="*/ 2147483647 w 3916"/>
                <a:gd name="T123" fmla="*/ 73939423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16" h="28">
                  <a:moveTo>
                    <a:pt x="3820" y="12"/>
                  </a:moveTo>
                  <a:lnTo>
                    <a:pt x="3820" y="12"/>
                  </a:lnTo>
                  <a:lnTo>
                    <a:pt x="3816" y="14"/>
                  </a:lnTo>
                  <a:lnTo>
                    <a:pt x="3796" y="14"/>
                  </a:lnTo>
                  <a:lnTo>
                    <a:pt x="3752" y="12"/>
                  </a:lnTo>
                  <a:lnTo>
                    <a:pt x="3738" y="14"/>
                  </a:lnTo>
                  <a:lnTo>
                    <a:pt x="3684" y="14"/>
                  </a:lnTo>
                  <a:lnTo>
                    <a:pt x="3634" y="14"/>
                  </a:lnTo>
                  <a:lnTo>
                    <a:pt x="3604" y="14"/>
                  </a:lnTo>
                  <a:lnTo>
                    <a:pt x="3576" y="14"/>
                  </a:lnTo>
                  <a:lnTo>
                    <a:pt x="3562" y="14"/>
                  </a:lnTo>
                  <a:lnTo>
                    <a:pt x="3548" y="12"/>
                  </a:lnTo>
                  <a:lnTo>
                    <a:pt x="3530" y="12"/>
                  </a:lnTo>
                  <a:lnTo>
                    <a:pt x="3488" y="12"/>
                  </a:lnTo>
                  <a:lnTo>
                    <a:pt x="3468" y="12"/>
                  </a:lnTo>
                  <a:lnTo>
                    <a:pt x="3450" y="14"/>
                  </a:lnTo>
                  <a:lnTo>
                    <a:pt x="3440" y="12"/>
                  </a:lnTo>
                  <a:lnTo>
                    <a:pt x="3430" y="12"/>
                  </a:lnTo>
                  <a:lnTo>
                    <a:pt x="3410" y="12"/>
                  </a:lnTo>
                  <a:lnTo>
                    <a:pt x="3380" y="12"/>
                  </a:lnTo>
                  <a:lnTo>
                    <a:pt x="3348" y="12"/>
                  </a:lnTo>
                  <a:lnTo>
                    <a:pt x="3332" y="12"/>
                  </a:lnTo>
                  <a:lnTo>
                    <a:pt x="3316" y="14"/>
                  </a:lnTo>
                  <a:lnTo>
                    <a:pt x="3266" y="12"/>
                  </a:lnTo>
                  <a:lnTo>
                    <a:pt x="3216" y="12"/>
                  </a:lnTo>
                  <a:lnTo>
                    <a:pt x="3206" y="12"/>
                  </a:lnTo>
                  <a:lnTo>
                    <a:pt x="3198" y="14"/>
                  </a:lnTo>
                  <a:lnTo>
                    <a:pt x="3170" y="12"/>
                  </a:lnTo>
                  <a:lnTo>
                    <a:pt x="3156" y="12"/>
                  </a:lnTo>
                  <a:lnTo>
                    <a:pt x="3142" y="14"/>
                  </a:lnTo>
                  <a:lnTo>
                    <a:pt x="3124" y="12"/>
                  </a:lnTo>
                  <a:lnTo>
                    <a:pt x="3108" y="10"/>
                  </a:lnTo>
                  <a:lnTo>
                    <a:pt x="3074" y="12"/>
                  </a:lnTo>
                  <a:lnTo>
                    <a:pt x="3064" y="10"/>
                  </a:lnTo>
                  <a:lnTo>
                    <a:pt x="3012" y="10"/>
                  </a:lnTo>
                  <a:lnTo>
                    <a:pt x="2960" y="10"/>
                  </a:lnTo>
                  <a:lnTo>
                    <a:pt x="2950" y="12"/>
                  </a:lnTo>
                  <a:lnTo>
                    <a:pt x="2944" y="10"/>
                  </a:lnTo>
                  <a:lnTo>
                    <a:pt x="2936" y="12"/>
                  </a:lnTo>
                  <a:lnTo>
                    <a:pt x="2932" y="10"/>
                  </a:lnTo>
                  <a:lnTo>
                    <a:pt x="2916" y="10"/>
                  </a:lnTo>
                  <a:lnTo>
                    <a:pt x="2902" y="10"/>
                  </a:lnTo>
                  <a:lnTo>
                    <a:pt x="2882" y="10"/>
                  </a:lnTo>
                  <a:lnTo>
                    <a:pt x="2858" y="10"/>
                  </a:lnTo>
                  <a:lnTo>
                    <a:pt x="2844" y="10"/>
                  </a:lnTo>
                  <a:lnTo>
                    <a:pt x="2834" y="10"/>
                  </a:lnTo>
                  <a:lnTo>
                    <a:pt x="2826" y="10"/>
                  </a:lnTo>
                  <a:lnTo>
                    <a:pt x="2788" y="8"/>
                  </a:lnTo>
                  <a:lnTo>
                    <a:pt x="2750" y="8"/>
                  </a:lnTo>
                  <a:lnTo>
                    <a:pt x="2728" y="8"/>
                  </a:lnTo>
                  <a:lnTo>
                    <a:pt x="2706" y="8"/>
                  </a:lnTo>
                  <a:lnTo>
                    <a:pt x="2684" y="8"/>
                  </a:lnTo>
                  <a:lnTo>
                    <a:pt x="2662" y="8"/>
                  </a:lnTo>
                  <a:lnTo>
                    <a:pt x="2596" y="6"/>
                  </a:lnTo>
                  <a:lnTo>
                    <a:pt x="2578" y="8"/>
                  </a:lnTo>
                  <a:lnTo>
                    <a:pt x="2560" y="6"/>
                  </a:lnTo>
                  <a:lnTo>
                    <a:pt x="2550" y="6"/>
                  </a:lnTo>
                  <a:lnTo>
                    <a:pt x="2542" y="8"/>
                  </a:lnTo>
                  <a:lnTo>
                    <a:pt x="2538" y="6"/>
                  </a:lnTo>
                  <a:lnTo>
                    <a:pt x="2534" y="6"/>
                  </a:lnTo>
                  <a:lnTo>
                    <a:pt x="2526" y="6"/>
                  </a:lnTo>
                  <a:lnTo>
                    <a:pt x="2442" y="6"/>
                  </a:lnTo>
                  <a:lnTo>
                    <a:pt x="2400" y="4"/>
                  </a:lnTo>
                  <a:lnTo>
                    <a:pt x="2358" y="4"/>
                  </a:lnTo>
                  <a:lnTo>
                    <a:pt x="2344" y="6"/>
                  </a:lnTo>
                  <a:lnTo>
                    <a:pt x="2328" y="6"/>
                  </a:lnTo>
                  <a:lnTo>
                    <a:pt x="2280" y="6"/>
                  </a:lnTo>
                  <a:lnTo>
                    <a:pt x="2252" y="6"/>
                  </a:lnTo>
                  <a:lnTo>
                    <a:pt x="2224" y="6"/>
                  </a:lnTo>
                  <a:lnTo>
                    <a:pt x="2174" y="6"/>
                  </a:lnTo>
                  <a:lnTo>
                    <a:pt x="2122" y="4"/>
                  </a:lnTo>
                  <a:lnTo>
                    <a:pt x="2100" y="6"/>
                  </a:lnTo>
                  <a:lnTo>
                    <a:pt x="2088" y="6"/>
                  </a:lnTo>
                  <a:lnTo>
                    <a:pt x="2078" y="4"/>
                  </a:lnTo>
                  <a:lnTo>
                    <a:pt x="2042" y="4"/>
                  </a:lnTo>
                  <a:lnTo>
                    <a:pt x="2004" y="4"/>
                  </a:lnTo>
                  <a:lnTo>
                    <a:pt x="1888" y="4"/>
                  </a:lnTo>
                  <a:lnTo>
                    <a:pt x="1792" y="4"/>
                  </a:lnTo>
                  <a:lnTo>
                    <a:pt x="1694" y="4"/>
                  </a:lnTo>
                  <a:lnTo>
                    <a:pt x="1634" y="4"/>
                  </a:lnTo>
                  <a:lnTo>
                    <a:pt x="1604" y="4"/>
                  </a:lnTo>
                  <a:lnTo>
                    <a:pt x="1574" y="6"/>
                  </a:lnTo>
                  <a:lnTo>
                    <a:pt x="1552" y="4"/>
                  </a:lnTo>
                  <a:lnTo>
                    <a:pt x="1532" y="4"/>
                  </a:lnTo>
                  <a:lnTo>
                    <a:pt x="1488" y="4"/>
                  </a:lnTo>
                  <a:lnTo>
                    <a:pt x="1462" y="6"/>
                  </a:lnTo>
                  <a:lnTo>
                    <a:pt x="1416" y="6"/>
                  </a:lnTo>
                  <a:lnTo>
                    <a:pt x="1370" y="6"/>
                  </a:lnTo>
                  <a:lnTo>
                    <a:pt x="1332" y="6"/>
                  </a:lnTo>
                  <a:lnTo>
                    <a:pt x="1294" y="6"/>
                  </a:lnTo>
                  <a:lnTo>
                    <a:pt x="1280" y="6"/>
                  </a:lnTo>
                  <a:lnTo>
                    <a:pt x="1266" y="10"/>
                  </a:lnTo>
                  <a:lnTo>
                    <a:pt x="1264" y="8"/>
                  </a:lnTo>
                  <a:lnTo>
                    <a:pt x="1260" y="8"/>
                  </a:lnTo>
                  <a:lnTo>
                    <a:pt x="1256" y="8"/>
                  </a:lnTo>
                  <a:lnTo>
                    <a:pt x="1254" y="10"/>
                  </a:lnTo>
                  <a:lnTo>
                    <a:pt x="1232" y="8"/>
                  </a:lnTo>
                  <a:lnTo>
                    <a:pt x="1212" y="8"/>
                  </a:lnTo>
                  <a:lnTo>
                    <a:pt x="1192" y="8"/>
                  </a:lnTo>
                  <a:lnTo>
                    <a:pt x="1170" y="8"/>
                  </a:lnTo>
                  <a:lnTo>
                    <a:pt x="1148" y="8"/>
                  </a:lnTo>
                  <a:lnTo>
                    <a:pt x="1126" y="10"/>
                  </a:lnTo>
                  <a:lnTo>
                    <a:pt x="1114" y="8"/>
                  </a:lnTo>
                  <a:lnTo>
                    <a:pt x="1102" y="8"/>
                  </a:lnTo>
                  <a:lnTo>
                    <a:pt x="1076" y="10"/>
                  </a:lnTo>
                  <a:lnTo>
                    <a:pt x="1064" y="8"/>
                  </a:lnTo>
                  <a:lnTo>
                    <a:pt x="1056" y="6"/>
                  </a:lnTo>
                  <a:lnTo>
                    <a:pt x="1048" y="8"/>
                  </a:lnTo>
                  <a:lnTo>
                    <a:pt x="1046" y="8"/>
                  </a:lnTo>
                  <a:lnTo>
                    <a:pt x="1046" y="12"/>
                  </a:lnTo>
                  <a:lnTo>
                    <a:pt x="1046" y="10"/>
                  </a:lnTo>
                  <a:lnTo>
                    <a:pt x="1046" y="8"/>
                  </a:lnTo>
                  <a:lnTo>
                    <a:pt x="1044" y="8"/>
                  </a:lnTo>
                  <a:lnTo>
                    <a:pt x="1000" y="8"/>
                  </a:lnTo>
                  <a:lnTo>
                    <a:pt x="958" y="8"/>
                  </a:lnTo>
                  <a:lnTo>
                    <a:pt x="928" y="6"/>
                  </a:lnTo>
                  <a:lnTo>
                    <a:pt x="914" y="6"/>
                  </a:lnTo>
                  <a:lnTo>
                    <a:pt x="900" y="8"/>
                  </a:lnTo>
                  <a:lnTo>
                    <a:pt x="900" y="6"/>
                  </a:lnTo>
                  <a:lnTo>
                    <a:pt x="898" y="6"/>
                  </a:lnTo>
                  <a:lnTo>
                    <a:pt x="838" y="4"/>
                  </a:lnTo>
                  <a:lnTo>
                    <a:pt x="780" y="4"/>
                  </a:lnTo>
                  <a:lnTo>
                    <a:pt x="720" y="6"/>
                  </a:lnTo>
                  <a:lnTo>
                    <a:pt x="662" y="6"/>
                  </a:lnTo>
                  <a:lnTo>
                    <a:pt x="630" y="6"/>
                  </a:lnTo>
                  <a:lnTo>
                    <a:pt x="508" y="4"/>
                  </a:lnTo>
                  <a:lnTo>
                    <a:pt x="480" y="6"/>
                  </a:lnTo>
                  <a:lnTo>
                    <a:pt x="444" y="4"/>
                  </a:lnTo>
                  <a:lnTo>
                    <a:pt x="408" y="4"/>
                  </a:lnTo>
                  <a:lnTo>
                    <a:pt x="372" y="4"/>
                  </a:lnTo>
                  <a:lnTo>
                    <a:pt x="356" y="2"/>
                  </a:lnTo>
                  <a:lnTo>
                    <a:pt x="338" y="2"/>
                  </a:lnTo>
                  <a:lnTo>
                    <a:pt x="326" y="4"/>
                  </a:lnTo>
                  <a:lnTo>
                    <a:pt x="300" y="2"/>
                  </a:lnTo>
                  <a:lnTo>
                    <a:pt x="268" y="2"/>
                  </a:lnTo>
                  <a:lnTo>
                    <a:pt x="236" y="2"/>
                  </a:lnTo>
                  <a:lnTo>
                    <a:pt x="194" y="0"/>
                  </a:lnTo>
                  <a:lnTo>
                    <a:pt x="180" y="2"/>
                  </a:lnTo>
                  <a:lnTo>
                    <a:pt x="158" y="2"/>
                  </a:lnTo>
                  <a:lnTo>
                    <a:pt x="138" y="0"/>
                  </a:lnTo>
                  <a:lnTo>
                    <a:pt x="56" y="2"/>
                  </a:lnTo>
                  <a:lnTo>
                    <a:pt x="42" y="0"/>
                  </a:lnTo>
                  <a:lnTo>
                    <a:pt x="20" y="2"/>
                  </a:lnTo>
                  <a:lnTo>
                    <a:pt x="10" y="4"/>
                  </a:lnTo>
                  <a:lnTo>
                    <a:pt x="0" y="8"/>
                  </a:lnTo>
                  <a:lnTo>
                    <a:pt x="0" y="10"/>
                  </a:lnTo>
                  <a:lnTo>
                    <a:pt x="6" y="10"/>
                  </a:lnTo>
                  <a:lnTo>
                    <a:pt x="12" y="10"/>
                  </a:lnTo>
                  <a:lnTo>
                    <a:pt x="26" y="10"/>
                  </a:lnTo>
                  <a:lnTo>
                    <a:pt x="40" y="10"/>
                  </a:lnTo>
                  <a:lnTo>
                    <a:pt x="64" y="10"/>
                  </a:lnTo>
                  <a:lnTo>
                    <a:pt x="98" y="10"/>
                  </a:lnTo>
                  <a:lnTo>
                    <a:pt x="136" y="10"/>
                  </a:lnTo>
                  <a:lnTo>
                    <a:pt x="166" y="12"/>
                  </a:lnTo>
                  <a:lnTo>
                    <a:pt x="180" y="10"/>
                  </a:lnTo>
                  <a:lnTo>
                    <a:pt x="192" y="10"/>
                  </a:lnTo>
                  <a:lnTo>
                    <a:pt x="200" y="12"/>
                  </a:lnTo>
                  <a:lnTo>
                    <a:pt x="222" y="12"/>
                  </a:lnTo>
                  <a:lnTo>
                    <a:pt x="244" y="10"/>
                  </a:lnTo>
                  <a:lnTo>
                    <a:pt x="280" y="10"/>
                  </a:lnTo>
                  <a:lnTo>
                    <a:pt x="294" y="10"/>
                  </a:lnTo>
                  <a:lnTo>
                    <a:pt x="310" y="12"/>
                  </a:lnTo>
                  <a:lnTo>
                    <a:pt x="326" y="10"/>
                  </a:lnTo>
                  <a:lnTo>
                    <a:pt x="342" y="10"/>
                  </a:lnTo>
                  <a:lnTo>
                    <a:pt x="352" y="12"/>
                  </a:lnTo>
                  <a:lnTo>
                    <a:pt x="390" y="12"/>
                  </a:lnTo>
                  <a:lnTo>
                    <a:pt x="430" y="12"/>
                  </a:lnTo>
                  <a:lnTo>
                    <a:pt x="452" y="12"/>
                  </a:lnTo>
                  <a:lnTo>
                    <a:pt x="472" y="12"/>
                  </a:lnTo>
                  <a:lnTo>
                    <a:pt x="494" y="12"/>
                  </a:lnTo>
                  <a:lnTo>
                    <a:pt x="516" y="14"/>
                  </a:lnTo>
                  <a:lnTo>
                    <a:pt x="610" y="12"/>
                  </a:lnTo>
                  <a:lnTo>
                    <a:pt x="706" y="14"/>
                  </a:lnTo>
                  <a:lnTo>
                    <a:pt x="712" y="12"/>
                  </a:lnTo>
                  <a:lnTo>
                    <a:pt x="720" y="12"/>
                  </a:lnTo>
                  <a:lnTo>
                    <a:pt x="750" y="12"/>
                  </a:lnTo>
                  <a:lnTo>
                    <a:pt x="778" y="14"/>
                  </a:lnTo>
                  <a:lnTo>
                    <a:pt x="794" y="12"/>
                  </a:lnTo>
                  <a:lnTo>
                    <a:pt x="810" y="12"/>
                  </a:lnTo>
                  <a:lnTo>
                    <a:pt x="826" y="12"/>
                  </a:lnTo>
                  <a:lnTo>
                    <a:pt x="840" y="10"/>
                  </a:lnTo>
                  <a:lnTo>
                    <a:pt x="850" y="12"/>
                  </a:lnTo>
                  <a:lnTo>
                    <a:pt x="862" y="12"/>
                  </a:lnTo>
                  <a:lnTo>
                    <a:pt x="884" y="12"/>
                  </a:lnTo>
                  <a:lnTo>
                    <a:pt x="906" y="14"/>
                  </a:lnTo>
                  <a:lnTo>
                    <a:pt x="928" y="14"/>
                  </a:lnTo>
                  <a:lnTo>
                    <a:pt x="934" y="14"/>
                  </a:lnTo>
                  <a:lnTo>
                    <a:pt x="940" y="12"/>
                  </a:lnTo>
                  <a:lnTo>
                    <a:pt x="962" y="14"/>
                  </a:lnTo>
                  <a:lnTo>
                    <a:pt x="982" y="14"/>
                  </a:lnTo>
                  <a:lnTo>
                    <a:pt x="1020" y="14"/>
                  </a:lnTo>
                  <a:lnTo>
                    <a:pt x="1032" y="14"/>
                  </a:lnTo>
                  <a:lnTo>
                    <a:pt x="1042" y="14"/>
                  </a:lnTo>
                  <a:lnTo>
                    <a:pt x="1052" y="14"/>
                  </a:lnTo>
                  <a:lnTo>
                    <a:pt x="1062" y="16"/>
                  </a:lnTo>
                  <a:lnTo>
                    <a:pt x="1096" y="16"/>
                  </a:lnTo>
                  <a:lnTo>
                    <a:pt x="1126" y="16"/>
                  </a:lnTo>
                  <a:lnTo>
                    <a:pt x="1160" y="16"/>
                  </a:lnTo>
                  <a:lnTo>
                    <a:pt x="1194" y="14"/>
                  </a:lnTo>
                  <a:lnTo>
                    <a:pt x="1198" y="16"/>
                  </a:lnTo>
                  <a:lnTo>
                    <a:pt x="1202" y="16"/>
                  </a:lnTo>
                  <a:lnTo>
                    <a:pt x="1214" y="16"/>
                  </a:lnTo>
                  <a:lnTo>
                    <a:pt x="1252" y="16"/>
                  </a:lnTo>
                  <a:lnTo>
                    <a:pt x="1270" y="16"/>
                  </a:lnTo>
                  <a:lnTo>
                    <a:pt x="1290" y="16"/>
                  </a:lnTo>
                  <a:lnTo>
                    <a:pt x="1302" y="14"/>
                  </a:lnTo>
                  <a:lnTo>
                    <a:pt x="1314" y="16"/>
                  </a:lnTo>
                  <a:lnTo>
                    <a:pt x="1338" y="18"/>
                  </a:lnTo>
                  <a:lnTo>
                    <a:pt x="1346" y="16"/>
                  </a:lnTo>
                  <a:lnTo>
                    <a:pt x="1364" y="16"/>
                  </a:lnTo>
                  <a:lnTo>
                    <a:pt x="1380" y="18"/>
                  </a:lnTo>
                  <a:lnTo>
                    <a:pt x="1394" y="18"/>
                  </a:lnTo>
                  <a:lnTo>
                    <a:pt x="1404" y="18"/>
                  </a:lnTo>
                  <a:lnTo>
                    <a:pt x="1504" y="18"/>
                  </a:lnTo>
                  <a:lnTo>
                    <a:pt x="1740" y="18"/>
                  </a:lnTo>
                  <a:lnTo>
                    <a:pt x="1760" y="20"/>
                  </a:lnTo>
                  <a:lnTo>
                    <a:pt x="1782" y="20"/>
                  </a:lnTo>
                  <a:lnTo>
                    <a:pt x="1804" y="20"/>
                  </a:lnTo>
                  <a:lnTo>
                    <a:pt x="1826" y="22"/>
                  </a:lnTo>
                  <a:lnTo>
                    <a:pt x="1832" y="20"/>
                  </a:lnTo>
                  <a:lnTo>
                    <a:pt x="1838" y="20"/>
                  </a:lnTo>
                  <a:lnTo>
                    <a:pt x="1894" y="20"/>
                  </a:lnTo>
                  <a:lnTo>
                    <a:pt x="1952" y="20"/>
                  </a:lnTo>
                  <a:lnTo>
                    <a:pt x="2008" y="20"/>
                  </a:lnTo>
                  <a:lnTo>
                    <a:pt x="2064" y="20"/>
                  </a:lnTo>
                  <a:lnTo>
                    <a:pt x="2082" y="20"/>
                  </a:lnTo>
                  <a:lnTo>
                    <a:pt x="2102" y="20"/>
                  </a:lnTo>
                  <a:lnTo>
                    <a:pt x="2122" y="20"/>
                  </a:lnTo>
                  <a:lnTo>
                    <a:pt x="2142" y="22"/>
                  </a:lnTo>
                  <a:lnTo>
                    <a:pt x="2220" y="20"/>
                  </a:lnTo>
                  <a:lnTo>
                    <a:pt x="2300" y="22"/>
                  </a:lnTo>
                  <a:lnTo>
                    <a:pt x="2320" y="20"/>
                  </a:lnTo>
                  <a:lnTo>
                    <a:pt x="2328" y="22"/>
                  </a:lnTo>
                  <a:lnTo>
                    <a:pt x="2334" y="20"/>
                  </a:lnTo>
                  <a:lnTo>
                    <a:pt x="2340" y="20"/>
                  </a:lnTo>
                  <a:lnTo>
                    <a:pt x="2404" y="20"/>
                  </a:lnTo>
                  <a:lnTo>
                    <a:pt x="2438" y="20"/>
                  </a:lnTo>
                  <a:lnTo>
                    <a:pt x="2468" y="24"/>
                  </a:lnTo>
                  <a:lnTo>
                    <a:pt x="2476" y="22"/>
                  </a:lnTo>
                  <a:lnTo>
                    <a:pt x="2486" y="22"/>
                  </a:lnTo>
                  <a:lnTo>
                    <a:pt x="2502" y="22"/>
                  </a:lnTo>
                  <a:lnTo>
                    <a:pt x="2534" y="22"/>
                  </a:lnTo>
                  <a:lnTo>
                    <a:pt x="2568" y="20"/>
                  </a:lnTo>
                  <a:lnTo>
                    <a:pt x="2586" y="22"/>
                  </a:lnTo>
                  <a:lnTo>
                    <a:pt x="2624" y="22"/>
                  </a:lnTo>
                  <a:lnTo>
                    <a:pt x="2642" y="20"/>
                  </a:lnTo>
                  <a:lnTo>
                    <a:pt x="2706" y="22"/>
                  </a:lnTo>
                  <a:lnTo>
                    <a:pt x="2764" y="22"/>
                  </a:lnTo>
                  <a:lnTo>
                    <a:pt x="2840" y="22"/>
                  </a:lnTo>
                  <a:lnTo>
                    <a:pt x="2888" y="24"/>
                  </a:lnTo>
                  <a:lnTo>
                    <a:pt x="2910" y="24"/>
                  </a:lnTo>
                  <a:lnTo>
                    <a:pt x="2932" y="22"/>
                  </a:lnTo>
                  <a:lnTo>
                    <a:pt x="2946" y="24"/>
                  </a:lnTo>
                  <a:lnTo>
                    <a:pt x="2960" y="24"/>
                  </a:lnTo>
                  <a:lnTo>
                    <a:pt x="2984" y="24"/>
                  </a:lnTo>
                  <a:lnTo>
                    <a:pt x="3024" y="24"/>
                  </a:lnTo>
                  <a:lnTo>
                    <a:pt x="3088" y="24"/>
                  </a:lnTo>
                  <a:lnTo>
                    <a:pt x="3132" y="24"/>
                  </a:lnTo>
                  <a:lnTo>
                    <a:pt x="3156" y="24"/>
                  </a:lnTo>
                  <a:lnTo>
                    <a:pt x="3178" y="24"/>
                  </a:lnTo>
                  <a:lnTo>
                    <a:pt x="3190" y="24"/>
                  </a:lnTo>
                  <a:lnTo>
                    <a:pt x="3202" y="26"/>
                  </a:lnTo>
                  <a:lnTo>
                    <a:pt x="3208" y="24"/>
                  </a:lnTo>
                  <a:lnTo>
                    <a:pt x="3214" y="24"/>
                  </a:lnTo>
                  <a:lnTo>
                    <a:pt x="3222" y="26"/>
                  </a:lnTo>
                  <a:lnTo>
                    <a:pt x="3246" y="26"/>
                  </a:lnTo>
                  <a:lnTo>
                    <a:pt x="3268" y="24"/>
                  </a:lnTo>
                  <a:lnTo>
                    <a:pt x="3278" y="26"/>
                  </a:lnTo>
                  <a:lnTo>
                    <a:pt x="3334" y="26"/>
                  </a:lnTo>
                  <a:lnTo>
                    <a:pt x="3390" y="26"/>
                  </a:lnTo>
                  <a:lnTo>
                    <a:pt x="3404" y="26"/>
                  </a:lnTo>
                  <a:lnTo>
                    <a:pt x="3418" y="24"/>
                  </a:lnTo>
                  <a:lnTo>
                    <a:pt x="3446" y="24"/>
                  </a:lnTo>
                  <a:lnTo>
                    <a:pt x="3470" y="26"/>
                  </a:lnTo>
                  <a:lnTo>
                    <a:pt x="3496" y="26"/>
                  </a:lnTo>
                  <a:lnTo>
                    <a:pt x="3532" y="24"/>
                  </a:lnTo>
                  <a:lnTo>
                    <a:pt x="3544" y="24"/>
                  </a:lnTo>
                  <a:lnTo>
                    <a:pt x="3556" y="26"/>
                  </a:lnTo>
                  <a:lnTo>
                    <a:pt x="3578" y="26"/>
                  </a:lnTo>
                  <a:lnTo>
                    <a:pt x="3598" y="26"/>
                  </a:lnTo>
                  <a:lnTo>
                    <a:pt x="3622" y="26"/>
                  </a:lnTo>
                  <a:lnTo>
                    <a:pt x="3634" y="26"/>
                  </a:lnTo>
                  <a:lnTo>
                    <a:pt x="3646" y="26"/>
                  </a:lnTo>
                  <a:lnTo>
                    <a:pt x="3658" y="26"/>
                  </a:lnTo>
                  <a:lnTo>
                    <a:pt x="3670" y="26"/>
                  </a:lnTo>
                  <a:lnTo>
                    <a:pt x="3706" y="26"/>
                  </a:lnTo>
                  <a:lnTo>
                    <a:pt x="3742" y="26"/>
                  </a:lnTo>
                  <a:lnTo>
                    <a:pt x="3788" y="26"/>
                  </a:lnTo>
                  <a:lnTo>
                    <a:pt x="3810" y="28"/>
                  </a:lnTo>
                  <a:lnTo>
                    <a:pt x="3816" y="26"/>
                  </a:lnTo>
                  <a:lnTo>
                    <a:pt x="3820" y="26"/>
                  </a:lnTo>
                  <a:lnTo>
                    <a:pt x="3824" y="28"/>
                  </a:lnTo>
                  <a:lnTo>
                    <a:pt x="3832" y="26"/>
                  </a:lnTo>
                  <a:lnTo>
                    <a:pt x="3846" y="24"/>
                  </a:lnTo>
                  <a:lnTo>
                    <a:pt x="3850" y="24"/>
                  </a:lnTo>
                  <a:lnTo>
                    <a:pt x="3856" y="26"/>
                  </a:lnTo>
                  <a:lnTo>
                    <a:pt x="3864" y="26"/>
                  </a:lnTo>
                  <a:lnTo>
                    <a:pt x="3878" y="24"/>
                  </a:lnTo>
                  <a:lnTo>
                    <a:pt x="3890" y="24"/>
                  </a:lnTo>
                  <a:lnTo>
                    <a:pt x="3900" y="24"/>
                  </a:lnTo>
                  <a:lnTo>
                    <a:pt x="3906" y="22"/>
                  </a:lnTo>
                  <a:lnTo>
                    <a:pt x="3910" y="20"/>
                  </a:lnTo>
                  <a:lnTo>
                    <a:pt x="3914" y="20"/>
                  </a:lnTo>
                  <a:lnTo>
                    <a:pt x="3916" y="18"/>
                  </a:lnTo>
                  <a:lnTo>
                    <a:pt x="3916" y="16"/>
                  </a:lnTo>
                  <a:lnTo>
                    <a:pt x="3916" y="14"/>
                  </a:lnTo>
                  <a:lnTo>
                    <a:pt x="3868" y="14"/>
                  </a:lnTo>
                  <a:lnTo>
                    <a:pt x="3844" y="14"/>
                  </a:lnTo>
                  <a:lnTo>
                    <a:pt x="3820" y="12"/>
                  </a:lnTo>
                  <a:close/>
                  <a:moveTo>
                    <a:pt x="744" y="10"/>
                  </a:moveTo>
                  <a:lnTo>
                    <a:pt x="744" y="10"/>
                  </a:lnTo>
                  <a:lnTo>
                    <a:pt x="744" y="8"/>
                  </a:lnTo>
                  <a:lnTo>
                    <a:pt x="746" y="8"/>
                  </a:lnTo>
                  <a:lnTo>
                    <a:pt x="744" y="10"/>
                  </a:lnTo>
                  <a:close/>
                  <a:moveTo>
                    <a:pt x="2874" y="18"/>
                  </a:moveTo>
                  <a:lnTo>
                    <a:pt x="2874" y="18"/>
                  </a:lnTo>
                  <a:lnTo>
                    <a:pt x="2874" y="16"/>
                  </a:lnTo>
                  <a:lnTo>
                    <a:pt x="2876" y="18"/>
                  </a:lnTo>
                  <a:lnTo>
                    <a:pt x="2874" y="18"/>
                  </a:lnTo>
                  <a:close/>
                  <a:moveTo>
                    <a:pt x="3160" y="18"/>
                  </a:moveTo>
                  <a:lnTo>
                    <a:pt x="3160" y="18"/>
                  </a:lnTo>
                  <a:lnTo>
                    <a:pt x="3160" y="16"/>
                  </a:lnTo>
                  <a:lnTo>
                    <a:pt x="3162" y="16"/>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FFFFFF"/>
                </a:solidFill>
              </a:endParaRPr>
            </a:p>
          </p:txBody>
        </p:sp>
      </p:grpSp>
      <p:sp>
        <p:nvSpPr>
          <p:cNvPr id="2" name="Title 1"/>
          <p:cNvSpPr>
            <a:spLocks noGrp="1"/>
          </p:cNvSpPr>
          <p:nvPr>
            <p:ph type="title"/>
          </p:nvPr>
        </p:nvSpPr>
        <p:spPr/>
        <p:txBody>
          <a:bodyPr/>
          <a:lstStyle/>
          <a:p>
            <a:r>
              <a:rPr lang="en-US"/>
              <a:t>Click to edit Master title style</a:t>
            </a:r>
          </a:p>
        </p:txBody>
      </p:sp>
      <p:sp>
        <p:nvSpPr>
          <p:cNvPr id="6" name="Rectangle 6"/>
          <p:cNvSpPr>
            <a:spLocks noGrp="1" noChangeArrowheads="1"/>
          </p:cNvSpPr>
          <p:nvPr>
            <p:ph type="sldNum" sz="quarter" idx="10"/>
          </p:nvPr>
        </p:nvSpPr>
        <p:spPr/>
        <p:txBody>
          <a:bodyPr/>
          <a:lstStyle>
            <a:lvl1pPr defTabSz="457200">
              <a:defRPr>
                <a:ea typeface="ＭＳ Ｐゴシック" charset="0"/>
                <a:cs typeface="ＭＳ Ｐゴシック" charset="0"/>
              </a:defRPr>
            </a:lvl1pPr>
          </a:lstStyle>
          <a:p>
            <a:pPr>
              <a:defRPr/>
            </a:pPr>
            <a:fld id="{CAF26A78-53E1-7442-8F60-E219574026A4}" type="slidenum">
              <a:rPr lang="en-US"/>
              <a:pPr>
                <a:defRPr/>
              </a:pPr>
              <a:t>‹#›</a:t>
            </a:fld>
            <a:endParaRPr lang="en-US"/>
          </a:p>
        </p:txBody>
      </p:sp>
      <p:sp>
        <p:nvSpPr>
          <p:cNvPr id="7" name="Rectangle 71"/>
          <p:cNvSpPr>
            <a:spLocks noGrp="1" noChangeArrowheads="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2730608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4" name="Picture 8" descr="Shapes_2_HiRes.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81600" y="2452688"/>
            <a:ext cx="3613150"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Placeholder 11"/>
          <p:cNvSpPr>
            <a:spLocks noGrp="1"/>
          </p:cNvSpPr>
          <p:nvPr>
            <p:ph type="body" sz="quarter" idx="12"/>
          </p:nvPr>
        </p:nvSpPr>
        <p:spPr>
          <a:xfrm>
            <a:off x="349250" y="3629025"/>
            <a:ext cx="4587875" cy="1639661"/>
          </a:xfrm>
        </p:spPr>
        <p:txBody>
          <a:bodyPr/>
          <a:lstStyle>
            <a:lvl1pPr marL="228600" indent="-22860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9" name="Title 6"/>
          <p:cNvSpPr>
            <a:spLocks noGrp="1"/>
          </p:cNvSpPr>
          <p:nvPr>
            <p:ph type="title"/>
          </p:nvPr>
        </p:nvSpPr>
        <p:spPr>
          <a:xfrm>
            <a:off x="349250" y="1736726"/>
            <a:ext cx="4587875" cy="1765300"/>
          </a:xfrm>
        </p:spPr>
        <p:txBody>
          <a:bodyPr anchor="b"/>
          <a:lstStyle>
            <a:lvl1pPr algn="l">
              <a:lnSpc>
                <a:spcPts val="4000"/>
              </a:lnSpc>
              <a:defRPr sz="3800" b="0">
                <a:solidFill>
                  <a:schemeClr val="accent3"/>
                </a:solidFill>
              </a:defRPr>
            </a:lvl1pPr>
          </a:lstStyle>
          <a:p>
            <a:endParaRPr lang="en-US" dirty="0"/>
          </a:p>
        </p:txBody>
      </p:sp>
      <p:sp>
        <p:nvSpPr>
          <p:cNvPr id="5" name="Rectangle 6"/>
          <p:cNvSpPr>
            <a:spLocks noGrp="1" noChangeArrowheads="1"/>
          </p:cNvSpPr>
          <p:nvPr>
            <p:ph type="sldNum" sz="quarter" idx="13"/>
          </p:nvPr>
        </p:nvSpPr>
        <p:spPr/>
        <p:txBody>
          <a:bodyPr/>
          <a:lstStyle>
            <a:lvl1pPr defTabSz="457200">
              <a:defRPr>
                <a:ea typeface="ＭＳ Ｐゴシック" charset="0"/>
                <a:cs typeface="ＭＳ Ｐゴシック" charset="0"/>
              </a:defRPr>
            </a:lvl1pPr>
          </a:lstStyle>
          <a:p>
            <a:pPr>
              <a:defRPr/>
            </a:pPr>
            <a:fld id="{E6B6231A-7F6B-744D-8056-F42C756E6A80}" type="slidenum">
              <a:rPr lang="en-US"/>
              <a:pPr>
                <a:defRPr/>
              </a:pPr>
              <a:t>‹#›</a:t>
            </a:fld>
            <a:endParaRPr lang="en-US"/>
          </a:p>
        </p:txBody>
      </p:sp>
      <p:sp>
        <p:nvSpPr>
          <p:cNvPr id="6" name="Rectangle 71"/>
          <p:cNvSpPr>
            <a:spLocks noGrp="1" noChangeArrowheads="1"/>
          </p:cNvSpPr>
          <p:nvPr>
            <p:ph type="ftr" sz="quarter" idx="14"/>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1969763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pic>
        <p:nvPicPr>
          <p:cNvPr id="4" name="Picture 8" descr="Shapes_2_HiRes.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81600" y="2452688"/>
            <a:ext cx="3613150"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Placeholder 11"/>
          <p:cNvSpPr>
            <a:spLocks noGrp="1"/>
          </p:cNvSpPr>
          <p:nvPr>
            <p:ph type="body" sz="quarter" idx="12"/>
          </p:nvPr>
        </p:nvSpPr>
        <p:spPr>
          <a:xfrm>
            <a:off x="349251" y="3628572"/>
            <a:ext cx="4587874" cy="1642675"/>
          </a:xfrm>
        </p:spPr>
        <p:txBody>
          <a:bodyPr/>
          <a:lstStyle>
            <a:lvl1pPr marL="0" indent="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9" name="Title 6"/>
          <p:cNvSpPr>
            <a:spLocks noGrp="1"/>
          </p:cNvSpPr>
          <p:nvPr>
            <p:ph type="title"/>
          </p:nvPr>
        </p:nvSpPr>
        <p:spPr>
          <a:xfrm>
            <a:off x="349250" y="1736725"/>
            <a:ext cx="4587875" cy="1766207"/>
          </a:xfrm>
        </p:spPr>
        <p:txBody>
          <a:bodyPr anchor="b"/>
          <a:lstStyle>
            <a:lvl1pPr algn="l">
              <a:lnSpc>
                <a:spcPts val="4000"/>
              </a:lnSpc>
              <a:defRPr sz="3800" b="0">
                <a:solidFill>
                  <a:schemeClr val="accent3"/>
                </a:solidFill>
              </a:defRPr>
            </a:lvl1pPr>
          </a:lstStyle>
          <a:p>
            <a:endParaRPr lang="en-US" dirty="0"/>
          </a:p>
        </p:txBody>
      </p:sp>
      <p:sp>
        <p:nvSpPr>
          <p:cNvPr id="5" name="Rectangle 6"/>
          <p:cNvSpPr>
            <a:spLocks noGrp="1" noChangeArrowheads="1"/>
          </p:cNvSpPr>
          <p:nvPr>
            <p:ph type="sldNum" sz="quarter" idx="13"/>
          </p:nvPr>
        </p:nvSpPr>
        <p:spPr/>
        <p:txBody>
          <a:bodyPr/>
          <a:lstStyle>
            <a:lvl1pPr defTabSz="457200">
              <a:defRPr>
                <a:ea typeface="ＭＳ Ｐゴシック" charset="0"/>
                <a:cs typeface="ＭＳ Ｐゴシック" charset="0"/>
              </a:defRPr>
            </a:lvl1pPr>
          </a:lstStyle>
          <a:p>
            <a:pPr>
              <a:defRPr/>
            </a:pPr>
            <a:fld id="{E7F8283B-5563-2041-9966-376A2D17D5E1}" type="slidenum">
              <a:rPr lang="en-US"/>
              <a:pPr>
                <a:defRPr/>
              </a:pPr>
              <a:t>‹#›</a:t>
            </a:fld>
            <a:endParaRPr lang="en-US"/>
          </a:p>
        </p:txBody>
      </p:sp>
      <p:sp>
        <p:nvSpPr>
          <p:cNvPr id="6" name="Rectangle 71"/>
          <p:cNvSpPr>
            <a:spLocks noGrp="1" noChangeArrowheads="1"/>
          </p:cNvSpPr>
          <p:nvPr>
            <p:ph type="ftr" sz="quarter" idx="14"/>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191404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38382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8"/>
          <p:cNvGrpSpPr>
            <a:grpSpLocks/>
          </p:cNvGrpSpPr>
          <p:nvPr userDrawn="1"/>
        </p:nvGrpSpPr>
        <p:grpSpPr bwMode="auto">
          <a:xfrm>
            <a:off x="347663" y="6445250"/>
            <a:ext cx="8448675" cy="107950"/>
            <a:chOff x="347662" y="6160730"/>
            <a:chExt cx="8449056" cy="107486"/>
          </a:xfrm>
        </p:grpSpPr>
        <p:sp>
          <p:nvSpPr>
            <p:cNvPr id="3"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a:lstStyle/>
            <a:p>
              <a:pPr defTabSz="914400">
                <a:defRPr/>
              </a:pPr>
              <a:endParaRPr lang="en-US" sz="2000" dirty="0">
                <a:solidFill>
                  <a:srgbClr val="000000"/>
                </a:solidFill>
              </a:endParaRPr>
            </a:p>
          </p:txBody>
        </p:sp>
        <p:sp>
          <p:nvSpPr>
            <p:cNvPr id="4" name="Freeform 6"/>
            <p:cNvSpPr>
              <a:spLocks noEditPoints="1"/>
            </p:cNvSpPr>
            <p:nvPr userDrawn="1"/>
          </p:nvSpPr>
          <p:spPr bwMode="gray">
            <a:xfrm>
              <a:off x="377760" y="6195126"/>
              <a:ext cx="8418958" cy="60192"/>
            </a:xfrm>
            <a:custGeom>
              <a:avLst/>
              <a:gdLst>
                <a:gd name="T0" fmla="*/ 2147483647 w 3916"/>
                <a:gd name="T1" fmla="*/ 55456179 h 28"/>
                <a:gd name="T2" fmla="*/ 2147483647 w 3916"/>
                <a:gd name="T3" fmla="*/ 64697801 h 28"/>
                <a:gd name="T4" fmla="*/ 2147483647 w 3916"/>
                <a:gd name="T5" fmla="*/ 64697801 h 28"/>
                <a:gd name="T6" fmla="*/ 2147483647 w 3916"/>
                <a:gd name="T7" fmla="*/ 55456179 h 28"/>
                <a:gd name="T8" fmla="*/ 2147483647 w 3916"/>
                <a:gd name="T9" fmla="*/ 55456179 h 28"/>
                <a:gd name="T10" fmla="*/ 2147483647 w 3916"/>
                <a:gd name="T11" fmla="*/ 46212408 h 28"/>
                <a:gd name="T12" fmla="*/ 2147483647 w 3916"/>
                <a:gd name="T13" fmla="*/ 55456179 h 28"/>
                <a:gd name="T14" fmla="*/ 2147483647 w 3916"/>
                <a:gd name="T15" fmla="*/ 46212408 h 28"/>
                <a:gd name="T16" fmla="*/ 2147483647 w 3916"/>
                <a:gd name="T17" fmla="*/ 46212408 h 28"/>
                <a:gd name="T18" fmla="*/ 2147483647 w 3916"/>
                <a:gd name="T19" fmla="*/ 36970786 h 28"/>
                <a:gd name="T20" fmla="*/ 2147483647 w 3916"/>
                <a:gd name="T21" fmla="*/ 27727015 h 28"/>
                <a:gd name="T22" fmla="*/ 2147483647 w 3916"/>
                <a:gd name="T23" fmla="*/ 18485393 h 28"/>
                <a:gd name="T24" fmla="*/ 2147483647 w 3916"/>
                <a:gd name="T25" fmla="*/ 27727015 h 28"/>
                <a:gd name="T26" fmla="*/ 2147483647 w 3916"/>
                <a:gd name="T27" fmla="*/ 18485393 h 28"/>
                <a:gd name="T28" fmla="*/ 2147483647 w 3916"/>
                <a:gd name="T29" fmla="*/ 18485393 h 28"/>
                <a:gd name="T30" fmla="*/ 2147483647 w 3916"/>
                <a:gd name="T31" fmla="*/ 18485393 h 28"/>
                <a:gd name="T32" fmla="*/ 2147483647 w 3916"/>
                <a:gd name="T33" fmla="*/ 27727015 h 28"/>
                <a:gd name="T34" fmla="*/ 2147483647 w 3916"/>
                <a:gd name="T35" fmla="*/ 46212408 h 28"/>
                <a:gd name="T36" fmla="*/ 2147483647 w 3916"/>
                <a:gd name="T37" fmla="*/ 46212408 h 28"/>
                <a:gd name="T38" fmla="*/ 2147483647 w 3916"/>
                <a:gd name="T39" fmla="*/ 36970786 h 28"/>
                <a:gd name="T40" fmla="*/ 2147483647 w 3916"/>
                <a:gd name="T41" fmla="*/ 36970786 h 28"/>
                <a:gd name="T42" fmla="*/ 2147483647 w 3916"/>
                <a:gd name="T43" fmla="*/ 36970786 h 28"/>
                <a:gd name="T44" fmla="*/ 2147483647 w 3916"/>
                <a:gd name="T45" fmla="*/ 27727015 h 28"/>
                <a:gd name="T46" fmla="*/ 2147483647 w 3916"/>
                <a:gd name="T47" fmla="*/ 27727015 h 28"/>
                <a:gd name="T48" fmla="*/ 1562241281 w 3916"/>
                <a:gd name="T49" fmla="*/ 9241622 h 28"/>
                <a:gd name="T50" fmla="*/ 896670624 w 3916"/>
                <a:gd name="T51" fmla="*/ 0 h 28"/>
                <a:gd name="T52" fmla="*/ 258833511 w 3916"/>
                <a:gd name="T53" fmla="*/ 9241622 h 28"/>
                <a:gd name="T54" fmla="*/ 0 w 3916"/>
                <a:gd name="T55" fmla="*/ 46212408 h 28"/>
                <a:gd name="T56" fmla="*/ 295809420 w 3916"/>
                <a:gd name="T57" fmla="*/ 46212408 h 28"/>
                <a:gd name="T58" fmla="*/ 887426110 w 3916"/>
                <a:gd name="T59" fmla="*/ 46212408 h 28"/>
                <a:gd name="T60" fmla="*/ 1358872708 w 3916"/>
                <a:gd name="T61" fmla="*/ 46212408 h 28"/>
                <a:gd name="T62" fmla="*/ 1802585763 w 3916"/>
                <a:gd name="T63" fmla="*/ 55456179 h 28"/>
                <a:gd name="T64" fmla="*/ 2147483647 w 3916"/>
                <a:gd name="T65" fmla="*/ 55456179 h 28"/>
                <a:gd name="T66" fmla="*/ 2147483647 w 3916"/>
                <a:gd name="T67" fmla="*/ 64697801 h 28"/>
                <a:gd name="T68" fmla="*/ 2147483647 w 3916"/>
                <a:gd name="T69" fmla="*/ 55456179 h 28"/>
                <a:gd name="T70" fmla="*/ 2147483647 w 3916"/>
                <a:gd name="T71" fmla="*/ 64697801 h 28"/>
                <a:gd name="T72" fmla="*/ 2147483647 w 3916"/>
                <a:gd name="T73" fmla="*/ 73939423 h 28"/>
                <a:gd name="T74" fmla="*/ 2147483647 w 3916"/>
                <a:gd name="T75" fmla="*/ 73939423 h 28"/>
                <a:gd name="T76" fmla="*/ 2147483647 w 3916"/>
                <a:gd name="T77" fmla="*/ 83183194 h 28"/>
                <a:gd name="T78" fmla="*/ 2147483647 w 3916"/>
                <a:gd name="T79" fmla="*/ 83183194 h 28"/>
                <a:gd name="T80" fmla="*/ 2147483647 w 3916"/>
                <a:gd name="T81" fmla="*/ 92424816 h 28"/>
                <a:gd name="T82" fmla="*/ 2147483647 w 3916"/>
                <a:gd name="T83" fmla="*/ 92424816 h 28"/>
                <a:gd name="T84" fmla="*/ 2147483647 w 3916"/>
                <a:gd name="T85" fmla="*/ 101668587 h 28"/>
                <a:gd name="T86" fmla="*/ 2147483647 w 3916"/>
                <a:gd name="T87" fmla="*/ 101668587 h 28"/>
                <a:gd name="T88" fmla="*/ 2147483647 w 3916"/>
                <a:gd name="T89" fmla="*/ 101668587 h 28"/>
                <a:gd name="T90" fmla="*/ 2147483647 w 3916"/>
                <a:gd name="T91" fmla="*/ 101668587 h 28"/>
                <a:gd name="T92" fmla="*/ 2147483647 w 3916"/>
                <a:gd name="T93" fmla="*/ 101668587 h 28"/>
                <a:gd name="T94" fmla="*/ 2147483647 w 3916"/>
                <a:gd name="T95" fmla="*/ 110910209 h 28"/>
                <a:gd name="T96" fmla="*/ 2147483647 w 3916"/>
                <a:gd name="T97" fmla="*/ 110910209 h 28"/>
                <a:gd name="T98" fmla="*/ 2147483647 w 3916"/>
                <a:gd name="T99" fmla="*/ 110910209 h 28"/>
                <a:gd name="T100" fmla="*/ 2147483647 w 3916"/>
                <a:gd name="T101" fmla="*/ 120153981 h 28"/>
                <a:gd name="T102" fmla="*/ 2147483647 w 3916"/>
                <a:gd name="T103" fmla="*/ 120153981 h 28"/>
                <a:gd name="T104" fmla="*/ 2147483647 w 3916"/>
                <a:gd name="T105" fmla="*/ 120153981 h 28"/>
                <a:gd name="T106" fmla="*/ 2147483647 w 3916"/>
                <a:gd name="T107" fmla="*/ 120153981 h 28"/>
                <a:gd name="T108" fmla="*/ 2147483647 w 3916"/>
                <a:gd name="T109" fmla="*/ 129395602 h 28"/>
                <a:gd name="T110" fmla="*/ 2147483647 w 3916"/>
                <a:gd name="T111" fmla="*/ 120153981 h 28"/>
                <a:gd name="T112" fmla="*/ 2147483647 w 3916"/>
                <a:gd name="T113" fmla="*/ 110910209 h 28"/>
                <a:gd name="T114" fmla="*/ 2147483647 w 3916"/>
                <a:gd name="T115" fmla="*/ 83183194 h 28"/>
                <a:gd name="T116" fmla="*/ 2147483647 w 3916"/>
                <a:gd name="T117" fmla="*/ 64697801 h 28"/>
                <a:gd name="T118" fmla="*/ 2147483647 w 3916"/>
                <a:gd name="T119" fmla="*/ 36970786 h 28"/>
                <a:gd name="T120" fmla="*/ 2147483647 w 3916"/>
                <a:gd name="T121" fmla="*/ 83183194 h 28"/>
                <a:gd name="T122" fmla="*/ 2147483647 w 3916"/>
                <a:gd name="T123" fmla="*/ 73939423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16" h="28">
                  <a:moveTo>
                    <a:pt x="3820" y="12"/>
                  </a:moveTo>
                  <a:lnTo>
                    <a:pt x="3820" y="12"/>
                  </a:lnTo>
                  <a:lnTo>
                    <a:pt x="3816" y="14"/>
                  </a:lnTo>
                  <a:lnTo>
                    <a:pt x="3796" y="14"/>
                  </a:lnTo>
                  <a:lnTo>
                    <a:pt x="3752" y="12"/>
                  </a:lnTo>
                  <a:lnTo>
                    <a:pt x="3738" y="14"/>
                  </a:lnTo>
                  <a:lnTo>
                    <a:pt x="3684" y="14"/>
                  </a:lnTo>
                  <a:lnTo>
                    <a:pt x="3634" y="14"/>
                  </a:lnTo>
                  <a:lnTo>
                    <a:pt x="3604" y="14"/>
                  </a:lnTo>
                  <a:lnTo>
                    <a:pt x="3576" y="14"/>
                  </a:lnTo>
                  <a:lnTo>
                    <a:pt x="3562" y="14"/>
                  </a:lnTo>
                  <a:lnTo>
                    <a:pt x="3548" y="12"/>
                  </a:lnTo>
                  <a:lnTo>
                    <a:pt x="3530" y="12"/>
                  </a:lnTo>
                  <a:lnTo>
                    <a:pt x="3488" y="12"/>
                  </a:lnTo>
                  <a:lnTo>
                    <a:pt x="3468" y="12"/>
                  </a:lnTo>
                  <a:lnTo>
                    <a:pt x="3450" y="14"/>
                  </a:lnTo>
                  <a:lnTo>
                    <a:pt x="3440" y="12"/>
                  </a:lnTo>
                  <a:lnTo>
                    <a:pt x="3430" y="12"/>
                  </a:lnTo>
                  <a:lnTo>
                    <a:pt x="3410" y="12"/>
                  </a:lnTo>
                  <a:lnTo>
                    <a:pt x="3380" y="12"/>
                  </a:lnTo>
                  <a:lnTo>
                    <a:pt x="3348" y="12"/>
                  </a:lnTo>
                  <a:lnTo>
                    <a:pt x="3332" y="12"/>
                  </a:lnTo>
                  <a:lnTo>
                    <a:pt x="3316" y="14"/>
                  </a:lnTo>
                  <a:lnTo>
                    <a:pt x="3266" y="12"/>
                  </a:lnTo>
                  <a:lnTo>
                    <a:pt x="3216" y="12"/>
                  </a:lnTo>
                  <a:lnTo>
                    <a:pt x="3206" y="12"/>
                  </a:lnTo>
                  <a:lnTo>
                    <a:pt x="3198" y="14"/>
                  </a:lnTo>
                  <a:lnTo>
                    <a:pt x="3170" y="12"/>
                  </a:lnTo>
                  <a:lnTo>
                    <a:pt x="3156" y="12"/>
                  </a:lnTo>
                  <a:lnTo>
                    <a:pt x="3142" y="14"/>
                  </a:lnTo>
                  <a:lnTo>
                    <a:pt x="3124" y="12"/>
                  </a:lnTo>
                  <a:lnTo>
                    <a:pt x="3108" y="10"/>
                  </a:lnTo>
                  <a:lnTo>
                    <a:pt x="3074" y="12"/>
                  </a:lnTo>
                  <a:lnTo>
                    <a:pt x="3064" y="10"/>
                  </a:lnTo>
                  <a:lnTo>
                    <a:pt x="3012" y="10"/>
                  </a:lnTo>
                  <a:lnTo>
                    <a:pt x="2960" y="10"/>
                  </a:lnTo>
                  <a:lnTo>
                    <a:pt x="2950" y="12"/>
                  </a:lnTo>
                  <a:lnTo>
                    <a:pt x="2944" y="10"/>
                  </a:lnTo>
                  <a:lnTo>
                    <a:pt x="2936" y="12"/>
                  </a:lnTo>
                  <a:lnTo>
                    <a:pt x="2932" y="10"/>
                  </a:lnTo>
                  <a:lnTo>
                    <a:pt x="2916" y="10"/>
                  </a:lnTo>
                  <a:lnTo>
                    <a:pt x="2902" y="10"/>
                  </a:lnTo>
                  <a:lnTo>
                    <a:pt x="2882" y="10"/>
                  </a:lnTo>
                  <a:lnTo>
                    <a:pt x="2858" y="10"/>
                  </a:lnTo>
                  <a:lnTo>
                    <a:pt x="2844" y="10"/>
                  </a:lnTo>
                  <a:lnTo>
                    <a:pt x="2834" y="10"/>
                  </a:lnTo>
                  <a:lnTo>
                    <a:pt x="2826" y="10"/>
                  </a:lnTo>
                  <a:lnTo>
                    <a:pt x="2788" y="8"/>
                  </a:lnTo>
                  <a:lnTo>
                    <a:pt x="2750" y="8"/>
                  </a:lnTo>
                  <a:lnTo>
                    <a:pt x="2728" y="8"/>
                  </a:lnTo>
                  <a:lnTo>
                    <a:pt x="2706" y="8"/>
                  </a:lnTo>
                  <a:lnTo>
                    <a:pt x="2684" y="8"/>
                  </a:lnTo>
                  <a:lnTo>
                    <a:pt x="2662" y="8"/>
                  </a:lnTo>
                  <a:lnTo>
                    <a:pt x="2596" y="6"/>
                  </a:lnTo>
                  <a:lnTo>
                    <a:pt x="2578" y="8"/>
                  </a:lnTo>
                  <a:lnTo>
                    <a:pt x="2560" y="6"/>
                  </a:lnTo>
                  <a:lnTo>
                    <a:pt x="2550" y="6"/>
                  </a:lnTo>
                  <a:lnTo>
                    <a:pt x="2542" y="8"/>
                  </a:lnTo>
                  <a:lnTo>
                    <a:pt x="2538" y="6"/>
                  </a:lnTo>
                  <a:lnTo>
                    <a:pt x="2534" y="6"/>
                  </a:lnTo>
                  <a:lnTo>
                    <a:pt x="2526" y="6"/>
                  </a:lnTo>
                  <a:lnTo>
                    <a:pt x="2442" y="6"/>
                  </a:lnTo>
                  <a:lnTo>
                    <a:pt x="2400" y="4"/>
                  </a:lnTo>
                  <a:lnTo>
                    <a:pt x="2358" y="4"/>
                  </a:lnTo>
                  <a:lnTo>
                    <a:pt x="2344" y="6"/>
                  </a:lnTo>
                  <a:lnTo>
                    <a:pt x="2328" y="6"/>
                  </a:lnTo>
                  <a:lnTo>
                    <a:pt x="2280" y="6"/>
                  </a:lnTo>
                  <a:lnTo>
                    <a:pt x="2252" y="6"/>
                  </a:lnTo>
                  <a:lnTo>
                    <a:pt x="2224" y="6"/>
                  </a:lnTo>
                  <a:lnTo>
                    <a:pt x="2174" y="6"/>
                  </a:lnTo>
                  <a:lnTo>
                    <a:pt x="2122" y="4"/>
                  </a:lnTo>
                  <a:lnTo>
                    <a:pt x="2100" y="6"/>
                  </a:lnTo>
                  <a:lnTo>
                    <a:pt x="2088" y="6"/>
                  </a:lnTo>
                  <a:lnTo>
                    <a:pt x="2078" y="4"/>
                  </a:lnTo>
                  <a:lnTo>
                    <a:pt x="2042" y="4"/>
                  </a:lnTo>
                  <a:lnTo>
                    <a:pt x="2004" y="4"/>
                  </a:lnTo>
                  <a:lnTo>
                    <a:pt x="1888" y="4"/>
                  </a:lnTo>
                  <a:lnTo>
                    <a:pt x="1792" y="4"/>
                  </a:lnTo>
                  <a:lnTo>
                    <a:pt x="1694" y="4"/>
                  </a:lnTo>
                  <a:lnTo>
                    <a:pt x="1634" y="4"/>
                  </a:lnTo>
                  <a:lnTo>
                    <a:pt x="1604" y="4"/>
                  </a:lnTo>
                  <a:lnTo>
                    <a:pt x="1574" y="6"/>
                  </a:lnTo>
                  <a:lnTo>
                    <a:pt x="1552" y="4"/>
                  </a:lnTo>
                  <a:lnTo>
                    <a:pt x="1532" y="4"/>
                  </a:lnTo>
                  <a:lnTo>
                    <a:pt x="1488" y="4"/>
                  </a:lnTo>
                  <a:lnTo>
                    <a:pt x="1462" y="6"/>
                  </a:lnTo>
                  <a:lnTo>
                    <a:pt x="1416" y="6"/>
                  </a:lnTo>
                  <a:lnTo>
                    <a:pt x="1370" y="6"/>
                  </a:lnTo>
                  <a:lnTo>
                    <a:pt x="1332" y="6"/>
                  </a:lnTo>
                  <a:lnTo>
                    <a:pt x="1294" y="6"/>
                  </a:lnTo>
                  <a:lnTo>
                    <a:pt x="1280" y="6"/>
                  </a:lnTo>
                  <a:lnTo>
                    <a:pt x="1266" y="10"/>
                  </a:lnTo>
                  <a:lnTo>
                    <a:pt x="1264" y="8"/>
                  </a:lnTo>
                  <a:lnTo>
                    <a:pt x="1260" y="8"/>
                  </a:lnTo>
                  <a:lnTo>
                    <a:pt x="1256" y="8"/>
                  </a:lnTo>
                  <a:lnTo>
                    <a:pt x="1254" y="10"/>
                  </a:lnTo>
                  <a:lnTo>
                    <a:pt x="1232" y="8"/>
                  </a:lnTo>
                  <a:lnTo>
                    <a:pt x="1212" y="8"/>
                  </a:lnTo>
                  <a:lnTo>
                    <a:pt x="1192" y="8"/>
                  </a:lnTo>
                  <a:lnTo>
                    <a:pt x="1170" y="8"/>
                  </a:lnTo>
                  <a:lnTo>
                    <a:pt x="1148" y="8"/>
                  </a:lnTo>
                  <a:lnTo>
                    <a:pt x="1126" y="10"/>
                  </a:lnTo>
                  <a:lnTo>
                    <a:pt x="1114" y="8"/>
                  </a:lnTo>
                  <a:lnTo>
                    <a:pt x="1102" y="8"/>
                  </a:lnTo>
                  <a:lnTo>
                    <a:pt x="1076" y="10"/>
                  </a:lnTo>
                  <a:lnTo>
                    <a:pt x="1064" y="8"/>
                  </a:lnTo>
                  <a:lnTo>
                    <a:pt x="1056" y="6"/>
                  </a:lnTo>
                  <a:lnTo>
                    <a:pt x="1048" y="8"/>
                  </a:lnTo>
                  <a:lnTo>
                    <a:pt x="1046" y="8"/>
                  </a:lnTo>
                  <a:lnTo>
                    <a:pt x="1046" y="12"/>
                  </a:lnTo>
                  <a:lnTo>
                    <a:pt x="1046" y="10"/>
                  </a:lnTo>
                  <a:lnTo>
                    <a:pt x="1046" y="8"/>
                  </a:lnTo>
                  <a:lnTo>
                    <a:pt x="1044" y="8"/>
                  </a:lnTo>
                  <a:lnTo>
                    <a:pt x="1000" y="8"/>
                  </a:lnTo>
                  <a:lnTo>
                    <a:pt x="958" y="8"/>
                  </a:lnTo>
                  <a:lnTo>
                    <a:pt x="928" y="6"/>
                  </a:lnTo>
                  <a:lnTo>
                    <a:pt x="914" y="6"/>
                  </a:lnTo>
                  <a:lnTo>
                    <a:pt x="900" y="8"/>
                  </a:lnTo>
                  <a:lnTo>
                    <a:pt x="900" y="6"/>
                  </a:lnTo>
                  <a:lnTo>
                    <a:pt x="898" y="6"/>
                  </a:lnTo>
                  <a:lnTo>
                    <a:pt x="838" y="4"/>
                  </a:lnTo>
                  <a:lnTo>
                    <a:pt x="780" y="4"/>
                  </a:lnTo>
                  <a:lnTo>
                    <a:pt x="720" y="6"/>
                  </a:lnTo>
                  <a:lnTo>
                    <a:pt x="662" y="6"/>
                  </a:lnTo>
                  <a:lnTo>
                    <a:pt x="630" y="6"/>
                  </a:lnTo>
                  <a:lnTo>
                    <a:pt x="508" y="4"/>
                  </a:lnTo>
                  <a:lnTo>
                    <a:pt x="480" y="6"/>
                  </a:lnTo>
                  <a:lnTo>
                    <a:pt x="444" y="4"/>
                  </a:lnTo>
                  <a:lnTo>
                    <a:pt x="408" y="4"/>
                  </a:lnTo>
                  <a:lnTo>
                    <a:pt x="372" y="4"/>
                  </a:lnTo>
                  <a:lnTo>
                    <a:pt x="356" y="2"/>
                  </a:lnTo>
                  <a:lnTo>
                    <a:pt x="338" y="2"/>
                  </a:lnTo>
                  <a:lnTo>
                    <a:pt x="326" y="4"/>
                  </a:lnTo>
                  <a:lnTo>
                    <a:pt x="300" y="2"/>
                  </a:lnTo>
                  <a:lnTo>
                    <a:pt x="268" y="2"/>
                  </a:lnTo>
                  <a:lnTo>
                    <a:pt x="236" y="2"/>
                  </a:lnTo>
                  <a:lnTo>
                    <a:pt x="194" y="0"/>
                  </a:lnTo>
                  <a:lnTo>
                    <a:pt x="180" y="2"/>
                  </a:lnTo>
                  <a:lnTo>
                    <a:pt x="158" y="2"/>
                  </a:lnTo>
                  <a:lnTo>
                    <a:pt x="138" y="0"/>
                  </a:lnTo>
                  <a:lnTo>
                    <a:pt x="56" y="2"/>
                  </a:lnTo>
                  <a:lnTo>
                    <a:pt x="42" y="0"/>
                  </a:lnTo>
                  <a:lnTo>
                    <a:pt x="20" y="2"/>
                  </a:lnTo>
                  <a:lnTo>
                    <a:pt x="10" y="4"/>
                  </a:lnTo>
                  <a:lnTo>
                    <a:pt x="0" y="8"/>
                  </a:lnTo>
                  <a:lnTo>
                    <a:pt x="0" y="10"/>
                  </a:lnTo>
                  <a:lnTo>
                    <a:pt x="6" y="10"/>
                  </a:lnTo>
                  <a:lnTo>
                    <a:pt x="12" y="10"/>
                  </a:lnTo>
                  <a:lnTo>
                    <a:pt x="26" y="10"/>
                  </a:lnTo>
                  <a:lnTo>
                    <a:pt x="40" y="10"/>
                  </a:lnTo>
                  <a:lnTo>
                    <a:pt x="64" y="10"/>
                  </a:lnTo>
                  <a:lnTo>
                    <a:pt x="98" y="10"/>
                  </a:lnTo>
                  <a:lnTo>
                    <a:pt x="136" y="10"/>
                  </a:lnTo>
                  <a:lnTo>
                    <a:pt x="166" y="12"/>
                  </a:lnTo>
                  <a:lnTo>
                    <a:pt x="180" y="10"/>
                  </a:lnTo>
                  <a:lnTo>
                    <a:pt x="192" y="10"/>
                  </a:lnTo>
                  <a:lnTo>
                    <a:pt x="200" y="12"/>
                  </a:lnTo>
                  <a:lnTo>
                    <a:pt x="222" y="12"/>
                  </a:lnTo>
                  <a:lnTo>
                    <a:pt x="244" y="10"/>
                  </a:lnTo>
                  <a:lnTo>
                    <a:pt x="280" y="10"/>
                  </a:lnTo>
                  <a:lnTo>
                    <a:pt x="294" y="10"/>
                  </a:lnTo>
                  <a:lnTo>
                    <a:pt x="310" y="12"/>
                  </a:lnTo>
                  <a:lnTo>
                    <a:pt x="326" y="10"/>
                  </a:lnTo>
                  <a:lnTo>
                    <a:pt x="342" y="10"/>
                  </a:lnTo>
                  <a:lnTo>
                    <a:pt x="352" y="12"/>
                  </a:lnTo>
                  <a:lnTo>
                    <a:pt x="390" y="12"/>
                  </a:lnTo>
                  <a:lnTo>
                    <a:pt x="430" y="12"/>
                  </a:lnTo>
                  <a:lnTo>
                    <a:pt x="452" y="12"/>
                  </a:lnTo>
                  <a:lnTo>
                    <a:pt x="472" y="12"/>
                  </a:lnTo>
                  <a:lnTo>
                    <a:pt x="494" y="12"/>
                  </a:lnTo>
                  <a:lnTo>
                    <a:pt x="516" y="14"/>
                  </a:lnTo>
                  <a:lnTo>
                    <a:pt x="610" y="12"/>
                  </a:lnTo>
                  <a:lnTo>
                    <a:pt x="706" y="14"/>
                  </a:lnTo>
                  <a:lnTo>
                    <a:pt x="712" y="12"/>
                  </a:lnTo>
                  <a:lnTo>
                    <a:pt x="720" y="12"/>
                  </a:lnTo>
                  <a:lnTo>
                    <a:pt x="750" y="12"/>
                  </a:lnTo>
                  <a:lnTo>
                    <a:pt x="778" y="14"/>
                  </a:lnTo>
                  <a:lnTo>
                    <a:pt x="794" y="12"/>
                  </a:lnTo>
                  <a:lnTo>
                    <a:pt x="810" y="12"/>
                  </a:lnTo>
                  <a:lnTo>
                    <a:pt x="826" y="12"/>
                  </a:lnTo>
                  <a:lnTo>
                    <a:pt x="840" y="10"/>
                  </a:lnTo>
                  <a:lnTo>
                    <a:pt x="850" y="12"/>
                  </a:lnTo>
                  <a:lnTo>
                    <a:pt x="862" y="12"/>
                  </a:lnTo>
                  <a:lnTo>
                    <a:pt x="884" y="12"/>
                  </a:lnTo>
                  <a:lnTo>
                    <a:pt x="906" y="14"/>
                  </a:lnTo>
                  <a:lnTo>
                    <a:pt x="928" y="14"/>
                  </a:lnTo>
                  <a:lnTo>
                    <a:pt x="934" y="14"/>
                  </a:lnTo>
                  <a:lnTo>
                    <a:pt x="940" y="12"/>
                  </a:lnTo>
                  <a:lnTo>
                    <a:pt x="962" y="14"/>
                  </a:lnTo>
                  <a:lnTo>
                    <a:pt x="982" y="14"/>
                  </a:lnTo>
                  <a:lnTo>
                    <a:pt x="1020" y="14"/>
                  </a:lnTo>
                  <a:lnTo>
                    <a:pt x="1032" y="14"/>
                  </a:lnTo>
                  <a:lnTo>
                    <a:pt x="1042" y="14"/>
                  </a:lnTo>
                  <a:lnTo>
                    <a:pt x="1052" y="14"/>
                  </a:lnTo>
                  <a:lnTo>
                    <a:pt x="1062" y="16"/>
                  </a:lnTo>
                  <a:lnTo>
                    <a:pt x="1096" y="16"/>
                  </a:lnTo>
                  <a:lnTo>
                    <a:pt x="1126" y="16"/>
                  </a:lnTo>
                  <a:lnTo>
                    <a:pt x="1160" y="16"/>
                  </a:lnTo>
                  <a:lnTo>
                    <a:pt x="1194" y="14"/>
                  </a:lnTo>
                  <a:lnTo>
                    <a:pt x="1198" y="16"/>
                  </a:lnTo>
                  <a:lnTo>
                    <a:pt x="1202" y="16"/>
                  </a:lnTo>
                  <a:lnTo>
                    <a:pt x="1214" y="16"/>
                  </a:lnTo>
                  <a:lnTo>
                    <a:pt x="1252" y="16"/>
                  </a:lnTo>
                  <a:lnTo>
                    <a:pt x="1270" y="16"/>
                  </a:lnTo>
                  <a:lnTo>
                    <a:pt x="1290" y="16"/>
                  </a:lnTo>
                  <a:lnTo>
                    <a:pt x="1302" y="14"/>
                  </a:lnTo>
                  <a:lnTo>
                    <a:pt x="1314" y="16"/>
                  </a:lnTo>
                  <a:lnTo>
                    <a:pt x="1338" y="18"/>
                  </a:lnTo>
                  <a:lnTo>
                    <a:pt x="1346" y="16"/>
                  </a:lnTo>
                  <a:lnTo>
                    <a:pt x="1364" y="16"/>
                  </a:lnTo>
                  <a:lnTo>
                    <a:pt x="1380" y="18"/>
                  </a:lnTo>
                  <a:lnTo>
                    <a:pt x="1394" y="18"/>
                  </a:lnTo>
                  <a:lnTo>
                    <a:pt x="1404" y="18"/>
                  </a:lnTo>
                  <a:lnTo>
                    <a:pt x="1504" y="18"/>
                  </a:lnTo>
                  <a:lnTo>
                    <a:pt x="1740" y="18"/>
                  </a:lnTo>
                  <a:lnTo>
                    <a:pt x="1760" y="20"/>
                  </a:lnTo>
                  <a:lnTo>
                    <a:pt x="1782" y="20"/>
                  </a:lnTo>
                  <a:lnTo>
                    <a:pt x="1804" y="20"/>
                  </a:lnTo>
                  <a:lnTo>
                    <a:pt x="1826" y="22"/>
                  </a:lnTo>
                  <a:lnTo>
                    <a:pt x="1832" y="20"/>
                  </a:lnTo>
                  <a:lnTo>
                    <a:pt x="1838" y="20"/>
                  </a:lnTo>
                  <a:lnTo>
                    <a:pt x="1894" y="20"/>
                  </a:lnTo>
                  <a:lnTo>
                    <a:pt x="1952" y="20"/>
                  </a:lnTo>
                  <a:lnTo>
                    <a:pt x="2008" y="20"/>
                  </a:lnTo>
                  <a:lnTo>
                    <a:pt x="2064" y="20"/>
                  </a:lnTo>
                  <a:lnTo>
                    <a:pt x="2082" y="20"/>
                  </a:lnTo>
                  <a:lnTo>
                    <a:pt x="2102" y="20"/>
                  </a:lnTo>
                  <a:lnTo>
                    <a:pt x="2122" y="20"/>
                  </a:lnTo>
                  <a:lnTo>
                    <a:pt x="2142" y="22"/>
                  </a:lnTo>
                  <a:lnTo>
                    <a:pt x="2220" y="20"/>
                  </a:lnTo>
                  <a:lnTo>
                    <a:pt x="2300" y="22"/>
                  </a:lnTo>
                  <a:lnTo>
                    <a:pt x="2320" y="20"/>
                  </a:lnTo>
                  <a:lnTo>
                    <a:pt x="2328" y="22"/>
                  </a:lnTo>
                  <a:lnTo>
                    <a:pt x="2334" y="20"/>
                  </a:lnTo>
                  <a:lnTo>
                    <a:pt x="2340" y="20"/>
                  </a:lnTo>
                  <a:lnTo>
                    <a:pt x="2404" y="20"/>
                  </a:lnTo>
                  <a:lnTo>
                    <a:pt x="2438" y="20"/>
                  </a:lnTo>
                  <a:lnTo>
                    <a:pt x="2468" y="24"/>
                  </a:lnTo>
                  <a:lnTo>
                    <a:pt x="2476" y="22"/>
                  </a:lnTo>
                  <a:lnTo>
                    <a:pt x="2486" y="22"/>
                  </a:lnTo>
                  <a:lnTo>
                    <a:pt x="2502" y="22"/>
                  </a:lnTo>
                  <a:lnTo>
                    <a:pt x="2534" y="22"/>
                  </a:lnTo>
                  <a:lnTo>
                    <a:pt x="2568" y="20"/>
                  </a:lnTo>
                  <a:lnTo>
                    <a:pt x="2586" y="22"/>
                  </a:lnTo>
                  <a:lnTo>
                    <a:pt x="2624" y="22"/>
                  </a:lnTo>
                  <a:lnTo>
                    <a:pt x="2642" y="20"/>
                  </a:lnTo>
                  <a:lnTo>
                    <a:pt x="2706" y="22"/>
                  </a:lnTo>
                  <a:lnTo>
                    <a:pt x="2764" y="22"/>
                  </a:lnTo>
                  <a:lnTo>
                    <a:pt x="2840" y="22"/>
                  </a:lnTo>
                  <a:lnTo>
                    <a:pt x="2888" y="24"/>
                  </a:lnTo>
                  <a:lnTo>
                    <a:pt x="2910" y="24"/>
                  </a:lnTo>
                  <a:lnTo>
                    <a:pt x="2932" y="22"/>
                  </a:lnTo>
                  <a:lnTo>
                    <a:pt x="2946" y="24"/>
                  </a:lnTo>
                  <a:lnTo>
                    <a:pt x="2960" y="24"/>
                  </a:lnTo>
                  <a:lnTo>
                    <a:pt x="2984" y="24"/>
                  </a:lnTo>
                  <a:lnTo>
                    <a:pt x="3024" y="24"/>
                  </a:lnTo>
                  <a:lnTo>
                    <a:pt x="3088" y="24"/>
                  </a:lnTo>
                  <a:lnTo>
                    <a:pt x="3132" y="24"/>
                  </a:lnTo>
                  <a:lnTo>
                    <a:pt x="3156" y="24"/>
                  </a:lnTo>
                  <a:lnTo>
                    <a:pt x="3178" y="24"/>
                  </a:lnTo>
                  <a:lnTo>
                    <a:pt x="3190" y="24"/>
                  </a:lnTo>
                  <a:lnTo>
                    <a:pt x="3202" y="26"/>
                  </a:lnTo>
                  <a:lnTo>
                    <a:pt x="3208" y="24"/>
                  </a:lnTo>
                  <a:lnTo>
                    <a:pt x="3214" y="24"/>
                  </a:lnTo>
                  <a:lnTo>
                    <a:pt x="3222" y="26"/>
                  </a:lnTo>
                  <a:lnTo>
                    <a:pt x="3246" y="26"/>
                  </a:lnTo>
                  <a:lnTo>
                    <a:pt x="3268" y="24"/>
                  </a:lnTo>
                  <a:lnTo>
                    <a:pt x="3278" y="26"/>
                  </a:lnTo>
                  <a:lnTo>
                    <a:pt x="3334" y="26"/>
                  </a:lnTo>
                  <a:lnTo>
                    <a:pt x="3390" y="26"/>
                  </a:lnTo>
                  <a:lnTo>
                    <a:pt x="3404" y="26"/>
                  </a:lnTo>
                  <a:lnTo>
                    <a:pt x="3418" y="24"/>
                  </a:lnTo>
                  <a:lnTo>
                    <a:pt x="3446" y="24"/>
                  </a:lnTo>
                  <a:lnTo>
                    <a:pt x="3470" y="26"/>
                  </a:lnTo>
                  <a:lnTo>
                    <a:pt x="3496" y="26"/>
                  </a:lnTo>
                  <a:lnTo>
                    <a:pt x="3532" y="24"/>
                  </a:lnTo>
                  <a:lnTo>
                    <a:pt x="3544" y="24"/>
                  </a:lnTo>
                  <a:lnTo>
                    <a:pt x="3556" y="26"/>
                  </a:lnTo>
                  <a:lnTo>
                    <a:pt x="3578" y="26"/>
                  </a:lnTo>
                  <a:lnTo>
                    <a:pt x="3598" y="26"/>
                  </a:lnTo>
                  <a:lnTo>
                    <a:pt x="3622" y="26"/>
                  </a:lnTo>
                  <a:lnTo>
                    <a:pt x="3634" y="26"/>
                  </a:lnTo>
                  <a:lnTo>
                    <a:pt x="3646" y="26"/>
                  </a:lnTo>
                  <a:lnTo>
                    <a:pt x="3658" y="26"/>
                  </a:lnTo>
                  <a:lnTo>
                    <a:pt x="3670" y="26"/>
                  </a:lnTo>
                  <a:lnTo>
                    <a:pt x="3706" y="26"/>
                  </a:lnTo>
                  <a:lnTo>
                    <a:pt x="3742" y="26"/>
                  </a:lnTo>
                  <a:lnTo>
                    <a:pt x="3788" y="26"/>
                  </a:lnTo>
                  <a:lnTo>
                    <a:pt x="3810" y="28"/>
                  </a:lnTo>
                  <a:lnTo>
                    <a:pt x="3816" y="26"/>
                  </a:lnTo>
                  <a:lnTo>
                    <a:pt x="3820" y="26"/>
                  </a:lnTo>
                  <a:lnTo>
                    <a:pt x="3824" y="28"/>
                  </a:lnTo>
                  <a:lnTo>
                    <a:pt x="3832" y="26"/>
                  </a:lnTo>
                  <a:lnTo>
                    <a:pt x="3846" y="24"/>
                  </a:lnTo>
                  <a:lnTo>
                    <a:pt x="3850" y="24"/>
                  </a:lnTo>
                  <a:lnTo>
                    <a:pt x="3856" y="26"/>
                  </a:lnTo>
                  <a:lnTo>
                    <a:pt x="3864" y="26"/>
                  </a:lnTo>
                  <a:lnTo>
                    <a:pt x="3878" y="24"/>
                  </a:lnTo>
                  <a:lnTo>
                    <a:pt x="3890" y="24"/>
                  </a:lnTo>
                  <a:lnTo>
                    <a:pt x="3900" y="24"/>
                  </a:lnTo>
                  <a:lnTo>
                    <a:pt x="3906" y="22"/>
                  </a:lnTo>
                  <a:lnTo>
                    <a:pt x="3910" y="20"/>
                  </a:lnTo>
                  <a:lnTo>
                    <a:pt x="3914" y="20"/>
                  </a:lnTo>
                  <a:lnTo>
                    <a:pt x="3916" y="18"/>
                  </a:lnTo>
                  <a:lnTo>
                    <a:pt x="3916" y="16"/>
                  </a:lnTo>
                  <a:lnTo>
                    <a:pt x="3916" y="14"/>
                  </a:lnTo>
                  <a:lnTo>
                    <a:pt x="3868" y="14"/>
                  </a:lnTo>
                  <a:lnTo>
                    <a:pt x="3844" y="14"/>
                  </a:lnTo>
                  <a:lnTo>
                    <a:pt x="3820" y="12"/>
                  </a:lnTo>
                  <a:close/>
                  <a:moveTo>
                    <a:pt x="744" y="10"/>
                  </a:moveTo>
                  <a:lnTo>
                    <a:pt x="744" y="10"/>
                  </a:lnTo>
                  <a:lnTo>
                    <a:pt x="744" y="8"/>
                  </a:lnTo>
                  <a:lnTo>
                    <a:pt x="746" y="8"/>
                  </a:lnTo>
                  <a:lnTo>
                    <a:pt x="744" y="10"/>
                  </a:lnTo>
                  <a:close/>
                  <a:moveTo>
                    <a:pt x="2874" y="18"/>
                  </a:moveTo>
                  <a:lnTo>
                    <a:pt x="2874" y="18"/>
                  </a:lnTo>
                  <a:lnTo>
                    <a:pt x="2874" y="16"/>
                  </a:lnTo>
                  <a:lnTo>
                    <a:pt x="2876" y="18"/>
                  </a:lnTo>
                  <a:lnTo>
                    <a:pt x="2874" y="18"/>
                  </a:lnTo>
                  <a:close/>
                  <a:moveTo>
                    <a:pt x="3160" y="18"/>
                  </a:moveTo>
                  <a:lnTo>
                    <a:pt x="3160" y="18"/>
                  </a:lnTo>
                  <a:lnTo>
                    <a:pt x="3160" y="16"/>
                  </a:lnTo>
                  <a:lnTo>
                    <a:pt x="3162" y="16"/>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FFFFFF"/>
                </a:solidFill>
              </a:endParaRPr>
            </a:p>
          </p:txBody>
        </p:sp>
      </p:grpSp>
      <p:sp>
        <p:nvSpPr>
          <p:cNvPr id="5" name="Rectangle 6"/>
          <p:cNvSpPr>
            <a:spLocks noGrp="1" noChangeArrowheads="1"/>
          </p:cNvSpPr>
          <p:nvPr>
            <p:ph type="sldNum" sz="quarter" idx="10"/>
          </p:nvPr>
        </p:nvSpPr>
        <p:spPr/>
        <p:txBody>
          <a:bodyPr/>
          <a:lstStyle>
            <a:lvl1pPr defTabSz="457200">
              <a:defRPr>
                <a:ea typeface="ＭＳ Ｐゴシック" charset="0"/>
                <a:cs typeface="ＭＳ Ｐゴシック" charset="0"/>
              </a:defRPr>
            </a:lvl1pPr>
          </a:lstStyle>
          <a:p>
            <a:pPr>
              <a:defRPr/>
            </a:pPr>
            <a:fld id="{F1FEB3DB-47E4-EB47-8729-A87BD606FE9B}" type="slidenum">
              <a:rPr lang="en-US"/>
              <a:pPr>
                <a:defRPr/>
              </a:pPr>
              <a:t>‹#›</a:t>
            </a:fld>
            <a:endParaRPr lang="en-US"/>
          </a:p>
        </p:txBody>
      </p:sp>
      <p:sp>
        <p:nvSpPr>
          <p:cNvPr id="6" name="Rectangle 71"/>
          <p:cNvSpPr>
            <a:spLocks noGrp="1" noChangeArrowheads="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2062601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termission">
    <p:spTree>
      <p:nvGrpSpPr>
        <p:cNvPr id="1" name=""/>
        <p:cNvGrpSpPr/>
        <p:nvPr/>
      </p:nvGrpSpPr>
      <p:grpSpPr>
        <a:xfrm>
          <a:off x="0" y="0"/>
          <a:ext cx="0" cy="0"/>
          <a:chOff x="0" y="0"/>
          <a:chExt cx="0" cy="0"/>
        </a:xfrm>
      </p:grpSpPr>
      <p:pic>
        <p:nvPicPr>
          <p:cNvPr id="2"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46075" y="3073400"/>
            <a:ext cx="3805238" cy="617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9" descr="Puzzle_2_HiRes.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19700" y="2490788"/>
            <a:ext cx="3575050" cy="2292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1"/>
          <p:cNvSpPr>
            <a:spLocks noGrp="1"/>
          </p:cNvSpPr>
          <p:nvPr>
            <p:ph type="sldNum" sz="quarter" idx="10"/>
          </p:nvPr>
        </p:nvSpPr>
        <p:spPr/>
        <p:txBody>
          <a:bodyPr/>
          <a:lstStyle>
            <a:lvl1pPr defTabSz="457200">
              <a:defRPr>
                <a:ea typeface="ＭＳ Ｐゴシック" charset="0"/>
                <a:cs typeface="ＭＳ Ｐゴシック" charset="0"/>
              </a:defRPr>
            </a:lvl1pPr>
          </a:lstStyle>
          <a:p>
            <a:pPr>
              <a:defRPr/>
            </a:pPr>
            <a:fld id="{7CD7B0DA-2925-AE4E-97CB-EF8C651A6D9E}" type="slidenum">
              <a:rPr lang="en-US"/>
              <a:pPr>
                <a:defRPr/>
              </a:pPr>
              <a:t>‹#›</a:t>
            </a:fld>
            <a:endParaRPr lang="en-US"/>
          </a:p>
        </p:txBody>
      </p:sp>
      <p:sp>
        <p:nvSpPr>
          <p:cNvPr id="5" name="Footer Placeholder 2"/>
          <p:cNvSpPr>
            <a:spLocks noGrp="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4653537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2" descr="C:\Users\freelance\Desktop\NA_PPT_Template_R1_012511\Collateral\NA_ThankYou.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663" y="3005138"/>
            <a:ext cx="346075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9" descr="Atom_2_HiRes.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7350" y="2074863"/>
            <a:ext cx="2773363" cy="275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1"/>
          <p:cNvSpPr>
            <a:spLocks noGrp="1"/>
          </p:cNvSpPr>
          <p:nvPr>
            <p:ph type="sldNum" sz="quarter" idx="10"/>
          </p:nvPr>
        </p:nvSpPr>
        <p:spPr/>
        <p:txBody>
          <a:bodyPr/>
          <a:lstStyle>
            <a:lvl1pPr defTabSz="457200">
              <a:defRPr>
                <a:ea typeface="ＭＳ Ｐゴシック" charset="0"/>
                <a:cs typeface="ＭＳ Ｐゴシック" charset="0"/>
              </a:defRPr>
            </a:lvl1pPr>
          </a:lstStyle>
          <a:p>
            <a:pPr>
              <a:defRPr/>
            </a:pPr>
            <a:fld id="{B462EA19-4C9D-414E-AD9A-E2ECA9D799C8}" type="slidenum">
              <a:rPr lang="en-US"/>
              <a:pPr>
                <a:defRPr/>
              </a:pPr>
              <a:t>‹#›</a:t>
            </a:fld>
            <a:endParaRPr lang="en-US"/>
          </a:p>
        </p:txBody>
      </p:sp>
      <p:sp>
        <p:nvSpPr>
          <p:cNvPr id="5" name="Footer Placeholder 2"/>
          <p:cNvSpPr>
            <a:spLocks noGrp="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26368613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1AE03459-9E55-9548-9624-77CC09F678E2}"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28929132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0AC67F32-80B8-0341-B8BF-2D1316817DF6}"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3115071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0900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E0124469-D9E0-1E40-A70D-240DD8DA21AD}"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6108281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Slide Number Placeholder 2"/>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D855509-2EED-294B-BFCF-A1BA4679C6F6}"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26938260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8FAB72F-2FCD-ED4B-B235-488F7552FC0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0572E43-93B7-DE46-9E94-039B8EA80A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27389D6-848D-4849-BCCF-AC1528F86891}"/>
              </a:ext>
            </a:extLst>
          </p:cNvPr>
          <p:cNvSpPr>
            <a:spLocks noGrp="1" noChangeArrowheads="1"/>
          </p:cNvSpPr>
          <p:nvPr>
            <p:ph type="sldNum" sz="quarter" idx="12"/>
          </p:nvPr>
        </p:nvSpPr>
        <p:spPr>
          <a:ln/>
        </p:spPr>
        <p:txBody>
          <a:bodyPr/>
          <a:lstStyle>
            <a:lvl1pPr>
              <a:defRPr/>
            </a:lvl1pPr>
          </a:lstStyle>
          <a:p>
            <a:fld id="{C50ED6D4-372E-464B-A187-00C933F519B9}" type="slidenum">
              <a:rPr lang="en-US" altLang="en-US"/>
              <a:pPr/>
              <a:t>‹#›</a:t>
            </a:fld>
            <a:endParaRPr lang="en-US" altLang="en-US"/>
          </a:p>
        </p:txBody>
      </p:sp>
    </p:spTree>
    <p:extLst>
      <p:ext uri="{BB962C8B-B14F-4D97-AF65-F5344CB8AC3E}">
        <p14:creationId xmlns:p14="http://schemas.microsoft.com/office/powerpoint/2010/main" val="4795132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132194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DAFDCD6C-9362-484E-AC02-D96A60C9E63E}" type="slidenum">
              <a:rPr lang="en-US"/>
              <a:pPr>
                <a:defRPr/>
              </a:pPr>
              <a:t>‹#›</a:t>
            </a:fld>
            <a:endParaRPr lang="en-US"/>
          </a:p>
        </p:txBody>
      </p:sp>
    </p:spTree>
    <p:extLst>
      <p:ext uri="{BB962C8B-B14F-4D97-AF65-F5344CB8AC3E}">
        <p14:creationId xmlns:p14="http://schemas.microsoft.com/office/powerpoint/2010/main" val="30298779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2502750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2635079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2957834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39781177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1843948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3439189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34205465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7244962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34500846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193818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3124200" y="6229350"/>
            <a:ext cx="2130425" cy="473075"/>
          </a:xfrm>
          <a:prstGeom prst="rect">
            <a:avLst/>
          </a:prstGeom>
        </p:spPr>
        <p:txBody>
          <a:bodyPr/>
          <a:lstStyle>
            <a:lvl1pPr>
              <a:defRPr/>
            </a:lvl1pPr>
          </a:lstStyle>
          <a:p>
            <a:pPr>
              <a:defRPr/>
            </a:pPr>
            <a:fld id="{8DBBF2A0-7AF6-C644-9FCA-F2493FF20CFD}" type="slidenum">
              <a:rPr lang="en-US"/>
              <a:pPr>
                <a:defRPr/>
              </a:pPr>
              <a:t>‹#›</a:t>
            </a:fld>
            <a:endParaRPr lang="en-US"/>
          </a:p>
        </p:txBody>
      </p:sp>
    </p:spTree>
    <p:extLst>
      <p:ext uri="{BB962C8B-B14F-4D97-AF65-F5344CB8AC3E}">
        <p14:creationId xmlns:p14="http://schemas.microsoft.com/office/powerpoint/2010/main" val="1491669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E36D5FAC-7EA1-48BF-B4C6-7391223874B8}"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9" name="Rectangle 14"/>
          <p:cNvSpPr>
            <a:spLocks noGrp="1"/>
          </p:cNvSpPr>
          <p:nvPr>
            <p:ph type="sldNum" sz="quarter" idx="11"/>
          </p:nvPr>
        </p:nvSpPr>
        <p:spPr/>
        <p:txBody>
          <a:bodyPr/>
          <a:lstStyle>
            <a:lvl1pPr>
              <a:defRPr lang="en-US" smtClean="0"/>
            </a:lvl1p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
        <p:nvSpPr>
          <p:cNvPr id="25" name="Rectangle 27"/>
          <p:cNvSpPr>
            <a:spLocks noGrp="1"/>
          </p:cNvSpPr>
          <p:nvPr>
            <p:ph type="ftr" sz="quarter" idx="12"/>
          </p:nvPr>
        </p:nvSpPr>
        <p:spPr/>
        <p:txBody>
          <a:bodyPr/>
          <a:lstStyle>
            <a:lvl1pPr>
              <a:defRPr lang="en-US" smtClean="0"/>
            </a:lvl1pPr>
          </a:lstStyle>
          <a:p>
            <a:endParaRPr>
              <a:solidFill>
                <a:srgbClr val="795339"/>
              </a:solidFill>
              <a:latin typeface="Candara"/>
              <a:ea typeface="Candara"/>
              <a:cs typeface="Candara"/>
            </a:endParaRPr>
          </a:p>
        </p:txBody>
      </p:sp>
    </p:spTree>
    <p:extLst>
      <p:ext uri="{BB962C8B-B14F-4D97-AF65-F5344CB8AC3E}">
        <p14:creationId xmlns:p14="http://schemas.microsoft.com/office/powerpoint/2010/main" val="37939145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3"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p:cNvSpPr>
          <p:nvPr>
            <p:ph type="dt" sz="half" idx="10"/>
          </p:nvPr>
        </p:nvSpPr>
        <p:spPr/>
        <p:txBody>
          <a:bodyPr/>
          <a:lstStyle/>
          <a:p>
            <a:fld id="{AD9FACD5-1DE4-464E-947C-E73E4D8DD2DC}"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5" name="Rectangle 5"/>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6" name="Rectangle 6"/>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15405241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Rectangle 4"/>
          <p:cNvSpPr>
            <a:spLocks noGrp="1"/>
          </p:cNvSpPr>
          <p:nvPr>
            <p:ph type="dt" sz="half" idx="10"/>
          </p:nvPr>
        </p:nvSpPr>
        <p:spPr/>
        <p:txBody>
          <a:bodyPr/>
          <a:lstStyle/>
          <a:p>
            <a:fld id="{91E484DA-9009-4D21-AEE1-F5D989B313F5}"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5" name="Rectangle 5"/>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6" name="Rectangle 6"/>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17220218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p:cNvSpPr>
          <p:nvPr>
            <p:ph type="dt" sz="half" idx="10"/>
          </p:nvPr>
        </p:nvSpPr>
        <p:spPr/>
        <p:txBody>
          <a:bodyPr/>
          <a:lstStyle/>
          <a:p>
            <a:fld id="{C12476F5-3F5A-4D36-AF94-C2C0CFE00A0D}"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6" name="Rectangle 5"/>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7" name="Rectangle 6"/>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1345840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a:t>Click to edit Master title style</a:t>
            </a:r>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p:cNvSpPr>
          <p:nvPr>
            <p:ph type="dt" sz="half" idx="10"/>
          </p:nvPr>
        </p:nvSpPr>
        <p:spPr/>
        <p:txBody>
          <a:bodyPr/>
          <a:lstStyle/>
          <a:p>
            <a:fld id="{8735AAA8-A825-44A2-8BFC-FA5B2A5D3C31}"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8" name="Rectangle 7"/>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9" name="Rectangle 8"/>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39035105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a:t>Click to edit Master title style</a:t>
            </a:r>
          </a:p>
        </p:txBody>
      </p:sp>
      <p:sp>
        <p:nvSpPr>
          <p:cNvPr id="3" name="Rectangle 3"/>
          <p:cNvSpPr>
            <a:spLocks noGrp="1"/>
          </p:cNvSpPr>
          <p:nvPr>
            <p:ph type="dt" sz="half" idx="10"/>
          </p:nvPr>
        </p:nvSpPr>
        <p:spPr/>
        <p:txBody>
          <a:bodyPr/>
          <a:lstStyle/>
          <a:p>
            <a:fld id="{61600BED-D834-43F9-A2C6-91496844A367}"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4" name="Rectangle 4"/>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5" name="Rectangle 5"/>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36995445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7F495EBF-0442-4747-B08B-1DF6BDC54757}"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3" name="Rectangle 3"/>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4" name="Rectangle 4"/>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6367129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a:t>Click to edit Master title style</a:t>
            </a:r>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p:cNvSpPr>
          <p:nvPr>
            <p:ph type="dt" sz="half" idx="10"/>
          </p:nvPr>
        </p:nvSpPr>
        <p:spPr/>
        <p:txBody>
          <a:bodyPr/>
          <a:lstStyle/>
          <a:p>
            <a:fld id="{571E99A9-10FA-4EF0-A08D-9BFBB4516FF5}"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6" name="Rectangle 5"/>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7" name="Rectangle 6"/>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33609413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indent="-274320" defTabSz="914400" fontAlgn="auto">
              <a:spcBef>
                <a:spcPts val="0"/>
              </a:spcBef>
              <a:spcAft>
                <a:spcPts val="0"/>
              </a:spcAft>
              <a:buClr>
                <a:srgbClr val="AD2E27"/>
              </a:buClr>
              <a:buSzPct val="80000"/>
              <a:buFont typeface="Wingdings 2" pitchFamily="18" charset="2"/>
              <a:buNone/>
            </a:pPr>
            <a:endParaRPr lang="en-US" sz="2000">
              <a:solidFill>
                <a:prstClr val="white"/>
              </a:solidFill>
              <a:latin typeface="Candara"/>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a:t>Click to edit Master text styles</a:t>
            </a:r>
          </a:p>
        </p:txBody>
      </p:sp>
      <p:sp>
        <p:nvSpPr>
          <p:cNvPr id="5" name="Rectangle 5"/>
          <p:cNvSpPr>
            <a:spLocks noGrp="1"/>
          </p:cNvSpPr>
          <p:nvPr>
            <p:ph type="dt" sz="half" idx="10"/>
          </p:nvPr>
        </p:nvSpPr>
        <p:spPr/>
        <p:txBody>
          <a:bodyPr/>
          <a:lstStyle/>
          <a:p>
            <a:fld id="{743A1470-0DE1-49F7-990B-461E4FDB983A}"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6" name="Rectangle 6"/>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7" name="Rectangle 7"/>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20707287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03BEB-A8B9-44B4-AF95-99837C8CD2C5}"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5" name="Footer Placeholder 4"/>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6" name="Slide Number Placeholder 5"/>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29131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4100" name="Rectangle 4"/>
          <p:cNvSpPr>
            <a:spLocks noGrp="1" noChangeArrowheads="1"/>
          </p:cNvSpPr>
          <p:nvPr>
            <p:ph type="subTitle" idx="1"/>
          </p:nvPr>
        </p:nvSpPr>
        <p:spPr bwMode="black">
          <a:xfrm>
            <a:off x="349250" y="3629025"/>
            <a:ext cx="4127331" cy="1678210"/>
          </a:xfrm>
        </p:spPr>
        <p:txBody>
          <a:bodyPr>
            <a:noAutofit/>
          </a:bodyPr>
          <a:lstStyle>
            <a:lvl1pPr marL="0" indent="0">
              <a:buFont typeface="Wingdings 2" pitchFamily="18" charset="2"/>
              <a:buNone/>
              <a:defRPr sz="2200">
                <a:solidFill>
                  <a:schemeClr val="tx1"/>
                </a:solidFill>
              </a:defRPr>
            </a:lvl1pPr>
          </a:lstStyle>
          <a:p>
            <a:r>
              <a:rPr lang="en-US" dirty="0"/>
              <a:t>Click to edit Master subtitle style</a:t>
            </a:r>
          </a:p>
        </p:txBody>
      </p:sp>
      <p:sp>
        <p:nvSpPr>
          <p:cNvPr id="4099" name="Rectangle 3"/>
          <p:cNvSpPr>
            <a:spLocks noGrp="1" noChangeArrowheads="1"/>
          </p:cNvSpPr>
          <p:nvPr>
            <p:ph type="ctrTitle"/>
          </p:nvPr>
        </p:nvSpPr>
        <p:spPr bwMode="black">
          <a:xfrm>
            <a:off x="349250" y="1746249"/>
            <a:ext cx="4118134" cy="1765301"/>
          </a:xfrm>
        </p:spPr>
        <p:txBody>
          <a:bodyPr tIns="0" bIns="0" anchor="b"/>
          <a:lstStyle>
            <a:lvl1pPr>
              <a:lnSpc>
                <a:spcPts val="4000"/>
              </a:lnSpc>
              <a:defRPr sz="3800" b="0">
                <a:solidFill>
                  <a:schemeClr val="accent3"/>
                </a:solidFill>
              </a:defRPr>
            </a:lvl1pPr>
          </a:lstStyle>
          <a:p>
            <a:r>
              <a:rPr lang="en-US" dirty="0"/>
              <a:t>Click to edit Master 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331856" y="317258"/>
            <a:ext cx="1054977" cy="1234440"/>
          </a:xfrm>
          <a:prstGeom prst="rect">
            <a:avLst/>
          </a:prstGeom>
        </p:spPr>
      </p:pic>
      <p:pic>
        <p:nvPicPr>
          <p:cNvPr id="50" name="Picture 4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7352524" y="426955"/>
            <a:ext cx="1436523" cy="186610"/>
          </a:xfrm>
          <a:prstGeom prst="rect">
            <a:avLst/>
          </a:prstGeom>
        </p:spPr>
      </p:pic>
      <p:sp>
        <p:nvSpPr>
          <p:cNvPr id="52" name="Rectangle 6"/>
          <p:cNvSpPr>
            <a:spLocks noGrp="1" noChangeArrowheads="1"/>
          </p:cNvSpPr>
          <p:nvPr>
            <p:ph type="sldNum" sz="quarter" idx="4"/>
          </p:nvPr>
        </p:nvSpPr>
        <p:spPr bwMode="auto">
          <a:xfrm>
            <a:off x="8207597" y="6539817"/>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000" b="1">
                <a:solidFill>
                  <a:schemeClr val="tx1"/>
                </a:solidFill>
              </a:defRPr>
            </a:lvl1pPr>
          </a:lstStyle>
          <a:p>
            <a:pPr>
              <a:defRPr/>
            </a:pPr>
            <a:fld id="{A8F08185-882F-4F21-B6AB-5D917FCFAB1F}" type="slidenum">
              <a:rPr lang="en-US" smtClean="0">
                <a:solidFill>
                  <a:srgbClr val="000000"/>
                </a:solidFill>
              </a:rPr>
              <a:pPr>
                <a:defRPr/>
              </a:pPr>
              <a:t>‹#›</a:t>
            </a:fld>
            <a:endParaRPr lang="en-US">
              <a:solidFill>
                <a:srgbClr val="000000"/>
              </a:solidFill>
            </a:endParaRPr>
          </a:p>
        </p:txBody>
      </p:sp>
      <p:sp>
        <p:nvSpPr>
          <p:cNvPr id="54" name="Rectangle 71"/>
          <p:cNvSpPr>
            <a:spLocks noGrp="1" noChangeArrowheads="1"/>
          </p:cNvSpPr>
          <p:nvPr>
            <p:ph type="ftr" sz="quarter" idx="3"/>
          </p:nvPr>
        </p:nvSpPr>
        <p:spPr bwMode="auto">
          <a:xfrm>
            <a:off x="2825495" y="6542992"/>
            <a:ext cx="364845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FontTx/>
              <a:buNone/>
              <a:defRPr sz="1000">
                <a:solidFill>
                  <a:schemeClr val="tx1"/>
                </a:solidFill>
              </a:defRPr>
            </a:lvl1pPr>
          </a:lstStyle>
          <a:p>
            <a:pPr>
              <a:defRPr/>
            </a:pPr>
            <a:r>
              <a:rPr lang="en-US">
                <a:solidFill>
                  <a:srgbClr val="000000"/>
                </a:solidFill>
              </a:rPr>
              <a:t>NetApp Confidential - Limited Use</a:t>
            </a:r>
            <a:endParaRPr lang="en-US" dirty="0">
              <a:solidFill>
                <a:srgbClr val="000000"/>
              </a:solidFill>
            </a:endParaRPr>
          </a:p>
        </p:txBody>
      </p:sp>
      <p:pic>
        <p:nvPicPr>
          <p:cNvPr id="40" name="Picture 39" descr="Head_1_CMYK.jpg"/>
          <p:cNvPicPr>
            <a:picLocks noChangeAspect="1"/>
          </p:cNvPicPr>
          <p:nvPr userDrawn="1"/>
        </p:nvPicPr>
        <p:blipFill>
          <a:blip r:embed="rId4"/>
          <a:stretch>
            <a:fillRect/>
          </a:stretch>
        </p:blipFill>
        <p:spPr>
          <a:xfrm>
            <a:off x="5254744" y="1281113"/>
            <a:ext cx="3104321" cy="4113701"/>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39811" y="6606705"/>
            <a:ext cx="2267465" cy="177145"/>
          </a:xfrm>
          <a:prstGeom prst="rect">
            <a:avLst/>
          </a:prstGeom>
        </p:spPr>
      </p:pic>
    </p:spTree>
    <p:extLst>
      <p:ext uri="{BB962C8B-B14F-4D97-AF65-F5344CB8AC3E}">
        <p14:creationId xmlns:p14="http://schemas.microsoft.com/office/powerpoint/2010/main" val="12568063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634779-D3C1-4F0C-B9F2-11B106DEB36A}" type="datetime1">
              <a:rPr lang="en-US">
                <a:solidFill>
                  <a:srgbClr val="795339"/>
                </a:solidFill>
                <a:latin typeface="Candara"/>
                <a:ea typeface="Candara"/>
                <a:cs typeface="Candara"/>
              </a:rPr>
              <a:pPr/>
              <a:t>11/1/20</a:t>
            </a:fld>
            <a:endParaRPr>
              <a:solidFill>
                <a:srgbClr val="795339"/>
              </a:solidFill>
              <a:latin typeface="Candara"/>
              <a:ea typeface="Candara"/>
              <a:cs typeface="Candara"/>
            </a:endParaRPr>
          </a:p>
        </p:txBody>
      </p:sp>
      <p:sp>
        <p:nvSpPr>
          <p:cNvPr id="5" name="Footer Placeholder 4"/>
          <p:cNvSpPr>
            <a:spLocks noGrp="1"/>
          </p:cNvSpPr>
          <p:nvPr>
            <p:ph type="ftr" sz="quarter" idx="11"/>
          </p:nvPr>
        </p:nvSpPr>
        <p:spPr/>
        <p:txBody>
          <a:bodyPr/>
          <a:lstStyle/>
          <a:p>
            <a:endParaRPr>
              <a:solidFill>
                <a:srgbClr val="795339"/>
              </a:solidFill>
              <a:latin typeface="Candara"/>
              <a:ea typeface="Candara"/>
              <a:cs typeface="Candara"/>
            </a:endParaRPr>
          </a:p>
        </p:txBody>
      </p:sp>
      <p:sp>
        <p:nvSpPr>
          <p:cNvPr id="6" name="Slide Number Placeholder 5"/>
          <p:cNvSpPr>
            <a:spLocks noGrp="1"/>
          </p:cNvSpPr>
          <p:nvPr>
            <p:ph type="sldNum" sz="quarter" idx="12"/>
          </p:nvPr>
        </p:nvSpPr>
        <p:spPr/>
        <p:txBody>
          <a:bodyPr/>
          <a:lstStyle/>
          <a:p>
            <a:fld id="{B6F15528-21DE-4FAA-801E-634DDDAF4B2B}" type="slidenum">
              <a:rPr>
                <a:solidFill>
                  <a:srgbClr val="795339"/>
                </a:solidFill>
                <a:latin typeface="Candara"/>
                <a:ea typeface="Candara"/>
                <a:cs typeface="Candara"/>
              </a:rPr>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1444214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1169988" y="1281112"/>
            <a:ext cx="7603490" cy="50434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77938D5-676B-4424-8B52-343AF2A1253B}" type="slidenum">
              <a:rPr lang="en-US">
                <a:solidFill>
                  <a:srgbClr val="000000"/>
                </a:solidFill>
              </a:rPr>
              <a:pPr>
                <a:defRPr/>
              </a:pPr>
              <a:t>‹#›</a:t>
            </a:fld>
            <a:endParaRPr lang="en-US">
              <a:solidFill>
                <a:srgbClr val="000000"/>
              </a:solidFill>
            </a:endParaRPr>
          </a:p>
        </p:txBody>
      </p:sp>
      <p:sp>
        <p:nvSpPr>
          <p:cNvPr id="5"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endParaRPr lang="en-US" dirty="0">
              <a:solidFill>
                <a:srgbClr val="000000"/>
              </a:solidFill>
            </a:endParaRPr>
          </a:p>
        </p:txBody>
      </p:sp>
      <p:grpSp>
        <p:nvGrpSpPr>
          <p:cNvPr id="9" name="Group 8"/>
          <p:cNvGrpSpPr/>
          <p:nvPr userDrawn="1"/>
        </p:nvGrpSpPr>
        <p:grpSpPr bwMode="gray">
          <a:xfrm>
            <a:off x="347662" y="6445714"/>
            <a:ext cx="8449056" cy="107486"/>
            <a:chOff x="347662" y="6160730"/>
            <a:chExt cx="8449056" cy="107486"/>
          </a:xfrm>
        </p:grpSpPr>
        <p:sp>
          <p:nvSpPr>
            <p:cNvPr id="10"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sp>
          <p:nvSpPr>
            <p:cNvPr id="11"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grpSp>
    </p:spTree>
    <p:extLst>
      <p:ext uri="{BB962C8B-B14F-4D97-AF65-F5344CB8AC3E}">
        <p14:creationId xmlns:p14="http://schemas.microsoft.com/office/powerpoint/2010/main" val="344133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69988" y="1281113"/>
            <a:ext cx="3591731"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29200" y="1281113"/>
            <a:ext cx="3765550"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70DF13B-F67F-4AC9-9D3E-BD49C9AC582F}" type="slidenum">
              <a:rPr lang="en-US">
                <a:solidFill>
                  <a:srgbClr val="000000"/>
                </a:solidFill>
              </a:rPr>
              <a:pPr>
                <a:defRPr/>
              </a:pPr>
              <a:t>‹#›</a:t>
            </a:fld>
            <a:endParaRPr lang="en-US">
              <a:solidFill>
                <a:srgbClr val="000000"/>
              </a:solidFill>
            </a:endParaRPr>
          </a:p>
        </p:txBody>
      </p:sp>
      <p:sp>
        <p:nvSpPr>
          <p:cNvPr id="6"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7" name="Group 6"/>
          <p:cNvGrpSpPr/>
          <p:nvPr userDrawn="1"/>
        </p:nvGrpSpPr>
        <p:grpSpPr bwMode="gray">
          <a:xfrm>
            <a:off x="347662" y="6445714"/>
            <a:ext cx="8449056" cy="107486"/>
            <a:chOff x="347662" y="6160730"/>
            <a:chExt cx="8449056" cy="107486"/>
          </a:xfrm>
        </p:grpSpPr>
        <p:sp>
          <p:nvSpPr>
            <p:cNvPr id="8"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sp>
          <p:nvSpPr>
            <p:cNvPr id="9"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grpSp>
    </p:spTree>
    <p:extLst>
      <p:ext uri="{BB962C8B-B14F-4D97-AF65-F5344CB8AC3E}">
        <p14:creationId xmlns:p14="http://schemas.microsoft.com/office/powerpoint/2010/main" val="189331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D3FA020B-04BE-426D-AE2C-2E6EF2F1CA2C}" type="slidenum">
              <a:rPr lang="en-US">
                <a:solidFill>
                  <a:srgbClr val="000000"/>
                </a:solidFill>
              </a:rPr>
              <a:pPr>
                <a:defRPr/>
              </a:pPr>
              <a:t>‹#›</a:t>
            </a:fld>
            <a:endParaRPr lang="en-US">
              <a:solidFill>
                <a:srgbClr val="000000"/>
              </a:solidFill>
            </a:endParaRPr>
          </a:p>
        </p:txBody>
      </p:sp>
      <p:sp>
        <p:nvSpPr>
          <p:cNvPr id="4"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8" name="Group 7"/>
          <p:cNvGrpSpPr/>
          <p:nvPr userDrawn="1"/>
        </p:nvGrpSpPr>
        <p:grpSpPr bwMode="gray">
          <a:xfrm>
            <a:off x="347662" y="6445714"/>
            <a:ext cx="8449056" cy="107486"/>
            <a:chOff x="347662" y="6160730"/>
            <a:chExt cx="8449056" cy="107486"/>
          </a:xfrm>
        </p:grpSpPr>
        <p:sp>
          <p:nvSpPr>
            <p:cNvPr id="9"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sp>
          <p:nvSpPr>
            <p:cNvPr id="10"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grpSp>
    </p:spTree>
    <p:extLst>
      <p:ext uri="{BB962C8B-B14F-4D97-AF65-F5344CB8AC3E}">
        <p14:creationId xmlns:p14="http://schemas.microsoft.com/office/powerpoint/2010/main" val="3424109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2.jpe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1.png"/><Relationship Id="rId5" Type="http://schemas.openxmlformats.org/officeDocument/2006/relationships/slideLayout" Target="../slideLayouts/slideLayout28.xml"/><Relationship Id="rId10" Type="http://schemas.openxmlformats.org/officeDocument/2006/relationships/theme" Target="../theme/theme4.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theme" Target="../theme/theme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1.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6.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Tree>
  </p:cSld>
  <p:clrMap bg1="lt1" tx1="dk1" bg2="lt2" tx2="dk2" accent1="accent1" accent2="accent2" accent3="accent3" accent4="accent4" accent5="accent5" accent6="accent6" hlink="hlink" folHlink="folHlink"/>
  <p:sldLayoutIdLst>
    <p:sldLayoutId id="2147487856" r:id="rId1"/>
    <p:sldLayoutId id="2147487857" r:id="rId2"/>
    <p:sldLayoutId id="2147487855" r:id="rId3"/>
    <p:sldLayoutId id="2147487858" r:id="rId4"/>
    <p:sldLayoutId id="2147487860" r:id="rId5"/>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029" name="Rectangle 12"/>
          <p:cNvSpPr>
            <a:spLocks noGrp="1" noChangeArrowheads="1"/>
          </p:cNvSpPr>
          <p:nvPr>
            <p:ph type="body" idx="1"/>
          </p:nvPr>
        </p:nvSpPr>
        <p:spPr bwMode="auto">
          <a:xfrm>
            <a:off x="1169988" y="1279398"/>
            <a:ext cx="7612821" cy="504520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95" name="Rectangle 71"/>
          <p:cNvSpPr>
            <a:spLocks noGrp="1" noChangeArrowheads="1"/>
          </p:cNvSpPr>
          <p:nvPr>
            <p:ph type="ftr" sz="quarter" idx="3"/>
          </p:nvPr>
        </p:nvSpPr>
        <p:spPr bwMode="auto">
          <a:xfrm>
            <a:off x="2825495" y="6542992"/>
            <a:ext cx="364845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FontTx/>
              <a:buNone/>
              <a:defRPr sz="1000">
                <a:solidFill>
                  <a:schemeClr val="tx1"/>
                </a:solidFill>
              </a:defRPr>
            </a:lvl1pPr>
          </a:lstStyle>
          <a:p>
            <a:pPr defTabSz="914400">
              <a:defRPr/>
            </a:pPr>
            <a:r>
              <a:rPr lang="en-US">
                <a:solidFill>
                  <a:srgbClr val="000000"/>
                </a:solidFill>
                <a:ea typeface="+mn-ea"/>
                <a:cs typeface="+mn-cs"/>
              </a:rPr>
              <a:t>NetApp Confidential - Limited Use</a:t>
            </a:r>
            <a:endParaRPr lang="en-US" dirty="0">
              <a:solidFill>
                <a:srgbClr val="000000"/>
              </a:solidFill>
              <a:ea typeface="+mn-ea"/>
              <a:cs typeface="+mn-cs"/>
            </a:endParaRPr>
          </a:p>
        </p:txBody>
      </p:sp>
      <p:sp>
        <p:nvSpPr>
          <p:cNvPr id="1027" name="Rectangle 11"/>
          <p:cNvSpPr>
            <a:spLocks noGrp="1" noChangeArrowheads="1"/>
          </p:cNvSpPr>
          <p:nvPr>
            <p:ph type="title"/>
          </p:nvPr>
        </p:nvSpPr>
        <p:spPr bwMode="auto">
          <a:xfrm>
            <a:off x="1169988" y="352425"/>
            <a:ext cx="7608252" cy="714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a:t>Click to edit Master title style</a:t>
            </a:r>
          </a:p>
        </p:txBody>
      </p:sp>
      <p:pic>
        <p:nvPicPr>
          <p:cNvPr id="12" name="Picture 11"/>
          <p:cNvPicPr>
            <a:picLocks noChangeAspect="1"/>
          </p:cNvPicPr>
          <p:nvPr userDrawn="1"/>
        </p:nvPicPr>
        <p:blipFill rotWithShape="1">
          <a:blip r:embed="rId11" cstate="print">
            <a:extLst>
              <a:ext uri="{28A0092B-C50C-407E-A947-70E740481C1C}">
                <a14:useLocalDpi xmlns:a14="http://schemas.microsoft.com/office/drawing/2010/main" val="0"/>
              </a:ext>
            </a:extLst>
          </a:blip>
          <a:srcRect/>
          <a:stretch>
            <a:fillRect/>
          </a:stretch>
        </p:blipFill>
        <p:spPr>
          <a:xfrm>
            <a:off x="338138" y="331016"/>
            <a:ext cx="656429" cy="768096"/>
          </a:xfrm>
          <a:prstGeom prst="rect">
            <a:avLst/>
          </a:prstGeom>
        </p:spPr>
      </p:pic>
      <p:sp>
        <p:nvSpPr>
          <p:cNvPr id="1030" name="Rectangle 6"/>
          <p:cNvSpPr>
            <a:spLocks noGrp="1" noChangeArrowheads="1"/>
          </p:cNvSpPr>
          <p:nvPr>
            <p:ph type="sldNum" sz="quarter" idx="4"/>
          </p:nvPr>
        </p:nvSpPr>
        <p:spPr bwMode="auto">
          <a:xfrm>
            <a:off x="8207597" y="6539817"/>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000" b="1">
                <a:solidFill>
                  <a:schemeClr val="tx1"/>
                </a:solidFill>
              </a:defRPr>
            </a:lvl1pPr>
          </a:lstStyle>
          <a:p>
            <a:pPr defTabSz="914400">
              <a:defRPr/>
            </a:pPr>
            <a:fld id="{A8F08185-882F-4F21-B6AB-5D917FCFAB1F}" type="slidenum">
              <a:rPr lang="en-US" smtClean="0">
                <a:solidFill>
                  <a:srgbClr val="000000"/>
                </a:solidFill>
                <a:ea typeface="+mn-ea"/>
                <a:cs typeface="+mn-cs"/>
              </a:rPr>
              <a:pPr defTabSz="914400">
                <a:defRPr/>
              </a:pPr>
              <a:t>‹#›</a:t>
            </a:fld>
            <a:endParaRPr lang="en-US">
              <a:solidFill>
                <a:srgbClr val="000000"/>
              </a:solidFill>
              <a:ea typeface="+mn-ea"/>
              <a:cs typeface="+mn-cs"/>
            </a:endParaRPr>
          </a:p>
        </p:txBody>
      </p: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9811" y="6606705"/>
            <a:ext cx="2267465" cy="177145"/>
          </a:xfrm>
          <a:prstGeom prst="rect">
            <a:avLst/>
          </a:prstGeom>
        </p:spPr>
      </p:pic>
    </p:spTree>
    <p:extLst>
      <p:ext uri="{BB962C8B-B14F-4D97-AF65-F5344CB8AC3E}">
        <p14:creationId xmlns:p14="http://schemas.microsoft.com/office/powerpoint/2010/main" val="3512371414"/>
      </p:ext>
    </p:extLst>
  </p:cSld>
  <p:clrMap bg1="lt1" tx1="dk1" bg2="lt2" tx2="dk2" accent1="accent1" accent2="accent2" accent3="accent3" accent4="accent4" accent5="accent5" accent6="accent6" hlink="hlink" folHlink="folHlink"/>
  <p:sldLayoutIdLst>
    <p:sldLayoutId id="2147487868" r:id="rId1"/>
    <p:sldLayoutId id="2147487869" r:id="rId2"/>
    <p:sldLayoutId id="2147487870" r:id="rId3"/>
    <p:sldLayoutId id="2147487871" r:id="rId4"/>
    <p:sldLayoutId id="2147487872" r:id="rId5"/>
    <p:sldLayoutId id="2147487873" r:id="rId6"/>
    <p:sldLayoutId id="2147487874" r:id="rId7"/>
    <p:sldLayoutId id="2147487875" r:id="rId8"/>
    <p:sldLayoutId id="2147487876" r:id="rId9"/>
  </p:sldLayoutIdLst>
  <p:hf hdr="0" dt="0"/>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charset="0"/>
        </a:defRPr>
      </a:lvl2pPr>
      <a:lvl3pPr algn="l" rtl="0" eaLnBrk="0" fontAlgn="base" hangingPunct="0">
        <a:spcBef>
          <a:spcPct val="0"/>
        </a:spcBef>
        <a:spcAft>
          <a:spcPct val="0"/>
        </a:spcAft>
        <a:defRPr sz="3000" b="1">
          <a:solidFill>
            <a:schemeClr val="tx1"/>
          </a:solidFill>
          <a:latin typeface="Arial" charset="0"/>
        </a:defRPr>
      </a:lvl3pPr>
      <a:lvl4pPr algn="l" rtl="0" eaLnBrk="0" fontAlgn="base" hangingPunct="0">
        <a:spcBef>
          <a:spcPct val="0"/>
        </a:spcBef>
        <a:spcAft>
          <a:spcPct val="0"/>
        </a:spcAft>
        <a:defRPr sz="3000" b="1">
          <a:solidFill>
            <a:schemeClr val="tx1"/>
          </a:solidFill>
          <a:latin typeface="Arial" charset="0"/>
        </a:defRPr>
      </a:lvl4pPr>
      <a:lvl5pPr algn="l" rtl="0" eaLnBrk="0" fontAlgn="base" hangingPunct="0">
        <a:spcBef>
          <a:spcPct val="0"/>
        </a:spcBef>
        <a:spcAft>
          <a:spcPct val="0"/>
        </a:spcAft>
        <a:defRPr sz="3000" b="1">
          <a:solidFill>
            <a:schemeClr val="tx1"/>
          </a:solidFill>
          <a:latin typeface="Arial" charset="0"/>
        </a:defRPr>
      </a:lvl5pPr>
      <a:lvl6pPr marL="457200" algn="l" rtl="0" fontAlgn="base">
        <a:spcBef>
          <a:spcPct val="0"/>
        </a:spcBef>
        <a:spcAft>
          <a:spcPct val="0"/>
        </a:spcAft>
        <a:defRPr sz="3000" b="1">
          <a:solidFill>
            <a:schemeClr val="tx1"/>
          </a:solidFill>
          <a:latin typeface="Arial" charset="0"/>
        </a:defRPr>
      </a:lvl6pPr>
      <a:lvl7pPr marL="914400" algn="l" rtl="0" fontAlgn="base">
        <a:spcBef>
          <a:spcPct val="0"/>
        </a:spcBef>
        <a:spcAft>
          <a:spcPct val="0"/>
        </a:spcAft>
        <a:defRPr sz="3000" b="1">
          <a:solidFill>
            <a:schemeClr val="tx1"/>
          </a:solidFill>
          <a:latin typeface="Arial" charset="0"/>
        </a:defRPr>
      </a:lvl7pPr>
      <a:lvl8pPr marL="1371600" algn="l" rtl="0" fontAlgn="base">
        <a:spcBef>
          <a:spcPct val="0"/>
        </a:spcBef>
        <a:spcAft>
          <a:spcPct val="0"/>
        </a:spcAft>
        <a:defRPr sz="3000" b="1">
          <a:solidFill>
            <a:schemeClr val="tx1"/>
          </a:solidFill>
          <a:latin typeface="Arial" charset="0"/>
        </a:defRPr>
      </a:lvl8pPr>
      <a:lvl9pPr marL="1828800" algn="l" rtl="0" fontAlgn="base">
        <a:spcBef>
          <a:spcPct val="0"/>
        </a:spcBef>
        <a:spcAft>
          <a:spcPct val="0"/>
        </a:spcAft>
        <a:defRPr sz="3000" b="1">
          <a:solidFill>
            <a:schemeClr val="tx1"/>
          </a:solidFill>
          <a:latin typeface="Arial" charset="0"/>
        </a:defRPr>
      </a:lvl9pPr>
    </p:titleStyle>
    <p:bodyStyle>
      <a:lvl1pPr marL="298450" indent="-298450" algn="l" rtl="0" eaLnBrk="0" fontAlgn="base" hangingPunct="0">
        <a:spcBef>
          <a:spcPts val="676"/>
        </a:spcBef>
        <a:spcAft>
          <a:spcPct val="0"/>
        </a:spcAft>
        <a:buClr>
          <a:schemeClr val="accent2"/>
        </a:buClr>
        <a:buFont typeface="Wingdings 2" pitchFamily="18" charset="2"/>
        <a:buChar char="¡"/>
        <a:defRPr sz="2800">
          <a:solidFill>
            <a:schemeClr val="tx1"/>
          </a:solidFill>
          <a:latin typeface="+mn-lt"/>
          <a:ea typeface="+mn-ea"/>
          <a:cs typeface="+mn-cs"/>
        </a:defRPr>
      </a:lvl1pPr>
      <a:lvl2pPr marL="636588" indent="-336550" algn="l" rtl="0" eaLnBrk="0" fontAlgn="base" hangingPunct="0">
        <a:spcBef>
          <a:spcPts val="624"/>
        </a:spcBef>
        <a:spcAft>
          <a:spcPct val="0"/>
        </a:spcAft>
        <a:buFont typeface="Arial" charset="0"/>
        <a:buChar char="–"/>
        <a:defRPr sz="2600">
          <a:solidFill>
            <a:schemeClr val="tx1"/>
          </a:solidFill>
          <a:latin typeface="+mn-lt"/>
        </a:defRPr>
      </a:lvl2pPr>
      <a:lvl3pPr marL="927100" indent="-288925" algn="l" rtl="0" eaLnBrk="0" fontAlgn="base" hangingPunct="0">
        <a:spcBef>
          <a:spcPts val="576"/>
        </a:spcBef>
        <a:spcAft>
          <a:spcPct val="0"/>
        </a:spcAft>
        <a:buFont typeface="Wingdings 2" pitchFamily="18" charset="2"/>
        <a:buChar char="¡"/>
        <a:defRPr sz="2400">
          <a:solidFill>
            <a:schemeClr val="tx1"/>
          </a:solidFill>
          <a:latin typeface="+mn-lt"/>
        </a:defRPr>
      </a:lvl3pPr>
      <a:lvl4pPr marL="1236663" indent="-307975" algn="l" rtl="0" eaLnBrk="0" fontAlgn="base" hangingPunct="0">
        <a:spcBef>
          <a:spcPts val="480"/>
        </a:spcBef>
        <a:spcAft>
          <a:spcPct val="0"/>
        </a:spcAft>
        <a:buFont typeface="Arial" charset="0"/>
        <a:buChar char="–"/>
        <a:defRPr sz="2000">
          <a:solidFill>
            <a:schemeClr val="tx1"/>
          </a:solidFill>
          <a:latin typeface="+mn-lt"/>
        </a:defRPr>
      </a:lvl4pPr>
      <a:lvl5pPr marL="1504950" indent="-266700" algn="l" rtl="0" eaLnBrk="0" fontAlgn="base" hangingPunct="0">
        <a:spcBef>
          <a:spcPts val="480"/>
        </a:spcBef>
        <a:spcAft>
          <a:spcPct val="0"/>
        </a:spcAft>
        <a:buFont typeface="Wingdings 2" pitchFamily="18" charset="2"/>
        <a:buChar char="¡"/>
        <a:defRPr sz="2000">
          <a:solidFill>
            <a:schemeClr val="tx1"/>
          </a:solidFill>
          <a:latin typeface="+mn-lt"/>
        </a:defRPr>
      </a:lvl5pPr>
      <a:lvl6pPr marL="1962150" indent="-266700" algn="l" rtl="0" fontAlgn="base">
        <a:spcBef>
          <a:spcPct val="20000"/>
        </a:spcBef>
        <a:spcAft>
          <a:spcPct val="0"/>
        </a:spcAft>
        <a:buFont typeface="Wingdings 2" pitchFamily="18" charset="2"/>
        <a:buChar char="¡"/>
        <a:defRPr sz="2000">
          <a:solidFill>
            <a:schemeClr val="tx1"/>
          </a:solidFill>
          <a:latin typeface="+mn-lt"/>
        </a:defRPr>
      </a:lvl6pPr>
      <a:lvl7pPr marL="2419350" indent="-266700" algn="l" rtl="0" fontAlgn="base">
        <a:spcBef>
          <a:spcPct val="20000"/>
        </a:spcBef>
        <a:spcAft>
          <a:spcPct val="0"/>
        </a:spcAft>
        <a:buFont typeface="Wingdings 2" pitchFamily="18" charset="2"/>
        <a:buChar char="¡"/>
        <a:defRPr sz="2000">
          <a:solidFill>
            <a:schemeClr val="tx1"/>
          </a:solidFill>
          <a:latin typeface="+mn-lt"/>
        </a:defRPr>
      </a:lvl7pPr>
      <a:lvl8pPr marL="2876550" indent="-266700" algn="l" rtl="0" fontAlgn="base">
        <a:spcBef>
          <a:spcPct val="20000"/>
        </a:spcBef>
        <a:spcAft>
          <a:spcPct val="0"/>
        </a:spcAft>
        <a:buFont typeface="Wingdings 2" pitchFamily="18" charset="2"/>
        <a:buChar char="¡"/>
        <a:defRPr sz="2000">
          <a:solidFill>
            <a:schemeClr val="tx1"/>
          </a:solidFill>
          <a:latin typeface="+mn-lt"/>
        </a:defRPr>
      </a:lvl8pPr>
      <a:lvl9pPr marL="3333750" indent="-266700" algn="l" rtl="0" fontAlgn="base">
        <a:spcBef>
          <a:spcPct val="20000"/>
        </a:spcBef>
        <a:spcAft>
          <a:spcPct val="0"/>
        </a:spcAft>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029" name="Rectangle 12"/>
          <p:cNvSpPr>
            <a:spLocks noGrp="1" noChangeArrowheads="1"/>
          </p:cNvSpPr>
          <p:nvPr>
            <p:ph type="body" idx="1"/>
          </p:nvPr>
        </p:nvSpPr>
        <p:spPr bwMode="auto">
          <a:xfrm>
            <a:off x="1169988" y="1279398"/>
            <a:ext cx="7612821" cy="504520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95" name="Rectangle 71"/>
          <p:cNvSpPr>
            <a:spLocks noGrp="1" noChangeArrowheads="1"/>
          </p:cNvSpPr>
          <p:nvPr>
            <p:ph type="ftr" sz="quarter" idx="3"/>
          </p:nvPr>
        </p:nvSpPr>
        <p:spPr bwMode="auto">
          <a:xfrm>
            <a:off x="2825495" y="6542992"/>
            <a:ext cx="364845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FontTx/>
              <a:buNone/>
              <a:defRPr sz="1000">
                <a:solidFill>
                  <a:schemeClr val="tx1"/>
                </a:solidFill>
              </a:defRPr>
            </a:lvl1pPr>
          </a:lstStyle>
          <a:p>
            <a:pPr defTabSz="914400">
              <a:defRPr/>
            </a:pPr>
            <a:r>
              <a:rPr lang="en-US">
                <a:solidFill>
                  <a:srgbClr val="000000"/>
                </a:solidFill>
              </a:rPr>
              <a:t>NetApp Confidential - Limited Use</a:t>
            </a:r>
            <a:endParaRPr lang="en-US" dirty="0">
              <a:solidFill>
                <a:srgbClr val="000000"/>
              </a:solidFill>
            </a:endParaRPr>
          </a:p>
        </p:txBody>
      </p:sp>
      <p:sp>
        <p:nvSpPr>
          <p:cNvPr id="1027" name="Rectangle 11"/>
          <p:cNvSpPr>
            <a:spLocks noGrp="1" noChangeArrowheads="1"/>
          </p:cNvSpPr>
          <p:nvPr>
            <p:ph type="title"/>
          </p:nvPr>
        </p:nvSpPr>
        <p:spPr bwMode="auto">
          <a:xfrm>
            <a:off x="1169988" y="352425"/>
            <a:ext cx="7608252" cy="714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a:t>Click to edit Master title style</a:t>
            </a:r>
          </a:p>
        </p:txBody>
      </p:sp>
      <p:pic>
        <p:nvPicPr>
          <p:cNvPr id="12" name="Picture 11"/>
          <p:cNvPicPr>
            <a:picLocks noChangeAspect="1"/>
          </p:cNvPicPr>
          <p:nvPr userDrawn="1"/>
        </p:nvPicPr>
        <p:blipFill rotWithShape="1">
          <a:blip r:embed="rId11" cstate="print">
            <a:extLst>
              <a:ext uri="{28A0092B-C50C-407E-A947-70E740481C1C}">
                <a14:useLocalDpi xmlns:a14="http://schemas.microsoft.com/office/drawing/2010/main" val="0"/>
              </a:ext>
            </a:extLst>
          </a:blip>
          <a:srcRect/>
          <a:stretch>
            <a:fillRect/>
          </a:stretch>
        </p:blipFill>
        <p:spPr>
          <a:xfrm>
            <a:off x="338138" y="331016"/>
            <a:ext cx="656429" cy="768096"/>
          </a:xfrm>
          <a:prstGeom prst="rect">
            <a:avLst/>
          </a:prstGeom>
        </p:spPr>
      </p:pic>
      <p:sp>
        <p:nvSpPr>
          <p:cNvPr id="1030" name="Rectangle 6"/>
          <p:cNvSpPr>
            <a:spLocks noGrp="1" noChangeArrowheads="1"/>
          </p:cNvSpPr>
          <p:nvPr>
            <p:ph type="sldNum" sz="quarter" idx="4"/>
          </p:nvPr>
        </p:nvSpPr>
        <p:spPr bwMode="auto">
          <a:xfrm>
            <a:off x="8207597" y="6539817"/>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000" b="1">
                <a:solidFill>
                  <a:schemeClr val="tx1"/>
                </a:solidFill>
              </a:defRPr>
            </a:lvl1pPr>
          </a:lstStyle>
          <a:p>
            <a:pPr defTabSz="914400">
              <a:defRPr/>
            </a:pPr>
            <a:fld id="{A8F08185-882F-4F21-B6AB-5D917FCFAB1F}" type="slidenum">
              <a:rPr lang="en-US" smtClean="0">
                <a:solidFill>
                  <a:srgbClr val="000000"/>
                </a:solidFill>
              </a:rPr>
              <a:pPr defTabSz="914400">
                <a:defRPr/>
              </a:pPr>
              <a:t>‹#›</a:t>
            </a:fld>
            <a:endParaRPr lang="en-US">
              <a:solidFill>
                <a:srgbClr val="000000"/>
              </a:solidFill>
            </a:endParaRPr>
          </a:p>
        </p:txBody>
      </p: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9811" y="6606705"/>
            <a:ext cx="2267465" cy="177145"/>
          </a:xfrm>
          <a:prstGeom prst="rect">
            <a:avLst/>
          </a:prstGeom>
        </p:spPr>
      </p:pic>
    </p:spTree>
    <p:extLst>
      <p:ext uri="{BB962C8B-B14F-4D97-AF65-F5344CB8AC3E}">
        <p14:creationId xmlns:p14="http://schemas.microsoft.com/office/powerpoint/2010/main" val="909772759"/>
      </p:ext>
    </p:extLst>
  </p:cSld>
  <p:clrMap bg1="lt1" tx1="dk1" bg2="lt2" tx2="dk2" accent1="accent1" accent2="accent2" accent3="accent3" accent4="accent4" accent5="accent5" accent6="accent6" hlink="hlink" folHlink="folHlink"/>
  <p:sldLayoutIdLst>
    <p:sldLayoutId id="2147487888" r:id="rId1"/>
    <p:sldLayoutId id="2147487889" r:id="rId2"/>
    <p:sldLayoutId id="2147487890" r:id="rId3"/>
    <p:sldLayoutId id="2147487891" r:id="rId4"/>
    <p:sldLayoutId id="2147487892" r:id="rId5"/>
    <p:sldLayoutId id="2147487893" r:id="rId6"/>
    <p:sldLayoutId id="2147487894" r:id="rId7"/>
    <p:sldLayoutId id="2147487895" r:id="rId8"/>
    <p:sldLayoutId id="2147487896" r:id="rId9"/>
  </p:sldLayoutIdLst>
  <p:hf hdr="0" dt="0"/>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charset="0"/>
        </a:defRPr>
      </a:lvl2pPr>
      <a:lvl3pPr algn="l" rtl="0" eaLnBrk="0" fontAlgn="base" hangingPunct="0">
        <a:spcBef>
          <a:spcPct val="0"/>
        </a:spcBef>
        <a:spcAft>
          <a:spcPct val="0"/>
        </a:spcAft>
        <a:defRPr sz="3000" b="1">
          <a:solidFill>
            <a:schemeClr val="tx1"/>
          </a:solidFill>
          <a:latin typeface="Arial" charset="0"/>
        </a:defRPr>
      </a:lvl3pPr>
      <a:lvl4pPr algn="l" rtl="0" eaLnBrk="0" fontAlgn="base" hangingPunct="0">
        <a:spcBef>
          <a:spcPct val="0"/>
        </a:spcBef>
        <a:spcAft>
          <a:spcPct val="0"/>
        </a:spcAft>
        <a:defRPr sz="3000" b="1">
          <a:solidFill>
            <a:schemeClr val="tx1"/>
          </a:solidFill>
          <a:latin typeface="Arial" charset="0"/>
        </a:defRPr>
      </a:lvl4pPr>
      <a:lvl5pPr algn="l" rtl="0" eaLnBrk="0" fontAlgn="base" hangingPunct="0">
        <a:spcBef>
          <a:spcPct val="0"/>
        </a:spcBef>
        <a:spcAft>
          <a:spcPct val="0"/>
        </a:spcAft>
        <a:defRPr sz="3000" b="1">
          <a:solidFill>
            <a:schemeClr val="tx1"/>
          </a:solidFill>
          <a:latin typeface="Arial" charset="0"/>
        </a:defRPr>
      </a:lvl5pPr>
      <a:lvl6pPr marL="457200" algn="l" rtl="0" fontAlgn="base">
        <a:spcBef>
          <a:spcPct val="0"/>
        </a:spcBef>
        <a:spcAft>
          <a:spcPct val="0"/>
        </a:spcAft>
        <a:defRPr sz="3000" b="1">
          <a:solidFill>
            <a:schemeClr val="tx1"/>
          </a:solidFill>
          <a:latin typeface="Arial" charset="0"/>
        </a:defRPr>
      </a:lvl6pPr>
      <a:lvl7pPr marL="914400" algn="l" rtl="0" fontAlgn="base">
        <a:spcBef>
          <a:spcPct val="0"/>
        </a:spcBef>
        <a:spcAft>
          <a:spcPct val="0"/>
        </a:spcAft>
        <a:defRPr sz="3000" b="1">
          <a:solidFill>
            <a:schemeClr val="tx1"/>
          </a:solidFill>
          <a:latin typeface="Arial" charset="0"/>
        </a:defRPr>
      </a:lvl7pPr>
      <a:lvl8pPr marL="1371600" algn="l" rtl="0" fontAlgn="base">
        <a:spcBef>
          <a:spcPct val="0"/>
        </a:spcBef>
        <a:spcAft>
          <a:spcPct val="0"/>
        </a:spcAft>
        <a:defRPr sz="3000" b="1">
          <a:solidFill>
            <a:schemeClr val="tx1"/>
          </a:solidFill>
          <a:latin typeface="Arial" charset="0"/>
        </a:defRPr>
      </a:lvl8pPr>
      <a:lvl9pPr marL="1828800" algn="l" rtl="0" fontAlgn="base">
        <a:spcBef>
          <a:spcPct val="0"/>
        </a:spcBef>
        <a:spcAft>
          <a:spcPct val="0"/>
        </a:spcAft>
        <a:defRPr sz="3000" b="1">
          <a:solidFill>
            <a:schemeClr val="tx1"/>
          </a:solidFill>
          <a:latin typeface="Arial" charset="0"/>
        </a:defRPr>
      </a:lvl9pPr>
    </p:titleStyle>
    <p:bodyStyle>
      <a:lvl1pPr marL="298450" indent="-298450" algn="l" rtl="0" eaLnBrk="0" fontAlgn="base" hangingPunct="0">
        <a:spcBef>
          <a:spcPts val="676"/>
        </a:spcBef>
        <a:spcAft>
          <a:spcPct val="0"/>
        </a:spcAft>
        <a:buClr>
          <a:schemeClr val="accent2"/>
        </a:buClr>
        <a:buFont typeface="Wingdings 2" pitchFamily="18" charset="2"/>
        <a:buChar char="¡"/>
        <a:defRPr sz="2800">
          <a:solidFill>
            <a:schemeClr val="tx1"/>
          </a:solidFill>
          <a:latin typeface="+mn-lt"/>
          <a:ea typeface="+mn-ea"/>
          <a:cs typeface="+mn-cs"/>
        </a:defRPr>
      </a:lvl1pPr>
      <a:lvl2pPr marL="636588" indent="-336550" algn="l" rtl="0" eaLnBrk="0" fontAlgn="base" hangingPunct="0">
        <a:spcBef>
          <a:spcPts val="624"/>
        </a:spcBef>
        <a:spcAft>
          <a:spcPct val="0"/>
        </a:spcAft>
        <a:buFont typeface="Arial" charset="0"/>
        <a:buChar char="–"/>
        <a:defRPr sz="2600">
          <a:solidFill>
            <a:schemeClr val="tx1"/>
          </a:solidFill>
          <a:latin typeface="+mn-lt"/>
        </a:defRPr>
      </a:lvl2pPr>
      <a:lvl3pPr marL="927100" indent="-288925" algn="l" rtl="0" eaLnBrk="0" fontAlgn="base" hangingPunct="0">
        <a:spcBef>
          <a:spcPts val="576"/>
        </a:spcBef>
        <a:spcAft>
          <a:spcPct val="0"/>
        </a:spcAft>
        <a:buFont typeface="Wingdings 2" pitchFamily="18" charset="2"/>
        <a:buChar char="¡"/>
        <a:defRPr sz="2400">
          <a:solidFill>
            <a:schemeClr val="tx1"/>
          </a:solidFill>
          <a:latin typeface="+mn-lt"/>
        </a:defRPr>
      </a:lvl3pPr>
      <a:lvl4pPr marL="1236663" indent="-307975" algn="l" rtl="0" eaLnBrk="0" fontAlgn="base" hangingPunct="0">
        <a:spcBef>
          <a:spcPts val="480"/>
        </a:spcBef>
        <a:spcAft>
          <a:spcPct val="0"/>
        </a:spcAft>
        <a:buFont typeface="Arial" charset="0"/>
        <a:buChar char="–"/>
        <a:defRPr sz="2000">
          <a:solidFill>
            <a:schemeClr val="tx1"/>
          </a:solidFill>
          <a:latin typeface="+mn-lt"/>
        </a:defRPr>
      </a:lvl4pPr>
      <a:lvl5pPr marL="1504950" indent="-266700" algn="l" rtl="0" eaLnBrk="0" fontAlgn="base" hangingPunct="0">
        <a:spcBef>
          <a:spcPts val="480"/>
        </a:spcBef>
        <a:spcAft>
          <a:spcPct val="0"/>
        </a:spcAft>
        <a:buFont typeface="Wingdings 2" pitchFamily="18" charset="2"/>
        <a:buChar char="¡"/>
        <a:defRPr sz="2000">
          <a:solidFill>
            <a:schemeClr val="tx1"/>
          </a:solidFill>
          <a:latin typeface="+mn-lt"/>
        </a:defRPr>
      </a:lvl5pPr>
      <a:lvl6pPr marL="1962150" indent="-266700" algn="l" rtl="0" fontAlgn="base">
        <a:spcBef>
          <a:spcPct val="20000"/>
        </a:spcBef>
        <a:spcAft>
          <a:spcPct val="0"/>
        </a:spcAft>
        <a:buFont typeface="Wingdings 2" pitchFamily="18" charset="2"/>
        <a:buChar char="¡"/>
        <a:defRPr sz="2000">
          <a:solidFill>
            <a:schemeClr val="tx1"/>
          </a:solidFill>
          <a:latin typeface="+mn-lt"/>
        </a:defRPr>
      </a:lvl6pPr>
      <a:lvl7pPr marL="2419350" indent="-266700" algn="l" rtl="0" fontAlgn="base">
        <a:spcBef>
          <a:spcPct val="20000"/>
        </a:spcBef>
        <a:spcAft>
          <a:spcPct val="0"/>
        </a:spcAft>
        <a:buFont typeface="Wingdings 2" pitchFamily="18" charset="2"/>
        <a:buChar char="¡"/>
        <a:defRPr sz="2000">
          <a:solidFill>
            <a:schemeClr val="tx1"/>
          </a:solidFill>
          <a:latin typeface="+mn-lt"/>
        </a:defRPr>
      </a:lvl7pPr>
      <a:lvl8pPr marL="2876550" indent="-266700" algn="l" rtl="0" fontAlgn="base">
        <a:spcBef>
          <a:spcPct val="20000"/>
        </a:spcBef>
        <a:spcAft>
          <a:spcPct val="0"/>
        </a:spcAft>
        <a:buFont typeface="Wingdings 2" pitchFamily="18" charset="2"/>
        <a:buChar char="¡"/>
        <a:defRPr sz="2000">
          <a:solidFill>
            <a:schemeClr val="tx1"/>
          </a:solidFill>
          <a:latin typeface="+mn-lt"/>
        </a:defRPr>
      </a:lvl8pPr>
      <a:lvl9pPr marL="3333750" indent="-266700" algn="l" rtl="0" fontAlgn="base">
        <a:spcBef>
          <a:spcPct val="20000"/>
        </a:spcBef>
        <a:spcAft>
          <a:spcPct val="0"/>
        </a:spcAft>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1266" name="Rectangle 12"/>
          <p:cNvSpPr>
            <a:spLocks noGrp="1" noChangeArrowheads="1"/>
          </p:cNvSpPr>
          <p:nvPr>
            <p:ph type="body" idx="1"/>
          </p:nvPr>
        </p:nvSpPr>
        <p:spPr bwMode="auto">
          <a:xfrm>
            <a:off x="1169988" y="1279525"/>
            <a:ext cx="7612062" cy="50450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1095" name="Rectangle 71"/>
          <p:cNvSpPr>
            <a:spLocks noGrp="1" noChangeArrowheads="1"/>
          </p:cNvSpPr>
          <p:nvPr>
            <p:ph type="ftr" sz="quarter" idx="3"/>
          </p:nvPr>
        </p:nvSpPr>
        <p:spPr bwMode="auto">
          <a:xfrm>
            <a:off x="2825750" y="6543675"/>
            <a:ext cx="3648075"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defTabSz="914400">
              <a:buClrTx/>
              <a:buFontTx/>
              <a:buNone/>
              <a:defRPr sz="1000">
                <a:solidFill>
                  <a:srgbClr val="000000"/>
                </a:solidFill>
                <a:ea typeface="+mn-ea"/>
                <a:cs typeface="+mn-cs"/>
              </a:defRPr>
            </a:lvl1pPr>
          </a:lstStyle>
          <a:p>
            <a:pPr>
              <a:defRPr/>
            </a:pPr>
            <a:r>
              <a:rPr lang="en-US"/>
              <a:t>NetApp Confidential - Limited Use</a:t>
            </a:r>
            <a:endParaRPr lang="en-US" dirty="0"/>
          </a:p>
        </p:txBody>
      </p:sp>
      <p:sp>
        <p:nvSpPr>
          <p:cNvPr id="11268" name="Rectangle 11"/>
          <p:cNvSpPr>
            <a:spLocks noGrp="1" noChangeArrowheads="1"/>
          </p:cNvSpPr>
          <p:nvPr>
            <p:ph type="title"/>
          </p:nvPr>
        </p:nvSpPr>
        <p:spPr bwMode="auto">
          <a:xfrm>
            <a:off x="1169988" y="352425"/>
            <a:ext cx="7608887" cy="7143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t>Click to edit Master title style</a:t>
            </a:r>
          </a:p>
        </p:txBody>
      </p:sp>
      <p:pic>
        <p:nvPicPr>
          <p:cNvPr id="11269" name="Picture 11"/>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38138" y="331788"/>
            <a:ext cx="655637" cy="766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0" name="Rectangle 6"/>
          <p:cNvSpPr>
            <a:spLocks noGrp="1" noChangeArrowheads="1"/>
          </p:cNvSpPr>
          <p:nvPr>
            <p:ph type="sldNum" sz="quarter" idx="4"/>
          </p:nvPr>
        </p:nvSpPr>
        <p:spPr bwMode="auto">
          <a:xfrm>
            <a:off x="8207375" y="6540500"/>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defTabSz="914400">
              <a:buClrTx/>
              <a:buFontTx/>
              <a:buNone/>
              <a:defRPr sz="1000" b="1">
                <a:solidFill>
                  <a:srgbClr val="000000"/>
                </a:solidFill>
                <a:ea typeface="+mn-ea"/>
                <a:cs typeface="+mn-cs"/>
              </a:defRPr>
            </a:lvl1pPr>
          </a:lstStyle>
          <a:p>
            <a:pPr>
              <a:defRPr/>
            </a:pPr>
            <a:fld id="{2E6419AC-972A-0442-B7E6-E5A9DC1F05E4}" type="slidenum">
              <a:rPr lang="en-US"/>
              <a:pPr>
                <a:defRPr/>
              </a:pPr>
              <a:t>‹#›</a:t>
            </a:fld>
            <a:endParaRPr lang="en-US"/>
          </a:p>
        </p:txBody>
      </p:sp>
      <p:pic>
        <p:nvPicPr>
          <p:cNvPr id="1127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339725" y="6607175"/>
            <a:ext cx="2266950" cy="17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24979981"/>
      </p:ext>
    </p:extLst>
  </p:cSld>
  <p:clrMap bg1="lt1" tx1="dk1" bg2="lt2" tx2="dk2" accent1="accent1" accent2="accent2" accent3="accent3" accent4="accent4" accent5="accent5" accent6="accent6" hlink="hlink" folHlink="folHlink"/>
  <p:sldLayoutIdLst>
    <p:sldLayoutId id="2147487996" r:id="rId1"/>
    <p:sldLayoutId id="2147487997" r:id="rId2"/>
    <p:sldLayoutId id="2147487998" r:id="rId3"/>
    <p:sldLayoutId id="2147487999" r:id="rId4"/>
    <p:sldLayoutId id="2147488000" r:id="rId5"/>
    <p:sldLayoutId id="2147488001" r:id="rId6"/>
    <p:sldLayoutId id="2147488002" r:id="rId7"/>
    <p:sldLayoutId id="2147488003" r:id="rId8"/>
    <p:sldLayoutId id="2147488004" r:id="rId9"/>
  </p:sldLayoutIdLst>
  <p:hf hdr="0" dt="0"/>
  <p:txStyles>
    <p:titleStyle>
      <a:lvl1pPr algn="l" rtl="0" eaLnBrk="0" fontAlgn="base" hangingPunct="0">
        <a:spcBef>
          <a:spcPct val="0"/>
        </a:spcBef>
        <a:spcAft>
          <a:spcPct val="0"/>
        </a:spcAft>
        <a:defRPr sz="3000" b="1">
          <a:solidFill>
            <a:schemeClr val="tx1"/>
          </a:solidFill>
          <a:latin typeface="+mj-lt"/>
          <a:ea typeface="ＭＳ Ｐゴシック" charset="0"/>
          <a:cs typeface="ＭＳ Ｐゴシック" charset="0"/>
        </a:defRPr>
      </a:lvl1pPr>
      <a:lvl2pPr algn="l" rtl="0" eaLnBrk="0" fontAlgn="base" hangingPunct="0">
        <a:spcBef>
          <a:spcPct val="0"/>
        </a:spcBef>
        <a:spcAft>
          <a:spcPct val="0"/>
        </a:spcAft>
        <a:defRPr sz="3000" b="1">
          <a:solidFill>
            <a:schemeClr val="tx1"/>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chemeClr val="tx1"/>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chemeClr val="tx1"/>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chemeClr val="tx1"/>
          </a:solidFill>
          <a:latin typeface="Arial" charset="0"/>
          <a:ea typeface="ＭＳ Ｐゴシック" charset="0"/>
          <a:cs typeface="ＭＳ Ｐゴシック" charset="0"/>
        </a:defRPr>
      </a:lvl5pPr>
      <a:lvl6pPr marL="457200" algn="l" rtl="0" fontAlgn="base">
        <a:spcBef>
          <a:spcPct val="0"/>
        </a:spcBef>
        <a:spcAft>
          <a:spcPct val="0"/>
        </a:spcAft>
        <a:defRPr sz="3000" b="1">
          <a:solidFill>
            <a:schemeClr val="tx1"/>
          </a:solidFill>
          <a:latin typeface="Arial" charset="0"/>
        </a:defRPr>
      </a:lvl6pPr>
      <a:lvl7pPr marL="914400" algn="l" rtl="0" fontAlgn="base">
        <a:spcBef>
          <a:spcPct val="0"/>
        </a:spcBef>
        <a:spcAft>
          <a:spcPct val="0"/>
        </a:spcAft>
        <a:defRPr sz="3000" b="1">
          <a:solidFill>
            <a:schemeClr val="tx1"/>
          </a:solidFill>
          <a:latin typeface="Arial" charset="0"/>
        </a:defRPr>
      </a:lvl7pPr>
      <a:lvl8pPr marL="1371600" algn="l" rtl="0" fontAlgn="base">
        <a:spcBef>
          <a:spcPct val="0"/>
        </a:spcBef>
        <a:spcAft>
          <a:spcPct val="0"/>
        </a:spcAft>
        <a:defRPr sz="3000" b="1">
          <a:solidFill>
            <a:schemeClr val="tx1"/>
          </a:solidFill>
          <a:latin typeface="Arial" charset="0"/>
        </a:defRPr>
      </a:lvl8pPr>
      <a:lvl9pPr marL="1828800" algn="l" rtl="0" fontAlgn="base">
        <a:spcBef>
          <a:spcPct val="0"/>
        </a:spcBef>
        <a:spcAft>
          <a:spcPct val="0"/>
        </a:spcAft>
        <a:defRPr sz="3000" b="1">
          <a:solidFill>
            <a:schemeClr val="tx1"/>
          </a:solidFill>
          <a:latin typeface="Arial" charset="0"/>
        </a:defRPr>
      </a:lvl9pPr>
    </p:titleStyle>
    <p:bodyStyle>
      <a:lvl1pPr marL="298450" indent="-298450" algn="l" rtl="0" eaLnBrk="0" fontAlgn="base" hangingPunct="0">
        <a:spcBef>
          <a:spcPts val="675"/>
        </a:spcBef>
        <a:spcAft>
          <a:spcPct val="0"/>
        </a:spcAft>
        <a:buClr>
          <a:schemeClr val="accent2"/>
        </a:buClr>
        <a:buFont typeface="Wingdings 2" charset="0"/>
        <a:buChar char="¡"/>
        <a:defRPr sz="2800">
          <a:solidFill>
            <a:schemeClr val="tx1"/>
          </a:solidFill>
          <a:latin typeface="+mn-lt"/>
          <a:ea typeface="ＭＳ Ｐゴシック" charset="0"/>
          <a:cs typeface="ＭＳ Ｐゴシック" charset="0"/>
        </a:defRPr>
      </a:lvl1pPr>
      <a:lvl2pPr marL="636588" indent="-336550" algn="l" rtl="0" eaLnBrk="0" fontAlgn="base" hangingPunct="0">
        <a:spcBef>
          <a:spcPts val="625"/>
        </a:spcBef>
        <a:spcAft>
          <a:spcPct val="0"/>
        </a:spcAft>
        <a:buFont typeface="Arial" charset="0"/>
        <a:buChar char="–"/>
        <a:defRPr sz="2600">
          <a:solidFill>
            <a:schemeClr val="tx1"/>
          </a:solidFill>
          <a:latin typeface="+mn-lt"/>
          <a:ea typeface="ＭＳ Ｐゴシック" charset="0"/>
        </a:defRPr>
      </a:lvl2pPr>
      <a:lvl3pPr marL="927100" indent="-288925" algn="l" rtl="0" eaLnBrk="0" fontAlgn="base" hangingPunct="0">
        <a:spcBef>
          <a:spcPts val="575"/>
        </a:spcBef>
        <a:spcAft>
          <a:spcPct val="0"/>
        </a:spcAft>
        <a:buFont typeface="Wingdings 2" charset="0"/>
        <a:buChar char="¡"/>
        <a:defRPr sz="2400">
          <a:solidFill>
            <a:schemeClr val="tx1"/>
          </a:solidFill>
          <a:latin typeface="+mn-lt"/>
          <a:ea typeface="ＭＳ Ｐゴシック" charset="0"/>
        </a:defRPr>
      </a:lvl3pPr>
      <a:lvl4pPr marL="1236663" indent="-307975" algn="l" rtl="0" eaLnBrk="0" fontAlgn="base" hangingPunct="0">
        <a:spcBef>
          <a:spcPts val="475"/>
        </a:spcBef>
        <a:spcAft>
          <a:spcPct val="0"/>
        </a:spcAft>
        <a:buFont typeface="Arial" charset="0"/>
        <a:buChar char="–"/>
        <a:defRPr sz="2000">
          <a:solidFill>
            <a:schemeClr val="tx1"/>
          </a:solidFill>
          <a:latin typeface="+mn-lt"/>
          <a:ea typeface="ＭＳ Ｐゴシック" charset="0"/>
        </a:defRPr>
      </a:lvl4pPr>
      <a:lvl5pPr marL="1504950" indent="-266700" algn="l" rtl="0" eaLnBrk="0" fontAlgn="base" hangingPunct="0">
        <a:spcBef>
          <a:spcPts val="475"/>
        </a:spcBef>
        <a:spcAft>
          <a:spcPct val="0"/>
        </a:spcAft>
        <a:buFont typeface="Wingdings 2" charset="0"/>
        <a:buChar char="¡"/>
        <a:defRPr sz="2000">
          <a:solidFill>
            <a:schemeClr val="tx1"/>
          </a:solidFill>
          <a:latin typeface="+mn-lt"/>
          <a:ea typeface="ＭＳ Ｐゴシック" charset="0"/>
        </a:defRPr>
      </a:lvl5pPr>
      <a:lvl6pPr marL="1962150" indent="-266700" algn="l" rtl="0" fontAlgn="base">
        <a:spcBef>
          <a:spcPct val="20000"/>
        </a:spcBef>
        <a:spcAft>
          <a:spcPct val="0"/>
        </a:spcAft>
        <a:buFont typeface="Wingdings 2" pitchFamily="18" charset="2"/>
        <a:buChar char="¡"/>
        <a:defRPr sz="2000">
          <a:solidFill>
            <a:schemeClr val="tx1"/>
          </a:solidFill>
          <a:latin typeface="+mn-lt"/>
        </a:defRPr>
      </a:lvl6pPr>
      <a:lvl7pPr marL="2419350" indent="-266700" algn="l" rtl="0" fontAlgn="base">
        <a:spcBef>
          <a:spcPct val="20000"/>
        </a:spcBef>
        <a:spcAft>
          <a:spcPct val="0"/>
        </a:spcAft>
        <a:buFont typeface="Wingdings 2" pitchFamily="18" charset="2"/>
        <a:buChar char="¡"/>
        <a:defRPr sz="2000">
          <a:solidFill>
            <a:schemeClr val="tx1"/>
          </a:solidFill>
          <a:latin typeface="+mn-lt"/>
        </a:defRPr>
      </a:lvl7pPr>
      <a:lvl8pPr marL="2876550" indent="-266700" algn="l" rtl="0" fontAlgn="base">
        <a:spcBef>
          <a:spcPct val="20000"/>
        </a:spcBef>
        <a:spcAft>
          <a:spcPct val="0"/>
        </a:spcAft>
        <a:buFont typeface="Wingdings 2" pitchFamily="18" charset="2"/>
        <a:buChar char="¡"/>
        <a:defRPr sz="2000">
          <a:solidFill>
            <a:schemeClr val="tx1"/>
          </a:solidFill>
          <a:latin typeface="+mn-lt"/>
        </a:defRPr>
      </a:lvl8pPr>
      <a:lvl9pPr marL="3333750" indent="-266700" algn="l" rtl="0" fontAlgn="base">
        <a:spcBef>
          <a:spcPct val="20000"/>
        </a:spcBef>
        <a:spcAft>
          <a:spcPct val="0"/>
        </a:spcAft>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3904324025"/>
      </p:ext>
    </p:extLst>
  </p:cSld>
  <p:clrMap bg1="lt1" tx1="dk1" bg2="lt2" tx2="dk2" accent1="accent1" accent2="accent2" accent3="accent3" accent4="accent4" accent5="accent5" accent6="accent6" hlink="hlink" folHlink="folHlink"/>
  <p:sldLayoutIdLst>
    <p:sldLayoutId id="2147488105" r:id="rId1"/>
    <p:sldLayoutId id="2147488106" r:id="rId2"/>
    <p:sldLayoutId id="2147488107" r:id="rId3"/>
    <p:sldLayoutId id="2147488108" r:id="rId4"/>
    <p:sldLayoutId id="2147488109" r:id="rId5"/>
    <p:sldLayoutId id="2147488122" r:id="rId6"/>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fontAlgn="base" hangingPunct="1">
              <a:spcBef>
                <a:spcPct val="0"/>
              </a:spcBef>
              <a:spcAft>
                <a:spcPct val="0"/>
              </a:spcAft>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fontAlgn="base">
              <a:spcBef>
                <a:spcPct val="0"/>
              </a:spcBef>
              <a:spcAft>
                <a:spcPct val="0"/>
              </a:spcAft>
              <a:defRPr/>
            </a:pPr>
            <a:fld id="{A0FFA08A-5B16-464F-BA6A-775EF06C952C}" type="slidenum">
              <a:rPr lang="en-US">
                <a:ea typeface="ＭＳ Ｐゴシック" charset="0"/>
              </a:rPr>
              <a:pPr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2491800122"/>
      </p:ext>
    </p:extLst>
  </p:cSld>
  <p:clrMap bg1="lt1" tx1="dk1" bg2="lt2" tx2="dk2" accent1="accent1" accent2="accent2" accent3="accent3" accent4="accent4" accent5="accent5" accent6="accent6" hlink="hlink" folHlink="folHlink"/>
  <p:sldLayoutIdLst>
    <p:sldLayoutId id="2147488124" r:id="rId1"/>
    <p:sldLayoutId id="2147488125" r:id="rId2"/>
    <p:sldLayoutId id="2147488126" r:id="rId3"/>
    <p:sldLayoutId id="2147488127" r:id="rId4"/>
    <p:sldLayoutId id="2147488128" r:id="rId5"/>
    <p:sldLayoutId id="2147488129" r:id="rId6"/>
    <p:sldLayoutId id="2147488130" r:id="rId7"/>
    <p:sldLayoutId id="2147488131" r:id="rId8"/>
    <p:sldLayoutId id="2147488132" r:id="rId9"/>
    <p:sldLayoutId id="2147488133" r:id="rId10"/>
    <p:sldLayoutId id="2147488134"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defTabSz="914400" fontAlgn="auto">
              <a:spcBef>
                <a:spcPts val="0"/>
              </a:spcBef>
              <a:spcAft>
                <a:spcPts val="0"/>
              </a:spcAft>
            </a:pPr>
            <a:fld id="{273E380B-7A35-4301-A523-53F563A23546}" type="datetime1">
              <a:rPr lang="en-US">
                <a:solidFill>
                  <a:srgbClr val="795339"/>
                </a:solidFill>
                <a:latin typeface="Candara"/>
                <a:ea typeface="Candara"/>
                <a:cs typeface="Candara"/>
              </a:rPr>
              <a:pPr defTabSz="914400" fontAlgn="auto">
                <a:spcBef>
                  <a:spcPts val="0"/>
                </a:spcBef>
                <a:spcAft>
                  <a:spcPts val="0"/>
                </a:spcAft>
              </a:pPr>
              <a:t>11/1/20</a:t>
            </a:fld>
            <a:endParaRPr>
              <a:solidFill>
                <a:srgbClr val="795339"/>
              </a:solidFill>
              <a:latin typeface="Candara"/>
              <a:ea typeface="Candara"/>
              <a:cs typeface="Candara"/>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defTabSz="914400" fontAlgn="auto">
              <a:spcBef>
                <a:spcPts val="0"/>
              </a:spcBef>
              <a:spcAft>
                <a:spcPts val="0"/>
              </a:spcAft>
            </a:pPr>
            <a:endParaRPr>
              <a:solidFill>
                <a:srgbClr val="795339"/>
              </a:solidFill>
              <a:latin typeface="Candara"/>
              <a:ea typeface="Candara"/>
              <a:cs typeface="Candara"/>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defTabSz="914400" fontAlgn="auto">
              <a:spcBef>
                <a:spcPts val="0"/>
              </a:spcBef>
              <a:spcAft>
                <a:spcPts val="0"/>
              </a:spcAft>
            </a:pPr>
            <a:fld id="{B6F15528-21DE-4FAA-801E-634DDDAF4B2B}" type="slidenum">
              <a:rPr>
                <a:solidFill>
                  <a:srgbClr val="795339"/>
                </a:solidFill>
                <a:latin typeface="Candara"/>
                <a:ea typeface="Candara"/>
                <a:cs typeface="Candara"/>
              </a:rPr>
              <a:pPr defTabSz="914400" fontAlgn="auto">
                <a:spcBef>
                  <a:spcPts val="0"/>
                </a:spcBef>
                <a:spcAft>
                  <a:spcPts val="0"/>
                </a:spcAft>
              </a:pPr>
              <a:t>‹#›</a:t>
            </a:fld>
            <a:endParaRPr>
              <a:solidFill>
                <a:srgbClr val="795339"/>
              </a:solidFill>
              <a:latin typeface="Candara"/>
              <a:ea typeface="Candara"/>
              <a:cs typeface="Candara"/>
            </a:endParaRPr>
          </a:p>
        </p:txBody>
      </p:sp>
    </p:spTree>
    <p:extLst>
      <p:ext uri="{BB962C8B-B14F-4D97-AF65-F5344CB8AC3E}">
        <p14:creationId xmlns:p14="http://schemas.microsoft.com/office/powerpoint/2010/main" val="3236622716"/>
      </p:ext>
    </p:extLst>
  </p:cSld>
  <p:clrMap bg1="lt1" tx1="dk1" bg2="lt2" tx2="dk2" accent1="accent1" accent2="accent2" accent3="accent3" accent4="accent4" accent5="accent5" accent6="accent6" hlink="hlink" folHlink="folHlink"/>
  <p:sldLayoutIdLst>
    <p:sldLayoutId id="2147488136" r:id="rId1"/>
    <p:sldLayoutId id="2147488137" r:id="rId2"/>
    <p:sldLayoutId id="2147488138" r:id="rId3"/>
    <p:sldLayoutId id="2147488139" r:id="rId4"/>
    <p:sldLayoutId id="2147488140" r:id="rId5"/>
    <p:sldLayoutId id="2147488141" r:id="rId6"/>
    <p:sldLayoutId id="2147488142" r:id="rId7"/>
    <p:sldLayoutId id="2147488143" r:id="rId8"/>
    <p:sldLayoutId id="2147488144" r:id="rId9"/>
    <p:sldLayoutId id="2147488145" r:id="rId10"/>
    <p:sldLayoutId id="2147488146" r:id="rId11"/>
  </p:sldLayoutIdLst>
  <p:hf hdr="0" ftr="0" dt="0"/>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676400"/>
            <a:ext cx="68580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3600" b="1" dirty="0">
                <a:solidFill>
                  <a:srgbClr val="161645"/>
                </a:solidFill>
                <a:latin typeface="Calibri" charset="0"/>
              </a:rPr>
              <a:t>Disks and RAID</a:t>
            </a:r>
          </a:p>
          <a:p>
            <a:pPr algn="ctr" eaLnBrk="1" hangingPunct="1">
              <a:buClr>
                <a:srgbClr val="000000"/>
              </a:buClr>
              <a:buSzPct val="100000"/>
              <a:buFont typeface="Times New Roman" charset="0"/>
              <a:buNone/>
            </a:pPr>
            <a:r>
              <a:rPr lang="en-US" sz="2800" b="1" dirty="0">
                <a:solidFill>
                  <a:srgbClr val="161645"/>
                </a:solidFill>
                <a:latin typeface="Calibri" charset="0"/>
              </a:rPr>
              <a:t>Redundant Arrays of Independent Disks</a:t>
            </a:r>
            <a:endParaRPr kumimoji="0" lang="en-US" sz="2800" b="1" i="0" u="none" strike="noStrike" kern="1200" cap="none" spc="0" normalizeH="0" baseline="0" noProof="0" dirty="0">
              <a:ln>
                <a:noFill/>
              </a:ln>
              <a:solidFill>
                <a:srgbClr val="161645"/>
              </a:solidFill>
              <a:effectLst/>
              <a:uLnTx/>
              <a:uFillTx/>
              <a:latin typeface="Calibri" charset="0"/>
              <a:ea typeface="ＭＳ Ｐゴシック" charset="0"/>
            </a:endParaRP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Jeff Chase</a:t>
            </a: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Duke University</a:t>
            </a:r>
          </a:p>
        </p:txBody>
      </p:sp>
    </p:spTree>
    <p:extLst>
      <p:ext uri="{BB962C8B-B14F-4D97-AF65-F5344CB8AC3E}">
        <p14:creationId xmlns:p14="http://schemas.microsoft.com/office/powerpoint/2010/main" val="8093477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23595" y="381000"/>
            <a:ext cx="4267198" cy="1143000"/>
          </a:xfrm>
        </p:spPr>
        <p:txBody>
          <a:bodyPr/>
          <a:lstStyle/>
          <a:p>
            <a:r>
              <a:rPr lang="en-US" dirty="0">
                <a:latin typeface="+mn-lt"/>
                <a:ea typeface="ＭＳ Ｐゴシック" charset="0"/>
                <a:cs typeface="ＭＳ Ｐゴシック" charset="0"/>
              </a:rPr>
              <a:t>RAID 0: Striping</a:t>
            </a:r>
          </a:p>
        </p:txBody>
      </p:sp>
      <p:sp>
        <p:nvSpPr>
          <p:cNvPr id="57347" name="TextBox 5"/>
          <p:cNvSpPr txBox="1">
            <a:spLocks noChangeArrowheads="1"/>
          </p:cNvSpPr>
          <p:nvPr/>
        </p:nvSpPr>
        <p:spPr bwMode="auto">
          <a:xfrm>
            <a:off x="8001000" y="6291263"/>
            <a:ext cx="8651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Fujitsu</a:t>
            </a:r>
          </a:p>
        </p:txBody>
      </p:sp>
      <p:pic>
        <p:nvPicPr>
          <p:cNvPr id="57348" name="Picture 4" descr="glossary-raid-raid0.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638" y="381000"/>
            <a:ext cx="3611562" cy="601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349" name="Content Placeholder 7"/>
          <p:cNvSpPr txBox="1">
            <a:spLocks/>
          </p:cNvSpPr>
          <p:nvPr/>
        </p:nvSpPr>
        <p:spPr bwMode="auto">
          <a:xfrm>
            <a:off x="4648200" y="1874837"/>
            <a:ext cx="4217988"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No </a:t>
            </a:r>
            <a:r>
              <a:rPr lang="en-US" b="1" dirty="0">
                <a:solidFill>
                  <a:srgbClr val="003367"/>
                </a:solidFill>
                <a:latin typeface="+mn-lt"/>
              </a:rPr>
              <a:t>R</a:t>
            </a:r>
            <a:r>
              <a:rPr kumimoji="0" lang="en-US" sz="2400" b="0" i="0" u="none" strike="noStrike" kern="1200" cap="none" spc="0" normalizeH="0" baseline="0" noProof="0" dirty="0" err="1">
                <a:ln>
                  <a:noFill/>
                </a:ln>
                <a:solidFill>
                  <a:srgbClr val="003367"/>
                </a:solidFill>
                <a:effectLst/>
                <a:uLnTx/>
                <a:uFillTx/>
                <a:latin typeface="+mn-lt"/>
                <a:ea typeface="ＭＳ Ｐゴシック" charset="0"/>
              </a:rPr>
              <a:t>edundancy</a:t>
            </a:r>
            <a:r>
              <a:rPr kumimoji="0" lang="en-US" sz="2400" b="0" i="0" u="none" strike="noStrike" kern="1200" cap="none" spc="0" normalizeH="0" baseline="0" noProof="0" dirty="0">
                <a:ln>
                  <a:noFill/>
                </a:ln>
                <a:solidFill>
                  <a:srgbClr val="003367"/>
                </a:solidFill>
                <a:effectLst/>
                <a:uLnTx/>
                <a:uFillTx/>
                <a:latin typeface="+mn-lt"/>
                <a:ea typeface="ＭＳ Ｐゴシック" charset="0"/>
              </a:rPr>
              <a:t>.</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Sequential throughput?</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Random throughput?</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Random latency?</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Read vs. write?</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Cost per GB?</a:t>
            </a:r>
          </a:p>
        </p:txBody>
      </p:sp>
      <p:sp>
        <p:nvSpPr>
          <p:cNvPr id="2" name="Rectangle 1"/>
          <p:cNvSpPr/>
          <p:nvPr/>
        </p:nvSpPr>
        <p:spPr>
          <a:xfrm>
            <a:off x="4724400" y="4953000"/>
            <a:ext cx="2784386" cy="461665"/>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37305A"/>
                </a:solidFill>
                <a:effectLst/>
                <a:uLnTx/>
                <a:uFillTx/>
                <a:latin typeface="Arial" charset="0"/>
                <a:ea typeface="ＭＳ Ｐゴシック" charset="0"/>
              </a:rPr>
              <a:t>Pure </a:t>
            </a:r>
            <a:r>
              <a:rPr kumimoji="0" lang="en-US" sz="2400" b="1" i="0" u="none" strike="noStrike" kern="1200" cap="none" spc="0" normalizeH="0" baseline="0" noProof="0" dirty="0" err="1">
                <a:ln>
                  <a:noFill/>
                </a:ln>
                <a:solidFill>
                  <a:srgbClr val="37305A"/>
                </a:solidFill>
                <a:effectLst/>
                <a:uLnTx/>
                <a:uFillTx/>
                <a:latin typeface="Arial" charset="0"/>
                <a:ea typeface="ＭＳ Ｐゴシック" charset="0"/>
              </a:rPr>
              <a:t>declustering</a:t>
            </a:r>
            <a:endParaRPr kumimoji="0" lang="en-US" sz="2400" b="1" i="0" u="none" strike="noStrike" kern="1200" cap="none" spc="0" normalizeH="0" baseline="0" noProof="0" dirty="0">
              <a:ln>
                <a:noFill/>
              </a:ln>
              <a:solidFill>
                <a:srgbClr val="37305A"/>
              </a:solidFill>
              <a:effectLst/>
              <a:uLnTx/>
              <a:uFillTx/>
              <a:latin typeface="Arial" charset="0"/>
              <a:ea typeface="ＭＳ Ｐゴシック" charset="0"/>
            </a:endParaRPr>
          </a:p>
        </p:txBody>
      </p:sp>
    </p:spTree>
    <p:extLst>
      <p:ext uri="{BB962C8B-B14F-4D97-AF65-F5344CB8AC3E}">
        <p14:creationId xmlns:p14="http://schemas.microsoft.com/office/powerpoint/2010/main" val="135937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rIns="132080"/>
          <a:lstStyle/>
          <a:p>
            <a:r>
              <a:rPr lang="en-US" dirty="0">
                <a:latin typeface="Arial" charset="0"/>
                <a:ea typeface="ＭＳ Ｐゴシック" charset="0"/>
              </a:rPr>
              <a:t>What about failures?</a:t>
            </a:r>
          </a:p>
        </p:txBody>
      </p:sp>
      <p:sp>
        <p:nvSpPr>
          <p:cNvPr id="37890" name="Rectangle 2"/>
          <p:cNvSpPr>
            <a:spLocks noGrp="1" noChangeArrowheads="1"/>
          </p:cNvSpPr>
          <p:nvPr>
            <p:ph type="body" idx="1"/>
          </p:nvPr>
        </p:nvSpPr>
        <p:spPr>
          <a:xfrm>
            <a:off x="457200" y="1371600"/>
            <a:ext cx="8226425" cy="4111625"/>
          </a:xfrm>
        </p:spPr>
        <p:txBody>
          <a:bodyPr rIns="132080"/>
          <a:lstStyle/>
          <a:p>
            <a:r>
              <a:rPr lang="en-US" b="1" dirty="0">
                <a:latin typeface="Arial" charset="0"/>
                <a:ea typeface="ＭＳ Ｐゴシック" charset="0"/>
              </a:rPr>
              <a:t>Systems fail</a:t>
            </a:r>
            <a:r>
              <a:rPr lang="en-US" dirty="0">
                <a:latin typeface="Arial" charset="0"/>
                <a:ea typeface="ＭＳ Ｐゴシック" charset="0"/>
              </a:rPr>
              <a:t>.  Here’s a reasonable set of assumptions about failure properties for servers/bricks (or disks)</a:t>
            </a:r>
          </a:p>
          <a:p>
            <a:pPr marL="782638" lvl="1"/>
            <a:r>
              <a:rPr lang="en-US" b="1" dirty="0">
                <a:solidFill>
                  <a:srgbClr val="651222"/>
                </a:solidFill>
                <a:latin typeface="Arial" charset="0"/>
                <a:ea typeface="ＭＳ Ｐゴシック" charset="0"/>
              </a:rPr>
              <a:t>Fail-stop</a:t>
            </a:r>
            <a:r>
              <a:rPr lang="en-US" dirty="0">
                <a:latin typeface="Arial" charset="0"/>
                <a:ea typeface="ＭＳ Ｐゴシック" charset="0"/>
              </a:rPr>
              <a:t> or </a:t>
            </a:r>
            <a:r>
              <a:rPr lang="en-US" b="1" dirty="0">
                <a:solidFill>
                  <a:srgbClr val="651222"/>
                </a:solidFill>
                <a:latin typeface="Arial" charset="0"/>
                <a:ea typeface="ＭＳ Ｐゴシック" charset="0"/>
              </a:rPr>
              <a:t>fail-fast </a:t>
            </a:r>
            <a:r>
              <a:rPr lang="en-US" dirty="0">
                <a:latin typeface="Arial" charset="0"/>
                <a:ea typeface="ＭＳ Ｐゴシック" charset="0"/>
              </a:rPr>
              <a:t>fault model</a:t>
            </a:r>
          </a:p>
          <a:p>
            <a:pPr marL="782638" lvl="1"/>
            <a:r>
              <a:rPr lang="en-US" dirty="0">
                <a:latin typeface="Arial" charset="0"/>
                <a:ea typeface="ＭＳ Ｐゴシック" charset="0"/>
              </a:rPr>
              <a:t>Nodes either function correctly or remain silent</a:t>
            </a:r>
          </a:p>
          <a:p>
            <a:pPr marL="782638" lvl="1"/>
            <a:r>
              <a:rPr lang="en-US" dirty="0">
                <a:latin typeface="Arial" charset="0"/>
                <a:ea typeface="ＭＳ Ｐゴシック" charset="0"/>
              </a:rPr>
              <a:t>A failed node may restart, or not</a:t>
            </a:r>
          </a:p>
          <a:p>
            <a:pPr marL="782638" lvl="1"/>
            <a:r>
              <a:rPr lang="en-US" dirty="0">
                <a:latin typeface="Arial" charset="0"/>
                <a:ea typeface="ＭＳ Ｐゴシック" charset="0"/>
              </a:rPr>
              <a:t>A restarted node loses its memory state, and recovers its secondary (disk) state</a:t>
            </a:r>
          </a:p>
          <a:p>
            <a:pPr marL="382588"/>
            <a:r>
              <a:rPr lang="en-US" dirty="0">
                <a:latin typeface="Arial" charset="0"/>
                <a:ea typeface="ＭＳ Ｐゴシック" charset="0"/>
              </a:rPr>
              <a:t>If failures are random/independent, the probability of </a:t>
            </a:r>
            <a:r>
              <a:rPr lang="en-US" b="1" dirty="0">
                <a:latin typeface="Arial" charset="0"/>
                <a:ea typeface="ＭＳ Ｐゴシック" charset="0"/>
              </a:rPr>
              <a:t>some</a:t>
            </a:r>
            <a:r>
              <a:rPr lang="en-US" dirty="0">
                <a:latin typeface="Arial" charset="0"/>
                <a:ea typeface="ＭＳ Ｐゴシック" charset="0"/>
              </a:rPr>
              <a:t> failure is linear with the number of units.</a:t>
            </a:r>
          </a:p>
          <a:p>
            <a:pPr marL="782638" lvl="1"/>
            <a:r>
              <a:rPr lang="en-US" dirty="0">
                <a:latin typeface="Arial" charset="0"/>
                <a:ea typeface="ＭＳ Ｐゴシック" charset="0"/>
              </a:rPr>
              <a:t>Higher scale </a:t>
            </a:r>
            <a:r>
              <a:rPr lang="en-US" dirty="0">
                <a:latin typeface="Arial" charset="0"/>
                <a:ea typeface="ＭＳ Ｐゴシック" charset="0"/>
                <a:sym typeface="Wingdings"/>
              </a:rPr>
              <a:t> less reliable!</a:t>
            </a:r>
            <a:endParaRPr lang="en-US" dirty="0">
              <a:latin typeface="Arial" charset="0"/>
              <a:ea typeface="ＭＳ Ｐゴシック" charset="0"/>
            </a:endParaRPr>
          </a:p>
          <a:p>
            <a:pPr marL="382588"/>
            <a:r>
              <a:rPr lang="en-US" dirty="0">
                <a:latin typeface="Arial" charset="0"/>
                <a:ea typeface="ＭＳ Ｐゴシック" charset="0"/>
              </a:rPr>
              <a:t>If a disk in a striped storage system fails, we lose the entire file!  (It’s no good with all those holes.)</a:t>
            </a:r>
          </a:p>
        </p:txBody>
      </p:sp>
      <p:sp>
        <p:nvSpPr>
          <p:cNvPr id="4" name="Text Box 41"/>
          <p:cNvSpPr txBox="1">
            <a:spLocks noChangeArrowheads="1"/>
          </p:cNvSpPr>
          <p:nvPr/>
        </p:nvSpPr>
        <p:spPr bwMode="auto">
          <a:xfrm>
            <a:off x="7667625" y="76200"/>
            <a:ext cx="1019175"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600" b="1" i="0" u="none" strike="noStrike" kern="1200" cap="none" spc="0" normalizeH="0" baseline="0" noProof="0" dirty="0">
                <a:ln>
                  <a:noFill/>
                </a:ln>
                <a:solidFill>
                  <a:srgbClr val="CC0000"/>
                </a:solidFill>
                <a:effectLst/>
                <a:uLnTx/>
                <a:uFillTx/>
                <a:latin typeface="Arial" charset="0"/>
                <a:ea typeface="ＭＳ Ｐゴシック" charset="0"/>
              </a:rPr>
              <a:t>X</a:t>
            </a:r>
          </a:p>
        </p:txBody>
      </p:sp>
      <p:pic>
        <p:nvPicPr>
          <p:cNvPr id="5" name="Picture 15" descr="no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662238"/>
            <a:ext cx="5429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C:\Documents and Settings\Administrator\Local Settings\Temporary Internet Files\Content.IE5\WH4RMTKL\MCj043481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2362200"/>
            <a:ext cx="685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5" descr="no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667000"/>
            <a:ext cx="5429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565739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458200" cy="6617198"/>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37305A"/>
                </a:solidFill>
                <a:effectLst/>
                <a:uLnTx/>
                <a:uFillTx/>
                <a:latin typeface="Arial" charset="0"/>
                <a:ea typeface="ＭＳ Ｐゴシック" charset="0"/>
              </a:rPr>
              <a:t>What is the probability that a disk fails in an array of N disks at any given time?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Let's make some reasonable assumptions (not always true, but reasonable) about the disks in the array:</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37305A"/>
              </a:solidFill>
              <a:effectLst/>
              <a:uLnTx/>
              <a:uFillTx/>
              <a:latin typeface="Arial" charset="0"/>
              <a:ea typeface="ＭＳ Ｐゴシック" charset="0"/>
            </a:endParaRPr>
          </a:p>
          <a:p>
            <a:pPr marL="285750" marR="0" lvl="0" indent="-285750" algn="l" defTabSz="457200" rtl="0" eaLnBrk="1" fontAlgn="base" latinLnBrk="0" hangingPunct="1">
              <a:lnSpc>
                <a:spcPct val="100000"/>
              </a:lnSpc>
              <a:spcBef>
                <a:spcPct val="0"/>
              </a:spcBef>
              <a:spcAft>
                <a:spcPct val="0"/>
              </a:spcAft>
              <a:buClrTx/>
              <a:buSzTx/>
              <a:buFontTx/>
              <a:buChar char="-"/>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Disk </a:t>
            </a:r>
            <a:r>
              <a:rPr kumimoji="0" lang="en-US" sz="1600" b="1" i="0" u="none" strike="noStrike" kern="1200" cap="none" spc="0" normalizeH="0" baseline="0" noProof="0" dirty="0">
                <a:ln>
                  <a:noFill/>
                </a:ln>
                <a:solidFill>
                  <a:srgbClr val="37305A"/>
                </a:solidFill>
                <a:effectLst/>
                <a:uLnTx/>
                <a:uFillTx/>
                <a:latin typeface="Arial" charset="0"/>
                <a:ea typeface="ＭＳ Ｐゴシック" charset="0"/>
              </a:rPr>
              <a:t>failures are independent</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 disk doesn't "know" what happens to other disks when it "decides" to fail.</a:t>
            </a:r>
          </a:p>
          <a:p>
            <a:pPr marL="285750" marR="0" lvl="0" indent="-285750" algn="l" defTabSz="457200" rtl="0" eaLnBrk="1" fontAlgn="base" latinLnBrk="0" hangingPunct="1">
              <a:lnSpc>
                <a:spcPct val="100000"/>
              </a:lnSpc>
              <a:spcBef>
                <a:spcPct val="0"/>
              </a:spcBef>
              <a:spcAft>
                <a:spcPct val="0"/>
              </a:spcAft>
              <a:buClrTx/>
              <a:buSzTx/>
              <a:buFontTx/>
              <a:buChar char="-"/>
              <a:tabLst/>
              <a:defRPr/>
            </a:pPr>
            <a:endParaRPr kumimoji="0" lang="en-US" sz="1600" b="0" i="0" u="none" strike="noStrike" kern="1200" cap="none" spc="0" normalizeH="0" baseline="0" noProof="0" dirty="0">
              <a:ln>
                <a:noFill/>
              </a:ln>
              <a:solidFill>
                <a:srgbClr val="37305A"/>
              </a:solidFill>
              <a:effectLst/>
              <a:uLnTx/>
              <a:uFillTx/>
              <a:latin typeface="Arial" charset="0"/>
              <a:ea typeface="ＭＳ Ｐゴシック" charset="0"/>
            </a:endParaRPr>
          </a:p>
          <a:p>
            <a:pPr marL="285750" marR="0" lvl="0" indent="-285750" algn="l" defTabSz="457200" rtl="0" eaLnBrk="1" fontAlgn="base" latinLnBrk="0" hangingPunct="1">
              <a:lnSpc>
                <a:spcPct val="100000"/>
              </a:lnSpc>
              <a:spcBef>
                <a:spcPct val="0"/>
              </a:spcBef>
              <a:spcAft>
                <a:spcPct val="0"/>
              </a:spcAft>
              <a:buClrTx/>
              <a:buSzTx/>
              <a:buFontTx/>
              <a:buChar char="-"/>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Disks all have the same probability of failure in any given point in time (or any given interval): no disk is more or less prone to failing to any other.</a:t>
            </a:r>
          </a:p>
          <a:p>
            <a:pPr marL="285750" marR="0" lvl="0" indent="-285750" algn="l" defTabSz="457200" rtl="0" eaLnBrk="1" fontAlgn="base" latinLnBrk="0" hangingPunct="1">
              <a:lnSpc>
                <a:spcPct val="100000"/>
              </a:lnSpc>
              <a:spcBef>
                <a:spcPct val="0"/>
              </a:spcBef>
              <a:spcAft>
                <a:spcPct val="0"/>
              </a:spcAft>
              <a:buClrTx/>
              <a:buSzTx/>
              <a:buFontTx/>
              <a:buChar char="-"/>
              <a:tabLst/>
              <a:defRPr/>
            </a:pPr>
            <a:endParaRPr kumimoji="0" lang="en-US" sz="1600" b="0" i="0" u="none" strike="noStrike" kern="1200" cap="none" spc="0" normalizeH="0" baseline="0" noProof="0" dirty="0">
              <a:ln>
                <a:noFill/>
              </a:ln>
              <a:solidFill>
                <a:srgbClr val="37305A"/>
              </a:solidFill>
              <a:effectLst/>
              <a:uLnTx/>
              <a:uFillTx/>
              <a:latin typeface="Arial" charset="0"/>
              <a:ea typeface="ＭＳ Ｐゴシック" charset="0"/>
            </a:endParaRPr>
          </a:p>
          <a:p>
            <a:pPr marL="285750" marR="0" lvl="0" indent="-285750" algn="l" defTabSz="457200" rtl="0" eaLnBrk="1" fontAlgn="base" latinLnBrk="0" hangingPunct="1">
              <a:lnSpc>
                <a:spcPct val="100000"/>
              </a:lnSpc>
              <a:spcBef>
                <a:spcPct val="0"/>
              </a:spcBef>
              <a:spcAft>
                <a:spcPct val="0"/>
              </a:spcAft>
              <a:buClrTx/>
              <a:buSzTx/>
              <a:buFontTx/>
              <a:buChar char="-"/>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Disk failures are evenly distributed in time: no interval in time is more prone to disk failures than any other interval.</a:t>
            </a:r>
          </a:p>
          <a:p>
            <a:pPr marL="285750" marR="0" lvl="0" indent="-285750" algn="l" defTabSz="457200" rtl="0" eaLnBrk="1" fontAlgn="base" latinLnBrk="0" hangingPunct="1">
              <a:lnSpc>
                <a:spcPct val="100000"/>
              </a:lnSpc>
              <a:spcBef>
                <a:spcPct val="0"/>
              </a:spcBef>
              <a:spcAft>
                <a:spcPct val="0"/>
              </a:spcAft>
              <a:buClrTx/>
              <a:buSzTx/>
              <a:buFontTx/>
              <a:buChar char="-"/>
              <a:tabLst/>
              <a:defRPr/>
            </a:pPr>
            <a:endParaRPr kumimoji="0" lang="en-US" sz="16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So the probability of any given disk failing in any given interval (of some fixed length) is a constant.  Let us call this constant F.</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It is an axiom of elementary probability that: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The probability of either A or B occurring (but not both) is P(A) + P(B) - P(A and B).</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The probability of both A and B occurring is P(A)*P(B).</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Well, if F is a small number (it is), then the probability of two disks failing in the same interval is F-squared, a very small number.  So forget about that.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So the probability that </a:t>
            </a:r>
            <a:r>
              <a:rPr kumimoji="0" lang="en-US" sz="1600" b="1" i="0" u="none" strike="noStrike" kern="1200" cap="none" spc="0" normalizeH="0" baseline="0" noProof="0" dirty="0">
                <a:ln>
                  <a:noFill/>
                </a:ln>
                <a:solidFill>
                  <a:srgbClr val="37305A"/>
                </a:solidFill>
                <a:effectLst/>
                <a:uLnTx/>
                <a:uFillTx/>
                <a:latin typeface="Arial" charset="0"/>
                <a:ea typeface="ＭＳ Ｐゴシック" charset="0"/>
              </a:rPr>
              <a:t>any</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one of N disks fails in some given interval is NF.</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a:t>
            </a:r>
          </a:p>
        </p:txBody>
      </p:sp>
    </p:spTree>
    <p:extLst>
      <p:ext uri="{BB962C8B-B14F-4D97-AF65-F5344CB8AC3E}">
        <p14:creationId xmlns:p14="http://schemas.microsoft.com/office/powerpoint/2010/main" val="265121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5715000" y="76200"/>
            <a:ext cx="3429000" cy="1143000"/>
          </a:xfrm>
        </p:spPr>
        <p:txBody>
          <a:bodyPr/>
          <a:lstStyle/>
          <a:p>
            <a:r>
              <a:rPr lang="en-US" dirty="0">
                <a:latin typeface="+mn-lt"/>
                <a:ea typeface="ＭＳ Ｐゴシック" charset="0"/>
                <a:cs typeface="ＭＳ Ｐゴシック" charset="0"/>
              </a:rPr>
              <a:t>RAID 1</a:t>
            </a:r>
          </a:p>
        </p:txBody>
      </p:sp>
      <p:sp>
        <p:nvSpPr>
          <p:cNvPr id="58371" name="TextBox 5"/>
          <p:cNvSpPr txBox="1">
            <a:spLocks noChangeArrowheads="1"/>
          </p:cNvSpPr>
          <p:nvPr/>
        </p:nvSpPr>
        <p:spPr bwMode="auto">
          <a:xfrm>
            <a:off x="8001000" y="6291263"/>
            <a:ext cx="8651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Fujitsu</a:t>
            </a:r>
          </a:p>
        </p:txBody>
      </p:sp>
      <p:pic>
        <p:nvPicPr>
          <p:cNvPr id="58372" name="Picture 5" descr="glossary-raid-raid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04800"/>
            <a:ext cx="3848100" cy="6230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373" name="Content Placeholder 7"/>
          <p:cNvSpPr txBox="1">
            <a:spLocks/>
          </p:cNvSpPr>
          <p:nvPr/>
        </p:nvSpPr>
        <p:spPr bwMode="auto">
          <a:xfrm>
            <a:off x="4648200" y="1600200"/>
            <a:ext cx="4217988"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3200" b="0" i="0" u="sng" strike="noStrike" kern="1200" cap="none" spc="0" normalizeH="0" baseline="0" noProof="0" dirty="0">
                <a:ln>
                  <a:noFill/>
                </a:ln>
                <a:solidFill>
                  <a:srgbClr val="651222"/>
                </a:solidFill>
                <a:effectLst/>
                <a:uLnTx/>
                <a:uFillTx/>
                <a:latin typeface="+mn-lt"/>
                <a:ea typeface="ＭＳ Ｐゴシック" charset="0"/>
              </a:rPr>
              <a:t>Mirroring</a:t>
            </a:r>
            <a:endParaRPr kumimoji="0" lang="en-US" sz="2800" b="0" i="0" u="sng" strike="noStrike" kern="1200" cap="none" spc="0" normalizeH="0" baseline="0" noProof="0" dirty="0">
              <a:ln>
                <a:noFill/>
              </a:ln>
              <a:solidFill>
                <a:srgbClr val="651222"/>
              </a:solidFill>
              <a:effectLst/>
              <a:uLnTx/>
              <a:uFillTx/>
              <a:latin typeface="+mn-lt"/>
              <a:ea typeface="ＭＳ Ｐゴシック" charset="0"/>
            </a:endParaRP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Sequential throughput?</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Random throughput?</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Random latency?</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Read vs. write?</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3367"/>
                </a:solidFill>
                <a:effectLst/>
                <a:uLnTx/>
                <a:uFillTx/>
                <a:latin typeface="+mn-lt"/>
                <a:ea typeface="ＭＳ Ｐゴシック" charset="0"/>
              </a:rPr>
              <a:t>Cost per GB?</a:t>
            </a:r>
          </a:p>
        </p:txBody>
      </p:sp>
      <p:sp>
        <p:nvSpPr>
          <p:cNvPr id="6" name="Rectangle 5"/>
          <p:cNvSpPr/>
          <p:nvPr/>
        </p:nvSpPr>
        <p:spPr>
          <a:xfrm>
            <a:off x="4724400" y="4953000"/>
            <a:ext cx="2510723" cy="461665"/>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37305A"/>
                </a:solidFill>
                <a:effectLst/>
                <a:uLnTx/>
                <a:uFillTx/>
                <a:latin typeface="Arial" charset="0"/>
                <a:ea typeface="ＭＳ Ｐゴシック" charset="0"/>
              </a:rPr>
              <a:t>Pure replication</a:t>
            </a:r>
          </a:p>
        </p:txBody>
      </p:sp>
    </p:spTree>
    <p:extLst>
      <p:ext uri="{BB962C8B-B14F-4D97-AF65-F5344CB8AC3E}">
        <p14:creationId xmlns:p14="http://schemas.microsoft.com/office/powerpoint/2010/main" val="72687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Box 5"/>
          <p:cNvSpPr txBox="1">
            <a:spLocks noChangeArrowheads="1"/>
          </p:cNvSpPr>
          <p:nvPr/>
        </p:nvSpPr>
        <p:spPr bwMode="auto">
          <a:xfrm>
            <a:off x="8001000" y="6291263"/>
            <a:ext cx="8651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Fujitsu</a:t>
            </a:r>
          </a:p>
        </p:txBody>
      </p:sp>
      <p:sp>
        <p:nvSpPr>
          <p:cNvPr id="52228" name="Content Placeholder 7"/>
          <p:cNvSpPr txBox="1">
            <a:spLocks/>
          </p:cNvSpPr>
          <p:nvPr/>
        </p:nvSpPr>
        <p:spPr bwMode="auto">
          <a:xfrm>
            <a:off x="5181601" y="1905000"/>
            <a:ext cx="38100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000" b="0" i="0" u="none" strike="noStrike" kern="1200" cap="none" spc="0" normalizeH="0" baseline="0" noProof="0" dirty="0">
                <a:ln>
                  <a:noFill/>
                </a:ln>
                <a:solidFill>
                  <a:srgbClr val="003367"/>
                </a:solidFill>
                <a:effectLst/>
                <a:uLnTx/>
                <a:uFillTx/>
                <a:latin typeface="Arial"/>
                <a:ea typeface="ＭＳ Ｐゴシック" charset="0"/>
              </a:rPr>
              <a:t>Market standard</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000" b="1" i="0" u="none" strike="noStrike" kern="1200" cap="none" spc="0" normalizeH="0" baseline="0" noProof="0" dirty="0">
                <a:ln>
                  <a:noFill/>
                </a:ln>
                <a:solidFill>
                  <a:srgbClr val="800000"/>
                </a:solidFill>
                <a:effectLst/>
                <a:uLnTx/>
                <a:uFillTx/>
                <a:latin typeface="Arial"/>
                <a:ea typeface="ＭＳ Ｐゴシック" charset="0"/>
              </a:rPr>
              <a:t>Striping</a:t>
            </a:r>
            <a:r>
              <a:rPr kumimoji="0" lang="en-US" sz="2000" b="0" i="0" u="none" strike="noStrike" kern="1200" cap="none" spc="0" normalizeH="0" baseline="0" noProof="0" dirty="0">
                <a:ln>
                  <a:noFill/>
                </a:ln>
                <a:solidFill>
                  <a:srgbClr val="003367"/>
                </a:solidFill>
                <a:effectLst/>
                <a:uLnTx/>
                <a:uFillTx/>
                <a:latin typeface="Arial"/>
                <a:ea typeface="ＭＳ Ｐゴシック" charset="0"/>
              </a:rPr>
              <a:t> for high throughput for pipelined/batched reads.</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000" b="0" i="0" u="none" strike="noStrike" kern="1200" cap="none" spc="0" normalizeH="0" baseline="0" noProof="0" dirty="0">
                <a:ln>
                  <a:noFill/>
                </a:ln>
                <a:solidFill>
                  <a:srgbClr val="003367"/>
                </a:solidFill>
                <a:effectLst/>
                <a:uLnTx/>
                <a:uFillTx/>
                <a:latin typeface="Arial"/>
                <a:ea typeface="ＭＳ Ｐゴシック" charset="0"/>
              </a:rPr>
              <a:t>Data redundancy: </a:t>
            </a:r>
            <a:r>
              <a:rPr kumimoji="0" lang="en-US" sz="2000" b="1" i="0" u="none" strike="noStrike" kern="1200" cap="none" spc="0" normalizeH="0" baseline="0" noProof="0" dirty="0">
                <a:ln>
                  <a:noFill/>
                </a:ln>
                <a:solidFill>
                  <a:srgbClr val="800000"/>
                </a:solidFill>
                <a:effectLst/>
                <a:uLnTx/>
                <a:uFillTx/>
                <a:latin typeface="Arial"/>
                <a:ea typeface="ＭＳ Ｐゴシック" charset="0"/>
              </a:rPr>
              <a:t>parity</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000" b="0" i="0" u="none" strike="noStrike" kern="1200" cap="none" spc="0" normalizeH="0" baseline="0" noProof="0" dirty="0">
                <a:ln>
                  <a:noFill/>
                </a:ln>
                <a:solidFill>
                  <a:srgbClr val="003367"/>
                </a:solidFill>
                <a:effectLst/>
                <a:uLnTx/>
                <a:uFillTx/>
                <a:latin typeface="Arial"/>
                <a:ea typeface="ＭＳ Ｐゴシック" charset="0"/>
              </a:rPr>
              <a:t>Parity enables recovery from </a:t>
            </a:r>
            <a:r>
              <a:rPr kumimoji="0" lang="en-US" sz="2000" b="1" i="0" u="none" strike="noStrike" kern="1200" cap="none" spc="0" normalizeH="0" baseline="0" noProof="0" dirty="0">
                <a:ln>
                  <a:noFill/>
                </a:ln>
                <a:solidFill>
                  <a:srgbClr val="003367"/>
                </a:solidFill>
                <a:effectLst/>
                <a:uLnTx/>
                <a:uFillTx/>
                <a:latin typeface="Arial"/>
                <a:ea typeface="ＭＳ Ｐゴシック" charset="0"/>
              </a:rPr>
              <a:t>one </a:t>
            </a:r>
            <a:r>
              <a:rPr kumimoji="0" lang="en-US" sz="2000" b="0" i="0" u="none" strike="noStrike" kern="1200" cap="none" spc="0" normalizeH="0" baseline="0" noProof="0" dirty="0">
                <a:ln>
                  <a:noFill/>
                </a:ln>
                <a:solidFill>
                  <a:srgbClr val="003367"/>
                </a:solidFill>
                <a:effectLst/>
                <a:uLnTx/>
                <a:uFillTx/>
                <a:latin typeface="Arial"/>
                <a:ea typeface="ＭＳ Ｐゴシック" charset="0"/>
              </a:rPr>
              <a:t>disk failure.</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000" b="0" i="0" u="none" strike="noStrike" kern="1200" cap="none" spc="0" normalizeH="0" baseline="0" noProof="0" dirty="0">
                <a:ln>
                  <a:noFill/>
                </a:ln>
                <a:solidFill>
                  <a:srgbClr val="003367"/>
                </a:solidFill>
                <a:effectLst/>
                <a:uLnTx/>
                <a:uFillTx/>
                <a:latin typeface="Arial"/>
                <a:ea typeface="ＭＳ Ｐゴシック" charset="0"/>
              </a:rPr>
              <a:t>Cheaper than mirroring</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000" b="0" i="0" u="none" strike="noStrike" kern="1200" cap="none" spc="0" normalizeH="0" baseline="0" noProof="0" dirty="0">
                <a:ln>
                  <a:noFill/>
                </a:ln>
                <a:solidFill>
                  <a:srgbClr val="003367"/>
                </a:solidFill>
                <a:effectLst/>
                <a:uLnTx/>
                <a:uFillTx/>
                <a:latin typeface="Arial"/>
                <a:ea typeface="ＭＳ Ｐゴシック" charset="0"/>
              </a:rPr>
              <a:t>Random block write must also update parity for stripe </a:t>
            </a:r>
          </a:p>
          <a:p>
            <a:pPr marL="342900" marR="0" lvl="0" indent="-342900" algn="l" defTabSz="457200" rtl="0" eaLnBrk="0" fontAlgn="base" latinLnBrk="0" hangingPunct="0">
              <a:lnSpc>
                <a:spcPct val="100000"/>
              </a:lnSpc>
              <a:spcBef>
                <a:spcPct val="20000"/>
              </a:spcBef>
              <a:spcAft>
                <a:spcPct val="0"/>
              </a:spcAft>
              <a:buClrTx/>
              <a:buSzTx/>
              <a:buFontTx/>
              <a:buChar char="•"/>
              <a:tabLst/>
              <a:defRPr/>
            </a:pPr>
            <a:r>
              <a:rPr kumimoji="0" lang="en-US" sz="2000" b="0" i="0" u="none" strike="noStrike" kern="1200" cap="none" spc="0" normalizeH="0" baseline="0" noProof="0" dirty="0">
                <a:ln>
                  <a:noFill/>
                </a:ln>
                <a:solidFill>
                  <a:srgbClr val="003367"/>
                </a:solidFill>
                <a:effectLst/>
                <a:uLnTx/>
                <a:uFillTx/>
                <a:latin typeface="Arial"/>
                <a:ea typeface="ＭＳ Ｐゴシック" charset="0"/>
              </a:rPr>
              <a:t>Distributes parity: no</a:t>
            </a:r>
            <a:r>
              <a:rPr kumimoji="0" lang="ja-JP" altLang="en-US" sz="2000" b="0" i="0" u="none" strike="noStrike" kern="1200" cap="none" spc="0" normalizeH="0" baseline="0" noProof="0" dirty="0">
                <a:ln>
                  <a:noFill/>
                </a:ln>
                <a:solidFill>
                  <a:srgbClr val="003367"/>
                </a:solidFill>
                <a:effectLst/>
                <a:uLnTx/>
                <a:uFillTx/>
                <a:latin typeface="Arial"/>
                <a:ea typeface="ＭＳ Ｐゴシック" charset="0"/>
              </a:rPr>
              <a:t>“</a:t>
            </a:r>
            <a:r>
              <a:rPr kumimoji="0" lang="en-US" sz="2000" b="0" i="0" u="none" strike="noStrike" kern="1200" cap="none" spc="0" normalizeH="0" baseline="0" noProof="0" dirty="0">
                <a:ln>
                  <a:noFill/>
                </a:ln>
                <a:solidFill>
                  <a:srgbClr val="003367"/>
                </a:solidFill>
                <a:effectLst/>
                <a:uLnTx/>
                <a:uFillTx/>
                <a:latin typeface="Arial"/>
                <a:ea typeface="ＭＳ Ｐゴシック" charset="0"/>
              </a:rPr>
              <a:t>hot spot</a:t>
            </a:r>
            <a:r>
              <a:rPr kumimoji="0" lang="ja-JP" altLang="en-US" sz="2000" b="0" i="0" u="none" strike="noStrike" kern="1200" cap="none" spc="0" normalizeH="0" baseline="0" noProof="0" dirty="0">
                <a:ln>
                  <a:noFill/>
                </a:ln>
                <a:solidFill>
                  <a:srgbClr val="003367"/>
                </a:solidFill>
                <a:effectLst/>
                <a:uLnTx/>
                <a:uFillTx/>
                <a:latin typeface="Arial"/>
                <a:ea typeface="ＭＳ Ｐゴシック" charset="0"/>
              </a:rPr>
              <a:t>”</a:t>
            </a:r>
            <a:r>
              <a:rPr kumimoji="0" lang="en-US" sz="2000" b="0" i="0" u="none" strike="noStrike" kern="1200" cap="none" spc="0" normalizeH="0" baseline="0" noProof="0" dirty="0">
                <a:ln>
                  <a:noFill/>
                </a:ln>
                <a:solidFill>
                  <a:srgbClr val="003367"/>
                </a:solidFill>
                <a:effectLst/>
                <a:uLnTx/>
                <a:uFillTx/>
                <a:latin typeface="Arial"/>
                <a:ea typeface="ＭＳ Ｐゴシック" charset="0"/>
              </a:rPr>
              <a:t> for random writes</a:t>
            </a:r>
          </a:p>
        </p:txBody>
      </p:sp>
      <p:pic>
        <p:nvPicPr>
          <p:cNvPr id="52229" name="Picture 6" descr="glossary-raid-raid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4976813" cy="5834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26" name="Title 1"/>
          <p:cNvSpPr>
            <a:spLocks noGrp="1"/>
          </p:cNvSpPr>
          <p:nvPr>
            <p:ph type="title"/>
          </p:nvPr>
        </p:nvSpPr>
        <p:spPr>
          <a:xfrm>
            <a:off x="4851400" y="228600"/>
            <a:ext cx="4267200" cy="1143000"/>
          </a:xfrm>
        </p:spPr>
        <p:txBody>
          <a:bodyPr/>
          <a:lstStyle/>
          <a:p>
            <a:r>
              <a:rPr lang="en-US" dirty="0">
                <a:latin typeface="+mn-lt"/>
                <a:ea typeface="ＭＳ Ｐゴシック" charset="0"/>
                <a:cs typeface="ＭＳ Ｐゴシック" charset="0"/>
              </a:rPr>
              <a:t>Building a better disk: RAID 5</a:t>
            </a:r>
          </a:p>
        </p:txBody>
      </p:sp>
    </p:spTree>
    <p:extLst>
      <p:ext uri="{BB962C8B-B14F-4D97-AF65-F5344CB8AC3E}">
        <p14:creationId xmlns:p14="http://schemas.microsoft.com/office/powerpoint/2010/main" val="2478898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Parity</a:t>
            </a:r>
          </a:p>
        </p:txBody>
      </p:sp>
      <p:pic>
        <p:nvPicPr>
          <p:cNvPr id="3" name="Picture 2"/>
          <p:cNvPicPr>
            <a:picLocks noChangeAspect="1"/>
          </p:cNvPicPr>
          <p:nvPr/>
        </p:nvPicPr>
        <p:blipFill>
          <a:blip r:embed="rId2"/>
          <a:stretch>
            <a:fillRect/>
          </a:stretch>
        </p:blipFill>
        <p:spPr>
          <a:xfrm>
            <a:off x="762000" y="1600200"/>
            <a:ext cx="7661737" cy="3263900"/>
          </a:xfrm>
          <a:prstGeom prst="rect">
            <a:avLst/>
          </a:prstGeom>
        </p:spPr>
      </p:pic>
      <p:sp>
        <p:nvSpPr>
          <p:cNvPr id="4" name="Text Box 57"/>
          <p:cNvSpPr txBox="1">
            <a:spLocks noChangeArrowheads="1"/>
          </p:cNvSpPr>
          <p:nvPr/>
        </p:nvSpPr>
        <p:spPr bwMode="auto">
          <a:xfrm>
            <a:off x="914400" y="5181600"/>
            <a:ext cx="73152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cs typeface="Arial" charset="0"/>
              </a:rPr>
              <a:t>A parity bit (or parity block) is redundant information stored with a string of data bits (or a stripe of data blocks).   Parity costs less than full replication (e.g., mirroring), but allows us to reconstruct the data string/stripe if any single bit/block is lost.   </a:t>
            </a:r>
          </a:p>
        </p:txBody>
      </p:sp>
    </p:spTree>
    <p:extLst>
      <p:ext uri="{BB962C8B-B14F-4D97-AF65-F5344CB8AC3E}">
        <p14:creationId xmlns:p14="http://schemas.microsoft.com/office/powerpoint/2010/main" val="276214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852827D3-2BFB-D443-BA04-029023775E10}"/>
              </a:ext>
            </a:extLst>
          </p:cNvPr>
          <p:cNvSpPr>
            <a:spLocks noGrp="1"/>
          </p:cNvSpPr>
          <p:nvPr>
            <p:ph type="title"/>
          </p:nvPr>
        </p:nvSpPr>
        <p:spPr/>
        <p:txBody>
          <a:bodyPr/>
          <a:lstStyle/>
          <a:p>
            <a:r>
              <a:rPr lang="en-US" altLang="en-US" dirty="0">
                <a:ea typeface="ＭＳ Ｐゴシック" panose="020B0600070205080204" pitchFamily="34" charset="-128"/>
              </a:rPr>
              <a:t>Parity example: XOR</a:t>
            </a:r>
          </a:p>
        </p:txBody>
      </p:sp>
      <p:sp>
        <p:nvSpPr>
          <p:cNvPr id="59395" name="Content Placeholder 4">
            <a:extLst>
              <a:ext uri="{FF2B5EF4-FFF2-40B4-BE49-F238E27FC236}">
                <a16:creationId xmlns:a16="http://schemas.microsoft.com/office/drawing/2014/main" id="{CF1AEDFE-9B1C-F84C-80A2-7975FCCC688B}"/>
              </a:ext>
            </a:extLst>
          </p:cNvPr>
          <p:cNvSpPr>
            <a:spLocks noGrp="1"/>
          </p:cNvSpPr>
          <p:nvPr>
            <p:ph sz="half" idx="1"/>
          </p:nvPr>
        </p:nvSpPr>
        <p:spPr>
          <a:xfrm>
            <a:off x="457200" y="1600200"/>
            <a:ext cx="5486400" cy="4525963"/>
          </a:xfrm>
        </p:spPr>
        <p:txBody>
          <a:bodyPr/>
          <a:lstStyle/>
          <a:p>
            <a:r>
              <a:rPr lang="en-US" altLang="en-US" sz="2400">
                <a:ea typeface="ＭＳ Ｐゴシック" panose="020B0600070205080204" pitchFamily="34" charset="-128"/>
              </a:rPr>
              <a:t>Bitwise exclusive or: xor</a:t>
            </a:r>
          </a:p>
          <a:p>
            <a:r>
              <a:rPr lang="en-US" altLang="en-US" sz="2400">
                <a:ea typeface="ＭＳ Ｐゴシック" panose="020B0600070205080204" pitchFamily="34" charset="-128"/>
              </a:rPr>
              <a:t>“One or the other but not both”</a:t>
            </a:r>
          </a:p>
          <a:p>
            <a:r>
              <a:rPr lang="en-US" altLang="en-US" sz="2400">
                <a:ea typeface="ＭＳ Ｐゴシック" panose="020B0600070205080204" pitchFamily="34" charset="-128"/>
              </a:rPr>
              <a:t>Bit sum, with no carry</a:t>
            </a:r>
          </a:p>
          <a:p>
            <a:pPr lvl="1"/>
            <a:r>
              <a:rPr lang="en-US" altLang="en-US" sz="2000">
                <a:ea typeface="ＭＳ Ｐゴシック" panose="020B0600070205080204" pitchFamily="34" charset="-128"/>
              </a:rPr>
              <a:t>Commutative, associative</a:t>
            </a:r>
          </a:p>
          <a:p>
            <a:r>
              <a:rPr lang="en-US" altLang="en-US" sz="2400">
                <a:ea typeface="ＭＳ Ｐゴシック" panose="020B0600070205080204" pitchFamily="34" charset="-128"/>
              </a:rPr>
              <a:t>Sum up the 1s, and add another if needed to make the sum even.</a:t>
            </a:r>
          </a:p>
          <a:p>
            <a:pPr lvl="1"/>
            <a:r>
              <a:rPr lang="en-US" altLang="en-US" sz="2000">
                <a:ea typeface="ＭＳ Ｐゴシック" panose="020B0600070205080204" pitchFamily="34" charset="-128"/>
              </a:rPr>
              <a:t>“Even parity”</a:t>
            </a:r>
          </a:p>
          <a:p>
            <a:r>
              <a:rPr lang="en-US" altLang="en-US" sz="2400">
                <a:ea typeface="ＭＳ Ｐゴシック" panose="020B0600070205080204" pitchFamily="34" charset="-128"/>
              </a:rPr>
              <a:t>If any bit is lost, xor of the surviving bits gets it back.</a:t>
            </a:r>
          </a:p>
          <a:p>
            <a:r>
              <a:rPr lang="en-US" altLang="en-US" sz="2400">
                <a:ea typeface="ＭＳ Ｐゴシック" panose="020B0600070205080204" pitchFamily="34" charset="-128"/>
              </a:rPr>
              <a:t>If any bit flips, the parity flips.</a:t>
            </a:r>
          </a:p>
          <a:p>
            <a:r>
              <a:rPr lang="en-US" altLang="en-US" sz="2400">
                <a:ea typeface="ＭＳ Ｐゴシック" panose="020B0600070205080204" pitchFamily="34" charset="-128"/>
              </a:rPr>
              <a:t>What if two bits flip or are lost?</a:t>
            </a:r>
          </a:p>
        </p:txBody>
      </p:sp>
      <p:pic>
        <p:nvPicPr>
          <p:cNvPr id="59396" name="Picture 2">
            <a:extLst>
              <a:ext uri="{FF2B5EF4-FFF2-40B4-BE49-F238E27FC236}">
                <a16:creationId xmlns:a16="http://schemas.microsoft.com/office/drawing/2014/main" id="{EF18EC35-E60B-894D-85C7-DC396BC62F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741863"/>
            <a:ext cx="1905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3" descr="xor.tiff">
            <a:extLst>
              <a:ext uri="{FF2B5EF4-FFF2-40B4-BE49-F238E27FC236}">
                <a16:creationId xmlns:a16="http://schemas.microsoft.com/office/drawing/2014/main" id="{652495A4-1D1F-0849-A8D7-39FAFBD046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4900" y="1790700"/>
            <a:ext cx="23495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64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l"/>
            <a:r>
              <a:rPr lang="en-US" sz="3600" dirty="0"/>
              <a:t>Example: striping in </a:t>
            </a:r>
            <a:r>
              <a:rPr lang="en-US" sz="3600" dirty="0" err="1"/>
              <a:t>Lustre</a:t>
            </a:r>
            <a:r>
              <a:rPr lang="en-US" sz="3600" dirty="0"/>
              <a:t>, a Parallel FS</a:t>
            </a:r>
          </a:p>
        </p:txBody>
      </p:sp>
      <p:grpSp>
        <p:nvGrpSpPr>
          <p:cNvPr id="9" name="Group 8"/>
          <p:cNvGrpSpPr/>
          <p:nvPr/>
        </p:nvGrpSpPr>
        <p:grpSpPr>
          <a:xfrm>
            <a:off x="304799" y="1600200"/>
            <a:ext cx="7543801" cy="4876800"/>
            <a:chOff x="457200" y="838199"/>
            <a:chExt cx="7391399" cy="5867401"/>
          </a:xfrm>
          <a:effectLst/>
        </p:grpSpPr>
        <p:sp>
          <p:nvSpPr>
            <p:cNvPr id="10" name="Rectangle 9"/>
            <p:cNvSpPr/>
            <p:nvPr/>
          </p:nvSpPr>
          <p:spPr>
            <a:xfrm>
              <a:off x="457200" y="1705035"/>
              <a:ext cx="1600199" cy="457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mn-ea"/>
                  <a:cs typeface="Aharoni" pitchFamily="2" charset="-79"/>
                </a:rPr>
                <a:t>A file</a:t>
              </a:r>
            </a:p>
          </p:txBody>
        </p:sp>
        <p:sp>
          <p:nvSpPr>
            <p:cNvPr id="11" name="Rectangle 10"/>
            <p:cNvSpPr/>
            <p:nvPr/>
          </p:nvSpPr>
          <p:spPr>
            <a:xfrm>
              <a:off x="1857374" y="838200"/>
              <a:ext cx="2209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mn-ea"/>
                  <a:cs typeface="Aharoni" pitchFamily="2" charset="-79"/>
                </a:rPr>
                <a:t>The 1</a:t>
              </a:r>
              <a:r>
                <a:rPr kumimoji="0" lang="en-US" sz="2000" b="0" i="0" u="none" strike="noStrike" kern="1200" cap="none" spc="0" normalizeH="0" baseline="30000" noProof="0" dirty="0">
                  <a:ln>
                    <a:noFill/>
                  </a:ln>
                  <a:solidFill>
                    <a:prstClr val="black"/>
                  </a:solidFill>
                  <a:effectLst/>
                  <a:uLnTx/>
                  <a:uFillTx/>
                  <a:latin typeface="Aharoni" pitchFamily="2" charset="-79"/>
                  <a:ea typeface="+mn-ea"/>
                  <a:cs typeface="Aharoni" pitchFamily="2" charset="-79"/>
                </a:rPr>
                <a:t>st</a:t>
              </a:r>
              <a:r>
                <a:rPr kumimoji="0" lang="en-US" sz="2000" b="0" i="0" u="none" strike="noStrike" kern="1200" cap="none" spc="0" normalizeH="0" baseline="0" noProof="0" dirty="0">
                  <a:ln>
                    <a:noFill/>
                  </a:ln>
                  <a:solidFill>
                    <a:prstClr val="black"/>
                  </a:solidFill>
                  <a:effectLst/>
                  <a:uLnTx/>
                  <a:uFillTx/>
                  <a:latin typeface="Aharoni" pitchFamily="2" charset="-79"/>
                  <a:ea typeface="+mn-ea"/>
                  <a:cs typeface="Aharoni" pitchFamily="2" charset="-79"/>
                </a:rPr>
                <a:t> stripe</a:t>
              </a:r>
            </a:p>
          </p:txBody>
        </p:sp>
        <p:grpSp>
          <p:nvGrpSpPr>
            <p:cNvPr id="12" name="Group 11"/>
            <p:cNvGrpSpPr/>
            <p:nvPr/>
          </p:nvGrpSpPr>
          <p:grpSpPr>
            <a:xfrm>
              <a:off x="1795638" y="5305804"/>
              <a:ext cx="1101584" cy="1399796"/>
              <a:chOff x="1948038" y="5296279"/>
              <a:chExt cx="1101584" cy="1399796"/>
            </a:xfrm>
            <a:effectLst>
              <a:outerShdw blurRad="50800" dist="38100" dir="2700000" algn="tl" rotWithShape="0">
                <a:prstClr val="black">
                  <a:alpha val="40000"/>
                </a:prstClr>
              </a:outerShdw>
            </a:effectLst>
          </p:grpSpPr>
          <p:sp>
            <p:nvSpPr>
              <p:cNvPr id="114" name="Rectangle 113"/>
              <p:cNvSpPr/>
              <p:nvPr/>
            </p:nvSpPr>
            <p:spPr>
              <a:xfrm>
                <a:off x="1948038" y="6295965"/>
                <a:ext cx="1101584" cy="400110"/>
              </a:xfrm>
              <a:prstGeom prst="rect">
                <a:avLst/>
              </a:prstGeom>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Target</a:t>
                </a:r>
                <a:r>
                  <a:rPr kumimoji="0" lang="en-US" sz="2000" b="0"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23</a:t>
                </a:r>
                <a:endPar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nvGrpSpPr>
              <p:cNvPr id="115" name="Group 168"/>
              <p:cNvGrpSpPr/>
              <p:nvPr/>
            </p:nvGrpSpPr>
            <p:grpSpPr>
              <a:xfrm>
                <a:off x="2027946" y="5296279"/>
                <a:ext cx="833658" cy="904875"/>
                <a:chOff x="1423768" y="5105400"/>
                <a:chExt cx="595532" cy="904875"/>
              </a:xfrm>
            </p:grpSpPr>
            <p:sp>
              <p:nvSpPr>
                <p:cNvPr id="116" name="Can 4"/>
                <p:cNvSpPr/>
                <p:nvPr/>
              </p:nvSpPr>
              <p:spPr>
                <a:xfrm>
                  <a:off x="1423768" y="5453282"/>
                  <a:ext cx="595532" cy="556993"/>
                </a:xfrm>
                <a:prstGeom prst="can">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117" name="Down Arrow 116"/>
                <p:cNvSpPr/>
                <p:nvPr/>
              </p:nvSpPr>
              <p:spPr>
                <a:xfrm>
                  <a:off x="1600200" y="5105400"/>
                  <a:ext cx="237811" cy="304800"/>
                </a:xfrm>
                <a:prstGeom prst="downArrow">
                  <a:avLst/>
                </a:prstGeom>
                <a:noFill/>
                <a:ln w="2540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grpSp>
        </p:grpSp>
        <p:grpSp>
          <p:nvGrpSpPr>
            <p:cNvPr id="13" name="Group 210"/>
            <p:cNvGrpSpPr/>
            <p:nvPr/>
          </p:nvGrpSpPr>
          <p:grpSpPr>
            <a:xfrm>
              <a:off x="1752599" y="1447860"/>
              <a:ext cx="6096000" cy="990600"/>
              <a:chOff x="1538068" y="1790760"/>
              <a:chExt cx="6096000" cy="990600"/>
            </a:xfrm>
          </p:grpSpPr>
          <p:sp>
            <p:nvSpPr>
              <p:cNvPr id="100" name="Horizontal Scroll 99"/>
              <p:cNvSpPr/>
              <p:nvPr/>
            </p:nvSpPr>
            <p:spPr>
              <a:xfrm>
                <a:off x="1538068" y="1790760"/>
                <a:ext cx="6096000" cy="990600"/>
              </a:xfrm>
              <a:prstGeom prst="horizontalScroll">
                <a:avLst/>
              </a:prstGeom>
              <a:solidFill>
                <a:schemeClr val="bg1">
                  <a:lumMod val="65000"/>
                </a:schemeClr>
              </a:solidFill>
              <a:ln w="63500">
                <a:solidFill>
                  <a:srgbClr val="7896F4">
                    <a:alpha val="34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grpSp>
            <p:nvGrpSpPr>
              <p:cNvPr id="101" name="Group 54"/>
              <p:cNvGrpSpPr/>
              <p:nvPr/>
            </p:nvGrpSpPr>
            <p:grpSpPr>
              <a:xfrm>
                <a:off x="1676400" y="1981200"/>
                <a:ext cx="2590800" cy="685800"/>
                <a:chOff x="381000" y="1981200"/>
                <a:chExt cx="1905000" cy="685800"/>
              </a:xfrm>
            </p:grpSpPr>
            <p:sp>
              <p:nvSpPr>
                <p:cNvPr id="109" name="Rectangle 108"/>
                <p:cNvSpPr/>
                <p:nvPr/>
              </p:nvSpPr>
              <p:spPr>
                <a:xfrm>
                  <a:off x="381000" y="1981200"/>
                  <a:ext cx="381000" cy="6858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a:ea typeface="+mn-ea"/>
                    <a:cs typeface="+mn-cs"/>
                  </a:endParaRPr>
                </a:p>
              </p:txBody>
            </p:sp>
            <p:sp>
              <p:nvSpPr>
                <p:cNvPr id="110" name="Rectangle 33"/>
                <p:cNvSpPr/>
                <p:nvPr/>
              </p:nvSpPr>
              <p:spPr>
                <a:xfrm>
                  <a:off x="762000" y="1981200"/>
                  <a:ext cx="381000" cy="6858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111" name="Rectangle 34"/>
                <p:cNvSpPr/>
                <p:nvPr/>
              </p:nvSpPr>
              <p:spPr>
                <a:xfrm>
                  <a:off x="1143000" y="1981200"/>
                  <a:ext cx="381000" cy="6858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112" name="Rectangle 35"/>
                <p:cNvSpPr/>
                <p:nvPr/>
              </p:nvSpPr>
              <p:spPr>
                <a:xfrm>
                  <a:off x="1524000" y="1981200"/>
                  <a:ext cx="381000" cy="6858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113" name="Rectangle 36"/>
                <p:cNvSpPr/>
                <p:nvPr/>
              </p:nvSpPr>
              <p:spPr>
                <a:xfrm>
                  <a:off x="1905000" y="1981200"/>
                  <a:ext cx="381000" cy="6858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grpSp>
          <p:sp>
            <p:nvSpPr>
              <p:cNvPr id="102" name="Right Arrow 101"/>
              <p:cNvSpPr/>
              <p:nvPr/>
            </p:nvSpPr>
            <p:spPr>
              <a:xfrm>
                <a:off x="6872068" y="2195732"/>
                <a:ext cx="762000" cy="290732"/>
              </a:xfrm>
              <a:prstGeom prst="rightArrow">
                <a:avLst/>
              </a:prstGeom>
              <a:solidFill>
                <a:schemeClr val="bg1">
                  <a:lumMod val="6500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grpSp>
            <p:nvGrpSpPr>
              <p:cNvPr id="103" name="Group 174"/>
              <p:cNvGrpSpPr/>
              <p:nvPr/>
            </p:nvGrpSpPr>
            <p:grpSpPr>
              <a:xfrm>
                <a:off x="4267200" y="1981200"/>
                <a:ext cx="2590800" cy="685800"/>
                <a:chOff x="381000" y="1981200"/>
                <a:chExt cx="1905000" cy="685800"/>
              </a:xfrm>
            </p:grpSpPr>
            <p:sp>
              <p:nvSpPr>
                <p:cNvPr id="104" name="Rectangle 103"/>
                <p:cNvSpPr/>
                <p:nvPr/>
              </p:nvSpPr>
              <p:spPr>
                <a:xfrm>
                  <a:off x="381000" y="1981200"/>
                  <a:ext cx="381000" cy="6858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105" name="Rectangle 104"/>
                <p:cNvSpPr/>
                <p:nvPr/>
              </p:nvSpPr>
              <p:spPr>
                <a:xfrm>
                  <a:off x="762000" y="1981200"/>
                  <a:ext cx="381000" cy="6858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106" name="Rectangle 105"/>
                <p:cNvSpPr/>
                <p:nvPr/>
              </p:nvSpPr>
              <p:spPr>
                <a:xfrm>
                  <a:off x="1143000" y="1981200"/>
                  <a:ext cx="381000" cy="6858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107" name="Rectangle 106"/>
                <p:cNvSpPr/>
                <p:nvPr/>
              </p:nvSpPr>
              <p:spPr>
                <a:xfrm>
                  <a:off x="1524000" y="1981200"/>
                  <a:ext cx="381000" cy="6858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108" name="Rectangle 107"/>
                <p:cNvSpPr/>
                <p:nvPr/>
              </p:nvSpPr>
              <p:spPr>
                <a:xfrm>
                  <a:off x="1905000" y="1981200"/>
                  <a:ext cx="381000" cy="685800"/>
                </a:xfrm>
                <a:prstGeom prst="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grpSp>
        </p:grpSp>
        <p:sp>
          <p:nvSpPr>
            <p:cNvPr id="14" name="Rectangle 13"/>
            <p:cNvSpPr/>
            <p:nvPr/>
          </p:nvSpPr>
          <p:spPr>
            <a:xfrm>
              <a:off x="1866899" y="1738610"/>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0</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15" name="Left Brace 14"/>
            <p:cNvSpPr/>
            <p:nvPr/>
          </p:nvSpPr>
          <p:spPr>
            <a:xfrm rot="5400000">
              <a:off x="2700336" y="385762"/>
              <a:ext cx="457200" cy="2066926"/>
            </a:xfrm>
            <a:prstGeom prst="leftBrace">
              <a:avLst>
                <a:gd name="adj1" fmla="val 140684"/>
                <a:gd name="adj2" fmla="val 49653"/>
              </a:avLst>
            </a:prstGeom>
            <a:noFill/>
            <a:ln w="38100">
              <a:solidFill>
                <a:schemeClr val="tx1">
                  <a:lumMod val="95000"/>
                  <a:lumOff val="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Candara"/>
                <a:ea typeface="+mn-ea"/>
                <a:cs typeface="+mn-cs"/>
              </a:endParaRPr>
            </a:p>
          </p:txBody>
        </p:sp>
        <p:sp>
          <p:nvSpPr>
            <p:cNvPr id="16" name="Right Brace 15"/>
            <p:cNvSpPr/>
            <p:nvPr/>
          </p:nvSpPr>
          <p:spPr>
            <a:xfrm rot="5400000" flipH="1">
              <a:off x="6743699" y="1295400"/>
              <a:ext cx="152400" cy="457200"/>
            </a:xfrm>
            <a:prstGeom prst="rightBrace">
              <a:avLst>
                <a:gd name="adj1" fmla="val 0"/>
                <a:gd name="adj2" fmla="val 45833"/>
              </a:avLst>
            </a:prstGeom>
            <a:ln w="38100">
              <a:solidFill>
                <a:srgbClr val="091D14"/>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ndara"/>
                <a:ea typeface="+mn-ea"/>
                <a:cs typeface="+mn-cs"/>
              </a:endParaRPr>
            </a:p>
          </p:txBody>
        </p:sp>
        <p:sp>
          <p:nvSpPr>
            <p:cNvPr id="17" name="Rectangle 16"/>
            <p:cNvSpPr/>
            <p:nvPr/>
          </p:nvSpPr>
          <p:spPr>
            <a:xfrm>
              <a:off x="5791200" y="838199"/>
              <a:ext cx="205739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mn-ea"/>
                  <a:cs typeface="Aharoni" pitchFamily="2" charset="-79"/>
                </a:rPr>
                <a:t>“chunk”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mn-ea"/>
                  <a:cs typeface="Aharoni" pitchFamily="2" charset="-79"/>
                </a:rPr>
                <a:t>or block</a:t>
              </a:r>
            </a:p>
          </p:txBody>
        </p:sp>
        <p:sp>
          <p:nvSpPr>
            <p:cNvPr id="18" name="Rectangle 17"/>
            <p:cNvSpPr/>
            <p:nvPr/>
          </p:nvSpPr>
          <p:spPr>
            <a:xfrm>
              <a:off x="2362199" y="1733550"/>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1</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19" name="Rectangle 18"/>
            <p:cNvSpPr/>
            <p:nvPr/>
          </p:nvSpPr>
          <p:spPr>
            <a:xfrm>
              <a:off x="2933699" y="1733550"/>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2</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20" name="Rectangle 19"/>
            <p:cNvSpPr/>
            <p:nvPr/>
          </p:nvSpPr>
          <p:spPr>
            <a:xfrm>
              <a:off x="3428999" y="1733550"/>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3</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21" name="Rectangle 20"/>
            <p:cNvSpPr/>
            <p:nvPr/>
          </p:nvSpPr>
          <p:spPr>
            <a:xfrm>
              <a:off x="3962399" y="1724025"/>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4</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22" name="Rectangle 21"/>
            <p:cNvSpPr/>
            <p:nvPr/>
          </p:nvSpPr>
          <p:spPr>
            <a:xfrm>
              <a:off x="4495799" y="1724025"/>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5</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23" name="Rectangle 22"/>
            <p:cNvSpPr/>
            <p:nvPr/>
          </p:nvSpPr>
          <p:spPr>
            <a:xfrm>
              <a:off x="4952999" y="1724025"/>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6</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24" name="Rectangle 23"/>
            <p:cNvSpPr/>
            <p:nvPr/>
          </p:nvSpPr>
          <p:spPr>
            <a:xfrm>
              <a:off x="5543549" y="1724025"/>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7</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25" name="Rectangle 24"/>
            <p:cNvSpPr/>
            <p:nvPr/>
          </p:nvSpPr>
          <p:spPr>
            <a:xfrm>
              <a:off x="6019799" y="1724025"/>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8</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26" name="Rectangle 25"/>
            <p:cNvSpPr/>
            <p:nvPr/>
          </p:nvSpPr>
          <p:spPr>
            <a:xfrm>
              <a:off x="6553199" y="1748195"/>
              <a:ext cx="533400" cy="461665"/>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lumMod val="95000"/>
                      <a:lumOff val="5000"/>
                    </a:prstClr>
                  </a:solidFill>
                  <a:effectLst/>
                  <a:uLnTx/>
                  <a:uFillTx/>
                  <a:latin typeface="Aharoni" pitchFamily="2" charset="-79"/>
                  <a:ea typeface="ＭＳ Ｐゴシック" charset="0"/>
                  <a:cs typeface="Aharoni" pitchFamily="2" charset="-79"/>
                </a:rPr>
                <a:t>9</a:t>
              </a:r>
              <a:endParaRPr kumimoji="0" lang="en-US" sz="2400" b="1" i="0" u="none" strike="noStrike" kern="1200" cap="none" spc="0" normalizeH="0" baseline="0" noProof="0" dirty="0">
                <a:ln>
                  <a:noFill/>
                </a:ln>
                <a:solidFill>
                  <a:prstClr val="black">
                    <a:lumMod val="95000"/>
                    <a:lumOff val="5000"/>
                  </a:prstClr>
                </a:solidFill>
                <a:effectLst/>
                <a:uLnTx/>
                <a:uFillTx/>
                <a:latin typeface="Aharoni" pitchFamily="2" charset="-79"/>
                <a:ea typeface="ＭＳ Ｐゴシック" charset="0"/>
                <a:cs typeface="Aharoni" pitchFamily="2" charset="-79"/>
              </a:endParaRPr>
            </a:p>
          </p:txBody>
        </p:sp>
        <p:sp>
          <p:nvSpPr>
            <p:cNvPr id="27" name="Rectangle 26"/>
            <p:cNvSpPr/>
            <p:nvPr/>
          </p:nvSpPr>
          <p:spPr>
            <a:xfrm>
              <a:off x="3895724" y="838200"/>
              <a:ext cx="2209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mn-ea"/>
                  <a:cs typeface="Aharoni" pitchFamily="2" charset="-79"/>
                </a:rPr>
                <a:t>The 2</a:t>
              </a:r>
              <a:r>
                <a:rPr kumimoji="0" lang="en-US" sz="2000" b="0" i="0" u="none" strike="noStrike" kern="1200" cap="none" spc="0" normalizeH="0" baseline="30000" noProof="0" dirty="0">
                  <a:ln>
                    <a:noFill/>
                  </a:ln>
                  <a:solidFill>
                    <a:prstClr val="black"/>
                  </a:solidFill>
                  <a:effectLst/>
                  <a:uLnTx/>
                  <a:uFillTx/>
                  <a:latin typeface="Aharoni" pitchFamily="2" charset="-79"/>
                  <a:ea typeface="+mn-ea"/>
                  <a:cs typeface="Aharoni" pitchFamily="2" charset="-79"/>
                </a:rPr>
                <a:t>nd</a:t>
              </a:r>
              <a:r>
                <a:rPr kumimoji="0" lang="en-US" sz="2000" b="0" i="0" u="none" strike="noStrike" kern="1200" cap="none" spc="0" normalizeH="0" baseline="0" noProof="0" dirty="0">
                  <a:ln>
                    <a:noFill/>
                  </a:ln>
                  <a:solidFill>
                    <a:prstClr val="black"/>
                  </a:solidFill>
                  <a:effectLst/>
                  <a:uLnTx/>
                  <a:uFillTx/>
                  <a:latin typeface="Aharoni" pitchFamily="2" charset="-79"/>
                  <a:ea typeface="+mn-ea"/>
                  <a:cs typeface="Aharoni" pitchFamily="2" charset="-79"/>
                </a:rPr>
                <a:t> stripe</a:t>
              </a:r>
            </a:p>
          </p:txBody>
        </p:sp>
        <p:sp>
          <p:nvSpPr>
            <p:cNvPr id="28" name="Left Brace 27"/>
            <p:cNvSpPr/>
            <p:nvPr/>
          </p:nvSpPr>
          <p:spPr>
            <a:xfrm rot="5400000">
              <a:off x="4757736" y="404872"/>
              <a:ext cx="457200" cy="2066926"/>
            </a:xfrm>
            <a:prstGeom prst="leftBrace">
              <a:avLst>
                <a:gd name="adj1" fmla="val 140684"/>
                <a:gd name="adj2" fmla="val 49653"/>
              </a:avLst>
            </a:prstGeom>
            <a:noFill/>
            <a:ln w="38100">
              <a:solidFill>
                <a:schemeClr val="tx1">
                  <a:lumMod val="95000"/>
                  <a:lumOff val="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Candara"/>
                <a:ea typeface="+mn-ea"/>
                <a:cs typeface="+mn-cs"/>
              </a:endParaRPr>
            </a:p>
          </p:txBody>
        </p:sp>
        <p:grpSp>
          <p:nvGrpSpPr>
            <p:cNvPr id="29" name="Group 28"/>
            <p:cNvGrpSpPr/>
            <p:nvPr/>
          </p:nvGrpSpPr>
          <p:grpSpPr>
            <a:xfrm>
              <a:off x="1342147" y="3165327"/>
              <a:ext cx="1553453" cy="1797198"/>
              <a:chOff x="1474619" y="3308202"/>
              <a:chExt cx="1553453" cy="1797198"/>
            </a:xfrm>
          </p:grpSpPr>
          <p:sp>
            <p:nvSpPr>
              <p:cNvPr id="88" name="Rectangle 87"/>
              <p:cNvSpPr/>
              <p:nvPr/>
            </p:nvSpPr>
            <p:spPr>
              <a:xfrm>
                <a:off x="1922181" y="4619565"/>
                <a:ext cx="10358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Object</a:t>
                </a:r>
                <a:r>
                  <a:rPr kumimoji="0" lang="en-US" sz="2000" b="0"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0</a:t>
                </a:r>
                <a:endPar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nvGrpSpPr>
              <p:cNvPr id="89" name="Group 241"/>
              <p:cNvGrpSpPr/>
              <p:nvPr/>
            </p:nvGrpSpPr>
            <p:grpSpPr>
              <a:xfrm>
                <a:off x="1474619" y="3308202"/>
                <a:ext cx="1463325" cy="1442806"/>
                <a:chOff x="1152639" y="2978853"/>
                <a:chExt cx="1463325" cy="1442806"/>
              </a:xfrm>
            </p:grpSpPr>
            <p:grpSp>
              <p:nvGrpSpPr>
                <p:cNvPr id="91" name="Group 213"/>
                <p:cNvGrpSpPr/>
                <p:nvPr/>
              </p:nvGrpSpPr>
              <p:grpSpPr>
                <a:xfrm>
                  <a:off x="1438934" y="2978853"/>
                  <a:ext cx="1129407" cy="1212147"/>
                  <a:chOff x="1286532" y="2388303"/>
                  <a:chExt cx="1129407" cy="1212147"/>
                </a:xfrm>
              </p:grpSpPr>
              <p:sp>
                <p:nvSpPr>
                  <p:cNvPr id="98" name="Parallelogram 97"/>
                  <p:cNvSpPr/>
                  <p:nvPr/>
                </p:nvSpPr>
                <p:spPr>
                  <a:xfrm>
                    <a:off x="1447798" y="3304117"/>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sp>
                <p:nvSpPr>
                  <p:cNvPr id="99" name="Rectangle 98"/>
                  <p:cNvSpPr/>
                  <p:nvPr/>
                </p:nvSpPr>
                <p:spPr>
                  <a:xfrm>
                    <a:off x="1286532" y="2388303"/>
                    <a:ext cx="533400" cy="461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haroni" pitchFamily="2" charset="-79"/>
                        <a:ea typeface="ＭＳ Ｐゴシック" charset="0"/>
                        <a:cs typeface="Aharoni" pitchFamily="2" charset="-79"/>
                      </a:rPr>
                      <a:t> </a:t>
                    </a:r>
                    <a:r>
                      <a:rPr kumimoji="0" lang="en-US" sz="2400" b="1" i="1"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0</a:t>
                    </a:r>
                    <a:endParaRPr kumimoji="0" lang="en-US" sz="2400" b="1"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grpSp>
              <p:nvGrpSpPr>
                <p:cNvPr id="92" name="Group 214"/>
                <p:cNvGrpSpPr/>
                <p:nvPr/>
              </p:nvGrpSpPr>
              <p:grpSpPr>
                <a:xfrm>
                  <a:off x="1152639" y="3361267"/>
                  <a:ext cx="1463325" cy="1060392"/>
                  <a:chOff x="952614" y="3304117"/>
                  <a:chExt cx="1463325" cy="1060392"/>
                </a:xfrm>
              </p:grpSpPr>
              <p:sp>
                <p:nvSpPr>
                  <p:cNvPr id="93" name="Parallelogram 92"/>
                  <p:cNvSpPr/>
                  <p:nvPr/>
                </p:nvSpPr>
                <p:spPr>
                  <a:xfrm>
                    <a:off x="1447798" y="3532717"/>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grpSp>
                <p:nvGrpSpPr>
                  <p:cNvPr id="94" name="Group 213"/>
                  <p:cNvGrpSpPr/>
                  <p:nvPr/>
                </p:nvGrpSpPr>
                <p:grpSpPr>
                  <a:xfrm>
                    <a:off x="952614" y="3304117"/>
                    <a:ext cx="1463325" cy="1060392"/>
                    <a:chOff x="952614" y="3304117"/>
                    <a:chExt cx="1463325" cy="1060392"/>
                  </a:xfrm>
                </p:grpSpPr>
                <p:sp>
                  <p:nvSpPr>
                    <p:cNvPr id="96" name="Parallelogram 95"/>
                    <p:cNvSpPr/>
                    <p:nvPr/>
                  </p:nvSpPr>
                  <p:spPr>
                    <a:xfrm>
                      <a:off x="1447798" y="3304117"/>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sp>
                  <p:nvSpPr>
                    <p:cNvPr id="97" name="Rectangle 96"/>
                    <p:cNvSpPr/>
                    <p:nvPr/>
                  </p:nvSpPr>
                  <p:spPr>
                    <a:xfrm>
                      <a:off x="952614" y="3809067"/>
                      <a:ext cx="533400" cy="55544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8</a:t>
                      </a:r>
                      <a:endParaRPr kumimoji="0" lang="en-US" sz="2400" b="1"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sp>
                <p:nvSpPr>
                  <p:cNvPr id="95" name="Rectangle 94"/>
                  <p:cNvSpPr/>
                  <p:nvPr/>
                </p:nvSpPr>
                <p:spPr>
                  <a:xfrm>
                    <a:off x="1047037" y="3428123"/>
                    <a:ext cx="533400" cy="4616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ndara"/>
                        <a:ea typeface="ＭＳ Ｐゴシック" charset="0"/>
                        <a:cs typeface="+mn-cs"/>
                      </a:rPr>
                      <a:t> </a:t>
                    </a:r>
                    <a:r>
                      <a:rPr kumimoji="0" lang="en-US" sz="2400" b="1" i="1"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4</a:t>
                    </a:r>
                    <a:endParaRPr kumimoji="0" lang="en-US" sz="2400" b="1"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grpSp>
          <p:sp>
            <p:nvSpPr>
              <p:cNvPr id="90" name="Rounded Rectangle 89"/>
              <p:cNvSpPr/>
              <p:nvPr/>
            </p:nvSpPr>
            <p:spPr>
              <a:xfrm>
                <a:off x="1885072" y="3505200"/>
                <a:ext cx="1143000" cy="160020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grpSp>
        <p:grpSp>
          <p:nvGrpSpPr>
            <p:cNvPr id="30" name="Group 29"/>
            <p:cNvGrpSpPr/>
            <p:nvPr/>
          </p:nvGrpSpPr>
          <p:grpSpPr>
            <a:xfrm>
              <a:off x="2956208" y="3362325"/>
              <a:ext cx="1407120" cy="1600200"/>
              <a:chOff x="1620952" y="3505200"/>
              <a:chExt cx="1407120" cy="1600200"/>
            </a:xfrm>
          </p:grpSpPr>
          <p:sp>
            <p:nvSpPr>
              <p:cNvPr id="76" name="Rectangle 75"/>
              <p:cNvSpPr/>
              <p:nvPr/>
            </p:nvSpPr>
            <p:spPr>
              <a:xfrm>
                <a:off x="1922181" y="4619565"/>
                <a:ext cx="10358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Object</a:t>
                </a:r>
                <a:r>
                  <a:rPr kumimoji="0" lang="en-US" sz="2000" b="0"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1</a:t>
                </a:r>
                <a:endPar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nvGrpSpPr>
              <p:cNvPr id="77" name="Group 241"/>
              <p:cNvGrpSpPr/>
              <p:nvPr/>
            </p:nvGrpSpPr>
            <p:grpSpPr>
              <a:xfrm>
                <a:off x="1620952" y="3690616"/>
                <a:ext cx="1316992" cy="829733"/>
                <a:chOff x="1298972" y="3361267"/>
                <a:chExt cx="1316992" cy="829733"/>
              </a:xfrm>
            </p:grpSpPr>
            <p:sp>
              <p:nvSpPr>
                <p:cNvPr id="86" name="Parallelogram 85"/>
                <p:cNvSpPr/>
                <p:nvPr/>
              </p:nvSpPr>
              <p:spPr>
                <a:xfrm>
                  <a:off x="1600200" y="3894667"/>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grpSp>
              <p:nvGrpSpPr>
                <p:cNvPr id="80" name="Group 214"/>
                <p:cNvGrpSpPr/>
                <p:nvPr/>
              </p:nvGrpSpPr>
              <p:grpSpPr>
                <a:xfrm>
                  <a:off x="1298972" y="3361267"/>
                  <a:ext cx="1316992" cy="690568"/>
                  <a:chOff x="1098947" y="3304117"/>
                  <a:chExt cx="1316992" cy="690568"/>
                </a:xfrm>
              </p:grpSpPr>
              <p:sp>
                <p:nvSpPr>
                  <p:cNvPr id="81" name="Parallelogram 80"/>
                  <p:cNvSpPr/>
                  <p:nvPr/>
                </p:nvSpPr>
                <p:spPr>
                  <a:xfrm>
                    <a:off x="1362381" y="3598655"/>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sp>
                <p:nvSpPr>
                  <p:cNvPr id="83" name="Rectangle 82"/>
                  <p:cNvSpPr/>
                  <p:nvPr/>
                </p:nvSpPr>
                <p:spPr>
                  <a:xfrm>
                    <a:off x="1098947" y="3439244"/>
                    <a:ext cx="533400" cy="555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5</a:t>
                    </a:r>
                    <a:endParaRPr kumimoji="0" lang="en-US" sz="2400" b="1"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sp>
                <p:nvSpPr>
                  <p:cNvPr id="84" name="Parallelogram 83"/>
                  <p:cNvSpPr/>
                  <p:nvPr/>
                </p:nvSpPr>
                <p:spPr>
                  <a:xfrm>
                    <a:off x="1447798" y="3304117"/>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grpSp>
          </p:grpSp>
          <p:sp>
            <p:nvSpPr>
              <p:cNvPr id="78" name="Rounded Rectangle 77"/>
              <p:cNvSpPr/>
              <p:nvPr/>
            </p:nvSpPr>
            <p:spPr>
              <a:xfrm>
                <a:off x="1885072" y="3505200"/>
                <a:ext cx="1143000" cy="160020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grpSp>
        <p:sp>
          <p:nvSpPr>
            <p:cNvPr id="31" name="Rectangle 30"/>
            <p:cNvSpPr/>
            <p:nvPr/>
          </p:nvSpPr>
          <p:spPr>
            <a:xfrm>
              <a:off x="4685309" y="4476690"/>
              <a:ext cx="10358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Object</a:t>
              </a:r>
              <a:r>
                <a:rPr kumimoji="0" lang="en-US" sz="2000" b="0"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2</a:t>
              </a:r>
              <a:endPar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sp>
          <p:nvSpPr>
            <p:cNvPr id="32" name="Rounded Rectangle 31"/>
            <p:cNvSpPr/>
            <p:nvPr/>
          </p:nvSpPr>
          <p:spPr>
            <a:xfrm>
              <a:off x="4648200" y="3362325"/>
              <a:ext cx="1143000" cy="160020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33" name="Rectangle 32"/>
            <p:cNvSpPr/>
            <p:nvPr/>
          </p:nvSpPr>
          <p:spPr>
            <a:xfrm>
              <a:off x="6133109" y="4476690"/>
              <a:ext cx="10358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Object</a:t>
              </a:r>
              <a:r>
                <a:rPr kumimoji="0" lang="en-US" sz="2000" b="0"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3</a:t>
              </a:r>
              <a:endPar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nvGrpSpPr>
            <p:cNvPr id="34" name="Group 214"/>
            <p:cNvGrpSpPr/>
            <p:nvPr/>
          </p:nvGrpSpPr>
          <p:grpSpPr>
            <a:xfrm>
              <a:off x="5793343" y="3592151"/>
              <a:ext cx="1369457" cy="751249"/>
              <a:chOff x="1046482" y="3077801"/>
              <a:chExt cx="1369457" cy="751249"/>
            </a:xfrm>
          </p:grpSpPr>
          <p:sp>
            <p:nvSpPr>
              <p:cNvPr id="71" name="Parallelogram 70"/>
              <p:cNvSpPr/>
              <p:nvPr/>
            </p:nvSpPr>
            <p:spPr>
              <a:xfrm>
                <a:off x="1447798" y="3532717"/>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grpSp>
            <p:nvGrpSpPr>
              <p:cNvPr id="72" name="Group 213"/>
              <p:cNvGrpSpPr/>
              <p:nvPr/>
            </p:nvGrpSpPr>
            <p:grpSpPr>
              <a:xfrm>
                <a:off x="1046482" y="3077801"/>
                <a:ext cx="1369457" cy="522649"/>
                <a:chOff x="1046482" y="3077801"/>
                <a:chExt cx="1369457" cy="522649"/>
              </a:xfrm>
            </p:grpSpPr>
            <p:sp>
              <p:nvSpPr>
                <p:cNvPr id="74" name="Parallelogram 73"/>
                <p:cNvSpPr/>
                <p:nvPr/>
              </p:nvSpPr>
              <p:spPr>
                <a:xfrm>
                  <a:off x="1447798" y="3304117"/>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sp>
              <p:nvSpPr>
                <p:cNvPr id="75" name="Rectangle 74"/>
                <p:cNvSpPr/>
                <p:nvPr/>
              </p:nvSpPr>
              <p:spPr>
                <a:xfrm>
                  <a:off x="1046482" y="3077801"/>
                  <a:ext cx="5334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Aharoni" pitchFamily="2" charset="-79"/>
                      <a:ea typeface="ＭＳ Ｐゴシック" charset="0"/>
                      <a:cs typeface="Aharoni" pitchFamily="2" charset="-79"/>
                    </a:rPr>
                    <a:t> </a:t>
                  </a:r>
                  <a:r>
                    <a:rPr kumimoji="0" lang="en-US" sz="2400" b="1" i="1"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7</a:t>
                  </a:r>
                  <a:endParaRPr kumimoji="0" lang="en-US" sz="2400" b="1"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grpSp>
        <p:sp>
          <p:nvSpPr>
            <p:cNvPr id="35" name="Rounded Rectangle 34"/>
            <p:cNvSpPr/>
            <p:nvPr/>
          </p:nvSpPr>
          <p:spPr>
            <a:xfrm>
              <a:off x="6096000" y="3362325"/>
              <a:ext cx="1143000" cy="160020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grpSp>
          <p:nvGrpSpPr>
            <p:cNvPr id="36" name="Group 35"/>
            <p:cNvGrpSpPr/>
            <p:nvPr/>
          </p:nvGrpSpPr>
          <p:grpSpPr>
            <a:xfrm>
              <a:off x="3324664" y="5301321"/>
              <a:ext cx="1101584" cy="1399796"/>
              <a:chOff x="1948038" y="5296279"/>
              <a:chExt cx="1101584" cy="1399796"/>
            </a:xfrm>
            <a:effectLst>
              <a:outerShdw blurRad="50800" dist="38100" dir="2700000" algn="tl" rotWithShape="0">
                <a:prstClr val="black">
                  <a:alpha val="40000"/>
                </a:prstClr>
              </a:outerShdw>
            </a:effectLst>
          </p:grpSpPr>
          <p:sp>
            <p:nvSpPr>
              <p:cNvPr id="67" name="Rectangle 66"/>
              <p:cNvSpPr/>
              <p:nvPr/>
            </p:nvSpPr>
            <p:spPr>
              <a:xfrm>
                <a:off x="1948038" y="6295965"/>
                <a:ext cx="110158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Target</a:t>
                </a:r>
                <a:r>
                  <a:rPr kumimoji="0" lang="en-US" sz="2000" b="0"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24</a:t>
                </a:r>
                <a:endPar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nvGrpSpPr>
              <p:cNvPr id="68" name="Group 168"/>
              <p:cNvGrpSpPr/>
              <p:nvPr/>
            </p:nvGrpSpPr>
            <p:grpSpPr>
              <a:xfrm>
                <a:off x="2027946" y="5296279"/>
                <a:ext cx="833658" cy="904875"/>
                <a:chOff x="1423768" y="5105400"/>
                <a:chExt cx="595532" cy="904875"/>
              </a:xfrm>
            </p:grpSpPr>
            <p:sp>
              <p:nvSpPr>
                <p:cNvPr id="69" name="Can 4"/>
                <p:cNvSpPr/>
                <p:nvPr/>
              </p:nvSpPr>
              <p:spPr>
                <a:xfrm>
                  <a:off x="1423768" y="5453282"/>
                  <a:ext cx="595532" cy="556993"/>
                </a:xfrm>
                <a:prstGeom prst="can">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70" name="Down Arrow 69"/>
                <p:cNvSpPr/>
                <p:nvPr/>
              </p:nvSpPr>
              <p:spPr>
                <a:xfrm>
                  <a:off x="1600200" y="5105400"/>
                  <a:ext cx="237811" cy="304800"/>
                </a:xfrm>
                <a:prstGeom prst="downArrow">
                  <a:avLst/>
                </a:prstGeom>
                <a:noFill/>
                <a:ln w="2540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grpSp>
        </p:grpSp>
        <p:grpSp>
          <p:nvGrpSpPr>
            <p:cNvPr id="64" name="Group 168"/>
            <p:cNvGrpSpPr/>
            <p:nvPr/>
          </p:nvGrpSpPr>
          <p:grpSpPr>
            <a:xfrm>
              <a:off x="4813350" y="5301260"/>
              <a:ext cx="833658" cy="904875"/>
              <a:chOff x="1423768" y="5105400"/>
              <a:chExt cx="595532" cy="904875"/>
            </a:xfrm>
          </p:grpSpPr>
          <p:sp>
            <p:nvSpPr>
              <p:cNvPr id="65" name="Can 4"/>
              <p:cNvSpPr/>
              <p:nvPr/>
            </p:nvSpPr>
            <p:spPr>
              <a:xfrm>
                <a:off x="1423768" y="5453282"/>
                <a:ext cx="595532" cy="556993"/>
              </a:xfrm>
              <a:prstGeom prst="can">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66" name="Down Arrow 65"/>
              <p:cNvSpPr/>
              <p:nvPr/>
            </p:nvSpPr>
            <p:spPr>
              <a:xfrm>
                <a:off x="1600200" y="5105400"/>
                <a:ext cx="237811" cy="304800"/>
              </a:xfrm>
              <a:prstGeom prst="downArrow">
                <a:avLst/>
              </a:prstGeom>
              <a:noFill/>
              <a:ln w="2540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grpSp>
        <p:grpSp>
          <p:nvGrpSpPr>
            <p:cNvPr id="38" name="Group 37"/>
            <p:cNvGrpSpPr/>
            <p:nvPr/>
          </p:nvGrpSpPr>
          <p:grpSpPr>
            <a:xfrm>
              <a:off x="6181242" y="5295461"/>
              <a:ext cx="1101584" cy="1399796"/>
              <a:chOff x="1948038" y="5296279"/>
              <a:chExt cx="1101584" cy="1399796"/>
            </a:xfrm>
            <a:effectLst>
              <a:outerShdw blurRad="50800" dist="38100" dir="2700000" algn="tl" rotWithShape="0">
                <a:prstClr val="black">
                  <a:alpha val="40000"/>
                </a:prstClr>
              </a:outerShdw>
            </a:effectLst>
          </p:grpSpPr>
          <p:sp>
            <p:nvSpPr>
              <p:cNvPr id="59" name="Rectangle 58"/>
              <p:cNvSpPr/>
              <p:nvPr/>
            </p:nvSpPr>
            <p:spPr>
              <a:xfrm>
                <a:off x="1948038" y="6295965"/>
                <a:ext cx="110158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Target</a:t>
                </a:r>
                <a:r>
                  <a:rPr kumimoji="0" lang="en-US" sz="2000" b="0"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26</a:t>
                </a:r>
                <a:endPar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nvGrpSpPr>
              <p:cNvPr id="60" name="Group 168"/>
              <p:cNvGrpSpPr/>
              <p:nvPr/>
            </p:nvGrpSpPr>
            <p:grpSpPr>
              <a:xfrm>
                <a:off x="2027946" y="5296279"/>
                <a:ext cx="833658" cy="904875"/>
                <a:chOff x="1423768" y="5105400"/>
                <a:chExt cx="595532" cy="904875"/>
              </a:xfrm>
            </p:grpSpPr>
            <p:sp>
              <p:nvSpPr>
                <p:cNvPr id="61" name="Can 4"/>
                <p:cNvSpPr/>
                <p:nvPr/>
              </p:nvSpPr>
              <p:spPr>
                <a:xfrm>
                  <a:off x="1423768" y="5453282"/>
                  <a:ext cx="595532" cy="556993"/>
                </a:xfrm>
                <a:prstGeom prst="can">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a:ea typeface="+mn-ea"/>
                    <a:cs typeface="+mn-cs"/>
                  </a:endParaRPr>
                </a:p>
              </p:txBody>
            </p:sp>
            <p:sp>
              <p:nvSpPr>
                <p:cNvPr id="62" name="Down Arrow 61"/>
                <p:cNvSpPr/>
                <p:nvPr/>
              </p:nvSpPr>
              <p:spPr>
                <a:xfrm>
                  <a:off x="1600200" y="5105400"/>
                  <a:ext cx="237811" cy="304800"/>
                </a:xfrm>
                <a:prstGeom prst="downArrow">
                  <a:avLst/>
                </a:prstGeom>
                <a:noFill/>
                <a:ln w="2540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grpSp>
        </p:grpSp>
        <p:grpSp>
          <p:nvGrpSpPr>
            <p:cNvPr id="39" name="Group 38"/>
            <p:cNvGrpSpPr/>
            <p:nvPr/>
          </p:nvGrpSpPr>
          <p:grpSpPr>
            <a:xfrm>
              <a:off x="2057400" y="2819400"/>
              <a:ext cx="499334" cy="457200"/>
              <a:chOff x="747967" y="3429000"/>
              <a:chExt cx="499334" cy="457200"/>
            </a:xfrm>
          </p:grpSpPr>
          <p:sp>
            <p:nvSpPr>
              <p:cNvPr id="56" name="Down Arrow 55"/>
              <p:cNvSpPr/>
              <p:nvPr/>
            </p:nvSpPr>
            <p:spPr>
              <a:xfrm>
                <a:off x="747967" y="3429000"/>
                <a:ext cx="332901" cy="304800"/>
              </a:xfrm>
              <a:prstGeom prst="downArrow">
                <a:avLst/>
              </a:prstGeom>
              <a:solidFill>
                <a:schemeClr val="tx1"/>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sp>
            <p:nvSpPr>
              <p:cNvPr id="57" name="Down Arrow 56"/>
              <p:cNvSpPr/>
              <p:nvPr/>
            </p:nvSpPr>
            <p:spPr>
              <a:xfrm>
                <a:off x="838235" y="3499340"/>
                <a:ext cx="332901" cy="304800"/>
              </a:xfrm>
              <a:prstGeom prst="downArrow">
                <a:avLst/>
              </a:prstGeom>
              <a:solidFill>
                <a:srgbClr val="0070C0"/>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sp>
            <p:nvSpPr>
              <p:cNvPr id="58" name="Down Arrow 57"/>
              <p:cNvSpPr/>
              <p:nvPr/>
            </p:nvSpPr>
            <p:spPr>
              <a:xfrm>
                <a:off x="914400" y="3581400"/>
                <a:ext cx="332901" cy="304800"/>
              </a:xfrm>
              <a:prstGeom prst="downArrow">
                <a:avLst/>
              </a:prstGeom>
              <a:solidFill>
                <a:srgbClr val="FF75FF"/>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grpSp>
        <p:grpSp>
          <p:nvGrpSpPr>
            <p:cNvPr id="40" name="Group 39"/>
            <p:cNvGrpSpPr/>
            <p:nvPr/>
          </p:nvGrpSpPr>
          <p:grpSpPr>
            <a:xfrm>
              <a:off x="3429000" y="2819400"/>
              <a:ext cx="499334" cy="457200"/>
              <a:chOff x="747967" y="3429000"/>
              <a:chExt cx="499334" cy="457200"/>
            </a:xfrm>
          </p:grpSpPr>
          <p:sp>
            <p:nvSpPr>
              <p:cNvPr id="53" name="Down Arrow 52"/>
              <p:cNvSpPr/>
              <p:nvPr/>
            </p:nvSpPr>
            <p:spPr>
              <a:xfrm>
                <a:off x="747967" y="3429000"/>
                <a:ext cx="332901" cy="304800"/>
              </a:xfrm>
              <a:prstGeom prst="downArrow">
                <a:avLst/>
              </a:prstGeom>
              <a:solidFill>
                <a:schemeClr val="tx1"/>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sp>
            <p:nvSpPr>
              <p:cNvPr id="54" name="Down Arrow 53"/>
              <p:cNvSpPr/>
              <p:nvPr/>
            </p:nvSpPr>
            <p:spPr>
              <a:xfrm>
                <a:off x="838235" y="3499340"/>
                <a:ext cx="332901" cy="304800"/>
              </a:xfrm>
              <a:prstGeom prst="downArrow">
                <a:avLst/>
              </a:prstGeom>
              <a:solidFill>
                <a:srgbClr val="0070C0"/>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sp>
            <p:nvSpPr>
              <p:cNvPr id="55" name="Down Arrow 54"/>
              <p:cNvSpPr/>
              <p:nvPr/>
            </p:nvSpPr>
            <p:spPr>
              <a:xfrm>
                <a:off x="914400" y="3581400"/>
                <a:ext cx="332901" cy="304800"/>
              </a:xfrm>
              <a:prstGeom prst="downArrow">
                <a:avLst/>
              </a:prstGeom>
              <a:solidFill>
                <a:srgbClr val="FF75FF"/>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grpSp>
        <p:grpSp>
          <p:nvGrpSpPr>
            <p:cNvPr id="41" name="Group 40"/>
            <p:cNvGrpSpPr/>
            <p:nvPr/>
          </p:nvGrpSpPr>
          <p:grpSpPr>
            <a:xfrm>
              <a:off x="5001134" y="2889740"/>
              <a:ext cx="409066" cy="386860"/>
              <a:chOff x="6525134" y="2889740"/>
              <a:chExt cx="409066" cy="386860"/>
            </a:xfrm>
          </p:grpSpPr>
          <p:sp>
            <p:nvSpPr>
              <p:cNvPr id="51" name="Down Arrow 50"/>
              <p:cNvSpPr/>
              <p:nvPr/>
            </p:nvSpPr>
            <p:spPr>
              <a:xfrm>
                <a:off x="6525134" y="2889740"/>
                <a:ext cx="332901" cy="304800"/>
              </a:xfrm>
              <a:prstGeom prst="downArrow">
                <a:avLst/>
              </a:prstGeom>
              <a:solidFill>
                <a:srgbClr val="0070C0"/>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sp>
            <p:nvSpPr>
              <p:cNvPr id="52" name="Down Arrow 51"/>
              <p:cNvSpPr/>
              <p:nvPr/>
            </p:nvSpPr>
            <p:spPr>
              <a:xfrm>
                <a:off x="6601299" y="2971800"/>
                <a:ext cx="332901" cy="304800"/>
              </a:xfrm>
              <a:prstGeom prst="downArrow">
                <a:avLst/>
              </a:prstGeom>
              <a:solidFill>
                <a:srgbClr val="FF75FF"/>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grpSp>
        <p:grpSp>
          <p:nvGrpSpPr>
            <p:cNvPr id="42" name="Group 41"/>
            <p:cNvGrpSpPr/>
            <p:nvPr/>
          </p:nvGrpSpPr>
          <p:grpSpPr>
            <a:xfrm>
              <a:off x="6448934" y="2895600"/>
              <a:ext cx="409066" cy="386860"/>
              <a:chOff x="6525134" y="2889740"/>
              <a:chExt cx="409066" cy="386860"/>
            </a:xfrm>
          </p:grpSpPr>
          <p:sp>
            <p:nvSpPr>
              <p:cNvPr id="49" name="Down Arrow 48"/>
              <p:cNvSpPr/>
              <p:nvPr/>
            </p:nvSpPr>
            <p:spPr>
              <a:xfrm>
                <a:off x="6525134" y="2889740"/>
                <a:ext cx="332901" cy="304800"/>
              </a:xfrm>
              <a:prstGeom prst="downArrow">
                <a:avLst/>
              </a:prstGeom>
              <a:solidFill>
                <a:srgbClr val="0070C0"/>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sp>
            <p:nvSpPr>
              <p:cNvPr id="50" name="Down Arrow 49"/>
              <p:cNvSpPr/>
              <p:nvPr/>
            </p:nvSpPr>
            <p:spPr>
              <a:xfrm>
                <a:off x="6601299" y="2971800"/>
                <a:ext cx="332901" cy="304800"/>
              </a:xfrm>
              <a:prstGeom prst="downArrow">
                <a:avLst/>
              </a:prstGeom>
              <a:solidFill>
                <a:srgbClr val="FF75FF"/>
              </a:solidFill>
              <a:ln w="25400" cmpd="sng">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a:ea typeface="+mn-ea"/>
                  <a:cs typeface="+mn-cs"/>
                </a:endParaRPr>
              </a:p>
            </p:txBody>
          </p:sp>
        </p:grpSp>
        <p:grpSp>
          <p:nvGrpSpPr>
            <p:cNvPr id="43" name="Group 214"/>
            <p:cNvGrpSpPr/>
            <p:nvPr/>
          </p:nvGrpSpPr>
          <p:grpSpPr>
            <a:xfrm>
              <a:off x="4383011" y="3725931"/>
              <a:ext cx="1331989" cy="617469"/>
              <a:chOff x="1083950" y="3211581"/>
              <a:chExt cx="1331989" cy="617469"/>
            </a:xfrm>
          </p:grpSpPr>
          <p:sp>
            <p:nvSpPr>
              <p:cNvPr id="44" name="Parallelogram 43"/>
              <p:cNvSpPr/>
              <p:nvPr/>
            </p:nvSpPr>
            <p:spPr>
              <a:xfrm>
                <a:off x="1447798" y="3532717"/>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grpSp>
            <p:nvGrpSpPr>
              <p:cNvPr id="45" name="Group 213"/>
              <p:cNvGrpSpPr/>
              <p:nvPr/>
            </p:nvGrpSpPr>
            <p:grpSpPr>
              <a:xfrm>
                <a:off x="1083950" y="3211581"/>
                <a:ext cx="1331989" cy="555442"/>
                <a:chOff x="1083950" y="3211581"/>
                <a:chExt cx="1331989" cy="555442"/>
              </a:xfrm>
            </p:grpSpPr>
            <p:sp>
              <p:nvSpPr>
                <p:cNvPr id="47" name="Parallelogram 46"/>
                <p:cNvSpPr/>
                <p:nvPr/>
              </p:nvSpPr>
              <p:spPr>
                <a:xfrm>
                  <a:off x="1447798" y="3304117"/>
                  <a:ext cx="968141" cy="296333"/>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sp>
              <p:nvSpPr>
                <p:cNvPr id="48" name="Rectangle 47"/>
                <p:cNvSpPr/>
                <p:nvPr/>
              </p:nvSpPr>
              <p:spPr>
                <a:xfrm>
                  <a:off x="1083950" y="3211581"/>
                  <a:ext cx="533400" cy="55544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c</a:t>
                  </a:r>
                  <a:r>
                    <a:rPr kumimoji="0" lang="en-US" sz="2400" b="1"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6</a:t>
                  </a:r>
                  <a:endParaRPr kumimoji="0" lang="en-US" sz="2400" b="1"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grpSp>
        </p:grpSp>
      </p:grpSp>
      <p:sp>
        <p:nvSpPr>
          <p:cNvPr id="121" name="Rectangle 120"/>
          <p:cNvSpPr/>
          <p:nvPr/>
        </p:nvSpPr>
        <p:spPr>
          <a:xfrm>
            <a:off x="4743103" y="6158509"/>
            <a:ext cx="110158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rPr>
              <a:t>Target</a:t>
            </a:r>
            <a:r>
              <a:rPr kumimoji="0" lang="en-US" sz="2000" b="0" i="1" u="none" strike="noStrike" kern="1200" cap="none" spc="0" normalizeH="0" baseline="-25000" noProof="0" dirty="0">
                <a:ln>
                  <a:noFill/>
                </a:ln>
                <a:solidFill>
                  <a:prstClr val="black"/>
                </a:solidFill>
                <a:effectLst/>
                <a:uLnTx/>
                <a:uFillTx/>
                <a:latin typeface="Aharoni" pitchFamily="2" charset="-79"/>
                <a:ea typeface="ＭＳ Ｐゴシック" charset="0"/>
                <a:cs typeface="Aharoni" pitchFamily="2" charset="-79"/>
              </a:rPr>
              <a:t>25</a:t>
            </a:r>
            <a:endParaRPr kumimoji="0" lang="en-US" sz="2000" b="0" i="0" u="none" strike="noStrike" kern="1200" cap="none" spc="0" normalizeH="0" baseline="0" noProof="0" dirty="0">
              <a:ln>
                <a:noFill/>
              </a:ln>
              <a:solidFill>
                <a:prstClr val="black"/>
              </a:solidFill>
              <a:effectLst/>
              <a:uLnTx/>
              <a:uFillTx/>
              <a:latin typeface="Aharoni" pitchFamily="2" charset="-79"/>
              <a:ea typeface="ＭＳ Ｐゴシック" charset="0"/>
              <a:cs typeface="Aharoni" pitchFamily="2" charset="-79"/>
            </a:endParaRPr>
          </a:p>
        </p:txBody>
      </p:sp>
      <p:sp>
        <p:nvSpPr>
          <p:cNvPr id="118" name="Rounded Rectangle 117"/>
          <p:cNvSpPr/>
          <p:nvPr/>
        </p:nvSpPr>
        <p:spPr>
          <a:xfrm>
            <a:off x="6934200" y="2857500"/>
            <a:ext cx="3886200" cy="8763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ndara"/>
                <a:ea typeface="+mn-ea"/>
                <a:cs typeface="+mn-cs"/>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ndara"/>
                <a:ea typeface="+mn-ea"/>
                <a:cs typeface="+mn-cs"/>
              </a:rPr>
              <a:t>stripe width</a:t>
            </a:r>
            <a:r>
              <a:rPr kumimoji="0" lang="en-US" sz="2000" b="1" i="0" u="none" strike="noStrike" kern="1200" cap="none" spc="0" normalizeH="0" baseline="0" noProof="0" dirty="0">
                <a:ln>
                  <a:noFill/>
                </a:ln>
                <a:solidFill>
                  <a:prstClr val="black"/>
                </a:solidFill>
                <a:effectLst/>
                <a:uLnTx/>
                <a:uFillTx/>
                <a:latin typeface="Candara"/>
                <a:ea typeface="+mn-ea"/>
                <a:cs typeface="+mn-cs"/>
              </a:rPr>
              <a:t>=4</a:t>
            </a:r>
            <a:endParaRPr kumimoji="0" lang="en-US" sz="2000" b="1" i="0" u="none" strike="noStrike" kern="1200" cap="none" spc="0" normalizeH="0" baseline="0" noProof="0" dirty="0">
              <a:ln>
                <a:noFill/>
              </a:ln>
              <a:solidFill>
                <a:srgbClr val="FF0000"/>
              </a:solidFill>
              <a:effectLst/>
              <a:uLnTx/>
              <a:uFillTx/>
              <a:latin typeface="Candara"/>
              <a:ea typeface="+mn-ea"/>
              <a:cs typeface="+mn-cs"/>
            </a:endParaRPr>
          </a:p>
        </p:txBody>
      </p:sp>
      <p:sp>
        <p:nvSpPr>
          <p:cNvPr id="119" name="Parallelogram 118"/>
          <p:cNvSpPr/>
          <p:nvPr/>
        </p:nvSpPr>
        <p:spPr>
          <a:xfrm>
            <a:off x="4726897" y="3886200"/>
            <a:ext cx="988103" cy="246302"/>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sp>
        <p:nvSpPr>
          <p:cNvPr id="120" name="Parallelogram 119"/>
          <p:cNvSpPr/>
          <p:nvPr/>
        </p:nvSpPr>
        <p:spPr>
          <a:xfrm>
            <a:off x="6174697" y="3886200"/>
            <a:ext cx="988103" cy="246302"/>
          </a:xfrm>
          <a:prstGeom prst="parallelogram">
            <a:avLst>
              <a:gd name="adj" fmla="val 143154"/>
            </a:avLst>
          </a:prstGeom>
          <a:solidFill>
            <a:schemeClr val="bg1">
              <a:lumMod val="6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ndara"/>
              <a:ea typeface="+mn-ea"/>
              <a:cs typeface="+mn-cs"/>
            </a:endParaRPr>
          </a:p>
        </p:txBody>
      </p:sp>
    </p:spTree>
    <p:extLst>
      <p:ext uri="{BB962C8B-B14F-4D97-AF65-F5344CB8AC3E}">
        <p14:creationId xmlns:p14="http://schemas.microsoft.com/office/powerpoint/2010/main" val="3658951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Lustre</a:t>
            </a:r>
            <a:endParaRPr lang="en-US" dirty="0"/>
          </a:p>
        </p:txBody>
      </p:sp>
      <p:sp>
        <p:nvSpPr>
          <p:cNvPr id="3" name="Content Placeholder 2"/>
          <p:cNvSpPr>
            <a:spLocks noGrp="1"/>
          </p:cNvSpPr>
          <p:nvPr>
            <p:ph idx="1"/>
          </p:nvPr>
        </p:nvSpPr>
        <p:spPr>
          <a:xfrm>
            <a:off x="457200" y="1447800"/>
            <a:ext cx="8226425" cy="4111625"/>
          </a:xfrm>
        </p:spPr>
        <p:txBody>
          <a:bodyPr/>
          <a:lstStyle/>
          <a:p>
            <a:r>
              <a:rPr lang="en-US" dirty="0" err="1"/>
              <a:t>Lustre</a:t>
            </a:r>
            <a:r>
              <a:rPr lang="en-US" dirty="0"/>
              <a:t> is an open-source </a:t>
            </a:r>
            <a:r>
              <a:rPr lang="en-US" b="1" dirty="0"/>
              <a:t>parallel file system </a:t>
            </a:r>
            <a:r>
              <a:rPr lang="en-US" dirty="0"/>
              <a:t>widely used in </a:t>
            </a:r>
            <a:r>
              <a:rPr lang="en-US" dirty="0" err="1"/>
              <a:t>petascale</a:t>
            </a:r>
            <a:r>
              <a:rPr lang="en-US" dirty="0"/>
              <a:t> supercomputers.</a:t>
            </a:r>
          </a:p>
          <a:p>
            <a:r>
              <a:rPr lang="en-US" dirty="0"/>
              <a:t>A </a:t>
            </a:r>
            <a:r>
              <a:rPr lang="en-US" dirty="0" err="1"/>
              <a:t>Lustre</a:t>
            </a:r>
            <a:r>
              <a:rPr lang="en-US" dirty="0"/>
              <a:t> file system contains a collection of many disk servers, each with multiple logical disks (“targets”).</a:t>
            </a:r>
          </a:p>
          <a:p>
            <a:r>
              <a:rPr lang="en-US" dirty="0"/>
              <a:t>Large bursts of reads/writes on large striped files use many targets in parallel.</a:t>
            </a:r>
          </a:p>
          <a:p>
            <a:endParaRPr lang="en-US" dirty="0"/>
          </a:p>
          <a:p>
            <a:pPr marL="0" indent="0">
              <a:buNone/>
            </a:pPr>
            <a:endParaRPr lang="en-US" dirty="0"/>
          </a:p>
        </p:txBody>
      </p:sp>
      <p:grpSp>
        <p:nvGrpSpPr>
          <p:cNvPr id="149" name="Group 148"/>
          <p:cNvGrpSpPr/>
          <p:nvPr/>
        </p:nvGrpSpPr>
        <p:grpSpPr>
          <a:xfrm>
            <a:off x="1375549" y="4361668"/>
            <a:ext cx="5806768" cy="2386581"/>
            <a:chOff x="1114425" y="1214918"/>
            <a:chExt cx="6696074" cy="3509482"/>
          </a:xfrm>
        </p:grpSpPr>
        <p:sp>
          <p:nvSpPr>
            <p:cNvPr id="150" name="Rounded Rectangle 149"/>
            <p:cNvSpPr/>
            <p:nvPr/>
          </p:nvSpPr>
          <p:spPr>
            <a:xfrm>
              <a:off x="1114425" y="1371600"/>
              <a:ext cx="2895600" cy="3352800"/>
            </a:xfrm>
            <a:prstGeom prst="roundRect">
              <a:avLst/>
            </a:prstGeom>
            <a:solidFill>
              <a:sysClr val="window" lastClr="FFFFFF">
                <a:lumMod val="85000"/>
                <a:alpha val="46000"/>
              </a:sysClr>
            </a:solidFill>
            <a:ln w="12700" cap="rnd" cmpd="sng" algn="ctr">
              <a:solidFill>
                <a:sysClr val="window" lastClr="FFFFFF">
                  <a:lumMod val="85000"/>
                </a:sysClr>
              </a:solidFill>
              <a:prstDash val="solid"/>
            </a:ln>
            <a:effectLst>
              <a:glow rad="101600">
                <a:sysClr val="window" lastClr="FFFFFF">
                  <a:lumMod val="85000"/>
                  <a:alpha val="60000"/>
                </a:sysClr>
              </a:glo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154" name="Rectangle 153"/>
            <p:cNvSpPr/>
            <p:nvPr/>
          </p:nvSpPr>
          <p:spPr>
            <a:xfrm>
              <a:off x="2382952" y="1636265"/>
              <a:ext cx="1714500" cy="533400"/>
            </a:xfrm>
            <a:prstGeom prst="rect">
              <a:avLst/>
            </a:prstGeom>
            <a:noFill/>
            <a:ln w="12700" cap="rnd"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rPr>
                <a:t>I/O Routers</a:t>
              </a:r>
            </a:p>
          </p:txBody>
        </p:sp>
        <p:sp>
          <p:nvSpPr>
            <p:cNvPr id="155" name="Rounded Rectangle 154"/>
            <p:cNvSpPr/>
            <p:nvPr/>
          </p:nvSpPr>
          <p:spPr>
            <a:xfrm>
              <a:off x="4800600" y="1362075"/>
              <a:ext cx="2971799" cy="3286125"/>
            </a:xfrm>
            <a:prstGeom prst="roundRect">
              <a:avLst/>
            </a:prstGeom>
            <a:solidFill>
              <a:sysClr val="window" lastClr="FFFFFF">
                <a:lumMod val="85000"/>
                <a:alpha val="46000"/>
              </a:sysClr>
            </a:solidFill>
            <a:ln w="12700" cap="rnd" cmpd="sng" algn="ctr">
              <a:solidFill>
                <a:sysClr val="window" lastClr="FFFFFF">
                  <a:lumMod val="85000"/>
                </a:sysClr>
              </a:solidFill>
              <a:prstDash val="solid"/>
            </a:ln>
            <a:effectLst>
              <a:glow rad="101600">
                <a:sysClr val="window" lastClr="FFFFFF">
                  <a:lumMod val="85000"/>
                  <a:alpha val="60000"/>
                </a:sysClr>
              </a:glo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156" name="Flowchart: Magnetic Disk 16"/>
            <p:cNvSpPr/>
            <p:nvPr/>
          </p:nvSpPr>
          <p:spPr>
            <a:xfrm>
              <a:off x="6848474" y="2085536"/>
              <a:ext cx="619126" cy="342900"/>
            </a:xfrm>
            <a:prstGeom prst="flowChartMagneticDisk">
              <a:avLst/>
            </a:prstGeom>
            <a:solidFill>
              <a:sysClr val="windowText" lastClr="000000">
                <a:lumMod val="50000"/>
                <a:lumOff val="50000"/>
              </a:sysClr>
            </a:solidFill>
            <a:ln w="1270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endParaRPr>
            </a:p>
          </p:txBody>
        </p:sp>
        <p:pic>
          <p:nvPicPr>
            <p:cNvPr id="157" name="Picture 5"/>
            <p:cNvPicPr>
              <a:picLocks noChangeAspect="1" noChangeArrowheads="1"/>
            </p:cNvPicPr>
            <p:nvPr/>
          </p:nvPicPr>
          <p:blipFill>
            <a:blip r:embed="rId2" cstate="print"/>
            <a:srcRect/>
            <a:stretch>
              <a:fillRect/>
            </a:stretch>
          </p:blipFill>
          <p:spPr bwMode="auto">
            <a:xfrm>
              <a:off x="2962275" y="2381250"/>
              <a:ext cx="438150" cy="361950"/>
            </a:xfrm>
            <a:prstGeom prst="rect">
              <a:avLst/>
            </a:prstGeom>
            <a:noFill/>
            <a:ln w="9525">
              <a:noFill/>
              <a:miter lim="800000"/>
              <a:headEnd/>
              <a:tailEnd/>
            </a:ln>
          </p:spPr>
        </p:pic>
        <p:pic>
          <p:nvPicPr>
            <p:cNvPr id="158" name="Picture 6"/>
            <p:cNvPicPr>
              <a:picLocks noChangeAspect="1" noChangeArrowheads="1"/>
            </p:cNvPicPr>
            <p:nvPr/>
          </p:nvPicPr>
          <p:blipFill>
            <a:blip r:embed="rId2" cstate="print"/>
            <a:srcRect/>
            <a:stretch>
              <a:fillRect/>
            </a:stretch>
          </p:blipFill>
          <p:spPr bwMode="auto">
            <a:xfrm>
              <a:off x="2962275" y="2981325"/>
              <a:ext cx="438150" cy="371475"/>
            </a:xfrm>
            <a:prstGeom prst="rect">
              <a:avLst/>
            </a:prstGeom>
            <a:noFill/>
            <a:ln w="9525">
              <a:noFill/>
              <a:miter lim="800000"/>
              <a:headEnd/>
              <a:tailEnd/>
            </a:ln>
          </p:spPr>
        </p:pic>
        <p:pic>
          <p:nvPicPr>
            <p:cNvPr id="159" name="Picture 7"/>
            <p:cNvPicPr>
              <a:picLocks noChangeAspect="1" noChangeArrowheads="1"/>
            </p:cNvPicPr>
            <p:nvPr/>
          </p:nvPicPr>
          <p:blipFill>
            <a:blip r:embed="rId2" cstate="print"/>
            <a:srcRect/>
            <a:stretch>
              <a:fillRect/>
            </a:stretch>
          </p:blipFill>
          <p:spPr bwMode="auto">
            <a:xfrm>
              <a:off x="2952750" y="3733800"/>
              <a:ext cx="438150" cy="381000"/>
            </a:xfrm>
            <a:prstGeom prst="rect">
              <a:avLst/>
            </a:prstGeom>
            <a:noFill/>
            <a:ln w="9525">
              <a:noFill/>
              <a:miter lim="800000"/>
              <a:headEnd/>
              <a:tailEnd/>
            </a:ln>
          </p:spPr>
        </p:pic>
        <p:sp>
          <p:nvSpPr>
            <p:cNvPr id="160" name="Rectangle 159"/>
            <p:cNvSpPr/>
            <p:nvPr/>
          </p:nvSpPr>
          <p:spPr>
            <a:xfrm>
              <a:off x="4571998" y="1214918"/>
              <a:ext cx="1714500" cy="896421"/>
            </a:xfrm>
            <a:prstGeom prst="rect">
              <a:avLst/>
            </a:prstGeom>
            <a:noFill/>
            <a:ln w="12700" cap="rnd"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rPr>
                <a:t>OSS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rPr>
                <a:t>(server)</a:t>
              </a:r>
            </a:p>
          </p:txBody>
        </p:sp>
        <p:sp>
          <p:nvSpPr>
            <p:cNvPr id="161" name="Rectangle 160"/>
            <p:cNvSpPr/>
            <p:nvPr/>
          </p:nvSpPr>
          <p:spPr>
            <a:xfrm>
              <a:off x="6476999" y="1326972"/>
              <a:ext cx="1333500" cy="672314"/>
            </a:xfrm>
            <a:prstGeom prst="rect">
              <a:avLst/>
            </a:prstGeom>
            <a:noFill/>
            <a:ln w="12700" cap="rnd"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rPr>
                <a:t>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rPr>
                <a:t>(target)</a:t>
              </a:r>
            </a:p>
          </p:txBody>
        </p:sp>
        <p:cxnSp>
          <p:nvCxnSpPr>
            <p:cNvPr id="162" name="Elbow Connector 161"/>
            <p:cNvCxnSpPr>
              <a:endCxn id="158" idx="1"/>
            </p:cNvCxnSpPr>
            <p:nvPr/>
          </p:nvCxnSpPr>
          <p:spPr>
            <a:xfrm>
              <a:off x="2047874" y="2838450"/>
              <a:ext cx="914401" cy="328613"/>
            </a:xfrm>
            <a:prstGeom prst="bentConnector3">
              <a:avLst>
                <a:gd name="adj1" fmla="val 50000"/>
              </a:avLst>
            </a:prstGeom>
            <a:noFill/>
            <a:ln w="38100" cap="rnd" cmpd="sng" algn="ctr">
              <a:solidFill>
                <a:srgbClr val="0000FF"/>
              </a:solidFill>
              <a:prstDash val="solid"/>
              <a:tailEnd type="arrow"/>
            </a:ln>
            <a:effectLst/>
          </p:spPr>
        </p:cxnSp>
        <p:cxnSp>
          <p:nvCxnSpPr>
            <p:cNvPr id="163" name="Elbow Connector 162"/>
            <p:cNvCxnSpPr>
              <a:endCxn id="158" idx="1"/>
            </p:cNvCxnSpPr>
            <p:nvPr/>
          </p:nvCxnSpPr>
          <p:spPr>
            <a:xfrm flipV="1">
              <a:off x="2047873" y="3167063"/>
              <a:ext cx="914402" cy="195262"/>
            </a:xfrm>
            <a:prstGeom prst="bentConnector3">
              <a:avLst>
                <a:gd name="adj1" fmla="val 50000"/>
              </a:avLst>
            </a:prstGeom>
            <a:noFill/>
            <a:ln w="38100" cap="rnd" cmpd="sng" algn="ctr">
              <a:solidFill>
                <a:srgbClr val="0000FF"/>
              </a:solidFill>
              <a:prstDash val="solid"/>
              <a:tailEnd type="arrow"/>
            </a:ln>
            <a:effectLst/>
          </p:spPr>
        </p:cxnSp>
        <p:cxnSp>
          <p:nvCxnSpPr>
            <p:cNvPr id="164" name="Shape 193"/>
            <p:cNvCxnSpPr>
              <a:endCxn id="159" idx="2"/>
            </p:cNvCxnSpPr>
            <p:nvPr/>
          </p:nvCxnSpPr>
          <p:spPr>
            <a:xfrm flipV="1">
              <a:off x="2019299" y="4114800"/>
              <a:ext cx="1152526" cy="277033"/>
            </a:xfrm>
            <a:prstGeom prst="bentConnector2">
              <a:avLst/>
            </a:prstGeom>
            <a:noFill/>
            <a:ln w="38100" cap="rnd" cmpd="sng" algn="ctr">
              <a:solidFill>
                <a:srgbClr val="F7EEDD">
                  <a:lumMod val="10000"/>
                </a:srgbClr>
              </a:solidFill>
              <a:prstDash val="solid"/>
              <a:tailEnd type="arrow"/>
            </a:ln>
            <a:effectLst/>
          </p:spPr>
        </p:cxnSp>
        <p:cxnSp>
          <p:nvCxnSpPr>
            <p:cNvPr id="165" name="Shape 194"/>
            <p:cNvCxnSpPr>
              <a:endCxn id="159" idx="0"/>
            </p:cNvCxnSpPr>
            <p:nvPr/>
          </p:nvCxnSpPr>
          <p:spPr>
            <a:xfrm flipV="1">
              <a:off x="2038788" y="3733800"/>
              <a:ext cx="1133037" cy="114300"/>
            </a:xfrm>
            <a:prstGeom prst="bentConnector4">
              <a:avLst>
                <a:gd name="adj1" fmla="val 40332"/>
                <a:gd name="adj2" fmla="val 333333"/>
              </a:avLst>
            </a:prstGeom>
            <a:noFill/>
            <a:ln w="38100" cap="rnd" cmpd="sng" algn="ctr">
              <a:solidFill>
                <a:srgbClr val="F7EEDD">
                  <a:lumMod val="10000"/>
                </a:srgbClr>
              </a:solidFill>
              <a:prstDash val="solid"/>
              <a:tailEnd type="arrow"/>
            </a:ln>
            <a:effectLst/>
          </p:spPr>
        </p:cxnSp>
        <p:cxnSp>
          <p:nvCxnSpPr>
            <p:cNvPr id="166" name="Shape 232"/>
            <p:cNvCxnSpPr>
              <a:endCxn id="174" idx="2"/>
            </p:cNvCxnSpPr>
            <p:nvPr/>
          </p:nvCxnSpPr>
          <p:spPr>
            <a:xfrm flipV="1">
              <a:off x="3393906" y="3819525"/>
              <a:ext cx="1663868" cy="123826"/>
            </a:xfrm>
            <a:prstGeom prst="bentConnector3">
              <a:avLst>
                <a:gd name="adj1" fmla="val 50000"/>
              </a:avLst>
            </a:prstGeom>
            <a:noFill/>
            <a:ln w="38100" cap="rnd" cmpd="sng" algn="ctr">
              <a:solidFill>
                <a:srgbClr val="F7EEDD">
                  <a:lumMod val="10000"/>
                </a:srgbClr>
              </a:solidFill>
              <a:prstDash val="solid"/>
              <a:tailEnd type="arrow"/>
            </a:ln>
            <a:effectLst/>
          </p:spPr>
        </p:cxnSp>
        <p:cxnSp>
          <p:nvCxnSpPr>
            <p:cNvPr id="167" name="Straight Connector 166"/>
            <p:cNvCxnSpPr/>
            <p:nvPr/>
          </p:nvCxnSpPr>
          <p:spPr>
            <a:xfrm>
              <a:off x="5714999" y="2609850"/>
              <a:ext cx="457200" cy="0"/>
            </a:xfrm>
            <a:prstGeom prst="line">
              <a:avLst/>
            </a:prstGeom>
            <a:noFill/>
            <a:ln w="38100" cap="rnd" cmpd="sng" algn="ctr">
              <a:solidFill>
                <a:srgbClr val="FF66FF"/>
              </a:solidFill>
              <a:prstDash val="solid"/>
            </a:ln>
            <a:effectLst/>
          </p:spPr>
        </p:cxnSp>
        <p:cxnSp>
          <p:nvCxnSpPr>
            <p:cNvPr id="168" name="Straight Connector 167"/>
            <p:cNvCxnSpPr/>
            <p:nvPr/>
          </p:nvCxnSpPr>
          <p:spPr>
            <a:xfrm>
              <a:off x="6191249" y="2305050"/>
              <a:ext cx="0" cy="666750"/>
            </a:xfrm>
            <a:prstGeom prst="line">
              <a:avLst/>
            </a:prstGeom>
            <a:noFill/>
            <a:ln w="38100" cap="rnd" cmpd="sng" algn="ctr">
              <a:solidFill>
                <a:srgbClr val="FF66FF"/>
              </a:solidFill>
              <a:prstDash val="solid"/>
            </a:ln>
            <a:effectLst/>
          </p:spPr>
        </p:cxnSp>
        <p:cxnSp>
          <p:nvCxnSpPr>
            <p:cNvPr id="169" name="Straight Arrow Connector 168"/>
            <p:cNvCxnSpPr/>
            <p:nvPr/>
          </p:nvCxnSpPr>
          <p:spPr>
            <a:xfrm>
              <a:off x="6172199" y="2305050"/>
              <a:ext cx="685800" cy="0"/>
            </a:xfrm>
            <a:prstGeom prst="straightConnector1">
              <a:avLst/>
            </a:prstGeom>
            <a:noFill/>
            <a:ln w="38100" cap="rnd" cmpd="sng" algn="ctr">
              <a:solidFill>
                <a:srgbClr val="FF66FF"/>
              </a:solidFill>
              <a:prstDash val="solid"/>
              <a:tailEnd type="arrow"/>
            </a:ln>
            <a:effectLst/>
          </p:spPr>
        </p:cxnSp>
        <p:cxnSp>
          <p:nvCxnSpPr>
            <p:cNvPr id="170" name="Straight Arrow Connector 169"/>
            <p:cNvCxnSpPr/>
            <p:nvPr/>
          </p:nvCxnSpPr>
          <p:spPr>
            <a:xfrm>
              <a:off x="6181724" y="2609850"/>
              <a:ext cx="685800" cy="0"/>
            </a:xfrm>
            <a:prstGeom prst="straightConnector1">
              <a:avLst/>
            </a:prstGeom>
            <a:noFill/>
            <a:ln w="38100" cap="rnd" cmpd="sng" algn="ctr">
              <a:solidFill>
                <a:srgbClr val="FF66FF"/>
              </a:solidFill>
              <a:prstDash val="solid"/>
              <a:tailEnd type="arrow"/>
            </a:ln>
            <a:effectLst/>
          </p:spPr>
        </p:cxnSp>
        <p:cxnSp>
          <p:nvCxnSpPr>
            <p:cNvPr id="171" name="Straight Arrow Connector 170"/>
            <p:cNvCxnSpPr/>
            <p:nvPr/>
          </p:nvCxnSpPr>
          <p:spPr>
            <a:xfrm>
              <a:off x="6172199" y="2962275"/>
              <a:ext cx="685800" cy="0"/>
            </a:xfrm>
            <a:prstGeom prst="straightConnector1">
              <a:avLst/>
            </a:prstGeom>
            <a:noFill/>
            <a:ln w="38100" cap="rnd" cmpd="sng" algn="ctr">
              <a:solidFill>
                <a:srgbClr val="FF66FF"/>
              </a:solidFill>
              <a:prstDash val="solid"/>
              <a:tailEnd type="arrow"/>
            </a:ln>
            <a:effectLst/>
          </p:spPr>
        </p:cxnSp>
        <p:sp>
          <p:nvSpPr>
            <p:cNvPr id="172" name="Cube 171"/>
            <p:cNvSpPr/>
            <p:nvPr/>
          </p:nvSpPr>
          <p:spPr>
            <a:xfrm>
              <a:off x="5038724" y="2305050"/>
              <a:ext cx="762000" cy="457200"/>
            </a:xfrm>
            <a:prstGeom prst="cube">
              <a:avLst/>
            </a:prstGeom>
            <a:solidFill>
              <a:sysClr val="windowText" lastClr="000000">
                <a:lumMod val="50000"/>
                <a:lumOff val="50000"/>
              </a:sysClr>
            </a:solidFill>
            <a:ln w="1270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lumMod val="95000"/>
                    <a:lumOff val="5000"/>
                  </a:sysClr>
                </a:solidFill>
                <a:effectLst/>
                <a:uLnTx/>
                <a:uFillTx/>
                <a:latin typeface="Aharoni" pitchFamily="2" charset="-79"/>
                <a:ea typeface="ＭＳ Ｐゴシック" charset="0"/>
                <a:cs typeface="Aharoni" pitchFamily="2" charset="-79"/>
              </a:endParaRPr>
            </a:p>
          </p:txBody>
        </p:sp>
        <p:sp>
          <p:nvSpPr>
            <p:cNvPr id="173" name="Cube 172"/>
            <p:cNvSpPr/>
            <p:nvPr/>
          </p:nvSpPr>
          <p:spPr>
            <a:xfrm>
              <a:off x="5057774" y="2924175"/>
              <a:ext cx="762000" cy="457200"/>
            </a:xfrm>
            <a:prstGeom prst="cube">
              <a:avLst/>
            </a:prstGeom>
            <a:solidFill>
              <a:sysClr val="windowText" lastClr="000000">
                <a:lumMod val="50000"/>
                <a:lumOff val="50000"/>
              </a:sysClr>
            </a:solidFill>
            <a:ln w="1270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lumMod val="95000"/>
                    <a:lumOff val="5000"/>
                  </a:sysClr>
                </a:solidFill>
                <a:effectLst/>
                <a:uLnTx/>
                <a:uFillTx/>
                <a:latin typeface="Aharoni" pitchFamily="2" charset="-79"/>
                <a:ea typeface="ＭＳ Ｐゴシック" charset="0"/>
                <a:cs typeface="Aharoni" pitchFamily="2" charset="-79"/>
              </a:endParaRPr>
            </a:p>
          </p:txBody>
        </p:sp>
        <p:sp>
          <p:nvSpPr>
            <p:cNvPr id="174" name="Cube 173"/>
            <p:cNvSpPr/>
            <p:nvPr/>
          </p:nvSpPr>
          <p:spPr>
            <a:xfrm>
              <a:off x="5057774" y="3533775"/>
              <a:ext cx="762000" cy="457200"/>
            </a:xfrm>
            <a:prstGeom prst="cube">
              <a:avLst/>
            </a:prstGeom>
            <a:solidFill>
              <a:sysClr val="windowText" lastClr="000000">
                <a:lumMod val="50000"/>
                <a:lumOff val="50000"/>
              </a:sysClr>
            </a:solidFill>
            <a:ln w="1270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Text" lastClr="000000">
                    <a:lumMod val="95000"/>
                    <a:lumOff val="5000"/>
                  </a:sysClr>
                </a:solidFill>
                <a:effectLst/>
                <a:uLnTx/>
                <a:uFillTx/>
                <a:latin typeface="Aharoni" pitchFamily="2" charset="-79"/>
                <a:ea typeface="ＭＳ Ｐゴシック" charset="0"/>
                <a:cs typeface="Aharoni" pitchFamily="2" charset="-79"/>
              </a:endParaRPr>
            </a:p>
          </p:txBody>
        </p:sp>
        <p:cxnSp>
          <p:nvCxnSpPr>
            <p:cNvPr id="175" name="Straight Arrow Connector 174"/>
            <p:cNvCxnSpPr>
              <a:endCxn id="173" idx="2"/>
            </p:cNvCxnSpPr>
            <p:nvPr/>
          </p:nvCxnSpPr>
          <p:spPr>
            <a:xfrm>
              <a:off x="3419474" y="3209925"/>
              <a:ext cx="1638300" cy="0"/>
            </a:xfrm>
            <a:prstGeom prst="straightConnector1">
              <a:avLst/>
            </a:prstGeom>
            <a:noFill/>
            <a:ln w="38100" cap="rnd" cmpd="sng" algn="ctr">
              <a:solidFill>
                <a:srgbClr val="0000FF"/>
              </a:solidFill>
              <a:prstDash val="solid"/>
              <a:tailEnd type="arrow"/>
            </a:ln>
            <a:effectLst/>
          </p:spPr>
        </p:cxnSp>
        <p:cxnSp>
          <p:nvCxnSpPr>
            <p:cNvPr id="176" name="Elbow Connector 175"/>
            <p:cNvCxnSpPr/>
            <p:nvPr/>
          </p:nvCxnSpPr>
          <p:spPr>
            <a:xfrm>
              <a:off x="5819774" y="3165965"/>
              <a:ext cx="1038225" cy="548785"/>
            </a:xfrm>
            <a:prstGeom prst="bentConnector3">
              <a:avLst>
                <a:gd name="adj1" fmla="val 50000"/>
              </a:avLst>
            </a:prstGeom>
            <a:noFill/>
            <a:ln w="38100" cap="rnd" cmpd="sng" algn="ctr">
              <a:solidFill>
                <a:srgbClr val="0000FF"/>
              </a:solidFill>
              <a:prstDash val="solid"/>
              <a:tailEnd type="arrow"/>
            </a:ln>
            <a:effectLst/>
          </p:spPr>
        </p:cxnSp>
        <p:cxnSp>
          <p:nvCxnSpPr>
            <p:cNvPr id="177" name="Shape 232"/>
            <p:cNvCxnSpPr>
              <a:endCxn id="183" idx="2"/>
            </p:cNvCxnSpPr>
            <p:nvPr/>
          </p:nvCxnSpPr>
          <p:spPr>
            <a:xfrm>
              <a:off x="5774977" y="3855656"/>
              <a:ext cx="1091270" cy="306328"/>
            </a:xfrm>
            <a:prstGeom prst="bentConnector3">
              <a:avLst>
                <a:gd name="adj1" fmla="val 50000"/>
              </a:avLst>
            </a:prstGeom>
            <a:noFill/>
            <a:ln w="38100" cap="rnd" cmpd="sng" algn="ctr">
              <a:solidFill>
                <a:srgbClr val="F7EEDD">
                  <a:lumMod val="10000"/>
                </a:srgbClr>
              </a:solidFill>
              <a:prstDash val="solid"/>
              <a:tailEnd type="arrow"/>
            </a:ln>
            <a:effectLst/>
          </p:spPr>
        </p:cxnSp>
        <p:cxnSp>
          <p:nvCxnSpPr>
            <p:cNvPr id="178" name="Straight Arrow Connector 177"/>
            <p:cNvCxnSpPr/>
            <p:nvPr/>
          </p:nvCxnSpPr>
          <p:spPr>
            <a:xfrm>
              <a:off x="6329581" y="3362764"/>
              <a:ext cx="561975" cy="0"/>
            </a:xfrm>
            <a:prstGeom prst="straightConnector1">
              <a:avLst/>
            </a:prstGeom>
            <a:noFill/>
            <a:ln w="38100" cap="rnd" cmpd="sng" algn="ctr">
              <a:solidFill>
                <a:srgbClr val="0000FF"/>
              </a:solidFill>
              <a:prstDash val="solid"/>
              <a:tailEnd type="arrow"/>
            </a:ln>
            <a:effectLst/>
          </p:spPr>
        </p:cxnSp>
        <p:sp>
          <p:nvSpPr>
            <p:cNvPr id="179" name="Flowchart: Magnetic Disk 39"/>
            <p:cNvSpPr/>
            <p:nvPr/>
          </p:nvSpPr>
          <p:spPr>
            <a:xfrm>
              <a:off x="6858000" y="2458328"/>
              <a:ext cx="619126" cy="342900"/>
            </a:xfrm>
            <a:prstGeom prst="flowChartMagneticDisk">
              <a:avLst/>
            </a:prstGeom>
            <a:solidFill>
              <a:sysClr val="windowText" lastClr="000000">
                <a:lumMod val="50000"/>
                <a:lumOff val="50000"/>
              </a:sysClr>
            </a:solidFill>
            <a:ln w="1270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endParaRPr>
            </a:p>
          </p:txBody>
        </p:sp>
        <p:sp>
          <p:nvSpPr>
            <p:cNvPr id="180" name="Flowchart: Magnetic Disk 40"/>
            <p:cNvSpPr/>
            <p:nvPr/>
          </p:nvSpPr>
          <p:spPr>
            <a:xfrm>
              <a:off x="6876610" y="2815296"/>
              <a:ext cx="619126" cy="342900"/>
            </a:xfrm>
            <a:prstGeom prst="flowChartMagneticDisk">
              <a:avLst/>
            </a:prstGeom>
            <a:solidFill>
              <a:sysClr val="windowText" lastClr="000000">
                <a:lumMod val="50000"/>
                <a:lumOff val="50000"/>
              </a:sysClr>
            </a:solidFill>
            <a:ln w="1270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endParaRPr>
            </a:p>
          </p:txBody>
        </p:sp>
        <p:sp>
          <p:nvSpPr>
            <p:cNvPr id="181" name="Flowchart: Magnetic Disk 41"/>
            <p:cNvSpPr/>
            <p:nvPr/>
          </p:nvSpPr>
          <p:spPr>
            <a:xfrm>
              <a:off x="6866248" y="3186332"/>
              <a:ext cx="619126" cy="342900"/>
            </a:xfrm>
            <a:prstGeom prst="flowChartMagneticDisk">
              <a:avLst/>
            </a:prstGeom>
            <a:solidFill>
              <a:sysClr val="windowText" lastClr="000000">
                <a:lumMod val="50000"/>
                <a:lumOff val="50000"/>
              </a:sysClr>
            </a:solidFill>
            <a:ln w="1270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endParaRPr>
            </a:p>
          </p:txBody>
        </p:sp>
        <p:sp>
          <p:nvSpPr>
            <p:cNvPr id="182" name="Flowchart: Magnetic Disk 42"/>
            <p:cNvSpPr/>
            <p:nvPr/>
          </p:nvSpPr>
          <p:spPr>
            <a:xfrm>
              <a:off x="6880315" y="3591364"/>
              <a:ext cx="619126" cy="342900"/>
            </a:xfrm>
            <a:prstGeom prst="flowChartMagneticDisk">
              <a:avLst/>
            </a:prstGeom>
            <a:solidFill>
              <a:sysClr val="windowText" lastClr="000000">
                <a:lumMod val="50000"/>
                <a:lumOff val="50000"/>
              </a:sysClr>
            </a:solidFill>
            <a:ln w="1270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endParaRPr>
            </a:p>
          </p:txBody>
        </p:sp>
        <p:sp>
          <p:nvSpPr>
            <p:cNvPr id="183" name="Flowchart: Magnetic Disk 43"/>
            <p:cNvSpPr/>
            <p:nvPr/>
          </p:nvSpPr>
          <p:spPr>
            <a:xfrm>
              <a:off x="6866248" y="3990536"/>
              <a:ext cx="619126" cy="342900"/>
            </a:xfrm>
            <a:prstGeom prst="flowChartMagneticDisk">
              <a:avLst/>
            </a:prstGeom>
            <a:solidFill>
              <a:sysClr val="windowText" lastClr="000000">
                <a:lumMod val="50000"/>
                <a:lumOff val="50000"/>
              </a:sysClr>
            </a:solidFill>
            <a:ln w="12700" cap="rnd"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haroni" pitchFamily="2" charset="-79"/>
                <a:ea typeface="ＭＳ Ｐゴシック" charset="0"/>
                <a:cs typeface="Aharoni" pitchFamily="2" charset="-79"/>
              </a:endParaRPr>
            </a:p>
          </p:txBody>
        </p:sp>
        <p:cxnSp>
          <p:nvCxnSpPr>
            <p:cNvPr id="185" name="Elbow Connector 184"/>
            <p:cNvCxnSpPr>
              <a:endCxn id="157" idx="1"/>
            </p:cNvCxnSpPr>
            <p:nvPr/>
          </p:nvCxnSpPr>
          <p:spPr>
            <a:xfrm>
              <a:off x="2047874" y="2305049"/>
              <a:ext cx="914401" cy="257176"/>
            </a:xfrm>
            <a:prstGeom prst="bentConnector3">
              <a:avLst>
                <a:gd name="adj1" fmla="val 50000"/>
              </a:avLst>
            </a:prstGeom>
            <a:noFill/>
            <a:ln w="38100" cap="rnd" cmpd="sng" algn="ctr">
              <a:solidFill>
                <a:srgbClr val="FF66FF"/>
              </a:solidFill>
              <a:prstDash val="solid"/>
              <a:tailEnd type="arrow"/>
            </a:ln>
            <a:effectLst/>
          </p:spPr>
        </p:cxnSp>
        <p:cxnSp>
          <p:nvCxnSpPr>
            <p:cNvPr id="186" name="Straight Arrow Connector 185"/>
            <p:cNvCxnSpPr>
              <a:endCxn id="172" idx="2"/>
            </p:cNvCxnSpPr>
            <p:nvPr/>
          </p:nvCxnSpPr>
          <p:spPr>
            <a:xfrm>
              <a:off x="3429000" y="2590800"/>
              <a:ext cx="1609724" cy="0"/>
            </a:xfrm>
            <a:prstGeom prst="straightConnector1">
              <a:avLst/>
            </a:prstGeom>
            <a:noFill/>
            <a:ln w="38100" cap="rnd" cmpd="sng" algn="ctr">
              <a:solidFill>
                <a:srgbClr val="FF66FF"/>
              </a:solidFill>
              <a:prstDash val="solid"/>
              <a:tailEnd type="arrow"/>
            </a:ln>
            <a:effectLst/>
          </p:spPr>
        </p:cxnSp>
        <p:grpSp>
          <p:nvGrpSpPr>
            <p:cNvPr id="187" name="Group 186"/>
            <p:cNvGrpSpPr/>
            <p:nvPr/>
          </p:nvGrpSpPr>
          <p:grpSpPr>
            <a:xfrm>
              <a:off x="1389861" y="4191000"/>
              <a:ext cx="667539" cy="340115"/>
              <a:chOff x="1066800" y="5562600"/>
              <a:chExt cx="771523" cy="609600"/>
            </a:xfrm>
          </p:grpSpPr>
          <p:sp>
            <p:nvSpPr>
              <p:cNvPr id="272" name="Rounded Rectangle 271"/>
              <p:cNvSpPr/>
              <p:nvPr/>
            </p:nvSpPr>
            <p:spPr>
              <a:xfrm>
                <a:off x="1066800" y="5562600"/>
                <a:ext cx="771523" cy="609600"/>
              </a:xfrm>
              <a:prstGeom prst="roundRect">
                <a:avLst/>
              </a:prstGeom>
              <a:no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ndara"/>
                  <a:ea typeface="ＭＳ Ｐゴシック" charset="0"/>
                  <a:cs typeface="+mn-cs"/>
                </a:endParaRPr>
              </a:p>
            </p:txBody>
          </p:sp>
          <p:grpSp>
            <p:nvGrpSpPr>
              <p:cNvPr id="273" name="Group 19"/>
              <p:cNvGrpSpPr/>
              <p:nvPr/>
            </p:nvGrpSpPr>
            <p:grpSpPr>
              <a:xfrm>
                <a:off x="1152525" y="5613454"/>
                <a:ext cx="619123" cy="79913"/>
                <a:chOff x="1371600" y="2638425"/>
                <a:chExt cx="619125" cy="104775"/>
              </a:xfrm>
            </p:grpSpPr>
            <p:sp>
              <p:nvSpPr>
                <p:cNvPr id="288" name="Oval 287"/>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89" name="Oval 288"/>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90" name="Oval 289"/>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91" name="Oval 290"/>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sp>
            <p:nvSpPr>
              <p:cNvPr id="274" name="Oval 273"/>
              <p:cNvSpPr/>
              <p:nvPr/>
            </p:nvSpPr>
            <p:spPr>
              <a:xfrm>
                <a:off x="1152525"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75" name="Oval 274"/>
              <p:cNvSpPr/>
              <p:nvPr/>
            </p:nvSpPr>
            <p:spPr>
              <a:xfrm>
                <a:off x="1323974"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76" name="Oval 275"/>
              <p:cNvSpPr/>
              <p:nvPr/>
            </p:nvSpPr>
            <p:spPr>
              <a:xfrm>
                <a:off x="1504949"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77" name="Oval 276"/>
              <p:cNvSpPr/>
              <p:nvPr/>
            </p:nvSpPr>
            <p:spPr>
              <a:xfrm>
                <a:off x="1695448"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nvGrpSpPr>
              <p:cNvPr id="278" name="Group 25"/>
              <p:cNvGrpSpPr/>
              <p:nvPr/>
            </p:nvGrpSpPr>
            <p:grpSpPr>
              <a:xfrm>
                <a:off x="1152525" y="5874988"/>
                <a:ext cx="619123" cy="79913"/>
                <a:chOff x="1371600" y="2638425"/>
                <a:chExt cx="619125" cy="104775"/>
              </a:xfrm>
            </p:grpSpPr>
            <p:sp>
              <p:nvSpPr>
                <p:cNvPr id="284" name="Oval 283"/>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85" name="Oval 284"/>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86" name="Oval 285"/>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87" name="Oval 286"/>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nvGrpSpPr>
              <p:cNvPr id="279" name="Group 25"/>
              <p:cNvGrpSpPr/>
              <p:nvPr/>
            </p:nvGrpSpPr>
            <p:grpSpPr>
              <a:xfrm>
                <a:off x="1157720" y="6016087"/>
                <a:ext cx="619123" cy="79913"/>
                <a:chOff x="1371600" y="2638425"/>
                <a:chExt cx="619125" cy="104775"/>
              </a:xfrm>
            </p:grpSpPr>
            <p:sp>
              <p:nvSpPr>
                <p:cNvPr id="280" name="Oval 279"/>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81" name="Oval 280"/>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82" name="Oval 281"/>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83" name="Oval 282"/>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grpSp>
          <p:nvGrpSpPr>
            <p:cNvPr id="188" name="Group 187"/>
            <p:cNvGrpSpPr/>
            <p:nvPr/>
          </p:nvGrpSpPr>
          <p:grpSpPr>
            <a:xfrm>
              <a:off x="1385455" y="3706090"/>
              <a:ext cx="667539" cy="340115"/>
              <a:chOff x="1066800" y="5562600"/>
              <a:chExt cx="771523" cy="609600"/>
            </a:xfrm>
          </p:grpSpPr>
          <p:sp>
            <p:nvSpPr>
              <p:cNvPr id="252" name="Rounded Rectangle 251"/>
              <p:cNvSpPr/>
              <p:nvPr/>
            </p:nvSpPr>
            <p:spPr>
              <a:xfrm>
                <a:off x="1066800" y="5562600"/>
                <a:ext cx="771523" cy="609600"/>
              </a:xfrm>
              <a:prstGeom prst="roundRect">
                <a:avLst/>
              </a:prstGeom>
              <a:no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ndara"/>
                  <a:ea typeface="ＭＳ Ｐゴシック" charset="0"/>
                  <a:cs typeface="+mn-cs"/>
                </a:endParaRPr>
              </a:p>
            </p:txBody>
          </p:sp>
          <p:grpSp>
            <p:nvGrpSpPr>
              <p:cNvPr id="253" name="Group 19"/>
              <p:cNvGrpSpPr/>
              <p:nvPr/>
            </p:nvGrpSpPr>
            <p:grpSpPr>
              <a:xfrm>
                <a:off x="1152525" y="5613454"/>
                <a:ext cx="619123" cy="79913"/>
                <a:chOff x="1371600" y="2638425"/>
                <a:chExt cx="619125" cy="104775"/>
              </a:xfrm>
            </p:grpSpPr>
            <p:sp>
              <p:nvSpPr>
                <p:cNvPr id="268" name="Oval 267"/>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69" name="Oval 268"/>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70" name="Oval 269"/>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71" name="Oval 270"/>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sp>
            <p:nvSpPr>
              <p:cNvPr id="254" name="Oval 253"/>
              <p:cNvSpPr/>
              <p:nvPr/>
            </p:nvSpPr>
            <p:spPr>
              <a:xfrm>
                <a:off x="1152525"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55" name="Oval 254"/>
              <p:cNvSpPr/>
              <p:nvPr/>
            </p:nvSpPr>
            <p:spPr>
              <a:xfrm>
                <a:off x="1323974"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56" name="Oval 255"/>
              <p:cNvSpPr/>
              <p:nvPr/>
            </p:nvSpPr>
            <p:spPr>
              <a:xfrm>
                <a:off x="1504949"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57" name="Oval 256"/>
              <p:cNvSpPr/>
              <p:nvPr/>
            </p:nvSpPr>
            <p:spPr>
              <a:xfrm>
                <a:off x="1695448"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nvGrpSpPr>
              <p:cNvPr id="258" name="Group 25"/>
              <p:cNvGrpSpPr/>
              <p:nvPr/>
            </p:nvGrpSpPr>
            <p:grpSpPr>
              <a:xfrm>
                <a:off x="1152525" y="5874988"/>
                <a:ext cx="619123" cy="79913"/>
                <a:chOff x="1371600" y="2638425"/>
                <a:chExt cx="619125" cy="104775"/>
              </a:xfrm>
            </p:grpSpPr>
            <p:sp>
              <p:nvSpPr>
                <p:cNvPr id="264" name="Oval 263"/>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65" name="Oval 264"/>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66" name="Oval 265"/>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67" name="Oval 266"/>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nvGrpSpPr>
              <p:cNvPr id="259" name="Group 25"/>
              <p:cNvGrpSpPr/>
              <p:nvPr/>
            </p:nvGrpSpPr>
            <p:grpSpPr>
              <a:xfrm>
                <a:off x="1157720" y="6016087"/>
                <a:ext cx="619123" cy="79913"/>
                <a:chOff x="1371600" y="2638425"/>
                <a:chExt cx="619125" cy="104775"/>
              </a:xfrm>
            </p:grpSpPr>
            <p:sp>
              <p:nvSpPr>
                <p:cNvPr id="260" name="Oval 259"/>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61" name="Oval 260"/>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62" name="Oval 261"/>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63" name="Oval 262"/>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grpSp>
          <p:nvGrpSpPr>
            <p:cNvPr id="189" name="Group 188"/>
            <p:cNvGrpSpPr/>
            <p:nvPr/>
          </p:nvGrpSpPr>
          <p:grpSpPr>
            <a:xfrm>
              <a:off x="1389861" y="3178940"/>
              <a:ext cx="667539" cy="340115"/>
              <a:chOff x="1066800" y="5562600"/>
              <a:chExt cx="771523" cy="609600"/>
            </a:xfrm>
          </p:grpSpPr>
          <p:sp>
            <p:nvSpPr>
              <p:cNvPr id="232" name="Rounded Rectangle 231"/>
              <p:cNvSpPr/>
              <p:nvPr/>
            </p:nvSpPr>
            <p:spPr>
              <a:xfrm>
                <a:off x="1066800" y="5562600"/>
                <a:ext cx="771523" cy="609600"/>
              </a:xfrm>
              <a:prstGeom prst="roundRect">
                <a:avLst/>
              </a:prstGeom>
              <a:no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ndara"/>
                  <a:ea typeface="ＭＳ Ｐゴシック" charset="0"/>
                  <a:cs typeface="+mn-cs"/>
                </a:endParaRPr>
              </a:p>
            </p:txBody>
          </p:sp>
          <p:grpSp>
            <p:nvGrpSpPr>
              <p:cNvPr id="233" name="Group 19"/>
              <p:cNvGrpSpPr/>
              <p:nvPr/>
            </p:nvGrpSpPr>
            <p:grpSpPr>
              <a:xfrm>
                <a:off x="1152525" y="5613454"/>
                <a:ext cx="619123" cy="79913"/>
                <a:chOff x="1371600" y="2638425"/>
                <a:chExt cx="619125" cy="104775"/>
              </a:xfrm>
            </p:grpSpPr>
            <p:sp>
              <p:nvSpPr>
                <p:cNvPr id="248" name="Oval 247"/>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49" name="Oval 248"/>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50" name="Oval 249"/>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51" name="Oval 250"/>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sp>
            <p:nvSpPr>
              <p:cNvPr id="234" name="Oval 233"/>
              <p:cNvSpPr/>
              <p:nvPr/>
            </p:nvSpPr>
            <p:spPr>
              <a:xfrm>
                <a:off x="1152525"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35" name="Oval 234"/>
              <p:cNvSpPr/>
              <p:nvPr/>
            </p:nvSpPr>
            <p:spPr>
              <a:xfrm>
                <a:off x="1323974"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36" name="Oval 235"/>
              <p:cNvSpPr/>
              <p:nvPr/>
            </p:nvSpPr>
            <p:spPr>
              <a:xfrm>
                <a:off x="1504949"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37" name="Oval 236"/>
              <p:cNvSpPr/>
              <p:nvPr/>
            </p:nvSpPr>
            <p:spPr>
              <a:xfrm>
                <a:off x="1695448"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nvGrpSpPr>
              <p:cNvPr id="238" name="Group 25"/>
              <p:cNvGrpSpPr/>
              <p:nvPr/>
            </p:nvGrpSpPr>
            <p:grpSpPr>
              <a:xfrm>
                <a:off x="1152525" y="5874988"/>
                <a:ext cx="619123" cy="79913"/>
                <a:chOff x="1371600" y="2638425"/>
                <a:chExt cx="619125" cy="104775"/>
              </a:xfrm>
            </p:grpSpPr>
            <p:sp>
              <p:nvSpPr>
                <p:cNvPr id="244" name="Oval 243"/>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45" name="Oval 244"/>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46" name="Oval 245"/>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47" name="Oval 246"/>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nvGrpSpPr>
              <p:cNvPr id="239" name="Group 25"/>
              <p:cNvGrpSpPr/>
              <p:nvPr/>
            </p:nvGrpSpPr>
            <p:grpSpPr>
              <a:xfrm>
                <a:off x="1157720" y="6016087"/>
                <a:ext cx="619123" cy="79913"/>
                <a:chOff x="1371600" y="2638425"/>
                <a:chExt cx="619125" cy="104775"/>
              </a:xfrm>
            </p:grpSpPr>
            <p:sp>
              <p:nvSpPr>
                <p:cNvPr id="240" name="Oval 239"/>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41" name="Oval 240"/>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42" name="Oval 241"/>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43" name="Oval 242"/>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grpSp>
          <p:nvGrpSpPr>
            <p:cNvPr id="190" name="Group 189"/>
            <p:cNvGrpSpPr/>
            <p:nvPr/>
          </p:nvGrpSpPr>
          <p:grpSpPr>
            <a:xfrm>
              <a:off x="1385455" y="2667000"/>
              <a:ext cx="667539" cy="340115"/>
              <a:chOff x="1066800" y="5562600"/>
              <a:chExt cx="771523" cy="609600"/>
            </a:xfrm>
          </p:grpSpPr>
          <p:sp>
            <p:nvSpPr>
              <p:cNvPr id="212" name="Rounded Rectangle 211"/>
              <p:cNvSpPr/>
              <p:nvPr/>
            </p:nvSpPr>
            <p:spPr>
              <a:xfrm>
                <a:off x="1066800" y="5562600"/>
                <a:ext cx="771523" cy="609600"/>
              </a:xfrm>
              <a:prstGeom prst="roundRect">
                <a:avLst/>
              </a:prstGeom>
              <a:no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ndara"/>
                  <a:ea typeface="ＭＳ Ｐゴシック" charset="0"/>
                  <a:cs typeface="+mn-cs"/>
                </a:endParaRPr>
              </a:p>
            </p:txBody>
          </p:sp>
          <p:grpSp>
            <p:nvGrpSpPr>
              <p:cNvPr id="213" name="Group 19"/>
              <p:cNvGrpSpPr/>
              <p:nvPr/>
            </p:nvGrpSpPr>
            <p:grpSpPr>
              <a:xfrm>
                <a:off x="1152525" y="5613454"/>
                <a:ext cx="619123" cy="79913"/>
                <a:chOff x="1371600" y="2638425"/>
                <a:chExt cx="619125" cy="104775"/>
              </a:xfrm>
            </p:grpSpPr>
            <p:sp>
              <p:nvSpPr>
                <p:cNvPr id="228" name="Oval 227"/>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29" name="Oval 228"/>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30" name="Oval 229"/>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31" name="Oval 230"/>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sp>
            <p:nvSpPr>
              <p:cNvPr id="214" name="Oval 213"/>
              <p:cNvSpPr/>
              <p:nvPr/>
            </p:nvSpPr>
            <p:spPr>
              <a:xfrm>
                <a:off x="1152525"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15" name="Oval 214"/>
              <p:cNvSpPr/>
              <p:nvPr/>
            </p:nvSpPr>
            <p:spPr>
              <a:xfrm>
                <a:off x="1323974"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16" name="Oval 215"/>
              <p:cNvSpPr/>
              <p:nvPr/>
            </p:nvSpPr>
            <p:spPr>
              <a:xfrm>
                <a:off x="1504949"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17" name="Oval 216"/>
              <p:cNvSpPr/>
              <p:nvPr/>
            </p:nvSpPr>
            <p:spPr>
              <a:xfrm>
                <a:off x="1695448"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nvGrpSpPr>
              <p:cNvPr id="218" name="Group 25"/>
              <p:cNvGrpSpPr/>
              <p:nvPr/>
            </p:nvGrpSpPr>
            <p:grpSpPr>
              <a:xfrm>
                <a:off x="1152525" y="5874988"/>
                <a:ext cx="619123" cy="79913"/>
                <a:chOff x="1371600" y="2638425"/>
                <a:chExt cx="619125" cy="104775"/>
              </a:xfrm>
            </p:grpSpPr>
            <p:sp>
              <p:nvSpPr>
                <p:cNvPr id="224" name="Oval 223"/>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25" name="Oval 224"/>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26" name="Oval 225"/>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27" name="Oval 226"/>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nvGrpSpPr>
              <p:cNvPr id="219" name="Group 25"/>
              <p:cNvGrpSpPr/>
              <p:nvPr/>
            </p:nvGrpSpPr>
            <p:grpSpPr>
              <a:xfrm>
                <a:off x="1157720" y="6016087"/>
                <a:ext cx="619123" cy="79913"/>
                <a:chOff x="1371600" y="2638425"/>
                <a:chExt cx="619125" cy="104775"/>
              </a:xfrm>
            </p:grpSpPr>
            <p:sp>
              <p:nvSpPr>
                <p:cNvPr id="220" name="Oval 219"/>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21" name="Oval 220"/>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22" name="Oval 221"/>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23" name="Oval 222"/>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grpSp>
          <p:nvGrpSpPr>
            <p:cNvPr id="191" name="Group 190"/>
            <p:cNvGrpSpPr/>
            <p:nvPr/>
          </p:nvGrpSpPr>
          <p:grpSpPr>
            <a:xfrm>
              <a:off x="1371600" y="2182090"/>
              <a:ext cx="667539" cy="340115"/>
              <a:chOff x="1066800" y="5562600"/>
              <a:chExt cx="771523" cy="609600"/>
            </a:xfrm>
          </p:grpSpPr>
          <p:sp>
            <p:nvSpPr>
              <p:cNvPr id="192" name="Rounded Rectangle 191"/>
              <p:cNvSpPr/>
              <p:nvPr/>
            </p:nvSpPr>
            <p:spPr>
              <a:xfrm>
                <a:off x="1066800" y="5562600"/>
                <a:ext cx="771523" cy="609600"/>
              </a:xfrm>
              <a:prstGeom prst="roundRect">
                <a:avLst/>
              </a:prstGeom>
              <a:no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ndara"/>
                  <a:ea typeface="ＭＳ Ｐゴシック" charset="0"/>
                  <a:cs typeface="+mn-cs"/>
                </a:endParaRPr>
              </a:p>
            </p:txBody>
          </p:sp>
          <p:grpSp>
            <p:nvGrpSpPr>
              <p:cNvPr id="193" name="Group 19"/>
              <p:cNvGrpSpPr/>
              <p:nvPr/>
            </p:nvGrpSpPr>
            <p:grpSpPr>
              <a:xfrm>
                <a:off x="1152525" y="5613454"/>
                <a:ext cx="619123" cy="79913"/>
                <a:chOff x="1371600" y="2638425"/>
                <a:chExt cx="619125" cy="104775"/>
              </a:xfrm>
            </p:grpSpPr>
            <p:sp>
              <p:nvSpPr>
                <p:cNvPr id="208" name="Oval 207"/>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09" name="Oval 208"/>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10" name="Oval 209"/>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11" name="Oval 210"/>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sp>
            <p:nvSpPr>
              <p:cNvPr id="194" name="Oval 193"/>
              <p:cNvSpPr/>
              <p:nvPr/>
            </p:nvSpPr>
            <p:spPr>
              <a:xfrm>
                <a:off x="1152525"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195" name="Oval 194"/>
              <p:cNvSpPr/>
              <p:nvPr/>
            </p:nvSpPr>
            <p:spPr>
              <a:xfrm>
                <a:off x="1323974"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196" name="Oval 195"/>
              <p:cNvSpPr/>
              <p:nvPr/>
            </p:nvSpPr>
            <p:spPr>
              <a:xfrm>
                <a:off x="1504949"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197" name="Oval 196"/>
              <p:cNvSpPr/>
              <p:nvPr/>
            </p:nvSpPr>
            <p:spPr>
              <a:xfrm>
                <a:off x="1695448" y="5751486"/>
                <a:ext cx="76200" cy="79913"/>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nvGrpSpPr>
              <p:cNvPr id="198" name="Group 25"/>
              <p:cNvGrpSpPr/>
              <p:nvPr/>
            </p:nvGrpSpPr>
            <p:grpSpPr>
              <a:xfrm>
                <a:off x="1152525" y="5874988"/>
                <a:ext cx="619123" cy="79913"/>
                <a:chOff x="1371600" y="2638425"/>
                <a:chExt cx="619125" cy="104775"/>
              </a:xfrm>
            </p:grpSpPr>
            <p:sp>
              <p:nvSpPr>
                <p:cNvPr id="204" name="Oval 203"/>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05" name="Oval 204"/>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06" name="Oval 205"/>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07" name="Oval 206"/>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nvGrpSpPr>
              <p:cNvPr id="199" name="Group 25"/>
              <p:cNvGrpSpPr/>
              <p:nvPr/>
            </p:nvGrpSpPr>
            <p:grpSpPr>
              <a:xfrm>
                <a:off x="1157720" y="6016087"/>
                <a:ext cx="619123" cy="79913"/>
                <a:chOff x="1371600" y="2638425"/>
                <a:chExt cx="619125" cy="104775"/>
              </a:xfrm>
            </p:grpSpPr>
            <p:sp>
              <p:nvSpPr>
                <p:cNvPr id="200" name="Oval 199"/>
                <p:cNvSpPr/>
                <p:nvPr/>
              </p:nvSpPr>
              <p:spPr>
                <a:xfrm>
                  <a:off x="137160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01" name="Oval 200"/>
                <p:cNvSpPr/>
                <p:nvPr/>
              </p:nvSpPr>
              <p:spPr>
                <a:xfrm>
                  <a:off x="1543050"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02" name="Oval 201"/>
                <p:cNvSpPr/>
                <p:nvPr/>
              </p:nvSpPr>
              <p:spPr>
                <a:xfrm>
                  <a:off x="17240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sp>
              <p:nvSpPr>
                <p:cNvPr id="203" name="Oval 202"/>
                <p:cNvSpPr/>
                <p:nvPr/>
              </p:nvSpPr>
              <p:spPr>
                <a:xfrm>
                  <a:off x="1914525" y="2638425"/>
                  <a:ext cx="76200" cy="104775"/>
                </a:xfrm>
                <a:prstGeom prst="ellipse">
                  <a:avLst/>
                </a:prstGeom>
                <a:solidFill>
                  <a:sysClr val="windowText" lastClr="000000"/>
                </a:solidFill>
                <a:ln w="12700" cap="rnd" cmpd="sng" algn="ctr">
                  <a:solidFill>
                    <a:sysClr val="windowText" lastClr="000000"/>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ndara"/>
                    <a:ea typeface="ＭＳ Ｐゴシック" charset="0"/>
                    <a:cs typeface="+mn-cs"/>
                  </a:endParaRPr>
                </a:p>
              </p:txBody>
            </p:sp>
          </p:grpSp>
        </p:grpSp>
      </p:grpSp>
    </p:spTree>
    <p:extLst>
      <p:ext uri="{BB962C8B-B14F-4D97-AF65-F5344CB8AC3E}">
        <p14:creationId xmlns:p14="http://schemas.microsoft.com/office/powerpoint/2010/main" val="2093106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93892"/>
            <a:ext cx="8915400" cy="6863419"/>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37305A"/>
                </a:solidFill>
                <a:effectLst/>
                <a:uLnTx/>
                <a:uFillTx/>
                <a:latin typeface="Arial" charset="0"/>
                <a:ea typeface="ＭＳ Ｐゴシック" charset="0"/>
              </a:rPr>
              <a:t>Just to spell it out</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 </a:t>
            </a:r>
            <a:r>
              <a:rPr kumimoji="0" lang="en-US" sz="1600" b="1" i="0" u="none" strike="noStrike" kern="1200" cap="none" spc="0" normalizeH="0" baseline="0" noProof="0" dirty="0">
                <a:ln>
                  <a:noFill/>
                </a:ln>
                <a:solidFill>
                  <a:srgbClr val="800000"/>
                </a:solidFill>
                <a:effectLst/>
                <a:uLnTx/>
                <a:uFillTx/>
                <a:latin typeface="Arial" charset="0"/>
                <a:ea typeface="ＭＳ Ｐゴシック" charset="0"/>
              </a:rPr>
              <a:t>stripe</a:t>
            </a:r>
            <a:r>
              <a:rPr kumimoji="0" lang="en-US" sz="1600" b="0" i="0" u="none" strike="noStrike" kern="1200" cap="none" spc="0" normalizeH="0" baseline="0" noProof="0" dirty="0">
                <a:ln>
                  <a:noFill/>
                </a:ln>
                <a:solidFill>
                  <a:srgbClr val="800000"/>
                </a:solidFill>
                <a:effectLst/>
                <a:uLnTx/>
                <a:uFillTx/>
                <a:latin typeface="Arial" charset="0"/>
                <a:ea typeface="ＭＳ Ｐゴシック" charset="0"/>
              </a:rPr>
              <a:t> </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is an array of blocks, one block per disk in the disk array.  Each block is an array of bits ("memory/storage is fungible").   In RAID-5, one of the blocks of each stripe is a </a:t>
            </a:r>
            <a:r>
              <a:rPr kumimoji="0" lang="en-US" sz="1600" b="1" i="0" u="none" strike="noStrike" kern="1200" cap="none" spc="0" normalizeH="0" baseline="0" noProof="0" dirty="0">
                <a:ln>
                  <a:noFill/>
                </a:ln>
                <a:solidFill>
                  <a:srgbClr val="800000"/>
                </a:solidFill>
                <a:effectLst/>
                <a:uLnTx/>
                <a:uFillTx/>
                <a:latin typeface="Arial" charset="0"/>
                <a:ea typeface="ＭＳ Ｐゴシック" charset="0"/>
              </a:rPr>
              <a:t>parity block</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Each bit in the parity block contains parity over the corresponding bits in the data blocks (i.e., the result of a bitwise XOR, exclusive-or).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Q:  </a:t>
            </a:r>
            <a:r>
              <a:rPr kumimoji="0" lang="en-US" sz="1600" b="1" i="0" u="none" strike="noStrike" kern="1200" cap="none" spc="0" normalizeH="0" baseline="0" noProof="0" dirty="0">
                <a:ln>
                  <a:noFill/>
                </a:ln>
                <a:solidFill>
                  <a:srgbClr val="37305A"/>
                </a:solidFill>
                <a:effectLst/>
                <a:uLnTx/>
                <a:uFillTx/>
                <a:latin typeface="Arial" charset="0"/>
                <a:ea typeface="ＭＳ Ｐゴシック" charset="0"/>
              </a:rPr>
              <a:t>If two bits/blocks are lost, your even/odd state may not  be changed. Therefore, how do you recover from a failure in this situation?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A: A classic RAID 5 can survive only a single disk failure.   That is why many deployments are using alternatives with more redundancy, e.g., "RAID-6" (two parity disks) or "RAID-10" (essentially a mirrored pair of RAID-5 units, 2x5=10).</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Q: </a:t>
            </a:r>
            <a:r>
              <a:rPr kumimoji="0" lang="en-US" sz="1600" b="1" i="0" u="none" strike="noStrike" kern="1200" cap="none" spc="0" normalizeH="0" baseline="0" noProof="0" dirty="0">
                <a:ln>
                  <a:noFill/>
                </a:ln>
                <a:solidFill>
                  <a:srgbClr val="37305A"/>
                </a:solidFill>
                <a:effectLst/>
                <a:uLnTx/>
                <a:uFillTx/>
                <a:latin typeface="Arial" charset="0"/>
                <a:ea typeface="ＭＳ Ｐゴシック" charset="0"/>
              </a:rPr>
              <a:t>How do you know which bit/block was lost?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A:  It is presumed that disk drive failure is detectable by external means.  One possibility is that the disk drive is "fail stop": if it fails, it simply stops serving requests.  Or the failed disk reports errors when you try to use it.  It is presumed that a disk doesn't ever lie about the stored data (essentially a "byzantine" failure).   Fortunately, this assumption is almost always true.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So: in a classic RAID-5, if you know which drive has failed, it is easy to rebuild each stripe from the contents of the remaining disks. For each stripe, the failed disk either contains the parity block of that stripe, or it contains some data block of the stripe.  These cases are symmetric: either way the array can rebuild the contains of the missing block.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37305A"/>
                </a:solidFill>
                <a:effectLst/>
                <a:uLnTx/>
                <a:uFillTx/>
                <a:latin typeface="Arial" charset="0"/>
                <a:ea typeface="ＭＳ Ｐゴシック" charset="0"/>
              </a:rPr>
              <a:t>Note</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that recovery is very expensive.  The recovery process must read the contents of all surviving disks, and write parity data to a replacement disk.  That means that a disk failure must be repaired quickly: if a drive fails in your RAID, you should replace it right away.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a:t>
            </a:r>
          </a:p>
        </p:txBody>
      </p:sp>
    </p:spTree>
    <p:extLst>
      <p:ext uri="{BB962C8B-B14F-4D97-AF65-F5344CB8AC3E}">
        <p14:creationId xmlns:p14="http://schemas.microsoft.com/office/powerpoint/2010/main" val="115168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disk</a:t>
            </a:r>
          </a:p>
        </p:txBody>
      </p:sp>
      <p:pic>
        <p:nvPicPr>
          <p:cNvPr id="3" name="Picture 2"/>
          <p:cNvPicPr>
            <a:picLocks noChangeAspect="1"/>
          </p:cNvPicPr>
          <p:nvPr/>
        </p:nvPicPr>
        <p:blipFill>
          <a:blip r:embed="rId2"/>
          <a:stretch>
            <a:fillRect/>
          </a:stretch>
        </p:blipFill>
        <p:spPr>
          <a:xfrm>
            <a:off x="0" y="1760220"/>
            <a:ext cx="9144000" cy="5097780"/>
          </a:xfrm>
          <a:prstGeom prst="rect">
            <a:avLst/>
          </a:prstGeom>
        </p:spPr>
      </p:pic>
    </p:spTree>
    <p:extLst>
      <p:ext uri="{BB962C8B-B14F-4D97-AF65-F5344CB8AC3E}">
        <p14:creationId xmlns:p14="http://schemas.microsoft.com/office/powerpoint/2010/main" val="56289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152400"/>
            <a:ext cx="8915400" cy="6494087"/>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37305A"/>
                </a:solidFill>
                <a:effectLst/>
                <a:uLnTx/>
                <a:uFillTx/>
                <a:latin typeface="Arial" charset="0"/>
                <a:ea typeface="ＭＳ Ｐゴシック" charset="0"/>
              </a:rPr>
              <a:t>Q: </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Can you specify the differences between read and write on that same slide for the different raids? I know you said in class that for raid 1 reads get faster and writes get slower? Could you explain that and also for the other raids?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37305A"/>
                </a:solidFill>
                <a:effectLst/>
                <a:uLnTx/>
                <a:uFillTx/>
                <a:latin typeface="Arial" charset="0"/>
                <a:ea typeface="ＭＳ Ｐゴシック" charset="0"/>
              </a:rPr>
              <a:t>A: </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Once you understand the RAID 0, 1, 5 patterns (striping, mirroring, and parity), all of these differences are "obvious".   The differences stem from different levels of redundancy.  Redundancy increases $$$ cost but it also improves reliability.  And redundancy tends to make writes more expensive than reads: redundant data must be kept up to date in a write, but it may allow more copies to choose from for load-balancing reads.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Always be careful and precise about "faster" and "slower".  For example, for random accesses, throughput goes up with RAIDs but latency (minimum response time, not counting queuing delays) is unchanged: you still have to reach out with a disk arm to get to that data.  This example underscores that “faster” and “slower” also depend on characteristics of the workload.</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Also, “faster” and “slower” are relative, so you must specify a baseline.  Writes on RAID-1 are slower than for RAID-0, because writes in RAID-1 have to go to all disks.  In RAID-0 or RAID-5 you can write different data to multiple disks in parallel, but not in RAID-1.   But RAID-1 is no slower for writes than a single disk---just more expensive.  Also, RAID-1s can load-balance better than RAID-0 or RAID-5 for random read workloads.  For any given block, you have N disks to choose from that have a copy of the block, so you can choose the least loaded.  So read throughput on a RAID-1 is N times better than a single disk.</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RAID-5 suffers for random write throughput because any write of a data chunk that is smaller than a whole stripe must also write a parity block.   For a stream of random single-block writes, that means RAID-5 is doing twice as much work as RAID-0.   So throughput will be lower. </a:t>
            </a:r>
          </a:p>
        </p:txBody>
      </p:sp>
    </p:spTree>
    <p:extLst>
      <p:ext uri="{BB962C8B-B14F-4D97-AF65-F5344CB8AC3E}">
        <p14:creationId xmlns:p14="http://schemas.microsoft.com/office/powerpoint/2010/main" val="11642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4E636AE0-6644-2643-BAA4-E2745CEA9C20}"/>
              </a:ext>
            </a:extLst>
          </p:cNvPr>
          <p:cNvSpPr>
            <a:spLocks noGrp="1"/>
          </p:cNvSpPr>
          <p:nvPr>
            <p:ph type="title"/>
          </p:nvPr>
        </p:nvSpPr>
        <p:spPr>
          <a:xfrm>
            <a:off x="5715000" y="76200"/>
            <a:ext cx="3429000" cy="1143000"/>
          </a:xfrm>
        </p:spPr>
        <p:txBody>
          <a:bodyPr/>
          <a:lstStyle/>
          <a:p>
            <a:r>
              <a:rPr lang="en-US" altLang="en-US">
                <a:ea typeface="ＭＳ Ｐゴシック" panose="020B0600070205080204" pitchFamily="34" charset="-128"/>
              </a:rPr>
              <a:t>RAID 4</a:t>
            </a:r>
          </a:p>
        </p:txBody>
      </p:sp>
      <p:pic>
        <p:nvPicPr>
          <p:cNvPr id="60419" name="Picture 2">
            <a:extLst>
              <a:ext uri="{FF2B5EF4-FFF2-40B4-BE49-F238E27FC236}">
                <a16:creationId xmlns:a16="http://schemas.microsoft.com/office/drawing/2014/main" id="{ABECB509-B8B3-6340-91C4-5D7BCC7B6F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1463"/>
            <a:ext cx="5487988" cy="643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Box 5">
            <a:extLst>
              <a:ext uri="{FF2B5EF4-FFF2-40B4-BE49-F238E27FC236}">
                <a16:creationId xmlns:a16="http://schemas.microsoft.com/office/drawing/2014/main" id="{B78DA570-79BF-174E-8200-CA3CD61ED923}"/>
              </a:ext>
            </a:extLst>
          </p:cNvPr>
          <p:cNvSpPr txBox="1">
            <a:spLocks noChangeArrowheads="1"/>
          </p:cNvSpPr>
          <p:nvPr/>
        </p:nvSpPr>
        <p:spPr bwMode="auto">
          <a:xfrm>
            <a:off x="8001000" y="6291263"/>
            <a:ext cx="8651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Fujitsu</a:t>
            </a:r>
          </a:p>
        </p:txBody>
      </p:sp>
      <p:sp>
        <p:nvSpPr>
          <p:cNvPr id="60421" name="Content Placeholder 7">
            <a:extLst>
              <a:ext uri="{FF2B5EF4-FFF2-40B4-BE49-F238E27FC236}">
                <a16:creationId xmlns:a16="http://schemas.microsoft.com/office/drawing/2014/main" id="{2B893FB2-25CF-094E-BD1C-85E9CD623CDD}"/>
              </a:ext>
            </a:extLst>
          </p:cNvPr>
          <p:cNvSpPr txBox="1">
            <a:spLocks/>
          </p:cNvSpPr>
          <p:nvPr/>
        </p:nvSpPr>
        <p:spPr bwMode="auto">
          <a:xfrm>
            <a:off x="5688013" y="2819400"/>
            <a:ext cx="421798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FontTx/>
              <a:buChar char="•"/>
            </a:pPr>
            <a:r>
              <a:rPr lang="en-US" altLang="en-US" sz="2000" dirty="0">
                <a:latin typeface="+mn-lt"/>
              </a:rPr>
              <a:t>Behaves like striping</a:t>
            </a:r>
          </a:p>
          <a:p>
            <a:pPr>
              <a:spcBef>
                <a:spcPct val="20000"/>
              </a:spcBef>
              <a:buFontTx/>
              <a:buChar char="•"/>
            </a:pPr>
            <a:r>
              <a:rPr lang="en-US" altLang="en-US" sz="2000" dirty="0">
                <a:latin typeface="+mn-lt"/>
              </a:rPr>
              <a:t>Survives one failure</a:t>
            </a:r>
          </a:p>
          <a:p>
            <a:pPr>
              <a:spcBef>
                <a:spcPct val="20000"/>
              </a:spcBef>
              <a:buFontTx/>
              <a:buChar char="•"/>
            </a:pPr>
            <a:r>
              <a:rPr lang="en-US" altLang="en-US" sz="2000" dirty="0">
                <a:latin typeface="+mn-lt"/>
              </a:rPr>
              <a:t>Cost?</a:t>
            </a:r>
          </a:p>
          <a:p>
            <a:pPr>
              <a:spcBef>
                <a:spcPct val="20000"/>
              </a:spcBef>
              <a:buFontTx/>
              <a:buChar char="•"/>
            </a:pPr>
            <a:r>
              <a:rPr lang="en-US" altLang="en-US" sz="2000" dirty="0">
                <a:latin typeface="+mn-lt"/>
              </a:rPr>
              <a:t>Drawbacks?</a:t>
            </a:r>
          </a:p>
          <a:p>
            <a:pPr>
              <a:spcBef>
                <a:spcPct val="20000"/>
              </a:spcBef>
              <a:buFontTx/>
              <a:buChar char="•"/>
            </a:pPr>
            <a:r>
              <a:rPr lang="en-US" altLang="en-US" sz="2000" dirty="0">
                <a:latin typeface="+mn-lt"/>
              </a:rPr>
              <a:t>“Parity bottleneck”</a:t>
            </a:r>
            <a:endParaRPr lang="en-US" altLang="en-US" dirty="0">
              <a:latin typeface="+mn-lt"/>
            </a:endParaRPr>
          </a:p>
        </p:txBody>
      </p:sp>
    </p:spTree>
    <p:extLst>
      <p:ext uri="{BB962C8B-B14F-4D97-AF65-F5344CB8AC3E}">
        <p14:creationId xmlns:p14="http://schemas.microsoft.com/office/powerpoint/2010/main" val="2114828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a:extLst>
              <a:ext uri="{FF2B5EF4-FFF2-40B4-BE49-F238E27FC236}">
                <a16:creationId xmlns:a16="http://schemas.microsoft.com/office/drawing/2014/main" id="{D9845F2A-C816-0740-96C2-777AFC422729}"/>
              </a:ext>
            </a:extLst>
          </p:cNvPr>
          <p:cNvSpPr>
            <a:spLocks noGrp="1"/>
          </p:cNvSpPr>
          <p:nvPr>
            <p:ph type="title"/>
          </p:nvPr>
        </p:nvSpPr>
        <p:spPr>
          <a:xfrm>
            <a:off x="5638800" y="571500"/>
            <a:ext cx="3581400" cy="1143000"/>
          </a:xfrm>
        </p:spPr>
        <p:txBody>
          <a:bodyPr/>
          <a:lstStyle/>
          <a:p>
            <a:r>
              <a:rPr lang="en-US" altLang="en-US">
                <a:ea typeface="ＭＳ Ｐゴシック" panose="020B0600070205080204" pitchFamily="34" charset="-128"/>
              </a:rPr>
              <a:t>“RAID 6”</a:t>
            </a:r>
            <a:br>
              <a:rPr lang="en-US" altLang="en-US">
                <a:ea typeface="ＭＳ Ｐゴシック" panose="020B0600070205080204" pitchFamily="34" charset="-128"/>
              </a:rPr>
            </a:br>
            <a:endParaRPr lang="en-US" altLang="en-US">
              <a:ea typeface="ＭＳ Ｐゴシック" panose="020B0600070205080204" pitchFamily="34" charset="-128"/>
            </a:endParaRPr>
          </a:p>
        </p:txBody>
      </p:sp>
      <p:sp>
        <p:nvSpPr>
          <p:cNvPr id="62467" name="TextBox 5">
            <a:extLst>
              <a:ext uri="{FF2B5EF4-FFF2-40B4-BE49-F238E27FC236}">
                <a16:creationId xmlns:a16="http://schemas.microsoft.com/office/drawing/2014/main" id="{9E19A8B2-B982-2341-87FA-0925A7759466}"/>
              </a:ext>
            </a:extLst>
          </p:cNvPr>
          <p:cNvSpPr txBox="1">
            <a:spLocks noChangeArrowheads="1"/>
          </p:cNvSpPr>
          <p:nvPr/>
        </p:nvSpPr>
        <p:spPr bwMode="auto">
          <a:xfrm>
            <a:off x="8001000" y="6291263"/>
            <a:ext cx="8651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Fujitsu</a:t>
            </a:r>
          </a:p>
        </p:txBody>
      </p:sp>
      <p:sp>
        <p:nvSpPr>
          <p:cNvPr id="62468" name="Content Placeholder 7">
            <a:extLst>
              <a:ext uri="{FF2B5EF4-FFF2-40B4-BE49-F238E27FC236}">
                <a16:creationId xmlns:a16="http://schemas.microsoft.com/office/drawing/2014/main" id="{E37974A8-0AE0-1F47-B7CB-2DD4B69862EA}"/>
              </a:ext>
            </a:extLst>
          </p:cNvPr>
          <p:cNvSpPr txBox="1">
            <a:spLocks/>
          </p:cNvSpPr>
          <p:nvPr/>
        </p:nvSpPr>
        <p:spPr bwMode="auto">
          <a:xfrm>
            <a:off x="5486400" y="1722437"/>
            <a:ext cx="32766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FontTx/>
              <a:buChar char="•"/>
            </a:pPr>
            <a:r>
              <a:rPr lang="en-US" altLang="en-US" sz="2000" dirty="0">
                <a:latin typeface="+mn-lt"/>
              </a:rPr>
              <a:t>Like RAID 5.</a:t>
            </a:r>
          </a:p>
          <a:p>
            <a:pPr>
              <a:spcBef>
                <a:spcPct val="20000"/>
              </a:spcBef>
              <a:buFontTx/>
              <a:buChar char="•"/>
            </a:pPr>
            <a:r>
              <a:rPr lang="en-US" altLang="en-US" sz="2000" dirty="0">
                <a:latin typeface="+mn-lt"/>
              </a:rPr>
              <a:t>Only more so.</a:t>
            </a:r>
          </a:p>
          <a:p>
            <a:pPr>
              <a:spcBef>
                <a:spcPct val="20000"/>
              </a:spcBef>
              <a:buFontTx/>
              <a:buChar char="•"/>
            </a:pPr>
            <a:r>
              <a:rPr lang="en-US" altLang="en-US" sz="2000" dirty="0">
                <a:latin typeface="+mn-lt"/>
              </a:rPr>
              <a:t>More cost</a:t>
            </a:r>
          </a:p>
          <a:p>
            <a:pPr>
              <a:spcBef>
                <a:spcPct val="20000"/>
              </a:spcBef>
              <a:buFontTx/>
              <a:buChar char="•"/>
            </a:pPr>
            <a:r>
              <a:rPr lang="en-US" altLang="en-US" sz="2000" dirty="0">
                <a:latin typeface="+mn-lt"/>
              </a:rPr>
              <a:t>More overhead</a:t>
            </a:r>
          </a:p>
          <a:p>
            <a:pPr>
              <a:spcBef>
                <a:spcPct val="20000"/>
              </a:spcBef>
              <a:buFontTx/>
              <a:buChar char="•"/>
            </a:pPr>
            <a:r>
              <a:rPr lang="en-US" altLang="en-US" sz="2000" dirty="0">
                <a:latin typeface="+mn-lt"/>
              </a:rPr>
              <a:t>More reliability</a:t>
            </a:r>
          </a:p>
        </p:txBody>
      </p:sp>
      <p:pic>
        <p:nvPicPr>
          <p:cNvPr id="62469" name="Picture 5" descr="raid6.gif">
            <a:extLst>
              <a:ext uri="{FF2B5EF4-FFF2-40B4-BE49-F238E27FC236}">
                <a16:creationId xmlns:a16="http://schemas.microsoft.com/office/drawing/2014/main" id="{DA714DA0-D7AF-9F4A-ABF6-7CCD0F6E3C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4338"/>
            <a:ext cx="5130800" cy="598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8454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a:extLst>
              <a:ext uri="{FF2B5EF4-FFF2-40B4-BE49-F238E27FC236}">
                <a16:creationId xmlns:a16="http://schemas.microsoft.com/office/drawing/2014/main" id="{A51D3174-E9DE-E747-911A-3BD6E141FE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0" y="347663"/>
            <a:ext cx="6026150"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3">
            <a:extLst>
              <a:ext uri="{FF2B5EF4-FFF2-40B4-BE49-F238E27FC236}">
                <a16:creationId xmlns:a16="http://schemas.microsoft.com/office/drawing/2014/main" id="{314BA28E-9458-A547-93D3-40CBFDE8809B}"/>
              </a:ext>
            </a:extLst>
          </p:cNvPr>
          <p:cNvSpPr>
            <a:spLocks noGrp="1"/>
          </p:cNvSpPr>
          <p:nvPr>
            <p:ph type="title"/>
          </p:nvPr>
        </p:nvSpPr>
        <p:spPr>
          <a:xfrm>
            <a:off x="5486400" y="457200"/>
            <a:ext cx="4419600" cy="1143000"/>
          </a:xfrm>
        </p:spPr>
        <p:txBody>
          <a:bodyPr/>
          <a:lstStyle/>
          <a:p>
            <a:pPr algn="l"/>
            <a:r>
              <a:rPr lang="en-US" altLang="en-US">
                <a:ea typeface="ＭＳ Ｐゴシック" panose="020B0600070205080204" pitchFamily="34" charset="-128"/>
              </a:rPr>
              <a:t>“RAID 5+0”</a:t>
            </a:r>
          </a:p>
        </p:txBody>
      </p:sp>
      <p:sp>
        <p:nvSpPr>
          <p:cNvPr id="64516" name="TextBox 5">
            <a:extLst>
              <a:ext uri="{FF2B5EF4-FFF2-40B4-BE49-F238E27FC236}">
                <a16:creationId xmlns:a16="http://schemas.microsoft.com/office/drawing/2014/main" id="{EA965944-DED1-CA40-BBC8-33FDF0F5BDF4}"/>
              </a:ext>
            </a:extLst>
          </p:cNvPr>
          <p:cNvSpPr txBox="1">
            <a:spLocks noChangeArrowheads="1"/>
          </p:cNvSpPr>
          <p:nvPr/>
        </p:nvSpPr>
        <p:spPr bwMode="auto">
          <a:xfrm>
            <a:off x="8001000" y="6291263"/>
            <a:ext cx="8651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Fujitsu</a:t>
            </a:r>
          </a:p>
        </p:txBody>
      </p:sp>
      <p:sp>
        <p:nvSpPr>
          <p:cNvPr id="64517" name="Content Placeholder 7">
            <a:extLst>
              <a:ext uri="{FF2B5EF4-FFF2-40B4-BE49-F238E27FC236}">
                <a16:creationId xmlns:a16="http://schemas.microsoft.com/office/drawing/2014/main" id="{CFDB52E9-6222-ED43-BFA1-FB22E03DF0FB}"/>
              </a:ext>
            </a:extLst>
          </p:cNvPr>
          <p:cNvSpPr txBox="1">
            <a:spLocks/>
          </p:cNvSpPr>
          <p:nvPr/>
        </p:nvSpPr>
        <p:spPr bwMode="auto">
          <a:xfrm>
            <a:off x="5688013" y="2819400"/>
            <a:ext cx="31781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FontTx/>
              <a:buChar char="•"/>
            </a:pPr>
            <a:r>
              <a:rPr lang="en-US" altLang="en-US" sz="2000">
                <a:latin typeface="Comic Sans MS" panose="030F0902030302020204" pitchFamily="66" charset="0"/>
              </a:rPr>
              <a:t>Stripe across RAIDs</a:t>
            </a:r>
          </a:p>
          <a:p>
            <a:pPr>
              <a:spcBef>
                <a:spcPct val="20000"/>
              </a:spcBef>
              <a:buFontTx/>
              <a:buChar char="•"/>
            </a:pPr>
            <a:r>
              <a:rPr lang="en-US" altLang="en-US" sz="2000">
                <a:latin typeface="Comic Sans MS" panose="030F0902030302020204" pitchFamily="66" charset="0"/>
              </a:rPr>
              <a:t>Aka “parity groups”</a:t>
            </a:r>
          </a:p>
          <a:p>
            <a:pPr>
              <a:spcBef>
                <a:spcPct val="20000"/>
              </a:spcBef>
              <a:buFontTx/>
              <a:buChar char="•"/>
            </a:pPr>
            <a:r>
              <a:rPr lang="en-US" altLang="en-US" sz="2000">
                <a:latin typeface="Comic Sans MS" panose="030F0902030302020204" pitchFamily="66" charset="0"/>
              </a:rPr>
              <a:t>Aka “aggregates”</a:t>
            </a:r>
            <a:endParaRPr lang="en-US" altLang="en-US">
              <a:latin typeface="Comic Sans MS" panose="030F0902030302020204" pitchFamily="66" charset="0"/>
            </a:endParaRPr>
          </a:p>
        </p:txBody>
      </p:sp>
    </p:spTree>
    <p:extLst>
      <p:ext uri="{BB962C8B-B14F-4D97-AF65-F5344CB8AC3E}">
        <p14:creationId xmlns:p14="http://schemas.microsoft.com/office/powerpoint/2010/main" val="57757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disk</a:t>
            </a:r>
          </a:p>
        </p:txBody>
      </p:sp>
      <p:pic>
        <p:nvPicPr>
          <p:cNvPr id="3" name="Picture 2"/>
          <p:cNvPicPr>
            <a:picLocks noChangeAspect="1"/>
          </p:cNvPicPr>
          <p:nvPr/>
        </p:nvPicPr>
        <p:blipFill>
          <a:blip r:embed="rId2"/>
          <a:stretch>
            <a:fillRect/>
          </a:stretch>
        </p:blipFill>
        <p:spPr>
          <a:xfrm>
            <a:off x="1143000" y="1600200"/>
            <a:ext cx="6832600" cy="4940300"/>
          </a:xfrm>
          <a:prstGeom prst="rect">
            <a:avLst/>
          </a:prstGeom>
        </p:spPr>
      </p:pic>
    </p:spTree>
    <p:extLst>
      <p:ext uri="{BB962C8B-B14F-4D97-AF65-F5344CB8AC3E}">
        <p14:creationId xmlns:p14="http://schemas.microsoft.com/office/powerpoint/2010/main" val="369875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time</a:t>
            </a:r>
          </a:p>
        </p:txBody>
      </p:sp>
      <p:sp>
        <p:nvSpPr>
          <p:cNvPr id="5" name="Content Placeholder 4"/>
          <p:cNvSpPr>
            <a:spLocks noGrp="1"/>
          </p:cNvSpPr>
          <p:nvPr>
            <p:ph idx="1"/>
          </p:nvPr>
        </p:nvSpPr>
        <p:spPr>
          <a:xfrm>
            <a:off x="152400" y="1984375"/>
            <a:ext cx="8226425" cy="4111625"/>
          </a:xfrm>
        </p:spPr>
        <p:txBody>
          <a:bodyPr/>
          <a:lstStyle/>
          <a:p>
            <a:pPr lvl="1"/>
            <a:r>
              <a:rPr lang="en-US" dirty="0"/>
              <a:t>5-15 </a:t>
            </a:r>
            <a:r>
              <a:rPr lang="en-US" dirty="0" err="1"/>
              <a:t>ms</a:t>
            </a:r>
            <a:r>
              <a:rPr lang="en-US" dirty="0"/>
              <a:t> on average for access to random location</a:t>
            </a:r>
          </a:p>
          <a:p>
            <a:pPr lvl="1"/>
            <a:r>
              <a:rPr lang="en-US" dirty="0"/>
              <a:t>Includes </a:t>
            </a:r>
            <a:r>
              <a:rPr lang="en-US" b="1" dirty="0">
                <a:solidFill>
                  <a:srgbClr val="800000"/>
                </a:solidFill>
              </a:rPr>
              <a:t>seek time</a:t>
            </a:r>
            <a:r>
              <a:rPr lang="en-US" dirty="0"/>
              <a:t> to move head to desired track</a:t>
            </a:r>
          </a:p>
          <a:p>
            <a:pPr lvl="2"/>
            <a:r>
              <a:rPr lang="en-US" dirty="0"/>
              <a:t>Roughly linear with radial distance</a:t>
            </a:r>
          </a:p>
          <a:p>
            <a:pPr lvl="1"/>
            <a:r>
              <a:rPr lang="en-US" dirty="0"/>
              <a:t>Includes </a:t>
            </a:r>
            <a:r>
              <a:rPr lang="en-US" b="1" dirty="0">
                <a:solidFill>
                  <a:srgbClr val="800000"/>
                </a:solidFill>
              </a:rPr>
              <a:t>rotational delay</a:t>
            </a:r>
            <a:endParaRPr lang="en-US" dirty="0"/>
          </a:p>
          <a:p>
            <a:pPr lvl="2"/>
            <a:r>
              <a:rPr lang="en-US" dirty="0"/>
              <a:t>Time for sector to rotate under head</a:t>
            </a:r>
          </a:p>
          <a:p>
            <a:pPr lvl="1"/>
            <a:r>
              <a:rPr lang="en-US" dirty="0"/>
              <a:t>These times depend on drive model:</a:t>
            </a:r>
          </a:p>
          <a:p>
            <a:pPr lvl="2"/>
            <a:r>
              <a:rPr lang="en-US" sz="2000" dirty="0">
                <a:solidFill>
                  <a:srgbClr val="800000"/>
                </a:solidFill>
              </a:rPr>
              <a:t>platter width</a:t>
            </a:r>
            <a:r>
              <a:rPr lang="en-US" sz="2000" dirty="0"/>
              <a:t> (e.g., 2.5 in vs. 3.5 in)</a:t>
            </a:r>
          </a:p>
          <a:p>
            <a:pPr lvl="2"/>
            <a:r>
              <a:rPr lang="en-US" sz="2000" dirty="0">
                <a:solidFill>
                  <a:srgbClr val="800000"/>
                </a:solidFill>
              </a:rPr>
              <a:t>rotation rate</a:t>
            </a:r>
            <a:r>
              <a:rPr lang="en-US" sz="2000" dirty="0"/>
              <a:t> (5400 RPM vs. 15K RPM).</a:t>
            </a:r>
          </a:p>
          <a:p>
            <a:pPr lvl="2"/>
            <a:r>
              <a:rPr lang="en-US" sz="2000" dirty="0"/>
              <a:t>Enterprise drives use more/smaller platters spinning faster.</a:t>
            </a:r>
          </a:p>
          <a:p>
            <a:pPr lvl="1"/>
            <a:r>
              <a:rPr lang="en-US" dirty="0"/>
              <a:t>These properties are mechanical and improve slowly as technology advances over time.</a:t>
            </a:r>
          </a:p>
        </p:txBody>
      </p:sp>
      <p:sp useBgFill="1">
        <p:nvSpPr>
          <p:cNvPr id="43" name="Oval 3"/>
          <p:cNvSpPr>
            <a:spLocks noChangeArrowheads="1"/>
          </p:cNvSpPr>
          <p:nvPr/>
        </p:nvSpPr>
        <p:spPr bwMode="auto">
          <a:xfrm>
            <a:off x="6527800" y="4051300"/>
            <a:ext cx="1244600" cy="381000"/>
          </a:xfrm>
          <a:prstGeom prst="ellipse">
            <a:avLst/>
          </a:prstGeom>
          <a:ln w="254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 name="Oval 4"/>
          <p:cNvSpPr>
            <a:spLocks noChangeArrowheads="1"/>
          </p:cNvSpPr>
          <p:nvPr/>
        </p:nvSpPr>
        <p:spPr bwMode="auto">
          <a:xfrm>
            <a:off x="6737350" y="4105275"/>
            <a:ext cx="800100" cy="215900"/>
          </a:xfrm>
          <a:prstGeom prst="ellipse">
            <a:avLst/>
          </a:prstGeom>
          <a:noFill/>
          <a:ln w="12700">
            <a:solidFill>
              <a:srgbClr val="0099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useBgFill="1">
        <p:nvSpPr>
          <p:cNvPr id="45" name="Oval 5"/>
          <p:cNvSpPr>
            <a:spLocks noChangeArrowheads="1"/>
          </p:cNvSpPr>
          <p:nvPr/>
        </p:nvSpPr>
        <p:spPr bwMode="auto">
          <a:xfrm>
            <a:off x="6527800" y="3822700"/>
            <a:ext cx="1244600" cy="381000"/>
          </a:xfrm>
          <a:prstGeom prst="ellipse">
            <a:avLst/>
          </a:prstGeom>
          <a:ln w="254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useBgFill="1">
        <p:nvSpPr>
          <p:cNvPr id="46" name="Oval 6"/>
          <p:cNvSpPr>
            <a:spLocks noChangeArrowheads="1"/>
          </p:cNvSpPr>
          <p:nvPr/>
        </p:nvSpPr>
        <p:spPr bwMode="auto">
          <a:xfrm>
            <a:off x="6502400" y="3644900"/>
            <a:ext cx="1244600" cy="381000"/>
          </a:xfrm>
          <a:prstGeom prst="ellipse">
            <a:avLst/>
          </a:prstGeom>
          <a:ln w="254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useBgFill="1">
        <p:nvSpPr>
          <p:cNvPr id="47" name="Oval 7"/>
          <p:cNvSpPr>
            <a:spLocks noChangeArrowheads="1"/>
          </p:cNvSpPr>
          <p:nvPr/>
        </p:nvSpPr>
        <p:spPr bwMode="auto">
          <a:xfrm>
            <a:off x="6502400" y="3492500"/>
            <a:ext cx="1244600" cy="381000"/>
          </a:xfrm>
          <a:prstGeom prst="ellipse">
            <a:avLst/>
          </a:prstGeom>
          <a:ln w="254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8" name="Line 8"/>
          <p:cNvSpPr>
            <a:spLocks noChangeShapeType="1"/>
          </p:cNvSpPr>
          <p:nvPr/>
        </p:nvSpPr>
        <p:spPr bwMode="auto">
          <a:xfrm>
            <a:off x="7099300" y="3657600"/>
            <a:ext cx="254000" cy="203200"/>
          </a:xfrm>
          <a:prstGeom prst="line">
            <a:avLst/>
          </a:prstGeom>
          <a:noFill/>
          <a:ln w="12700">
            <a:solidFill>
              <a:srgbClr val="BBE0E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 name="Line 9"/>
          <p:cNvSpPr>
            <a:spLocks noChangeShapeType="1"/>
          </p:cNvSpPr>
          <p:nvPr/>
        </p:nvSpPr>
        <p:spPr bwMode="auto">
          <a:xfrm>
            <a:off x="7073900" y="3632200"/>
            <a:ext cx="609600" cy="101600"/>
          </a:xfrm>
          <a:prstGeom prst="line">
            <a:avLst/>
          </a:prstGeom>
          <a:noFill/>
          <a:ln w="12700">
            <a:solidFill>
              <a:srgbClr val="BBE0E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 name="Oval 10"/>
          <p:cNvSpPr>
            <a:spLocks noChangeArrowheads="1"/>
          </p:cNvSpPr>
          <p:nvPr/>
        </p:nvSpPr>
        <p:spPr bwMode="auto">
          <a:xfrm>
            <a:off x="6724650" y="3575050"/>
            <a:ext cx="800100" cy="215900"/>
          </a:xfrm>
          <a:prstGeom prst="ellipse">
            <a:avLst/>
          </a:prstGeom>
          <a:noFill/>
          <a:ln w="12700">
            <a:solidFill>
              <a:srgbClr val="0099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51" name="Line 11"/>
          <p:cNvSpPr>
            <a:spLocks noChangeShapeType="1"/>
          </p:cNvSpPr>
          <p:nvPr/>
        </p:nvSpPr>
        <p:spPr bwMode="auto">
          <a:xfrm flipV="1">
            <a:off x="7378700" y="3060700"/>
            <a:ext cx="304800" cy="7112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Rectangle 12"/>
          <p:cNvSpPr>
            <a:spLocks noChangeArrowheads="1"/>
          </p:cNvSpPr>
          <p:nvPr/>
        </p:nvSpPr>
        <p:spPr bwMode="auto">
          <a:xfrm>
            <a:off x="7696200" y="2895600"/>
            <a:ext cx="838200" cy="28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sz="1800" b="1" i="0" u="none" strike="noStrike" kern="0" cap="none" spc="0" normalizeH="0" baseline="0" noProof="0">
                <a:ln>
                  <a:noFill/>
                </a:ln>
                <a:solidFill>
                  <a:srgbClr val="009999"/>
                </a:solidFill>
                <a:effectLst/>
                <a:uLnTx/>
                <a:uFillTx/>
              </a:rPr>
              <a:t>Sector</a:t>
            </a:r>
          </a:p>
        </p:txBody>
      </p:sp>
      <p:sp>
        <p:nvSpPr>
          <p:cNvPr id="53" name="Line 13"/>
          <p:cNvSpPr>
            <a:spLocks noChangeShapeType="1"/>
          </p:cNvSpPr>
          <p:nvPr/>
        </p:nvSpPr>
        <p:spPr bwMode="auto">
          <a:xfrm flipH="1" flipV="1">
            <a:off x="6799263" y="3130550"/>
            <a:ext cx="160337" cy="4254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Rectangle 14"/>
          <p:cNvSpPr>
            <a:spLocks noChangeArrowheads="1"/>
          </p:cNvSpPr>
          <p:nvPr/>
        </p:nvSpPr>
        <p:spPr bwMode="auto">
          <a:xfrm>
            <a:off x="6323013" y="2895600"/>
            <a:ext cx="736600" cy="28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sz="1800" b="1" i="0" u="none" strike="noStrike" kern="0" cap="none" spc="0" normalizeH="0" baseline="0" noProof="0">
                <a:ln>
                  <a:noFill/>
                </a:ln>
                <a:solidFill>
                  <a:srgbClr val="009999"/>
                </a:solidFill>
                <a:effectLst/>
                <a:uLnTx/>
                <a:uFillTx/>
              </a:rPr>
              <a:t>Track</a:t>
            </a:r>
          </a:p>
        </p:txBody>
      </p:sp>
      <p:sp>
        <p:nvSpPr>
          <p:cNvPr id="55" name="Line 15"/>
          <p:cNvSpPr>
            <a:spLocks noChangeShapeType="1"/>
          </p:cNvSpPr>
          <p:nvPr/>
        </p:nvSpPr>
        <p:spPr bwMode="auto">
          <a:xfrm>
            <a:off x="6731000" y="3681412"/>
            <a:ext cx="0" cy="533400"/>
          </a:xfrm>
          <a:prstGeom prst="line">
            <a:avLst/>
          </a:prstGeom>
          <a:noFill/>
          <a:ln w="12700">
            <a:solidFill>
              <a:srgbClr val="0099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Line 16"/>
          <p:cNvSpPr>
            <a:spLocks noChangeShapeType="1"/>
          </p:cNvSpPr>
          <p:nvPr/>
        </p:nvSpPr>
        <p:spPr bwMode="auto">
          <a:xfrm>
            <a:off x="7531100" y="3670300"/>
            <a:ext cx="0" cy="571500"/>
          </a:xfrm>
          <a:prstGeom prst="line">
            <a:avLst/>
          </a:prstGeom>
          <a:noFill/>
          <a:ln w="12700">
            <a:solidFill>
              <a:srgbClr val="0099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Line 17"/>
          <p:cNvSpPr>
            <a:spLocks noChangeShapeType="1"/>
          </p:cNvSpPr>
          <p:nvPr/>
        </p:nvSpPr>
        <p:spPr bwMode="auto">
          <a:xfrm>
            <a:off x="7556500" y="4038600"/>
            <a:ext cx="361950" cy="936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Rectangle 18"/>
          <p:cNvSpPr>
            <a:spLocks noChangeArrowheads="1"/>
          </p:cNvSpPr>
          <p:nvPr/>
        </p:nvSpPr>
        <p:spPr bwMode="auto">
          <a:xfrm>
            <a:off x="7867650" y="3962400"/>
            <a:ext cx="1041400" cy="28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rPr>
              <a:t>Cylinder</a:t>
            </a:r>
          </a:p>
        </p:txBody>
      </p:sp>
      <p:sp>
        <p:nvSpPr>
          <p:cNvPr id="59" name="Line 19"/>
          <p:cNvSpPr>
            <a:spLocks noChangeShapeType="1"/>
          </p:cNvSpPr>
          <p:nvPr/>
        </p:nvSpPr>
        <p:spPr bwMode="auto">
          <a:xfrm>
            <a:off x="6299200" y="3606800"/>
            <a:ext cx="0" cy="660400"/>
          </a:xfrm>
          <a:prstGeom prst="line">
            <a:avLst/>
          </a:prstGeom>
          <a:noFill/>
          <a:ln w="254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Line 20"/>
          <p:cNvSpPr>
            <a:spLocks noChangeShapeType="1"/>
          </p:cNvSpPr>
          <p:nvPr/>
        </p:nvSpPr>
        <p:spPr bwMode="auto">
          <a:xfrm>
            <a:off x="6273800" y="3606800"/>
            <a:ext cx="419100" cy="0"/>
          </a:xfrm>
          <a:prstGeom prst="line">
            <a:avLst/>
          </a:prstGeom>
          <a:noFill/>
          <a:ln w="254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 name="Line 21"/>
          <p:cNvSpPr>
            <a:spLocks noChangeShapeType="1"/>
          </p:cNvSpPr>
          <p:nvPr/>
        </p:nvSpPr>
        <p:spPr bwMode="auto">
          <a:xfrm>
            <a:off x="6299200" y="3886200"/>
            <a:ext cx="317500" cy="0"/>
          </a:xfrm>
          <a:prstGeom prst="line">
            <a:avLst/>
          </a:prstGeom>
          <a:noFill/>
          <a:ln w="254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Line 22"/>
          <p:cNvSpPr>
            <a:spLocks noChangeShapeType="1"/>
          </p:cNvSpPr>
          <p:nvPr/>
        </p:nvSpPr>
        <p:spPr bwMode="auto">
          <a:xfrm>
            <a:off x="6299200" y="4076700"/>
            <a:ext cx="381000" cy="0"/>
          </a:xfrm>
          <a:prstGeom prst="line">
            <a:avLst/>
          </a:prstGeom>
          <a:noFill/>
          <a:ln w="254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Line 23"/>
          <p:cNvSpPr>
            <a:spLocks noChangeShapeType="1"/>
          </p:cNvSpPr>
          <p:nvPr/>
        </p:nvSpPr>
        <p:spPr bwMode="auto">
          <a:xfrm>
            <a:off x="6299200" y="4292600"/>
            <a:ext cx="393700" cy="0"/>
          </a:xfrm>
          <a:prstGeom prst="line">
            <a:avLst/>
          </a:prstGeom>
          <a:noFill/>
          <a:ln w="254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Line 24"/>
          <p:cNvSpPr>
            <a:spLocks noChangeShapeType="1"/>
          </p:cNvSpPr>
          <p:nvPr/>
        </p:nvSpPr>
        <p:spPr bwMode="auto">
          <a:xfrm flipH="1">
            <a:off x="5892800" y="3987800"/>
            <a:ext cx="406400" cy="0"/>
          </a:xfrm>
          <a:prstGeom prst="line">
            <a:avLst/>
          </a:prstGeom>
          <a:noFill/>
          <a:ln w="254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Line 25"/>
          <p:cNvSpPr>
            <a:spLocks noChangeShapeType="1"/>
          </p:cNvSpPr>
          <p:nvPr/>
        </p:nvSpPr>
        <p:spPr bwMode="auto">
          <a:xfrm>
            <a:off x="6692900" y="4279900"/>
            <a:ext cx="266700" cy="4191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Rectangle 26"/>
          <p:cNvSpPr>
            <a:spLocks noChangeArrowheads="1"/>
          </p:cNvSpPr>
          <p:nvPr/>
        </p:nvSpPr>
        <p:spPr bwMode="auto">
          <a:xfrm>
            <a:off x="6959600" y="4533900"/>
            <a:ext cx="685800" cy="28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rPr>
              <a:t>Head</a:t>
            </a:r>
          </a:p>
        </p:txBody>
      </p:sp>
      <p:sp>
        <p:nvSpPr>
          <p:cNvPr id="67" name="Line 27"/>
          <p:cNvSpPr>
            <a:spLocks noChangeShapeType="1"/>
          </p:cNvSpPr>
          <p:nvPr/>
        </p:nvSpPr>
        <p:spPr bwMode="auto">
          <a:xfrm>
            <a:off x="7747000" y="4381500"/>
            <a:ext cx="381000" cy="1143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Rectangle 28"/>
          <p:cNvSpPr>
            <a:spLocks noChangeArrowheads="1"/>
          </p:cNvSpPr>
          <p:nvPr/>
        </p:nvSpPr>
        <p:spPr bwMode="auto">
          <a:xfrm>
            <a:off x="8153400" y="4330700"/>
            <a:ext cx="838200" cy="28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rPr>
              <a:t>Platter</a:t>
            </a:r>
          </a:p>
        </p:txBody>
      </p:sp>
      <p:sp>
        <p:nvSpPr>
          <p:cNvPr id="69" name="Rectangle 29"/>
          <p:cNvSpPr>
            <a:spLocks noChangeArrowheads="1"/>
          </p:cNvSpPr>
          <p:nvPr/>
        </p:nvSpPr>
        <p:spPr bwMode="auto">
          <a:xfrm>
            <a:off x="5657850" y="3238500"/>
            <a:ext cx="584200" cy="28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33399"/>
                </a:solidFill>
                <a:effectLst/>
                <a:uLnTx/>
                <a:uFillTx/>
              </a:rPr>
              <a:t>Arm</a:t>
            </a:r>
          </a:p>
        </p:txBody>
      </p:sp>
      <p:sp>
        <p:nvSpPr>
          <p:cNvPr id="70" name="Line 30"/>
          <p:cNvSpPr>
            <a:spLocks noChangeShapeType="1"/>
          </p:cNvSpPr>
          <p:nvPr/>
        </p:nvSpPr>
        <p:spPr bwMode="auto">
          <a:xfrm>
            <a:off x="5899150" y="3484562"/>
            <a:ext cx="266700" cy="4191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71" name="Group 31"/>
          <p:cNvGrpSpPr>
            <a:grpSpLocks/>
          </p:cNvGrpSpPr>
          <p:nvPr/>
        </p:nvGrpSpPr>
        <p:grpSpPr bwMode="auto">
          <a:xfrm>
            <a:off x="7404100" y="1077912"/>
            <a:ext cx="1130300" cy="1131888"/>
            <a:chOff x="3828" y="1112"/>
            <a:chExt cx="712" cy="713"/>
          </a:xfrm>
        </p:grpSpPr>
        <p:sp>
          <p:nvSpPr>
            <p:cNvPr id="72" name="Oval 32"/>
            <p:cNvSpPr>
              <a:spLocks noChangeArrowheads="1"/>
            </p:cNvSpPr>
            <p:nvPr/>
          </p:nvSpPr>
          <p:spPr bwMode="auto">
            <a:xfrm>
              <a:off x="3876" y="1161"/>
              <a:ext cx="616" cy="616"/>
            </a:xfrm>
            <a:prstGeom prst="ellipse">
              <a:avLst/>
            </a:prstGeom>
            <a:solidFill>
              <a:srgbClr val="009999"/>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 name="Oval 33"/>
            <p:cNvSpPr>
              <a:spLocks noChangeArrowheads="1"/>
            </p:cNvSpPr>
            <p:nvPr/>
          </p:nvSpPr>
          <p:spPr bwMode="auto">
            <a:xfrm>
              <a:off x="3828" y="1113"/>
              <a:ext cx="712" cy="712"/>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 name="Oval 34"/>
            <p:cNvSpPr>
              <a:spLocks noChangeArrowheads="1"/>
            </p:cNvSpPr>
            <p:nvPr/>
          </p:nvSpPr>
          <p:spPr bwMode="auto">
            <a:xfrm>
              <a:off x="3924" y="1209"/>
              <a:ext cx="520" cy="520"/>
            </a:xfrm>
            <a:prstGeom prst="ellipse">
              <a:avLst/>
            </a:prstGeom>
            <a:solidFill>
              <a:srgbClr val="FFFF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 name="Oval 35"/>
            <p:cNvSpPr>
              <a:spLocks noChangeArrowheads="1"/>
            </p:cNvSpPr>
            <p:nvPr/>
          </p:nvSpPr>
          <p:spPr bwMode="auto">
            <a:xfrm>
              <a:off x="3972" y="1257"/>
              <a:ext cx="424" cy="424"/>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 name="Line 36"/>
            <p:cNvSpPr>
              <a:spLocks noChangeShapeType="1"/>
            </p:cNvSpPr>
            <p:nvPr/>
          </p:nvSpPr>
          <p:spPr bwMode="auto">
            <a:xfrm flipV="1">
              <a:off x="4183" y="1241"/>
              <a:ext cx="287" cy="215"/>
            </a:xfrm>
            <a:prstGeom prst="line">
              <a:avLst/>
            </a:prstGeom>
            <a:noFill/>
            <a:ln w="12700">
              <a:solidFill>
                <a:srgbClr val="BBE0E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Line 37"/>
            <p:cNvSpPr>
              <a:spLocks noChangeShapeType="1"/>
            </p:cNvSpPr>
            <p:nvPr/>
          </p:nvSpPr>
          <p:spPr bwMode="auto">
            <a:xfrm flipV="1">
              <a:off x="4183" y="1112"/>
              <a:ext cx="8" cy="336"/>
            </a:xfrm>
            <a:prstGeom prst="line">
              <a:avLst/>
            </a:prstGeom>
            <a:noFill/>
            <a:ln w="12700">
              <a:solidFill>
                <a:srgbClr val="BBE0E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8" name="Rectangle 77"/>
          <p:cNvSpPr/>
          <p:nvPr/>
        </p:nvSpPr>
        <p:spPr>
          <a:xfrm>
            <a:off x="533400" y="1447800"/>
            <a:ext cx="5181600" cy="461665"/>
          </a:xfrm>
          <a:prstGeom prst="rect">
            <a:avLst/>
          </a:prstGeom>
        </p:spPr>
        <p:txBody>
          <a:bodyPr wrap="square">
            <a:spAutoFit/>
          </a:bodyPr>
          <a:lstStyle/>
          <a:p>
            <a:r>
              <a:rPr lang="en-US" b="1" dirty="0"/>
              <a:t>How long to access data on disk?</a:t>
            </a:r>
          </a:p>
        </p:txBody>
      </p:sp>
    </p:spTree>
    <p:extLst>
      <p:ext uri="{BB962C8B-B14F-4D97-AF65-F5344CB8AC3E}">
        <p14:creationId xmlns:p14="http://schemas.microsoft.com/office/powerpoint/2010/main" val="235842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words about SSDs</a:t>
            </a:r>
          </a:p>
        </p:txBody>
      </p:sp>
      <p:sp>
        <p:nvSpPr>
          <p:cNvPr id="3" name="Content Placeholder 2"/>
          <p:cNvSpPr>
            <a:spLocks noGrp="1"/>
          </p:cNvSpPr>
          <p:nvPr>
            <p:ph idx="1"/>
          </p:nvPr>
        </p:nvSpPr>
        <p:spPr/>
        <p:txBody>
          <a:bodyPr/>
          <a:lstStyle/>
          <a:p>
            <a:r>
              <a:rPr lang="en-US" dirty="0"/>
              <a:t>Solid State Drives (e.g., Flash memory):</a:t>
            </a:r>
          </a:p>
          <a:p>
            <a:pPr lvl="1"/>
            <a:r>
              <a:rPr lang="en-US" dirty="0"/>
              <a:t>No spinning platter, no arm to move, no mechanicals.</a:t>
            </a:r>
          </a:p>
          <a:p>
            <a:pPr lvl="1"/>
            <a:r>
              <a:rPr lang="en-US" dirty="0"/>
              <a:t>Faster than disk (at least for reads), slower than DRAM.</a:t>
            </a:r>
          </a:p>
          <a:p>
            <a:pPr lvl="1"/>
            <a:r>
              <a:rPr lang="en-US" b="1" dirty="0"/>
              <a:t>No seek cost</a:t>
            </a:r>
            <a:r>
              <a:rPr lang="en-US" dirty="0"/>
              <a:t>.  But writes require slow block erase, and/or limited # of writes to each cell before it fails.  </a:t>
            </a:r>
          </a:p>
          <a:p>
            <a:pPr lvl="1"/>
            <a:r>
              <a:rPr lang="en-US" dirty="0"/>
              <a:t>Technology is advancing rapidly; costs are dropping.</a:t>
            </a:r>
          </a:p>
          <a:p>
            <a:r>
              <a:rPr lang="en-US" dirty="0"/>
              <a:t>How should we use them?  Are they just fast/expensive disks?  Or can we use them like memory that is persistent? Open research question.</a:t>
            </a:r>
          </a:p>
          <a:p>
            <a:r>
              <a:rPr lang="en-US" b="1" dirty="0"/>
              <a:t>Trend</a:t>
            </a:r>
            <a:r>
              <a:rPr lang="en-US" dirty="0"/>
              <a:t>: use them as block storage, and/or combine them with HDDs to make hybrids optimized for particular uses.</a:t>
            </a:r>
          </a:p>
          <a:p>
            <a:pPr marL="0" indent="0">
              <a:buNone/>
            </a:pPr>
            <a:endParaRPr lang="en-US" dirty="0"/>
          </a:p>
        </p:txBody>
      </p:sp>
      <p:pic>
        <p:nvPicPr>
          <p:cNvPr id="4" name="Picture 3"/>
          <p:cNvPicPr>
            <a:picLocks noChangeAspect="1"/>
          </p:cNvPicPr>
          <p:nvPr/>
        </p:nvPicPr>
        <p:blipFill>
          <a:blip r:embed="rId2"/>
          <a:stretch>
            <a:fillRect/>
          </a:stretch>
        </p:blipFill>
        <p:spPr>
          <a:xfrm>
            <a:off x="7010400" y="0"/>
            <a:ext cx="2133600" cy="2133600"/>
          </a:xfrm>
          <a:prstGeom prst="rect">
            <a:avLst/>
          </a:prstGeom>
        </p:spPr>
      </p:pic>
    </p:spTree>
    <p:extLst>
      <p:ext uri="{BB962C8B-B14F-4D97-AF65-F5344CB8AC3E}">
        <p14:creationId xmlns:p14="http://schemas.microsoft.com/office/powerpoint/2010/main" val="352179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Logical disk volumes</a:t>
            </a:r>
          </a:p>
        </p:txBody>
      </p:sp>
      <p:grpSp>
        <p:nvGrpSpPr>
          <p:cNvPr id="64" name="Group 63"/>
          <p:cNvGrpSpPr/>
          <p:nvPr/>
        </p:nvGrpSpPr>
        <p:grpSpPr>
          <a:xfrm>
            <a:off x="3886199" y="5334000"/>
            <a:ext cx="695739" cy="266700"/>
            <a:chOff x="7508867" y="5195111"/>
            <a:chExt cx="695739" cy="266700"/>
          </a:xfrm>
        </p:grpSpPr>
        <p:sp>
          <p:nvSpPr>
            <p:cNvPr id="21" name="Rectangle 20"/>
            <p:cNvSpPr/>
            <p:nvPr/>
          </p:nvSpPr>
          <p:spPr bwMode="auto">
            <a:xfrm>
              <a:off x="7508867" y="5195111"/>
              <a:ext cx="695739" cy="266700"/>
            </a:xfrm>
            <a:prstGeom prst="rect">
              <a:avLst/>
            </a:prstGeom>
            <a:solidFill>
              <a:schemeClr val="bg2">
                <a:lumMod val="20000"/>
                <a:lumOff val="80000"/>
              </a:schemeClr>
            </a:solidFill>
            <a:ln w="38100" cap="flat" cmpd="sng" algn="ctr">
              <a:solidFill>
                <a:srgbClr val="2AA0B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grpSp>
          <p:nvGrpSpPr>
            <p:cNvPr id="22" name="Group 21"/>
            <p:cNvGrpSpPr/>
            <p:nvPr/>
          </p:nvGrpSpPr>
          <p:grpSpPr>
            <a:xfrm>
              <a:off x="7562385" y="5248451"/>
              <a:ext cx="160554" cy="160020"/>
              <a:chOff x="1462087" y="3963988"/>
              <a:chExt cx="377825" cy="280987"/>
            </a:xfrm>
            <a:solidFill>
              <a:srgbClr val="2AA0B1"/>
            </a:solidFill>
          </p:grpSpPr>
          <p:sp>
            <p:nvSpPr>
              <p:cNvPr id="35"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36"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37"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38"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39"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grpSp>
          <p:nvGrpSpPr>
            <p:cNvPr id="23" name="Group 22"/>
            <p:cNvGrpSpPr/>
            <p:nvPr/>
          </p:nvGrpSpPr>
          <p:grpSpPr>
            <a:xfrm>
              <a:off x="7776460" y="5248451"/>
              <a:ext cx="160554" cy="160020"/>
              <a:chOff x="1462087" y="3963988"/>
              <a:chExt cx="377825" cy="280987"/>
            </a:xfrm>
            <a:solidFill>
              <a:srgbClr val="2AA0B1"/>
            </a:solidFill>
          </p:grpSpPr>
          <p:sp>
            <p:nvSpPr>
              <p:cNvPr id="30"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31"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32"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33"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34"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grpSp>
          <p:nvGrpSpPr>
            <p:cNvPr id="24" name="Group 23"/>
            <p:cNvGrpSpPr/>
            <p:nvPr/>
          </p:nvGrpSpPr>
          <p:grpSpPr>
            <a:xfrm>
              <a:off x="7990533" y="5248451"/>
              <a:ext cx="160554" cy="160020"/>
              <a:chOff x="1462087" y="3963988"/>
              <a:chExt cx="377825" cy="280987"/>
            </a:xfrm>
            <a:solidFill>
              <a:srgbClr val="2AA0B1"/>
            </a:solidFill>
          </p:grpSpPr>
          <p:sp>
            <p:nvSpPr>
              <p:cNvPr id="25"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26"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27"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28"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29"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grpSp>
      <p:grpSp>
        <p:nvGrpSpPr>
          <p:cNvPr id="126" name="Group 125"/>
          <p:cNvGrpSpPr/>
          <p:nvPr/>
        </p:nvGrpSpPr>
        <p:grpSpPr>
          <a:xfrm>
            <a:off x="4943060" y="5334000"/>
            <a:ext cx="695739" cy="266700"/>
            <a:chOff x="7508867" y="5195111"/>
            <a:chExt cx="695739" cy="266700"/>
          </a:xfrm>
        </p:grpSpPr>
        <p:sp>
          <p:nvSpPr>
            <p:cNvPr id="127" name="Rectangle 126"/>
            <p:cNvSpPr/>
            <p:nvPr/>
          </p:nvSpPr>
          <p:spPr bwMode="auto">
            <a:xfrm>
              <a:off x="7508867" y="5195111"/>
              <a:ext cx="695739" cy="266700"/>
            </a:xfrm>
            <a:prstGeom prst="rect">
              <a:avLst/>
            </a:prstGeom>
            <a:solidFill>
              <a:schemeClr val="bg2">
                <a:lumMod val="20000"/>
                <a:lumOff val="80000"/>
              </a:schemeClr>
            </a:solidFill>
            <a:ln w="38100" cap="flat" cmpd="sng" algn="ctr">
              <a:solidFill>
                <a:srgbClr val="2AA0B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grpSp>
          <p:nvGrpSpPr>
            <p:cNvPr id="128" name="Group 127"/>
            <p:cNvGrpSpPr/>
            <p:nvPr/>
          </p:nvGrpSpPr>
          <p:grpSpPr>
            <a:xfrm>
              <a:off x="7562385" y="5248451"/>
              <a:ext cx="160554" cy="160020"/>
              <a:chOff x="1462087" y="3963988"/>
              <a:chExt cx="377825" cy="280987"/>
            </a:xfrm>
            <a:solidFill>
              <a:srgbClr val="2AA0B1"/>
            </a:solidFill>
          </p:grpSpPr>
          <p:sp>
            <p:nvSpPr>
              <p:cNvPr id="141"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42"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43"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44"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45"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grpSp>
          <p:nvGrpSpPr>
            <p:cNvPr id="129" name="Group 128"/>
            <p:cNvGrpSpPr/>
            <p:nvPr/>
          </p:nvGrpSpPr>
          <p:grpSpPr>
            <a:xfrm>
              <a:off x="7776460" y="5248451"/>
              <a:ext cx="160554" cy="160020"/>
              <a:chOff x="1462087" y="3963988"/>
              <a:chExt cx="377825" cy="280987"/>
            </a:xfrm>
            <a:solidFill>
              <a:srgbClr val="2AA0B1"/>
            </a:solidFill>
          </p:grpSpPr>
          <p:sp>
            <p:nvSpPr>
              <p:cNvPr id="136"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37"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38"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39"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40"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grpSp>
          <p:nvGrpSpPr>
            <p:cNvPr id="130" name="Group 129"/>
            <p:cNvGrpSpPr/>
            <p:nvPr/>
          </p:nvGrpSpPr>
          <p:grpSpPr>
            <a:xfrm>
              <a:off x="7990533" y="5248451"/>
              <a:ext cx="160554" cy="160020"/>
              <a:chOff x="1462087" y="3963988"/>
              <a:chExt cx="377825" cy="280987"/>
            </a:xfrm>
            <a:solidFill>
              <a:srgbClr val="2AA0B1"/>
            </a:solidFill>
          </p:grpSpPr>
          <p:sp>
            <p:nvSpPr>
              <p:cNvPr id="131"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32"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33"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34"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35"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grpSp>
      <p:grpSp>
        <p:nvGrpSpPr>
          <p:cNvPr id="146" name="Group 145"/>
          <p:cNvGrpSpPr/>
          <p:nvPr/>
        </p:nvGrpSpPr>
        <p:grpSpPr>
          <a:xfrm>
            <a:off x="5943599" y="5334000"/>
            <a:ext cx="695739" cy="266700"/>
            <a:chOff x="7508867" y="5195111"/>
            <a:chExt cx="695739" cy="266700"/>
          </a:xfrm>
        </p:grpSpPr>
        <p:sp>
          <p:nvSpPr>
            <p:cNvPr id="147" name="Rectangle 146"/>
            <p:cNvSpPr/>
            <p:nvPr/>
          </p:nvSpPr>
          <p:spPr bwMode="auto">
            <a:xfrm>
              <a:off x="7508867" y="5195111"/>
              <a:ext cx="695739" cy="266700"/>
            </a:xfrm>
            <a:prstGeom prst="rect">
              <a:avLst/>
            </a:prstGeom>
            <a:solidFill>
              <a:schemeClr val="bg2">
                <a:lumMod val="20000"/>
                <a:lumOff val="80000"/>
              </a:schemeClr>
            </a:solidFill>
            <a:ln w="38100" cap="flat" cmpd="sng" algn="ctr">
              <a:solidFill>
                <a:srgbClr val="2AA0B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grpSp>
          <p:nvGrpSpPr>
            <p:cNvPr id="148" name="Group 147"/>
            <p:cNvGrpSpPr/>
            <p:nvPr/>
          </p:nvGrpSpPr>
          <p:grpSpPr>
            <a:xfrm>
              <a:off x="7562385" y="5248451"/>
              <a:ext cx="160554" cy="160020"/>
              <a:chOff x="1462087" y="3963988"/>
              <a:chExt cx="377825" cy="280987"/>
            </a:xfrm>
            <a:solidFill>
              <a:srgbClr val="2AA0B1"/>
            </a:solidFill>
          </p:grpSpPr>
          <p:sp>
            <p:nvSpPr>
              <p:cNvPr id="161"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62"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63"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64"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65"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grpSp>
          <p:nvGrpSpPr>
            <p:cNvPr id="149" name="Group 148"/>
            <p:cNvGrpSpPr/>
            <p:nvPr/>
          </p:nvGrpSpPr>
          <p:grpSpPr>
            <a:xfrm>
              <a:off x="7776460" y="5248451"/>
              <a:ext cx="160554" cy="160020"/>
              <a:chOff x="1462087" y="3963988"/>
              <a:chExt cx="377825" cy="280987"/>
            </a:xfrm>
            <a:solidFill>
              <a:srgbClr val="2AA0B1"/>
            </a:solidFill>
          </p:grpSpPr>
          <p:sp>
            <p:nvSpPr>
              <p:cNvPr id="156"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57"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58"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59"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60"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grpSp>
          <p:nvGrpSpPr>
            <p:cNvPr id="150" name="Group 149"/>
            <p:cNvGrpSpPr/>
            <p:nvPr/>
          </p:nvGrpSpPr>
          <p:grpSpPr>
            <a:xfrm>
              <a:off x="7990533" y="5248451"/>
              <a:ext cx="160554" cy="160020"/>
              <a:chOff x="1462087" y="3963988"/>
              <a:chExt cx="377825" cy="280987"/>
            </a:xfrm>
            <a:solidFill>
              <a:srgbClr val="2AA0B1"/>
            </a:solidFill>
          </p:grpSpPr>
          <p:sp>
            <p:nvSpPr>
              <p:cNvPr id="151"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52"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53"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54"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155"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grpSp>
      <p:grpSp>
        <p:nvGrpSpPr>
          <p:cNvPr id="198" name="Group 197"/>
          <p:cNvGrpSpPr/>
          <p:nvPr/>
        </p:nvGrpSpPr>
        <p:grpSpPr>
          <a:xfrm>
            <a:off x="4765583" y="3872262"/>
            <a:ext cx="650456" cy="648293"/>
            <a:chOff x="1462087" y="3963988"/>
            <a:chExt cx="377825" cy="280987"/>
          </a:xfrm>
          <a:solidFill>
            <a:srgbClr val="2AA0B1"/>
          </a:solidFill>
        </p:grpSpPr>
        <p:sp>
          <p:nvSpPr>
            <p:cNvPr id="199" name="Rectangle 312"/>
            <p:cNvSpPr>
              <a:spLocks noChangeArrowheads="1"/>
            </p:cNvSpPr>
            <p:nvPr/>
          </p:nvSpPr>
          <p:spPr bwMode="auto">
            <a:xfrm>
              <a:off x="1462087" y="4005263"/>
              <a:ext cx="377825" cy="166687"/>
            </a:xfrm>
            <a:prstGeom prst="rect">
              <a:avLst/>
            </a:prstGeom>
            <a:grpFill/>
            <a:ln w="25400">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200" name="Oval 313"/>
            <p:cNvSpPr>
              <a:spLocks noChangeArrowheads="1"/>
            </p:cNvSpPr>
            <p:nvPr/>
          </p:nvSpPr>
          <p:spPr bwMode="auto">
            <a:xfrm>
              <a:off x="1462087" y="3963988"/>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201" name="Oval 314"/>
            <p:cNvSpPr>
              <a:spLocks noChangeArrowheads="1"/>
            </p:cNvSpPr>
            <p:nvPr/>
          </p:nvSpPr>
          <p:spPr bwMode="auto">
            <a:xfrm>
              <a:off x="1462087" y="4151313"/>
              <a:ext cx="377825" cy="93662"/>
            </a:xfrm>
            <a:prstGeom prst="ellipse">
              <a:avLst/>
            </a:prstGeom>
            <a:grpFill/>
            <a:ln w="254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202" name="Line 315"/>
            <p:cNvSpPr>
              <a:spLocks noChangeShapeType="1"/>
            </p:cNvSpPr>
            <p:nvPr/>
          </p:nvSpPr>
          <p:spPr bwMode="auto">
            <a:xfrm>
              <a:off x="1839912"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sp>
          <p:nvSpPr>
            <p:cNvPr id="203" name="Line 316"/>
            <p:cNvSpPr>
              <a:spLocks noChangeShapeType="1"/>
            </p:cNvSpPr>
            <p:nvPr/>
          </p:nvSpPr>
          <p:spPr bwMode="auto">
            <a:xfrm>
              <a:off x="1462087" y="4011613"/>
              <a:ext cx="0" cy="187325"/>
            </a:xfrm>
            <a:prstGeom prst="line">
              <a:avLst/>
            </a:prstGeom>
            <a:grpFill/>
            <a:ln w="25400">
              <a:solidFill>
                <a:sysClr val="windowText" lastClr="000000"/>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itchFamily="-1" charset="0"/>
                <a:ea typeface="ＭＳ Ｐゴシック" pitchFamily="-1" charset="-128"/>
                <a:cs typeface="ＭＳ Ｐゴシック" pitchFamily="-1" charset="-128"/>
              </a:endParaRPr>
            </a:p>
          </p:txBody>
        </p:sp>
      </p:grpSp>
      <p:sp>
        <p:nvSpPr>
          <p:cNvPr id="222" name="Explosion 2 221"/>
          <p:cNvSpPr/>
          <p:nvPr/>
        </p:nvSpPr>
        <p:spPr bwMode="auto">
          <a:xfrm>
            <a:off x="3810000" y="4664898"/>
            <a:ext cx="2775820" cy="500079"/>
          </a:xfrm>
          <a:prstGeom prst="irregularSeal2">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23" name="Text Box 57"/>
          <p:cNvSpPr txBox="1">
            <a:spLocks noChangeArrowheads="1"/>
          </p:cNvSpPr>
          <p:nvPr/>
        </p:nvSpPr>
        <p:spPr bwMode="auto">
          <a:xfrm>
            <a:off x="4419599" y="4648200"/>
            <a:ext cx="13716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a:ln>
                  <a:noFill/>
                </a:ln>
                <a:solidFill>
                  <a:srgbClr val="003367"/>
                </a:solidFill>
                <a:effectLst/>
                <a:uLnTx/>
                <a:uFillTx/>
                <a:latin typeface="Arial" charset="0"/>
                <a:ea typeface="ＭＳ Ｐゴシック" charset="0"/>
                <a:cs typeface="Arial" charset="0"/>
              </a:rPr>
              <a:t>map</a:t>
            </a:r>
            <a:endParaRPr kumimoji="0" lang="en-US" sz="2000" b="0" i="0" u="none" strike="noStrike" kern="1200" cap="none" spc="0" normalizeH="0" baseline="0" noProof="0">
              <a:ln>
                <a:noFill/>
              </a:ln>
              <a:solidFill>
                <a:srgbClr val="003367"/>
              </a:solidFill>
              <a:effectLst/>
              <a:uLnTx/>
              <a:uFillTx/>
              <a:latin typeface="Arial" charset="0"/>
              <a:ea typeface="ＭＳ Ｐゴシック" charset="0"/>
              <a:cs typeface="Arial" charset="0"/>
            </a:endParaRPr>
          </a:p>
        </p:txBody>
      </p:sp>
      <p:sp>
        <p:nvSpPr>
          <p:cNvPr id="227" name="Rectangle 226"/>
          <p:cNvSpPr/>
          <p:nvPr/>
        </p:nvSpPr>
        <p:spPr bwMode="auto">
          <a:xfrm>
            <a:off x="4685407" y="2438400"/>
            <a:ext cx="267593" cy="228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28" name="Rectangle 227"/>
          <p:cNvSpPr/>
          <p:nvPr/>
        </p:nvSpPr>
        <p:spPr bwMode="auto">
          <a:xfrm>
            <a:off x="4837807" y="2590800"/>
            <a:ext cx="267593" cy="228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29" name="Rectangle 228"/>
          <p:cNvSpPr/>
          <p:nvPr/>
        </p:nvSpPr>
        <p:spPr bwMode="auto">
          <a:xfrm>
            <a:off x="4990207" y="2743200"/>
            <a:ext cx="267593" cy="228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30" name="Rectangle 229"/>
          <p:cNvSpPr/>
          <p:nvPr/>
        </p:nvSpPr>
        <p:spPr bwMode="auto">
          <a:xfrm>
            <a:off x="5142607" y="2895600"/>
            <a:ext cx="267593" cy="228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232" name="Straight Connector 231"/>
          <p:cNvCxnSpPr/>
          <p:nvPr/>
        </p:nvCxnSpPr>
        <p:spPr bwMode="auto">
          <a:xfrm>
            <a:off x="3818154" y="3429000"/>
            <a:ext cx="3116046"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4" name="Straight Connector 233"/>
          <p:cNvCxnSpPr/>
          <p:nvPr/>
        </p:nvCxnSpPr>
        <p:spPr bwMode="auto">
          <a:xfrm>
            <a:off x="3818154" y="4572000"/>
            <a:ext cx="3116046" cy="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nvGrpSpPr>
          <p:cNvPr id="293" name="Group 25">
            <a:extLst>
              <a:ext uri="{FF2B5EF4-FFF2-40B4-BE49-F238E27FC236}">
                <a16:creationId xmlns:a16="http://schemas.microsoft.com/office/drawing/2014/main" id="{B9E9D673-D809-1B40-86B0-CD91D948046B}"/>
              </a:ext>
            </a:extLst>
          </p:cNvPr>
          <p:cNvGrpSpPr>
            <a:grpSpLocks/>
          </p:cNvGrpSpPr>
          <p:nvPr/>
        </p:nvGrpSpPr>
        <p:grpSpPr bwMode="auto">
          <a:xfrm>
            <a:off x="261937" y="3629025"/>
            <a:ext cx="2813050" cy="1668462"/>
            <a:chOff x="336" y="2977"/>
            <a:chExt cx="1772" cy="1051"/>
          </a:xfrm>
        </p:grpSpPr>
        <p:sp>
          <p:nvSpPr>
            <p:cNvPr id="294" name="Oval 26">
              <a:extLst>
                <a:ext uri="{FF2B5EF4-FFF2-40B4-BE49-F238E27FC236}">
                  <a16:creationId xmlns:a16="http://schemas.microsoft.com/office/drawing/2014/main" id="{35E2F437-3684-5E43-906A-DC9174523687}"/>
                </a:ext>
              </a:extLst>
            </p:cNvPr>
            <p:cNvSpPr>
              <a:spLocks noChangeArrowheads="1"/>
            </p:cNvSpPr>
            <p:nvPr/>
          </p:nvSpPr>
          <p:spPr bwMode="auto">
            <a:xfrm>
              <a:off x="340" y="3124"/>
              <a:ext cx="1768" cy="904"/>
            </a:xfrm>
            <a:prstGeom prst="ellipse">
              <a:avLst/>
            </a:pr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grpSp>
          <p:nvGrpSpPr>
            <p:cNvPr id="295" name="Group 27">
              <a:extLst>
                <a:ext uri="{FF2B5EF4-FFF2-40B4-BE49-F238E27FC236}">
                  <a16:creationId xmlns:a16="http://schemas.microsoft.com/office/drawing/2014/main" id="{BCB126D2-0BE7-8C46-ADF4-82EDAAE3790F}"/>
                </a:ext>
              </a:extLst>
            </p:cNvPr>
            <p:cNvGrpSpPr>
              <a:grpSpLocks/>
            </p:cNvGrpSpPr>
            <p:nvPr/>
          </p:nvGrpSpPr>
          <p:grpSpPr bwMode="auto">
            <a:xfrm>
              <a:off x="455" y="3220"/>
              <a:ext cx="1514" cy="670"/>
              <a:chOff x="455" y="3220"/>
              <a:chExt cx="1514" cy="670"/>
            </a:xfrm>
          </p:grpSpPr>
          <p:sp>
            <p:nvSpPr>
              <p:cNvPr id="302" name="Oval 28">
                <a:extLst>
                  <a:ext uri="{FF2B5EF4-FFF2-40B4-BE49-F238E27FC236}">
                    <a16:creationId xmlns:a16="http://schemas.microsoft.com/office/drawing/2014/main" id="{DBC7489F-DAD6-6F44-8B87-CB19935EA87F}"/>
                  </a:ext>
                </a:extLst>
              </p:cNvPr>
              <p:cNvSpPr>
                <a:spLocks noChangeArrowheads="1"/>
              </p:cNvSpPr>
              <p:nvPr/>
            </p:nvSpPr>
            <p:spPr bwMode="auto">
              <a:xfrm>
                <a:off x="455" y="3220"/>
                <a:ext cx="1514" cy="670"/>
              </a:xfrm>
              <a:prstGeom prst="ellipse">
                <a:avLst/>
              </a:pr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03" name="Oval 29">
                <a:extLst>
                  <a:ext uri="{FF2B5EF4-FFF2-40B4-BE49-F238E27FC236}">
                    <a16:creationId xmlns:a16="http://schemas.microsoft.com/office/drawing/2014/main" id="{A5E1EE58-9995-084F-844C-06043504AFEB}"/>
                  </a:ext>
                </a:extLst>
              </p:cNvPr>
              <p:cNvSpPr>
                <a:spLocks noChangeArrowheads="1"/>
              </p:cNvSpPr>
              <p:nvPr/>
            </p:nvSpPr>
            <p:spPr bwMode="auto">
              <a:xfrm>
                <a:off x="605" y="3316"/>
                <a:ext cx="1213" cy="446"/>
              </a:xfrm>
              <a:prstGeom prst="ellipse">
                <a:avLst/>
              </a:pr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04" name="Oval 30">
                <a:extLst>
                  <a:ext uri="{FF2B5EF4-FFF2-40B4-BE49-F238E27FC236}">
                    <a16:creationId xmlns:a16="http://schemas.microsoft.com/office/drawing/2014/main" id="{37C75A0D-84C2-1E4E-B6D0-D0904A0E88BD}"/>
                  </a:ext>
                </a:extLst>
              </p:cNvPr>
              <p:cNvSpPr>
                <a:spLocks noChangeArrowheads="1"/>
              </p:cNvSpPr>
              <p:nvPr/>
            </p:nvSpPr>
            <p:spPr bwMode="auto">
              <a:xfrm>
                <a:off x="766" y="3412"/>
                <a:ext cx="913" cy="232"/>
              </a:xfrm>
              <a:prstGeom prst="ellipse">
                <a:avLst/>
              </a:pr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grpSp>
        <p:sp>
          <p:nvSpPr>
            <p:cNvPr id="296" name="Line 31">
              <a:extLst>
                <a:ext uri="{FF2B5EF4-FFF2-40B4-BE49-F238E27FC236}">
                  <a16:creationId xmlns:a16="http://schemas.microsoft.com/office/drawing/2014/main" id="{A0EEBF62-3201-064A-9EAC-4A9D137DF323}"/>
                </a:ext>
              </a:extLst>
            </p:cNvPr>
            <p:cNvSpPr>
              <a:spLocks noChangeShapeType="1"/>
            </p:cNvSpPr>
            <p:nvPr/>
          </p:nvSpPr>
          <p:spPr bwMode="auto">
            <a:xfrm>
              <a:off x="1630" y="3386"/>
              <a:ext cx="461" cy="0"/>
            </a:xfrm>
            <a:prstGeom prst="line">
              <a:avLst/>
            </a:prstGeom>
            <a:noFill/>
            <a:ln w="508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297" name="Line 32">
              <a:extLst>
                <a:ext uri="{FF2B5EF4-FFF2-40B4-BE49-F238E27FC236}">
                  <a16:creationId xmlns:a16="http://schemas.microsoft.com/office/drawing/2014/main" id="{945CFB6E-6F56-D147-BF67-9363201566B9}"/>
                </a:ext>
              </a:extLst>
            </p:cNvPr>
            <p:cNvSpPr>
              <a:spLocks noChangeShapeType="1"/>
            </p:cNvSpPr>
            <p:nvPr/>
          </p:nvSpPr>
          <p:spPr bwMode="auto">
            <a:xfrm flipH="1" flipV="1">
              <a:off x="336" y="3504"/>
              <a:ext cx="864" cy="48"/>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298" name="Line 33">
              <a:extLst>
                <a:ext uri="{FF2B5EF4-FFF2-40B4-BE49-F238E27FC236}">
                  <a16:creationId xmlns:a16="http://schemas.microsoft.com/office/drawing/2014/main" id="{BE0CC1D4-EB54-5245-AAA8-B1744B23E9C4}"/>
                </a:ext>
              </a:extLst>
            </p:cNvPr>
            <p:cNvSpPr>
              <a:spLocks noChangeShapeType="1"/>
            </p:cNvSpPr>
            <p:nvPr/>
          </p:nvSpPr>
          <p:spPr bwMode="auto">
            <a:xfrm flipH="1" flipV="1">
              <a:off x="912" y="3120"/>
              <a:ext cx="288" cy="432"/>
            </a:xfrm>
            <a:prstGeom prst="line">
              <a:avLst/>
            </a:prstGeom>
            <a:noFill/>
            <a:ln w="1270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299" name="Arc 34">
              <a:extLst>
                <a:ext uri="{FF2B5EF4-FFF2-40B4-BE49-F238E27FC236}">
                  <a16:creationId xmlns:a16="http://schemas.microsoft.com/office/drawing/2014/main" id="{66BF1328-37C4-F84E-9905-38C8A2F7D9BF}"/>
                </a:ext>
              </a:extLst>
            </p:cNvPr>
            <p:cNvSpPr>
              <a:spLocks/>
            </p:cNvSpPr>
            <p:nvPr/>
          </p:nvSpPr>
          <p:spPr bwMode="auto">
            <a:xfrm>
              <a:off x="1391" y="2977"/>
              <a:ext cx="625" cy="288"/>
            </a:xfrm>
            <a:custGeom>
              <a:avLst/>
              <a:gdLst>
                <a:gd name="T0" fmla="*/ 0 w 21635"/>
                <a:gd name="T1" fmla="*/ 0 h 21600"/>
                <a:gd name="T2" fmla="*/ 0 w 21635"/>
                <a:gd name="T3" fmla="*/ 0 h 21600"/>
                <a:gd name="T4" fmla="*/ 0 w 21635"/>
                <a:gd name="T5" fmla="*/ 0 h 21600"/>
                <a:gd name="T6" fmla="*/ 0 60000 65536"/>
                <a:gd name="T7" fmla="*/ 0 60000 65536"/>
                <a:gd name="T8" fmla="*/ 0 60000 65536"/>
                <a:gd name="T9" fmla="*/ 0 w 21635"/>
                <a:gd name="T10" fmla="*/ 0 h 21600"/>
                <a:gd name="T11" fmla="*/ 21635 w 21635"/>
                <a:gd name="T12" fmla="*/ 21600 h 21600"/>
              </a:gdLst>
              <a:ahLst/>
              <a:cxnLst>
                <a:cxn ang="T6">
                  <a:pos x="T0" y="T1"/>
                </a:cxn>
                <a:cxn ang="T7">
                  <a:pos x="T2" y="T3"/>
                </a:cxn>
                <a:cxn ang="T8">
                  <a:pos x="T4" y="T5"/>
                </a:cxn>
              </a:cxnLst>
              <a:rect l="T9" t="T10" r="T11" b="T12"/>
              <a:pathLst>
                <a:path w="21635" h="21600" fill="none" extrusionOk="0">
                  <a:moveTo>
                    <a:pt x="0" y="0"/>
                  </a:moveTo>
                  <a:cubicBezTo>
                    <a:pt x="11" y="0"/>
                    <a:pt x="23" y="-1"/>
                    <a:pt x="35" y="-1"/>
                  </a:cubicBezTo>
                  <a:cubicBezTo>
                    <a:pt x="11964" y="-1"/>
                    <a:pt x="21635" y="9670"/>
                    <a:pt x="21635" y="21600"/>
                  </a:cubicBezTo>
                </a:path>
                <a:path w="21635" h="21600" stroke="0" extrusionOk="0">
                  <a:moveTo>
                    <a:pt x="0" y="0"/>
                  </a:moveTo>
                  <a:cubicBezTo>
                    <a:pt x="11" y="0"/>
                    <a:pt x="23" y="-1"/>
                    <a:pt x="35" y="-1"/>
                  </a:cubicBezTo>
                  <a:cubicBezTo>
                    <a:pt x="11964" y="-1"/>
                    <a:pt x="21635" y="9670"/>
                    <a:pt x="21635" y="21600"/>
                  </a:cubicBezTo>
                  <a:lnTo>
                    <a:pt x="35" y="21600"/>
                  </a:lnTo>
                  <a:close/>
                </a:path>
              </a:pathLst>
            </a:custGeom>
            <a:noFill/>
            <a:ln w="12700" cap="rnd">
              <a:solidFill>
                <a:srgbClr val="000000"/>
              </a:solidFill>
              <a:round/>
              <a:headEnd type="none" w="sm" len="sm"/>
              <a:tailEnd type="stealth" w="med" len="me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00" name="Arc 35">
              <a:extLst>
                <a:ext uri="{FF2B5EF4-FFF2-40B4-BE49-F238E27FC236}">
                  <a16:creationId xmlns:a16="http://schemas.microsoft.com/office/drawing/2014/main" id="{915F66BC-EAEC-8745-8BAA-A996DAC36D97}"/>
                </a:ext>
              </a:extLst>
            </p:cNvPr>
            <p:cNvSpPr>
              <a:spLocks/>
            </p:cNvSpPr>
            <p:nvPr/>
          </p:nvSpPr>
          <p:spPr bwMode="auto">
            <a:xfrm>
              <a:off x="630" y="3314"/>
              <a:ext cx="457" cy="239"/>
            </a:xfrm>
            <a:custGeom>
              <a:avLst/>
              <a:gdLst>
                <a:gd name="T0" fmla="*/ 0 w 21383"/>
                <a:gd name="T1" fmla="*/ 0 h 21479"/>
                <a:gd name="T2" fmla="*/ 0 w 21383"/>
                <a:gd name="T3" fmla="*/ 0 h 21479"/>
                <a:gd name="T4" fmla="*/ 0 w 21383"/>
                <a:gd name="T5" fmla="*/ 0 h 21479"/>
                <a:gd name="T6" fmla="*/ 0 60000 65536"/>
                <a:gd name="T7" fmla="*/ 0 60000 65536"/>
                <a:gd name="T8" fmla="*/ 0 60000 65536"/>
                <a:gd name="T9" fmla="*/ 0 w 21383"/>
                <a:gd name="T10" fmla="*/ 0 h 21479"/>
                <a:gd name="T11" fmla="*/ 21383 w 21383"/>
                <a:gd name="T12" fmla="*/ 21479 h 21479"/>
              </a:gdLst>
              <a:ahLst/>
              <a:cxnLst>
                <a:cxn ang="T6">
                  <a:pos x="T0" y="T1"/>
                </a:cxn>
                <a:cxn ang="T7">
                  <a:pos x="T2" y="T3"/>
                </a:cxn>
                <a:cxn ang="T8">
                  <a:pos x="T4" y="T5"/>
                </a:cxn>
              </a:cxnLst>
              <a:rect l="T9" t="T10" r="T11" b="T12"/>
              <a:pathLst>
                <a:path w="21383" h="21479" fill="none" extrusionOk="0">
                  <a:moveTo>
                    <a:pt x="0" y="18423"/>
                  </a:moveTo>
                  <a:cubicBezTo>
                    <a:pt x="1399" y="8635"/>
                    <a:pt x="9264" y="1047"/>
                    <a:pt x="19095" y="0"/>
                  </a:cubicBezTo>
                </a:path>
                <a:path w="21383" h="21479" stroke="0" extrusionOk="0">
                  <a:moveTo>
                    <a:pt x="0" y="18423"/>
                  </a:moveTo>
                  <a:cubicBezTo>
                    <a:pt x="1399" y="8635"/>
                    <a:pt x="9264" y="1047"/>
                    <a:pt x="19095" y="0"/>
                  </a:cubicBezTo>
                  <a:lnTo>
                    <a:pt x="21383" y="21479"/>
                  </a:lnTo>
                  <a:close/>
                </a:path>
              </a:pathLst>
            </a:custGeom>
            <a:noFill/>
            <a:ln w="50800" cap="rnd">
              <a:solidFill>
                <a:srgbClr val="FF0033"/>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01" name="AutoShape 36">
              <a:extLst>
                <a:ext uri="{FF2B5EF4-FFF2-40B4-BE49-F238E27FC236}">
                  <a16:creationId xmlns:a16="http://schemas.microsoft.com/office/drawing/2014/main" id="{A1A6B19F-8F56-7048-BC0A-4E827212E6A2}"/>
                </a:ext>
              </a:extLst>
            </p:cNvPr>
            <p:cNvSpPr>
              <a:spLocks noChangeArrowheads="1"/>
            </p:cNvSpPr>
            <p:nvPr/>
          </p:nvSpPr>
          <p:spPr bwMode="auto">
            <a:xfrm rot="10740000">
              <a:off x="1588" y="3364"/>
              <a:ext cx="136" cy="184"/>
            </a:xfrm>
            <a:prstGeom prst="triangle">
              <a:avLst>
                <a:gd name="adj" fmla="val 49995"/>
              </a:avLst>
            </a:prstGeom>
            <a:solidFill>
              <a:srgbClr val="000000"/>
            </a:solidFill>
            <a:ln w="1270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grpSp>
      <p:sp>
        <p:nvSpPr>
          <p:cNvPr id="305" name="Rectangle 37">
            <a:extLst>
              <a:ext uri="{FF2B5EF4-FFF2-40B4-BE49-F238E27FC236}">
                <a16:creationId xmlns:a16="http://schemas.microsoft.com/office/drawing/2014/main" id="{803B0675-8821-D840-8437-BDEB146025B3}"/>
              </a:ext>
            </a:extLst>
          </p:cNvPr>
          <p:cNvSpPr>
            <a:spLocks noChangeArrowheads="1"/>
          </p:cNvSpPr>
          <p:nvPr/>
        </p:nvSpPr>
        <p:spPr bwMode="auto">
          <a:xfrm>
            <a:off x="496887" y="1881187"/>
            <a:ext cx="2806700" cy="292100"/>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06" name="Rectangle 38">
            <a:extLst>
              <a:ext uri="{FF2B5EF4-FFF2-40B4-BE49-F238E27FC236}">
                <a16:creationId xmlns:a16="http://schemas.microsoft.com/office/drawing/2014/main" id="{91BB53E4-920B-0947-80CA-37AB0D73FD97}"/>
              </a:ext>
            </a:extLst>
          </p:cNvPr>
          <p:cNvSpPr>
            <a:spLocks noChangeArrowheads="1"/>
          </p:cNvSpPr>
          <p:nvPr/>
        </p:nvSpPr>
        <p:spPr bwMode="auto">
          <a:xfrm>
            <a:off x="1487487" y="1881187"/>
            <a:ext cx="749300" cy="292100"/>
          </a:xfrm>
          <a:prstGeom prst="rect">
            <a:avLst/>
          </a:prstGeom>
          <a:solidFill>
            <a:srgbClr val="333399"/>
          </a:solidFill>
          <a:ln w="1270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07" name="Rectangle 39">
            <a:extLst>
              <a:ext uri="{FF2B5EF4-FFF2-40B4-BE49-F238E27FC236}">
                <a16:creationId xmlns:a16="http://schemas.microsoft.com/office/drawing/2014/main" id="{7B5217FA-9ED7-A945-B460-9462C99C51A2}"/>
              </a:ext>
            </a:extLst>
          </p:cNvPr>
          <p:cNvSpPr>
            <a:spLocks noChangeArrowheads="1"/>
          </p:cNvSpPr>
          <p:nvPr/>
        </p:nvSpPr>
        <p:spPr bwMode="auto">
          <a:xfrm>
            <a:off x="496887" y="2871787"/>
            <a:ext cx="2120900" cy="292100"/>
          </a:xfrm>
          <a:prstGeom prst="rect">
            <a:avLst/>
          </a:prstGeom>
          <a:solidFill>
            <a:srgbClr val="FF0033"/>
          </a:solidFill>
          <a:ln w="1270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08" name="Rectangle 40">
            <a:extLst>
              <a:ext uri="{FF2B5EF4-FFF2-40B4-BE49-F238E27FC236}">
                <a16:creationId xmlns:a16="http://schemas.microsoft.com/office/drawing/2014/main" id="{96355ACC-0EAB-C04D-88E5-4847ACB54753}"/>
              </a:ext>
            </a:extLst>
          </p:cNvPr>
          <p:cNvSpPr>
            <a:spLocks noChangeArrowheads="1"/>
          </p:cNvSpPr>
          <p:nvPr/>
        </p:nvSpPr>
        <p:spPr bwMode="auto">
          <a:xfrm>
            <a:off x="1487487" y="2871787"/>
            <a:ext cx="749300" cy="292100"/>
          </a:xfrm>
          <a:prstGeom prst="rect">
            <a:avLst/>
          </a:prstGeom>
          <a:solidFill>
            <a:srgbClr val="333399"/>
          </a:solidFill>
          <a:ln w="1270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09" name="Line 41">
            <a:extLst>
              <a:ext uri="{FF2B5EF4-FFF2-40B4-BE49-F238E27FC236}">
                <a16:creationId xmlns:a16="http://schemas.microsoft.com/office/drawing/2014/main" id="{F4922988-FD1A-A842-96AC-8589CEAB1DC9}"/>
              </a:ext>
            </a:extLst>
          </p:cNvPr>
          <p:cNvSpPr>
            <a:spLocks noChangeShapeType="1"/>
          </p:cNvSpPr>
          <p:nvPr/>
        </p:nvSpPr>
        <p:spPr bwMode="auto">
          <a:xfrm>
            <a:off x="1481137" y="2179637"/>
            <a:ext cx="0" cy="609600"/>
          </a:xfrm>
          <a:prstGeom prst="line">
            <a:avLst/>
          </a:prstGeom>
          <a:noFill/>
          <a:ln w="12700">
            <a:solidFill>
              <a:srgbClr val="000000"/>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10" name="Line 42">
            <a:extLst>
              <a:ext uri="{FF2B5EF4-FFF2-40B4-BE49-F238E27FC236}">
                <a16:creationId xmlns:a16="http://schemas.microsoft.com/office/drawing/2014/main" id="{CED081CA-6149-1243-B830-2C1308B63833}"/>
              </a:ext>
            </a:extLst>
          </p:cNvPr>
          <p:cNvSpPr>
            <a:spLocks noChangeShapeType="1"/>
          </p:cNvSpPr>
          <p:nvPr/>
        </p:nvSpPr>
        <p:spPr bwMode="auto">
          <a:xfrm>
            <a:off x="2243137" y="2255837"/>
            <a:ext cx="0" cy="609600"/>
          </a:xfrm>
          <a:prstGeom prst="line">
            <a:avLst/>
          </a:prstGeom>
          <a:noFill/>
          <a:ln w="12700">
            <a:solidFill>
              <a:srgbClr val="000000"/>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11" name="Line 43">
            <a:extLst>
              <a:ext uri="{FF2B5EF4-FFF2-40B4-BE49-F238E27FC236}">
                <a16:creationId xmlns:a16="http://schemas.microsoft.com/office/drawing/2014/main" id="{6B90B8B1-1AC6-6D42-A9A1-9F90AFA895EA}"/>
              </a:ext>
            </a:extLst>
          </p:cNvPr>
          <p:cNvSpPr>
            <a:spLocks noChangeShapeType="1"/>
          </p:cNvSpPr>
          <p:nvPr/>
        </p:nvSpPr>
        <p:spPr bwMode="auto">
          <a:xfrm>
            <a:off x="490537" y="3170237"/>
            <a:ext cx="152400" cy="1295400"/>
          </a:xfrm>
          <a:prstGeom prst="line">
            <a:avLst/>
          </a:prstGeom>
          <a:noFill/>
          <a:ln w="12700">
            <a:solidFill>
              <a:srgbClr val="000000"/>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12" name="Line 44">
            <a:extLst>
              <a:ext uri="{FF2B5EF4-FFF2-40B4-BE49-F238E27FC236}">
                <a16:creationId xmlns:a16="http://schemas.microsoft.com/office/drawing/2014/main" id="{7841B61C-5CD4-8746-A52E-6F0767C091F8}"/>
              </a:ext>
            </a:extLst>
          </p:cNvPr>
          <p:cNvSpPr>
            <a:spLocks noChangeShapeType="1"/>
          </p:cNvSpPr>
          <p:nvPr/>
        </p:nvSpPr>
        <p:spPr bwMode="auto">
          <a:xfrm flipH="1">
            <a:off x="1404937" y="3170237"/>
            <a:ext cx="1219200" cy="914400"/>
          </a:xfrm>
          <a:prstGeom prst="line">
            <a:avLst/>
          </a:prstGeom>
          <a:noFill/>
          <a:ln w="12700">
            <a:solidFill>
              <a:srgbClr val="000000"/>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13" name="Arc 45">
            <a:extLst>
              <a:ext uri="{FF2B5EF4-FFF2-40B4-BE49-F238E27FC236}">
                <a16:creationId xmlns:a16="http://schemas.microsoft.com/office/drawing/2014/main" id="{D5CBD6A5-B6A9-5342-9500-68120798A815}"/>
              </a:ext>
            </a:extLst>
          </p:cNvPr>
          <p:cNvSpPr>
            <a:spLocks/>
          </p:cNvSpPr>
          <p:nvPr/>
        </p:nvSpPr>
        <p:spPr bwMode="auto">
          <a:xfrm rot="14040000">
            <a:off x="984250" y="4197350"/>
            <a:ext cx="79375" cy="155575"/>
          </a:xfrm>
          <a:custGeom>
            <a:avLst/>
            <a:gdLst>
              <a:gd name="T0" fmla="*/ 2147483647 w 22048"/>
              <a:gd name="T1" fmla="*/ 0 h 21826"/>
              <a:gd name="T2" fmla="*/ 0 w 22048"/>
              <a:gd name="T3" fmla="*/ 2147483647 h 21826"/>
              <a:gd name="T4" fmla="*/ 2147483647 w 22048"/>
              <a:gd name="T5" fmla="*/ 2147483647 h 21826"/>
              <a:gd name="T6" fmla="*/ 0 60000 65536"/>
              <a:gd name="T7" fmla="*/ 0 60000 65536"/>
              <a:gd name="T8" fmla="*/ 0 60000 65536"/>
              <a:gd name="T9" fmla="*/ 0 w 22048"/>
              <a:gd name="T10" fmla="*/ 0 h 21826"/>
              <a:gd name="T11" fmla="*/ 22048 w 22048"/>
              <a:gd name="T12" fmla="*/ 21826 h 21826"/>
            </a:gdLst>
            <a:ahLst/>
            <a:cxnLst>
              <a:cxn ang="T6">
                <a:pos x="T0" y="T1"/>
              </a:cxn>
              <a:cxn ang="T7">
                <a:pos x="T2" y="T3"/>
              </a:cxn>
              <a:cxn ang="T8">
                <a:pos x="T4" y="T5"/>
              </a:cxn>
            </a:cxnLst>
            <a:rect l="T9" t="T10" r="T11" b="T12"/>
            <a:pathLst>
              <a:path w="22048" h="21826" fill="none" extrusionOk="0">
                <a:moveTo>
                  <a:pt x="22046" y="0"/>
                </a:moveTo>
                <a:cubicBezTo>
                  <a:pt x="22047" y="75"/>
                  <a:pt x="22048" y="150"/>
                  <a:pt x="22048" y="226"/>
                </a:cubicBezTo>
                <a:cubicBezTo>
                  <a:pt x="22048" y="12155"/>
                  <a:pt x="12377" y="21826"/>
                  <a:pt x="448" y="21826"/>
                </a:cubicBezTo>
                <a:cubicBezTo>
                  <a:pt x="298" y="21825"/>
                  <a:pt x="149" y="21824"/>
                  <a:pt x="-1" y="21821"/>
                </a:cubicBezTo>
              </a:path>
              <a:path w="22048" h="21826" stroke="0" extrusionOk="0">
                <a:moveTo>
                  <a:pt x="22046" y="0"/>
                </a:moveTo>
                <a:cubicBezTo>
                  <a:pt x="22047" y="75"/>
                  <a:pt x="22048" y="150"/>
                  <a:pt x="22048" y="226"/>
                </a:cubicBezTo>
                <a:cubicBezTo>
                  <a:pt x="22048" y="12155"/>
                  <a:pt x="12377" y="21826"/>
                  <a:pt x="448" y="21826"/>
                </a:cubicBezTo>
                <a:cubicBezTo>
                  <a:pt x="298" y="21825"/>
                  <a:pt x="149" y="21824"/>
                  <a:pt x="-1" y="21821"/>
                </a:cubicBezTo>
                <a:lnTo>
                  <a:pt x="448" y="226"/>
                </a:lnTo>
                <a:close/>
              </a:path>
            </a:pathLst>
          </a:custGeom>
          <a:noFill/>
          <a:ln w="76200" cap="rnd">
            <a:solidFill>
              <a:srgbClr val="333399"/>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314" name="Rectangle 46">
            <a:extLst>
              <a:ext uri="{FF2B5EF4-FFF2-40B4-BE49-F238E27FC236}">
                <a16:creationId xmlns:a16="http://schemas.microsoft.com/office/drawing/2014/main" id="{C51C0050-AA26-C146-B95D-89C764F3800F}"/>
              </a:ext>
            </a:extLst>
          </p:cNvPr>
          <p:cNvSpPr>
            <a:spLocks noChangeArrowheads="1"/>
          </p:cNvSpPr>
          <p:nvPr/>
        </p:nvSpPr>
        <p:spPr bwMode="auto">
          <a:xfrm>
            <a:off x="1465262" y="2362200"/>
            <a:ext cx="7493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Arial" charset="0"/>
                <a:ea typeface="ＭＳ Ｐゴシック" charset="0"/>
              </a:rPr>
              <a:t>bytes</a:t>
            </a:r>
          </a:p>
        </p:txBody>
      </p:sp>
      <p:sp>
        <p:nvSpPr>
          <p:cNvPr id="315" name="Rectangle 47">
            <a:extLst>
              <a:ext uri="{FF2B5EF4-FFF2-40B4-BE49-F238E27FC236}">
                <a16:creationId xmlns:a16="http://schemas.microsoft.com/office/drawing/2014/main" id="{4A4BE278-A322-F142-8C44-0DBE2145C42F}"/>
              </a:ext>
            </a:extLst>
          </p:cNvPr>
          <p:cNvSpPr>
            <a:spLocks noChangeArrowheads="1"/>
          </p:cNvSpPr>
          <p:nvPr/>
        </p:nvSpPr>
        <p:spPr bwMode="auto">
          <a:xfrm>
            <a:off x="550862" y="1828800"/>
            <a:ext cx="4286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Arial" charset="0"/>
                <a:ea typeface="ＭＳ Ｐゴシック" charset="0"/>
              </a:rPr>
              <a:t>fd</a:t>
            </a: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16" name="Rectangle 48">
            <a:extLst>
              <a:ext uri="{FF2B5EF4-FFF2-40B4-BE49-F238E27FC236}">
                <a16:creationId xmlns:a16="http://schemas.microsoft.com/office/drawing/2014/main" id="{7590D510-41EC-314F-92EE-3FB59D576F80}"/>
              </a:ext>
            </a:extLst>
          </p:cNvPr>
          <p:cNvSpPr>
            <a:spLocks noChangeArrowheads="1"/>
          </p:cNvSpPr>
          <p:nvPr/>
        </p:nvSpPr>
        <p:spPr bwMode="auto">
          <a:xfrm>
            <a:off x="474662" y="2819400"/>
            <a:ext cx="9032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charset="0"/>
                <a:ea typeface="ＭＳ Ｐゴシック" charset="0"/>
              </a:rPr>
              <a:t>block#</a:t>
            </a:r>
          </a:p>
        </p:txBody>
      </p:sp>
      <p:sp>
        <p:nvSpPr>
          <p:cNvPr id="318" name="Rectangle 317">
            <a:extLst>
              <a:ext uri="{FF2B5EF4-FFF2-40B4-BE49-F238E27FC236}">
                <a16:creationId xmlns:a16="http://schemas.microsoft.com/office/drawing/2014/main" id="{559D4023-ACF2-BE4F-9158-62ED5B04E20E}"/>
              </a:ext>
            </a:extLst>
          </p:cNvPr>
          <p:cNvSpPr/>
          <p:nvPr/>
        </p:nvSpPr>
        <p:spPr bwMode="auto">
          <a:xfrm>
            <a:off x="7030560" y="1295400"/>
            <a:ext cx="1882788" cy="1060143"/>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000000"/>
              </a:buClr>
              <a:buSzPct val="100000"/>
            </a:pPr>
            <a:endParaRPr lang="en-US" sz="2000" dirty="0">
              <a:solidFill>
                <a:schemeClr val="bg1"/>
              </a:solidFill>
              <a:latin typeface="Arial" charset="0"/>
              <a:cs typeface="Arial" charset="0"/>
            </a:endParaRPr>
          </a:p>
        </p:txBody>
      </p:sp>
      <p:sp>
        <p:nvSpPr>
          <p:cNvPr id="319" name="Rectangle 318">
            <a:extLst>
              <a:ext uri="{FF2B5EF4-FFF2-40B4-BE49-F238E27FC236}">
                <a16:creationId xmlns:a16="http://schemas.microsoft.com/office/drawing/2014/main" id="{1856B720-4354-134A-9B67-07183EE12FAA}"/>
              </a:ext>
            </a:extLst>
          </p:cNvPr>
          <p:cNvSpPr/>
          <p:nvPr/>
        </p:nvSpPr>
        <p:spPr bwMode="auto">
          <a:xfrm>
            <a:off x="7030560" y="2365276"/>
            <a:ext cx="1882788" cy="1060143"/>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000000"/>
              </a:buClr>
              <a:buSzPct val="100000"/>
            </a:pPr>
            <a:endParaRPr lang="en-US" sz="2000" dirty="0">
              <a:solidFill>
                <a:schemeClr val="bg1"/>
              </a:solidFill>
              <a:latin typeface="Arial" charset="0"/>
              <a:cs typeface="Arial" charset="0"/>
            </a:endParaRPr>
          </a:p>
        </p:txBody>
      </p:sp>
      <p:sp>
        <p:nvSpPr>
          <p:cNvPr id="320" name="Rectangle 319">
            <a:extLst>
              <a:ext uri="{FF2B5EF4-FFF2-40B4-BE49-F238E27FC236}">
                <a16:creationId xmlns:a16="http://schemas.microsoft.com/office/drawing/2014/main" id="{584551E8-F3BE-1D44-92F4-7B7FF6AA8227}"/>
              </a:ext>
            </a:extLst>
          </p:cNvPr>
          <p:cNvSpPr/>
          <p:nvPr/>
        </p:nvSpPr>
        <p:spPr bwMode="auto">
          <a:xfrm>
            <a:off x="7030559" y="3435151"/>
            <a:ext cx="1882788" cy="3041843"/>
          </a:xfrm>
          <a:prstGeom prst="rect">
            <a:avLst/>
          </a:prstGeom>
          <a:solidFill>
            <a:schemeClr val="tx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2000" b="0" i="0" u="none" strike="noStrike" cap="none" normalizeH="0" baseline="0" dirty="0">
              <a:ln>
                <a:noFill/>
              </a:ln>
              <a:solidFill>
                <a:schemeClr val="bg1"/>
              </a:solidFill>
              <a:effectLst/>
              <a:latin typeface="Arial" charset="0"/>
              <a:cs typeface="Arial" charset="0"/>
            </a:endParaRPr>
          </a:p>
        </p:txBody>
      </p:sp>
      <p:sp>
        <p:nvSpPr>
          <p:cNvPr id="321" name="TextBox 320">
            <a:extLst>
              <a:ext uri="{FF2B5EF4-FFF2-40B4-BE49-F238E27FC236}">
                <a16:creationId xmlns:a16="http://schemas.microsoft.com/office/drawing/2014/main" id="{30A4978C-9F28-524B-ACDF-5A4CB008A1BF}"/>
              </a:ext>
            </a:extLst>
          </p:cNvPr>
          <p:cNvSpPr txBox="1"/>
          <p:nvPr/>
        </p:nvSpPr>
        <p:spPr>
          <a:xfrm>
            <a:off x="7034752" y="1501914"/>
            <a:ext cx="1932495" cy="707886"/>
          </a:xfrm>
          <a:prstGeom prst="rect">
            <a:avLst/>
          </a:prstGeom>
          <a:noFill/>
        </p:spPr>
        <p:txBody>
          <a:bodyPr wrap="square" rtlCol="0">
            <a:spAutoFit/>
          </a:bodyPr>
          <a:lstStyle/>
          <a:p>
            <a:pPr algn="ctr"/>
            <a:r>
              <a:rPr lang="en-US" sz="2000" dirty="0"/>
              <a:t>I/O object</a:t>
            </a:r>
          </a:p>
          <a:p>
            <a:pPr algn="ctr"/>
            <a:r>
              <a:rPr lang="en-US" sz="2000" dirty="0"/>
              <a:t>(</a:t>
            </a:r>
            <a:r>
              <a:rPr lang="en-US" sz="2000" dirty="0" err="1"/>
              <a:t>syscall</a:t>
            </a:r>
            <a:r>
              <a:rPr lang="en-US" sz="2000" dirty="0"/>
              <a:t> layer) </a:t>
            </a:r>
          </a:p>
        </p:txBody>
      </p:sp>
      <p:sp>
        <p:nvSpPr>
          <p:cNvPr id="322" name="TextBox 321">
            <a:extLst>
              <a:ext uri="{FF2B5EF4-FFF2-40B4-BE49-F238E27FC236}">
                <a16:creationId xmlns:a16="http://schemas.microsoft.com/office/drawing/2014/main" id="{2DAB3D53-E294-4A45-8A17-04F25ED35D84}"/>
              </a:ext>
            </a:extLst>
          </p:cNvPr>
          <p:cNvSpPr txBox="1"/>
          <p:nvPr/>
        </p:nvSpPr>
        <p:spPr>
          <a:xfrm>
            <a:off x="7239989" y="2687068"/>
            <a:ext cx="1522020" cy="400110"/>
          </a:xfrm>
          <a:prstGeom prst="rect">
            <a:avLst/>
          </a:prstGeom>
          <a:noFill/>
        </p:spPr>
        <p:txBody>
          <a:bodyPr wrap="square" rtlCol="0">
            <a:spAutoFit/>
          </a:bodyPr>
          <a:lstStyle/>
          <a:p>
            <a:r>
              <a:rPr lang="en-US" sz="2000" dirty="0"/>
              <a:t>File System</a:t>
            </a:r>
          </a:p>
        </p:txBody>
      </p:sp>
      <p:sp>
        <p:nvSpPr>
          <p:cNvPr id="323" name="TextBox 322">
            <a:extLst>
              <a:ext uri="{FF2B5EF4-FFF2-40B4-BE49-F238E27FC236}">
                <a16:creationId xmlns:a16="http://schemas.microsoft.com/office/drawing/2014/main" id="{E02D7597-CA57-E043-8E25-D44E7A44E6D3}"/>
              </a:ext>
            </a:extLst>
          </p:cNvPr>
          <p:cNvSpPr txBox="1"/>
          <p:nvPr/>
        </p:nvSpPr>
        <p:spPr>
          <a:xfrm>
            <a:off x="7044033" y="4324290"/>
            <a:ext cx="1913933" cy="400110"/>
          </a:xfrm>
          <a:prstGeom prst="rect">
            <a:avLst/>
          </a:prstGeom>
          <a:noFill/>
        </p:spPr>
        <p:txBody>
          <a:bodyPr wrap="square" rtlCol="0">
            <a:spAutoFit/>
          </a:bodyPr>
          <a:lstStyle/>
          <a:p>
            <a:r>
              <a:rPr lang="en-US" sz="2000" dirty="0"/>
              <a:t>Block Storage</a:t>
            </a:r>
          </a:p>
        </p:txBody>
      </p:sp>
      <p:sp>
        <p:nvSpPr>
          <p:cNvPr id="8" name="Rectangle 7">
            <a:extLst>
              <a:ext uri="{FF2B5EF4-FFF2-40B4-BE49-F238E27FC236}">
                <a16:creationId xmlns:a16="http://schemas.microsoft.com/office/drawing/2014/main" id="{89920CB7-34F0-AE45-B54D-E3058ADF865C}"/>
              </a:ext>
            </a:extLst>
          </p:cNvPr>
          <p:cNvSpPr/>
          <p:nvPr/>
        </p:nvSpPr>
        <p:spPr>
          <a:xfrm>
            <a:off x="3358892" y="3973323"/>
            <a:ext cx="938077" cy="461665"/>
          </a:xfrm>
          <a:prstGeom prst="rect">
            <a:avLst/>
          </a:prstGeom>
        </p:spPr>
        <p:txBody>
          <a:bodyPr wrap="none">
            <a:spAutoFit/>
          </a:bodyPr>
          <a:lstStyle/>
          <a:p>
            <a:r>
              <a:rPr lang="en-US" dirty="0"/>
              <a:t>“disk”</a:t>
            </a:r>
          </a:p>
        </p:txBody>
      </p:sp>
      <p:sp>
        <p:nvSpPr>
          <p:cNvPr id="325" name="Rectangle 324">
            <a:extLst>
              <a:ext uri="{FF2B5EF4-FFF2-40B4-BE49-F238E27FC236}">
                <a16:creationId xmlns:a16="http://schemas.microsoft.com/office/drawing/2014/main" id="{E27C9D72-3059-224B-8008-99ED8E541A48}"/>
              </a:ext>
            </a:extLst>
          </p:cNvPr>
          <p:cNvSpPr/>
          <p:nvPr/>
        </p:nvSpPr>
        <p:spPr>
          <a:xfrm>
            <a:off x="3030602" y="2828515"/>
            <a:ext cx="1311578" cy="400110"/>
          </a:xfrm>
          <a:prstGeom prst="rect">
            <a:avLst/>
          </a:prstGeom>
        </p:spPr>
        <p:txBody>
          <a:bodyPr wrap="none">
            <a:spAutoFit/>
          </a:bodyPr>
          <a:lstStyle/>
          <a:p>
            <a:r>
              <a:rPr lang="en-US" sz="2000" dirty="0"/>
              <a:t>FS blocks</a:t>
            </a:r>
          </a:p>
        </p:txBody>
      </p:sp>
      <p:grpSp>
        <p:nvGrpSpPr>
          <p:cNvPr id="9" name="Group 8">
            <a:extLst>
              <a:ext uri="{FF2B5EF4-FFF2-40B4-BE49-F238E27FC236}">
                <a16:creationId xmlns:a16="http://schemas.microsoft.com/office/drawing/2014/main" id="{F0C1C95E-9168-444C-9ECD-AEBCFA2742F0}"/>
              </a:ext>
            </a:extLst>
          </p:cNvPr>
          <p:cNvGrpSpPr/>
          <p:nvPr/>
        </p:nvGrpSpPr>
        <p:grpSpPr>
          <a:xfrm rot="5400000">
            <a:off x="4767667" y="3234989"/>
            <a:ext cx="609600" cy="473074"/>
            <a:chOff x="5235576" y="2021606"/>
            <a:chExt cx="609600" cy="473074"/>
          </a:xfrm>
        </p:grpSpPr>
        <p:sp>
          <p:nvSpPr>
            <p:cNvPr id="326" name="AutoShape 16">
              <a:extLst>
                <a:ext uri="{FF2B5EF4-FFF2-40B4-BE49-F238E27FC236}">
                  <a16:creationId xmlns:a16="http://schemas.microsoft.com/office/drawing/2014/main" id="{58895938-5AA2-7648-8B8F-AD9356939CCD}"/>
                </a:ext>
              </a:extLst>
            </p:cNvPr>
            <p:cNvSpPr>
              <a:spLocks noChangeArrowheads="1"/>
            </p:cNvSpPr>
            <p:nvPr/>
          </p:nvSpPr>
          <p:spPr bwMode="auto">
            <a:xfrm rot="5400000" flipV="1">
              <a:off x="5425396" y="1831786"/>
              <a:ext cx="219075" cy="598715"/>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27" name="AutoShape 16">
              <a:extLst>
                <a:ext uri="{FF2B5EF4-FFF2-40B4-BE49-F238E27FC236}">
                  <a16:creationId xmlns:a16="http://schemas.microsoft.com/office/drawing/2014/main" id="{26547A67-C438-704F-956A-27658F2B5202}"/>
                </a:ext>
              </a:extLst>
            </p:cNvPr>
            <p:cNvSpPr>
              <a:spLocks noChangeArrowheads="1"/>
            </p:cNvSpPr>
            <p:nvPr/>
          </p:nvSpPr>
          <p:spPr bwMode="auto">
            <a:xfrm rot="5400000">
              <a:off x="5436281" y="2085786"/>
              <a:ext cx="219075" cy="598714"/>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sp>
        <p:nvSpPr>
          <p:cNvPr id="328" name="Text Box 57">
            <a:extLst>
              <a:ext uri="{FF2B5EF4-FFF2-40B4-BE49-F238E27FC236}">
                <a16:creationId xmlns:a16="http://schemas.microsoft.com/office/drawing/2014/main" id="{9EFE757F-B261-4B40-949A-AF528C1F6617}"/>
              </a:ext>
            </a:extLst>
          </p:cNvPr>
          <p:cNvSpPr txBox="1">
            <a:spLocks noChangeArrowheads="1"/>
          </p:cNvSpPr>
          <p:nvPr/>
        </p:nvSpPr>
        <p:spPr bwMode="auto">
          <a:xfrm>
            <a:off x="5029200" y="3461028"/>
            <a:ext cx="114982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3367"/>
                </a:solidFill>
                <a:cs typeface="Arial" charset="0"/>
              </a:rPr>
              <a:t>fetch</a:t>
            </a:r>
          </a:p>
        </p:txBody>
      </p:sp>
      <p:sp>
        <p:nvSpPr>
          <p:cNvPr id="329" name="Text Box 57">
            <a:extLst>
              <a:ext uri="{FF2B5EF4-FFF2-40B4-BE49-F238E27FC236}">
                <a16:creationId xmlns:a16="http://schemas.microsoft.com/office/drawing/2014/main" id="{210289DE-C1D4-1B48-AF05-2746FB7410C5}"/>
              </a:ext>
            </a:extLst>
          </p:cNvPr>
          <p:cNvSpPr txBox="1">
            <a:spLocks noChangeArrowheads="1"/>
          </p:cNvSpPr>
          <p:nvPr/>
        </p:nvSpPr>
        <p:spPr bwMode="auto">
          <a:xfrm>
            <a:off x="3962400" y="3429000"/>
            <a:ext cx="114982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dirty="0">
                <a:solidFill>
                  <a:srgbClr val="003367"/>
                </a:solidFill>
                <a:cs typeface="Arial" charset="0"/>
              </a:rPr>
              <a:t>push</a:t>
            </a:r>
          </a:p>
        </p:txBody>
      </p:sp>
      <p:cxnSp>
        <p:nvCxnSpPr>
          <p:cNvPr id="330" name="Straight Connector 329">
            <a:extLst>
              <a:ext uri="{FF2B5EF4-FFF2-40B4-BE49-F238E27FC236}">
                <a16:creationId xmlns:a16="http://schemas.microsoft.com/office/drawing/2014/main" id="{E759A674-905B-7A4B-8509-7F024C494950}"/>
              </a:ext>
            </a:extLst>
          </p:cNvPr>
          <p:cNvCxnSpPr>
            <a:cxnSpLocks/>
          </p:cNvCxnSpPr>
          <p:nvPr/>
        </p:nvCxnSpPr>
        <p:spPr bwMode="auto">
          <a:xfrm>
            <a:off x="268287" y="2362200"/>
            <a:ext cx="8659844" cy="0"/>
          </a:xfrm>
          <a:prstGeom prst="line">
            <a:avLst/>
          </a:prstGeom>
          <a:solidFill>
            <a:srgbClr val="00B8FF"/>
          </a:solidFill>
          <a:ln w="41275" cap="flat" cmpd="sng" algn="ctr">
            <a:solidFill>
              <a:schemeClr val="tx1"/>
            </a:solidFill>
            <a:prstDash val="solid"/>
            <a:round/>
            <a:headEnd type="none" w="med" len="med"/>
            <a:tailEnd type="none" w="med" len="med"/>
          </a:ln>
          <a:effectLst/>
        </p:spPr>
      </p:cxnSp>
      <p:cxnSp>
        <p:nvCxnSpPr>
          <p:cNvPr id="4" name="Straight Connector 3">
            <a:extLst>
              <a:ext uri="{FF2B5EF4-FFF2-40B4-BE49-F238E27FC236}">
                <a16:creationId xmlns:a16="http://schemas.microsoft.com/office/drawing/2014/main" id="{391633FC-667A-4F4B-BE06-0266C0505C4E}"/>
              </a:ext>
            </a:extLst>
          </p:cNvPr>
          <p:cNvCxnSpPr>
            <a:cxnSpLocks/>
          </p:cNvCxnSpPr>
          <p:nvPr/>
        </p:nvCxnSpPr>
        <p:spPr bwMode="auto">
          <a:xfrm>
            <a:off x="261937" y="3429000"/>
            <a:ext cx="8653463" cy="0"/>
          </a:xfrm>
          <a:prstGeom prst="line">
            <a:avLst/>
          </a:prstGeom>
          <a:solidFill>
            <a:srgbClr val="00B8FF"/>
          </a:solidFill>
          <a:ln w="41275" cap="flat" cmpd="sng" algn="ctr">
            <a:solidFill>
              <a:schemeClr val="tx1"/>
            </a:solidFill>
            <a:prstDash val="solid"/>
            <a:round/>
            <a:headEnd type="none" w="med" len="med"/>
            <a:tailEnd type="none" w="med" len="med"/>
          </a:ln>
          <a:effectLst/>
        </p:spPr>
      </p:cxnSp>
      <p:sp>
        <p:nvSpPr>
          <p:cNvPr id="12" name="Rectangle 11">
            <a:extLst>
              <a:ext uri="{FF2B5EF4-FFF2-40B4-BE49-F238E27FC236}">
                <a16:creationId xmlns:a16="http://schemas.microsoft.com/office/drawing/2014/main" id="{D1E4E726-47DF-DD43-855A-ECBBBDA442A4}"/>
              </a:ext>
            </a:extLst>
          </p:cNvPr>
          <p:cNvSpPr/>
          <p:nvPr/>
        </p:nvSpPr>
        <p:spPr>
          <a:xfrm>
            <a:off x="302224" y="5301351"/>
            <a:ext cx="2826281" cy="400110"/>
          </a:xfrm>
          <a:prstGeom prst="rect">
            <a:avLst/>
          </a:prstGeom>
        </p:spPr>
        <p:txBody>
          <a:bodyPr wrap="square">
            <a:spAutoFit/>
          </a:bodyPr>
          <a:lstStyle/>
          <a:p>
            <a:r>
              <a:rPr lang="en-US" sz="2000" b="1" dirty="0"/>
              <a:t>Logical Volume</a:t>
            </a:r>
          </a:p>
        </p:txBody>
      </p:sp>
      <p:sp>
        <p:nvSpPr>
          <p:cNvPr id="331" name="TextBox 330">
            <a:extLst>
              <a:ext uri="{FF2B5EF4-FFF2-40B4-BE49-F238E27FC236}">
                <a16:creationId xmlns:a16="http://schemas.microsoft.com/office/drawing/2014/main" id="{EB8F03B7-6159-E344-BD7C-11E933F0DFC9}"/>
              </a:ext>
            </a:extLst>
          </p:cNvPr>
          <p:cNvSpPr txBox="1"/>
          <p:nvPr/>
        </p:nvSpPr>
        <p:spPr>
          <a:xfrm>
            <a:off x="304800" y="5845314"/>
            <a:ext cx="6623435" cy="707886"/>
          </a:xfrm>
          <a:prstGeom prst="rect">
            <a:avLst/>
          </a:prstGeom>
          <a:noFill/>
        </p:spPr>
        <p:txBody>
          <a:bodyPr wrap="square" rtlCol="0">
            <a:spAutoFit/>
          </a:bodyPr>
          <a:lstStyle/>
          <a:p>
            <a:r>
              <a:rPr lang="en-US" sz="2000" dirty="0"/>
              <a:t>May be mapped onto multiple physical drives: aggregate disks for capacity, bandwidth/throughput, and reliability. </a:t>
            </a:r>
          </a:p>
        </p:txBody>
      </p:sp>
    </p:spTree>
    <p:extLst>
      <p:ext uri="{BB962C8B-B14F-4D97-AF65-F5344CB8AC3E}">
        <p14:creationId xmlns:p14="http://schemas.microsoft.com/office/powerpoint/2010/main" val="2113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458200" cy="1554163"/>
          </a:xfrm>
        </p:spPr>
        <p:txBody>
          <a:bodyPr/>
          <a:lstStyle/>
          <a:p>
            <a:r>
              <a:rPr lang="en-US" dirty="0"/>
              <a:t>Example: disk arrays and striping</a:t>
            </a:r>
          </a:p>
        </p:txBody>
      </p:sp>
      <p:sp>
        <p:nvSpPr>
          <p:cNvPr id="3" name="Content Placeholder 2"/>
          <p:cNvSpPr>
            <a:spLocks noGrp="1"/>
          </p:cNvSpPr>
          <p:nvPr>
            <p:ph idx="1"/>
          </p:nvPr>
        </p:nvSpPr>
        <p:spPr/>
        <p:txBody>
          <a:bodyPr/>
          <a:lstStyle/>
          <a:p>
            <a:pPr marL="0" indent="0">
              <a:buNone/>
            </a:pPr>
            <a:r>
              <a:rPr lang="en-US" sz="2800" b="1" dirty="0"/>
              <a:t>One way to grow:</a:t>
            </a:r>
          </a:p>
          <a:p>
            <a:pPr marL="457200" indent="-457200">
              <a:buAutoNum type="arabicParenBoth"/>
            </a:pPr>
            <a:r>
              <a:rPr lang="en-US" dirty="0"/>
              <a:t>Buy more disks</a:t>
            </a:r>
          </a:p>
          <a:p>
            <a:pPr marL="457200" indent="-457200">
              <a:buAutoNum type="arabicParenBoth"/>
            </a:pPr>
            <a:r>
              <a:rPr lang="en-US" dirty="0"/>
              <a:t>“Deal the blocks”</a:t>
            </a:r>
          </a:p>
          <a:p>
            <a:pPr marL="457200" indent="-457200">
              <a:buAutoNum type="arabicParenBoth"/>
            </a:pPr>
            <a:r>
              <a:rPr lang="en-US" dirty="0"/>
              <a:t>Keep track of them</a:t>
            </a:r>
          </a:p>
          <a:p>
            <a:pPr marL="457200" indent="-457200">
              <a:buAutoNum type="arabicParenBoth"/>
            </a:pPr>
            <a:r>
              <a:rPr lang="en-US" dirty="0"/>
              <a:t>Spread the I/O</a:t>
            </a:r>
          </a:p>
          <a:p>
            <a:pPr marL="0" indent="0">
              <a:buNone/>
            </a:pPr>
            <a:endParaRPr lang="en-US" dirty="0"/>
          </a:p>
        </p:txBody>
      </p:sp>
      <p:pic>
        <p:nvPicPr>
          <p:cNvPr id="4" name="Picture 3"/>
          <p:cNvPicPr>
            <a:picLocks noChangeAspect="1"/>
          </p:cNvPicPr>
          <p:nvPr/>
        </p:nvPicPr>
        <p:blipFill>
          <a:blip r:embed="rId2"/>
          <a:stretch>
            <a:fillRect/>
          </a:stretch>
        </p:blipFill>
        <p:spPr>
          <a:xfrm>
            <a:off x="4566712" y="1841500"/>
            <a:ext cx="4424888" cy="4178300"/>
          </a:xfrm>
          <a:prstGeom prst="rect">
            <a:avLst/>
          </a:prstGeom>
        </p:spPr>
      </p:pic>
      <p:sp>
        <p:nvSpPr>
          <p:cNvPr id="5" name="Rectangle 4"/>
          <p:cNvSpPr/>
          <p:nvPr/>
        </p:nvSpPr>
        <p:spPr>
          <a:xfrm>
            <a:off x="457200" y="4388584"/>
            <a:ext cx="3810000" cy="1631216"/>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37305A"/>
                </a:solidFill>
                <a:effectLst/>
                <a:uLnTx/>
                <a:uFillTx/>
                <a:latin typeface="Arial" charset="0"/>
                <a:ea typeface="ＭＳ Ｐゴシック" charset="0"/>
              </a:rPr>
              <a:t>How to keep track of the blocks?  </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Given a request for block n in the “logical drive”, which disk to send it to?  Which block on that disk?</a:t>
            </a:r>
          </a:p>
        </p:txBody>
      </p:sp>
      <p:sp>
        <p:nvSpPr>
          <p:cNvPr id="6" name="Rectangle 5"/>
          <p:cNvSpPr/>
          <p:nvPr/>
        </p:nvSpPr>
        <p:spPr>
          <a:xfrm>
            <a:off x="5029200" y="6324600"/>
            <a:ext cx="3657600" cy="369332"/>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B5B5B5"/>
                </a:solidFill>
                <a:effectLst/>
                <a:uLnTx/>
                <a:uFillTx/>
                <a:latin typeface="Arial" charset="0"/>
                <a:ea typeface="ＭＳ Ｐゴシック" charset="0"/>
              </a:rPr>
              <a:t>pantherproducts.co.uk</a:t>
            </a:r>
            <a:endParaRPr kumimoji="0" lang="en-US" sz="1800" b="0" i="0" u="none" strike="noStrike" kern="1200" cap="none" spc="0" normalizeH="0" baseline="0" noProof="0" dirty="0">
              <a:ln>
                <a:noFill/>
              </a:ln>
              <a:solidFill>
                <a:srgbClr val="B5B5B5"/>
              </a:solidFill>
              <a:effectLst/>
              <a:uLnTx/>
              <a:uFillTx/>
              <a:latin typeface="Arial" charset="0"/>
              <a:ea typeface="ＭＳ Ｐゴシック" charset="0"/>
            </a:endParaRPr>
          </a:p>
        </p:txBody>
      </p:sp>
      <p:sp>
        <p:nvSpPr>
          <p:cNvPr id="7" name="Rectangle 6"/>
          <p:cNvSpPr/>
          <p:nvPr/>
        </p:nvSpPr>
        <p:spPr>
          <a:xfrm>
            <a:off x="8500533" y="4400490"/>
            <a:ext cx="381000" cy="400110"/>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37305A"/>
                </a:solidFill>
                <a:effectLst/>
                <a:uLnTx/>
                <a:uFillTx/>
                <a:latin typeface="Arial" charset="0"/>
                <a:ea typeface="ＭＳ Ｐゴシック" charset="0"/>
              </a:rPr>
              <a:t>4</a:t>
            </a:r>
            <a:endParaRPr kumimoji="0" lang="en-US" sz="2000" b="0" i="0" u="none" strike="noStrike" kern="1200" cap="none" spc="0" normalizeH="0" baseline="0" noProof="0" dirty="0">
              <a:ln>
                <a:noFill/>
              </a:ln>
              <a:solidFill>
                <a:srgbClr val="37305A"/>
              </a:solidFill>
              <a:effectLst/>
              <a:uLnTx/>
              <a:uFillTx/>
              <a:latin typeface="Arial" charset="0"/>
              <a:ea typeface="ＭＳ Ｐゴシック" charset="0"/>
            </a:endParaRPr>
          </a:p>
        </p:txBody>
      </p:sp>
      <p:sp>
        <p:nvSpPr>
          <p:cNvPr id="8" name="Rectangle 7"/>
          <p:cNvSpPr/>
          <p:nvPr/>
        </p:nvSpPr>
        <p:spPr>
          <a:xfrm>
            <a:off x="8534400" y="4781490"/>
            <a:ext cx="381000" cy="400110"/>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37305A"/>
                </a:solidFill>
                <a:effectLst/>
                <a:uLnTx/>
                <a:uFillTx/>
                <a:latin typeface="Arial" charset="0"/>
                <a:ea typeface="ＭＳ Ｐゴシック" charset="0"/>
              </a:rPr>
              <a:t>6</a:t>
            </a:r>
            <a:endParaRPr kumimoji="0" lang="en-US" sz="2000" b="0" i="0" u="none" strike="noStrike" kern="1200" cap="none" spc="0" normalizeH="0" baseline="0" noProof="0" dirty="0">
              <a:ln>
                <a:noFill/>
              </a:ln>
              <a:solidFill>
                <a:srgbClr val="37305A"/>
              </a:solidFill>
              <a:effectLst/>
              <a:uLnTx/>
              <a:uFillTx/>
              <a:latin typeface="Arial" charset="0"/>
              <a:ea typeface="ＭＳ Ｐゴシック" charset="0"/>
            </a:endParaRPr>
          </a:p>
        </p:txBody>
      </p:sp>
      <p:sp>
        <p:nvSpPr>
          <p:cNvPr id="9" name="Rectangle 8"/>
          <p:cNvSpPr/>
          <p:nvPr/>
        </p:nvSpPr>
        <p:spPr>
          <a:xfrm>
            <a:off x="8500533" y="5181600"/>
            <a:ext cx="381000" cy="400110"/>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37305A"/>
                </a:solidFill>
                <a:effectLst/>
                <a:uLnTx/>
                <a:uFillTx/>
                <a:latin typeface="Arial" charset="0"/>
                <a:ea typeface="ＭＳ Ｐゴシック" charset="0"/>
              </a:rPr>
              <a:t>8</a:t>
            </a:r>
            <a:endParaRPr kumimoji="0" lang="en-US" sz="2000" b="0" i="0" u="none" strike="noStrike" kern="1200" cap="none" spc="0" normalizeH="0" baseline="0" noProof="0" dirty="0">
              <a:ln>
                <a:noFill/>
              </a:ln>
              <a:solidFill>
                <a:srgbClr val="37305A"/>
              </a:solidFill>
              <a:effectLst/>
              <a:uLnTx/>
              <a:uFillTx/>
              <a:latin typeface="Arial" charset="0"/>
              <a:ea typeface="ＭＳ Ｐゴシック" charset="0"/>
            </a:endParaRPr>
          </a:p>
        </p:txBody>
      </p:sp>
      <p:pic>
        <p:nvPicPr>
          <p:cNvPr id="10" name="Picture 9">
            <a:extLst>
              <a:ext uri="{FF2B5EF4-FFF2-40B4-BE49-F238E27FC236}">
                <a16:creationId xmlns:a16="http://schemas.microsoft.com/office/drawing/2014/main" id="{6481915D-FF10-574D-A72F-46020A7FA0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V="1">
            <a:off x="6614153" y="1333470"/>
            <a:ext cx="228008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4523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spreading and performance</a:t>
            </a:r>
          </a:p>
        </p:txBody>
      </p:sp>
      <p:sp>
        <p:nvSpPr>
          <p:cNvPr id="3" name="Content Placeholder 2"/>
          <p:cNvSpPr>
            <a:spLocks noGrp="1"/>
          </p:cNvSpPr>
          <p:nvPr>
            <p:ph idx="1"/>
          </p:nvPr>
        </p:nvSpPr>
        <p:spPr/>
        <p:txBody>
          <a:bodyPr/>
          <a:lstStyle/>
          <a:p>
            <a:r>
              <a:rPr lang="en-US" dirty="0"/>
              <a:t>What effect does load spreading across N units have on performance, relative to 1 unit?</a:t>
            </a:r>
          </a:p>
          <a:p>
            <a:r>
              <a:rPr lang="en-US" dirty="0"/>
              <a:t>What effect does it have on </a:t>
            </a:r>
            <a:r>
              <a:rPr lang="en-US" b="1" dirty="0"/>
              <a:t>throughput</a:t>
            </a:r>
            <a:r>
              <a:rPr lang="en-US" dirty="0"/>
              <a:t>?</a:t>
            </a:r>
          </a:p>
          <a:p>
            <a:r>
              <a:rPr lang="en-US" dirty="0"/>
              <a:t>What effect does it have on </a:t>
            </a:r>
            <a:r>
              <a:rPr lang="en-US" b="1" dirty="0"/>
              <a:t>response time</a:t>
            </a:r>
            <a:r>
              <a:rPr lang="en-US" dirty="0"/>
              <a:t>?</a:t>
            </a:r>
          </a:p>
          <a:p>
            <a:r>
              <a:rPr lang="en-US" b="1" dirty="0"/>
              <a:t>How does the workload affect the answers?</a:t>
            </a:r>
          </a:p>
          <a:p>
            <a:r>
              <a:rPr lang="en-US" b="1" dirty="0"/>
              <a:t>E.g., what if striped file access is sequential?</a:t>
            </a:r>
          </a:p>
          <a:p>
            <a:r>
              <a:rPr lang="en-US" b="1" dirty="0"/>
              <a:t>What if accesses are random?</a:t>
            </a:r>
          </a:p>
          <a:p>
            <a:r>
              <a:rPr lang="en-US" dirty="0"/>
              <a:t>What if the accesses follow a </a:t>
            </a:r>
            <a:r>
              <a:rPr lang="en-US" b="1" dirty="0"/>
              <a:t>skewed distribution, so some items are more “popular” than others?</a:t>
            </a:r>
          </a:p>
          <a:p>
            <a:endParaRPr lang="en-US" b="1" dirty="0"/>
          </a:p>
        </p:txBody>
      </p:sp>
    </p:spTree>
    <p:extLst>
      <p:ext uri="{BB962C8B-B14F-4D97-AF65-F5344CB8AC3E}">
        <p14:creationId xmlns:p14="http://schemas.microsoft.com/office/powerpoint/2010/main" val="139560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53638ED-EA0E-FA4B-A36C-7146F8C9AFFC}"/>
              </a:ext>
            </a:extLst>
          </p:cNvPr>
          <p:cNvSpPr>
            <a:spLocks noGrp="1" noChangeArrowheads="1"/>
          </p:cNvSpPr>
          <p:nvPr>
            <p:ph type="title"/>
          </p:nvPr>
        </p:nvSpPr>
        <p:spPr>
          <a:noFill/>
        </p:spPr>
        <p:txBody>
          <a:bodyPr lIns="92075" tIns="46038" rIns="92075" bIns="46038"/>
          <a:lstStyle/>
          <a:p>
            <a:r>
              <a:rPr lang="en-US" altLang="en-US" dirty="0">
                <a:ea typeface="ＭＳ Ｐゴシック" panose="020B0600070205080204" pitchFamily="34" charset="-128"/>
              </a:rPr>
              <a:t>RAID: the concept</a:t>
            </a:r>
          </a:p>
        </p:txBody>
      </p:sp>
      <p:sp>
        <p:nvSpPr>
          <p:cNvPr id="56323" name="Rectangle 3">
            <a:extLst>
              <a:ext uri="{FF2B5EF4-FFF2-40B4-BE49-F238E27FC236}">
                <a16:creationId xmlns:a16="http://schemas.microsoft.com/office/drawing/2014/main" id="{703CA796-2341-F941-8448-CC1F2B8D4916}"/>
              </a:ext>
            </a:extLst>
          </p:cNvPr>
          <p:cNvSpPr>
            <a:spLocks noGrp="1" noChangeArrowheads="1"/>
          </p:cNvSpPr>
          <p:nvPr>
            <p:ph type="body" idx="1"/>
          </p:nvPr>
        </p:nvSpPr>
        <p:spPr>
          <a:xfrm>
            <a:off x="457200" y="1600201"/>
            <a:ext cx="8226425" cy="3048000"/>
          </a:xfrm>
          <a:noFill/>
        </p:spPr>
        <p:txBody>
          <a:bodyPr lIns="92075" tIns="46038" rIns="92075" bIns="46038"/>
          <a:lstStyle/>
          <a:p>
            <a:pPr>
              <a:buFontTx/>
              <a:buNone/>
            </a:pPr>
            <a:r>
              <a:rPr lang="en-US" altLang="en-US" dirty="0">
                <a:ea typeface="ＭＳ Ｐゴシック" panose="020B0600070205080204" pitchFamily="34" charset="-128"/>
              </a:rPr>
              <a:t>Redundant Array of Inexpensive Disks</a:t>
            </a:r>
          </a:p>
          <a:p>
            <a:pPr>
              <a:buFontTx/>
              <a:buNone/>
            </a:pPr>
            <a:r>
              <a:rPr lang="en-US" altLang="en-US" dirty="0">
                <a:ea typeface="ＭＳ Ｐゴシック" panose="020B0600070205080204" pitchFamily="34" charset="-128"/>
              </a:rPr>
              <a:t>Reliable Array of Independent Disks</a:t>
            </a:r>
          </a:p>
          <a:p>
            <a:pPr>
              <a:buFontTx/>
              <a:buNone/>
            </a:pPr>
            <a:endParaRPr lang="en-US" altLang="en-US" dirty="0">
              <a:ea typeface="ＭＳ Ｐゴシック" panose="020B0600070205080204" pitchFamily="34" charset="-128"/>
            </a:endParaRPr>
          </a:p>
        </p:txBody>
      </p:sp>
      <p:grpSp>
        <p:nvGrpSpPr>
          <p:cNvPr id="56324" name="Group 4">
            <a:extLst>
              <a:ext uri="{FF2B5EF4-FFF2-40B4-BE49-F238E27FC236}">
                <a16:creationId xmlns:a16="http://schemas.microsoft.com/office/drawing/2014/main" id="{8F6D3115-9B2B-C343-94AF-ED9C346B3C41}"/>
              </a:ext>
            </a:extLst>
          </p:cNvPr>
          <p:cNvGrpSpPr>
            <a:grpSpLocks/>
          </p:cNvGrpSpPr>
          <p:nvPr/>
        </p:nvGrpSpPr>
        <p:grpSpPr bwMode="auto">
          <a:xfrm>
            <a:off x="838200" y="2895600"/>
            <a:ext cx="838200" cy="1130300"/>
            <a:chOff x="528" y="1972"/>
            <a:chExt cx="528" cy="712"/>
          </a:xfrm>
        </p:grpSpPr>
        <p:sp>
          <p:nvSpPr>
            <p:cNvPr id="56353" name="Oval 5">
              <a:extLst>
                <a:ext uri="{FF2B5EF4-FFF2-40B4-BE49-F238E27FC236}">
                  <a16:creationId xmlns:a16="http://schemas.microsoft.com/office/drawing/2014/main" id="{6232166F-5EFE-AA43-BACA-B29FC961D559}"/>
                </a:ext>
              </a:extLst>
            </p:cNvPr>
            <p:cNvSpPr>
              <a:spLocks noChangeArrowheads="1"/>
            </p:cNvSpPr>
            <p:nvPr/>
          </p:nvSpPr>
          <p:spPr bwMode="auto">
            <a:xfrm>
              <a:off x="532" y="1972"/>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54" name="Oval 6">
              <a:extLst>
                <a:ext uri="{FF2B5EF4-FFF2-40B4-BE49-F238E27FC236}">
                  <a16:creationId xmlns:a16="http://schemas.microsoft.com/office/drawing/2014/main" id="{F5A448D6-FFDD-2448-989E-4B54E2248F76}"/>
                </a:ext>
              </a:extLst>
            </p:cNvPr>
            <p:cNvSpPr>
              <a:spLocks noChangeArrowheads="1"/>
            </p:cNvSpPr>
            <p:nvPr/>
          </p:nvSpPr>
          <p:spPr bwMode="auto">
            <a:xfrm>
              <a:off x="532" y="2500"/>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55" name="Line 7">
              <a:extLst>
                <a:ext uri="{FF2B5EF4-FFF2-40B4-BE49-F238E27FC236}">
                  <a16:creationId xmlns:a16="http://schemas.microsoft.com/office/drawing/2014/main" id="{46E9E272-44E1-D246-AD77-A6B71B560D11}"/>
                </a:ext>
              </a:extLst>
            </p:cNvPr>
            <p:cNvSpPr>
              <a:spLocks noChangeShapeType="1"/>
            </p:cNvSpPr>
            <p:nvPr/>
          </p:nvSpPr>
          <p:spPr bwMode="auto">
            <a:xfrm>
              <a:off x="528"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56" name="Line 8">
              <a:extLst>
                <a:ext uri="{FF2B5EF4-FFF2-40B4-BE49-F238E27FC236}">
                  <a16:creationId xmlns:a16="http://schemas.microsoft.com/office/drawing/2014/main" id="{00E10A78-DC29-C745-B1F4-F5ADB418A7F4}"/>
                </a:ext>
              </a:extLst>
            </p:cNvPr>
            <p:cNvSpPr>
              <a:spLocks noChangeShapeType="1"/>
            </p:cNvSpPr>
            <p:nvPr/>
          </p:nvSpPr>
          <p:spPr bwMode="auto">
            <a:xfrm>
              <a:off x="1056"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325" name="Group 9">
            <a:extLst>
              <a:ext uri="{FF2B5EF4-FFF2-40B4-BE49-F238E27FC236}">
                <a16:creationId xmlns:a16="http://schemas.microsoft.com/office/drawing/2014/main" id="{1FE12C47-F468-724E-9286-20CBF8821C30}"/>
              </a:ext>
            </a:extLst>
          </p:cNvPr>
          <p:cNvGrpSpPr>
            <a:grpSpLocks/>
          </p:cNvGrpSpPr>
          <p:nvPr/>
        </p:nvGrpSpPr>
        <p:grpSpPr bwMode="auto">
          <a:xfrm>
            <a:off x="2133600" y="2895600"/>
            <a:ext cx="838200" cy="1130300"/>
            <a:chOff x="1344" y="1972"/>
            <a:chExt cx="528" cy="712"/>
          </a:xfrm>
        </p:grpSpPr>
        <p:sp>
          <p:nvSpPr>
            <p:cNvPr id="56349" name="Oval 10">
              <a:extLst>
                <a:ext uri="{FF2B5EF4-FFF2-40B4-BE49-F238E27FC236}">
                  <a16:creationId xmlns:a16="http://schemas.microsoft.com/office/drawing/2014/main" id="{1E348C52-A77E-2F4B-A2F4-034454675B42}"/>
                </a:ext>
              </a:extLst>
            </p:cNvPr>
            <p:cNvSpPr>
              <a:spLocks noChangeArrowheads="1"/>
            </p:cNvSpPr>
            <p:nvPr/>
          </p:nvSpPr>
          <p:spPr bwMode="auto">
            <a:xfrm>
              <a:off x="1348" y="1972"/>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50" name="Oval 11">
              <a:extLst>
                <a:ext uri="{FF2B5EF4-FFF2-40B4-BE49-F238E27FC236}">
                  <a16:creationId xmlns:a16="http://schemas.microsoft.com/office/drawing/2014/main" id="{5813C232-E46C-6040-9B84-A278C60BA08E}"/>
                </a:ext>
              </a:extLst>
            </p:cNvPr>
            <p:cNvSpPr>
              <a:spLocks noChangeArrowheads="1"/>
            </p:cNvSpPr>
            <p:nvPr/>
          </p:nvSpPr>
          <p:spPr bwMode="auto">
            <a:xfrm>
              <a:off x="1348" y="2500"/>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51" name="Line 12">
              <a:extLst>
                <a:ext uri="{FF2B5EF4-FFF2-40B4-BE49-F238E27FC236}">
                  <a16:creationId xmlns:a16="http://schemas.microsoft.com/office/drawing/2014/main" id="{2886D16A-91C4-B442-BB5D-1E6F1E4E955E}"/>
                </a:ext>
              </a:extLst>
            </p:cNvPr>
            <p:cNvSpPr>
              <a:spLocks noChangeShapeType="1"/>
            </p:cNvSpPr>
            <p:nvPr/>
          </p:nvSpPr>
          <p:spPr bwMode="auto">
            <a:xfrm>
              <a:off x="1344"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52" name="Line 13">
              <a:extLst>
                <a:ext uri="{FF2B5EF4-FFF2-40B4-BE49-F238E27FC236}">
                  <a16:creationId xmlns:a16="http://schemas.microsoft.com/office/drawing/2014/main" id="{1B6CCC56-8C2E-A146-A815-6BC579D35428}"/>
                </a:ext>
              </a:extLst>
            </p:cNvPr>
            <p:cNvSpPr>
              <a:spLocks noChangeShapeType="1"/>
            </p:cNvSpPr>
            <p:nvPr/>
          </p:nvSpPr>
          <p:spPr bwMode="auto">
            <a:xfrm>
              <a:off x="1872"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326" name="Group 14">
            <a:extLst>
              <a:ext uri="{FF2B5EF4-FFF2-40B4-BE49-F238E27FC236}">
                <a16:creationId xmlns:a16="http://schemas.microsoft.com/office/drawing/2014/main" id="{39D4ACD7-D23E-C845-A625-AF1A7F9BD78D}"/>
              </a:ext>
            </a:extLst>
          </p:cNvPr>
          <p:cNvGrpSpPr>
            <a:grpSpLocks/>
          </p:cNvGrpSpPr>
          <p:nvPr/>
        </p:nvGrpSpPr>
        <p:grpSpPr bwMode="auto">
          <a:xfrm>
            <a:off x="3429000" y="2895600"/>
            <a:ext cx="838200" cy="1130300"/>
            <a:chOff x="2160" y="1972"/>
            <a:chExt cx="528" cy="712"/>
          </a:xfrm>
        </p:grpSpPr>
        <p:sp>
          <p:nvSpPr>
            <p:cNvPr id="56345" name="Oval 15">
              <a:extLst>
                <a:ext uri="{FF2B5EF4-FFF2-40B4-BE49-F238E27FC236}">
                  <a16:creationId xmlns:a16="http://schemas.microsoft.com/office/drawing/2014/main" id="{2572EE2B-F79E-D549-8CE2-220C70401C59}"/>
                </a:ext>
              </a:extLst>
            </p:cNvPr>
            <p:cNvSpPr>
              <a:spLocks noChangeArrowheads="1"/>
            </p:cNvSpPr>
            <p:nvPr/>
          </p:nvSpPr>
          <p:spPr bwMode="auto">
            <a:xfrm>
              <a:off x="2164" y="1972"/>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46" name="Oval 16">
              <a:extLst>
                <a:ext uri="{FF2B5EF4-FFF2-40B4-BE49-F238E27FC236}">
                  <a16:creationId xmlns:a16="http://schemas.microsoft.com/office/drawing/2014/main" id="{C0E46DA7-5DF6-8645-BB7C-F5D56FE8B42D}"/>
                </a:ext>
              </a:extLst>
            </p:cNvPr>
            <p:cNvSpPr>
              <a:spLocks noChangeArrowheads="1"/>
            </p:cNvSpPr>
            <p:nvPr/>
          </p:nvSpPr>
          <p:spPr bwMode="auto">
            <a:xfrm>
              <a:off x="2164" y="2500"/>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47" name="Line 17">
              <a:extLst>
                <a:ext uri="{FF2B5EF4-FFF2-40B4-BE49-F238E27FC236}">
                  <a16:creationId xmlns:a16="http://schemas.microsoft.com/office/drawing/2014/main" id="{B430980E-2B8F-A24B-8A0B-2A70DE26BCB4}"/>
                </a:ext>
              </a:extLst>
            </p:cNvPr>
            <p:cNvSpPr>
              <a:spLocks noChangeShapeType="1"/>
            </p:cNvSpPr>
            <p:nvPr/>
          </p:nvSpPr>
          <p:spPr bwMode="auto">
            <a:xfrm>
              <a:off x="2160"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8" name="Line 18">
              <a:extLst>
                <a:ext uri="{FF2B5EF4-FFF2-40B4-BE49-F238E27FC236}">
                  <a16:creationId xmlns:a16="http://schemas.microsoft.com/office/drawing/2014/main" id="{F7B3E022-CC5F-E547-AF74-B49AEEE495F7}"/>
                </a:ext>
              </a:extLst>
            </p:cNvPr>
            <p:cNvSpPr>
              <a:spLocks noChangeShapeType="1"/>
            </p:cNvSpPr>
            <p:nvPr/>
          </p:nvSpPr>
          <p:spPr bwMode="auto">
            <a:xfrm>
              <a:off x="2688"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327" name="Group 19">
            <a:extLst>
              <a:ext uri="{FF2B5EF4-FFF2-40B4-BE49-F238E27FC236}">
                <a16:creationId xmlns:a16="http://schemas.microsoft.com/office/drawing/2014/main" id="{BCA22378-7D97-1642-B940-477B0650496F}"/>
              </a:ext>
            </a:extLst>
          </p:cNvPr>
          <p:cNvGrpSpPr>
            <a:grpSpLocks/>
          </p:cNvGrpSpPr>
          <p:nvPr/>
        </p:nvGrpSpPr>
        <p:grpSpPr bwMode="auto">
          <a:xfrm>
            <a:off x="4800600" y="2895600"/>
            <a:ext cx="838200" cy="1130300"/>
            <a:chOff x="3024" y="1972"/>
            <a:chExt cx="528" cy="712"/>
          </a:xfrm>
        </p:grpSpPr>
        <p:sp>
          <p:nvSpPr>
            <p:cNvPr id="56341" name="Oval 20">
              <a:extLst>
                <a:ext uri="{FF2B5EF4-FFF2-40B4-BE49-F238E27FC236}">
                  <a16:creationId xmlns:a16="http://schemas.microsoft.com/office/drawing/2014/main" id="{3E4F7774-DDC5-DA43-9704-1B77877F4268}"/>
                </a:ext>
              </a:extLst>
            </p:cNvPr>
            <p:cNvSpPr>
              <a:spLocks noChangeArrowheads="1"/>
            </p:cNvSpPr>
            <p:nvPr/>
          </p:nvSpPr>
          <p:spPr bwMode="auto">
            <a:xfrm>
              <a:off x="3028" y="1972"/>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42" name="Oval 21">
              <a:extLst>
                <a:ext uri="{FF2B5EF4-FFF2-40B4-BE49-F238E27FC236}">
                  <a16:creationId xmlns:a16="http://schemas.microsoft.com/office/drawing/2014/main" id="{5DC2FECC-7D88-B44B-ADF6-7B209F41F019}"/>
                </a:ext>
              </a:extLst>
            </p:cNvPr>
            <p:cNvSpPr>
              <a:spLocks noChangeArrowheads="1"/>
            </p:cNvSpPr>
            <p:nvPr/>
          </p:nvSpPr>
          <p:spPr bwMode="auto">
            <a:xfrm>
              <a:off x="3028" y="2500"/>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43" name="Line 22">
              <a:extLst>
                <a:ext uri="{FF2B5EF4-FFF2-40B4-BE49-F238E27FC236}">
                  <a16:creationId xmlns:a16="http://schemas.microsoft.com/office/drawing/2014/main" id="{0BCE68C1-FC75-2949-BD8F-98F8A03DBD5D}"/>
                </a:ext>
              </a:extLst>
            </p:cNvPr>
            <p:cNvSpPr>
              <a:spLocks noChangeShapeType="1"/>
            </p:cNvSpPr>
            <p:nvPr/>
          </p:nvSpPr>
          <p:spPr bwMode="auto">
            <a:xfrm>
              <a:off x="3024"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4" name="Line 23">
              <a:extLst>
                <a:ext uri="{FF2B5EF4-FFF2-40B4-BE49-F238E27FC236}">
                  <a16:creationId xmlns:a16="http://schemas.microsoft.com/office/drawing/2014/main" id="{0C17E370-7BC9-A04F-AD7E-797698E7D81D}"/>
                </a:ext>
              </a:extLst>
            </p:cNvPr>
            <p:cNvSpPr>
              <a:spLocks noChangeShapeType="1"/>
            </p:cNvSpPr>
            <p:nvPr/>
          </p:nvSpPr>
          <p:spPr bwMode="auto">
            <a:xfrm>
              <a:off x="3552"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6328" name="Group 24">
            <a:extLst>
              <a:ext uri="{FF2B5EF4-FFF2-40B4-BE49-F238E27FC236}">
                <a16:creationId xmlns:a16="http://schemas.microsoft.com/office/drawing/2014/main" id="{F926DADF-4E8B-6E48-B666-604AF92252CD}"/>
              </a:ext>
            </a:extLst>
          </p:cNvPr>
          <p:cNvGrpSpPr>
            <a:grpSpLocks/>
          </p:cNvGrpSpPr>
          <p:nvPr/>
        </p:nvGrpSpPr>
        <p:grpSpPr bwMode="auto">
          <a:xfrm>
            <a:off x="6172200" y="2895600"/>
            <a:ext cx="838200" cy="1130300"/>
            <a:chOff x="3888" y="1972"/>
            <a:chExt cx="528" cy="712"/>
          </a:xfrm>
        </p:grpSpPr>
        <p:sp>
          <p:nvSpPr>
            <p:cNvPr id="56337" name="Oval 25">
              <a:extLst>
                <a:ext uri="{FF2B5EF4-FFF2-40B4-BE49-F238E27FC236}">
                  <a16:creationId xmlns:a16="http://schemas.microsoft.com/office/drawing/2014/main" id="{B29E5EB1-D000-1E47-B4E5-D2EE793F4D50}"/>
                </a:ext>
              </a:extLst>
            </p:cNvPr>
            <p:cNvSpPr>
              <a:spLocks noChangeArrowheads="1"/>
            </p:cNvSpPr>
            <p:nvPr/>
          </p:nvSpPr>
          <p:spPr bwMode="auto">
            <a:xfrm>
              <a:off x="3892" y="1972"/>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38" name="Oval 26">
              <a:extLst>
                <a:ext uri="{FF2B5EF4-FFF2-40B4-BE49-F238E27FC236}">
                  <a16:creationId xmlns:a16="http://schemas.microsoft.com/office/drawing/2014/main" id="{D18FBCCF-92B9-9C49-9F96-46CD8927C8F3}"/>
                </a:ext>
              </a:extLst>
            </p:cNvPr>
            <p:cNvSpPr>
              <a:spLocks noChangeArrowheads="1"/>
            </p:cNvSpPr>
            <p:nvPr/>
          </p:nvSpPr>
          <p:spPr bwMode="auto">
            <a:xfrm>
              <a:off x="3892" y="2500"/>
              <a:ext cx="52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39" name="Line 27">
              <a:extLst>
                <a:ext uri="{FF2B5EF4-FFF2-40B4-BE49-F238E27FC236}">
                  <a16:creationId xmlns:a16="http://schemas.microsoft.com/office/drawing/2014/main" id="{A3BD1486-8816-AE4A-AD68-31E037EE919A}"/>
                </a:ext>
              </a:extLst>
            </p:cNvPr>
            <p:cNvSpPr>
              <a:spLocks noChangeShapeType="1"/>
            </p:cNvSpPr>
            <p:nvPr/>
          </p:nvSpPr>
          <p:spPr bwMode="auto">
            <a:xfrm>
              <a:off x="3888"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6340" name="Line 28">
              <a:extLst>
                <a:ext uri="{FF2B5EF4-FFF2-40B4-BE49-F238E27FC236}">
                  <a16:creationId xmlns:a16="http://schemas.microsoft.com/office/drawing/2014/main" id="{FBA05F85-6000-A64B-8D1C-0502D5BF2ED7}"/>
                </a:ext>
              </a:extLst>
            </p:cNvPr>
            <p:cNvSpPr>
              <a:spLocks noChangeShapeType="1"/>
            </p:cNvSpPr>
            <p:nvPr/>
          </p:nvSpPr>
          <p:spPr bwMode="auto">
            <a:xfrm>
              <a:off x="4416" y="2064"/>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56329" name="Oval 29">
            <a:extLst>
              <a:ext uri="{FF2B5EF4-FFF2-40B4-BE49-F238E27FC236}">
                <a16:creationId xmlns:a16="http://schemas.microsoft.com/office/drawing/2014/main" id="{6522B381-CF48-D949-854A-ED5F8FE684F3}"/>
              </a:ext>
            </a:extLst>
          </p:cNvPr>
          <p:cNvSpPr>
            <a:spLocks noChangeArrowheads="1"/>
          </p:cNvSpPr>
          <p:nvPr/>
        </p:nvSpPr>
        <p:spPr bwMode="auto">
          <a:xfrm>
            <a:off x="4806950" y="3276600"/>
            <a:ext cx="825500" cy="2921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30" name="Oval 30">
            <a:extLst>
              <a:ext uri="{FF2B5EF4-FFF2-40B4-BE49-F238E27FC236}">
                <a16:creationId xmlns:a16="http://schemas.microsoft.com/office/drawing/2014/main" id="{5B769475-1111-CF44-B64C-0067B1C7E6F8}"/>
              </a:ext>
            </a:extLst>
          </p:cNvPr>
          <p:cNvSpPr>
            <a:spLocks noChangeArrowheads="1"/>
          </p:cNvSpPr>
          <p:nvPr/>
        </p:nvSpPr>
        <p:spPr bwMode="auto">
          <a:xfrm>
            <a:off x="3435350" y="3276600"/>
            <a:ext cx="825500" cy="2921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31" name="Oval 31">
            <a:extLst>
              <a:ext uri="{FF2B5EF4-FFF2-40B4-BE49-F238E27FC236}">
                <a16:creationId xmlns:a16="http://schemas.microsoft.com/office/drawing/2014/main" id="{E226ADFC-A062-AC4D-9E68-E1D4ABFA18ED}"/>
              </a:ext>
            </a:extLst>
          </p:cNvPr>
          <p:cNvSpPr>
            <a:spLocks noChangeArrowheads="1"/>
          </p:cNvSpPr>
          <p:nvPr/>
        </p:nvSpPr>
        <p:spPr bwMode="auto">
          <a:xfrm>
            <a:off x="2139950" y="3276600"/>
            <a:ext cx="825500" cy="2921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32" name="Oval 32">
            <a:extLst>
              <a:ext uri="{FF2B5EF4-FFF2-40B4-BE49-F238E27FC236}">
                <a16:creationId xmlns:a16="http://schemas.microsoft.com/office/drawing/2014/main" id="{92A117C3-2B02-3E48-AE89-CC730821E9BD}"/>
              </a:ext>
            </a:extLst>
          </p:cNvPr>
          <p:cNvSpPr>
            <a:spLocks noChangeArrowheads="1"/>
          </p:cNvSpPr>
          <p:nvPr/>
        </p:nvSpPr>
        <p:spPr bwMode="auto">
          <a:xfrm>
            <a:off x="844550" y="3276600"/>
            <a:ext cx="825500" cy="2921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33" name="Oval 33" descr="Wide downward diagonal">
            <a:extLst>
              <a:ext uri="{FF2B5EF4-FFF2-40B4-BE49-F238E27FC236}">
                <a16:creationId xmlns:a16="http://schemas.microsoft.com/office/drawing/2014/main" id="{A1C8F990-3266-3243-B40B-8859C61DFE3C}"/>
              </a:ext>
            </a:extLst>
          </p:cNvPr>
          <p:cNvSpPr>
            <a:spLocks noChangeArrowheads="1"/>
          </p:cNvSpPr>
          <p:nvPr/>
        </p:nvSpPr>
        <p:spPr bwMode="auto">
          <a:xfrm>
            <a:off x="6178550" y="3276600"/>
            <a:ext cx="825500" cy="292100"/>
          </a:xfrm>
          <a:prstGeom prst="ellipse">
            <a:avLst/>
          </a:prstGeom>
          <a:blipFill dpi="0" rotWithShape="0">
            <a:blip r:embed="rId2"/>
            <a:srcRect/>
            <a:tile tx="0" ty="0" sx="100000" sy="100000" flip="none" algn="tl"/>
          </a:blip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6334" name="Rectangle 34">
            <a:extLst>
              <a:ext uri="{FF2B5EF4-FFF2-40B4-BE49-F238E27FC236}">
                <a16:creationId xmlns:a16="http://schemas.microsoft.com/office/drawing/2014/main" id="{F887C3C2-F402-C34A-AA99-E6AE7BEF9094}"/>
              </a:ext>
            </a:extLst>
          </p:cNvPr>
          <p:cNvSpPr>
            <a:spLocks noChangeArrowheads="1"/>
          </p:cNvSpPr>
          <p:nvPr/>
        </p:nvSpPr>
        <p:spPr bwMode="auto">
          <a:xfrm>
            <a:off x="2422525" y="4397375"/>
            <a:ext cx="13401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solidFill>
                  <a:srgbClr val="000000"/>
                </a:solidFill>
              </a:rPr>
              <a:t>Stripe Data</a:t>
            </a:r>
          </a:p>
        </p:txBody>
      </p:sp>
      <p:sp>
        <p:nvSpPr>
          <p:cNvPr id="56335" name="Rectangle 35">
            <a:extLst>
              <a:ext uri="{FF2B5EF4-FFF2-40B4-BE49-F238E27FC236}">
                <a16:creationId xmlns:a16="http://schemas.microsoft.com/office/drawing/2014/main" id="{0880151C-E38C-8041-9CD6-15C3AB903DE5}"/>
              </a:ext>
            </a:extLst>
          </p:cNvPr>
          <p:cNvSpPr>
            <a:spLocks noChangeArrowheads="1"/>
          </p:cNvSpPr>
          <p:nvPr/>
        </p:nvSpPr>
        <p:spPr bwMode="auto">
          <a:xfrm>
            <a:off x="6232525" y="4397375"/>
            <a:ext cx="1211870"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solidFill>
                  <a:srgbClr val="000000"/>
                </a:solidFill>
              </a:rPr>
              <a:t>Parity</a:t>
            </a:r>
          </a:p>
          <a:p>
            <a:pPr eaLnBrk="1" hangingPunct="1"/>
            <a:r>
              <a:rPr lang="en-US" altLang="en-US" sz="1800" dirty="0">
                <a:solidFill>
                  <a:srgbClr val="000000"/>
                </a:solidFill>
              </a:rPr>
              <a:t>(optional) </a:t>
            </a:r>
          </a:p>
          <a:p>
            <a:pPr eaLnBrk="1" hangingPunct="1"/>
            <a:endParaRPr lang="en-US" altLang="en-US" sz="1800" dirty="0">
              <a:solidFill>
                <a:srgbClr val="000000"/>
              </a:solidFill>
            </a:endParaRPr>
          </a:p>
        </p:txBody>
      </p:sp>
      <p:sp>
        <p:nvSpPr>
          <p:cNvPr id="2" name="Rectangle 1">
            <a:extLst>
              <a:ext uri="{FF2B5EF4-FFF2-40B4-BE49-F238E27FC236}">
                <a16:creationId xmlns:a16="http://schemas.microsoft.com/office/drawing/2014/main" id="{921FE279-55C1-B641-AEE0-B59DBBDEC436}"/>
              </a:ext>
            </a:extLst>
          </p:cNvPr>
          <p:cNvSpPr/>
          <p:nvPr/>
        </p:nvSpPr>
        <p:spPr>
          <a:xfrm>
            <a:off x="533400" y="5308292"/>
            <a:ext cx="7010400" cy="707886"/>
          </a:xfrm>
          <a:prstGeom prst="rect">
            <a:avLst/>
          </a:prstGeom>
        </p:spPr>
        <p:txBody>
          <a:bodyPr wrap="square">
            <a:spAutoFit/>
          </a:bodyPr>
          <a:lstStyle/>
          <a:p>
            <a:pPr>
              <a:buFontTx/>
              <a:buNone/>
            </a:pPr>
            <a:r>
              <a:rPr lang="en-US" altLang="en-US" sz="2000" dirty="0">
                <a:ea typeface="ＭＳ Ｐゴシック" panose="020B0600070205080204" pitchFamily="34" charset="-128"/>
              </a:rPr>
              <a:t>Lots of variations, with various redundancy approaches.</a:t>
            </a:r>
          </a:p>
          <a:p>
            <a:pPr>
              <a:buFontTx/>
              <a:buNone/>
            </a:pPr>
            <a:r>
              <a:rPr lang="en-US" altLang="en-US" sz="2000" dirty="0">
                <a:ea typeface="ＭＳ Ｐゴシック" panose="020B0600070205080204" pitchFamily="34" charset="-128"/>
              </a:rPr>
              <a:t>Including no redundancy (RAID0).</a:t>
            </a:r>
          </a:p>
        </p:txBody>
      </p:sp>
    </p:spTree>
    <p:extLst>
      <p:ext uri="{BB962C8B-B14F-4D97-AF65-F5344CB8AC3E}">
        <p14:creationId xmlns:p14="http://schemas.microsoft.com/office/powerpoint/2010/main" val="3506672537"/>
      </p:ext>
    </p:extLst>
  </p:cSld>
  <p:clrMapOvr>
    <a:masterClrMapping/>
  </p:clrMapOvr>
  <p:transition/>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New NetApp Color Palette">
      <a:dk1>
        <a:srgbClr val="000000"/>
      </a:dk1>
      <a:lt1>
        <a:srgbClr val="FFFFFF"/>
      </a:lt1>
      <a:dk2>
        <a:srgbClr val="003B5C"/>
      </a:dk2>
      <a:lt2>
        <a:srgbClr val="333333"/>
      </a:lt2>
      <a:accent1>
        <a:srgbClr val="F2A900"/>
      </a:accent1>
      <a:accent2>
        <a:srgbClr val="84BD00"/>
      </a:accent2>
      <a:accent3>
        <a:srgbClr val="0067C5"/>
      </a:accent3>
      <a:accent4>
        <a:srgbClr val="E87722"/>
      </a:accent4>
      <a:accent5>
        <a:srgbClr val="C8102D"/>
      </a:accent5>
      <a:accent6>
        <a:srgbClr val="512D6D"/>
      </a:accent6>
      <a:hlink>
        <a:srgbClr val="005EB8"/>
      </a:hlink>
      <a:folHlink>
        <a:srgbClr val="512D6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defRPr kumimoji="0" sz="2000" b="0" i="0" u="none" strike="noStrike" cap="none" normalizeH="0" baseline="0" smtClean="0">
            <a:ln>
              <a:noFill/>
            </a:ln>
            <a:solidFill>
              <a:schemeClr val="tx1"/>
            </a:solidFill>
            <a:effectLst/>
            <a:latin typeface="Arial" charset="0"/>
          </a:defRPr>
        </a:defPPr>
      </a:lstStyle>
    </a:spDef>
    <a:lnDef>
      <a:spPr bwMode="auto">
        <a:solidFill>
          <a:schemeClr val="accent1"/>
        </a:solidFill>
        <a:ln w="12700" cap="flat" cmpd="sng" algn="ctr">
          <a:solidFill>
            <a:schemeClr val="bg2"/>
          </a:solidFill>
          <a:prstDash val="solid"/>
          <a:round/>
          <a:headEnd type="none" w="med" len="med"/>
          <a:tailEnd type="none" w="med" len="med"/>
        </a:ln>
        <a:effectLst/>
      </a:spPr>
      <a:bodyPr/>
      <a:lstStyle/>
    </a:lnDef>
    <a:txDef>
      <a:spPr>
        <a:noFill/>
      </a:spPr>
      <a:bodyPr wrap="none" rtlCol="0">
        <a:spAutoFit/>
      </a:bodyPr>
      <a:lstStyle>
        <a:defPPr marL="0" indent="0">
          <a:buClr>
            <a:schemeClr val="accent2"/>
          </a:buClr>
          <a:buFont typeface="Wingdings" pitchFamily="2" charset="2"/>
          <a:buNone/>
          <a:defRPr dirty="0" err="1" smtClean="0"/>
        </a:defPPr>
      </a:lstStyle>
    </a:txDef>
  </a:objectDefaults>
  <a:extraClrSchemeLst>
    <a:extraClrScheme>
      <a:clrScheme name="Default Design 1">
        <a:dk1>
          <a:srgbClr val="000000"/>
        </a:dk1>
        <a:lt1>
          <a:srgbClr val="FFFFFF"/>
        </a:lt1>
        <a:dk2>
          <a:srgbClr val="0085B4"/>
        </a:dk2>
        <a:lt2>
          <a:srgbClr val="565656"/>
        </a:lt2>
        <a:accent1>
          <a:srgbClr val="A5A5A5"/>
        </a:accent1>
        <a:accent2>
          <a:srgbClr val="58A618"/>
        </a:accent2>
        <a:accent3>
          <a:srgbClr val="FFFFFF"/>
        </a:accent3>
        <a:accent4>
          <a:srgbClr val="000000"/>
        </a:accent4>
        <a:accent5>
          <a:srgbClr val="CFCFCF"/>
        </a:accent5>
        <a:accent6>
          <a:srgbClr val="4F9615"/>
        </a:accent6>
        <a:hlink>
          <a:srgbClr val="005BAE"/>
        </a:hlink>
        <a:folHlink>
          <a:srgbClr val="F95F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New NetApp Color Palette">
      <a:dk1>
        <a:srgbClr val="000000"/>
      </a:dk1>
      <a:lt1>
        <a:srgbClr val="FFFFFF"/>
      </a:lt1>
      <a:dk2>
        <a:srgbClr val="003B5C"/>
      </a:dk2>
      <a:lt2>
        <a:srgbClr val="333333"/>
      </a:lt2>
      <a:accent1>
        <a:srgbClr val="F2A900"/>
      </a:accent1>
      <a:accent2>
        <a:srgbClr val="84BD00"/>
      </a:accent2>
      <a:accent3>
        <a:srgbClr val="0067C5"/>
      </a:accent3>
      <a:accent4>
        <a:srgbClr val="E87722"/>
      </a:accent4>
      <a:accent5>
        <a:srgbClr val="C8102D"/>
      </a:accent5>
      <a:accent6>
        <a:srgbClr val="512D6D"/>
      </a:accent6>
      <a:hlink>
        <a:srgbClr val="005EB8"/>
      </a:hlink>
      <a:folHlink>
        <a:srgbClr val="512D6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defRPr kumimoji="0" sz="2000" b="0" i="0" u="none" strike="noStrike" cap="none" normalizeH="0" baseline="0" smtClean="0">
            <a:ln>
              <a:noFill/>
            </a:ln>
            <a:solidFill>
              <a:schemeClr val="tx1"/>
            </a:solidFill>
            <a:effectLst/>
            <a:latin typeface="Arial" charset="0"/>
          </a:defRPr>
        </a:defPPr>
      </a:lstStyle>
    </a:spDef>
    <a:lnDef>
      <a:spPr bwMode="auto">
        <a:solidFill>
          <a:schemeClr val="accent1"/>
        </a:solidFill>
        <a:ln w="12700" cap="flat" cmpd="sng" algn="ctr">
          <a:solidFill>
            <a:schemeClr val="bg2"/>
          </a:solidFill>
          <a:prstDash val="solid"/>
          <a:round/>
          <a:headEnd type="none" w="med" len="med"/>
          <a:tailEnd type="none" w="med" len="med"/>
        </a:ln>
        <a:effectLst/>
      </a:spPr>
      <a:bodyPr/>
      <a:lstStyle/>
    </a:lnDef>
    <a:txDef>
      <a:spPr>
        <a:noFill/>
      </a:spPr>
      <a:bodyPr wrap="none" rtlCol="0">
        <a:spAutoFit/>
      </a:bodyPr>
      <a:lstStyle>
        <a:defPPr marL="0" indent="0">
          <a:buClr>
            <a:schemeClr val="accent2"/>
          </a:buClr>
          <a:buFont typeface="Wingdings" pitchFamily="2" charset="2"/>
          <a:buNone/>
          <a:defRPr dirty="0" err="1" smtClean="0"/>
        </a:defPPr>
      </a:lstStyle>
    </a:txDef>
  </a:objectDefaults>
  <a:extraClrSchemeLst>
    <a:extraClrScheme>
      <a:clrScheme name="Default Design 1">
        <a:dk1>
          <a:srgbClr val="000000"/>
        </a:dk1>
        <a:lt1>
          <a:srgbClr val="FFFFFF"/>
        </a:lt1>
        <a:dk2>
          <a:srgbClr val="0085B4"/>
        </a:dk2>
        <a:lt2>
          <a:srgbClr val="565656"/>
        </a:lt2>
        <a:accent1>
          <a:srgbClr val="A5A5A5"/>
        </a:accent1>
        <a:accent2>
          <a:srgbClr val="58A618"/>
        </a:accent2>
        <a:accent3>
          <a:srgbClr val="FFFFFF"/>
        </a:accent3>
        <a:accent4>
          <a:srgbClr val="000000"/>
        </a:accent4>
        <a:accent5>
          <a:srgbClr val="CFCFCF"/>
        </a:accent5>
        <a:accent6>
          <a:srgbClr val="4F9615"/>
        </a:accent6>
        <a:hlink>
          <a:srgbClr val="005BAE"/>
        </a:hlink>
        <a:folHlink>
          <a:srgbClr val="F95F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2_Default Design">
  <a:themeElements>
    <a:clrScheme name="New NetApp Color Palette">
      <a:dk1>
        <a:srgbClr val="000000"/>
      </a:dk1>
      <a:lt1>
        <a:srgbClr val="FFFFFF"/>
      </a:lt1>
      <a:dk2>
        <a:srgbClr val="003B5C"/>
      </a:dk2>
      <a:lt2>
        <a:srgbClr val="333333"/>
      </a:lt2>
      <a:accent1>
        <a:srgbClr val="F2A900"/>
      </a:accent1>
      <a:accent2>
        <a:srgbClr val="84BD00"/>
      </a:accent2>
      <a:accent3>
        <a:srgbClr val="0067C5"/>
      </a:accent3>
      <a:accent4>
        <a:srgbClr val="E87722"/>
      </a:accent4>
      <a:accent5>
        <a:srgbClr val="C8102D"/>
      </a:accent5>
      <a:accent6>
        <a:srgbClr val="512D6D"/>
      </a:accent6>
      <a:hlink>
        <a:srgbClr val="005EB8"/>
      </a:hlink>
      <a:folHlink>
        <a:srgbClr val="512D6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defRPr kumimoji="0" sz="2000" b="0" i="0" u="none" strike="noStrike" cap="none" normalizeH="0" baseline="0" smtClean="0">
            <a:ln>
              <a:noFill/>
            </a:ln>
            <a:solidFill>
              <a:schemeClr val="tx1"/>
            </a:solidFill>
            <a:effectLst/>
            <a:latin typeface="Arial" charset="0"/>
          </a:defRPr>
        </a:defPPr>
      </a:lstStyle>
    </a:spDef>
    <a:lnDef>
      <a:spPr bwMode="auto">
        <a:solidFill>
          <a:schemeClr val="accent1"/>
        </a:solidFill>
        <a:ln w="12700" cap="flat" cmpd="sng" algn="ctr">
          <a:solidFill>
            <a:schemeClr val="bg2"/>
          </a:solidFill>
          <a:prstDash val="solid"/>
          <a:round/>
          <a:headEnd type="none" w="med" len="med"/>
          <a:tailEnd type="none" w="med" len="med"/>
        </a:ln>
        <a:effectLst/>
      </a:spPr>
      <a:bodyPr/>
      <a:lstStyle/>
    </a:lnDef>
    <a:txDef>
      <a:spPr>
        <a:noFill/>
      </a:spPr>
      <a:bodyPr wrap="none" rtlCol="0">
        <a:spAutoFit/>
      </a:bodyPr>
      <a:lstStyle>
        <a:defPPr marL="0" indent="0">
          <a:buClr>
            <a:schemeClr val="accent2"/>
          </a:buClr>
          <a:buFont typeface="Wingdings" pitchFamily="2" charset="2"/>
          <a:buNone/>
          <a:defRPr dirty="0" err="1" smtClean="0"/>
        </a:defPPr>
      </a:lstStyle>
    </a:txDef>
  </a:objectDefaults>
  <a:extraClrSchemeLst>
    <a:extraClrScheme>
      <a:clrScheme name="Default Design 1">
        <a:dk1>
          <a:srgbClr val="000000"/>
        </a:dk1>
        <a:lt1>
          <a:srgbClr val="FFFFFF"/>
        </a:lt1>
        <a:dk2>
          <a:srgbClr val="0085B4"/>
        </a:dk2>
        <a:lt2>
          <a:srgbClr val="565656"/>
        </a:lt2>
        <a:accent1>
          <a:srgbClr val="A5A5A5"/>
        </a:accent1>
        <a:accent2>
          <a:srgbClr val="58A618"/>
        </a:accent2>
        <a:accent3>
          <a:srgbClr val="FFFFFF"/>
        </a:accent3>
        <a:accent4>
          <a:srgbClr val="000000"/>
        </a:accent4>
        <a:accent5>
          <a:srgbClr val="CFCFCF"/>
        </a:accent5>
        <a:accent6>
          <a:srgbClr val="4F9615"/>
        </a:accent6>
        <a:hlink>
          <a:srgbClr val="005BAE"/>
        </a:hlink>
        <a:folHlink>
          <a:srgbClr val="F95F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7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spDef>
      <a:spPr>
        <a:noFill/>
        <a:ln>
          <a:solidFill>
            <a:srgbClr val="00B0F0"/>
          </a:solidFill>
        </a:ln>
      </a:spPr>
      <a:bodyPr rtlCol="0" anchor="ctr"/>
      <a:lstStyle>
        <a:defPPr algn="ctr">
          <a:defRPr b="1"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149328</TotalTime>
  <Words>2077</Words>
  <Application>Microsoft Macintosh PowerPoint</Application>
  <PresentationFormat>On-screen Show (4:3)</PresentationFormat>
  <Paragraphs>227</Paragraphs>
  <Slides>23</Slides>
  <Notes>3</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23</vt:i4>
      </vt:variant>
    </vt:vector>
  </HeadingPairs>
  <TitlesOfParts>
    <vt:vector size="40" baseType="lpstr">
      <vt:lpstr>Aharoni</vt:lpstr>
      <vt:lpstr>Arial</vt:lpstr>
      <vt:lpstr>Calibri</vt:lpstr>
      <vt:lpstr>Candara</vt:lpstr>
      <vt:lpstr>Comic Sans MS</vt:lpstr>
      <vt:lpstr>Gill Sans MT</vt:lpstr>
      <vt:lpstr>Lucida Sans Unicode</vt:lpstr>
      <vt:lpstr>Times New Roman</vt:lpstr>
      <vt:lpstr>Wingdings</vt:lpstr>
      <vt:lpstr>Wingdings 2</vt:lpstr>
      <vt:lpstr>Default Design</vt:lpstr>
      <vt:lpstr>1_Default Design</vt:lpstr>
      <vt:lpstr>4_Default Design</vt:lpstr>
      <vt:lpstr>12_Default Design</vt:lpstr>
      <vt:lpstr>17_Default Design</vt:lpstr>
      <vt:lpstr>2_Default Design</vt:lpstr>
      <vt:lpstr>Human</vt:lpstr>
      <vt:lpstr>PowerPoint Presentation</vt:lpstr>
      <vt:lpstr>A disk</vt:lpstr>
      <vt:lpstr>A disk</vt:lpstr>
      <vt:lpstr>Access time</vt:lpstr>
      <vt:lpstr>A few words about SSDs</vt:lpstr>
      <vt:lpstr>Logical disk volumes</vt:lpstr>
      <vt:lpstr>Example: disk arrays and striping</vt:lpstr>
      <vt:lpstr>Load spreading and performance</vt:lpstr>
      <vt:lpstr>RAID: the concept</vt:lpstr>
      <vt:lpstr>RAID 0: Striping</vt:lpstr>
      <vt:lpstr>What about failures?</vt:lpstr>
      <vt:lpstr>PowerPoint Presentation</vt:lpstr>
      <vt:lpstr>RAID 1</vt:lpstr>
      <vt:lpstr>Building a better disk: RAID 5</vt:lpstr>
      <vt:lpstr>Parity</vt:lpstr>
      <vt:lpstr>Parity example: XOR</vt:lpstr>
      <vt:lpstr>Example: striping in Lustre, a Parallel FS</vt:lpstr>
      <vt:lpstr>Lustre</vt:lpstr>
      <vt:lpstr>PowerPoint Presentation</vt:lpstr>
      <vt:lpstr>PowerPoint Presentation</vt:lpstr>
      <vt:lpstr>RAID 4</vt:lpstr>
      <vt:lpstr>“RAID 6” </vt:lpstr>
      <vt:lpstr>“RAID 5+0”</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5538</cp:revision>
  <cp:lastPrinted>2019-12-13T15:45:23Z</cp:lastPrinted>
  <dcterms:created xsi:type="dcterms:W3CDTF">2011-04-11T18:52:21Z</dcterms:created>
  <dcterms:modified xsi:type="dcterms:W3CDTF">2020-11-09T16:31:42Z</dcterms:modified>
  <cp:category/>
</cp:coreProperties>
</file>