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FDE9-6127-40C7-8A62-C5F6E287B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3D2EB-14F6-48E2-9940-3F8CD6A2C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30AD-232B-48E3-B26E-EE70155F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1E78-AF01-429C-8456-D2AB9282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4EC5-6D4B-4E6D-A85C-D2F8815D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C00D-ADE5-4AC9-88EE-5E63B49F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447D3-1CC5-4B5D-8434-945CB867C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55DA-8B6C-4E42-93EF-7CD25C7C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D37B-B0C0-473F-A50E-4BACB000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A679-C8C4-40A2-A526-F3D8E427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E0834-054E-4431-BF40-91A8921C6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E02D4-4E40-46E7-8081-831FD314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896D-E7E5-487F-A722-BE01B192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514AD-C4FB-4581-89EC-0F8C6206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E249-FC5D-4BA4-8991-6DDC0BF2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F504-6FEE-46F0-AAC7-1ABCB7B0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6128-5974-4B8F-A18F-EFBD60F4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DACC-F135-40DB-AA37-F4FFB65E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C3D9-D1B6-4454-95D0-5F1E2962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E33E-5CD4-4BF9-9AB6-D8E4E75F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88B3-4763-4AF6-A1B3-AAA24301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4ADD-19C1-4B29-A0CB-66BE89A9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C4CD1-287A-46D0-B2FD-799AE039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DF30-D786-467E-AA7B-1A2E3824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32D6-0C5A-45CF-B605-192FD43A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555F-2CDF-4B6C-8159-AF008839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8F76-6C3D-411B-A4D1-9CD88B504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11264-746D-4C4F-9F14-CE169F30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7802-F4E8-4EEE-80BA-1F1BAF12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278DA-13C3-4259-B531-83C07DAF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05AB-C6DA-4BC9-8313-A0691FF8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2C70-1412-43C9-907E-06AF7325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05C2-8F31-4715-9117-0C4140A9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7096-D447-49E3-925F-B37C41F5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46A22-C3BE-4CAC-9AD6-75D4F6127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284C7-1BFA-47BA-84D4-41EB8CCAE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0A587-3A4C-4664-AAF5-40F48EA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3388E-1CE9-4C4B-A8D1-4A3EAA02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A847C-B948-43B9-873E-EDD9C26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2833-E2CA-4290-A96B-CC63ED3F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10AD3-56E1-4761-9A1F-6DE096DE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E63FB-1025-463E-81F2-7DA5704B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B2851-C2C9-4F25-88E4-EEA54C54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A92B0-B973-4F73-BD3C-D06B65FE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E2746-3C52-4A0B-91EE-8E8AB42A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F3C87-BBC0-4636-A28E-C43131EF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524A-55DD-4CFB-B533-913B4F11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AC1E-7AC5-4EAA-98BD-9649E9FA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AE624-710D-49B7-B92A-38DCE0D56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C5CE-879C-4BE7-AD74-71C37808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A78B-F7CB-44A1-A15E-5573CACB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0D810-8C6E-4742-A5BC-BB7F12C8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CB91-E27B-4E96-920A-C79F14B0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D8670-3B89-4B47-8DEF-E1097C8BA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50A8C-0A87-4F2C-ABBA-506457C7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5D499-F1F7-4000-83D1-3AB1BA99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73F0E-328B-4670-86BE-020020CE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E165F-4F26-4664-837F-ED1DAC63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43FFA-C158-494D-AC22-1BF1F505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F426C-BB3B-4FB7-B45D-E90DAD41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7C35-9B9C-4363-87B4-746FCC46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49C2-01EB-4607-AB71-7DA0A08B1F0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3DFA-3B03-499D-AE1E-C4A3BB601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FAB7-6CA5-4C93-8D40-08FB7065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FDBB-83D0-432C-ADFB-83225B0F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hewner/UserspaceThreadsDu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519A-074B-4101-8BAF-48A12AFB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 err="1"/>
              <a:t>Userspace</a:t>
            </a:r>
            <a:r>
              <a:rPr lang="en-US" dirty="0"/>
              <a:t> 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2FA1-CD13-4584-810B-ADD6568DE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https://repl.it/@hewner/UserspaceThreadsDuke</a:t>
            </a:r>
          </a:p>
        </p:txBody>
      </p:sp>
    </p:spTree>
    <p:extLst>
      <p:ext uri="{BB962C8B-B14F-4D97-AF65-F5344CB8AC3E}">
        <p14:creationId xmlns:p14="http://schemas.microsoft.com/office/powerpoint/2010/main" val="142529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5066-335F-4171-9554-1C6DE3B6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0C1E7-3B36-4689-B891-964934B7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690687"/>
            <a:ext cx="9385300" cy="43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5701-5AD8-478F-8775-38F32893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92" y="1784349"/>
            <a:ext cx="6962608" cy="47085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2E9045D-06E1-4E0E-953E-4F748625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new “context”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4E0A40-67BF-42E2-A4D2-4FA20906677C}"/>
              </a:ext>
            </a:extLst>
          </p:cNvPr>
          <p:cNvSpPr/>
          <p:nvPr/>
        </p:nvSpPr>
        <p:spPr>
          <a:xfrm>
            <a:off x="7832558" y="5835315"/>
            <a:ext cx="3657600" cy="880395"/>
          </a:xfrm>
          <a:prstGeom prst="wedgeRoundRectCallout">
            <a:avLst>
              <a:gd name="adj1" fmla="val -110635"/>
              <a:gd name="adj2" fmla="val 6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run </a:t>
            </a:r>
            <a:r>
              <a:rPr lang="en-US" dirty="0" err="1"/>
              <a:t>threadFunc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1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02E-3274-4AF8-B796-75FD6006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contexts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4575A-831C-4066-A557-59DA7EBF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142" y="1690688"/>
            <a:ext cx="8201888" cy="1585912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CE7E0FE-F7FC-46B9-8F9F-29F5930ADEA3}"/>
              </a:ext>
            </a:extLst>
          </p:cNvPr>
          <p:cNvSpPr/>
          <p:nvPr/>
        </p:nvSpPr>
        <p:spPr>
          <a:xfrm>
            <a:off x="1244600" y="3898900"/>
            <a:ext cx="3835400" cy="939800"/>
          </a:xfrm>
          <a:prstGeom prst="wedgeRoundRectCallout">
            <a:avLst>
              <a:gd name="adj1" fmla="val 49435"/>
              <a:gd name="adj2" fmla="val -1346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“freeze” current state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B270111-A069-42B3-93F5-D1F894CDFE85}"/>
              </a:ext>
            </a:extLst>
          </p:cNvPr>
          <p:cNvSpPr/>
          <p:nvPr/>
        </p:nvSpPr>
        <p:spPr>
          <a:xfrm>
            <a:off x="6618705" y="3898900"/>
            <a:ext cx="3835400" cy="939800"/>
          </a:xfrm>
          <a:prstGeom prst="wedgeRoundRectCallout">
            <a:avLst>
              <a:gd name="adj1" fmla="val -43733"/>
              <a:gd name="adj2" fmla="val -138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“Unthaw” and run this state</a:t>
            </a:r>
          </a:p>
        </p:txBody>
      </p:sp>
    </p:spTree>
    <p:extLst>
      <p:ext uri="{BB962C8B-B14F-4D97-AF65-F5344CB8AC3E}">
        <p14:creationId xmlns:p14="http://schemas.microsoft.com/office/powerpoint/2010/main" val="150998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8F0B-B4D2-4A17-8ADB-C1ABBB7D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8B57-8272-4EC4-95DC-4D511AC8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your breakout rooms…</a:t>
            </a:r>
          </a:p>
          <a:p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https://repl.it/@hewner/UserspaceThreadsDuke</a:t>
            </a:r>
            <a:endParaRPr lang="en-US" sz="2800" dirty="0"/>
          </a:p>
          <a:p>
            <a:r>
              <a:rPr lang="en-US" dirty="0"/>
              <a:t>Follow the readme</a:t>
            </a:r>
          </a:p>
          <a:p>
            <a:r>
              <a:rPr lang="en-US" sz="2800" dirty="0"/>
              <a:t>First completely read and understand example1.elf</a:t>
            </a:r>
          </a:p>
          <a:p>
            <a:r>
              <a:rPr lang="en-US" dirty="0"/>
              <a:t>Then attempt the steps in the readme</a:t>
            </a:r>
          </a:p>
          <a:p>
            <a:pPr lvl="1"/>
            <a:r>
              <a:rPr lang="en-US" dirty="0"/>
              <a:t>Step 1 is mostly cut and paste.  Keep parent and child – parent is the scheduler, child is the one child thread</a:t>
            </a:r>
          </a:p>
          <a:p>
            <a:pPr lvl="1"/>
            <a:r>
              <a:rPr lang="en-US" dirty="0"/>
              <a:t>Step 2 keep parent but get rid of child – we now have an array of child threads</a:t>
            </a:r>
          </a:p>
          <a:p>
            <a:pPr lvl="1"/>
            <a:r>
              <a:rPr lang="en-US" dirty="0"/>
              <a:t>Step 3 we need to reuse slots in our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6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D2C2-D7AF-4E07-8BE5-E0C80F3B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46B1-455F-4E0A-AAEA-82754752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idea of freezing and thawing register state is how your computers runs 100s of processes in “parallel”</a:t>
            </a:r>
          </a:p>
          <a:p>
            <a:r>
              <a:rPr lang="en-US" dirty="0"/>
              <a:t>The only difference is that the timer interrupt forces calls to “yield” at regular intervals</a:t>
            </a:r>
          </a:p>
          <a:p>
            <a:r>
              <a:rPr lang="en-US" dirty="0"/>
              <a:t>You’ll be building a more sophisticated threading system in your homework in a few weeks – but the basic fundamentals of </a:t>
            </a:r>
            <a:r>
              <a:rPr lang="en-US" dirty="0" err="1"/>
              <a:t>makecontext</a:t>
            </a:r>
            <a:r>
              <a:rPr lang="en-US" dirty="0"/>
              <a:t>/</a:t>
            </a:r>
            <a:r>
              <a:rPr lang="en-US" dirty="0" err="1"/>
              <a:t>swapcontext</a:t>
            </a:r>
            <a:r>
              <a:rPr lang="en-US" dirty="0"/>
              <a:t> are the same</a:t>
            </a:r>
          </a:p>
        </p:txBody>
      </p:sp>
    </p:spTree>
    <p:extLst>
      <p:ext uri="{BB962C8B-B14F-4D97-AF65-F5344CB8AC3E}">
        <p14:creationId xmlns:p14="http://schemas.microsoft.com/office/powerpoint/2010/main" val="240627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Userspace Threading</vt:lpstr>
      <vt:lpstr>The basic idea</vt:lpstr>
      <vt:lpstr>Make a new “context”</vt:lpstr>
      <vt:lpstr>Swapping contexts</vt:lpstr>
      <vt:lpstr>What to do</vt:lpstr>
      <vt:lpstr>What to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Userspace Threading</dc:title>
  <dc:creator>Hewner, Mike</dc:creator>
  <cp:lastModifiedBy>Hewner, Mike</cp:lastModifiedBy>
  <cp:revision>5</cp:revision>
  <dcterms:created xsi:type="dcterms:W3CDTF">2020-08-31T17:41:45Z</dcterms:created>
  <dcterms:modified xsi:type="dcterms:W3CDTF">2020-08-31T18:47:44Z</dcterms:modified>
</cp:coreProperties>
</file>