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41BE-34DE-41B8-A76E-A82785018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FDC07-F41F-4C7E-8C95-B45E4F8D5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C24A4-88D7-4F9A-894D-9B3E9325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62FC-CC79-4B2B-BBA0-C02D1A4A7CD0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6E6D-2BE4-4460-93F6-1AC110D9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CE935-A55F-47E1-85EE-073B0638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414D-1970-49EC-90FB-9A4F40000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2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CEC8-0D23-4D48-89FE-F3D1A959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AD0D9-FF9C-4A9F-9B25-0C9CE09E1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F13BC-67DF-47FD-A6F5-7EF000C2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62FC-CC79-4B2B-BBA0-C02D1A4A7CD0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6FD86-56E6-48C6-B2D8-F28E3C85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971A5-455D-4E24-8372-AD270096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414D-1970-49EC-90FB-9A4F40000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C393D2-ED69-4F48-AB8C-1D33D927E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9BE7A-BEDE-492E-8FE9-BD52C0F8D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FEB9D-0311-4543-B6D1-A6C54ADA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62FC-CC79-4B2B-BBA0-C02D1A4A7CD0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38382-B84A-402C-A993-D57BABD7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F6CF1-8906-4833-BBB2-4790A02E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414D-1970-49EC-90FB-9A4F40000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6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7813-6251-4104-82CF-ADC3A9DA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185A4-04FD-4D0E-A270-C6F652991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2FCEE-7661-489A-99CE-061A14B2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62FC-CC79-4B2B-BBA0-C02D1A4A7CD0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94809-3E6F-4C1B-93E0-9B6792AC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4CCF8-4753-4E8F-8DA2-AC6E7148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414D-1970-49EC-90FB-9A4F40000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91D-8D04-4B9E-8E06-07E69535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B2DF1-A842-47E8-8256-7931CB7E4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DB16C-532E-4C1B-B2AC-9688E194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62FC-CC79-4B2B-BBA0-C02D1A4A7CD0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C20BB-3D75-4916-B5F3-493C09F82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4C89-358C-45C6-8D8D-AEDB5D4B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414D-1970-49EC-90FB-9A4F40000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9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D217-D3C2-499B-BE86-02864E02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5A5FC-AE2C-4B77-8078-61D947707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BCDC5-97B7-42B2-BA1D-3974B041E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0B0B4-4238-449A-81B0-7E7144A4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62FC-CC79-4B2B-BBA0-C02D1A4A7CD0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D48F4-1A94-4531-9D1F-13F28F06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3E85F-870F-44F6-9E77-87965E33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414D-1970-49EC-90FB-9A4F40000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8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3A5C-D673-4E6C-B88D-F986CF0C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F1A09-3E09-4379-B02E-C346DE0E4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1A90F-6E95-43FC-9161-89BC75290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F06F8-473F-4212-BBD1-1C7544D58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3C34F-01CB-43F9-A83C-DE25E88AC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EE51D-15E5-4FBF-B84E-47A53336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62FC-CC79-4B2B-BBA0-C02D1A4A7CD0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A21941-7653-4EAD-A831-5BC75EA1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622A8-D926-489D-8FE8-78C226EF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414D-1970-49EC-90FB-9A4F40000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5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5135-9FA7-4CF2-A86B-E10D8655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21903-F05A-40FD-92AB-893DC0CB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62FC-CC79-4B2B-BBA0-C02D1A4A7CD0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7E07C-DCF9-4753-91C2-55590826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D63AA-6A40-4E58-8477-163E7BFB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414D-1970-49EC-90FB-9A4F40000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2B641-0683-4624-9F4B-CB23108C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62FC-CC79-4B2B-BBA0-C02D1A4A7CD0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BACD4-9FF0-430C-8B46-FC98BF46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D8941-7974-49FB-B5C6-DE050AA5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414D-1970-49EC-90FB-9A4F40000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6C17-FF0A-4352-9FD6-4359047A2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EA68-96A9-4099-844F-7EEFF2955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7F85C-52CF-4ABF-A0F7-9B5F61D0A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17D26-4DD0-4FFF-BF9F-B93CA10B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62FC-CC79-4B2B-BBA0-C02D1A4A7CD0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C740A-F262-4ADD-B185-B13EB6B4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527B3-5D61-46F7-B02A-61E3BB02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414D-1970-49EC-90FB-9A4F40000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1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00B3-1900-4CF7-9F7C-C4D1CF1B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48CC95-144A-4152-A8DF-B0476540D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5D2C4-4240-46E4-A6F2-C649DC71C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18B46-D958-45BC-8316-42B2EC10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62FC-CC79-4B2B-BBA0-C02D1A4A7CD0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B9A85-3CAC-4B64-A8FB-343974D4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1B7EE-8F39-46DD-B3B8-B4EF87F3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414D-1970-49EC-90FB-9A4F40000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3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8A11E-75FF-4716-B07B-AC529A84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4718C-39AB-4D7B-A1D3-4F9F2C668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48C16-021B-4C87-917D-7C2F6BC7D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E62FC-CC79-4B2B-BBA0-C02D1A4A7CD0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152A5-13A5-4EF3-AF43-98C992232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FEDF4-0535-402A-974C-B46505046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414D-1970-49EC-90FB-9A4F40000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9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450E-0A2F-436D-881F-047285708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 Concurrency Problems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37D3936-DACF-41B9-BACC-A5B61D4E0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https://repl.it/@hewner/DukeSimpleCondVar</a:t>
            </a:r>
          </a:p>
        </p:txBody>
      </p:sp>
    </p:spTree>
    <p:extLst>
      <p:ext uri="{BB962C8B-B14F-4D97-AF65-F5344CB8AC3E}">
        <p14:creationId xmlns:p14="http://schemas.microsoft.com/office/powerpoint/2010/main" val="323932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BE25-6AE7-442D-84D5-752C40EF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advice for solving concurrency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D35EB-A75B-429A-A9BF-CBAD0816D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understand the problem</a:t>
            </a:r>
          </a:p>
          <a:p>
            <a:r>
              <a:rPr lang="en-US" dirty="0"/>
              <a:t>Think about your solution, don’t just jump into coding</a:t>
            </a:r>
          </a:p>
          <a:p>
            <a:r>
              <a:rPr lang="en-US" dirty="0"/>
              <a:t>Solutions require recombining existing primitives and their basic operations (lock unlock wait broadcast signal) plus some state</a:t>
            </a:r>
          </a:p>
          <a:p>
            <a:r>
              <a:rPr lang="en-US" dirty="0"/>
              <a:t>Never access a global variable in an unprotected way</a:t>
            </a:r>
          </a:p>
          <a:p>
            <a:r>
              <a:rPr lang="en-US" dirty="0"/>
              <a:t>You should never </a:t>
            </a:r>
            <a:r>
              <a:rPr lang="en-US" dirty="0" err="1"/>
              <a:t>busywait</a:t>
            </a:r>
            <a:r>
              <a:rPr lang="en-US" dirty="0"/>
              <a:t>, you should never signal/broadcast when there is no reason to do so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6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4331-FD90-45DB-A94A-71F6B0AB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 waiting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13909-3A26-4CE2-98D2-238915CDF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Conceptually condition variables are waiting till some condition is true – but you must code that yourself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DB114-A09B-4EA9-B719-FADA26A84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57" y="3614190"/>
            <a:ext cx="9446658" cy="1778760"/>
          </a:xfrm>
          <a:prstGeom prst="rect">
            <a:avLst/>
          </a:prstGeom>
        </p:spPr>
      </p:pic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4A9D2B5C-F144-4C25-89FA-B35A6A2717B7}"/>
              </a:ext>
            </a:extLst>
          </p:cNvPr>
          <p:cNvSpPr/>
          <p:nvPr/>
        </p:nvSpPr>
        <p:spPr>
          <a:xfrm>
            <a:off x="5009882" y="2830177"/>
            <a:ext cx="3348507" cy="649076"/>
          </a:xfrm>
          <a:prstGeom prst="borderCallout2">
            <a:avLst>
              <a:gd name="adj1" fmla="val 18750"/>
              <a:gd name="adj2" fmla="val 290"/>
              <a:gd name="adj3" fmla="val 18750"/>
              <a:gd name="adj4" fmla="val -16667"/>
              <a:gd name="adj5" fmla="val 124346"/>
              <a:gd name="adj6" fmla="val -3876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conceptual condition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B8128C1A-531E-457B-9471-924CD7DEE54B}"/>
              </a:ext>
            </a:extLst>
          </p:cNvPr>
          <p:cNvSpPr/>
          <p:nvPr/>
        </p:nvSpPr>
        <p:spPr>
          <a:xfrm>
            <a:off x="3888205" y="5599235"/>
            <a:ext cx="4415589" cy="813468"/>
          </a:xfrm>
          <a:prstGeom prst="borderCallout2">
            <a:avLst>
              <a:gd name="adj1" fmla="val 20229"/>
              <a:gd name="adj2" fmla="val 114"/>
              <a:gd name="adj3" fmla="val 18750"/>
              <a:gd name="adj4" fmla="val -16667"/>
              <a:gd name="adj5" fmla="val -172956"/>
              <a:gd name="adj6" fmla="val -649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ALWAYS in a loop.  Remember than spurious wakeups is a thing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5D633332-EF00-456A-BAC4-49B21C73F789}"/>
              </a:ext>
            </a:extLst>
          </p:cNvPr>
          <p:cNvSpPr/>
          <p:nvPr/>
        </p:nvSpPr>
        <p:spPr>
          <a:xfrm>
            <a:off x="8610604" y="4942844"/>
            <a:ext cx="3348507" cy="649076"/>
          </a:xfrm>
          <a:prstGeom prst="borderCallout2">
            <a:avLst>
              <a:gd name="adj1" fmla="val 18750"/>
              <a:gd name="adj2" fmla="val 290"/>
              <a:gd name="adj3" fmla="val 16896"/>
              <a:gd name="adj4" fmla="val -9121"/>
              <a:gd name="adj5" fmla="val -40629"/>
              <a:gd name="adj6" fmla="val -1576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 must understand how this mutex is used!</a:t>
            </a:r>
          </a:p>
        </p:txBody>
      </p:sp>
    </p:spTree>
    <p:extLst>
      <p:ext uri="{BB962C8B-B14F-4D97-AF65-F5344CB8AC3E}">
        <p14:creationId xmlns:p14="http://schemas.microsoft.com/office/powerpoint/2010/main" val="333176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C077C-DF6E-42BF-A806-522B1209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concurrency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736B6-C0F2-4EEF-9B1E-E2A0CB4C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https://repl.it/@hewner/DukeSimpleCondVar#README.txt</a:t>
            </a:r>
          </a:p>
          <a:p>
            <a:r>
              <a:rPr lang="en-US" dirty="0"/>
              <a:t>Solve them in your breakout rooms</a:t>
            </a:r>
          </a:p>
          <a:p>
            <a:r>
              <a:rPr lang="en-US" dirty="0"/>
              <a:t>The given code already “works” in the sense of running the threads, but needs mutexes/condition variables to enforce the desired rules</a:t>
            </a:r>
          </a:p>
          <a:p>
            <a:r>
              <a:rPr lang="en-US" dirty="0"/>
              <a:t>Just because your output looks right doesn’t mean it works – think carefully!</a:t>
            </a:r>
          </a:p>
          <a:p>
            <a:r>
              <a:rPr lang="en-US" dirty="0"/>
              <a:t>Ordered easiest to hardest – </a:t>
            </a:r>
            <a:r>
              <a:rPr lang="en-US" dirty="0" err="1"/>
              <a:t>alternating.c</a:t>
            </a:r>
            <a:r>
              <a:rPr lang="en-US" dirty="0"/>
              <a:t>, </a:t>
            </a:r>
            <a:r>
              <a:rPr lang="en-US" dirty="0" err="1"/>
              <a:t>size.c</a:t>
            </a:r>
            <a:r>
              <a:rPr lang="en-US" dirty="0"/>
              <a:t>, coffee </a:t>
            </a:r>
            <a:r>
              <a:rPr lang="en-US" dirty="0" err="1"/>
              <a:t>break.c</a:t>
            </a:r>
            <a:endParaRPr lang="en-US" dirty="0"/>
          </a:p>
          <a:p>
            <a:r>
              <a:rPr lang="en-US" dirty="0"/>
              <a:t>Get help if you need!</a:t>
            </a:r>
          </a:p>
        </p:txBody>
      </p:sp>
    </p:spTree>
    <p:extLst>
      <p:ext uri="{BB962C8B-B14F-4D97-AF65-F5344CB8AC3E}">
        <p14:creationId xmlns:p14="http://schemas.microsoft.com/office/powerpoint/2010/main" val="150428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E8071-E974-43F9-89C4-70F42B02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notes: alternating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F0059-C76A-4580-95EE-F7FD37774A1C}"/>
              </a:ext>
            </a:extLst>
          </p:cNvPr>
          <p:cNvSpPr txBox="1"/>
          <p:nvPr/>
        </p:nvSpPr>
        <p:spPr>
          <a:xfrm>
            <a:off x="838199" y="1932936"/>
            <a:ext cx="7030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Don’t access state variables in an unprotected way!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A6F7E2-4662-448C-A89F-FDCB0A25A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66677"/>
            <a:ext cx="8379828" cy="275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1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482D-03C3-496C-B12D-6BC7E836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notes: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44B5D-6915-4549-889F-3BCA50F92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1014"/>
            <a:ext cx="8582946" cy="1680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96DD02-3AA1-466E-95BE-27CCBCB3867F}"/>
              </a:ext>
            </a:extLst>
          </p:cNvPr>
          <p:cNvSpPr txBox="1"/>
          <p:nvPr/>
        </p:nvSpPr>
        <p:spPr>
          <a:xfrm>
            <a:off x="1146219" y="4378817"/>
            <a:ext cx="931142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broadcast when you’re not sure which of the waiting threads should be woken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signal if you only want one and it doesn’t matter which (like in alternating)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2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22093-D8FC-498E-BF0B-CA5320235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5180"/>
            <a:ext cx="10515600" cy="1325563"/>
          </a:xfrm>
        </p:spPr>
        <p:txBody>
          <a:bodyPr/>
          <a:lstStyle/>
          <a:p>
            <a:r>
              <a:rPr lang="en-US" dirty="0"/>
              <a:t>Solution notes: coffee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84549-C82B-4F08-8205-9A5333DA1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231" y="735460"/>
            <a:ext cx="10515600" cy="569845"/>
          </a:xfrm>
        </p:spPr>
        <p:txBody>
          <a:bodyPr/>
          <a:lstStyle/>
          <a:p>
            <a:r>
              <a:rPr lang="en-US" dirty="0"/>
              <a:t>You need 2 waiting variables not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7996D-C274-4B52-B40A-A5C9CEF9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31" y="1241314"/>
            <a:ext cx="6000482" cy="5606628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26E0B2DF-EA7B-496A-A907-46A5B6007635}"/>
              </a:ext>
            </a:extLst>
          </p:cNvPr>
          <p:cNvSpPr/>
          <p:nvPr/>
        </p:nvSpPr>
        <p:spPr>
          <a:xfrm>
            <a:off x="4642833" y="3023315"/>
            <a:ext cx="2691685" cy="811369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here</a:t>
            </a:r>
          </a:p>
        </p:txBody>
      </p:sp>
    </p:spTree>
    <p:extLst>
      <p:ext uri="{BB962C8B-B14F-4D97-AF65-F5344CB8AC3E}">
        <p14:creationId xmlns:p14="http://schemas.microsoft.com/office/powerpoint/2010/main" val="353542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272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3 Concurrency Problems</vt:lpstr>
      <vt:lpstr>General advice for solving concurrency problems</vt:lpstr>
      <vt:lpstr>Condition variable waiting</vt:lpstr>
      <vt:lpstr>3 concurrency problems</vt:lpstr>
      <vt:lpstr>Solution notes: alternating</vt:lpstr>
      <vt:lpstr>Solution notes: size</vt:lpstr>
      <vt:lpstr>Solution notes: coffee break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Concurrency Problems</dc:title>
  <dc:creator>Hewner, Mike</dc:creator>
  <cp:lastModifiedBy>Hewner, Mike</cp:lastModifiedBy>
  <cp:revision>6</cp:revision>
  <dcterms:created xsi:type="dcterms:W3CDTF">2020-09-14T13:00:51Z</dcterms:created>
  <dcterms:modified xsi:type="dcterms:W3CDTF">2020-09-14T14:43:37Z</dcterms:modified>
</cp:coreProperties>
</file>