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B4F63C-C71F-4997-BE65-948535082955}" v="15" dt="2020-10-05T14:56:40.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0"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userId="7f3f83dd-6dfb-4127-a87f-c1714bd4fac9" providerId="ADAL" clId="{1CB4F63C-C71F-4997-BE65-948535082955}"/>
    <pc:docChg chg="undo redo custSel addSld modSld">
      <pc:chgData name="Mike" userId="7f3f83dd-6dfb-4127-a87f-c1714bd4fac9" providerId="ADAL" clId="{1CB4F63C-C71F-4997-BE65-948535082955}" dt="2020-10-05T14:58:01.709" v="2023"/>
      <pc:docMkLst>
        <pc:docMk/>
      </pc:docMkLst>
      <pc:sldChg chg="modSp mod">
        <pc:chgData name="Mike" userId="7f3f83dd-6dfb-4127-a87f-c1714bd4fac9" providerId="ADAL" clId="{1CB4F63C-C71F-4997-BE65-948535082955}" dt="2020-10-05T14:58:01.709" v="2023"/>
        <pc:sldMkLst>
          <pc:docMk/>
          <pc:sldMk cId="1566838330" sldId="256"/>
        </pc:sldMkLst>
        <pc:spChg chg="mod">
          <ac:chgData name="Mike" userId="7f3f83dd-6dfb-4127-a87f-c1714bd4fac9" providerId="ADAL" clId="{1CB4F63C-C71F-4997-BE65-948535082955}" dt="2020-10-05T12:21:35.006" v="9" actId="20577"/>
          <ac:spMkLst>
            <pc:docMk/>
            <pc:sldMk cId="1566838330" sldId="256"/>
            <ac:spMk id="2" creationId="{BFA561DA-D0BC-461F-A2A4-144084BB7837}"/>
          </ac:spMkLst>
        </pc:spChg>
        <pc:spChg chg="mod">
          <ac:chgData name="Mike" userId="7f3f83dd-6dfb-4127-a87f-c1714bd4fac9" providerId="ADAL" clId="{1CB4F63C-C71F-4997-BE65-948535082955}" dt="2020-10-05T14:58:01.709" v="2023"/>
          <ac:spMkLst>
            <pc:docMk/>
            <pc:sldMk cId="1566838330" sldId="256"/>
            <ac:spMk id="3" creationId="{E8BC2832-AF20-4CAF-A098-EC939B617C76}"/>
          </ac:spMkLst>
        </pc:spChg>
      </pc:sldChg>
      <pc:sldChg chg="addSp delSp modSp new mod">
        <pc:chgData name="Mike" userId="7f3f83dd-6dfb-4127-a87f-c1714bd4fac9" providerId="ADAL" clId="{1CB4F63C-C71F-4997-BE65-948535082955}" dt="2020-10-05T12:33:27.045" v="272" actId="478"/>
        <pc:sldMkLst>
          <pc:docMk/>
          <pc:sldMk cId="1898750590" sldId="257"/>
        </pc:sldMkLst>
        <pc:spChg chg="mod">
          <ac:chgData name="Mike" userId="7f3f83dd-6dfb-4127-a87f-c1714bd4fac9" providerId="ADAL" clId="{1CB4F63C-C71F-4997-BE65-948535082955}" dt="2020-10-05T12:21:51.406" v="24" actId="20577"/>
          <ac:spMkLst>
            <pc:docMk/>
            <pc:sldMk cId="1898750590" sldId="257"/>
            <ac:spMk id="2" creationId="{9255A6D0-F301-4557-B5CF-D95440CB009D}"/>
          </ac:spMkLst>
        </pc:spChg>
        <pc:spChg chg="del">
          <ac:chgData name="Mike" userId="7f3f83dd-6dfb-4127-a87f-c1714bd4fac9" providerId="ADAL" clId="{1CB4F63C-C71F-4997-BE65-948535082955}" dt="2020-10-05T12:23:05.193" v="25" actId="478"/>
          <ac:spMkLst>
            <pc:docMk/>
            <pc:sldMk cId="1898750590" sldId="257"/>
            <ac:spMk id="3" creationId="{CA78EE34-8601-43AB-9F59-97EEEEA87D56}"/>
          </ac:spMkLst>
        </pc:spChg>
        <pc:spChg chg="add mod">
          <ac:chgData name="Mike" userId="7f3f83dd-6dfb-4127-a87f-c1714bd4fac9" providerId="ADAL" clId="{1CB4F63C-C71F-4997-BE65-948535082955}" dt="2020-10-05T12:28:26.505" v="203" actId="20577"/>
          <ac:spMkLst>
            <pc:docMk/>
            <pc:sldMk cId="1898750590" sldId="257"/>
            <ac:spMk id="6" creationId="{80B7FD5A-7D10-4A22-B295-C848A1F9E8A8}"/>
          </ac:spMkLst>
        </pc:spChg>
        <pc:spChg chg="add mod">
          <ac:chgData name="Mike" userId="7f3f83dd-6dfb-4127-a87f-c1714bd4fac9" providerId="ADAL" clId="{1CB4F63C-C71F-4997-BE65-948535082955}" dt="2020-10-05T12:28:47.016" v="250" actId="20577"/>
          <ac:spMkLst>
            <pc:docMk/>
            <pc:sldMk cId="1898750590" sldId="257"/>
            <ac:spMk id="10" creationId="{C52A5BB8-7196-439C-82B4-C1C885EF8F0C}"/>
          </ac:spMkLst>
        </pc:spChg>
        <pc:spChg chg="add mod">
          <ac:chgData name="Mike" userId="7f3f83dd-6dfb-4127-a87f-c1714bd4fac9" providerId="ADAL" clId="{1CB4F63C-C71F-4997-BE65-948535082955}" dt="2020-10-05T12:31:18.906" v="267" actId="403"/>
          <ac:spMkLst>
            <pc:docMk/>
            <pc:sldMk cId="1898750590" sldId="257"/>
            <ac:spMk id="11" creationId="{8734C395-7363-46BD-AB52-A7E13A7CEE73}"/>
          </ac:spMkLst>
        </pc:spChg>
        <pc:spChg chg="add del">
          <ac:chgData name="Mike" userId="7f3f83dd-6dfb-4127-a87f-c1714bd4fac9" providerId="ADAL" clId="{1CB4F63C-C71F-4997-BE65-948535082955}" dt="2020-10-05T12:30:04.364" v="254"/>
          <ac:spMkLst>
            <pc:docMk/>
            <pc:sldMk cId="1898750590" sldId="257"/>
            <ac:spMk id="12" creationId="{EFB7ED88-920C-4AEF-99AC-DE622EDE5D19}"/>
          </ac:spMkLst>
        </pc:spChg>
        <pc:spChg chg="add del">
          <ac:chgData name="Mike" userId="7f3f83dd-6dfb-4127-a87f-c1714bd4fac9" providerId="ADAL" clId="{1CB4F63C-C71F-4997-BE65-948535082955}" dt="2020-10-05T12:33:27.045" v="272" actId="478"/>
          <ac:spMkLst>
            <pc:docMk/>
            <pc:sldMk cId="1898750590" sldId="257"/>
            <ac:spMk id="13" creationId="{974E864E-3E42-4005-8720-149D58F1AF46}"/>
          </ac:spMkLst>
        </pc:spChg>
        <pc:spChg chg="add mod">
          <ac:chgData name="Mike" userId="7f3f83dd-6dfb-4127-a87f-c1714bd4fac9" providerId="ADAL" clId="{1CB4F63C-C71F-4997-BE65-948535082955}" dt="2020-10-05T12:32:25.599" v="270"/>
          <ac:spMkLst>
            <pc:docMk/>
            <pc:sldMk cId="1898750590" sldId="257"/>
            <ac:spMk id="14" creationId="{95D3E049-651C-4F5F-8E41-92C8DFE66993}"/>
          </ac:spMkLst>
        </pc:spChg>
        <pc:picChg chg="add mod">
          <ac:chgData name="Mike" userId="7f3f83dd-6dfb-4127-a87f-c1714bd4fac9" providerId="ADAL" clId="{1CB4F63C-C71F-4997-BE65-948535082955}" dt="2020-10-05T12:23:20.871" v="32" actId="1076"/>
          <ac:picMkLst>
            <pc:docMk/>
            <pc:sldMk cId="1898750590" sldId="257"/>
            <ac:picMk id="5" creationId="{592F87E0-970D-47BC-A326-B3D9626239F7}"/>
          </ac:picMkLst>
        </pc:picChg>
        <pc:picChg chg="add mod">
          <ac:chgData name="Mike" userId="7f3f83dd-6dfb-4127-a87f-c1714bd4fac9" providerId="ADAL" clId="{1CB4F63C-C71F-4997-BE65-948535082955}" dt="2020-10-05T12:29:08.902" v="251" actId="14100"/>
          <ac:picMkLst>
            <pc:docMk/>
            <pc:sldMk cId="1898750590" sldId="257"/>
            <ac:picMk id="8" creationId="{6C406950-AE4E-4D54-9DE8-0A80B845CB68}"/>
          </ac:picMkLst>
        </pc:picChg>
      </pc:sldChg>
      <pc:sldChg chg="addSp modSp new mod">
        <pc:chgData name="Mike" userId="7f3f83dd-6dfb-4127-a87f-c1714bd4fac9" providerId="ADAL" clId="{1CB4F63C-C71F-4997-BE65-948535082955}" dt="2020-10-05T12:52:08.537" v="990" actId="14100"/>
        <pc:sldMkLst>
          <pc:docMk/>
          <pc:sldMk cId="2521265282" sldId="258"/>
        </pc:sldMkLst>
        <pc:spChg chg="mod">
          <ac:chgData name="Mike" userId="7f3f83dd-6dfb-4127-a87f-c1714bd4fac9" providerId="ADAL" clId="{1CB4F63C-C71F-4997-BE65-948535082955}" dt="2020-10-05T12:35:21.683" v="313" actId="20577"/>
          <ac:spMkLst>
            <pc:docMk/>
            <pc:sldMk cId="2521265282" sldId="258"/>
            <ac:spMk id="2" creationId="{C048926A-3382-4BC0-9C35-E53E25D84565}"/>
          </ac:spMkLst>
        </pc:spChg>
        <pc:spChg chg="mod">
          <ac:chgData name="Mike" userId="7f3f83dd-6dfb-4127-a87f-c1714bd4fac9" providerId="ADAL" clId="{1CB4F63C-C71F-4997-BE65-948535082955}" dt="2020-10-05T12:52:04.789" v="989" actId="2711"/>
          <ac:spMkLst>
            <pc:docMk/>
            <pc:sldMk cId="2521265282" sldId="258"/>
            <ac:spMk id="3" creationId="{6FC68064-E10D-46F1-94BF-B0304558C494}"/>
          </ac:spMkLst>
        </pc:spChg>
        <pc:spChg chg="add mod">
          <ac:chgData name="Mike" userId="7f3f83dd-6dfb-4127-a87f-c1714bd4fac9" providerId="ADAL" clId="{1CB4F63C-C71F-4997-BE65-948535082955}" dt="2020-10-05T12:52:08.537" v="990" actId="14100"/>
          <ac:spMkLst>
            <pc:docMk/>
            <pc:sldMk cId="2521265282" sldId="258"/>
            <ac:spMk id="4" creationId="{E6C327EE-82B8-4D02-9899-082C5639F7D4}"/>
          </ac:spMkLst>
        </pc:spChg>
        <pc:spChg chg="add mod">
          <ac:chgData name="Mike" userId="7f3f83dd-6dfb-4127-a87f-c1714bd4fac9" providerId="ADAL" clId="{1CB4F63C-C71F-4997-BE65-948535082955}" dt="2020-10-05T12:41:59.588" v="589" actId="20577"/>
          <ac:spMkLst>
            <pc:docMk/>
            <pc:sldMk cId="2521265282" sldId="258"/>
            <ac:spMk id="5" creationId="{CF1296B3-F41B-4ACA-A252-FFCD9CADFFEC}"/>
          </ac:spMkLst>
        </pc:spChg>
      </pc:sldChg>
      <pc:sldChg chg="addSp delSp modSp new mod">
        <pc:chgData name="Mike" userId="7f3f83dd-6dfb-4127-a87f-c1714bd4fac9" providerId="ADAL" clId="{1CB4F63C-C71F-4997-BE65-948535082955}" dt="2020-10-05T12:51:53.773" v="988" actId="13926"/>
        <pc:sldMkLst>
          <pc:docMk/>
          <pc:sldMk cId="3737774259" sldId="259"/>
        </pc:sldMkLst>
        <pc:spChg chg="mod">
          <ac:chgData name="Mike" userId="7f3f83dd-6dfb-4127-a87f-c1714bd4fac9" providerId="ADAL" clId="{1CB4F63C-C71F-4997-BE65-948535082955}" dt="2020-10-05T12:43:18.001" v="594" actId="20577"/>
          <ac:spMkLst>
            <pc:docMk/>
            <pc:sldMk cId="3737774259" sldId="259"/>
            <ac:spMk id="2" creationId="{05621C7B-EEB0-4B81-93BD-778DCB843539}"/>
          </ac:spMkLst>
        </pc:spChg>
        <pc:spChg chg="mod">
          <ac:chgData name="Mike" userId="7f3f83dd-6dfb-4127-a87f-c1714bd4fac9" providerId="ADAL" clId="{1CB4F63C-C71F-4997-BE65-948535082955}" dt="2020-10-05T12:51:53.773" v="988" actId="13926"/>
          <ac:spMkLst>
            <pc:docMk/>
            <pc:sldMk cId="3737774259" sldId="259"/>
            <ac:spMk id="3" creationId="{547E313B-D7D4-4D34-B9B9-52F74D40005F}"/>
          </ac:spMkLst>
        </pc:spChg>
        <pc:spChg chg="add del mod">
          <ac:chgData name="Mike" userId="7f3f83dd-6dfb-4127-a87f-c1714bd4fac9" providerId="ADAL" clId="{1CB4F63C-C71F-4997-BE65-948535082955}" dt="2020-10-05T12:49:55.427" v="881" actId="478"/>
          <ac:spMkLst>
            <pc:docMk/>
            <pc:sldMk cId="3737774259" sldId="259"/>
            <ac:spMk id="4" creationId="{1AF7FD5F-3664-40D8-A2DD-6CE4F4DD0D42}"/>
          </ac:spMkLst>
        </pc:spChg>
      </pc:sldChg>
      <pc:sldChg chg="addSp delSp modSp new mod">
        <pc:chgData name="Mike" userId="7f3f83dd-6dfb-4127-a87f-c1714bd4fac9" providerId="ADAL" clId="{1CB4F63C-C71F-4997-BE65-948535082955}" dt="2020-10-05T13:02:49.003" v="1172" actId="20577"/>
        <pc:sldMkLst>
          <pc:docMk/>
          <pc:sldMk cId="3349885628" sldId="260"/>
        </pc:sldMkLst>
        <pc:spChg chg="mod">
          <ac:chgData name="Mike" userId="7f3f83dd-6dfb-4127-a87f-c1714bd4fac9" providerId="ADAL" clId="{1CB4F63C-C71F-4997-BE65-948535082955}" dt="2020-10-05T13:02:49.003" v="1172" actId="20577"/>
          <ac:spMkLst>
            <pc:docMk/>
            <pc:sldMk cId="3349885628" sldId="260"/>
            <ac:spMk id="2" creationId="{6DA3C5D2-CAAD-41E4-B3DF-89AABD9D2EF5}"/>
          </ac:spMkLst>
        </pc:spChg>
        <pc:spChg chg="del">
          <ac:chgData name="Mike" userId="7f3f83dd-6dfb-4127-a87f-c1714bd4fac9" providerId="ADAL" clId="{1CB4F63C-C71F-4997-BE65-948535082955}" dt="2020-10-05T12:53:50.336" v="1054" actId="478"/>
          <ac:spMkLst>
            <pc:docMk/>
            <pc:sldMk cId="3349885628" sldId="260"/>
            <ac:spMk id="3" creationId="{6BCF437B-C7C8-4D36-9745-8066750463CE}"/>
          </ac:spMkLst>
        </pc:spChg>
        <pc:spChg chg="add mod">
          <ac:chgData name="Mike" userId="7f3f83dd-6dfb-4127-a87f-c1714bd4fac9" providerId="ADAL" clId="{1CB4F63C-C71F-4997-BE65-948535082955}" dt="2020-10-05T12:54:35.897" v="1063" actId="20577"/>
          <ac:spMkLst>
            <pc:docMk/>
            <pc:sldMk cId="3349885628" sldId="260"/>
            <ac:spMk id="4" creationId="{51780456-404A-4D7C-A186-70DFCD3EB496}"/>
          </ac:spMkLst>
        </pc:spChg>
        <pc:spChg chg="add mod">
          <ac:chgData name="Mike" userId="7f3f83dd-6dfb-4127-a87f-c1714bd4fac9" providerId="ADAL" clId="{1CB4F63C-C71F-4997-BE65-948535082955}" dt="2020-10-05T12:56:20.796" v="1171" actId="403"/>
          <ac:spMkLst>
            <pc:docMk/>
            <pc:sldMk cId="3349885628" sldId="260"/>
            <ac:spMk id="5" creationId="{1BCC1991-1857-415C-8802-ED078E6CBFE5}"/>
          </ac:spMkLst>
        </pc:spChg>
      </pc:sldChg>
      <pc:sldChg chg="addSp modSp new mod">
        <pc:chgData name="Mike" userId="7f3f83dd-6dfb-4127-a87f-c1714bd4fac9" providerId="ADAL" clId="{1CB4F63C-C71F-4997-BE65-948535082955}" dt="2020-10-05T13:07:43.272" v="1831" actId="20577"/>
        <pc:sldMkLst>
          <pc:docMk/>
          <pc:sldMk cId="2209451347" sldId="261"/>
        </pc:sldMkLst>
        <pc:spChg chg="mod">
          <ac:chgData name="Mike" userId="7f3f83dd-6dfb-4127-a87f-c1714bd4fac9" providerId="ADAL" clId="{1CB4F63C-C71F-4997-BE65-948535082955}" dt="2020-10-05T13:03:00.858" v="1198" actId="20577"/>
          <ac:spMkLst>
            <pc:docMk/>
            <pc:sldMk cId="2209451347" sldId="261"/>
            <ac:spMk id="2" creationId="{317DE93E-D2B5-4EF2-B7DD-CE84C0099215}"/>
          </ac:spMkLst>
        </pc:spChg>
        <pc:spChg chg="mod">
          <ac:chgData name="Mike" userId="7f3f83dd-6dfb-4127-a87f-c1714bd4fac9" providerId="ADAL" clId="{1CB4F63C-C71F-4997-BE65-948535082955}" dt="2020-10-05T13:07:43.272" v="1831" actId="20577"/>
          <ac:spMkLst>
            <pc:docMk/>
            <pc:sldMk cId="2209451347" sldId="261"/>
            <ac:spMk id="3" creationId="{54B01753-B97F-4440-A919-E5DDBDB279D4}"/>
          </ac:spMkLst>
        </pc:spChg>
        <pc:spChg chg="add mod">
          <ac:chgData name="Mike" userId="7f3f83dd-6dfb-4127-a87f-c1714bd4fac9" providerId="ADAL" clId="{1CB4F63C-C71F-4997-BE65-948535082955}" dt="2020-10-05T13:03:47.286" v="1231"/>
          <ac:spMkLst>
            <pc:docMk/>
            <pc:sldMk cId="2209451347" sldId="261"/>
            <ac:spMk id="4" creationId="{24395EC5-0CF9-4698-A25D-E9DEF7A83540}"/>
          </ac:spMkLst>
        </pc:spChg>
      </pc:sldChg>
      <pc:sldChg chg="modSp new mod">
        <pc:chgData name="Mike" userId="7f3f83dd-6dfb-4127-a87f-c1714bd4fac9" providerId="ADAL" clId="{1CB4F63C-C71F-4997-BE65-948535082955}" dt="2020-10-05T14:57:25.354" v="2022" actId="20577"/>
        <pc:sldMkLst>
          <pc:docMk/>
          <pc:sldMk cId="2865819477" sldId="262"/>
        </pc:sldMkLst>
        <pc:spChg chg="mod">
          <ac:chgData name="Mike" userId="7f3f83dd-6dfb-4127-a87f-c1714bd4fac9" providerId="ADAL" clId="{1CB4F63C-C71F-4997-BE65-948535082955}" dt="2020-10-05T14:56:32.601" v="1850" actId="20577"/>
          <ac:spMkLst>
            <pc:docMk/>
            <pc:sldMk cId="2865819477" sldId="262"/>
            <ac:spMk id="2" creationId="{D054ECC5-1520-4594-99B6-4AC002855D52}"/>
          </ac:spMkLst>
        </pc:spChg>
        <pc:spChg chg="mod">
          <ac:chgData name="Mike" userId="7f3f83dd-6dfb-4127-a87f-c1714bd4fac9" providerId="ADAL" clId="{1CB4F63C-C71F-4997-BE65-948535082955}" dt="2020-10-05T14:57:25.354" v="2022" actId="20577"/>
          <ac:spMkLst>
            <pc:docMk/>
            <pc:sldMk cId="2865819477" sldId="262"/>
            <ac:spMk id="3" creationId="{F1C85DE4-C601-460E-87AD-CAD37EA016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A2716-6670-404D-8FBF-3C136B798B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A1F8CC-ACE6-45B8-B8E2-C7782EBDE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46DFE1-A2A2-4802-876B-94B3D789BC1B}"/>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335C580A-9C2E-45DA-8891-B08A262BBD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D2422-7300-43B0-A297-1931D83523B5}"/>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2721697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8D79F-65F6-485A-8E6E-086F802B1C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B45E8F-6B2F-4F26-8E0D-377D2FB229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73843-C8E4-4ACA-990F-10F77C425686}"/>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16C96EBC-0465-4394-8501-C1E32D94ED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BC3C53-E3D4-48D4-ADDF-7C6DA3BB4EBD}"/>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3605866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9CFA185-6D56-4486-AEAF-9F6F9B026DC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A255297-2DAC-4708-878F-9B6482432A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C3B5C-116C-4D84-BE6C-21DC0E8EE07C}"/>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51699072-9192-440D-B571-FC9C84D1E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BC42A-AAE4-4FFC-95F8-1DDB66C7F830}"/>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3340567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6A88-92C6-4BD6-9F30-932EFC4B32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A8E129-AA82-49EE-B1C4-52003780B8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F0549-7385-441E-B009-2B4B37F95E3E}"/>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DE900DBD-7258-4E9C-A595-2B3BD9F4DE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9948A9-F77D-40D7-A95D-B5841200822C}"/>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4198192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0D7E-BE88-46CA-B035-0417C6CB1D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A00FAE-9E00-4BFE-A49E-267F89EA6F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DE565E-53C7-4748-A22C-8E02CAE7FDC6}"/>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E09A87E1-89B9-4B1D-ADE4-1C855B21A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B2B09-E4C4-45C1-89FE-B567D9A67BAA}"/>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4052491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2EAE6-769F-43CD-B5DB-9142E60C0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7BF00D-4F90-4866-ADFC-3E3106DA9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9F6C0E-90EC-4C97-AED8-0D4C0F3F89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06A8DD-B8D8-4D40-92E2-8EA4DBE0E850}"/>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6" name="Footer Placeholder 5">
            <a:extLst>
              <a:ext uri="{FF2B5EF4-FFF2-40B4-BE49-F238E27FC236}">
                <a16:creationId xmlns:a16="http://schemas.microsoft.com/office/drawing/2014/main" id="{419C94C4-3AEA-412B-B227-5FB7D2D02F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E5A69F-3E92-4927-B433-BC88D2F011FD}"/>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266973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31DD-70C0-463A-A12B-39449BB83F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4B7E95D-08D3-4772-9495-94B5DD6EC9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799DF2-50BC-4CC2-965E-94F847F92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78D874-B913-4D9E-8E2A-159196D391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9E6BBB-192A-4FFB-8244-A2AF3223D6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5D413-3123-4DF1-97F8-994A4424CD3D}"/>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8" name="Footer Placeholder 7">
            <a:extLst>
              <a:ext uri="{FF2B5EF4-FFF2-40B4-BE49-F238E27FC236}">
                <a16:creationId xmlns:a16="http://schemas.microsoft.com/office/drawing/2014/main" id="{44DD78F5-68FA-445B-A702-424A48254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A65F3F-60D1-4406-AE6A-90DFF914DCD3}"/>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1361715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D932-64CF-4DEF-A5CD-A01D9D30D0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695AC0-D1A6-484D-B1C7-A38A3BDDBA95}"/>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4" name="Footer Placeholder 3">
            <a:extLst>
              <a:ext uri="{FF2B5EF4-FFF2-40B4-BE49-F238E27FC236}">
                <a16:creationId xmlns:a16="http://schemas.microsoft.com/office/drawing/2014/main" id="{2CBDAD34-60C3-4274-A8A9-AEC97A3857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ADA1E6-0453-4B8D-AD40-06DA601CC07B}"/>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259244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4F52E4-10AE-49C3-A0CD-5CDB05642446}"/>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3" name="Footer Placeholder 2">
            <a:extLst>
              <a:ext uri="{FF2B5EF4-FFF2-40B4-BE49-F238E27FC236}">
                <a16:creationId xmlns:a16="http://schemas.microsoft.com/office/drawing/2014/main" id="{07A79C6A-7FA6-4F0A-A316-E8BE633401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60EC37-13EB-444C-8D7D-C2668AA54E8A}"/>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1398918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03745-7686-456B-9CDA-9ECA58022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BFA28DC-B8DB-4888-95FC-C0F201209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45D5D3-215E-4CC3-9DF4-4E589187BA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E8311-C77D-4E55-A4C1-9E8E4ACEE54A}"/>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6" name="Footer Placeholder 5">
            <a:extLst>
              <a:ext uri="{FF2B5EF4-FFF2-40B4-BE49-F238E27FC236}">
                <a16:creationId xmlns:a16="http://schemas.microsoft.com/office/drawing/2014/main" id="{DA2BD8C8-729B-4D21-BC4A-79C602EC1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E7ECFA-2A28-45B0-9023-D972095CAA2D}"/>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731596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BBCD4-BCBF-460F-AE1B-CE743D8A35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C3835A-F943-441A-8308-667988F0C0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7D892C-9E20-4849-AA6C-D981E8A700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A00D4B-D43C-4A54-9490-79FC08ADF8C7}"/>
              </a:ext>
            </a:extLst>
          </p:cNvPr>
          <p:cNvSpPr>
            <a:spLocks noGrp="1"/>
          </p:cNvSpPr>
          <p:nvPr>
            <p:ph type="dt" sz="half" idx="10"/>
          </p:nvPr>
        </p:nvSpPr>
        <p:spPr/>
        <p:txBody>
          <a:bodyPr/>
          <a:lstStyle/>
          <a:p>
            <a:fld id="{F969FDB3-56B2-44A4-877E-1A80791FF496}" type="datetimeFigureOut">
              <a:rPr lang="en-US" smtClean="0"/>
              <a:t>3/15/2021</a:t>
            </a:fld>
            <a:endParaRPr lang="en-US"/>
          </a:p>
        </p:txBody>
      </p:sp>
      <p:sp>
        <p:nvSpPr>
          <p:cNvPr id="6" name="Footer Placeholder 5">
            <a:extLst>
              <a:ext uri="{FF2B5EF4-FFF2-40B4-BE49-F238E27FC236}">
                <a16:creationId xmlns:a16="http://schemas.microsoft.com/office/drawing/2014/main" id="{A534496F-8B5A-42B7-978D-8E2C9AAA4D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8EB50D-5DEE-44A4-BE1C-90C620A560DE}"/>
              </a:ext>
            </a:extLst>
          </p:cNvPr>
          <p:cNvSpPr>
            <a:spLocks noGrp="1"/>
          </p:cNvSpPr>
          <p:nvPr>
            <p:ph type="sldNum" sz="quarter" idx="12"/>
          </p:nvPr>
        </p:nvSpPr>
        <p:spPr/>
        <p:txBody>
          <a:bodyPr/>
          <a:lstStyle/>
          <a:p>
            <a:fld id="{A5116413-E16E-4B76-9C04-7B7B7E6E360B}" type="slidenum">
              <a:rPr lang="en-US" smtClean="0"/>
              <a:t>‹#›</a:t>
            </a:fld>
            <a:endParaRPr lang="en-US"/>
          </a:p>
        </p:txBody>
      </p:sp>
    </p:spTree>
    <p:extLst>
      <p:ext uri="{BB962C8B-B14F-4D97-AF65-F5344CB8AC3E}">
        <p14:creationId xmlns:p14="http://schemas.microsoft.com/office/powerpoint/2010/main" val="2975792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2BD430-6FF8-42A8-BA39-186A1F1D89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9D85BB-3A3F-4EB9-8280-A9F2D22D3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7BF6E9-D772-4724-AAEB-9896541AB0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69FDB3-56B2-44A4-877E-1A80791FF496}" type="datetimeFigureOut">
              <a:rPr lang="en-US" smtClean="0"/>
              <a:t>3/15/2021</a:t>
            </a:fld>
            <a:endParaRPr lang="en-US"/>
          </a:p>
        </p:txBody>
      </p:sp>
      <p:sp>
        <p:nvSpPr>
          <p:cNvPr id="5" name="Footer Placeholder 4">
            <a:extLst>
              <a:ext uri="{FF2B5EF4-FFF2-40B4-BE49-F238E27FC236}">
                <a16:creationId xmlns:a16="http://schemas.microsoft.com/office/drawing/2014/main" id="{CB42FA11-79D8-4469-BD04-1F8E79B18B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AF6ABDD-7C85-4F40-91BF-51F10A9C26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116413-E16E-4B76-9C04-7B7B7E6E360B}" type="slidenum">
              <a:rPr lang="en-US" smtClean="0"/>
              <a:t>‹#›</a:t>
            </a:fld>
            <a:endParaRPr lang="en-US"/>
          </a:p>
        </p:txBody>
      </p:sp>
    </p:spTree>
    <p:extLst>
      <p:ext uri="{BB962C8B-B14F-4D97-AF65-F5344CB8AC3E}">
        <p14:creationId xmlns:p14="http://schemas.microsoft.com/office/powerpoint/2010/main" val="177826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repl.it/@hewner/DukeUnixPipes#README.tx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561DA-D0BC-461F-A2A4-144084BB7837}"/>
              </a:ext>
            </a:extLst>
          </p:cNvPr>
          <p:cNvSpPr>
            <a:spLocks noGrp="1"/>
          </p:cNvSpPr>
          <p:nvPr>
            <p:ph type="ctrTitle"/>
          </p:nvPr>
        </p:nvSpPr>
        <p:spPr/>
        <p:txBody>
          <a:bodyPr/>
          <a:lstStyle/>
          <a:p>
            <a:r>
              <a:rPr lang="en-US" dirty="0"/>
              <a:t>Unix Pipes</a:t>
            </a:r>
          </a:p>
        </p:txBody>
      </p:sp>
      <p:sp>
        <p:nvSpPr>
          <p:cNvPr id="3" name="Subtitle 2">
            <a:extLst>
              <a:ext uri="{FF2B5EF4-FFF2-40B4-BE49-F238E27FC236}">
                <a16:creationId xmlns:a16="http://schemas.microsoft.com/office/drawing/2014/main" id="{E8BC2832-AF20-4CAF-A098-EC939B617C76}"/>
              </a:ext>
            </a:extLst>
          </p:cNvPr>
          <p:cNvSpPr>
            <a:spLocks noGrp="1"/>
          </p:cNvSpPr>
          <p:nvPr>
            <p:ph type="subTitle" idx="1"/>
          </p:nvPr>
        </p:nvSpPr>
        <p:spPr/>
        <p:txBody>
          <a:bodyPr/>
          <a:lstStyle/>
          <a:p>
            <a:r>
              <a:rPr lang="en-US" dirty="0"/>
              <a:t>https://repl.it/@hewner/DukeUnixPipes#README.txt</a:t>
            </a:r>
          </a:p>
        </p:txBody>
      </p:sp>
    </p:spTree>
    <p:extLst>
      <p:ext uri="{BB962C8B-B14F-4D97-AF65-F5344CB8AC3E}">
        <p14:creationId xmlns:p14="http://schemas.microsoft.com/office/powerpoint/2010/main" val="1566838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A6D0-F301-4557-B5CF-D95440CB009D}"/>
              </a:ext>
            </a:extLst>
          </p:cNvPr>
          <p:cNvSpPr>
            <a:spLocks noGrp="1"/>
          </p:cNvSpPr>
          <p:nvPr>
            <p:ph type="title"/>
          </p:nvPr>
        </p:nvSpPr>
        <p:spPr/>
        <p:txBody>
          <a:bodyPr/>
          <a:lstStyle/>
          <a:p>
            <a:r>
              <a:rPr lang="en-US" dirty="0"/>
              <a:t>A famous story</a:t>
            </a:r>
          </a:p>
        </p:txBody>
      </p:sp>
      <p:pic>
        <p:nvPicPr>
          <p:cNvPr id="5" name="Picture 4" descr="A person wearing glasses and smiling at the camera&#10;&#10;Description automatically generated">
            <a:extLst>
              <a:ext uri="{FF2B5EF4-FFF2-40B4-BE49-F238E27FC236}">
                <a16:creationId xmlns:a16="http://schemas.microsoft.com/office/drawing/2014/main" id="{592F87E0-970D-47BC-A326-B3D962623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527300" cy="2527300"/>
          </a:xfrm>
          <a:prstGeom prst="rect">
            <a:avLst/>
          </a:prstGeom>
        </p:spPr>
      </p:pic>
      <p:sp>
        <p:nvSpPr>
          <p:cNvPr id="6" name="TextBox 5">
            <a:extLst>
              <a:ext uri="{FF2B5EF4-FFF2-40B4-BE49-F238E27FC236}">
                <a16:creationId xmlns:a16="http://schemas.microsoft.com/office/drawing/2014/main" id="{80B7FD5A-7D10-4A22-B295-C848A1F9E8A8}"/>
              </a:ext>
            </a:extLst>
          </p:cNvPr>
          <p:cNvSpPr txBox="1"/>
          <p:nvPr/>
        </p:nvSpPr>
        <p:spPr>
          <a:xfrm>
            <a:off x="838200" y="4217988"/>
            <a:ext cx="2527300" cy="2031325"/>
          </a:xfrm>
          <a:prstGeom prst="rect">
            <a:avLst/>
          </a:prstGeom>
          <a:noFill/>
        </p:spPr>
        <p:txBody>
          <a:bodyPr wrap="square" rtlCol="0">
            <a:spAutoFit/>
          </a:bodyPr>
          <a:lstStyle/>
          <a:p>
            <a:r>
              <a:rPr lang="en-US" dirty="0"/>
              <a:t>Donald Knuth</a:t>
            </a:r>
          </a:p>
          <a:p>
            <a:endParaRPr lang="en-US" dirty="0"/>
          </a:p>
          <a:p>
            <a:r>
              <a:rPr lang="en-US" dirty="0"/>
              <a:t>Very famous algorithms expert</a:t>
            </a:r>
          </a:p>
          <a:p>
            <a:endParaRPr lang="en-US" dirty="0"/>
          </a:p>
          <a:p>
            <a:r>
              <a:rPr lang="en-US" dirty="0"/>
              <a:t>Proponent of Literate Programming</a:t>
            </a:r>
          </a:p>
        </p:txBody>
      </p:sp>
      <p:pic>
        <p:nvPicPr>
          <p:cNvPr id="8" name="Picture 7" descr="A person wearing glasses posing for the camera&#10;&#10;Description automatically generated">
            <a:extLst>
              <a:ext uri="{FF2B5EF4-FFF2-40B4-BE49-F238E27FC236}">
                <a16:creationId xmlns:a16="http://schemas.microsoft.com/office/drawing/2014/main" id="{6C406950-AE4E-4D54-9DE8-0A80B845CB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6999" y="1690686"/>
            <a:ext cx="2022581" cy="2527301"/>
          </a:xfrm>
          <a:prstGeom prst="rect">
            <a:avLst/>
          </a:prstGeom>
        </p:spPr>
      </p:pic>
      <p:sp>
        <p:nvSpPr>
          <p:cNvPr id="10" name="TextBox 9">
            <a:extLst>
              <a:ext uri="{FF2B5EF4-FFF2-40B4-BE49-F238E27FC236}">
                <a16:creationId xmlns:a16="http://schemas.microsoft.com/office/drawing/2014/main" id="{C52A5BB8-7196-439C-82B4-C1C885EF8F0C}"/>
              </a:ext>
            </a:extLst>
          </p:cNvPr>
          <p:cNvSpPr txBox="1"/>
          <p:nvPr/>
        </p:nvSpPr>
        <p:spPr>
          <a:xfrm>
            <a:off x="3936999" y="4217988"/>
            <a:ext cx="2527300" cy="1754326"/>
          </a:xfrm>
          <a:prstGeom prst="rect">
            <a:avLst/>
          </a:prstGeom>
          <a:noFill/>
        </p:spPr>
        <p:txBody>
          <a:bodyPr wrap="square" rtlCol="0">
            <a:spAutoFit/>
          </a:bodyPr>
          <a:lstStyle/>
          <a:p>
            <a:r>
              <a:rPr lang="en-US" dirty="0"/>
              <a:t>Douglas McIlroy</a:t>
            </a:r>
          </a:p>
          <a:p>
            <a:endParaRPr lang="en-US" dirty="0"/>
          </a:p>
          <a:p>
            <a:r>
              <a:rPr lang="en-US" dirty="0"/>
              <a:t>Slightly less famous UNIX programmer</a:t>
            </a:r>
          </a:p>
          <a:p>
            <a:endParaRPr lang="en-US" dirty="0"/>
          </a:p>
          <a:p>
            <a:r>
              <a:rPr lang="en-US" dirty="0"/>
              <a:t>Proposer of UNIX pipes</a:t>
            </a:r>
          </a:p>
        </p:txBody>
      </p:sp>
      <p:sp>
        <p:nvSpPr>
          <p:cNvPr id="11" name="TextBox 10">
            <a:extLst>
              <a:ext uri="{FF2B5EF4-FFF2-40B4-BE49-F238E27FC236}">
                <a16:creationId xmlns:a16="http://schemas.microsoft.com/office/drawing/2014/main" id="{8734C395-7363-46BD-AB52-A7E13A7CEE73}"/>
              </a:ext>
            </a:extLst>
          </p:cNvPr>
          <p:cNvSpPr txBox="1"/>
          <p:nvPr/>
        </p:nvSpPr>
        <p:spPr>
          <a:xfrm>
            <a:off x="7026442" y="685800"/>
            <a:ext cx="4547937"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tr -cs A-Za-z '\n’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tr A-Z </a:t>
            </a:r>
            <a:r>
              <a:rPr kumimoji="0" lang="en-US" altLang="en-US" sz="3600" b="0" i="0" u="none" strike="noStrike" cap="none" normalizeH="0" baseline="0" dirty="0" err="1">
                <a:ln>
                  <a:noFill/>
                </a:ln>
                <a:solidFill>
                  <a:schemeClr val="tx1"/>
                </a:solidFill>
                <a:effectLst/>
                <a:latin typeface="Arial Unicode MS"/>
              </a:rPr>
              <a:t>a-z</a:t>
            </a: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Arial Unicode MS"/>
              </a:rPr>
              <a:t>uniq</a:t>
            </a:r>
            <a:r>
              <a:rPr kumimoji="0" lang="en-US" altLang="en-US" sz="3600" b="0" i="0" u="none" strike="noStrike" cap="none" normalizeH="0" baseline="0" dirty="0">
                <a:ln>
                  <a:noFill/>
                </a:ln>
                <a:solidFill>
                  <a:schemeClr val="tx1"/>
                </a:solidFill>
                <a:effectLst/>
                <a:latin typeface="Arial Unicode MS"/>
              </a:rPr>
              <a:t> -c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sort -</a:t>
            </a:r>
            <a:r>
              <a:rPr kumimoji="0" lang="en-US" altLang="en-US" sz="3600" b="0" i="0" u="none" strike="noStrike" cap="none" normalizeH="0" baseline="0" dirty="0" err="1">
                <a:ln>
                  <a:noFill/>
                </a:ln>
                <a:solidFill>
                  <a:schemeClr val="tx1"/>
                </a:solidFill>
                <a:effectLst/>
                <a:latin typeface="Arial Unicode MS"/>
              </a:rPr>
              <a:t>rn</a:t>
            </a: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sed ${1}q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95D3E049-651C-4F5F-8E41-92C8DFE66993}"/>
              </a:ext>
            </a:extLst>
          </p:cNvPr>
          <p:cNvSpPr txBox="1"/>
          <p:nvPr/>
        </p:nvSpPr>
        <p:spPr>
          <a:xfrm>
            <a:off x="5073438" y="6308209"/>
            <a:ext cx="6268896" cy="369332"/>
          </a:xfrm>
          <a:prstGeom prst="rect">
            <a:avLst/>
          </a:prstGeom>
          <a:noFill/>
        </p:spPr>
        <p:txBody>
          <a:bodyPr wrap="none" rtlCol="0">
            <a:spAutoFit/>
          </a:bodyPr>
          <a:lstStyle/>
          <a:p>
            <a:r>
              <a:rPr lang="en-US" dirty="0"/>
              <a:t>http://www.leancrew.com/all-this/2011/12/more-shell-less-egg/</a:t>
            </a:r>
          </a:p>
        </p:txBody>
      </p:sp>
    </p:spTree>
    <p:extLst>
      <p:ext uri="{BB962C8B-B14F-4D97-AF65-F5344CB8AC3E}">
        <p14:creationId xmlns:p14="http://schemas.microsoft.com/office/powerpoint/2010/main" val="1898750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8926A-3382-4BC0-9C35-E53E25D84565}"/>
              </a:ext>
            </a:extLst>
          </p:cNvPr>
          <p:cNvSpPr>
            <a:spLocks noGrp="1"/>
          </p:cNvSpPr>
          <p:nvPr>
            <p:ph type="title"/>
          </p:nvPr>
        </p:nvSpPr>
        <p:spPr/>
        <p:txBody>
          <a:bodyPr/>
          <a:lstStyle/>
          <a:p>
            <a:r>
              <a:rPr lang="en-US" dirty="0"/>
              <a:t>Using pipes on the command line</a:t>
            </a:r>
          </a:p>
        </p:txBody>
      </p:sp>
      <p:sp>
        <p:nvSpPr>
          <p:cNvPr id="3" name="Content Placeholder 2">
            <a:extLst>
              <a:ext uri="{FF2B5EF4-FFF2-40B4-BE49-F238E27FC236}">
                <a16:creationId xmlns:a16="http://schemas.microsoft.com/office/drawing/2014/main" id="{6FC68064-E10D-46F1-94BF-B0304558C494}"/>
              </a:ext>
            </a:extLst>
          </p:cNvPr>
          <p:cNvSpPr>
            <a:spLocks noGrp="1"/>
          </p:cNvSpPr>
          <p:nvPr>
            <p:ph idx="1"/>
          </p:nvPr>
        </p:nvSpPr>
        <p:spPr>
          <a:xfrm>
            <a:off x="838200" y="1825625"/>
            <a:ext cx="10515600" cy="773196"/>
          </a:xfrm>
        </p:spPr>
        <p:txBody>
          <a:bodyPr/>
          <a:lstStyle/>
          <a:p>
            <a:pPr marL="0" indent="0" algn="ctr">
              <a:buNone/>
            </a:pPr>
            <a:r>
              <a:rPr lang="en-US" sz="4800" dirty="0">
                <a:latin typeface="Consolas" panose="020B0609020204030204" pitchFamily="49" charset="0"/>
              </a:rPr>
              <a:t>ls | grep food</a:t>
            </a:r>
          </a:p>
        </p:txBody>
      </p:sp>
      <p:sp>
        <p:nvSpPr>
          <p:cNvPr id="4" name="Speech Bubble: Rectangle 3">
            <a:extLst>
              <a:ext uri="{FF2B5EF4-FFF2-40B4-BE49-F238E27FC236}">
                <a16:creationId xmlns:a16="http://schemas.microsoft.com/office/drawing/2014/main" id="{E6C327EE-82B8-4D02-9899-082C5639F7D4}"/>
              </a:ext>
            </a:extLst>
          </p:cNvPr>
          <p:cNvSpPr/>
          <p:nvPr/>
        </p:nvSpPr>
        <p:spPr>
          <a:xfrm>
            <a:off x="2322095" y="4487779"/>
            <a:ext cx="3597442" cy="1552074"/>
          </a:xfrm>
          <a:prstGeom prst="wedgeRectCallout">
            <a:avLst>
              <a:gd name="adj1" fmla="val 16626"/>
              <a:gd name="adj2" fmla="val -18633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 NOT output the directory to the screen as normal.  Instead silently pass the data to the next process in the pipe</a:t>
            </a:r>
          </a:p>
        </p:txBody>
      </p:sp>
      <p:sp>
        <p:nvSpPr>
          <p:cNvPr id="5" name="Speech Bubble: Rectangle 4">
            <a:extLst>
              <a:ext uri="{FF2B5EF4-FFF2-40B4-BE49-F238E27FC236}">
                <a16:creationId xmlns:a16="http://schemas.microsoft.com/office/drawing/2014/main" id="{CF1296B3-F41B-4ACA-A252-FFCD9CADFFEC}"/>
              </a:ext>
            </a:extLst>
          </p:cNvPr>
          <p:cNvSpPr/>
          <p:nvPr/>
        </p:nvSpPr>
        <p:spPr>
          <a:xfrm>
            <a:off x="6625389" y="4487779"/>
            <a:ext cx="3597442" cy="1552074"/>
          </a:xfrm>
          <a:prstGeom prst="wedgeRectCallout">
            <a:avLst>
              <a:gd name="adj1" fmla="val -88057"/>
              <a:gd name="adj2" fmla="val -18478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Do NOT read data from the user as usual, instead read data from the previous process</a:t>
            </a:r>
          </a:p>
        </p:txBody>
      </p:sp>
    </p:spTree>
    <p:extLst>
      <p:ext uri="{BB962C8B-B14F-4D97-AF65-F5344CB8AC3E}">
        <p14:creationId xmlns:p14="http://schemas.microsoft.com/office/powerpoint/2010/main" val="252126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1C7B-EEB0-4B81-93BD-778DCB843539}"/>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547E313B-D7D4-4D34-B9B9-52F74D40005F}"/>
              </a:ext>
            </a:extLst>
          </p:cNvPr>
          <p:cNvSpPr>
            <a:spLocks noGrp="1"/>
          </p:cNvSpPr>
          <p:nvPr>
            <p:ph idx="1"/>
          </p:nvPr>
        </p:nvSpPr>
        <p:spPr/>
        <p:txBody>
          <a:bodyPr>
            <a:normAutofit lnSpcReduction="10000"/>
          </a:bodyPr>
          <a:lstStyle/>
          <a:p>
            <a:r>
              <a:rPr lang="en-US" dirty="0"/>
              <a:t>Weird name (</a:t>
            </a:r>
            <a:r>
              <a:rPr lang="en-US" b="1" i="1" dirty="0"/>
              <a:t>g</a:t>
            </a:r>
            <a:r>
              <a:rPr lang="en-US" i="1" dirty="0"/>
              <a:t>lobally search for a </a:t>
            </a:r>
            <a:r>
              <a:rPr lang="en-US" b="1" i="1" dirty="0"/>
              <a:t>r</a:t>
            </a:r>
            <a:r>
              <a:rPr lang="en-US" i="1" dirty="0"/>
              <a:t>egular </a:t>
            </a:r>
            <a:r>
              <a:rPr lang="en-US" b="1" i="1" dirty="0"/>
              <a:t>e</a:t>
            </a:r>
            <a:r>
              <a:rPr lang="en-US" i="1" dirty="0"/>
              <a:t>xpression and </a:t>
            </a:r>
            <a:r>
              <a:rPr lang="en-US" b="1" i="1" dirty="0"/>
              <a:t>p</a:t>
            </a:r>
            <a:r>
              <a:rPr lang="en-US" i="1" dirty="0"/>
              <a:t>rint matching lines</a:t>
            </a:r>
            <a:r>
              <a:rPr lang="en-US" dirty="0"/>
              <a:t>)</a:t>
            </a:r>
          </a:p>
          <a:p>
            <a:r>
              <a:rPr lang="en-US" dirty="0"/>
              <a:t>Can be used as a standalone search</a:t>
            </a:r>
          </a:p>
          <a:p>
            <a:pPr marL="457200" lvl="1" indent="0">
              <a:buNone/>
            </a:pPr>
            <a:r>
              <a:rPr lang="en-US" sz="2800" dirty="0">
                <a:highlight>
                  <a:srgbClr val="C0C0C0"/>
                </a:highlight>
                <a:latin typeface="Consolas" panose="020B0609020204030204" pitchFamily="49" charset="0"/>
              </a:rPr>
              <a:t>grep </a:t>
            </a:r>
            <a:r>
              <a:rPr lang="en-US" sz="2800" dirty="0" err="1">
                <a:highlight>
                  <a:srgbClr val="C0C0C0"/>
                </a:highlight>
                <a:latin typeface="Consolas" panose="020B0609020204030204" pitchFamily="49" charset="0"/>
              </a:rPr>
              <a:t>myCoolFunc</a:t>
            </a:r>
            <a:r>
              <a:rPr lang="en-US" sz="2800" dirty="0">
                <a:highlight>
                  <a:srgbClr val="C0C0C0"/>
                </a:highlight>
                <a:latin typeface="Consolas" panose="020B0609020204030204" pitchFamily="49" charset="0"/>
              </a:rPr>
              <a:t> *.c</a:t>
            </a:r>
          </a:p>
          <a:p>
            <a:r>
              <a:rPr lang="en-US" dirty="0"/>
              <a:t>But when used with no filename parameters acts on its input stream, filtering out lines that do not match.  For example this only shows files that have the word “food” in them:</a:t>
            </a:r>
          </a:p>
          <a:p>
            <a:pPr marL="457200" lvl="1" indent="0">
              <a:buNone/>
            </a:pPr>
            <a:r>
              <a:rPr lang="en-US" sz="2800" dirty="0">
                <a:highlight>
                  <a:srgbClr val="C0C0C0"/>
                </a:highlight>
                <a:latin typeface="Consolas" panose="020B0609020204030204" pitchFamily="49" charset="0"/>
              </a:rPr>
              <a:t>ls | grep food</a:t>
            </a:r>
          </a:p>
          <a:p>
            <a:r>
              <a:rPr lang="en-US" dirty="0"/>
              <a:t>Can filter based on patterns called regular expressions that are pretty powerful</a:t>
            </a:r>
          </a:p>
        </p:txBody>
      </p:sp>
    </p:spTree>
    <p:extLst>
      <p:ext uri="{BB962C8B-B14F-4D97-AF65-F5344CB8AC3E}">
        <p14:creationId xmlns:p14="http://schemas.microsoft.com/office/powerpoint/2010/main" val="373777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3C5D2-CAAD-41E4-B3DF-89AABD9D2EF5}"/>
              </a:ext>
            </a:extLst>
          </p:cNvPr>
          <p:cNvSpPr>
            <a:spLocks noGrp="1"/>
          </p:cNvSpPr>
          <p:nvPr>
            <p:ph type="title"/>
          </p:nvPr>
        </p:nvSpPr>
        <p:spPr/>
        <p:txBody>
          <a:bodyPr/>
          <a:lstStyle/>
          <a:p>
            <a:r>
              <a:rPr lang="en-US" dirty="0"/>
              <a:t>You can compose pipelines as long as you want</a:t>
            </a:r>
          </a:p>
        </p:txBody>
      </p:sp>
      <p:sp>
        <p:nvSpPr>
          <p:cNvPr id="4" name="Content Placeholder 2">
            <a:extLst>
              <a:ext uri="{FF2B5EF4-FFF2-40B4-BE49-F238E27FC236}">
                <a16:creationId xmlns:a16="http://schemas.microsoft.com/office/drawing/2014/main" id="{51780456-404A-4D7C-A186-70DFCD3EB496}"/>
              </a:ext>
            </a:extLst>
          </p:cNvPr>
          <p:cNvSpPr>
            <a:spLocks noGrp="1"/>
          </p:cNvSpPr>
          <p:nvPr>
            <p:ph idx="1"/>
          </p:nvPr>
        </p:nvSpPr>
        <p:spPr>
          <a:xfrm>
            <a:off x="838200" y="1825625"/>
            <a:ext cx="10515600" cy="773196"/>
          </a:xfrm>
        </p:spPr>
        <p:txBody>
          <a:bodyPr/>
          <a:lstStyle/>
          <a:p>
            <a:pPr marL="0" indent="0" algn="ctr">
              <a:buNone/>
            </a:pPr>
            <a:r>
              <a:rPr lang="en-US" sz="4800" dirty="0">
                <a:latin typeface="Consolas" panose="020B0609020204030204" pitchFamily="49" charset="0"/>
              </a:rPr>
              <a:t>ls | grep food | </a:t>
            </a:r>
            <a:r>
              <a:rPr lang="en-US" sz="4800" dirty="0" err="1">
                <a:latin typeface="Consolas" panose="020B0609020204030204" pitchFamily="49" charset="0"/>
              </a:rPr>
              <a:t>wc</a:t>
            </a:r>
            <a:r>
              <a:rPr lang="en-US" sz="4800" dirty="0">
                <a:latin typeface="Consolas" panose="020B0609020204030204" pitchFamily="49" charset="0"/>
              </a:rPr>
              <a:t> -l</a:t>
            </a:r>
          </a:p>
        </p:txBody>
      </p:sp>
      <p:sp>
        <p:nvSpPr>
          <p:cNvPr id="5" name="TextBox 4">
            <a:extLst>
              <a:ext uri="{FF2B5EF4-FFF2-40B4-BE49-F238E27FC236}">
                <a16:creationId xmlns:a16="http://schemas.microsoft.com/office/drawing/2014/main" id="{1BCC1991-1857-415C-8802-ED078E6CBFE5}"/>
              </a:ext>
            </a:extLst>
          </p:cNvPr>
          <p:cNvSpPr txBox="1"/>
          <p:nvPr/>
        </p:nvSpPr>
        <p:spPr>
          <a:xfrm>
            <a:off x="709863" y="4162926"/>
            <a:ext cx="10515600" cy="523220"/>
          </a:xfrm>
          <a:prstGeom prst="rect">
            <a:avLst/>
          </a:prstGeom>
          <a:noFill/>
        </p:spPr>
        <p:txBody>
          <a:bodyPr wrap="square" rtlCol="0">
            <a:spAutoFit/>
          </a:bodyPr>
          <a:lstStyle/>
          <a:p>
            <a:r>
              <a:rPr lang="en-US" sz="2800" dirty="0" err="1">
                <a:latin typeface="Consolas" panose="020B0609020204030204" pitchFamily="49" charset="0"/>
              </a:rPr>
              <a:t>wc</a:t>
            </a:r>
            <a:r>
              <a:rPr lang="en-US" sz="2800" dirty="0"/>
              <a:t> is wordcount.  The </a:t>
            </a:r>
            <a:r>
              <a:rPr lang="en-US" sz="2800" dirty="0">
                <a:latin typeface="Consolas" panose="020B0609020204030204" pitchFamily="49" charset="0"/>
              </a:rPr>
              <a:t>-l</a:t>
            </a:r>
            <a:r>
              <a:rPr lang="en-US" sz="2800" dirty="0"/>
              <a:t> flag means it prints the number of lines.</a:t>
            </a:r>
          </a:p>
        </p:txBody>
      </p:sp>
    </p:spTree>
    <p:extLst>
      <p:ext uri="{BB962C8B-B14F-4D97-AF65-F5344CB8AC3E}">
        <p14:creationId xmlns:p14="http://schemas.microsoft.com/office/powerpoint/2010/main" val="334988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DE93E-D2B5-4EF2-B7DD-CE84C0099215}"/>
              </a:ext>
            </a:extLst>
          </p:cNvPr>
          <p:cNvSpPr>
            <a:spLocks noGrp="1"/>
          </p:cNvSpPr>
          <p:nvPr>
            <p:ph type="title"/>
          </p:nvPr>
        </p:nvSpPr>
        <p:spPr/>
        <p:txBody>
          <a:bodyPr/>
          <a:lstStyle/>
          <a:p>
            <a:r>
              <a:rPr lang="en-US" dirty="0"/>
              <a:t>How is this accomplished?</a:t>
            </a:r>
          </a:p>
        </p:txBody>
      </p:sp>
      <p:sp>
        <p:nvSpPr>
          <p:cNvPr id="3" name="Content Placeholder 2">
            <a:extLst>
              <a:ext uri="{FF2B5EF4-FFF2-40B4-BE49-F238E27FC236}">
                <a16:creationId xmlns:a16="http://schemas.microsoft.com/office/drawing/2014/main" id="{54B01753-B97F-4440-A919-E5DDBDB279D4}"/>
              </a:ext>
            </a:extLst>
          </p:cNvPr>
          <p:cNvSpPr>
            <a:spLocks noGrp="1"/>
          </p:cNvSpPr>
          <p:nvPr>
            <p:ph idx="1"/>
          </p:nvPr>
        </p:nvSpPr>
        <p:spPr>
          <a:xfrm>
            <a:off x="838200" y="2658979"/>
            <a:ext cx="10515600" cy="3517984"/>
          </a:xfrm>
        </p:spPr>
        <p:txBody>
          <a:bodyPr>
            <a:normAutofit lnSpcReduction="10000"/>
          </a:bodyPr>
          <a:lstStyle/>
          <a:p>
            <a:r>
              <a:rPr lang="en-US" dirty="0"/>
              <a:t>The magic is in the shell.  The shell creates a </a:t>
            </a:r>
            <a:r>
              <a:rPr lang="en-US" dirty="0" err="1"/>
              <a:t>unix</a:t>
            </a:r>
            <a:r>
              <a:rPr lang="en-US" dirty="0"/>
              <a:t> pipe.</a:t>
            </a:r>
          </a:p>
          <a:p>
            <a:r>
              <a:rPr lang="en-US" dirty="0"/>
              <a:t>Before </a:t>
            </a:r>
            <a:r>
              <a:rPr lang="en-US" dirty="0" err="1"/>
              <a:t>execing</a:t>
            </a:r>
            <a:r>
              <a:rPr lang="en-US" dirty="0"/>
              <a:t> ls, the shell replaces the standard output descriptor (1) with the output end of the pipe</a:t>
            </a:r>
          </a:p>
          <a:p>
            <a:r>
              <a:rPr lang="en-US" dirty="0"/>
              <a:t>Before </a:t>
            </a:r>
            <a:r>
              <a:rPr lang="en-US" dirty="0" err="1"/>
              <a:t>execing</a:t>
            </a:r>
            <a:r>
              <a:rPr lang="en-US" dirty="0"/>
              <a:t> grep, the shell replaces the standard input descriptor (0) with the input end of the pipe</a:t>
            </a:r>
          </a:p>
          <a:p>
            <a:r>
              <a:rPr lang="en-US" dirty="0"/>
              <a:t>Note that both processes run in parallel so this can use multiple CPUs if needed.  If one process gets ahead, the standard blocking of read/write will put the process in a waiting state</a:t>
            </a:r>
          </a:p>
          <a:p>
            <a:endParaRPr lang="en-US" dirty="0"/>
          </a:p>
        </p:txBody>
      </p:sp>
      <p:sp>
        <p:nvSpPr>
          <p:cNvPr id="4" name="Content Placeholder 2">
            <a:extLst>
              <a:ext uri="{FF2B5EF4-FFF2-40B4-BE49-F238E27FC236}">
                <a16:creationId xmlns:a16="http://schemas.microsoft.com/office/drawing/2014/main" id="{24395EC5-0CF9-4698-A25D-E9DEF7A83540}"/>
              </a:ext>
            </a:extLst>
          </p:cNvPr>
          <p:cNvSpPr txBox="1">
            <a:spLocks/>
          </p:cNvSpPr>
          <p:nvPr/>
        </p:nvSpPr>
        <p:spPr>
          <a:xfrm>
            <a:off x="838200" y="1825625"/>
            <a:ext cx="10515600" cy="77319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800">
                <a:latin typeface="Consolas" panose="020B0609020204030204" pitchFamily="49" charset="0"/>
              </a:rPr>
              <a:t>ls | grep food</a:t>
            </a:r>
            <a:endParaRPr lang="en-US" sz="4800" dirty="0">
              <a:latin typeface="Consolas" panose="020B0609020204030204" pitchFamily="49" charset="0"/>
            </a:endParaRPr>
          </a:p>
        </p:txBody>
      </p:sp>
    </p:spTree>
    <p:extLst>
      <p:ext uri="{BB962C8B-B14F-4D97-AF65-F5344CB8AC3E}">
        <p14:creationId xmlns:p14="http://schemas.microsoft.com/office/powerpoint/2010/main" val="2209451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ECC5-1520-4594-99B6-4AC002855D52}"/>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F1C85DE4-C601-460E-87AD-CAD37EA0164C}"/>
              </a:ext>
            </a:extLst>
          </p:cNvPr>
          <p:cNvSpPr>
            <a:spLocks noGrp="1"/>
          </p:cNvSpPr>
          <p:nvPr>
            <p:ph idx="1"/>
          </p:nvPr>
        </p:nvSpPr>
        <p:spPr/>
        <p:txBody>
          <a:bodyPr/>
          <a:lstStyle/>
          <a:p>
            <a:r>
              <a:rPr lang="en-US" dirty="0">
                <a:hlinkClick r:id="rId2"/>
              </a:rPr>
              <a:t>https://repl.it/@hewner/DukeUnixPipes#README.txt</a:t>
            </a:r>
            <a:endParaRPr lang="en-US" dirty="0"/>
          </a:p>
          <a:p>
            <a:r>
              <a:rPr lang="en-US" dirty="0"/>
              <a:t>Solve the prompts in README.txt – all can be solved with simple </a:t>
            </a:r>
            <a:r>
              <a:rPr lang="en-US" dirty="0" err="1"/>
              <a:t>unix</a:t>
            </a:r>
            <a:r>
              <a:rPr lang="en-US" dirty="0"/>
              <a:t> commands and pipes.  Read man pages for details on the commands!</a:t>
            </a:r>
          </a:p>
        </p:txBody>
      </p:sp>
    </p:spTree>
    <p:extLst>
      <p:ext uri="{BB962C8B-B14F-4D97-AF65-F5344CB8AC3E}">
        <p14:creationId xmlns:p14="http://schemas.microsoft.com/office/powerpoint/2010/main" val="286581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945238-0B62-49A1-B4EE-5C075518656F}"/>
              </a:ext>
            </a:extLst>
          </p:cNvPr>
          <p:cNvSpPr>
            <a:spLocks noGrp="1"/>
          </p:cNvSpPr>
          <p:nvPr>
            <p:ph idx="1"/>
          </p:nvPr>
        </p:nvSpPr>
        <p:spPr>
          <a:xfrm>
            <a:off x="5662246" y="322385"/>
            <a:ext cx="5691554" cy="5854578"/>
          </a:xfrm>
        </p:spPr>
        <p:txBody>
          <a:bodyPr>
            <a:normAutofit fontScale="92500" lnSpcReduction="10000"/>
          </a:bodyPr>
          <a:lstStyle/>
          <a:p>
            <a:r>
              <a:rPr lang="en-US" dirty="0"/>
              <a:t>Make one-word lines by transliterating the complement (-c) of the alphabet into newlines (note the quoted newline), and squeezing out (-s) multiple newlines.</a:t>
            </a:r>
          </a:p>
          <a:p>
            <a:r>
              <a:rPr lang="en-US" dirty="0"/>
              <a:t>Transliterate upper case to lower case.</a:t>
            </a:r>
          </a:p>
          <a:p>
            <a:r>
              <a:rPr lang="en-US" dirty="0"/>
              <a:t>Sort to bring identical words together.</a:t>
            </a:r>
          </a:p>
          <a:p>
            <a:r>
              <a:rPr lang="en-US" dirty="0"/>
              <a:t>Replace each run of duplicate words with a single representative and include a count (-c).</a:t>
            </a:r>
          </a:p>
          <a:p>
            <a:r>
              <a:rPr lang="en-US" dirty="0"/>
              <a:t>Sort in reverse (-r) numeric (-n) order.</a:t>
            </a:r>
          </a:p>
          <a:p>
            <a:r>
              <a:rPr lang="en-US" dirty="0"/>
              <a:t>Pass through a stream editor; quit (q) after printing the number of lines designated by the script’s first parameter (${1}).</a:t>
            </a:r>
          </a:p>
          <a:p>
            <a:pPr marL="0" indent="0">
              <a:buNone/>
            </a:pPr>
            <a:endParaRPr lang="en-US" dirty="0"/>
          </a:p>
        </p:txBody>
      </p:sp>
      <p:sp>
        <p:nvSpPr>
          <p:cNvPr id="4" name="TextBox 3">
            <a:extLst>
              <a:ext uri="{FF2B5EF4-FFF2-40B4-BE49-F238E27FC236}">
                <a16:creationId xmlns:a16="http://schemas.microsoft.com/office/drawing/2014/main" id="{A2F01904-464A-44BD-82ED-77FE7F1440BE}"/>
              </a:ext>
            </a:extLst>
          </p:cNvPr>
          <p:cNvSpPr txBox="1"/>
          <p:nvPr/>
        </p:nvSpPr>
        <p:spPr>
          <a:xfrm>
            <a:off x="1114309" y="1343249"/>
            <a:ext cx="4547937" cy="34163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tr -cs A-Za-z '\n’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tr A-Z </a:t>
            </a:r>
            <a:r>
              <a:rPr kumimoji="0" lang="en-US" altLang="en-US" sz="3600" b="0" i="0" u="none" strike="noStrike" cap="none" normalizeH="0" baseline="0" dirty="0" err="1">
                <a:ln>
                  <a:noFill/>
                </a:ln>
                <a:solidFill>
                  <a:schemeClr val="tx1"/>
                </a:solidFill>
                <a:effectLst/>
                <a:latin typeface="Arial Unicode MS"/>
              </a:rPr>
              <a:t>a-z</a:t>
            </a: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sort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a:ln>
                  <a:noFill/>
                </a:ln>
                <a:solidFill>
                  <a:schemeClr val="tx1"/>
                </a:solidFill>
                <a:effectLst/>
                <a:latin typeface="Arial Unicode MS"/>
              </a:rPr>
              <a:t>uniq</a:t>
            </a:r>
            <a:r>
              <a:rPr kumimoji="0" lang="en-US" altLang="en-US" sz="3600" b="0" i="0" u="none" strike="noStrike" cap="none" normalizeH="0" baseline="0" dirty="0">
                <a:ln>
                  <a:noFill/>
                </a:ln>
                <a:solidFill>
                  <a:schemeClr val="tx1"/>
                </a:solidFill>
                <a:effectLst/>
                <a:latin typeface="Arial Unicode MS"/>
              </a:rPr>
              <a:t> -c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sort -</a:t>
            </a:r>
            <a:r>
              <a:rPr kumimoji="0" lang="en-US" altLang="en-US" sz="3600" b="0" i="0" u="none" strike="noStrike" cap="none" normalizeH="0" baseline="0" dirty="0" err="1">
                <a:ln>
                  <a:noFill/>
                </a:ln>
                <a:solidFill>
                  <a:schemeClr val="tx1"/>
                </a:solidFill>
                <a:effectLst/>
                <a:latin typeface="Arial Unicode MS"/>
              </a:rPr>
              <a:t>rn</a:t>
            </a: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sed ${1}q </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166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511</Words>
  <Application>Microsoft Office PowerPoint</Application>
  <PresentationFormat>Widescreen</PresentationFormat>
  <Paragraphs>55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Unicode MS</vt:lpstr>
      <vt:lpstr>Calibri</vt:lpstr>
      <vt:lpstr>Calibri Light</vt:lpstr>
      <vt:lpstr>Consolas</vt:lpstr>
      <vt:lpstr>Office Theme</vt:lpstr>
      <vt:lpstr>Unix Pipes</vt:lpstr>
      <vt:lpstr>A famous story</vt:lpstr>
      <vt:lpstr>Using pipes on the command line</vt:lpstr>
      <vt:lpstr>grep</vt:lpstr>
      <vt:lpstr>You can compose pipelines as long as you want</vt:lpstr>
      <vt:lpstr>How is this accomplished?</vt:lpstr>
      <vt:lpstr>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Hewner, Mike</dc:creator>
  <cp:lastModifiedBy>hewner</cp:lastModifiedBy>
  <cp:revision>4</cp:revision>
  <dcterms:created xsi:type="dcterms:W3CDTF">2020-10-05T12:20:22Z</dcterms:created>
  <dcterms:modified xsi:type="dcterms:W3CDTF">2021-03-15T21:04:27Z</dcterms:modified>
</cp:coreProperties>
</file>