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1" r:id="rId5"/>
    <p:sldId id="274" r:id="rId6"/>
    <p:sldId id="314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4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2"/>
            <a:extLst>
              <a:ext uri="{FF2B5EF4-FFF2-40B4-BE49-F238E27FC236}">
                <a16:creationId xmlns:a16="http://schemas.microsoft.com/office/drawing/2014/main" id="{6A02A187-63A5-48C3-B28C-DE2E648FCC2E}"/>
              </a:ext>
            </a:extLst>
          </p:cNvPr>
          <p:cNvSpPr txBox="1"/>
          <p:nvPr/>
        </p:nvSpPr>
        <p:spPr>
          <a:xfrm>
            <a:off x="0" y="653385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B1076-7CAA-4A2C-93BD-B9BDC464E920}"/>
              </a:ext>
            </a:extLst>
          </p:cNvPr>
          <p:cNvSpPr txBox="1"/>
          <p:nvPr/>
        </p:nvSpPr>
        <p:spPr>
          <a:xfrm>
            <a:off x="4322408" y="3737782"/>
            <a:ext cx="65645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Tugas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MySQL Group By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E5899-1E72-4D7A-8D7D-C99B8B3F8E79}"/>
              </a:ext>
            </a:extLst>
          </p:cNvPr>
          <p:cNvSpPr txBox="1"/>
          <p:nvPr/>
        </p:nvSpPr>
        <p:spPr>
          <a:xfrm>
            <a:off x="5630667" y="5832351"/>
            <a:ext cx="516961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M.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Daffa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Azriel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Fernanda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50EA38B-23FC-4E7A-B7AA-8E3D0D22FD4D}"/>
              </a:ext>
            </a:extLst>
          </p:cNvPr>
          <p:cNvSpPr/>
          <p:nvPr/>
        </p:nvSpPr>
        <p:spPr>
          <a:xfrm>
            <a:off x="9221111" y="31450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6DC3E00E-BC60-47A6-ACFF-D2A128A9F524}"/>
              </a:ext>
            </a:extLst>
          </p:cNvPr>
          <p:cNvSpPr/>
          <p:nvPr/>
        </p:nvSpPr>
        <p:spPr>
          <a:xfrm>
            <a:off x="6087497" y="358167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AFF7729-CFFB-4020-A705-E805834C0FFB}"/>
              </a:ext>
            </a:extLst>
          </p:cNvPr>
          <p:cNvSpPr/>
          <p:nvPr/>
        </p:nvSpPr>
        <p:spPr>
          <a:xfrm>
            <a:off x="4774908" y="5034511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ACFFFBF-F513-4171-A2F1-660E586D1529}"/>
              </a:ext>
            </a:extLst>
          </p:cNvPr>
          <p:cNvSpPr/>
          <p:nvPr/>
        </p:nvSpPr>
        <p:spPr>
          <a:xfrm>
            <a:off x="10782590" y="573855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FCEA34-2B2B-47DF-A969-4A12CD1BADAD}"/>
              </a:ext>
            </a:extLst>
          </p:cNvPr>
          <p:cNvSpPr/>
          <p:nvPr/>
        </p:nvSpPr>
        <p:spPr>
          <a:xfrm>
            <a:off x="4440872" y="520174"/>
            <a:ext cx="3310257" cy="5817652"/>
          </a:xfrm>
          <a:custGeom>
            <a:avLst/>
            <a:gdLst>
              <a:gd name="connsiteX0" fmla="*/ 0 w 3310257"/>
              <a:gd name="connsiteY0" fmla="*/ 0 h 5817652"/>
              <a:gd name="connsiteX1" fmla="*/ 3310257 w 3310257"/>
              <a:gd name="connsiteY1" fmla="*/ 0 h 5817652"/>
              <a:gd name="connsiteX2" fmla="*/ 3310257 w 3310257"/>
              <a:gd name="connsiteY2" fmla="*/ 836248 h 5817652"/>
              <a:gd name="connsiteX3" fmla="*/ 3213002 w 3310257"/>
              <a:gd name="connsiteY3" fmla="*/ 846650 h 5817652"/>
              <a:gd name="connsiteX4" fmla="*/ 3213002 w 3310257"/>
              <a:gd name="connsiteY4" fmla="*/ 97255 h 5817652"/>
              <a:gd name="connsiteX5" fmla="*/ 97255 w 3310257"/>
              <a:gd name="connsiteY5" fmla="*/ 97255 h 5817652"/>
              <a:gd name="connsiteX6" fmla="*/ 97255 w 3310257"/>
              <a:gd name="connsiteY6" fmla="*/ 5720397 h 5817652"/>
              <a:gd name="connsiteX7" fmla="*/ 3213002 w 3310257"/>
              <a:gd name="connsiteY7" fmla="*/ 5720397 h 5817652"/>
              <a:gd name="connsiteX8" fmla="*/ 3213002 w 3310257"/>
              <a:gd name="connsiteY8" fmla="*/ 1814862 h 5817652"/>
              <a:gd name="connsiteX9" fmla="*/ 3310257 w 3310257"/>
              <a:gd name="connsiteY9" fmla="*/ 1769061 h 5817652"/>
              <a:gd name="connsiteX10" fmla="*/ 3310257 w 3310257"/>
              <a:gd name="connsiteY10" fmla="*/ 5817652 h 5817652"/>
              <a:gd name="connsiteX11" fmla="*/ 0 w 3310257"/>
              <a:gd name="connsiteY11" fmla="*/ 5817652 h 581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257" h="5817652">
                <a:moveTo>
                  <a:pt x="0" y="0"/>
                </a:moveTo>
                <a:lnTo>
                  <a:pt x="3310257" y="0"/>
                </a:lnTo>
                <a:lnTo>
                  <a:pt x="3310257" y="836248"/>
                </a:lnTo>
                <a:lnTo>
                  <a:pt x="3213002" y="846650"/>
                </a:lnTo>
                <a:lnTo>
                  <a:pt x="3213002" y="97255"/>
                </a:lnTo>
                <a:lnTo>
                  <a:pt x="97255" y="97255"/>
                </a:lnTo>
                <a:lnTo>
                  <a:pt x="97255" y="5720397"/>
                </a:lnTo>
                <a:lnTo>
                  <a:pt x="3213002" y="5720397"/>
                </a:lnTo>
                <a:lnTo>
                  <a:pt x="3213002" y="1814862"/>
                </a:lnTo>
                <a:lnTo>
                  <a:pt x="3310257" y="1769061"/>
                </a:lnTo>
                <a:lnTo>
                  <a:pt x="3310257" y="5817652"/>
                </a:lnTo>
                <a:lnTo>
                  <a:pt x="0" y="5817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166338" y="4264400"/>
            <a:ext cx="477715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186487" y="5027484"/>
            <a:ext cx="4777096" cy="37965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C534616-0BCD-4067-8087-DE544782CB21}"/>
              </a:ext>
            </a:extLst>
          </p:cNvPr>
          <p:cNvSpPr/>
          <p:nvPr/>
        </p:nvSpPr>
        <p:spPr>
          <a:xfrm>
            <a:off x="7891976" y="5733638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171DE97-77C5-4A0B-BEA9-833C9EFB78A8}"/>
              </a:ext>
            </a:extLst>
          </p:cNvPr>
          <p:cNvSpPr/>
          <p:nvPr/>
        </p:nvSpPr>
        <p:spPr>
          <a:xfrm>
            <a:off x="5605546" y="4592172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79A68489-6042-4357-813B-5263918D63B0}"/>
              </a:ext>
            </a:extLst>
          </p:cNvPr>
          <p:cNvSpPr/>
          <p:nvPr/>
        </p:nvSpPr>
        <p:spPr>
          <a:xfrm>
            <a:off x="419027" y="1172348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AB2AC16-42AE-4DD6-B958-37D751F8BBAF}"/>
              </a:ext>
            </a:extLst>
          </p:cNvPr>
          <p:cNvSpPr/>
          <p:nvPr/>
        </p:nvSpPr>
        <p:spPr>
          <a:xfrm>
            <a:off x="414932" y="301881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644EFE-AF32-4444-BDAE-6DB0D5402C27}"/>
              </a:ext>
            </a:extLst>
          </p:cNvPr>
          <p:cNvGrpSpPr/>
          <p:nvPr/>
        </p:nvGrpSpPr>
        <p:grpSpPr>
          <a:xfrm>
            <a:off x="4903574" y="5518743"/>
            <a:ext cx="2620319" cy="525185"/>
            <a:chOff x="1612709" y="1258934"/>
            <a:chExt cx="2620319" cy="525185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14F5DF-7995-4171-92AD-CCA126DC329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0E23EA-5CBC-4DA5-875C-C12A5FF5DE0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0AF6C3-73CD-4D8F-BBB6-3D4B9884FA04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88DE90-673F-4A21-8AF8-CF516EA07AA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834BC7-4AF0-47E2-BA33-97D656B140ED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F8CA51-3E91-4801-AB3A-298961DAB12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26A5AE-0363-4168-8B93-99221BA32068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584E0B-43FE-41C2-900C-1AD69BD92E3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E7FCE5-62A8-4A31-8A9D-9AEE22DEBFD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F302706-3D85-4F2E-A2E9-7CAA5328EBD5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5E97B52-A1ED-4B3E-A0FE-16B228A4199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DD4B20-76E9-4FAA-9776-F763D0F5BF3B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08D1F-425E-4F5F-8970-47355DE6CE5F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50203F-3F8E-4996-9294-210EB3FC58D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335F41C-880E-43EC-AF4B-CBAA6D5F897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1E8FB5-8472-4D6C-B6C3-FE7CB93BE751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D52D86-DD4F-40B5-89DF-3B2CE6A930B6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EA65FD0-A8CE-4B05-A90E-83F34F26A8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987643-7AC5-4B22-B49D-24CDB36034FE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75F81B6-D99F-46CE-972F-388202BFB0E5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A6C9CA5-9088-4DE3-BC99-D58FE9DC6180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BD7DF76-8A8C-435C-9322-C4D45F235A4A}"/>
              </a:ext>
            </a:extLst>
          </p:cNvPr>
          <p:cNvGrpSpPr/>
          <p:nvPr/>
        </p:nvGrpSpPr>
        <p:grpSpPr>
          <a:xfrm>
            <a:off x="9342582" y="3878505"/>
            <a:ext cx="2620319" cy="525185"/>
            <a:chOff x="1612709" y="1258934"/>
            <a:chExt cx="2620319" cy="52518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63F3B82-E9B9-46E8-AF4A-DA4A5364C56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01B875-16EC-45A3-B065-ECCBB2C796BD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65EC2F-3AA2-4687-9751-437843F40A99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F0C8A82-8818-4164-B11E-8C7F7A1D0F21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E81A2F-29E6-46A4-A2FD-56C1466D8F2F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A7457F-CF14-42E4-85D0-8CBB2FCF1EB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1A64BCC-E8C2-418E-ACD0-FDE3B01580F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5B1D6-9E73-44AF-9E66-EB14D893BF84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2F6712C-F68E-42BF-A473-2DC404D366DE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80FEF4-33DE-4A55-8BA7-8011B68523D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8DF918-3E8A-4503-8F7B-FC89DCA2A1EA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49141FE-8514-4130-928A-7DFDCE981E75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46F5413-8944-4B35-93E5-65A8DE6E9970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EC62632-64F0-40A1-9EC2-DA1EE253730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0525EEC-4C5B-4963-86DC-ADCE7C31C1F5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FBF2F38-F681-41C8-95D2-334FC1381CC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DECC19-4B2F-4E31-B261-4D53FDEF8A3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36AEF0-D8BA-4376-ADEA-D39921029BA4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0D61FE7-2F89-410F-A750-A523ACCA44F3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BBFEFCE-04AE-4434-8B82-3FD351F6105F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6A2239B-A2A4-4817-B24C-1A3EEF36DA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27EC12-9707-497D-97A8-B1384D02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68" y="819186"/>
            <a:ext cx="7519037" cy="33151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38736" y="1171947"/>
            <a:ext cx="347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Data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F7D63C-9C1E-483F-9F3C-623D625D2CE1}"/>
              </a:ext>
            </a:extLst>
          </p:cNvPr>
          <p:cNvGrpSpPr/>
          <p:nvPr/>
        </p:nvGrpSpPr>
        <p:grpSpPr>
          <a:xfrm rot="16200000" flipH="1">
            <a:off x="6740366" y="3427507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DFDBBB-5FD1-4358-9ACC-967678FD5B83}"/>
              </a:ext>
            </a:extLst>
          </p:cNvPr>
          <p:cNvGrpSpPr/>
          <p:nvPr/>
        </p:nvGrpSpPr>
        <p:grpSpPr>
          <a:xfrm rot="16200000" flipV="1">
            <a:off x="2360393" y="2189704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id="{65697609-5EA4-4D68-BE22-A65FB4074EBA}"/>
              </a:ext>
            </a:extLst>
          </p:cNvPr>
          <p:cNvSpPr/>
          <p:nvPr/>
        </p:nvSpPr>
        <p:spPr>
          <a:xfrm>
            <a:off x="775487" y="267256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6C3EB5A1-3CF0-4BD5-BB53-71BA76F7E118}"/>
              </a:ext>
            </a:extLst>
          </p:cNvPr>
          <p:cNvSpPr/>
          <p:nvPr/>
        </p:nvSpPr>
        <p:spPr>
          <a:xfrm>
            <a:off x="6934436" y="5574860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DED52A-6554-4E8F-991E-8854317480D7}"/>
              </a:ext>
            </a:extLst>
          </p:cNvPr>
          <p:cNvSpPr/>
          <p:nvPr/>
        </p:nvSpPr>
        <p:spPr>
          <a:xfrm>
            <a:off x="3177431" y="476272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9F0825D9-D869-4D5D-A365-028BEBB07060}"/>
              </a:ext>
            </a:extLst>
          </p:cNvPr>
          <p:cNvSpPr/>
          <p:nvPr/>
        </p:nvSpPr>
        <p:spPr>
          <a:xfrm>
            <a:off x="408042" y="2457707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C26EEF-D283-4DD8-BA13-CA872CD5E88C}"/>
              </a:ext>
            </a:extLst>
          </p:cNvPr>
          <p:cNvGrpSpPr/>
          <p:nvPr/>
        </p:nvGrpSpPr>
        <p:grpSpPr>
          <a:xfrm>
            <a:off x="9422566" y="6209960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054C6852-9435-4614-9AEA-A0630E3781E5}"/>
              </a:ext>
            </a:extLst>
          </p:cNvPr>
          <p:cNvSpPr/>
          <p:nvPr/>
        </p:nvSpPr>
        <p:spPr>
          <a:xfrm>
            <a:off x="9761632" y="1059863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FCE9D-84B3-43CB-BD34-8AAD9186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990" y="2092396"/>
            <a:ext cx="4486768" cy="2328576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1988486" y="4690282"/>
            <a:ext cx="2745574" cy="1613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PERINTAH SQL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DF6041-30D7-4270-BDA7-38E3CFAF23C2}"/>
              </a:ext>
            </a:extLst>
          </p:cNvPr>
          <p:cNvSpPr/>
          <p:nvPr/>
        </p:nvSpPr>
        <p:spPr>
          <a:xfrm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D7EA5-48C0-46A6-89EC-6E02C0ADBBCE}"/>
              </a:ext>
            </a:extLst>
          </p:cNvPr>
          <p:cNvGrpSpPr/>
          <p:nvPr/>
        </p:nvGrpSpPr>
        <p:grpSpPr>
          <a:xfrm>
            <a:off x="2611934" y="553915"/>
            <a:ext cx="2620319" cy="525185"/>
            <a:chOff x="1612709" y="1258934"/>
            <a:chExt cx="2620319" cy="52518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478C-BDBF-40E2-BB2D-14D71A2D35D6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D173A2-80D1-4F01-ABF9-36D5F4D7D2EC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FDA900A-FA3E-45CC-89FC-9CAB3A5874EC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C24D96D-9D3E-438F-8760-C39C6F6729A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A77D89-CA1F-44D5-AD5D-ADA7F9188893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D679CD-833A-472E-9970-02A36D0A22C6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810D72-960F-4278-AD71-28164075B23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472FAA-C5DD-4244-BC5C-18892EEC644D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C48866-DEF8-4FFD-BD67-8DED2E2C512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4AFC11-A64F-4B4F-B9C2-1AC02C45DF6F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2D5A81-9F9F-4802-B744-BE0281A8CE6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0A8C5F-C907-47C9-A3A9-3056A3FA806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68BA3D-5871-44E3-AA5C-57A6E9AAC95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A3E9C-4C64-4D91-A0F0-0EDBEE79596C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5A0E41-F8EA-4685-8AA9-DA36E4A7F0D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1C5F4D-4B54-484F-9311-D11052FDB86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DF78AF-3E52-4BE5-92A7-E6F13A39FC84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E5217E7-894B-47C5-A4A5-F50321E0E861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E9358F-C045-4D59-82FD-D6571C4B3305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CC6330-E3C5-4629-91EC-DF98BAD6CFC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36426AE-FAD8-4CD1-9C49-CF89FEDDFCD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8A386-A6FB-49AD-BCFC-36E0C9313D04}"/>
              </a:ext>
            </a:extLst>
          </p:cNvPr>
          <p:cNvGrpSpPr/>
          <p:nvPr/>
        </p:nvGrpSpPr>
        <p:grpSpPr>
          <a:xfrm>
            <a:off x="781728" y="1123768"/>
            <a:ext cx="2620319" cy="525185"/>
            <a:chOff x="1612709" y="1258934"/>
            <a:chExt cx="2620319" cy="52518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46751B0-9771-4B5A-9B09-15D1F5EFB577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9E6C42-F3E9-4C71-AD84-B26655FC82FE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3A0BDD-C604-4E10-AB2F-5A1CBE25F995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DAB859-AAF2-43D1-8D45-444552D2D4B0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F41C7B-2525-4D6B-A836-0B77408F5E29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B5D838-E33F-43B8-B77D-E2D9D393AF49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40D9AB-93D6-4097-B60A-5A3C7A5B1F46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7B3A4C-C20D-4A4B-B0C2-ED6776D14CC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315136A-D1EF-4F37-A699-21B3293D307A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C342E-9F67-4CCC-8AE2-F4A9FFEF8AD8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40500F-E7B8-4051-A07F-0BB6E87A5F14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522742-B000-498D-907D-F7C331464A6F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6CB34E-C2FE-4833-A58F-3CBC2FF01E5B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8D2AC64-DDF4-47AF-967A-77D081F6E255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C22C52-B04A-4767-9E00-8BA1CE50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63" y="1901089"/>
            <a:ext cx="6269656" cy="260350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50" name="Diamond 49">
            <a:extLst>
              <a:ext uri="{FF2B5EF4-FFF2-40B4-BE49-F238E27FC236}">
                <a16:creationId xmlns:a16="http://schemas.microsoft.com/office/drawing/2014/main" id="{00EE2527-204D-49D8-96DF-A0DE6E33676E}"/>
              </a:ext>
            </a:extLst>
          </p:cNvPr>
          <p:cNvSpPr/>
          <p:nvPr/>
        </p:nvSpPr>
        <p:spPr>
          <a:xfrm>
            <a:off x="5162062" y="5110976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7EAEB7DA-74D6-46B3-96B4-99DE2AD2E7D4}"/>
              </a:ext>
            </a:extLst>
          </p:cNvPr>
          <p:cNvSpPr/>
          <p:nvPr/>
        </p:nvSpPr>
        <p:spPr>
          <a:xfrm>
            <a:off x="8122198" y="1008266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11DDD47-5DE7-4AE3-89FD-8BF082EC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451" y="1965773"/>
            <a:ext cx="4227098" cy="292645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3F7880D-7F85-44E4-BBA6-24452E55BD69}"/>
              </a:ext>
            </a:extLst>
          </p:cNvPr>
          <p:cNvGrpSpPr/>
          <p:nvPr/>
        </p:nvGrpSpPr>
        <p:grpSpPr>
          <a:xfrm flipV="1">
            <a:off x="6262691" y="1412370"/>
            <a:ext cx="3643536" cy="1106806"/>
            <a:chOff x="8230329" y="5360525"/>
            <a:chExt cx="3643536" cy="11068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A6903-D2FC-4D80-B730-CE08A51F9BE2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AE538D-D716-4079-978F-615976E32515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05C26F-F318-46EF-918A-84EE2E368C3B}"/>
              </a:ext>
            </a:extLst>
          </p:cNvPr>
          <p:cNvGrpSpPr/>
          <p:nvPr/>
        </p:nvGrpSpPr>
        <p:grpSpPr>
          <a:xfrm rot="10800000" flipV="1">
            <a:off x="2619155" y="4338823"/>
            <a:ext cx="3643536" cy="1106806"/>
            <a:chOff x="8230329" y="5360525"/>
            <a:chExt cx="3643536" cy="11068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32F28B-82F5-4348-9EB1-C640AC8F3D5B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3D82B8-BFB1-4BC2-8A7F-2A2292FE83C8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582DA371-65F1-4281-B684-556E96651F85}"/>
              </a:ext>
            </a:extLst>
          </p:cNvPr>
          <p:cNvSpPr txBox="1">
            <a:spLocks/>
          </p:cNvSpPr>
          <p:nvPr/>
        </p:nvSpPr>
        <p:spPr>
          <a:xfrm>
            <a:off x="1227352" y="1199264"/>
            <a:ext cx="2745574" cy="67506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Hasil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AB10BF0-A2AF-4600-BD31-E99F41D4F6F0}"/>
              </a:ext>
            </a:extLst>
          </p:cNvPr>
          <p:cNvSpPr/>
          <p:nvPr/>
        </p:nvSpPr>
        <p:spPr>
          <a:xfrm flipH="1">
            <a:off x="317990" y="316523"/>
            <a:ext cx="11556022" cy="6224954"/>
          </a:xfrm>
          <a:custGeom>
            <a:avLst/>
            <a:gdLst>
              <a:gd name="connsiteX0" fmla="*/ 0 w 11556022"/>
              <a:gd name="connsiteY0" fmla="*/ 0 h 6224954"/>
              <a:gd name="connsiteX1" fmla="*/ 738419 w 11556022"/>
              <a:gd name="connsiteY1" fmla="*/ 0 h 6224954"/>
              <a:gd name="connsiteX2" fmla="*/ 760357 w 11556022"/>
              <a:gd name="connsiteY2" fmla="*/ 57145 h 6224954"/>
              <a:gd name="connsiteX3" fmla="*/ 57145 w 11556022"/>
              <a:gd name="connsiteY3" fmla="*/ 57145 h 6224954"/>
              <a:gd name="connsiteX4" fmla="*/ 57145 w 11556022"/>
              <a:gd name="connsiteY4" fmla="*/ 6167809 h 6224954"/>
              <a:gd name="connsiteX5" fmla="*/ 11498877 w 11556022"/>
              <a:gd name="connsiteY5" fmla="*/ 6167809 h 6224954"/>
              <a:gd name="connsiteX6" fmla="*/ 11498877 w 11556022"/>
              <a:gd name="connsiteY6" fmla="*/ 57145 h 6224954"/>
              <a:gd name="connsiteX7" fmla="*/ 2587418 w 11556022"/>
              <a:gd name="connsiteY7" fmla="*/ 57145 h 6224954"/>
              <a:gd name="connsiteX8" fmla="*/ 2625031 w 11556022"/>
              <a:gd name="connsiteY8" fmla="*/ 0 h 6224954"/>
              <a:gd name="connsiteX9" fmla="*/ 11556022 w 11556022"/>
              <a:gd name="connsiteY9" fmla="*/ 0 h 6224954"/>
              <a:gd name="connsiteX10" fmla="*/ 11556022 w 11556022"/>
              <a:gd name="connsiteY10" fmla="*/ 6224954 h 6224954"/>
              <a:gd name="connsiteX11" fmla="*/ 0 w 11556022"/>
              <a:gd name="connsiteY11" fmla="*/ 6224954 h 6224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56022" h="6224954">
                <a:moveTo>
                  <a:pt x="0" y="0"/>
                </a:moveTo>
                <a:lnTo>
                  <a:pt x="738419" y="0"/>
                </a:lnTo>
                <a:lnTo>
                  <a:pt x="760357" y="57145"/>
                </a:lnTo>
                <a:lnTo>
                  <a:pt x="57145" y="57145"/>
                </a:lnTo>
                <a:lnTo>
                  <a:pt x="57145" y="6167809"/>
                </a:lnTo>
                <a:lnTo>
                  <a:pt x="11498877" y="6167809"/>
                </a:lnTo>
                <a:lnTo>
                  <a:pt x="11498877" y="57145"/>
                </a:lnTo>
                <a:lnTo>
                  <a:pt x="2587418" y="57145"/>
                </a:lnTo>
                <a:lnTo>
                  <a:pt x="2625031" y="0"/>
                </a:lnTo>
                <a:lnTo>
                  <a:pt x="11556022" y="0"/>
                </a:lnTo>
                <a:lnTo>
                  <a:pt x="11556022" y="6224954"/>
                </a:lnTo>
                <a:lnTo>
                  <a:pt x="0" y="6224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3C9FB07-7F96-4EF1-9749-6A36DD1C0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3192"/>
          <a:stretch/>
        </p:blipFill>
        <p:spPr>
          <a:xfrm>
            <a:off x="9203284" y="316523"/>
            <a:ext cx="1967864" cy="45719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F138C-47CE-472C-993C-E7AF9DC9F689}"/>
              </a:ext>
            </a:extLst>
          </p:cNvPr>
          <p:cNvGrpSpPr/>
          <p:nvPr/>
        </p:nvGrpSpPr>
        <p:grpSpPr>
          <a:xfrm>
            <a:off x="5066831" y="5730961"/>
            <a:ext cx="2620319" cy="525185"/>
            <a:chOff x="1612709" y="1258934"/>
            <a:chExt cx="2620319" cy="52518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228F7B-D716-415C-8B31-1FF7E2CB07E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D3FE1B-F8B4-48B5-B999-C32D56E19C52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1497112-2008-419A-9457-2F251D79A153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90E787-9BCD-4DA5-8410-0A3079B80008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AA5C99-4C4D-437D-93C7-13733869F9C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833DFE-AF07-43F7-B0E1-54D449BC4117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3545BDB-140B-4F31-8EEC-4AE3C0C9A676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81F5EE-765C-4D67-BD75-6EDD463C9720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DCADFB3-A201-4D1C-B115-B8F9C948C6D1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231E991-A9C9-4748-A1AB-8462D43EAD1A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3827FFB-2D65-4B9F-9E34-56B1576F4574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6810F79-0568-4072-A99E-AD4559918607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0C5C430-81A1-4E49-9D67-A527F101ABBD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80E5A4-D92E-4B8C-B05E-606BC3AC860D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457AFFF-C0ED-4F1D-B27F-EF0F3262E8F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6AB4E79-7EB3-49FE-8C65-23D91CEAB71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158773C-9E1D-4F58-8B56-E92DD8AA74E1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9960352-BAED-4BAF-AE9E-85C0749D5B10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66DF9C-CB9E-43FD-B434-DD8D40E8CF74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AC38FC8-5EA3-49F7-8C36-B0409DECF30B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61CF52-8275-44A0-9C7D-EE5B5C39D362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Diamond 77">
            <a:extLst>
              <a:ext uri="{FF2B5EF4-FFF2-40B4-BE49-F238E27FC236}">
                <a16:creationId xmlns:a16="http://schemas.microsoft.com/office/drawing/2014/main" id="{3A5F84BF-BE56-4670-B8AB-42603E60E9D7}"/>
              </a:ext>
            </a:extLst>
          </p:cNvPr>
          <p:cNvSpPr/>
          <p:nvPr/>
        </p:nvSpPr>
        <p:spPr>
          <a:xfrm>
            <a:off x="900456" y="2082590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02A59807-6922-47CC-B7F6-7F0D972AA364}"/>
              </a:ext>
            </a:extLst>
          </p:cNvPr>
          <p:cNvSpPr/>
          <p:nvPr/>
        </p:nvSpPr>
        <p:spPr>
          <a:xfrm>
            <a:off x="5261890" y="80935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4844CE71-2C54-4EA2-927D-D807AE77C225}"/>
              </a:ext>
            </a:extLst>
          </p:cNvPr>
          <p:cNvSpPr/>
          <p:nvPr/>
        </p:nvSpPr>
        <p:spPr>
          <a:xfrm>
            <a:off x="8575582" y="3343341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0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30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PPLG MUTU 2022</cp:lastModifiedBy>
  <cp:revision>131</cp:revision>
  <dcterms:created xsi:type="dcterms:W3CDTF">2019-01-14T06:35:35Z</dcterms:created>
  <dcterms:modified xsi:type="dcterms:W3CDTF">2022-10-19T02:36:48Z</dcterms:modified>
</cp:coreProperties>
</file>