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E3A"/>
    <a:srgbClr val="EED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1C8B-0601-B4A3-5FFA-9E2512D49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BFB0A-6A97-2E2F-1804-1E1CB0C74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0F52-5234-41BB-7000-F6ABD14C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1AA7-7426-4A3A-835D-5DACF8F8AF01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618FB-E678-73A2-F888-38D6ACC0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CE05C-F04C-EB68-22CD-31129690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62E9-AA34-42E2-AA9D-0E99572B77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351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68BA-C38A-CC08-750A-074E6E0C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0F391-0086-453E-FA89-9978425D7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A87F-ED07-319A-78BB-C2456AEE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1AA7-7426-4A3A-835D-5DACF8F8AF01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9236-54E7-4FBB-DFED-0EE4C242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BA0EF-2C47-7F82-D9E6-457F275A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62E9-AA34-42E2-AA9D-0E99572B77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60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25838-98F9-C9D3-B865-C5176E450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229A3-5882-9864-6DD0-FD2B23B02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B1055-A062-6A49-6F59-6457FAF1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1AA7-7426-4A3A-835D-5DACF8F8AF01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695A-C06F-6C78-543D-B8E15F9F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3520-D0F2-8E21-0030-9C3B51C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62E9-AA34-42E2-AA9D-0E99572B77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976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10F9-50D9-86F5-8910-5E32ACC7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BA90-7D39-6615-CB91-6A71607B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0157-E047-A7A4-0C6F-FFE4A1F9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1AA7-7426-4A3A-835D-5DACF8F8AF01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A5D1-6221-1495-AF89-EF538556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FD11A-5C1B-D4B6-FCBE-5053B47B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62E9-AA34-42E2-AA9D-0E99572B77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575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90A6-B975-1F84-3F81-020FF58C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388FF-4264-0EB8-2300-6525FF54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0C1E-16FE-18B3-0D92-83E6A0F8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1AA7-7426-4A3A-835D-5DACF8F8AF01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194A0-88C2-4EC3-2BB1-6B5CF636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9B29-C8AF-7B44-1641-6F119ED0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62E9-AA34-42E2-AA9D-0E99572B77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8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0938-4A8A-634D-113B-13A01D3E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0230-D20D-A6D2-29D6-EDA6FEEE9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3FE8-0F2A-3F8A-9363-22100F0FA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E209-CA7C-F0C9-8F66-FC2F5A37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1AA7-7426-4A3A-835D-5DACF8F8AF01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95300-78F3-1F4D-1FA2-6C10FDA1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A076A-3522-6304-0B7D-D6273323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62E9-AA34-42E2-AA9D-0E99572B77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586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F9E6-DE06-52AC-FAED-AF09F92C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A324A-135D-37F6-339C-B5DC23753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ADBF5-D3DF-6931-E23D-A940045E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C85E0-1607-DF84-08C1-D8C210631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12C5A-7D02-60EA-3B2A-AF634F7D0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0D699-8414-CE1E-91A8-2DDF57C5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1AA7-7426-4A3A-835D-5DACF8F8AF01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6A376-1B0E-6BC3-57DA-AB8DC2F8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A1B5C-3D20-41F9-2702-C4893F47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62E9-AA34-42E2-AA9D-0E99572B77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638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E381-6BC4-EAB5-BECC-A5E24110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42C16-6F29-74FE-3D3E-2967DA23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1AA7-7426-4A3A-835D-5DACF8F8AF01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F620D-04FD-914A-7CC0-9AA9F398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86B46-67D4-B8D9-942C-03F802B6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62E9-AA34-42E2-AA9D-0E99572B77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787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61286-AAE3-F2FD-4098-38D946B5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1AA7-7426-4A3A-835D-5DACF8F8AF01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D0AA6-4EDF-37C0-EED4-6ED8494F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C67E7-4BCA-F449-9751-0729BCC2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62E9-AA34-42E2-AA9D-0E99572B77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804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E70-E49E-6889-EE7A-9715086A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1190-2481-A8E2-07AD-43E01427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B054-73A2-92EF-DACD-60176D5D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8D2B1-4EF0-273B-5E03-AC448727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1AA7-7426-4A3A-835D-5DACF8F8AF01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DF60B-138E-D21C-B69F-4A6494E6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AF700-F0F6-51DE-F869-02251E5C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62E9-AA34-42E2-AA9D-0E99572B77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830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621C-E3EE-E447-5CFC-D6B102CA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6A9AB-9A91-DE2A-878E-E9D710241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F285A-C9A6-D26C-A5B7-5655C5810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14744-400B-6C3E-68E7-A53322E4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1AA7-7426-4A3A-835D-5DACF8F8AF01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EEF12-0DA7-80D9-A773-3B421A85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DE156-183E-A101-FC75-FB4F1567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62E9-AA34-42E2-AA9D-0E99572B77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6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773BF-E801-E2BB-662E-8C91BD4C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E810B-07A4-C62B-3EE9-BFA78599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4130-5FBF-5571-BB52-7563E0A8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1AA7-7426-4A3A-835D-5DACF8F8AF01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90C1-C2E2-D5CE-CCC8-0C046A730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A92-DB89-0FB7-2C4C-4F8D2D66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62E9-AA34-42E2-AA9D-0E99572B77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4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B21B4160-2876-08B0-6DF1-B2131CC85671}"/>
              </a:ext>
            </a:extLst>
          </p:cNvPr>
          <p:cNvGrpSpPr/>
          <p:nvPr/>
        </p:nvGrpSpPr>
        <p:grpSpPr>
          <a:xfrm>
            <a:off x="-13648" y="-54592"/>
            <a:ext cx="12219295" cy="6926239"/>
            <a:chOff x="-13648" y="-54592"/>
            <a:chExt cx="12219295" cy="69262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C0FD2C2-63CB-5617-AF57-015931A60573}"/>
                </a:ext>
              </a:extLst>
            </p:cNvPr>
            <p:cNvGrpSpPr/>
            <p:nvPr/>
          </p:nvGrpSpPr>
          <p:grpSpPr>
            <a:xfrm>
              <a:off x="-13648" y="-54592"/>
              <a:ext cx="12219295" cy="6926239"/>
              <a:chOff x="-13648" y="-54592"/>
              <a:chExt cx="12219295" cy="692623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AF02AA-C048-9AAF-4EA9-57F2B3BC55CA}"/>
                  </a:ext>
                </a:extLst>
              </p:cNvPr>
              <p:cNvSpPr/>
              <p:nvPr/>
            </p:nvSpPr>
            <p:spPr>
              <a:xfrm>
                <a:off x="-13648" y="-13648"/>
                <a:ext cx="12205648" cy="6871648"/>
              </a:xfrm>
              <a:prstGeom prst="rect">
                <a:avLst/>
              </a:prstGeom>
              <a:solidFill>
                <a:srgbClr val="EED6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C80343-FB95-14F6-3819-7AF7D601D13E}"/>
                  </a:ext>
                </a:extLst>
              </p:cNvPr>
              <p:cNvSpPr/>
              <p:nvPr/>
            </p:nvSpPr>
            <p:spPr>
              <a:xfrm>
                <a:off x="266540" y="201304"/>
                <a:ext cx="11658919" cy="6455391"/>
              </a:xfrm>
              <a:prstGeom prst="rect">
                <a:avLst/>
              </a:prstGeom>
              <a:ln>
                <a:solidFill>
                  <a:srgbClr val="EED65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F6F43AD-810B-EDA4-0599-26AC11A543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648" y="5404922"/>
                <a:ext cx="1453078" cy="14530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F63E28-1836-4D29-2274-387A63ABD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648" y="5268079"/>
                <a:ext cx="1603568" cy="16035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341098A-D7B2-90ED-7A2E-DDD8FD08D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8922" y="-13648"/>
                <a:ext cx="1453078" cy="14530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D30D899-A4E6-7E1E-8E4F-E191C53B1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3412" y="-54592"/>
                <a:ext cx="1642235" cy="164223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54261F0-D3B3-21AB-08C2-1D25DD5C0E2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70151" y="5447370"/>
              <a:ext cx="1566084" cy="613736"/>
            </a:xfrm>
            <a:prstGeom prst="bentConnector3">
              <a:avLst>
                <a:gd name="adj1" fmla="val 99673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B6617B1F-2C1A-5D63-CF22-1D7DF55D480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563370" y="914403"/>
              <a:ext cx="1801504" cy="627792"/>
            </a:xfrm>
            <a:prstGeom prst="bentConnector3">
              <a:avLst>
                <a:gd name="adj1" fmla="val 10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4F6ECC-E4DF-E999-8BAC-E35C6E828BCC}"/>
              </a:ext>
            </a:extLst>
          </p:cNvPr>
          <p:cNvSpPr txBox="1"/>
          <p:nvPr/>
        </p:nvSpPr>
        <p:spPr>
          <a:xfrm>
            <a:off x="3045554" y="818869"/>
            <a:ext cx="6121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600" b="1" dirty="0">
                <a:solidFill>
                  <a:srgbClr val="3F3E3A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SERTIFIKAT</a:t>
            </a:r>
            <a:endParaRPr lang="en-ID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FB1FDBC-0D8A-344C-20F2-CDF249AC3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736" y="1346241"/>
            <a:ext cx="2676525" cy="66675"/>
          </a:xfrm>
          <a:prstGeom prst="rect">
            <a:avLst/>
          </a:prstGeom>
          <a:solidFill>
            <a:srgbClr val="FFE5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D99C5-0974-8951-4137-9C571BDAD5B5}"/>
              </a:ext>
            </a:extLst>
          </p:cNvPr>
          <p:cNvSpPr txBox="1"/>
          <p:nvPr/>
        </p:nvSpPr>
        <p:spPr>
          <a:xfrm>
            <a:off x="4746577" y="1627868"/>
            <a:ext cx="2685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800" dirty="0">
                <a:solidFill>
                  <a:srgbClr val="3F3E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DIBERIKAN KEPADA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561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F6D43C2-D4DD-06EC-833A-32AC280C8B70}"/>
              </a:ext>
            </a:extLst>
          </p:cNvPr>
          <p:cNvGrpSpPr/>
          <p:nvPr/>
        </p:nvGrpSpPr>
        <p:grpSpPr>
          <a:xfrm>
            <a:off x="-13648" y="-54592"/>
            <a:ext cx="12219295" cy="6926239"/>
            <a:chOff x="-13648" y="-54592"/>
            <a:chExt cx="12219295" cy="69262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395AD3A-D996-5064-7EB5-83E73DA5FCE1}"/>
                </a:ext>
              </a:extLst>
            </p:cNvPr>
            <p:cNvGrpSpPr/>
            <p:nvPr/>
          </p:nvGrpSpPr>
          <p:grpSpPr>
            <a:xfrm>
              <a:off x="-13648" y="-54592"/>
              <a:ext cx="12219295" cy="6926239"/>
              <a:chOff x="-13648" y="-54592"/>
              <a:chExt cx="12219295" cy="692623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089713-2C58-D264-4AD5-AB48B5C1B7D5}"/>
                  </a:ext>
                </a:extLst>
              </p:cNvPr>
              <p:cNvSpPr/>
              <p:nvPr/>
            </p:nvSpPr>
            <p:spPr>
              <a:xfrm>
                <a:off x="-13648" y="-13648"/>
                <a:ext cx="12205648" cy="6871648"/>
              </a:xfrm>
              <a:prstGeom prst="rect">
                <a:avLst/>
              </a:prstGeom>
              <a:solidFill>
                <a:srgbClr val="EED6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D144957-50FC-A593-1C65-7EB2907791C6}"/>
                  </a:ext>
                </a:extLst>
              </p:cNvPr>
              <p:cNvSpPr/>
              <p:nvPr/>
            </p:nvSpPr>
            <p:spPr>
              <a:xfrm>
                <a:off x="266540" y="201304"/>
                <a:ext cx="11658919" cy="6455391"/>
              </a:xfrm>
              <a:prstGeom prst="rect">
                <a:avLst/>
              </a:prstGeom>
              <a:ln>
                <a:solidFill>
                  <a:srgbClr val="EED65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C96EAB9-8D69-1D69-361A-F2AE4FD64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648" y="5404922"/>
                <a:ext cx="1453078" cy="14530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B1D72F2-7473-F825-A83B-C82859821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648" y="5268079"/>
                <a:ext cx="1603568" cy="160356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DF0C17B-5B7A-D5C7-BBCC-F35954B43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8922" y="-13648"/>
                <a:ext cx="1453078" cy="14530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55921B8-A68D-7813-F5F7-B272F0CB9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3412" y="-54592"/>
                <a:ext cx="1642235" cy="164223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878CC19A-D501-60A5-3830-1D6E7D782B9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70151" y="5447370"/>
              <a:ext cx="1566084" cy="613736"/>
            </a:xfrm>
            <a:prstGeom prst="bentConnector3">
              <a:avLst>
                <a:gd name="adj1" fmla="val 99673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8A023D29-46EE-A396-9FB5-5F4D07F27FA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563370" y="914403"/>
              <a:ext cx="1801504" cy="627792"/>
            </a:xfrm>
            <a:prstGeom prst="bentConnector3">
              <a:avLst>
                <a:gd name="adj1" fmla="val 10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30D679E-6409-E61F-2490-48715FE43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33692"/>
              </p:ext>
            </p:extLst>
          </p:nvPr>
        </p:nvGraphicFramePr>
        <p:xfrm>
          <a:off x="3505577" y="2405010"/>
          <a:ext cx="5180842" cy="103422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590421">
                  <a:extLst>
                    <a:ext uri="{9D8B030D-6E8A-4147-A177-3AD203B41FA5}">
                      <a16:colId xmlns:a16="http://schemas.microsoft.com/office/drawing/2014/main" val="890300439"/>
                    </a:ext>
                  </a:extLst>
                </a:gridCol>
                <a:gridCol w="2590421">
                  <a:extLst>
                    <a:ext uri="{9D8B030D-6E8A-4147-A177-3AD203B41FA5}">
                      <a16:colId xmlns:a16="http://schemas.microsoft.com/office/drawing/2014/main" val="3800664648"/>
                    </a:ext>
                  </a:extLst>
                </a:gridCol>
              </a:tblGrid>
              <a:tr h="5171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Kehadiran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Kemampuan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156987"/>
                  </a:ext>
                </a:extLst>
              </a:tr>
              <a:tr h="517114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27269"/>
                  </a:ext>
                </a:extLst>
              </a:tr>
            </a:tbl>
          </a:graphicData>
        </a:graphic>
      </p:graphicFrame>
      <p:sp>
        <p:nvSpPr>
          <p:cNvPr id="2" name="Text Box 2">
            <a:extLst>
              <a:ext uri="{FF2B5EF4-FFF2-40B4-BE49-F238E27FC236}">
                <a16:creationId xmlns:a16="http://schemas.microsoft.com/office/drawing/2014/main" id="{7A102FE0-B718-3719-2FE6-B14C8254C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83" y="6064396"/>
            <a:ext cx="1543050" cy="24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Nadya Ulfah, S. Pd. l</a:t>
            </a:r>
            <a:endParaRPr lang="en-ID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50F10A-2DFD-1088-6A9F-797C39B82711}"/>
              </a:ext>
            </a:extLst>
          </p:cNvPr>
          <p:cNvCxnSpPr/>
          <p:nvPr/>
        </p:nvCxnSpPr>
        <p:spPr>
          <a:xfrm flipV="1">
            <a:off x="1140493" y="6064396"/>
            <a:ext cx="1457325" cy="19050"/>
          </a:xfrm>
          <a:prstGeom prst="line">
            <a:avLst/>
          </a:prstGeom>
          <a:ln>
            <a:solidFill>
              <a:srgbClr val="EED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2">
            <a:extLst>
              <a:ext uri="{FF2B5EF4-FFF2-40B4-BE49-F238E27FC236}">
                <a16:creationId xmlns:a16="http://schemas.microsoft.com/office/drawing/2014/main" id="{4A78EB4D-FE28-A590-4CD2-E596DB1D1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509" y="6008516"/>
            <a:ext cx="2295525" cy="24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H. Dede Setiabudi, S. Hut. M. M</a:t>
            </a:r>
            <a:endParaRPr lang="en-ID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D5300-E74B-485D-466D-5996036F8416}"/>
              </a:ext>
            </a:extLst>
          </p:cNvPr>
          <p:cNvCxnSpPr>
            <a:cxnSpLocks/>
          </p:cNvCxnSpPr>
          <p:nvPr/>
        </p:nvCxnSpPr>
        <p:spPr>
          <a:xfrm flipV="1">
            <a:off x="9201594" y="5981074"/>
            <a:ext cx="2120906" cy="27724"/>
          </a:xfrm>
          <a:prstGeom prst="line">
            <a:avLst/>
          </a:prstGeom>
          <a:ln>
            <a:solidFill>
              <a:srgbClr val="EED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4">
            <a:extLst>
              <a:ext uri="{FF2B5EF4-FFF2-40B4-BE49-F238E27FC236}">
                <a16:creationId xmlns:a16="http://schemas.microsoft.com/office/drawing/2014/main" id="{64895113-D376-87DF-D367-A27B7341E0A6}"/>
              </a:ext>
            </a:extLst>
          </p:cNvPr>
          <p:cNvSpPr txBox="1"/>
          <p:nvPr/>
        </p:nvSpPr>
        <p:spPr>
          <a:xfrm>
            <a:off x="3017675" y="327547"/>
            <a:ext cx="6120765" cy="1249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en-ID" sz="3600" b="1" kern="12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3600" b="1" kern="1200" dirty="0">
                <a:solidFill>
                  <a:srgbClr val="3F3E3A"/>
                </a:solidFill>
                <a:effectLst/>
                <a:latin typeface="Cascadia Code" panose="020B06090200000200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PENILAIAN</a:t>
            </a:r>
            <a:endParaRPr lang="en-ID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AD42DB-E358-54BE-C1D5-1AC8B7DC6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796" y="1468638"/>
            <a:ext cx="2676525" cy="66675"/>
          </a:xfrm>
          <a:prstGeom prst="rect">
            <a:avLst/>
          </a:prstGeom>
          <a:solidFill>
            <a:srgbClr val="FFE5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9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rpl</dc:creator>
  <cp:lastModifiedBy>rpl</cp:lastModifiedBy>
  <cp:revision>5</cp:revision>
  <dcterms:created xsi:type="dcterms:W3CDTF">2022-10-13T01:56:53Z</dcterms:created>
  <dcterms:modified xsi:type="dcterms:W3CDTF">2022-10-20T02:21:18Z</dcterms:modified>
</cp:coreProperties>
</file>