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82" r:id="rId6"/>
    <p:sldId id="295" r:id="rId7"/>
    <p:sldId id="304" r:id="rId8"/>
    <p:sldId id="305" r:id="rId9"/>
    <p:sldId id="306" r:id="rId10"/>
    <p:sldId id="307" r:id="rId11"/>
    <p:sldId id="276" r:id="rId12"/>
    <p:sldId id="278" r:id="rId13"/>
    <p:sldId id="277" r:id="rId14"/>
    <p:sldId id="279" r:id="rId15"/>
    <p:sldId id="301" r:id="rId16"/>
    <p:sldId id="274" r:id="rId17"/>
    <p:sldId id="264" r:id="rId18"/>
    <p:sldId id="303" r:id="rId19"/>
    <p:sldId id="308" r:id="rId20"/>
    <p:sldId id="258" r:id="rId21"/>
    <p:sldId id="262" r:id="rId22"/>
    <p:sldId id="267" r:id="rId23"/>
    <p:sldId id="310" r:id="rId24"/>
    <p:sldId id="28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7E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6EF42-52BC-4927-8CC7-6F1EB35ADB10}" v="392" dt="2023-07-07T12:43:02.945"/>
    <p1510:client id="{0572C051-D99B-4393-8067-F6CEBF860DD6}" v="23" dt="2023-07-06T11:14:36.458"/>
    <p1510:client id="{114CA0EA-842C-1229-17EE-6FEC98DDD537}" v="113" dt="2023-07-10T19:42:32.651"/>
    <p1510:client id="{2B40B7C4-00FD-4056-8341-5A4F21C6DE19}" v="6" dt="2023-07-07T11:29:29.143"/>
    <p1510:client id="{2CF3B883-F760-430E-8E3E-7B1C3E49BB32}" v="10" dt="2023-07-11T15:00:41.459"/>
    <p1510:client id="{2E3B5196-DD9D-4E61-A4F4-1E804E2DEF65}" v="37" dt="2023-07-11T15:45:53.345"/>
    <p1510:client id="{44E94613-6A22-4282-BE8F-352A7E1823AD}" v="103" dt="2023-07-11T11:02:15.428"/>
    <p1510:client id="{473D91BB-A220-4BCB-9DB9-609F89F52B6A}" v="69" dt="2023-07-11T10:48:25.516"/>
    <p1510:client id="{4832DDF1-CFEA-4B6B-9555-E1AFD0FEECFB}" v="591" dt="2023-07-11T15:51:04.405"/>
    <p1510:client id="{577ADF5D-FF93-459B-BA87-26D0C2CBE250}" v="459" dt="2023-07-11T09:06:02.558"/>
    <p1510:client id="{5E97F334-66AB-4CB4-9E57-BCDF6F3D5250}" v="247" dt="2023-07-10T15:33:46.025"/>
    <p1510:client id="{61608EE4-AD8E-666B-80C2-DFB4469CCC68}" v="299" dt="2023-07-06T10:47:04.191"/>
    <p1510:client id="{621204CB-562A-46B6-996D-31773328A513}" v="1030" dt="2023-07-11T15:42:11.052"/>
    <p1510:client id="{66F524CD-740C-473E-A700-CE6F9D07FFD8}" v="1928" dt="2023-07-11T14:57:18.472"/>
    <p1510:client id="{71FE705C-D5C3-4DA7-9150-19131DD7F332}" v="4" dt="2023-07-10T19:33:18.691"/>
    <p1510:client id="{733D03A8-2430-4B04-9EAB-71E505079D16}" v="191" dt="2023-07-04T16:54:47.894"/>
    <p1510:client id="{74A12FF9-68F4-4D11-B39C-32E20B11FE96}" v="6" dt="2023-07-06T11:38:01.961"/>
    <p1510:client id="{7F598686-AEC3-448B-BC60-306B3C5BA7B9}" v="534" dt="2023-07-11T10:07:01.680"/>
    <p1510:client id="{90F93C09-7BF5-42B9-B433-BDFF40368601}" v="435" dt="2023-07-11T15:54:46.051"/>
    <p1510:client id="{92B595E1-56B0-406C-A912-40F8E5AD7E87}" v="206" dt="2023-07-07T10:55:48.045"/>
    <p1510:client id="{AB51C080-49D9-4DFD-BAE8-3C1C1A0779AE}" v="1" dt="2023-07-10T21:43:22.769"/>
    <p1510:client id="{B1AE0BEF-1B34-4901-B0D8-92A4CC5E7640}" v="10" dt="2023-07-05T12:14:25.697"/>
    <p1510:client id="{B3CC8026-C6AE-4D6F-947F-08955DA86759}" v="1075" dt="2023-07-07T13:33:03.099"/>
    <p1510:client id="{B3DE5B64-071D-4500-B7C2-7B76E4895D2D}" v="421" dt="2023-07-05T14:03:17.983"/>
    <p1510:client id="{B6321622-A187-48FB-83DD-0AEF6ADFFB6F}" v="376" dt="2023-07-11T14:31:02.437"/>
    <p1510:client id="{B7161803-7A9E-4FA4-B614-41819C9ED4AF}" v="35" dt="2023-07-07T12:27:49.915"/>
    <p1510:client id="{BE21B4EE-19E3-43ED-A2E8-2A6A469DBD68}" v="30" dt="2023-07-05T10:16:55.214"/>
    <p1510:client id="{C03B33A9-6FF5-4325-9FD8-D24F1460ADA7}" v="4" dt="2023-07-07T13:41:58.210"/>
    <p1510:client id="{C1244597-1F1F-4095-B60F-B8F223450256}" v="171" dt="2023-07-06T15:00:15.651"/>
    <p1510:client id="{C7A1B705-A1A5-4E88-8093-466937A8A87E}" v="881" dt="2023-07-10T19:23:30.566"/>
    <p1510:client id="{D5CAB8D0-6597-45B4-B638-A9710FB2DE56}" v="54" dt="2023-07-11T14:04:35.122"/>
    <p1510:client id="{D9EAAE5A-CAB8-4E72-AF9E-050737F7BCDC}" v="208" dt="2023-07-06T12:09:50.450"/>
    <p1510:client id="{E03E2B3E-7D82-4326-A681-01E4DAB1B3EA}" v="100" dt="2023-07-11T15:52:44.976"/>
    <p1510:client id="{E6F9A098-F0E3-4BAF-A4C3-0E7E294254F7}" v="213" dt="2023-07-10T19:56:33.398"/>
    <p1510:client id="{FC247551-FBE1-4510-A65C-81E423F64F5A}" v="19" dt="2023-07-10T19:35:30.621"/>
    <p1510:client id="{FF9391C1-4A18-4C20-9FA2-B7E9B69A7A6F}" v="1081" dt="2023-07-07T08:47:12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Johnson" userId="S::s1989190@ed.ac.uk::7e196834-caf8-4974-8923-9584e95927df" providerId="AD" clId="Web-{66F524CD-740C-473E-A700-CE6F9D07FFD8}"/>
    <pc:docChg chg="addSld delSld modSld sldOrd">
      <pc:chgData name="Lara Johnson" userId="S::s1989190@ed.ac.uk::7e196834-caf8-4974-8923-9584e95927df" providerId="AD" clId="Web-{66F524CD-740C-473E-A700-CE6F9D07FFD8}" dt="2023-07-11T14:57:18.472" v="1634" actId="1076"/>
      <pc:docMkLst>
        <pc:docMk/>
      </pc:docMkLst>
      <pc:sldChg chg="addSp delSp modSp">
        <pc:chgData name="Lara Johnson" userId="S::s1989190@ed.ac.uk::7e196834-caf8-4974-8923-9584e95927df" providerId="AD" clId="Web-{66F524CD-740C-473E-A700-CE6F9D07FFD8}" dt="2023-07-11T14:03:40.136" v="318" actId="1076"/>
        <pc:sldMkLst>
          <pc:docMk/>
          <pc:sldMk cId="2850101483" sldId="258"/>
        </pc:sldMkLst>
        <pc:spChg chg="mod">
          <ac:chgData name="Lara Johnson" userId="S::s1989190@ed.ac.uk::7e196834-caf8-4974-8923-9584e95927df" providerId="AD" clId="Web-{66F524CD-740C-473E-A700-CE6F9D07FFD8}" dt="2023-07-11T11:53:32.663" v="87" actId="20577"/>
          <ac:spMkLst>
            <pc:docMk/>
            <pc:sldMk cId="2850101483" sldId="258"/>
            <ac:spMk id="2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1:58:13.125" v="103" actId="1076"/>
          <ac:spMkLst>
            <pc:docMk/>
            <pc:sldMk cId="2850101483" sldId="258"/>
            <ac:spMk id="4" creationId="{1E8A7B52-D775-E1AA-ED0D-13D66DF875B4}"/>
          </ac:spMkLst>
        </pc:spChg>
        <pc:spChg chg="del mod">
          <ac:chgData name="Lara Johnson" userId="S::s1989190@ed.ac.uk::7e196834-caf8-4974-8923-9584e95927df" providerId="AD" clId="Web-{66F524CD-740C-473E-A700-CE6F9D07FFD8}" dt="2023-07-11T11:55:00.093" v="93"/>
          <ac:spMkLst>
            <pc:docMk/>
            <pc:sldMk cId="2850101483" sldId="258"/>
            <ac:spMk id="5" creationId="{0407FDE4-70CC-4A6F-B4E4-02BF3D3F2E7E}"/>
          </ac:spMkLst>
        </pc:spChg>
        <pc:spChg chg="add mod">
          <ac:chgData name="Lara Johnson" userId="S::s1989190@ed.ac.uk::7e196834-caf8-4974-8923-9584e95927df" providerId="AD" clId="Web-{66F524CD-740C-473E-A700-CE6F9D07FFD8}" dt="2023-07-11T14:03:40.136" v="318" actId="1076"/>
          <ac:spMkLst>
            <pc:docMk/>
            <pc:sldMk cId="2850101483" sldId="258"/>
            <ac:spMk id="6" creationId="{38374D76-3911-DC48-90D7-250E289D7B9D}"/>
          </ac:spMkLst>
        </pc:spChg>
        <pc:spChg chg="mod">
          <ac:chgData name="Lara Johnson" userId="S::s1989190@ed.ac.uk::7e196834-caf8-4974-8923-9584e95927df" providerId="AD" clId="Web-{66F524CD-740C-473E-A700-CE6F9D07FFD8}" dt="2023-07-11T11:58:13.141" v="104" actId="1076"/>
          <ac:spMkLst>
            <pc:docMk/>
            <pc:sldMk cId="2850101483" sldId="258"/>
            <ac:spMk id="7" creationId="{E96E12C7-C779-C7FA-9330-1C2B0627180D}"/>
          </ac:spMkLst>
        </pc:spChg>
        <pc:spChg chg="mod">
          <ac:chgData name="Lara Johnson" userId="S::s1989190@ed.ac.uk::7e196834-caf8-4974-8923-9584e95927df" providerId="AD" clId="Web-{66F524CD-740C-473E-A700-CE6F9D07FFD8}" dt="2023-07-11T11:58:13.156" v="105" actId="1076"/>
          <ac:spMkLst>
            <pc:docMk/>
            <pc:sldMk cId="2850101483" sldId="258"/>
            <ac:spMk id="8" creationId="{FC6A2697-0800-CAD0-F246-A50AD487BF0C}"/>
          </ac:spMkLst>
        </pc:spChg>
        <pc:spChg chg="mod">
          <ac:chgData name="Lara Johnson" userId="S::s1989190@ed.ac.uk::7e196834-caf8-4974-8923-9584e95927df" providerId="AD" clId="Web-{66F524CD-740C-473E-A700-CE6F9D07FFD8}" dt="2023-07-11T11:58:13.093" v="100" actId="1076"/>
          <ac:spMkLst>
            <pc:docMk/>
            <pc:sldMk cId="2850101483" sldId="258"/>
            <ac:spMk id="9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1:58:13.109" v="101" actId="1076"/>
          <ac:spMkLst>
            <pc:docMk/>
            <pc:sldMk cId="2850101483" sldId="258"/>
            <ac:spMk id="10" creationId="{00000000-0000-0000-0000-000000000000}"/>
          </ac:spMkLst>
        </pc:spChg>
        <pc:picChg chg="add del mod">
          <ac:chgData name="Lara Johnson" userId="S::s1989190@ed.ac.uk::7e196834-caf8-4974-8923-9584e95927df" providerId="AD" clId="Web-{66F524CD-740C-473E-A700-CE6F9D07FFD8}" dt="2023-07-11T12:00:56.904" v="118"/>
          <ac:picMkLst>
            <pc:docMk/>
            <pc:sldMk cId="2850101483" sldId="258"/>
            <ac:picMk id="6" creationId="{46DCFEC6-6936-1C35-2643-33E6771A2ACD}"/>
          </ac:picMkLst>
        </pc:picChg>
        <pc:picChg chg="add mod">
          <ac:chgData name="Lara Johnson" userId="S::s1989190@ed.ac.uk::7e196834-caf8-4974-8923-9584e95927df" providerId="AD" clId="Web-{66F524CD-740C-473E-A700-CE6F9D07FFD8}" dt="2023-07-11T12:01:20.969" v="125" actId="1076"/>
          <ac:picMkLst>
            <pc:docMk/>
            <pc:sldMk cId="2850101483" sldId="258"/>
            <ac:picMk id="11" creationId="{DA444947-19DA-5789-FB96-B9FB9E9AD062}"/>
          </ac:picMkLst>
        </pc:picChg>
        <pc:picChg chg="add mod">
          <ac:chgData name="Lara Johnson" userId="S::s1989190@ed.ac.uk::7e196834-caf8-4974-8923-9584e95927df" providerId="AD" clId="Web-{66F524CD-740C-473E-A700-CE6F9D07FFD8}" dt="2023-07-11T12:01:09.874" v="122" actId="14100"/>
          <ac:picMkLst>
            <pc:docMk/>
            <pc:sldMk cId="2850101483" sldId="258"/>
            <ac:picMk id="12" creationId="{FDAB5B10-AFC3-67D1-DFC5-E79E7BF89623}"/>
          </ac:picMkLst>
        </pc:picChg>
        <pc:picChg chg="add mod">
          <ac:chgData name="Lara Johnson" userId="S::s1989190@ed.ac.uk::7e196834-caf8-4974-8923-9584e95927df" providerId="AD" clId="Web-{66F524CD-740C-473E-A700-CE6F9D07FFD8}" dt="2023-07-11T12:01:06.343" v="121" actId="1076"/>
          <ac:picMkLst>
            <pc:docMk/>
            <pc:sldMk cId="2850101483" sldId="258"/>
            <ac:picMk id="13" creationId="{0129CC7C-5B58-2677-CEAE-CDB0CD32B45F}"/>
          </ac:picMkLst>
        </pc:picChg>
        <pc:cxnChg chg="mod">
          <ac:chgData name="Lara Johnson" userId="S::s1989190@ed.ac.uk::7e196834-caf8-4974-8923-9584e95927df" providerId="AD" clId="Web-{66F524CD-740C-473E-A700-CE6F9D07FFD8}" dt="2023-07-11T11:58:13.109" v="102" actId="1076"/>
          <ac:cxnSpMkLst>
            <pc:docMk/>
            <pc:sldMk cId="2850101483" sldId="258"/>
            <ac:cxnSpMk id="3" creationId="{79FA215C-C69B-4099-AA65-0D4758AD4659}"/>
          </ac:cxnSpMkLst>
        </pc:cxnChg>
      </pc:sldChg>
      <pc:sldChg chg="modSp">
        <pc:chgData name="Lara Johnson" userId="S::s1989190@ed.ac.uk::7e196834-caf8-4974-8923-9584e95927df" providerId="AD" clId="Web-{66F524CD-740C-473E-A700-CE6F9D07FFD8}" dt="2023-07-11T13:57:35.983" v="135" actId="1076"/>
        <pc:sldMkLst>
          <pc:docMk/>
          <pc:sldMk cId="2972282955" sldId="262"/>
        </pc:sldMkLst>
        <pc:spChg chg="mod">
          <ac:chgData name="Lara Johnson" userId="S::s1989190@ed.ac.uk::7e196834-caf8-4974-8923-9584e95927df" providerId="AD" clId="Web-{66F524CD-740C-473E-A700-CE6F9D07FFD8}" dt="2023-07-11T13:57:14.935" v="131" actId="1076"/>
          <ac:spMkLst>
            <pc:docMk/>
            <pc:sldMk cId="2972282955" sldId="262"/>
            <ac:spMk id="3" creationId="{549C4D37-58DA-00FF-6CFF-A976F50BCA67}"/>
          </ac:spMkLst>
        </pc:spChg>
        <pc:spChg chg="mod">
          <ac:chgData name="Lara Johnson" userId="S::s1989190@ed.ac.uk::7e196834-caf8-4974-8923-9584e95927df" providerId="AD" clId="Web-{66F524CD-740C-473E-A700-CE6F9D07FFD8}" dt="2023-07-11T13:56:59.200" v="127" actId="20577"/>
          <ac:spMkLst>
            <pc:docMk/>
            <pc:sldMk cId="2972282955" sldId="262"/>
            <ac:spMk id="4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3:57:35.983" v="135" actId="1076"/>
          <ac:spMkLst>
            <pc:docMk/>
            <pc:sldMk cId="2972282955" sldId="262"/>
            <ac:spMk id="5" creationId="{00000000-0000-0000-0000-000000000000}"/>
          </ac:spMkLst>
        </pc:spChg>
      </pc:sldChg>
      <pc:sldChg chg="del">
        <pc:chgData name="Lara Johnson" userId="S::s1989190@ed.ac.uk::7e196834-caf8-4974-8923-9584e95927df" providerId="AD" clId="Web-{66F524CD-740C-473E-A700-CE6F9D07FFD8}" dt="2023-07-11T14:45:18.087" v="1462"/>
        <pc:sldMkLst>
          <pc:docMk/>
          <pc:sldMk cId="914395243" sldId="263"/>
        </pc:sldMkLst>
      </pc:sldChg>
      <pc:sldChg chg="addSp delSp modSp ord">
        <pc:chgData name="Lara Johnson" userId="S::s1989190@ed.ac.uk::7e196834-caf8-4974-8923-9584e95927df" providerId="AD" clId="Web-{66F524CD-740C-473E-A700-CE6F9D07FFD8}" dt="2023-07-11T14:48:33.922" v="1477" actId="20577"/>
        <pc:sldMkLst>
          <pc:docMk/>
          <pc:sldMk cId="255786393" sldId="267"/>
        </pc:sldMkLst>
        <pc:spChg chg="mod">
          <ac:chgData name="Lara Johnson" userId="S::s1989190@ed.ac.uk::7e196834-caf8-4974-8923-9584e95927df" providerId="AD" clId="Web-{66F524CD-740C-473E-A700-CE6F9D07FFD8}" dt="2023-07-11T11:49:32.580" v="57" actId="20577"/>
          <ac:spMkLst>
            <pc:docMk/>
            <pc:sldMk cId="255786393" sldId="267"/>
            <ac:spMk id="2" creationId="{00000000-0000-0000-0000-000000000000}"/>
          </ac:spMkLst>
        </pc:spChg>
        <pc:spChg chg="add del">
          <ac:chgData name="Lara Johnson" userId="S::s1989190@ed.ac.uk::7e196834-caf8-4974-8923-9584e95927df" providerId="AD" clId="Web-{66F524CD-740C-473E-A700-CE6F9D07FFD8}" dt="2023-07-11T11:50:29.226" v="60"/>
          <ac:spMkLst>
            <pc:docMk/>
            <pc:sldMk cId="255786393" sldId="267"/>
            <ac:spMk id="4" creationId="{74C83AA6-2923-2D09-B929-3C6B9E30B64B}"/>
          </ac:spMkLst>
        </pc:spChg>
        <pc:spChg chg="mod">
          <ac:chgData name="Lara Johnson" userId="S::s1989190@ed.ac.uk::7e196834-caf8-4974-8923-9584e95927df" providerId="AD" clId="Web-{66F524CD-740C-473E-A700-CE6F9D07FFD8}" dt="2023-07-11T14:48:33.922" v="1477" actId="20577"/>
          <ac:spMkLst>
            <pc:docMk/>
            <pc:sldMk cId="255786393" sldId="267"/>
            <ac:spMk id="6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1:52:05.797" v="81"/>
          <ac:spMkLst>
            <pc:docMk/>
            <pc:sldMk cId="255786393" sldId="267"/>
            <ac:spMk id="7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1:51:13.105" v="68" actId="1076"/>
          <ac:spMkLst>
            <pc:docMk/>
            <pc:sldMk cId="255786393" sldId="267"/>
            <ac:spMk id="8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1:51:13.120" v="69" actId="1076"/>
          <ac:spMkLst>
            <pc:docMk/>
            <pc:sldMk cId="255786393" sldId="267"/>
            <ac:spMk id="9" creationId="{00000000-0000-0000-0000-000000000000}"/>
          </ac:spMkLst>
        </pc:spChg>
        <pc:spChg chg="add mod">
          <ac:chgData name="Lara Johnson" userId="S::s1989190@ed.ac.uk::7e196834-caf8-4974-8923-9584e95927df" providerId="AD" clId="Web-{66F524CD-740C-473E-A700-CE6F9D07FFD8}" dt="2023-07-11T11:52:26.533" v="84" actId="1076"/>
          <ac:spMkLst>
            <pc:docMk/>
            <pc:sldMk cId="255786393" sldId="267"/>
            <ac:spMk id="11" creationId="{45EF91A5-CE7A-BFC6-71CA-FC6824FF4470}"/>
          </ac:spMkLst>
        </pc:spChg>
        <pc:picChg chg="mod">
          <ac:chgData name="Lara Johnson" userId="S::s1989190@ed.ac.uk::7e196834-caf8-4974-8923-9584e95927df" providerId="AD" clId="Web-{66F524CD-740C-473E-A700-CE6F9D07FFD8}" dt="2023-07-11T11:51:13.089" v="66" actId="1076"/>
          <ac:picMkLst>
            <pc:docMk/>
            <pc:sldMk cId="255786393" sldId="267"/>
            <ac:picMk id="5" creationId="{00000000-0000-0000-0000-000000000000}"/>
          </ac:picMkLst>
        </pc:picChg>
      </pc:sldChg>
      <pc:sldChg chg="delSp modSp">
        <pc:chgData name="Lara Johnson" userId="S::s1989190@ed.ac.uk::7e196834-caf8-4974-8923-9584e95927df" providerId="AD" clId="Web-{66F524CD-740C-473E-A700-CE6F9D07FFD8}" dt="2023-07-11T14:23:40.789" v="1010" actId="14100"/>
        <pc:sldMkLst>
          <pc:docMk/>
          <pc:sldMk cId="3242903785" sldId="274"/>
        </pc:sldMkLst>
        <pc:spChg chg="del mod topLvl">
          <ac:chgData name="Lara Johnson" userId="S::s1989190@ed.ac.uk::7e196834-caf8-4974-8923-9584e95927df" providerId="AD" clId="Web-{66F524CD-740C-473E-A700-CE6F9D07FFD8}" dt="2023-07-11T14:22:50.381" v="991"/>
          <ac:spMkLst>
            <pc:docMk/>
            <pc:sldMk cId="3242903785" sldId="274"/>
            <ac:spMk id="9" creationId="{00000000-0000-0000-0000-000000000000}"/>
          </ac:spMkLst>
        </pc:spChg>
        <pc:spChg chg="mod topLvl">
          <ac:chgData name="Lara Johnson" userId="S::s1989190@ed.ac.uk::7e196834-caf8-4974-8923-9584e95927df" providerId="AD" clId="Web-{66F524CD-740C-473E-A700-CE6F9D07FFD8}" dt="2023-07-11T14:23:21.179" v="997" actId="20577"/>
          <ac:spMkLst>
            <pc:docMk/>
            <pc:sldMk cId="3242903785" sldId="274"/>
            <ac:spMk id="10" creationId="{00000000-0000-0000-0000-000000000000}"/>
          </ac:spMkLst>
        </pc:spChg>
        <pc:spChg chg="del mod topLvl">
          <ac:chgData name="Lara Johnson" userId="S::s1989190@ed.ac.uk::7e196834-caf8-4974-8923-9584e95927df" providerId="AD" clId="Web-{66F524CD-740C-473E-A700-CE6F9D07FFD8}" dt="2023-07-11T14:22:54.663" v="992"/>
          <ac:spMkLst>
            <pc:docMk/>
            <pc:sldMk cId="3242903785" sldId="274"/>
            <ac:spMk id="12" creationId="{00000000-0000-0000-0000-000000000000}"/>
          </ac:spMkLst>
        </pc:spChg>
        <pc:spChg chg="mod topLvl">
          <ac:chgData name="Lara Johnson" userId="S::s1989190@ed.ac.uk::7e196834-caf8-4974-8923-9584e95927df" providerId="AD" clId="Web-{66F524CD-740C-473E-A700-CE6F9D07FFD8}" dt="2023-07-11T14:23:28.758" v="1001" actId="20577"/>
          <ac:spMkLst>
            <pc:docMk/>
            <pc:sldMk cId="3242903785" sldId="274"/>
            <ac:spMk id="13" creationId="{00000000-0000-0000-0000-000000000000}"/>
          </ac:spMkLst>
        </pc:spChg>
        <pc:spChg chg="del">
          <ac:chgData name="Lara Johnson" userId="S::s1989190@ed.ac.uk::7e196834-caf8-4974-8923-9584e95927df" providerId="AD" clId="Web-{66F524CD-740C-473E-A700-CE6F9D07FFD8}" dt="2023-07-11T14:22:59.429" v="993"/>
          <ac:spMkLst>
            <pc:docMk/>
            <pc:sldMk cId="3242903785" sldId="274"/>
            <ac:spMk id="14" creationId="{5F9642AD-E5E5-9227-DB1D-3CB524BE963C}"/>
          </ac:spMkLst>
        </pc:spChg>
        <pc:spChg chg="mod">
          <ac:chgData name="Lara Johnson" userId="S::s1989190@ed.ac.uk::7e196834-caf8-4974-8923-9584e95927df" providerId="AD" clId="Web-{66F524CD-740C-473E-A700-CE6F9D07FFD8}" dt="2023-07-11T14:23:32.508" v="1005" actId="20577"/>
          <ac:spMkLst>
            <pc:docMk/>
            <pc:sldMk cId="3242903785" sldId="274"/>
            <ac:spMk id="16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4:23:40.789" v="1010" actId="14100"/>
          <ac:spMkLst>
            <pc:docMk/>
            <pc:sldMk cId="3242903785" sldId="274"/>
            <ac:spMk id="25" creationId="{620742EF-5E09-7C2D-A328-1588DE2946D1}"/>
          </ac:spMkLst>
        </pc:spChg>
        <pc:grpChg chg="del">
          <ac:chgData name="Lara Johnson" userId="S::s1989190@ed.ac.uk::7e196834-caf8-4974-8923-9584e95927df" providerId="AD" clId="Web-{66F524CD-740C-473E-A700-CE6F9D07FFD8}" dt="2023-07-11T14:22:50.381" v="991"/>
          <ac:grpSpMkLst>
            <pc:docMk/>
            <pc:sldMk cId="3242903785" sldId="274"/>
            <ac:grpSpMk id="8" creationId="{00000000-0000-0000-0000-000000000000}"/>
          </ac:grpSpMkLst>
        </pc:grpChg>
        <pc:grpChg chg="del">
          <ac:chgData name="Lara Johnson" userId="S::s1989190@ed.ac.uk::7e196834-caf8-4974-8923-9584e95927df" providerId="AD" clId="Web-{66F524CD-740C-473E-A700-CE6F9D07FFD8}" dt="2023-07-11T14:22:54.663" v="992"/>
          <ac:grpSpMkLst>
            <pc:docMk/>
            <pc:sldMk cId="3242903785" sldId="274"/>
            <ac:grpSpMk id="11" creationId="{00000000-0000-0000-0000-000000000000}"/>
          </ac:grpSpMkLst>
        </pc:grpChg>
      </pc:sldChg>
      <pc:sldChg chg="addSp delSp modSp del">
        <pc:chgData name="Lara Johnson" userId="S::s1989190@ed.ac.uk::7e196834-caf8-4974-8923-9584e95927df" providerId="AD" clId="Web-{66F524CD-740C-473E-A700-CE6F9D07FFD8}" dt="2023-07-11T14:05:42.953" v="382"/>
        <pc:sldMkLst>
          <pc:docMk/>
          <pc:sldMk cId="2841912256" sldId="275"/>
        </pc:sldMkLst>
        <pc:spChg chg="add mod">
          <ac:chgData name="Lara Johnson" userId="S::s1989190@ed.ac.uk::7e196834-caf8-4974-8923-9584e95927df" providerId="AD" clId="Web-{66F524CD-740C-473E-A700-CE6F9D07FFD8}" dt="2023-07-11T14:02:30.087" v="202" actId="1076"/>
          <ac:spMkLst>
            <pc:docMk/>
            <pc:sldMk cId="2841912256" sldId="275"/>
            <ac:spMk id="3" creationId="{3DE9DBC1-0647-EE7F-376B-7D5CDA4CEA5C}"/>
          </ac:spMkLst>
        </pc:spChg>
        <pc:spChg chg="add mod">
          <ac:chgData name="Lara Johnson" userId="S::s1989190@ed.ac.uk::7e196834-caf8-4974-8923-9584e95927df" providerId="AD" clId="Web-{66F524CD-740C-473E-A700-CE6F9D07FFD8}" dt="2023-07-11T14:04:01.653" v="372" actId="20577"/>
          <ac:spMkLst>
            <pc:docMk/>
            <pc:sldMk cId="2841912256" sldId="275"/>
            <ac:spMk id="6" creationId="{8FD6A5B6-F3B8-6DC1-B7C6-67BB1EED5CC2}"/>
          </ac:spMkLst>
        </pc:spChg>
        <pc:picChg chg="add del mod">
          <ac:chgData name="Lara Johnson" userId="S::s1989190@ed.ac.uk::7e196834-caf8-4974-8923-9584e95927df" providerId="AD" clId="Web-{66F524CD-740C-473E-A700-CE6F9D07FFD8}" dt="2023-07-11T14:02:36.556" v="204"/>
          <ac:picMkLst>
            <pc:docMk/>
            <pc:sldMk cId="2841912256" sldId="275"/>
            <ac:picMk id="5" creationId="{219C2F34-70B6-8008-7B94-4F752B90140A}"/>
          </ac:picMkLst>
        </pc:picChg>
      </pc:sldChg>
      <pc:sldChg chg="addSp modSp">
        <pc:chgData name="Lara Johnson" userId="S::s1989190@ed.ac.uk::7e196834-caf8-4974-8923-9584e95927df" providerId="AD" clId="Web-{66F524CD-740C-473E-A700-CE6F9D07FFD8}" dt="2023-07-11T14:04:23.169" v="376" actId="1076"/>
        <pc:sldMkLst>
          <pc:docMk/>
          <pc:sldMk cId="209507301" sldId="276"/>
        </pc:sldMkLst>
        <pc:spChg chg="add mod">
          <ac:chgData name="Lara Johnson" userId="S::s1989190@ed.ac.uk::7e196834-caf8-4974-8923-9584e95927df" providerId="AD" clId="Web-{66F524CD-740C-473E-A700-CE6F9D07FFD8}" dt="2023-07-11T14:04:23.169" v="376" actId="1076"/>
          <ac:spMkLst>
            <pc:docMk/>
            <pc:sldMk cId="209507301" sldId="276"/>
            <ac:spMk id="10" creationId="{D2BFED20-F459-B64B-6DD8-12D85C8ADCEB}"/>
          </ac:spMkLst>
        </pc:spChg>
      </pc:sldChg>
      <pc:sldChg chg="modSp">
        <pc:chgData name="Lara Johnson" userId="S::s1989190@ed.ac.uk::7e196834-caf8-4974-8923-9584e95927df" providerId="AD" clId="Web-{66F524CD-740C-473E-A700-CE6F9D07FFD8}" dt="2023-07-11T11:54:48.623" v="91" actId="20577"/>
        <pc:sldMkLst>
          <pc:docMk/>
          <pc:sldMk cId="2288674965" sldId="281"/>
        </pc:sldMkLst>
        <pc:spChg chg="mod">
          <ac:chgData name="Lara Johnson" userId="S::s1989190@ed.ac.uk::7e196834-caf8-4974-8923-9584e95927df" providerId="AD" clId="Web-{66F524CD-740C-473E-A700-CE6F9D07FFD8}" dt="2023-07-11T11:54:48.623" v="91" actId="20577"/>
          <ac:spMkLst>
            <pc:docMk/>
            <pc:sldMk cId="2288674965" sldId="281"/>
            <ac:spMk id="2" creationId="{765CCDC9-22B3-2941-AD38-B31E723ADD16}"/>
          </ac:spMkLst>
        </pc:spChg>
      </pc:sldChg>
      <pc:sldChg chg="addSp modSp">
        <pc:chgData name="Lara Johnson" userId="S::s1989190@ed.ac.uk::7e196834-caf8-4974-8923-9584e95927df" providerId="AD" clId="Web-{66F524CD-740C-473E-A700-CE6F9D07FFD8}" dt="2023-07-11T14:05:34.484" v="381" actId="1076"/>
        <pc:sldMkLst>
          <pc:docMk/>
          <pc:sldMk cId="2454110215" sldId="306"/>
        </pc:sldMkLst>
        <pc:spChg chg="add mod">
          <ac:chgData name="Lara Johnson" userId="S::s1989190@ed.ac.uk::7e196834-caf8-4974-8923-9584e95927df" providerId="AD" clId="Web-{66F524CD-740C-473E-A700-CE6F9D07FFD8}" dt="2023-07-11T14:05:34.484" v="381" actId="1076"/>
          <ac:spMkLst>
            <pc:docMk/>
            <pc:sldMk cId="2454110215" sldId="306"/>
            <ac:spMk id="11" creationId="{2BAE0A2B-AD90-CDAA-5E42-C86D2CD7A892}"/>
          </ac:spMkLst>
        </pc:spChg>
      </pc:sldChg>
      <pc:sldChg chg="addSp delSp modSp">
        <pc:chgData name="Lara Johnson" userId="S::s1989190@ed.ac.uk::7e196834-caf8-4974-8923-9584e95927df" providerId="AD" clId="Web-{66F524CD-740C-473E-A700-CE6F9D07FFD8}" dt="2023-07-11T14:24:28.010" v="1023" actId="20577"/>
        <pc:sldMkLst>
          <pc:docMk/>
          <pc:sldMk cId="30077063" sldId="308"/>
        </pc:sldMkLst>
        <pc:spChg chg="mod">
          <ac:chgData name="Lara Johnson" userId="S::s1989190@ed.ac.uk::7e196834-caf8-4974-8923-9584e95927df" providerId="AD" clId="Web-{66F524CD-740C-473E-A700-CE6F9D07FFD8}" dt="2023-07-11T14:24:04.603" v="1015" actId="20577"/>
          <ac:spMkLst>
            <pc:docMk/>
            <pc:sldMk cId="30077063" sldId="308"/>
            <ac:spMk id="10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4:24:11.087" v="1019" actId="20577"/>
          <ac:spMkLst>
            <pc:docMk/>
            <pc:sldMk cId="30077063" sldId="308"/>
            <ac:spMk id="13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4:23:58.368" v="1011" actId="1076"/>
          <ac:spMkLst>
            <pc:docMk/>
            <pc:sldMk cId="30077063" sldId="308"/>
            <ac:spMk id="14" creationId="{5F9642AD-E5E5-9227-DB1D-3CB524BE963C}"/>
          </ac:spMkLst>
        </pc:spChg>
        <pc:spChg chg="mod">
          <ac:chgData name="Lara Johnson" userId="S::s1989190@ed.ac.uk::7e196834-caf8-4974-8923-9584e95927df" providerId="AD" clId="Web-{66F524CD-740C-473E-A700-CE6F9D07FFD8}" dt="2023-07-11T14:24:28.010" v="1023" actId="20577"/>
          <ac:spMkLst>
            <pc:docMk/>
            <pc:sldMk cId="30077063" sldId="308"/>
            <ac:spMk id="16" creationId="{00000000-0000-0000-0000-000000000000}"/>
          </ac:spMkLst>
        </pc:spChg>
        <pc:spChg chg="add mod">
          <ac:chgData name="Lara Johnson" userId="S::s1989190@ed.ac.uk::7e196834-caf8-4974-8923-9584e95927df" providerId="AD" clId="Web-{66F524CD-740C-473E-A700-CE6F9D07FFD8}" dt="2023-07-11T11:45:05.089" v="48" actId="20577"/>
          <ac:spMkLst>
            <pc:docMk/>
            <pc:sldMk cId="30077063" sldId="308"/>
            <ac:spMk id="18" creationId="{3C30C1CA-DAE6-7F7E-C5D7-1524103E70D6}"/>
          </ac:spMkLst>
        </pc:spChg>
        <pc:picChg chg="add del mod">
          <ac:chgData name="Lara Johnson" userId="S::s1989190@ed.ac.uk::7e196834-caf8-4974-8923-9584e95927df" providerId="AD" clId="Web-{66F524CD-740C-473E-A700-CE6F9D07FFD8}" dt="2023-07-11T11:43:37.550" v="1"/>
          <ac:picMkLst>
            <pc:docMk/>
            <pc:sldMk cId="30077063" sldId="308"/>
            <ac:picMk id="8" creationId="{EF348B70-18C8-7A7A-7954-537965BE1CE0}"/>
          </ac:picMkLst>
        </pc:picChg>
        <pc:picChg chg="add del mod">
          <ac:chgData name="Lara Johnson" userId="S::s1989190@ed.ac.uk::7e196834-caf8-4974-8923-9584e95927df" providerId="AD" clId="Web-{66F524CD-740C-473E-A700-CE6F9D07FFD8}" dt="2023-07-11T11:43:48.332" v="3"/>
          <ac:picMkLst>
            <pc:docMk/>
            <pc:sldMk cId="30077063" sldId="308"/>
            <ac:picMk id="9" creationId="{F1347737-9408-D767-128F-DBD37DAC1435}"/>
          </ac:picMkLst>
        </pc:picChg>
      </pc:sldChg>
      <pc:sldChg chg="modSp new ord">
        <pc:chgData name="Lara Johnson" userId="S::s1989190@ed.ac.uk::7e196834-caf8-4974-8923-9584e95927df" providerId="AD" clId="Web-{66F524CD-740C-473E-A700-CE6F9D07FFD8}" dt="2023-07-11T14:45:28.634" v="1463"/>
        <pc:sldMkLst>
          <pc:docMk/>
          <pc:sldMk cId="1607122962" sldId="309"/>
        </pc:sldMkLst>
        <pc:spChg chg="mod">
          <ac:chgData name="Lara Johnson" userId="S::s1989190@ed.ac.uk::7e196834-caf8-4974-8923-9584e95927df" providerId="AD" clId="Web-{66F524CD-740C-473E-A700-CE6F9D07FFD8}" dt="2023-07-11T14:21:04.690" v="952" actId="20577"/>
          <ac:spMkLst>
            <pc:docMk/>
            <pc:sldMk cId="1607122962" sldId="309"/>
            <ac:spMk id="2" creationId="{4EFB4D80-ABF6-F5D6-1864-2C16096C9B13}"/>
          </ac:spMkLst>
        </pc:spChg>
        <pc:spChg chg="mod">
          <ac:chgData name="Lara Johnson" userId="S::s1989190@ed.ac.uk::7e196834-caf8-4974-8923-9584e95927df" providerId="AD" clId="Web-{66F524CD-740C-473E-A700-CE6F9D07FFD8}" dt="2023-07-11T14:30:51.727" v="1267" actId="20577"/>
          <ac:spMkLst>
            <pc:docMk/>
            <pc:sldMk cId="1607122962" sldId="309"/>
            <ac:spMk id="3" creationId="{01E1FD48-292E-D69C-38BC-BF8606632A08}"/>
          </ac:spMkLst>
        </pc:spChg>
      </pc:sldChg>
      <pc:sldChg chg="addSp delSp modSp new mod modClrScheme chgLayout">
        <pc:chgData name="Lara Johnson" userId="S::s1989190@ed.ac.uk::7e196834-caf8-4974-8923-9584e95927df" providerId="AD" clId="Web-{66F524CD-740C-473E-A700-CE6F9D07FFD8}" dt="2023-07-11T14:57:18.472" v="1634" actId="1076"/>
        <pc:sldMkLst>
          <pc:docMk/>
          <pc:sldMk cId="2565570980" sldId="310"/>
        </pc:sldMkLst>
        <pc:spChg chg="mod ord">
          <ac:chgData name="Lara Johnson" userId="S::s1989190@ed.ac.uk::7e196834-caf8-4974-8923-9584e95927df" providerId="AD" clId="Web-{66F524CD-740C-473E-A700-CE6F9D07FFD8}" dt="2023-07-11T14:31:44.666" v="1278" actId="20577"/>
          <ac:spMkLst>
            <pc:docMk/>
            <pc:sldMk cId="2565570980" sldId="310"/>
            <ac:spMk id="2" creationId="{E181593B-2062-5ACE-C986-3F9982E3F522}"/>
          </ac:spMkLst>
        </pc:spChg>
        <pc:spChg chg="del">
          <ac:chgData name="Lara Johnson" userId="S::s1989190@ed.ac.uk::7e196834-caf8-4974-8923-9584e95927df" providerId="AD" clId="Web-{66F524CD-740C-473E-A700-CE6F9D07FFD8}" dt="2023-07-11T14:31:31.697" v="1269"/>
          <ac:spMkLst>
            <pc:docMk/>
            <pc:sldMk cId="2565570980" sldId="310"/>
            <ac:spMk id="3" creationId="{D26F059B-6E70-FBE6-0E37-BA2404B18984}"/>
          </ac:spMkLst>
        </pc:spChg>
        <pc:spChg chg="add mod">
          <ac:chgData name="Lara Johnson" userId="S::s1989190@ed.ac.uk::7e196834-caf8-4974-8923-9584e95927df" providerId="AD" clId="Web-{66F524CD-740C-473E-A700-CE6F9D07FFD8}" dt="2023-07-11T14:33:42.999" v="1285" actId="1076"/>
          <ac:spMkLst>
            <pc:docMk/>
            <pc:sldMk cId="2565570980" sldId="310"/>
            <ac:spMk id="6" creationId="{BCB475CA-34BD-6BE3-F470-8E634EF0B747}"/>
          </ac:spMkLst>
        </pc:spChg>
        <pc:spChg chg="add mod">
          <ac:chgData name="Lara Johnson" userId="S::s1989190@ed.ac.uk::7e196834-caf8-4974-8923-9584e95927df" providerId="AD" clId="Web-{66F524CD-740C-473E-A700-CE6F9D07FFD8}" dt="2023-07-11T14:55:21.687" v="1632" actId="1076"/>
          <ac:spMkLst>
            <pc:docMk/>
            <pc:sldMk cId="2565570980" sldId="310"/>
            <ac:spMk id="8" creationId="{C2095947-7358-3CD9-F9E8-AC2CC09B3B26}"/>
          </ac:spMkLst>
        </pc:spChg>
        <pc:spChg chg="add mod">
          <ac:chgData name="Lara Johnson" userId="S::s1989190@ed.ac.uk::7e196834-caf8-4974-8923-9584e95927df" providerId="AD" clId="Web-{66F524CD-740C-473E-A700-CE6F9D07FFD8}" dt="2023-07-11T14:55:26.827" v="1633" actId="1076"/>
          <ac:spMkLst>
            <pc:docMk/>
            <pc:sldMk cId="2565570980" sldId="310"/>
            <ac:spMk id="9" creationId="{AC9E217F-78B6-9FA7-D104-455A10619C5C}"/>
          </ac:spMkLst>
        </pc:spChg>
        <pc:spChg chg="add mod">
          <ac:chgData name="Lara Johnson" userId="S::s1989190@ed.ac.uk::7e196834-caf8-4974-8923-9584e95927df" providerId="AD" clId="Web-{66F524CD-740C-473E-A700-CE6F9D07FFD8}" dt="2023-07-11T14:55:11.171" v="1630" actId="20577"/>
          <ac:spMkLst>
            <pc:docMk/>
            <pc:sldMk cId="2565570980" sldId="310"/>
            <ac:spMk id="10" creationId="{5D1F08F0-9C53-3C30-6B1A-85E0C8A86BED}"/>
          </ac:spMkLst>
        </pc:spChg>
        <pc:spChg chg="add del mod">
          <ac:chgData name="Lara Johnson" userId="S::s1989190@ed.ac.uk::7e196834-caf8-4974-8923-9584e95927df" providerId="AD" clId="Web-{66F524CD-740C-473E-A700-CE6F9D07FFD8}" dt="2023-07-11T14:44:41.304" v="1460"/>
          <ac:spMkLst>
            <pc:docMk/>
            <pc:sldMk cId="2565570980" sldId="310"/>
            <ac:spMk id="11" creationId="{6BC32902-212A-3A12-5155-C3D00213CCF8}"/>
          </ac:spMkLst>
        </pc:spChg>
        <pc:spChg chg="add del mod">
          <ac:chgData name="Lara Johnson" userId="S::s1989190@ed.ac.uk::7e196834-caf8-4974-8923-9584e95927df" providerId="AD" clId="Web-{66F524CD-740C-473E-A700-CE6F9D07FFD8}" dt="2023-07-11T14:38:59.401" v="1374"/>
          <ac:spMkLst>
            <pc:docMk/>
            <pc:sldMk cId="2565570980" sldId="310"/>
            <ac:spMk id="12" creationId="{ACCB86A3-EAEB-A440-2E8A-209607028A4E}"/>
          </ac:spMkLst>
        </pc:spChg>
        <pc:spChg chg="add mod">
          <ac:chgData name="Lara Johnson" userId="S::s1989190@ed.ac.uk::7e196834-caf8-4974-8923-9584e95927df" providerId="AD" clId="Web-{66F524CD-740C-473E-A700-CE6F9D07FFD8}" dt="2023-07-11T14:54:45.576" v="1626" actId="1076"/>
          <ac:spMkLst>
            <pc:docMk/>
            <pc:sldMk cId="2565570980" sldId="310"/>
            <ac:spMk id="13" creationId="{C52D717A-DBAC-2AED-F721-F45FAEAAB7AE}"/>
          </ac:spMkLst>
        </pc:spChg>
        <pc:spChg chg="add del mod">
          <ac:chgData name="Lara Johnson" userId="S::s1989190@ed.ac.uk::7e196834-caf8-4974-8923-9584e95927df" providerId="AD" clId="Web-{66F524CD-740C-473E-A700-CE6F9D07FFD8}" dt="2023-07-11T14:52:57.322" v="1607"/>
          <ac:spMkLst>
            <pc:docMk/>
            <pc:sldMk cId="2565570980" sldId="310"/>
            <ac:spMk id="14" creationId="{149C6A6F-0988-CC31-E482-51F7A3643BC8}"/>
          </ac:spMkLst>
        </pc:spChg>
        <pc:spChg chg="add del mod">
          <ac:chgData name="Lara Johnson" userId="S::s1989190@ed.ac.uk::7e196834-caf8-4974-8923-9584e95927df" providerId="AD" clId="Web-{66F524CD-740C-473E-A700-CE6F9D07FFD8}" dt="2023-07-11T14:52:22.383" v="1540"/>
          <ac:spMkLst>
            <pc:docMk/>
            <pc:sldMk cId="2565570980" sldId="310"/>
            <ac:spMk id="15" creationId="{B8C2710D-0B32-88BF-3E94-4863166C436F}"/>
          </ac:spMkLst>
        </pc:spChg>
        <pc:spChg chg="add del mod">
          <ac:chgData name="Lara Johnson" userId="S::s1989190@ed.ac.uk::7e196834-caf8-4974-8923-9584e95927df" providerId="AD" clId="Web-{66F524CD-740C-473E-A700-CE6F9D07FFD8}" dt="2023-07-11T14:52:54.838" v="1606"/>
          <ac:spMkLst>
            <pc:docMk/>
            <pc:sldMk cId="2565570980" sldId="310"/>
            <ac:spMk id="18" creationId="{1B9AC19B-359D-E3A3-6467-AC3A5B2C7D65}"/>
          </ac:spMkLst>
        </pc:spChg>
        <pc:spChg chg="add del mod">
          <ac:chgData name="Lara Johnson" userId="S::s1989190@ed.ac.uk::7e196834-caf8-4974-8923-9584e95927df" providerId="AD" clId="Web-{66F524CD-740C-473E-A700-CE6F9D07FFD8}" dt="2023-07-11T14:54:10.903" v="1620"/>
          <ac:spMkLst>
            <pc:docMk/>
            <pc:sldMk cId="2565570980" sldId="310"/>
            <ac:spMk id="20" creationId="{F476CA67-A35A-7FC8-F0D2-A3F9CBF2361F}"/>
          </ac:spMkLst>
        </pc:spChg>
        <pc:spChg chg="add mod">
          <ac:chgData name="Lara Johnson" userId="S::s1989190@ed.ac.uk::7e196834-caf8-4974-8923-9584e95927df" providerId="AD" clId="Web-{66F524CD-740C-473E-A700-CE6F9D07FFD8}" dt="2023-07-11T14:54:32.904" v="1624" actId="1076"/>
          <ac:spMkLst>
            <pc:docMk/>
            <pc:sldMk cId="2565570980" sldId="310"/>
            <ac:spMk id="21" creationId="{48EA2ECC-E0CB-0C9B-C208-7263647EAA1F}"/>
          </ac:spMkLst>
        </pc:spChg>
        <pc:spChg chg="add mod">
          <ac:chgData name="Lara Johnson" userId="S::s1989190@ed.ac.uk::7e196834-caf8-4974-8923-9584e95927df" providerId="AD" clId="Web-{66F524CD-740C-473E-A700-CE6F9D07FFD8}" dt="2023-07-11T14:54:23.903" v="1622" actId="1076"/>
          <ac:spMkLst>
            <pc:docMk/>
            <pc:sldMk cId="2565570980" sldId="310"/>
            <ac:spMk id="22" creationId="{01B0B966-12C8-FA4E-3D28-3C5D3AAD92A8}"/>
          </ac:spMkLst>
        </pc:spChg>
        <pc:spChg chg="add mod">
          <ac:chgData name="Lara Johnson" userId="S::s1989190@ed.ac.uk::7e196834-caf8-4974-8923-9584e95927df" providerId="AD" clId="Web-{66F524CD-740C-473E-A700-CE6F9D07FFD8}" dt="2023-07-11T14:54:40.576" v="1625" actId="1076"/>
          <ac:spMkLst>
            <pc:docMk/>
            <pc:sldMk cId="2565570980" sldId="310"/>
            <ac:spMk id="23" creationId="{17B5A75F-49A7-4FBF-529A-478A213461CB}"/>
          </ac:spMkLst>
        </pc:spChg>
        <pc:picChg chg="add mod">
          <ac:chgData name="Lara Johnson" userId="S::s1989190@ed.ac.uk::7e196834-caf8-4974-8923-9584e95927df" providerId="AD" clId="Web-{66F524CD-740C-473E-A700-CE6F9D07FFD8}" dt="2023-07-11T14:54:03.918" v="1617" actId="1076"/>
          <ac:picMkLst>
            <pc:docMk/>
            <pc:sldMk cId="2565570980" sldId="310"/>
            <ac:picMk id="5" creationId="{ED01B044-3526-18E6-3F6D-7F7F766FA6B7}"/>
          </ac:picMkLst>
        </pc:picChg>
        <pc:picChg chg="add mod">
          <ac:chgData name="Lara Johnson" userId="S::s1989190@ed.ac.uk::7e196834-caf8-4974-8923-9584e95927df" providerId="AD" clId="Web-{66F524CD-740C-473E-A700-CE6F9D07FFD8}" dt="2023-07-11T14:54:08.200" v="1619" actId="1076"/>
          <ac:picMkLst>
            <pc:docMk/>
            <pc:sldMk cId="2565570980" sldId="310"/>
            <ac:picMk id="7" creationId="{68E18A88-6A65-4F15-2DDE-62093151B95D}"/>
          </ac:picMkLst>
        </pc:picChg>
        <pc:picChg chg="add mod">
          <ac:chgData name="Lara Johnson" userId="S::s1989190@ed.ac.uk::7e196834-caf8-4974-8923-9584e95927df" providerId="AD" clId="Web-{66F524CD-740C-473E-A700-CE6F9D07FFD8}" dt="2023-07-11T14:57:18.472" v="1634" actId="1076"/>
          <ac:picMkLst>
            <pc:docMk/>
            <pc:sldMk cId="2565570980" sldId="310"/>
            <ac:picMk id="17" creationId="{00C31434-9CE2-1C99-D170-0607CDE9FF0D}"/>
          </ac:picMkLst>
        </pc:picChg>
      </pc:sldChg>
    </pc:docChg>
  </pc:docChgLst>
  <pc:docChgLst>
    <pc:chgData name="Jonny Flint" userId="S::s2268514@ed.ac.uk::e8e328f1-ae5a-48dc-b617-8526149a3d90" providerId="AD" clId="Web-{44E94613-6A22-4282-BE8F-352A7E1823AD}"/>
    <pc:docChg chg="modSld">
      <pc:chgData name="Jonny Flint" userId="S::s2268514@ed.ac.uk::e8e328f1-ae5a-48dc-b617-8526149a3d90" providerId="AD" clId="Web-{44E94613-6A22-4282-BE8F-352A7E1823AD}" dt="2023-07-11T11:02:15.428" v="62" actId="20577"/>
      <pc:docMkLst>
        <pc:docMk/>
      </pc:docMkLst>
      <pc:sldChg chg="modSp">
        <pc:chgData name="Jonny Flint" userId="S::s2268514@ed.ac.uk::e8e328f1-ae5a-48dc-b617-8526149a3d90" providerId="AD" clId="Web-{44E94613-6A22-4282-BE8F-352A7E1823AD}" dt="2023-07-11T11:02:15.428" v="62" actId="20577"/>
        <pc:sldMkLst>
          <pc:docMk/>
          <pc:sldMk cId="2996904409" sldId="307"/>
        </pc:sldMkLst>
        <pc:spChg chg="mod">
          <ac:chgData name="Jonny Flint" userId="S::s2268514@ed.ac.uk::e8e328f1-ae5a-48dc-b617-8526149a3d90" providerId="AD" clId="Web-{44E94613-6A22-4282-BE8F-352A7E1823AD}" dt="2023-07-11T10:55:12.074" v="35" actId="20577"/>
          <ac:spMkLst>
            <pc:docMk/>
            <pc:sldMk cId="2996904409" sldId="307"/>
            <ac:spMk id="8" creationId="{E5764393-BA34-2018-06C0-9F7FE513C1AA}"/>
          </ac:spMkLst>
        </pc:spChg>
        <pc:spChg chg="mod">
          <ac:chgData name="Jonny Flint" userId="S::s2268514@ed.ac.uk::e8e328f1-ae5a-48dc-b617-8526149a3d90" providerId="AD" clId="Web-{44E94613-6A22-4282-BE8F-352A7E1823AD}" dt="2023-07-11T11:02:15.428" v="62" actId="20577"/>
          <ac:spMkLst>
            <pc:docMk/>
            <pc:sldMk cId="2996904409" sldId="307"/>
            <ac:spMk id="9" creationId="{87B5AFF7-BD47-76D8-DE4F-8B12603BD4E4}"/>
          </ac:spMkLst>
        </pc:spChg>
      </pc:sldChg>
    </pc:docChg>
  </pc:docChgLst>
  <pc:docChgLst>
    <pc:chgData name="Jonny Flint" userId="S::s2268514@ed.ac.uk::e8e328f1-ae5a-48dc-b617-8526149a3d90" providerId="AD" clId="Web-{473D91BB-A220-4BCB-9DB9-609F89F52B6A}"/>
    <pc:docChg chg="modSld">
      <pc:chgData name="Jonny Flint" userId="S::s2268514@ed.ac.uk::e8e328f1-ae5a-48dc-b617-8526149a3d90" providerId="AD" clId="Web-{473D91BB-A220-4BCB-9DB9-609F89F52B6A}" dt="2023-07-11T10:48:25.516" v="58" actId="1076"/>
      <pc:docMkLst>
        <pc:docMk/>
      </pc:docMkLst>
      <pc:sldChg chg="addSp delSp modSp">
        <pc:chgData name="Jonny Flint" userId="S::s2268514@ed.ac.uk::e8e328f1-ae5a-48dc-b617-8526149a3d90" providerId="AD" clId="Web-{473D91BB-A220-4BCB-9DB9-609F89F52B6A}" dt="2023-07-11T10:44:04.523" v="28" actId="1076"/>
        <pc:sldMkLst>
          <pc:docMk/>
          <pc:sldMk cId="2453505586" sldId="295"/>
        </pc:sldMkLst>
        <pc:spChg chg="del mod">
          <ac:chgData name="Jonny Flint" userId="S::s2268514@ed.ac.uk::e8e328f1-ae5a-48dc-b617-8526149a3d90" providerId="AD" clId="Web-{473D91BB-A220-4BCB-9DB9-609F89F52B6A}" dt="2023-07-11T10:41:54.987" v="11"/>
          <ac:spMkLst>
            <pc:docMk/>
            <pc:sldMk cId="2453505586" sldId="295"/>
            <ac:spMk id="5" creationId="{66C38A58-33A6-EA5B-2AC0-D5536939C479}"/>
          </ac:spMkLst>
        </pc:spChg>
        <pc:spChg chg="mod topLvl">
          <ac:chgData name="Jonny Flint" userId="S::s2268514@ed.ac.uk::e8e328f1-ae5a-48dc-b617-8526149a3d90" providerId="AD" clId="Web-{473D91BB-A220-4BCB-9DB9-609F89F52B6A}" dt="2023-07-11T10:43:45.756" v="25"/>
          <ac:spMkLst>
            <pc:docMk/>
            <pc:sldMk cId="2453505586" sldId="295"/>
            <ac:spMk id="567" creationId="{21FC6C9E-CC0C-E7FF-D170-C3196B657508}"/>
          </ac:spMkLst>
        </pc:spChg>
        <pc:grpChg chg="add del mod">
          <ac:chgData name="Jonny Flint" userId="S::s2268514@ed.ac.uk::e8e328f1-ae5a-48dc-b617-8526149a3d90" providerId="AD" clId="Web-{473D91BB-A220-4BCB-9DB9-609F89F52B6A}" dt="2023-07-11T10:43:45.756" v="25"/>
          <ac:grpSpMkLst>
            <pc:docMk/>
            <pc:sldMk cId="2453505586" sldId="295"/>
            <ac:grpSpMk id="38" creationId="{26C6674E-5424-0CF8-B6E5-F7FE41399A88}"/>
          </ac:grpSpMkLst>
        </pc:grpChg>
        <pc:grpChg chg="add mod">
          <ac:chgData name="Jonny Flint" userId="S::s2268514@ed.ac.uk::e8e328f1-ae5a-48dc-b617-8526149a3d90" providerId="AD" clId="Web-{473D91BB-A220-4BCB-9DB9-609F89F52B6A}" dt="2023-07-11T10:44:04.523" v="28" actId="1076"/>
          <ac:grpSpMkLst>
            <pc:docMk/>
            <pc:sldMk cId="2453505586" sldId="295"/>
            <ac:grpSpMk id="593" creationId="{7B462068-9C91-8A1C-5E4B-4E95175C5A1E}"/>
          </ac:grpSpMkLst>
        </pc:grpChg>
        <pc:graphicFrameChg chg="mod topLvl">
          <ac:chgData name="Jonny Flint" userId="S::s2268514@ed.ac.uk::e8e328f1-ae5a-48dc-b617-8526149a3d90" providerId="AD" clId="Web-{473D91BB-A220-4BCB-9DB9-609F89F52B6A}" dt="2023-07-11T10:43:45.756" v="25"/>
          <ac:graphicFrameMkLst>
            <pc:docMk/>
            <pc:sldMk cId="2453505586" sldId="295"/>
            <ac:graphicFrameMk id="3" creationId="{FE3CDE3B-6258-13ED-3CCF-4269D3EEE1E4}"/>
          </ac:graphicFrameMkLst>
        </pc:graphicFrameChg>
      </pc:sldChg>
      <pc:sldChg chg="addSp delSp modSp">
        <pc:chgData name="Jonny Flint" userId="S::s2268514@ed.ac.uk::e8e328f1-ae5a-48dc-b617-8526149a3d90" providerId="AD" clId="Web-{473D91BB-A220-4BCB-9DB9-609F89F52B6A}" dt="2023-07-11T10:48:25.516" v="58" actId="1076"/>
        <pc:sldMkLst>
          <pc:docMk/>
          <pc:sldMk cId="2454110215" sldId="306"/>
        </pc:sldMkLst>
        <pc:spChg chg="add mod">
          <ac:chgData name="Jonny Flint" userId="S::s2268514@ed.ac.uk::e8e328f1-ae5a-48dc-b617-8526149a3d90" providerId="AD" clId="Web-{473D91BB-A220-4BCB-9DB9-609F89F52B6A}" dt="2023-07-11T10:48:25.516" v="58" actId="1076"/>
          <ac:spMkLst>
            <pc:docMk/>
            <pc:sldMk cId="2454110215" sldId="306"/>
            <ac:spMk id="2" creationId="{0484894A-F219-FAF8-85F3-A59C1012F16A}"/>
          </ac:spMkLst>
        </pc:spChg>
        <pc:spChg chg="topLvl">
          <ac:chgData name="Jonny Flint" userId="S::s2268514@ed.ac.uk::e8e328f1-ae5a-48dc-b617-8526149a3d90" providerId="AD" clId="Web-{473D91BB-A220-4BCB-9DB9-609F89F52B6A}" dt="2023-07-11T10:47:33.233" v="43"/>
          <ac:spMkLst>
            <pc:docMk/>
            <pc:sldMk cId="2454110215" sldId="306"/>
            <ac:spMk id="4" creationId="{00000000-0000-0000-0000-000000000000}"/>
          </ac:spMkLst>
        </pc:spChg>
        <pc:spChg chg="topLvl">
          <ac:chgData name="Jonny Flint" userId="S::s2268514@ed.ac.uk::e8e328f1-ae5a-48dc-b617-8526149a3d90" providerId="AD" clId="Web-{473D91BB-A220-4BCB-9DB9-609F89F52B6A}" dt="2023-07-11T10:47:33.233" v="43"/>
          <ac:spMkLst>
            <pc:docMk/>
            <pc:sldMk cId="2454110215" sldId="306"/>
            <ac:spMk id="5" creationId="{00000000-0000-0000-0000-000000000000}"/>
          </ac:spMkLst>
        </pc:spChg>
        <pc:spChg chg="topLvl">
          <ac:chgData name="Jonny Flint" userId="S::s2268514@ed.ac.uk::e8e328f1-ae5a-48dc-b617-8526149a3d90" providerId="AD" clId="Web-{473D91BB-A220-4BCB-9DB9-609F89F52B6A}" dt="2023-07-11T10:47:26.826" v="42"/>
          <ac:spMkLst>
            <pc:docMk/>
            <pc:sldMk cId="2454110215" sldId="306"/>
            <ac:spMk id="6" creationId="{00000000-0000-0000-0000-000000000000}"/>
          </ac:spMkLst>
        </pc:spChg>
        <pc:spChg chg="mod topLvl">
          <ac:chgData name="Jonny Flint" userId="S::s2268514@ed.ac.uk::e8e328f1-ae5a-48dc-b617-8526149a3d90" providerId="AD" clId="Web-{473D91BB-A220-4BCB-9DB9-609F89F52B6A}" dt="2023-07-11T10:48:08.390" v="56" actId="1076"/>
          <ac:spMkLst>
            <pc:docMk/>
            <pc:sldMk cId="2454110215" sldId="306"/>
            <ac:spMk id="7" creationId="{00000000-0000-0000-0000-000000000000}"/>
          </ac:spMkLst>
        </pc:spChg>
        <pc:spChg chg="topLvl">
          <ac:chgData name="Jonny Flint" userId="S::s2268514@ed.ac.uk::e8e328f1-ae5a-48dc-b617-8526149a3d90" providerId="AD" clId="Web-{473D91BB-A220-4BCB-9DB9-609F89F52B6A}" dt="2023-07-11T10:47:33.233" v="43"/>
          <ac:spMkLst>
            <pc:docMk/>
            <pc:sldMk cId="2454110215" sldId="306"/>
            <ac:spMk id="8" creationId="{00000000-0000-0000-0000-000000000000}"/>
          </ac:spMkLst>
        </pc:spChg>
        <pc:spChg chg="topLvl">
          <ac:chgData name="Jonny Flint" userId="S::s2268514@ed.ac.uk::e8e328f1-ae5a-48dc-b617-8526149a3d90" providerId="AD" clId="Web-{473D91BB-A220-4BCB-9DB9-609F89F52B6A}" dt="2023-07-11T10:47:33.233" v="43"/>
          <ac:spMkLst>
            <pc:docMk/>
            <pc:sldMk cId="2454110215" sldId="306"/>
            <ac:spMk id="13" creationId="{00000000-0000-0000-0000-000000000000}"/>
          </ac:spMkLst>
        </pc:spChg>
        <pc:spChg chg="topLvl">
          <ac:chgData name="Jonny Flint" userId="S::s2268514@ed.ac.uk::e8e328f1-ae5a-48dc-b617-8526149a3d90" providerId="AD" clId="Web-{473D91BB-A220-4BCB-9DB9-609F89F52B6A}" dt="2023-07-11T10:47:26.826" v="42"/>
          <ac:spMkLst>
            <pc:docMk/>
            <pc:sldMk cId="2454110215" sldId="306"/>
            <ac:spMk id="25" creationId="{00000000-0000-0000-0000-000000000000}"/>
          </ac:spMkLst>
        </pc:spChg>
        <pc:spChg chg="topLvl">
          <ac:chgData name="Jonny Flint" userId="S::s2268514@ed.ac.uk::e8e328f1-ae5a-48dc-b617-8526149a3d90" providerId="AD" clId="Web-{473D91BB-A220-4BCB-9DB9-609F89F52B6A}" dt="2023-07-11T10:47:33.233" v="43"/>
          <ac:spMkLst>
            <pc:docMk/>
            <pc:sldMk cId="2454110215" sldId="306"/>
            <ac:spMk id="26" creationId="{00000000-0000-0000-0000-000000000000}"/>
          </ac:spMkLst>
        </pc:spChg>
        <pc:spChg chg="topLvl">
          <ac:chgData name="Jonny Flint" userId="S::s2268514@ed.ac.uk::e8e328f1-ae5a-48dc-b617-8526149a3d90" providerId="AD" clId="Web-{473D91BB-A220-4BCB-9DB9-609F89F52B6A}" dt="2023-07-11T10:47:26.826" v="42"/>
          <ac:spMkLst>
            <pc:docMk/>
            <pc:sldMk cId="2454110215" sldId="306"/>
            <ac:spMk id="27" creationId="{00000000-0000-0000-0000-000000000000}"/>
          </ac:spMkLst>
        </pc:spChg>
        <pc:spChg chg="topLvl">
          <ac:chgData name="Jonny Flint" userId="S::s2268514@ed.ac.uk::e8e328f1-ae5a-48dc-b617-8526149a3d90" providerId="AD" clId="Web-{473D91BB-A220-4BCB-9DB9-609F89F52B6A}" dt="2023-07-11T10:47:26.826" v="42"/>
          <ac:spMkLst>
            <pc:docMk/>
            <pc:sldMk cId="2454110215" sldId="306"/>
            <ac:spMk id="28" creationId="{00000000-0000-0000-0000-000000000000}"/>
          </ac:spMkLst>
        </pc:spChg>
        <pc:grpChg chg="add del topLvl">
          <ac:chgData name="Jonny Flint" userId="S::s2268514@ed.ac.uk::e8e328f1-ae5a-48dc-b617-8526149a3d90" providerId="AD" clId="Web-{473D91BB-A220-4BCB-9DB9-609F89F52B6A}" dt="2023-07-11T10:47:33.233" v="43"/>
          <ac:grpSpMkLst>
            <pc:docMk/>
            <pc:sldMk cId="2454110215" sldId="306"/>
            <ac:grpSpMk id="10" creationId="{DDDFA711-E9A8-DEE6-1640-3B8247063C8B}"/>
          </ac:grpSpMkLst>
        </pc:grpChg>
        <pc:grpChg chg="add del mod">
          <ac:chgData name="Jonny Flint" userId="S::s2268514@ed.ac.uk::e8e328f1-ae5a-48dc-b617-8526149a3d90" providerId="AD" clId="Web-{473D91BB-A220-4BCB-9DB9-609F89F52B6A}" dt="2023-07-11T10:47:12.045" v="38"/>
          <ac:grpSpMkLst>
            <pc:docMk/>
            <pc:sldMk cId="2454110215" sldId="306"/>
            <ac:grpSpMk id="11" creationId="{6641FAB1-CE5D-3E6A-F5CF-A976E9363651}"/>
          </ac:grpSpMkLst>
        </pc:grpChg>
        <pc:grpChg chg="add del mod">
          <ac:chgData name="Jonny Flint" userId="S::s2268514@ed.ac.uk::e8e328f1-ae5a-48dc-b617-8526149a3d90" providerId="AD" clId="Web-{473D91BB-A220-4BCB-9DB9-609F89F52B6A}" dt="2023-07-11T10:47:26.826" v="42"/>
          <ac:grpSpMkLst>
            <pc:docMk/>
            <pc:sldMk cId="2454110215" sldId="306"/>
            <ac:grpSpMk id="12" creationId="{E6DC3EBE-9B29-E4E2-14FE-DE625F2538A6}"/>
          </ac:grpSpMkLst>
        </pc:grpChg>
        <pc:picChg chg="topLvl">
          <ac:chgData name="Jonny Flint" userId="S::s2268514@ed.ac.uk::e8e328f1-ae5a-48dc-b617-8526149a3d90" providerId="AD" clId="Web-{473D91BB-A220-4BCB-9DB9-609F89F52B6A}" dt="2023-07-11T10:47:33.233" v="43"/>
          <ac:picMkLst>
            <pc:docMk/>
            <pc:sldMk cId="2454110215" sldId="306"/>
            <ac:picMk id="3" creationId="{FA768D83-FD14-F499-A2BF-308A329DEECF}"/>
          </ac:picMkLst>
        </pc:picChg>
        <pc:picChg chg="topLvl">
          <ac:chgData name="Jonny Flint" userId="S::s2268514@ed.ac.uk::e8e328f1-ae5a-48dc-b617-8526149a3d90" providerId="AD" clId="Web-{473D91BB-A220-4BCB-9DB9-609F89F52B6A}" dt="2023-07-11T10:47:33.233" v="43"/>
          <ac:picMkLst>
            <pc:docMk/>
            <pc:sldMk cId="2454110215" sldId="306"/>
            <ac:picMk id="29" creationId="{00000000-0000-0000-0000-000000000000}"/>
          </ac:picMkLst>
        </pc:picChg>
        <pc:picChg chg="topLvl">
          <ac:chgData name="Jonny Flint" userId="S::s2268514@ed.ac.uk::e8e328f1-ae5a-48dc-b617-8526149a3d90" providerId="AD" clId="Web-{473D91BB-A220-4BCB-9DB9-609F89F52B6A}" dt="2023-07-11T10:47:33.233" v="43"/>
          <ac:picMkLst>
            <pc:docMk/>
            <pc:sldMk cId="2454110215" sldId="306"/>
            <ac:picMk id="2050" creationId="{00000000-0000-0000-0000-000000000000}"/>
          </ac:picMkLst>
        </pc:picChg>
        <pc:picChg chg="mod topLvl">
          <ac:chgData name="Jonny Flint" userId="S::s2268514@ed.ac.uk::e8e328f1-ae5a-48dc-b617-8526149a3d90" providerId="AD" clId="Web-{473D91BB-A220-4BCB-9DB9-609F89F52B6A}" dt="2023-07-11T10:47:53.483" v="51" actId="1076"/>
          <ac:picMkLst>
            <pc:docMk/>
            <pc:sldMk cId="2454110215" sldId="306"/>
            <ac:picMk id="2052" creationId="{00000000-0000-0000-0000-000000000000}"/>
          </ac:picMkLst>
        </pc:picChg>
        <pc:picChg chg="topLvl">
          <ac:chgData name="Jonny Flint" userId="S::s2268514@ed.ac.uk::e8e328f1-ae5a-48dc-b617-8526149a3d90" providerId="AD" clId="Web-{473D91BB-A220-4BCB-9DB9-609F89F52B6A}" dt="2023-07-11T10:47:33.233" v="43"/>
          <ac:picMkLst>
            <pc:docMk/>
            <pc:sldMk cId="2454110215" sldId="306"/>
            <ac:picMk id="2054" creationId="{00000000-0000-0000-0000-000000000000}"/>
          </ac:picMkLst>
        </pc:picChg>
        <pc:picChg chg="topLvl">
          <ac:chgData name="Jonny Flint" userId="S::s2268514@ed.ac.uk::e8e328f1-ae5a-48dc-b617-8526149a3d90" providerId="AD" clId="Web-{473D91BB-A220-4BCB-9DB9-609F89F52B6A}" dt="2023-07-11T10:47:33.233" v="43"/>
          <ac:picMkLst>
            <pc:docMk/>
            <pc:sldMk cId="2454110215" sldId="306"/>
            <ac:picMk id="2058" creationId="{00000000-0000-0000-0000-000000000000}"/>
          </ac:picMkLst>
        </pc:picChg>
        <pc:picChg chg="topLvl">
          <ac:chgData name="Jonny Flint" userId="S::s2268514@ed.ac.uk::e8e328f1-ae5a-48dc-b617-8526149a3d90" providerId="AD" clId="Web-{473D91BB-A220-4BCB-9DB9-609F89F52B6A}" dt="2023-07-11T10:47:33.233" v="43"/>
          <ac:picMkLst>
            <pc:docMk/>
            <pc:sldMk cId="2454110215" sldId="306"/>
            <ac:picMk id="2060" creationId="{00000000-0000-0000-0000-000000000000}"/>
          </ac:picMkLst>
        </pc:picChg>
        <pc:picChg chg="topLvl">
          <ac:chgData name="Jonny Flint" userId="S::s2268514@ed.ac.uk::e8e328f1-ae5a-48dc-b617-8526149a3d90" providerId="AD" clId="Web-{473D91BB-A220-4BCB-9DB9-609F89F52B6A}" dt="2023-07-11T10:47:33.233" v="43"/>
          <ac:picMkLst>
            <pc:docMk/>
            <pc:sldMk cId="2454110215" sldId="306"/>
            <ac:picMk id="2066" creationId="{00000000-0000-0000-0000-000000000000}"/>
          </ac:picMkLst>
        </pc:picChg>
        <pc:cxnChg chg="add del topLvl">
          <ac:chgData name="Jonny Flint" userId="S::s2268514@ed.ac.uk::e8e328f1-ae5a-48dc-b617-8526149a3d90" providerId="AD" clId="Web-{473D91BB-A220-4BCB-9DB9-609F89F52B6A}" dt="2023-07-11T10:47:57.687" v="52"/>
          <ac:cxnSpMkLst>
            <pc:docMk/>
            <pc:sldMk cId="2454110215" sldId="306"/>
            <ac:cxnSpMk id="16" creationId="{00000000-0000-0000-0000-000000000000}"/>
          </ac:cxnSpMkLst>
        </pc:cxnChg>
        <pc:cxnChg chg="topLvl">
          <ac:chgData name="Jonny Flint" userId="S::s2268514@ed.ac.uk::e8e328f1-ae5a-48dc-b617-8526149a3d90" providerId="AD" clId="Web-{473D91BB-A220-4BCB-9DB9-609F89F52B6A}" dt="2023-07-11T10:47:33.233" v="43"/>
          <ac:cxnSpMkLst>
            <pc:docMk/>
            <pc:sldMk cId="2454110215" sldId="306"/>
            <ac:cxnSpMk id="17" creationId="{00000000-0000-0000-0000-000000000000}"/>
          </ac:cxnSpMkLst>
        </pc:cxnChg>
        <pc:cxnChg chg="topLvl">
          <ac:chgData name="Jonny Flint" userId="S::s2268514@ed.ac.uk::e8e328f1-ae5a-48dc-b617-8526149a3d90" providerId="AD" clId="Web-{473D91BB-A220-4BCB-9DB9-609F89F52B6A}" dt="2023-07-11T10:47:33.233" v="43"/>
          <ac:cxnSpMkLst>
            <pc:docMk/>
            <pc:sldMk cId="2454110215" sldId="306"/>
            <ac:cxnSpMk id="18" creationId="{00000000-0000-0000-0000-000000000000}"/>
          </ac:cxnSpMkLst>
        </pc:cxnChg>
        <pc:cxnChg chg="topLvl">
          <ac:chgData name="Jonny Flint" userId="S::s2268514@ed.ac.uk::e8e328f1-ae5a-48dc-b617-8526149a3d90" providerId="AD" clId="Web-{473D91BB-A220-4BCB-9DB9-609F89F52B6A}" dt="2023-07-11T10:47:33.233" v="43"/>
          <ac:cxnSpMkLst>
            <pc:docMk/>
            <pc:sldMk cId="2454110215" sldId="306"/>
            <ac:cxnSpMk id="19" creationId="{00000000-0000-0000-0000-000000000000}"/>
          </ac:cxnSpMkLst>
        </pc:cxnChg>
        <pc:cxnChg chg="mod topLvl">
          <ac:chgData name="Jonny Flint" userId="S::s2268514@ed.ac.uk::e8e328f1-ae5a-48dc-b617-8526149a3d90" providerId="AD" clId="Web-{473D91BB-A220-4BCB-9DB9-609F89F52B6A}" dt="2023-07-11T10:48:12.406" v="57" actId="1076"/>
          <ac:cxnSpMkLst>
            <pc:docMk/>
            <pc:sldMk cId="2454110215" sldId="306"/>
            <ac:cxnSpMk id="20" creationId="{00000000-0000-0000-0000-000000000000}"/>
          </ac:cxnSpMkLst>
        </pc:cxnChg>
        <pc:cxnChg chg="topLvl">
          <ac:chgData name="Jonny Flint" userId="S::s2268514@ed.ac.uk::e8e328f1-ae5a-48dc-b617-8526149a3d90" providerId="AD" clId="Web-{473D91BB-A220-4BCB-9DB9-609F89F52B6A}" dt="2023-07-11T10:47:33.233" v="43"/>
          <ac:cxnSpMkLst>
            <pc:docMk/>
            <pc:sldMk cId="2454110215" sldId="306"/>
            <ac:cxnSpMk id="21" creationId="{00000000-0000-0000-0000-000000000000}"/>
          </ac:cxnSpMkLst>
        </pc:cxnChg>
        <pc:cxnChg chg="topLvl">
          <ac:chgData name="Jonny Flint" userId="S::s2268514@ed.ac.uk::e8e328f1-ae5a-48dc-b617-8526149a3d90" providerId="AD" clId="Web-{473D91BB-A220-4BCB-9DB9-609F89F52B6A}" dt="2023-07-11T10:47:33.233" v="43"/>
          <ac:cxnSpMkLst>
            <pc:docMk/>
            <pc:sldMk cId="2454110215" sldId="306"/>
            <ac:cxnSpMk id="23" creationId="{00000000-0000-0000-0000-000000000000}"/>
          </ac:cxnSpMkLst>
        </pc:cxnChg>
        <pc:cxnChg chg="topLvl">
          <ac:chgData name="Jonny Flint" userId="S::s2268514@ed.ac.uk::e8e328f1-ae5a-48dc-b617-8526149a3d90" providerId="AD" clId="Web-{473D91BB-A220-4BCB-9DB9-609F89F52B6A}" dt="2023-07-11T10:47:33.233" v="43"/>
          <ac:cxnSpMkLst>
            <pc:docMk/>
            <pc:sldMk cId="2454110215" sldId="306"/>
            <ac:cxnSpMk id="39" creationId="{00000000-0000-0000-0000-000000000000}"/>
          </ac:cxnSpMkLst>
        </pc:cxnChg>
        <pc:cxnChg chg="topLvl">
          <ac:chgData name="Jonny Flint" userId="S::s2268514@ed.ac.uk::e8e328f1-ae5a-48dc-b617-8526149a3d90" providerId="AD" clId="Web-{473D91BB-A220-4BCB-9DB9-609F89F52B6A}" dt="2023-07-11T10:47:33.233" v="43"/>
          <ac:cxnSpMkLst>
            <pc:docMk/>
            <pc:sldMk cId="2454110215" sldId="306"/>
            <ac:cxnSpMk id="40" creationId="{00000000-0000-0000-0000-000000000000}"/>
          </ac:cxnSpMkLst>
        </pc:cxnChg>
      </pc:sldChg>
    </pc:docChg>
  </pc:docChgLst>
  <pc:docChgLst>
    <pc:chgData name="Jonny Flint" userId="S::s2268514@ed.ac.uk::e8e328f1-ae5a-48dc-b617-8526149a3d90" providerId="AD" clId="Web-{7F598686-AEC3-448B-BC60-306B3C5BA7B9}"/>
    <pc:docChg chg="modSld">
      <pc:chgData name="Jonny Flint" userId="S::s2268514@ed.ac.uk::e8e328f1-ae5a-48dc-b617-8526149a3d90" providerId="AD" clId="Web-{7F598686-AEC3-448B-BC60-306B3C5BA7B9}" dt="2023-07-11T10:07:01.680" v="532" actId="1076"/>
      <pc:docMkLst>
        <pc:docMk/>
      </pc:docMkLst>
      <pc:sldChg chg="modSp">
        <pc:chgData name="Jonny Flint" userId="S::s2268514@ed.ac.uk::e8e328f1-ae5a-48dc-b617-8526149a3d90" providerId="AD" clId="Web-{7F598686-AEC3-448B-BC60-306B3C5BA7B9}" dt="2023-07-11T09:04:43.901" v="439" actId="1076"/>
        <pc:sldMkLst>
          <pc:docMk/>
          <pc:sldMk cId="2015834368" sldId="256"/>
        </pc:sldMkLst>
        <pc:picChg chg="mod">
          <ac:chgData name="Jonny Flint" userId="S::s2268514@ed.ac.uk::e8e328f1-ae5a-48dc-b617-8526149a3d90" providerId="AD" clId="Web-{7F598686-AEC3-448B-BC60-306B3C5BA7B9}" dt="2023-07-11T09:04:43.901" v="439" actId="1076"/>
          <ac:picMkLst>
            <pc:docMk/>
            <pc:sldMk cId="2015834368" sldId="256"/>
            <ac:picMk id="10" creationId="{DEA27EB2-EB17-0F92-F2B5-71CA21DAC122}"/>
          </ac:picMkLst>
        </pc:picChg>
      </pc:sldChg>
      <pc:sldChg chg="addSp delSp modSp">
        <pc:chgData name="Jonny Flint" userId="S::s2268514@ed.ac.uk::e8e328f1-ae5a-48dc-b617-8526149a3d90" providerId="AD" clId="Web-{7F598686-AEC3-448B-BC60-306B3C5BA7B9}" dt="2023-07-11T10:07:01.680" v="532" actId="1076"/>
        <pc:sldMkLst>
          <pc:docMk/>
          <pc:sldMk cId="2453505586" sldId="295"/>
        </pc:sldMkLst>
        <pc:spChg chg="mod">
          <ac:chgData name="Jonny Flint" userId="S::s2268514@ed.ac.uk::e8e328f1-ae5a-48dc-b617-8526149a3d90" providerId="AD" clId="Web-{7F598686-AEC3-448B-BC60-306B3C5BA7B9}" dt="2023-07-11T10:05:38.115" v="511" actId="20577"/>
          <ac:spMkLst>
            <pc:docMk/>
            <pc:sldMk cId="2453505586" sldId="295"/>
            <ac:spMk id="5" creationId="{66C38A58-33A6-EA5B-2AC0-D5536939C479}"/>
          </ac:spMkLst>
        </pc:spChg>
        <pc:spChg chg="del mod">
          <ac:chgData name="Jonny Flint" userId="S::s2268514@ed.ac.uk::e8e328f1-ae5a-48dc-b617-8526149a3d90" providerId="AD" clId="Web-{7F598686-AEC3-448B-BC60-306B3C5BA7B9}" dt="2023-07-11T10:03:33.798" v="454"/>
          <ac:spMkLst>
            <pc:docMk/>
            <pc:sldMk cId="2453505586" sldId="295"/>
            <ac:spMk id="6" creationId="{9DD34982-3B55-0CC4-F288-D47795968386}"/>
          </ac:spMkLst>
        </pc:spChg>
        <pc:spChg chg="add">
          <ac:chgData name="Jonny Flint" userId="S::s2268514@ed.ac.uk::e8e328f1-ae5a-48dc-b617-8526149a3d90" providerId="AD" clId="Web-{7F598686-AEC3-448B-BC60-306B3C5BA7B9}" dt="2023-07-11T10:05:46.287" v="512"/>
          <ac:spMkLst>
            <pc:docMk/>
            <pc:sldMk cId="2453505586" sldId="295"/>
            <ac:spMk id="558" creationId="{F7F6BE60-2FEE-054D-5432-F36D6138C76B}"/>
          </ac:spMkLst>
        </pc:spChg>
        <pc:spChg chg="add mod">
          <ac:chgData name="Jonny Flint" userId="S::s2268514@ed.ac.uk::e8e328f1-ae5a-48dc-b617-8526149a3d90" providerId="AD" clId="Web-{7F598686-AEC3-448B-BC60-306B3C5BA7B9}" dt="2023-07-11T10:07:01.680" v="532" actId="1076"/>
          <ac:spMkLst>
            <pc:docMk/>
            <pc:sldMk cId="2453505586" sldId="295"/>
            <ac:spMk id="567" creationId="{21FC6C9E-CC0C-E7FF-D170-C3196B657508}"/>
          </ac:spMkLst>
        </pc:spChg>
        <pc:graphicFrameChg chg="add del mod modGraphic">
          <ac:chgData name="Jonny Flint" userId="S::s2268514@ed.ac.uk::e8e328f1-ae5a-48dc-b617-8526149a3d90" providerId="AD" clId="Web-{7F598686-AEC3-448B-BC60-306B3C5BA7B9}" dt="2023-07-11T10:05:46.896" v="513" actId="1076"/>
          <ac:graphicFrameMkLst>
            <pc:docMk/>
            <pc:sldMk cId="2453505586" sldId="295"/>
            <ac:graphicFrameMk id="3" creationId="{FE3CDE3B-6258-13ED-3CCF-4269D3EEE1E4}"/>
          </ac:graphicFrameMkLst>
        </pc:graphicFrameChg>
      </pc:sldChg>
      <pc:sldChg chg="addSp delSp modSp">
        <pc:chgData name="Jonny Flint" userId="S::s2268514@ed.ac.uk::e8e328f1-ae5a-48dc-b617-8526149a3d90" providerId="AD" clId="Web-{7F598686-AEC3-448B-BC60-306B3C5BA7B9}" dt="2023-07-11T09:05:39.887" v="452" actId="1076"/>
        <pc:sldMkLst>
          <pc:docMk/>
          <pc:sldMk cId="122705131" sldId="305"/>
        </pc:sldMkLst>
        <pc:spChg chg="mod">
          <ac:chgData name="Jonny Flint" userId="S::s2268514@ed.ac.uk::e8e328f1-ae5a-48dc-b617-8526149a3d90" providerId="AD" clId="Web-{7F598686-AEC3-448B-BC60-306B3C5BA7B9}" dt="2023-07-11T09:01:09.349" v="427" actId="20577"/>
          <ac:spMkLst>
            <pc:docMk/>
            <pc:sldMk cId="122705131" sldId="305"/>
            <ac:spMk id="3" creationId="{A30A5357-1C55-12BF-759A-211E45F4679A}"/>
          </ac:spMkLst>
        </pc:spChg>
        <pc:picChg chg="add del mod">
          <ac:chgData name="Jonny Flint" userId="S::s2268514@ed.ac.uk::e8e328f1-ae5a-48dc-b617-8526149a3d90" providerId="AD" clId="Web-{7F598686-AEC3-448B-BC60-306B3C5BA7B9}" dt="2023-07-11T08:51:50.459" v="5"/>
          <ac:picMkLst>
            <pc:docMk/>
            <pc:sldMk cId="122705131" sldId="305"/>
            <ac:picMk id="4" creationId="{3C708F92-C2D0-4EB2-77D6-FD070F64AEB4}"/>
          </ac:picMkLst>
        </pc:picChg>
        <pc:picChg chg="del">
          <ac:chgData name="Jonny Flint" userId="S::s2268514@ed.ac.uk::e8e328f1-ae5a-48dc-b617-8526149a3d90" providerId="AD" clId="Web-{7F598686-AEC3-448B-BC60-306B3C5BA7B9}" dt="2023-07-11T08:53:33.227" v="12"/>
          <ac:picMkLst>
            <pc:docMk/>
            <pc:sldMk cId="122705131" sldId="305"/>
            <ac:picMk id="6" creationId="{00000000-0000-0000-0000-000000000000}"/>
          </ac:picMkLst>
        </pc:picChg>
        <pc:picChg chg="add mod">
          <ac:chgData name="Jonny Flint" userId="S::s2268514@ed.ac.uk::e8e328f1-ae5a-48dc-b617-8526149a3d90" providerId="AD" clId="Web-{7F598686-AEC3-448B-BC60-306B3C5BA7B9}" dt="2023-07-11T09:00:37.942" v="399" actId="1076"/>
          <ac:picMkLst>
            <pc:docMk/>
            <pc:sldMk cId="122705131" sldId="305"/>
            <ac:picMk id="8" creationId="{0D6CEB7E-F7C4-10A7-4548-2A90F69B8569}"/>
          </ac:picMkLst>
        </pc:picChg>
        <pc:picChg chg="del mod">
          <ac:chgData name="Jonny Flint" userId="S::s2268514@ed.ac.uk::e8e328f1-ae5a-48dc-b617-8526149a3d90" providerId="AD" clId="Web-{7F598686-AEC3-448B-BC60-306B3C5BA7B9}" dt="2023-07-11T09:04:31.010" v="435"/>
          <ac:picMkLst>
            <pc:docMk/>
            <pc:sldMk cId="122705131" sldId="305"/>
            <ac:picMk id="12" creationId="{1B7DFC38-6EB8-1EE8-7935-F48343FCA0C9}"/>
          </ac:picMkLst>
        </pc:picChg>
        <pc:picChg chg="add del mod">
          <ac:chgData name="Jonny Flint" userId="S::s2268514@ed.ac.uk::e8e328f1-ae5a-48dc-b617-8526149a3d90" providerId="AD" clId="Web-{7F598686-AEC3-448B-BC60-306B3C5BA7B9}" dt="2023-07-11T09:04:59.933" v="444" actId="1076"/>
          <ac:picMkLst>
            <pc:docMk/>
            <pc:sldMk cId="122705131" sldId="305"/>
            <ac:picMk id="15" creationId="{C9C690AC-6ADC-B866-F741-5D9B5CF374D1}"/>
          </ac:picMkLst>
        </pc:picChg>
        <pc:picChg chg="add mod">
          <ac:chgData name="Jonny Flint" userId="S::s2268514@ed.ac.uk::e8e328f1-ae5a-48dc-b617-8526149a3d90" providerId="AD" clId="Web-{7F598686-AEC3-448B-BC60-306B3C5BA7B9}" dt="2023-07-11T09:05:01.574" v="445" actId="1076"/>
          <ac:picMkLst>
            <pc:docMk/>
            <pc:sldMk cId="122705131" sldId="305"/>
            <ac:picMk id="17" creationId="{D8A3F3A2-64DF-FFF7-883E-496A53546E42}"/>
          </ac:picMkLst>
        </pc:picChg>
        <pc:picChg chg="mod">
          <ac:chgData name="Jonny Flint" userId="S::s2268514@ed.ac.uk::e8e328f1-ae5a-48dc-b617-8526149a3d90" providerId="AD" clId="Web-{7F598686-AEC3-448B-BC60-306B3C5BA7B9}" dt="2023-07-11T09:00:41.848" v="400" actId="1076"/>
          <ac:picMkLst>
            <pc:docMk/>
            <pc:sldMk cId="122705131" sldId="305"/>
            <ac:picMk id="2050" creationId="{00000000-0000-0000-0000-000000000000}"/>
          </ac:picMkLst>
        </pc:picChg>
        <pc:picChg chg="mod">
          <ac:chgData name="Jonny Flint" userId="S::s2268514@ed.ac.uk::e8e328f1-ae5a-48dc-b617-8526149a3d90" providerId="AD" clId="Web-{7F598686-AEC3-448B-BC60-306B3C5BA7B9}" dt="2023-07-11T08:55:07.433" v="36" actId="1076"/>
          <ac:picMkLst>
            <pc:docMk/>
            <pc:sldMk cId="122705131" sldId="305"/>
            <ac:picMk id="2052" creationId="{00000000-0000-0000-0000-000000000000}"/>
          </ac:picMkLst>
        </pc:picChg>
        <pc:picChg chg="mod">
          <ac:chgData name="Jonny Flint" userId="S::s2268514@ed.ac.uk::e8e328f1-ae5a-48dc-b617-8526149a3d90" providerId="AD" clId="Web-{7F598686-AEC3-448B-BC60-306B3C5BA7B9}" dt="2023-07-11T09:05:39.887" v="452" actId="1076"/>
          <ac:picMkLst>
            <pc:docMk/>
            <pc:sldMk cId="122705131" sldId="305"/>
            <ac:picMk id="2054" creationId="{00000000-0000-0000-0000-000000000000}"/>
          </ac:picMkLst>
        </pc:picChg>
        <pc:cxnChg chg="add mod">
          <ac:chgData name="Jonny Flint" userId="S::s2268514@ed.ac.uk::e8e328f1-ae5a-48dc-b617-8526149a3d90" providerId="AD" clId="Web-{7F598686-AEC3-448B-BC60-306B3C5BA7B9}" dt="2023-07-11T09:05:29.340" v="449" actId="14100"/>
          <ac:cxnSpMkLst>
            <pc:docMk/>
            <pc:sldMk cId="122705131" sldId="305"/>
            <ac:cxnSpMk id="9" creationId="{8DFEC131-61AD-D686-354D-0ABCAD280646}"/>
          </ac:cxnSpMkLst>
        </pc:cxnChg>
        <pc:cxnChg chg="add mod">
          <ac:chgData name="Jonny Flint" userId="S::s2268514@ed.ac.uk::e8e328f1-ae5a-48dc-b617-8526149a3d90" providerId="AD" clId="Web-{7F598686-AEC3-448B-BC60-306B3C5BA7B9}" dt="2023-07-11T09:05:33.106" v="450" actId="14100"/>
          <ac:cxnSpMkLst>
            <pc:docMk/>
            <pc:sldMk cId="122705131" sldId="305"/>
            <ac:cxnSpMk id="10" creationId="{05DBB787-4E92-2453-5F37-9D2E94F586AA}"/>
          </ac:cxnSpMkLst>
        </pc:cxnChg>
        <pc:cxnChg chg="add mod">
          <ac:chgData name="Jonny Flint" userId="S::s2268514@ed.ac.uk::e8e328f1-ae5a-48dc-b617-8526149a3d90" providerId="AD" clId="Web-{7F598686-AEC3-448B-BC60-306B3C5BA7B9}" dt="2023-07-11T09:05:38.653" v="451" actId="14100"/>
          <ac:cxnSpMkLst>
            <pc:docMk/>
            <pc:sldMk cId="122705131" sldId="305"/>
            <ac:cxnSpMk id="11" creationId="{96D192A3-52C4-3EBD-983C-701BEA597EC5}"/>
          </ac:cxnSpMkLst>
        </pc:cxnChg>
        <pc:cxnChg chg="add mod">
          <ac:chgData name="Jonny Flint" userId="S::s2268514@ed.ac.uk::e8e328f1-ae5a-48dc-b617-8526149a3d90" providerId="AD" clId="Web-{7F598686-AEC3-448B-BC60-306B3C5BA7B9}" dt="2023-07-11T09:05:20.387" v="447" actId="14100"/>
          <ac:cxnSpMkLst>
            <pc:docMk/>
            <pc:sldMk cId="122705131" sldId="305"/>
            <ac:cxnSpMk id="13" creationId="{16BD608F-5FA5-5B81-D861-70473A171AA3}"/>
          </ac:cxnSpMkLst>
        </pc:cxnChg>
      </pc:sldChg>
    </pc:docChg>
  </pc:docChgLst>
  <pc:docChgLst>
    <pc:chgData name="Cameron Wilson" userId="S::s1633505@ed.ac.uk::f1f811b1-00db-4fe1-858f-c223d134319b" providerId="AD" clId="Web-{4832DDF1-CFEA-4B6B-9555-E1AFD0FEECFB}"/>
    <pc:docChg chg="addSld delSld modSld">
      <pc:chgData name="Cameron Wilson" userId="S::s1633505@ed.ac.uk::f1f811b1-00db-4fe1-858f-c223d134319b" providerId="AD" clId="Web-{4832DDF1-CFEA-4B6B-9555-E1AFD0FEECFB}" dt="2023-07-11T15:51:04.405" v="510" actId="1076"/>
      <pc:docMkLst>
        <pc:docMk/>
      </pc:docMkLst>
      <pc:sldChg chg="delSp modSp">
        <pc:chgData name="Cameron Wilson" userId="S::s1633505@ed.ac.uk::f1f811b1-00db-4fe1-858f-c223d134319b" providerId="AD" clId="Web-{4832DDF1-CFEA-4B6B-9555-E1AFD0FEECFB}" dt="2023-07-11T15:20:51.140" v="296" actId="1076"/>
        <pc:sldMkLst>
          <pc:docMk/>
          <pc:sldMk cId="2015834368" sldId="256"/>
        </pc:sldMkLst>
        <pc:spChg chg="mod">
          <ac:chgData name="Cameron Wilson" userId="S::s1633505@ed.ac.uk::f1f811b1-00db-4fe1-858f-c223d134319b" providerId="AD" clId="Web-{4832DDF1-CFEA-4B6B-9555-E1AFD0FEECFB}" dt="2023-07-11T15:20:51.140" v="296" actId="1076"/>
          <ac:spMkLst>
            <pc:docMk/>
            <pc:sldMk cId="2015834368" sldId="256"/>
            <ac:spMk id="8" creationId="{00000000-0000-0000-0000-000000000000}"/>
          </ac:spMkLst>
        </pc:spChg>
        <pc:picChg chg="mod">
          <ac:chgData name="Cameron Wilson" userId="S::s1633505@ed.ac.uk::f1f811b1-00db-4fe1-858f-c223d134319b" providerId="AD" clId="Web-{4832DDF1-CFEA-4B6B-9555-E1AFD0FEECFB}" dt="2023-07-11T14:47:42.956" v="199" actId="1076"/>
          <ac:picMkLst>
            <pc:docMk/>
            <pc:sldMk cId="2015834368" sldId="256"/>
            <ac:picMk id="4" creationId="{1D80DC1A-0387-6595-CA32-615E6D8C4220}"/>
          </ac:picMkLst>
        </pc:picChg>
        <pc:picChg chg="mod">
          <ac:chgData name="Cameron Wilson" userId="S::s1633505@ed.ac.uk::f1f811b1-00db-4fe1-858f-c223d134319b" providerId="AD" clId="Web-{4832DDF1-CFEA-4B6B-9555-E1AFD0FEECFB}" dt="2023-07-11T14:47:42.988" v="200" actId="1076"/>
          <ac:picMkLst>
            <pc:docMk/>
            <pc:sldMk cId="2015834368" sldId="256"/>
            <ac:picMk id="10" creationId="{DEA27EB2-EB17-0F92-F2B5-71CA21DAC122}"/>
          </ac:picMkLst>
        </pc:picChg>
        <pc:cxnChg chg="del">
          <ac:chgData name="Cameron Wilson" userId="S::s1633505@ed.ac.uk::f1f811b1-00db-4fe1-858f-c223d134319b" providerId="AD" clId="Web-{4832DDF1-CFEA-4B6B-9555-E1AFD0FEECFB}" dt="2023-07-11T15:20:41.233" v="295"/>
          <ac:cxnSpMkLst>
            <pc:docMk/>
            <pc:sldMk cId="2015834368" sldId="256"/>
            <ac:cxnSpMk id="9" creationId="{00000000-0000-0000-0000-000000000000}"/>
          </ac:cxnSpMkLst>
        </pc:cxnChg>
      </pc:sldChg>
      <pc:sldChg chg="modSp">
        <pc:chgData name="Cameron Wilson" userId="S::s1633505@ed.ac.uk::f1f811b1-00db-4fe1-858f-c223d134319b" providerId="AD" clId="Web-{4832DDF1-CFEA-4B6B-9555-E1AFD0FEECFB}" dt="2023-07-11T15:19:09.976" v="288" actId="1076"/>
        <pc:sldMkLst>
          <pc:docMk/>
          <pc:sldMk cId="2850101483" sldId="258"/>
        </pc:sldMkLst>
        <pc:spChg chg="mod">
          <ac:chgData name="Cameron Wilson" userId="S::s1633505@ed.ac.uk::f1f811b1-00db-4fe1-858f-c223d134319b" providerId="AD" clId="Web-{4832DDF1-CFEA-4B6B-9555-E1AFD0FEECFB}" dt="2023-07-11T15:15:15.099" v="273" actId="1076"/>
          <ac:spMkLst>
            <pc:docMk/>
            <pc:sldMk cId="2850101483" sldId="258"/>
            <ac:spMk id="4" creationId="{1E8A7B52-D775-E1AA-ED0D-13D66DF875B4}"/>
          </ac:spMkLst>
        </pc:spChg>
        <pc:spChg chg="mod">
          <ac:chgData name="Cameron Wilson" userId="S::s1633505@ed.ac.uk::f1f811b1-00db-4fe1-858f-c223d134319b" providerId="AD" clId="Web-{4832DDF1-CFEA-4B6B-9555-E1AFD0FEECFB}" dt="2023-07-11T15:14:46.190" v="270"/>
          <ac:spMkLst>
            <pc:docMk/>
            <pc:sldMk cId="2850101483" sldId="258"/>
            <ac:spMk id="6" creationId="{38374D76-3911-DC48-90D7-250E289D7B9D}"/>
          </ac:spMkLst>
        </pc:spChg>
        <pc:spChg chg="mod">
          <ac:chgData name="Cameron Wilson" userId="S::s1633505@ed.ac.uk::f1f811b1-00db-4fe1-858f-c223d134319b" providerId="AD" clId="Web-{4832DDF1-CFEA-4B6B-9555-E1AFD0FEECFB}" dt="2023-07-11T15:16:34.589" v="283" actId="1076"/>
          <ac:spMkLst>
            <pc:docMk/>
            <pc:sldMk cId="2850101483" sldId="258"/>
            <ac:spMk id="7" creationId="{E96E12C7-C779-C7FA-9330-1C2B0627180D}"/>
          </ac:spMkLst>
        </pc:spChg>
        <pc:spChg chg="mod">
          <ac:chgData name="Cameron Wilson" userId="S::s1633505@ed.ac.uk::f1f811b1-00db-4fe1-858f-c223d134319b" providerId="AD" clId="Web-{4832DDF1-CFEA-4B6B-9555-E1AFD0FEECFB}" dt="2023-07-11T15:15:34.319" v="275" actId="1076"/>
          <ac:spMkLst>
            <pc:docMk/>
            <pc:sldMk cId="2850101483" sldId="258"/>
            <ac:spMk id="8" creationId="{FC6A2697-0800-CAD0-F246-A50AD487BF0C}"/>
          </ac:spMkLst>
        </pc:spChg>
        <pc:spChg chg="mod">
          <ac:chgData name="Cameron Wilson" userId="S::s1633505@ed.ac.uk::f1f811b1-00db-4fe1-858f-c223d134319b" providerId="AD" clId="Web-{4832DDF1-CFEA-4B6B-9555-E1AFD0FEECFB}" dt="2023-07-11T15:15:52.492" v="278" actId="1076"/>
          <ac:spMkLst>
            <pc:docMk/>
            <pc:sldMk cId="2850101483" sldId="258"/>
            <ac:spMk id="9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16:20.854" v="281" actId="1076"/>
          <ac:spMkLst>
            <pc:docMk/>
            <pc:sldMk cId="2850101483" sldId="258"/>
            <ac:spMk id="10" creationId="{00000000-0000-0000-0000-000000000000}"/>
          </ac:spMkLst>
        </pc:spChg>
        <pc:picChg chg="mod">
          <ac:chgData name="Cameron Wilson" userId="S::s1633505@ed.ac.uk::f1f811b1-00db-4fe1-858f-c223d134319b" providerId="AD" clId="Web-{4832DDF1-CFEA-4B6B-9555-E1AFD0FEECFB}" dt="2023-07-11T15:15:58.962" v="279" actId="1076"/>
          <ac:picMkLst>
            <pc:docMk/>
            <pc:sldMk cId="2850101483" sldId="258"/>
            <ac:picMk id="11" creationId="{DA444947-19DA-5789-FB96-B9FB9E9AD062}"/>
          </ac:picMkLst>
        </pc:picChg>
        <pc:picChg chg="mod">
          <ac:chgData name="Cameron Wilson" userId="S::s1633505@ed.ac.uk::f1f811b1-00db-4fe1-858f-c223d134319b" providerId="AD" clId="Web-{4832DDF1-CFEA-4B6B-9555-E1AFD0FEECFB}" dt="2023-07-11T15:16:06.431" v="280" actId="1076"/>
          <ac:picMkLst>
            <pc:docMk/>
            <pc:sldMk cId="2850101483" sldId="258"/>
            <ac:picMk id="12" creationId="{FDAB5B10-AFC3-67D1-DFC5-E79E7BF89623}"/>
          </ac:picMkLst>
        </pc:picChg>
        <pc:picChg chg="mod">
          <ac:chgData name="Cameron Wilson" userId="S::s1633505@ed.ac.uk::f1f811b1-00db-4fe1-858f-c223d134319b" providerId="AD" clId="Web-{4832DDF1-CFEA-4B6B-9555-E1AFD0FEECFB}" dt="2023-07-11T15:16:20.885" v="282" actId="1076"/>
          <ac:picMkLst>
            <pc:docMk/>
            <pc:sldMk cId="2850101483" sldId="258"/>
            <ac:picMk id="13" creationId="{0129CC7C-5B58-2677-CEAE-CDB0CD32B45F}"/>
          </ac:picMkLst>
        </pc:picChg>
        <pc:cxnChg chg="mod">
          <ac:chgData name="Cameron Wilson" userId="S::s1633505@ed.ac.uk::f1f811b1-00db-4fe1-858f-c223d134319b" providerId="AD" clId="Web-{4832DDF1-CFEA-4B6B-9555-E1AFD0FEECFB}" dt="2023-07-11T15:19:09.976" v="288" actId="1076"/>
          <ac:cxnSpMkLst>
            <pc:docMk/>
            <pc:sldMk cId="2850101483" sldId="258"/>
            <ac:cxnSpMk id="3" creationId="{79FA215C-C69B-4099-AA65-0D4758AD4659}"/>
          </ac:cxnSpMkLst>
        </pc:cxnChg>
      </pc:sldChg>
      <pc:sldChg chg="modSp">
        <pc:chgData name="Cameron Wilson" userId="S::s1633505@ed.ac.uk::f1f811b1-00db-4fe1-858f-c223d134319b" providerId="AD" clId="Web-{4832DDF1-CFEA-4B6B-9555-E1AFD0FEECFB}" dt="2023-07-11T15:19:48.010" v="294" actId="1076"/>
        <pc:sldMkLst>
          <pc:docMk/>
          <pc:sldMk cId="2972282955" sldId="262"/>
        </pc:sldMkLst>
        <pc:spChg chg="mod">
          <ac:chgData name="Cameron Wilson" userId="S::s1633505@ed.ac.uk::f1f811b1-00db-4fe1-858f-c223d134319b" providerId="AD" clId="Web-{4832DDF1-CFEA-4B6B-9555-E1AFD0FEECFB}" dt="2023-07-11T15:19:48.010" v="293" actId="1076"/>
          <ac:spMkLst>
            <pc:docMk/>
            <pc:sldMk cId="2972282955" sldId="262"/>
            <ac:spMk id="3" creationId="{549C4D37-58DA-00FF-6CFF-A976F50BCA67}"/>
          </ac:spMkLst>
        </pc:spChg>
        <pc:spChg chg="mod">
          <ac:chgData name="Cameron Wilson" userId="S::s1633505@ed.ac.uk::f1f811b1-00db-4fe1-858f-c223d134319b" providerId="AD" clId="Web-{4832DDF1-CFEA-4B6B-9555-E1AFD0FEECFB}" dt="2023-07-11T15:19:47.979" v="289" actId="1076"/>
          <ac:spMkLst>
            <pc:docMk/>
            <pc:sldMk cId="2972282955" sldId="262"/>
            <ac:spMk id="4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19:47.995" v="290" actId="1076"/>
          <ac:spMkLst>
            <pc:docMk/>
            <pc:sldMk cId="2972282955" sldId="262"/>
            <ac:spMk id="5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19:47.995" v="291" actId="1076"/>
          <ac:spMkLst>
            <pc:docMk/>
            <pc:sldMk cId="2972282955" sldId="262"/>
            <ac:spMk id="7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19:47.995" v="292" actId="1076"/>
          <ac:spMkLst>
            <pc:docMk/>
            <pc:sldMk cId="2972282955" sldId="262"/>
            <ac:spMk id="9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19:48.010" v="294" actId="1076"/>
          <ac:spMkLst>
            <pc:docMk/>
            <pc:sldMk cId="2972282955" sldId="262"/>
            <ac:spMk id="12" creationId="{70179D9D-F957-5FAC-7B99-E3BC96004727}"/>
          </ac:spMkLst>
        </pc:spChg>
      </pc:sldChg>
      <pc:sldChg chg="addSp delSp modSp">
        <pc:chgData name="Cameron Wilson" userId="S::s1633505@ed.ac.uk::f1f811b1-00db-4fe1-858f-c223d134319b" providerId="AD" clId="Web-{4832DDF1-CFEA-4B6B-9555-E1AFD0FEECFB}" dt="2023-07-11T15:26:38.089" v="324" actId="1076"/>
        <pc:sldMkLst>
          <pc:docMk/>
          <pc:sldMk cId="2087127637" sldId="264"/>
        </pc:sldMkLst>
        <pc:spChg chg="add del">
          <ac:chgData name="Cameron Wilson" userId="S::s1633505@ed.ac.uk::f1f811b1-00db-4fe1-858f-c223d134319b" providerId="AD" clId="Web-{4832DDF1-CFEA-4B6B-9555-E1AFD0FEECFB}" dt="2023-07-11T15:26:08.571" v="322"/>
          <ac:spMkLst>
            <pc:docMk/>
            <pc:sldMk cId="2087127637" sldId="264"/>
            <ac:spMk id="3" creationId="{A763DC8E-4C68-89D7-15F8-BC3E530AD8BA}"/>
          </ac:spMkLst>
        </pc:spChg>
        <pc:spChg chg="mod">
          <ac:chgData name="Cameron Wilson" userId="S::s1633505@ed.ac.uk::f1f811b1-00db-4fe1-858f-c223d134319b" providerId="AD" clId="Web-{4832DDF1-CFEA-4B6B-9555-E1AFD0FEECFB}" dt="2023-07-11T15:26:38.089" v="324" actId="1076"/>
          <ac:spMkLst>
            <pc:docMk/>
            <pc:sldMk cId="2087127637" sldId="264"/>
            <ac:spMk id="12" creationId="{C41F9C4E-3D69-13E3-3676-056FBAB46905}"/>
          </ac:spMkLst>
        </pc:spChg>
      </pc:sldChg>
      <pc:sldChg chg="addSp delSp modSp">
        <pc:chgData name="Cameron Wilson" userId="S::s1633505@ed.ac.uk::f1f811b1-00db-4fe1-858f-c223d134319b" providerId="AD" clId="Web-{4832DDF1-CFEA-4B6B-9555-E1AFD0FEECFB}" dt="2023-07-11T14:45:20.117" v="197" actId="1076"/>
        <pc:sldMkLst>
          <pc:docMk/>
          <pc:sldMk cId="3242903785" sldId="274"/>
        </pc:sldMkLst>
        <pc:spChg chg="del">
          <ac:chgData name="Cameron Wilson" userId="S::s1633505@ed.ac.uk::f1f811b1-00db-4fe1-858f-c223d134319b" providerId="AD" clId="Web-{4832DDF1-CFEA-4B6B-9555-E1AFD0FEECFB}" dt="2023-07-11T14:37:18.361" v="102"/>
          <ac:spMkLst>
            <pc:docMk/>
            <pc:sldMk cId="3242903785" sldId="274"/>
            <ac:spMk id="2" creationId="{0D957831-B95C-CDB1-892A-EB18A613EC85}"/>
          </ac:spMkLst>
        </pc:spChg>
        <pc:spChg chg="del mod">
          <ac:chgData name="Cameron Wilson" userId="S::s1633505@ed.ac.uk::f1f811b1-00db-4fe1-858f-c223d134319b" providerId="AD" clId="Web-{4832DDF1-CFEA-4B6B-9555-E1AFD0FEECFB}" dt="2023-07-11T14:41:00.128" v="120"/>
          <ac:spMkLst>
            <pc:docMk/>
            <pc:sldMk cId="3242903785" sldId="274"/>
            <ac:spMk id="4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4:41:59.211" v="129" actId="1076"/>
          <ac:spMkLst>
            <pc:docMk/>
            <pc:sldMk cId="3242903785" sldId="274"/>
            <ac:spMk id="5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4:44:05.377" v="151" actId="1076"/>
          <ac:spMkLst>
            <pc:docMk/>
            <pc:sldMk cId="3242903785" sldId="274"/>
            <ac:spMk id="10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4:45:20.086" v="194" actId="1076"/>
          <ac:spMkLst>
            <pc:docMk/>
            <pc:sldMk cId="3242903785" sldId="274"/>
            <ac:spMk id="13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4:45:20.086" v="195" actId="1076"/>
          <ac:spMkLst>
            <pc:docMk/>
            <pc:sldMk cId="3242903785" sldId="274"/>
            <ac:spMk id="16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4:38:33.351" v="109" actId="1076"/>
          <ac:spMkLst>
            <pc:docMk/>
            <pc:sldMk cId="3242903785" sldId="274"/>
            <ac:spMk id="17" creationId="{00000000-0000-0000-0000-000000000000}"/>
          </ac:spMkLst>
        </pc:spChg>
        <pc:spChg chg="add mod ord">
          <ac:chgData name="Cameron Wilson" userId="S::s1633505@ed.ac.uk::f1f811b1-00db-4fe1-858f-c223d134319b" providerId="AD" clId="Web-{4832DDF1-CFEA-4B6B-9555-E1AFD0FEECFB}" dt="2023-07-11T14:43:20.061" v="141"/>
          <ac:spMkLst>
            <pc:docMk/>
            <pc:sldMk cId="3242903785" sldId="274"/>
            <ac:spMk id="19" creationId="{D6A0419A-638D-3A57-3BC5-EC097E9BF9C3}"/>
          </ac:spMkLst>
        </pc:spChg>
        <pc:spChg chg="mod">
          <ac:chgData name="Cameron Wilson" userId="S::s1633505@ed.ac.uk::f1f811b1-00db-4fe1-858f-c223d134319b" providerId="AD" clId="Web-{4832DDF1-CFEA-4B6B-9555-E1AFD0FEECFB}" dt="2023-07-11T14:45:14.679" v="192" actId="1076"/>
          <ac:spMkLst>
            <pc:docMk/>
            <pc:sldMk cId="3242903785" sldId="274"/>
            <ac:spMk id="25" creationId="{620742EF-5E09-7C2D-A328-1588DE2946D1}"/>
          </ac:spMkLst>
        </pc:spChg>
        <pc:grpChg chg="add mod">
          <ac:chgData name="Cameron Wilson" userId="S::s1633505@ed.ac.uk::f1f811b1-00db-4fe1-858f-c223d134319b" providerId="AD" clId="Web-{4832DDF1-CFEA-4B6B-9555-E1AFD0FEECFB}" dt="2023-07-11T14:43:04.091" v="138" actId="1076"/>
          <ac:grpSpMkLst>
            <pc:docMk/>
            <pc:sldMk cId="3242903785" sldId="274"/>
            <ac:grpSpMk id="20" creationId="{2E76C9A9-A0AC-16A1-E3EB-4CA52ED24375}"/>
          </ac:grpSpMkLst>
        </pc:grpChg>
        <pc:grpChg chg="add mod">
          <ac:chgData name="Cameron Wilson" userId="S::s1633505@ed.ac.uk::f1f811b1-00db-4fe1-858f-c223d134319b" providerId="AD" clId="Web-{4832DDF1-CFEA-4B6B-9555-E1AFD0FEECFB}" dt="2023-07-11T14:45:20.102" v="196" actId="1076"/>
          <ac:grpSpMkLst>
            <pc:docMk/>
            <pc:sldMk cId="3242903785" sldId="274"/>
            <ac:grpSpMk id="21" creationId="{1DD0DE52-B358-70CC-C5C8-0DE43D2C5196}"/>
          </ac:grpSpMkLst>
        </pc:grpChg>
        <pc:grpChg chg="add mod">
          <ac:chgData name="Cameron Wilson" userId="S::s1633505@ed.ac.uk::f1f811b1-00db-4fe1-858f-c223d134319b" providerId="AD" clId="Web-{4832DDF1-CFEA-4B6B-9555-E1AFD0FEECFB}" dt="2023-07-11T14:45:20.117" v="197" actId="1076"/>
          <ac:grpSpMkLst>
            <pc:docMk/>
            <pc:sldMk cId="3242903785" sldId="274"/>
            <ac:grpSpMk id="22" creationId="{926E44D0-0A1F-4067-C0BF-8E6D31F68EE9}"/>
          </ac:grpSpMkLst>
        </pc:grpChg>
        <pc:grpChg chg="add mod">
          <ac:chgData name="Cameron Wilson" userId="S::s1633505@ed.ac.uk::f1f811b1-00db-4fe1-858f-c223d134319b" providerId="AD" clId="Web-{4832DDF1-CFEA-4B6B-9555-E1AFD0FEECFB}" dt="2023-07-11T14:45:14.679" v="193" actId="1076"/>
          <ac:grpSpMkLst>
            <pc:docMk/>
            <pc:sldMk cId="3242903785" sldId="274"/>
            <ac:grpSpMk id="23" creationId="{7BD983FF-CEC0-5978-CF17-C229914F2C12}"/>
          </ac:grpSpMkLst>
        </pc:grpChg>
        <pc:picChg chg="mod">
          <ac:chgData name="Cameron Wilson" userId="S::s1633505@ed.ac.uk::f1f811b1-00db-4fe1-858f-c223d134319b" providerId="AD" clId="Web-{4832DDF1-CFEA-4B6B-9555-E1AFD0FEECFB}" dt="2023-07-11T14:42:51.887" v="136" actId="1076"/>
          <ac:picMkLst>
            <pc:docMk/>
            <pc:sldMk cId="3242903785" sldId="274"/>
            <ac:picMk id="26" creationId="{A22A69CE-905E-06BC-034F-9A741E3069AB}"/>
          </ac:picMkLst>
        </pc:picChg>
        <pc:picChg chg="mod">
          <ac:chgData name="Cameron Wilson" userId="S::s1633505@ed.ac.uk::f1f811b1-00db-4fe1-858f-c223d134319b" providerId="AD" clId="Web-{4832DDF1-CFEA-4B6B-9555-E1AFD0FEECFB}" dt="2023-07-11T14:42:14.900" v="130" actId="1076"/>
          <ac:picMkLst>
            <pc:docMk/>
            <pc:sldMk cId="3242903785" sldId="274"/>
            <ac:picMk id="1026" creationId="{00000000-0000-0000-0000-000000000000}"/>
          </ac:picMkLst>
        </pc:picChg>
        <pc:picChg chg="mod">
          <ac:chgData name="Cameron Wilson" userId="S::s1633505@ed.ac.uk::f1f811b1-00db-4fe1-858f-c223d134319b" providerId="AD" clId="Web-{4832DDF1-CFEA-4B6B-9555-E1AFD0FEECFB}" dt="2023-07-11T14:42:27.573" v="132" actId="1076"/>
          <ac:picMkLst>
            <pc:docMk/>
            <pc:sldMk cId="3242903785" sldId="274"/>
            <ac:picMk id="1028" creationId="{00000000-0000-0000-0000-000000000000}"/>
          </ac:picMkLst>
        </pc:picChg>
        <pc:picChg chg="mod">
          <ac:chgData name="Cameron Wilson" userId="S::s1633505@ed.ac.uk::f1f811b1-00db-4fe1-858f-c223d134319b" providerId="AD" clId="Web-{4832DDF1-CFEA-4B6B-9555-E1AFD0FEECFB}" dt="2023-07-11T14:42:41.121" v="134" actId="1076"/>
          <ac:picMkLst>
            <pc:docMk/>
            <pc:sldMk cId="3242903785" sldId="274"/>
            <ac:picMk id="1030" creationId="{00000000-0000-0000-0000-000000000000}"/>
          </ac:picMkLst>
        </pc:picChg>
      </pc:sldChg>
      <pc:sldChg chg="modSp">
        <pc:chgData name="Cameron Wilson" userId="S::s1633505@ed.ac.uk::f1f811b1-00db-4fe1-858f-c223d134319b" providerId="AD" clId="Web-{4832DDF1-CFEA-4B6B-9555-E1AFD0FEECFB}" dt="2023-07-11T15:25:11.348" v="320" actId="1076"/>
        <pc:sldMkLst>
          <pc:docMk/>
          <pc:sldMk cId="209507301" sldId="276"/>
        </pc:sldMkLst>
        <pc:spChg chg="mod">
          <ac:chgData name="Cameron Wilson" userId="S::s1633505@ed.ac.uk::f1f811b1-00db-4fe1-858f-c223d134319b" providerId="AD" clId="Web-{4832DDF1-CFEA-4B6B-9555-E1AFD0FEECFB}" dt="2023-07-11T15:25:11.348" v="320" actId="1076"/>
          <ac:spMkLst>
            <pc:docMk/>
            <pc:sldMk cId="209507301" sldId="276"/>
            <ac:spMk id="2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14:27.517" v="269"/>
          <ac:spMkLst>
            <pc:docMk/>
            <pc:sldMk cId="209507301" sldId="276"/>
            <ac:spMk id="10" creationId="{D2BFED20-F459-B64B-6DD8-12D85C8ADCEB}"/>
          </ac:spMkLst>
        </pc:spChg>
      </pc:sldChg>
      <pc:sldChg chg="modSp">
        <pc:chgData name="Cameron Wilson" userId="S::s1633505@ed.ac.uk::f1f811b1-00db-4fe1-858f-c223d134319b" providerId="AD" clId="Web-{4832DDF1-CFEA-4B6B-9555-E1AFD0FEECFB}" dt="2023-07-11T15:51:04.405" v="510" actId="1076"/>
        <pc:sldMkLst>
          <pc:docMk/>
          <pc:sldMk cId="870972058" sldId="282"/>
        </pc:sldMkLst>
        <pc:spChg chg="mod">
          <ac:chgData name="Cameron Wilson" userId="S::s1633505@ed.ac.uk::f1f811b1-00db-4fe1-858f-c223d134319b" providerId="AD" clId="Web-{4832DDF1-CFEA-4B6B-9555-E1AFD0FEECFB}" dt="2023-07-11T15:36:44.636" v="410" actId="20577"/>
          <ac:spMkLst>
            <pc:docMk/>
            <pc:sldMk cId="870972058" sldId="282"/>
            <ac:spMk id="2" creationId="{A92D09E8-E537-8856-FFB8-E4DBD49F041C}"/>
          </ac:spMkLst>
        </pc:spChg>
        <pc:spChg chg="mod">
          <ac:chgData name="Cameron Wilson" userId="S::s1633505@ed.ac.uk::f1f811b1-00db-4fe1-858f-c223d134319b" providerId="AD" clId="Web-{4832DDF1-CFEA-4B6B-9555-E1AFD0FEECFB}" dt="2023-07-11T15:50:16.745" v="503" actId="1076"/>
          <ac:spMkLst>
            <pc:docMk/>
            <pc:sldMk cId="870972058" sldId="282"/>
            <ac:spMk id="17" creationId="{9F845156-CF53-E68A-BF0A-4EF87F0AAD51}"/>
          </ac:spMkLst>
        </pc:spChg>
        <pc:spChg chg="mod">
          <ac:chgData name="Cameron Wilson" userId="S::s1633505@ed.ac.uk::f1f811b1-00db-4fe1-858f-c223d134319b" providerId="AD" clId="Web-{4832DDF1-CFEA-4B6B-9555-E1AFD0FEECFB}" dt="2023-07-11T15:50:12.651" v="502" actId="1076"/>
          <ac:spMkLst>
            <pc:docMk/>
            <pc:sldMk cId="870972058" sldId="282"/>
            <ac:spMk id="18" creationId="{90A9D1BF-B02A-3CD4-D839-B2C07DF77A44}"/>
          </ac:spMkLst>
        </pc:spChg>
        <pc:spChg chg="mod">
          <ac:chgData name="Cameron Wilson" userId="S::s1633505@ed.ac.uk::f1f811b1-00db-4fe1-858f-c223d134319b" providerId="AD" clId="Web-{4832DDF1-CFEA-4B6B-9555-E1AFD0FEECFB}" dt="2023-07-11T15:50:22.042" v="504" actId="1076"/>
          <ac:spMkLst>
            <pc:docMk/>
            <pc:sldMk cId="870972058" sldId="282"/>
            <ac:spMk id="19" creationId="{7DA34FED-25B5-E72D-9F0F-AF1E6375A87A}"/>
          </ac:spMkLst>
        </pc:spChg>
        <pc:spChg chg="mod">
          <ac:chgData name="Cameron Wilson" userId="S::s1633505@ed.ac.uk::f1f811b1-00db-4fe1-858f-c223d134319b" providerId="AD" clId="Web-{4832DDF1-CFEA-4B6B-9555-E1AFD0FEECFB}" dt="2023-07-11T15:50:55.076" v="508" actId="1076"/>
          <ac:spMkLst>
            <pc:docMk/>
            <pc:sldMk cId="870972058" sldId="282"/>
            <ac:spMk id="21" creationId="{1B6118D2-EC1D-F77B-29FB-5F2FBBB6623A}"/>
          </ac:spMkLst>
        </pc:spChg>
        <pc:spChg chg="mod">
          <ac:chgData name="Cameron Wilson" userId="S::s1633505@ed.ac.uk::f1f811b1-00db-4fe1-858f-c223d134319b" providerId="AD" clId="Web-{4832DDF1-CFEA-4B6B-9555-E1AFD0FEECFB}" dt="2023-07-11T15:50:32.433" v="505" actId="1076"/>
          <ac:spMkLst>
            <pc:docMk/>
            <pc:sldMk cId="870972058" sldId="282"/>
            <ac:spMk id="22" creationId="{FFE603F9-178B-BF3F-DC26-DBFAFC0C8601}"/>
          </ac:spMkLst>
        </pc:spChg>
        <pc:spChg chg="mod">
          <ac:chgData name="Cameron Wilson" userId="S::s1633505@ed.ac.uk::f1f811b1-00db-4fe1-858f-c223d134319b" providerId="AD" clId="Web-{4832DDF1-CFEA-4B6B-9555-E1AFD0FEECFB}" dt="2023-07-11T15:50:08.525" v="501" actId="1076"/>
          <ac:spMkLst>
            <pc:docMk/>
            <pc:sldMk cId="870972058" sldId="282"/>
            <ac:spMk id="23" creationId="{B2CD9992-F208-84F4-63CB-DD0E6993F671}"/>
          </ac:spMkLst>
        </pc:spChg>
        <pc:spChg chg="mod">
          <ac:chgData name="Cameron Wilson" userId="S::s1633505@ed.ac.uk::f1f811b1-00db-4fe1-858f-c223d134319b" providerId="AD" clId="Web-{4832DDF1-CFEA-4B6B-9555-E1AFD0FEECFB}" dt="2023-07-11T15:50:55.076" v="509" actId="1076"/>
          <ac:spMkLst>
            <pc:docMk/>
            <pc:sldMk cId="870972058" sldId="282"/>
            <ac:spMk id="24" creationId="{17359222-D48D-FF24-B5BC-0B56CB367FD5}"/>
          </ac:spMkLst>
        </pc:spChg>
        <pc:picChg chg="mod">
          <ac:chgData name="Cameron Wilson" userId="S::s1633505@ed.ac.uk::f1f811b1-00db-4fe1-858f-c223d134319b" providerId="AD" clId="Web-{4832DDF1-CFEA-4B6B-9555-E1AFD0FEECFB}" dt="2023-07-11T15:51:04.405" v="510" actId="1076"/>
          <ac:picMkLst>
            <pc:docMk/>
            <pc:sldMk cId="870972058" sldId="282"/>
            <ac:picMk id="10" creationId="{907D1867-92DA-0FF7-0976-245BDD5297F0}"/>
          </ac:picMkLst>
        </pc:picChg>
      </pc:sldChg>
      <pc:sldChg chg="addSp delSp modSp">
        <pc:chgData name="Cameron Wilson" userId="S::s1633505@ed.ac.uk::f1f811b1-00db-4fe1-858f-c223d134319b" providerId="AD" clId="Web-{4832DDF1-CFEA-4B6B-9555-E1AFD0FEECFB}" dt="2023-07-11T15:37:07.372" v="412" actId="1076"/>
        <pc:sldMkLst>
          <pc:docMk/>
          <pc:sldMk cId="2453505586" sldId="295"/>
        </pc:sldMkLst>
        <pc:spChg chg="mod">
          <ac:chgData name="Cameron Wilson" userId="S::s1633505@ed.ac.uk::f1f811b1-00db-4fe1-858f-c223d134319b" providerId="AD" clId="Web-{4832DDF1-CFEA-4B6B-9555-E1AFD0FEECFB}" dt="2023-07-11T15:36:22.774" v="401" actId="1076"/>
          <ac:spMkLst>
            <pc:docMk/>
            <pc:sldMk cId="2453505586" sldId="295"/>
            <ac:spMk id="2" creationId="{1A270649-1F69-3485-ECDA-FA70211446DE}"/>
          </ac:spMkLst>
        </pc:spChg>
        <pc:spChg chg="add mod">
          <ac:chgData name="Cameron Wilson" userId="S::s1633505@ed.ac.uk::f1f811b1-00db-4fe1-858f-c223d134319b" providerId="AD" clId="Web-{4832DDF1-CFEA-4B6B-9555-E1AFD0FEECFB}" dt="2023-07-11T15:33:46.028" v="347" actId="1076"/>
          <ac:spMkLst>
            <pc:docMk/>
            <pc:sldMk cId="2453505586" sldId="295"/>
            <ac:spMk id="550" creationId="{D1287499-81B4-92CB-9BAE-A339C6D6E059}"/>
          </ac:spMkLst>
        </pc:spChg>
        <pc:spChg chg="del mod topLvl">
          <ac:chgData name="Cameron Wilson" userId="S::s1633505@ed.ac.uk::f1f811b1-00db-4fe1-858f-c223d134319b" providerId="AD" clId="Web-{4832DDF1-CFEA-4B6B-9555-E1AFD0FEECFB}" dt="2023-07-11T15:33:06.025" v="343"/>
          <ac:spMkLst>
            <pc:docMk/>
            <pc:sldMk cId="2453505586" sldId="295"/>
            <ac:spMk id="567" creationId="{21FC6C9E-CC0C-E7FF-D170-C3196B657508}"/>
          </ac:spMkLst>
        </pc:spChg>
        <pc:spChg chg="add del mod">
          <ac:chgData name="Cameron Wilson" userId="S::s1633505@ed.ac.uk::f1f811b1-00db-4fe1-858f-c223d134319b" providerId="AD" clId="Web-{4832DDF1-CFEA-4B6B-9555-E1AFD0FEECFB}" dt="2023-07-11T15:35:08.487" v="386"/>
          <ac:spMkLst>
            <pc:docMk/>
            <pc:sldMk cId="2453505586" sldId="295"/>
            <ac:spMk id="577" creationId="{5C8F40F5-4D6D-4D17-C821-09956EE5CCDA}"/>
          </ac:spMkLst>
        </pc:spChg>
        <pc:spChg chg="add mod">
          <ac:chgData name="Cameron Wilson" userId="S::s1633505@ed.ac.uk::f1f811b1-00db-4fe1-858f-c223d134319b" providerId="AD" clId="Web-{4832DDF1-CFEA-4B6B-9555-E1AFD0FEECFB}" dt="2023-07-11T15:35:12.816" v="387" actId="1076"/>
          <ac:spMkLst>
            <pc:docMk/>
            <pc:sldMk cId="2453505586" sldId="295"/>
            <ac:spMk id="604" creationId="{4B556013-FFF9-5440-3892-63C2428CB34D}"/>
          </ac:spMkLst>
        </pc:spChg>
        <pc:spChg chg="add mod">
          <ac:chgData name="Cameron Wilson" userId="S::s1633505@ed.ac.uk::f1f811b1-00db-4fe1-858f-c223d134319b" providerId="AD" clId="Web-{4832DDF1-CFEA-4B6B-9555-E1AFD0FEECFB}" dt="2023-07-11T15:37:07.372" v="412" actId="1076"/>
          <ac:spMkLst>
            <pc:docMk/>
            <pc:sldMk cId="2453505586" sldId="295"/>
            <ac:spMk id="605" creationId="{2C4E5101-628B-99C1-BCF8-E2A19A05528E}"/>
          </ac:spMkLst>
        </pc:spChg>
        <pc:spChg chg="add mod">
          <ac:chgData name="Cameron Wilson" userId="S::s1633505@ed.ac.uk::f1f811b1-00db-4fe1-858f-c223d134319b" providerId="AD" clId="Web-{4832DDF1-CFEA-4B6B-9555-E1AFD0FEECFB}" dt="2023-07-11T15:35:55.413" v="396" actId="20577"/>
          <ac:spMkLst>
            <pc:docMk/>
            <pc:sldMk cId="2453505586" sldId="295"/>
            <ac:spMk id="606" creationId="{C71BD6C8-8149-278C-C745-A3AB15175AC9}"/>
          </ac:spMkLst>
        </pc:spChg>
        <pc:grpChg chg="del mod">
          <ac:chgData name="Cameron Wilson" userId="S::s1633505@ed.ac.uk::f1f811b1-00db-4fe1-858f-c223d134319b" providerId="AD" clId="Web-{4832DDF1-CFEA-4B6B-9555-E1AFD0FEECFB}" dt="2023-07-11T15:33:06.025" v="343"/>
          <ac:grpSpMkLst>
            <pc:docMk/>
            <pc:sldMk cId="2453505586" sldId="295"/>
            <ac:grpSpMk id="593" creationId="{7B462068-9C91-8A1C-5E4B-4E95175C5A1E}"/>
          </ac:grpSpMkLst>
        </pc:grpChg>
        <pc:graphicFrameChg chg="del topLvl modGraphic">
          <ac:chgData name="Cameron Wilson" userId="S::s1633505@ed.ac.uk::f1f811b1-00db-4fe1-858f-c223d134319b" providerId="AD" clId="Web-{4832DDF1-CFEA-4B6B-9555-E1AFD0FEECFB}" dt="2023-07-11T15:35:38.474" v="392"/>
          <ac:graphicFrameMkLst>
            <pc:docMk/>
            <pc:sldMk cId="2453505586" sldId="295"/>
            <ac:graphicFrameMk id="3" creationId="{FE3CDE3B-6258-13ED-3CCF-4269D3EEE1E4}"/>
          </ac:graphicFrameMkLst>
        </pc:graphicFrameChg>
      </pc:sldChg>
      <pc:sldChg chg="modSp">
        <pc:chgData name="Cameron Wilson" userId="S::s1633505@ed.ac.uk::f1f811b1-00db-4fe1-858f-c223d134319b" providerId="AD" clId="Web-{4832DDF1-CFEA-4B6B-9555-E1AFD0FEECFB}" dt="2023-07-11T14:48:39.148" v="202" actId="1076"/>
        <pc:sldMkLst>
          <pc:docMk/>
          <pc:sldMk cId="1808428350" sldId="301"/>
        </pc:sldMkLst>
        <pc:picChg chg="mod">
          <ac:chgData name="Cameron Wilson" userId="S::s1633505@ed.ac.uk::f1f811b1-00db-4fe1-858f-c223d134319b" providerId="AD" clId="Web-{4832DDF1-CFEA-4B6B-9555-E1AFD0FEECFB}" dt="2023-07-11T14:48:39.148" v="202" actId="1076"/>
          <ac:picMkLst>
            <pc:docMk/>
            <pc:sldMk cId="1808428350" sldId="301"/>
            <ac:picMk id="2" creationId="{1B7DFC38-6EB8-1EE8-7935-F48343FCA0C9}"/>
          </ac:picMkLst>
        </pc:picChg>
      </pc:sldChg>
      <pc:sldChg chg="modSp">
        <pc:chgData name="Cameron Wilson" userId="S::s1633505@ed.ac.uk::f1f811b1-00db-4fe1-858f-c223d134319b" providerId="AD" clId="Web-{4832DDF1-CFEA-4B6B-9555-E1AFD0FEECFB}" dt="2023-07-11T14:49:57.045" v="213" actId="1076"/>
        <pc:sldMkLst>
          <pc:docMk/>
          <pc:sldMk cId="2961255528" sldId="303"/>
        </pc:sldMkLst>
        <pc:spChg chg="ord">
          <ac:chgData name="Cameron Wilson" userId="S::s1633505@ed.ac.uk::f1f811b1-00db-4fe1-858f-c223d134319b" providerId="AD" clId="Web-{4832DDF1-CFEA-4B6B-9555-E1AFD0FEECFB}" dt="2023-07-11T14:49:00.650" v="204"/>
          <ac:spMkLst>
            <pc:docMk/>
            <pc:sldMk cId="2961255528" sldId="303"/>
            <ac:spMk id="11" creationId="{45192F80-6236-D13B-7B94-3BA20090B6CC}"/>
          </ac:spMkLst>
        </pc:spChg>
        <pc:spChg chg="mod">
          <ac:chgData name="Cameron Wilson" userId="S::s1633505@ed.ac.uk::f1f811b1-00db-4fe1-858f-c223d134319b" providerId="AD" clId="Web-{4832DDF1-CFEA-4B6B-9555-E1AFD0FEECFB}" dt="2023-07-11T14:49:23.058" v="206"/>
          <ac:spMkLst>
            <pc:docMk/>
            <pc:sldMk cId="2961255528" sldId="303"/>
            <ac:spMk id="12" creationId="{4155215A-419C-DBBD-C94C-68B78710A3CC}"/>
          </ac:spMkLst>
        </pc:spChg>
        <pc:spChg chg="mod">
          <ac:chgData name="Cameron Wilson" userId="S::s1633505@ed.ac.uk::f1f811b1-00db-4fe1-858f-c223d134319b" providerId="AD" clId="Web-{4832DDF1-CFEA-4B6B-9555-E1AFD0FEECFB}" dt="2023-07-11T14:49:35.324" v="209" actId="20577"/>
          <ac:spMkLst>
            <pc:docMk/>
            <pc:sldMk cId="2961255528" sldId="303"/>
            <ac:spMk id="13" creationId="{8C65EF77-5A16-0DB3-8739-17B9D3C863C6}"/>
          </ac:spMkLst>
        </pc:spChg>
        <pc:spChg chg="mod">
          <ac:chgData name="Cameron Wilson" userId="S::s1633505@ed.ac.uk::f1f811b1-00db-4fe1-858f-c223d134319b" providerId="AD" clId="Web-{4832DDF1-CFEA-4B6B-9555-E1AFD0FEECFB}" dt="2023-07-11T14:49:57.045" v="213" actId="1076"/>
          <ac:spMkLst>
            <pc:docMk/>
            <pc:sldMk cId="2961255528" sldId="303"/>
            <ac:spMk id="14" creationId="{1278F474-8D55-1FA8-11DC-6B380ABD607D}"/>
          </ac:spMkLst>
        </pc:spChg>
        <pc:spChg chg="mod">
          <ac:chgData name="Cameron Wilson" userId="S::s1633505@ed.ac.uk::f1f811b1-00db-4fe1-858f-c223d134319b" providerId="AD" clId="Web-{4832DDF1-CFEA-4B6B-9555-E1AFD0FEECFB}" dt="2023-07-11T14:49:41.981" v="211"/>
          <ac:spMkLst>
            <pc:docMk/>
            <pc:sldMk cId="2961255528" sldId="303"/>
            <ac:spMk id="15" creationId="{9DF0B976-B748-4280-2720-1AF09557AB85}"/>
          </ac:spMkLst>
        </pc:spChg>
      </pc:sldChg>
      <pc:sldChg chg="modSp">
        <pc:chgData name="Cameron Wilson" userId="S::s1633505@ed.ac.uk::f1f811b1-00db-4fe1-858f-c223d134319b" providerId="AD" clId="Web-{4832DDF1-CFEA-4B6B-9555-E1AFD0FEECFB}" dt="2023-07-11T15:05:53.946" v="248" actId="1076"/>
        <pc:sldMkLst>
          <pc:docMk/>
          <pc:sldMk cId="1121596340" sldId="304"/>
        </pc:sldMkLst>
        <pc:picChg chg="mod modCrop">
          <ac:chgData name="Cameron Wilson" userId="S::s1633505@ed.ac.uk::f1f811b1-00db-4fe1-858f-c223d134319b" providerId="AD" clId="Web-{4832DDF1-CFEA-4B6B-9555-E1AFD0FEECFB}" dt="2023-07-11T15:05:53.946" v="248" actId="1076"/>
          <ac:picMkLst>
            <pc:docMk/>
            <pc:sldMk cId="1121596340" sldId="304"/>
            <ac:picMk id="3078" creationId="{00000000-0000-0000-0000-000000000000}"/>
          </ac:picMkLst>
        </pc:picChg>
      </pc:sldChg>
      <pc:sldChg chg="modSp">
        <pc:chgData name="Cameron Wilson" userId="S::s1633505@ed.ac.uk::f1f811b1-00db-4fe1-858f-c223d134319b" providerId="AD" clId="Web-{4832DDF1-CFEA-4B6B-9555-E1AFD0FEECFB}" dt="2023-07-11T15:04:47.269" v="243" actId="1076"/>
        <pc:sldMkLst>
          <pc:docMk/>
          <pc:sldMk cId="122705131" sldId="305"/>
        </pc:sldMkLst>
        <pc:picChg chg="mod">
          <ac:chgData name="Cameron Wilson" userId="S::s1633505@ed.ac.uk::f1f811b1-00db-4fe1-858f-c223d134319b" providerId="AD" clId="Web-{4832DDF1-CFEA-4B6B-9555-E1AFD0FEECFB}" dt="2023-07-11T15:04:47.269" v="243" actId="1076"/>
          <ac:picMkLst>
            <pc:docMk/>
            <pc:sldMk cId="122705131" sldId="305"/>
            <ac:picMk id="2050" creationId="{00000000-0000-0000-0000-000000000000}"/>
          </ac:picMkLst>
        </pc:picChg>
        <pc:cxnChg chg="mod">
          <ac:chgData name="Cameron Wilson" userId="S::s1633505@ed.ac.uk::f1f811b1-00db-4fe1-858f-c223d134319b" providerId="AD" clId="Web-{4832DDF1-CFEA-4B6B-9555-E1AFD0FEECFB}" dt="2023-07-11T15:03:00.417" v="234" actId="14100"/>
          <ac:cxnSpMkLst>
            <pc:docMk/>
            <pc:sldMk cId="122705131" sldId="305"/>
            <ac:cxnSpMk id="4" creationId="{C4DB69D7-13E4-4158-2DC1-F5E6CE700F00}"/>
          </ac:cxnSpMkLst>
        </pc:cxnChg>
        <pc:cxnChg chg="mod">
          <ac:chgData name="Cameron Wilson" userId="S::s1633505@ed.ac.uk::f1f811b1-00db-4fe1-858f-c223d134319b" providerId="AD" clId="Web-{4832DDF1-CFEA-4B6B-9555-E1AFD0FEECFB}" dt="2023-07-11T15:04:43.691" v="242" actId="14100"/>
          <ac:cxnSpMkLst>
            <pc:docMk/>
            <pc:sldMk cId="122705131" sldId="305"/>
            <ac:cxnSpMk id="6" creationId="{97E1DC4B-D788-82F5-375A-80B895CF3B33}"/>
          </ac:cxnSpMkLst>
        </pc:cxnChg>
        <pc:cxnChg chg="mod">
          <ac:chgData name="Cameron Wilson" userId="S::s1633505@ed.ac.uk::f1f811b1-00db-4fe1-858f-c223d134319b" providerId="AD" clId="Web-{4832DDF1-CFEA-4B6B-9555-E1AFD0FEECFB}" dt="2023-07-11T14:51:23.020" v="222" actId="14100"/>
          <ac:cxnSpMkLst>
            <pc:docMk/>
            <pc:sldMk cId="122705131" sldId="305"/>
            <ac:cxnSpMk id="9" creationId="{8DFEC131-61AD-D686-354D-0ABCAD280646}"/>
          </ac:cxnSpMkLst>
        </pc:cxnChg>
        <pc:cxnChg chg="mod">
          <ac:chgData name="Cameron Wilson" userId="S::s1633505@ed.ac.uk::f1f811b1-00db-4fe1-858f-c223d134319b" providerId="AD" clId="Web-{4832DDF1-CFEA-4B6B-9555-E1AFD0FEECFB}" dt="2023-07-11T14:51:13.551" v="219"/>
          <ac:cxnSpMkLst>
            <pc:docMk/>
            <pc:sldMk cId="122705131" sldId="305"/>
            <ac:cxnSpMk id="10" creationId="{05DBB787-4E92-2453-5F37-9D2E94F586AA}"/>
          </ac:cxnSpMkLst>
        </pc:cxnChg>
        <pc:cxnChg chg="mod">
          <ac:chgData name="Cameron Wilson" userId="S::s1633505@ed.ac.uk::f1f811b1-00db-4fe1-858f-c223d134319b" providerId="AD" clId="Web-{4832DDF1-CFEA-4B6B-9555-E1AFD0FEECFB}" dt="2023-07-11T14:51:34.537" v="223" actId="14100"/>
          <ac:cxnSpMkLst>
            <pc:docMk/>
            <pc:sldMk cId="122705131" sldId="305"/>
            <ac:cxnSpMk id="11" creationId="{96D192A3-52C4-3EBD-983C-701BEA597EC5}"/>
          </ac:cxnSpMkLst>
        </pc:cxnChg>
        <pc:cxnChg chg="mod">
          <ac:chgData name="Cameron Wilson" userId="S::s1633505@ed.ac.uk::f1f811b1-00db-4fe1-858f-c223d134319b" providerId="AD" clId="Web-{4832DDF1-CFEA-4B6B-9555-E1AFD0FEECFB}" dt="2023-07-11T15:03:19.294" v="236" actId="14100"/>
          <ac:cxnSpMkLst>
            <pc:docMk/>
            <pc:sldMk cId="122705131" sldId="305"/>
            <ac:cxnSpMk id="12" creationId="{55572630-7946-150C-C763-35E71EBE41A8}"/>
          </ac:cxnSpMkLst>
        </pc:cxnChg>
        <pc:cxnChg chg="mod">
          <ac:chgData name="Cameron Wilson" userId="S::s1633505@ed.ac.uk::f1f811b1-00db-4fe1-858f-c223d134319b" providerId="AD" clId="Web-{4832DDF1-CFEA-4B6B-9555-E1AFD0FEECFB}" dt="2023-07-11T14:51:13.551" v="221"/>
          <ac:cxnSpMkLst>
            <pc:docMk/>
            <pc:sldMk cId="122705131" sldId="305"/>
            <ac:cxnSpMk id="13" creationId="{16BD608F-5FA5-5B81-D861-70473A171AA3}"/>
          </ac:cxnSpMkLst>
        </pc:cxnChg>
        <pc:cxnChg chg="mod">
          <ac:chgData name="Cameron Wilson" userId="S::s1633505@ed.ac.uk::f1f811b1-00db-4fe1-858f-c223d134319b" providerId="AD" clId="Web-{4832DDF1-CFEA-4B6B-9555-E1AFD0FEECFB}" dt="2023-07-11T15:03:29.967" v="237" actId="14100"/>
          <ac:cxnSpMkLst>
            <pc:docMk/>
            <pc:sldMk cId="122705131" sldId="305"/>
            <ac:cxnSpMk id="14" creationId="{6E98AEE7-4490-4722-C30F-C7AB038551CC}"/>
          </ac:cxnSpMkLst>
        </pc:cxnChg>
      </pc:sldChg>
      <pc:sldChg chg="addSp delSp modSp">
        <pc:chgData name="Cameron Wilson" userId="S::s1633505@ed.ac.uk::f1f811b1-00db-4fe1-858f-c223d134319b" providerId="AD" clId="Web-{4832DDF1-CFEA-4B6B-9555-E1AFD0FEECFB}" dt="2023-07-11T15:28:13.987" v="334" actId="1076"/>
        <pc:sldMkLst>
          <pc:docMk/>
          <pc:sldMk cId="2454110215" sldId="306"/>
        </pc:sldMkLst>
        <pc:spChg chg="mod">
          <ac:chgData name="Cameron Wilson" userId="S::s1633505@ed.ac.uk::f1f811b1-00db-4fe1-858f-c223d134319b" providerId="AD" clId="Web-{4832DDF1-CFEA-4B6B-9555-E1AFD0FEECFB}" dt="2023-07-11T15:23:28.887" v="306" actId="1076"/>
          <ac:spMkLst>
            <pc:docMk/>
            <pc:sldMk cId="2454110215" sldId="306"/>
            <ac:spMk id="6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27:57.032" v="332" actId="1076"/>
          <ac:spMkLst>
            <pc:docMk/>
            <pc:sldMk cId="2454110215" sldId="306"/>
            <ac:spMk id="7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06:20.245" v="249"/>
          <ac:spMkLst>
            <pc:docMk/>
            <pc:sldMk cId="2454110215" sldId="306"/>
            <ac:spMk id="11" creationId="{2BAE0A2B-AD90-CDAA-5E42-C86D2CD7A892}"/>
          </ac:spMkLst>
        </pc:spChg>
        <pc:spChg chg="mod">
          <ac:chgData name="Cameron Wilson" userId="S::s1633505@ed.ac.uk::f1f811b1-00db-4fe1-858f-c223d134319b" providerId="AD" clId="Web-{4832DDF1-CFEA-4B6B-9555-E1AFD0FEECFB}" dt="2023-07-11T15:27:50.594" v="331" actId="1076"/>
          <ac:spMkLst>
            <pc:docMk/>
            <pc:sldMk cId="2454110215" sldId="306"/>
            <ac:spMk id="25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28:02.439" v="333" actId="1076"/>
          <ac:spMkLst>
            <pc:docMk/>
            <pc:sldMk cId="2454110215" sldId="306"/>
            <ac:spMk id="26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28:13.987" v="334" actId="1076"/>
          <ac:spMkLst>
            <pc:docMk/>
            <pc:sldMk cId="2454110215" sldId="306"/>
            <ac:spMk id="28" creationId="{00000000-0000-0000-0000-000000000000}"/>
          </ac:spMkLst>
        </pc:spChg>
        <pc:picChg chg="add del mod">
          <ac:chgData name="Cameron Wilson" userId="S::s1633505@ed.ac.uk::f1f811b1-00db-4fe1-858f-c223d134319b" providerId="AD" clId="Web-{4832DDF1-CFEA-4B6B-9555-E1AFD0FEECFB}" dt="2023-07-11T14:33:57.033" v="81"/>
          <ac:picMkLst>
            <pc:docMk/>
            <pc:sldMk cId="2454110215" sldId="306"/>
            <ac:picMk id="10" creationId="{E81A777A-2C35-D6A9-3A36-D93BA7235D31}"/>
          </ac:picMkLst>
        </pc:picChg>
        <pc:picChg chg="add del mod">
          <ac:chgData name="Cameron Wilson" userId="S::s1633505@ed.ac.uk::f1f811b1-00db-4fe1-858f-c223d134319b" providerId="AD" clId="Web-{4832DDF1-CFEA-4B6B-9555-E1AFD0FEECFB}" dt="2023-07-11T14:34:21.582" v="83"/>
          <ac:picMkLst>
            <pc:docMk/>
            <pc:sldMk cId="2454110215" sldId="306"/>
            <ac:picMk id="12" creationId="{03A936A8-FF3D-1CDC-77D4-AB702E7E5D08}"/>
          </ac:picMkLst>
        </pc:picChg>
        <pc:picChg chg="add mod">
          <ac:chgData name="Cameron Wilson" userId="S::s1633505@ed.ac.uk::f1f811b1-00db-4fe1-858f-c223d134319b" providerId="AD" clId="Web-{4832DDF1-CFEA-4B6B-9555-E1AFD0FEECFB}" dt="2023-07-11T14:34:52.959" v="91" actId="1076"/>
          <ac:picMkLst>
            <pc:docMk/>
            <pc:sldMk cId="2454110215" sldId="306"/>
            <ac:picMk id="22" creationId="{AC9D9786-CD68-C734-4BBA-174EA07C2258}"/>
          </ac:picMkLst>
        </pc:picChg>
        <pc:picChg chg="del">
          <ac:chgData name="Cameron Wilson" userId="S::s1633505@ed.ac.uk::f1f811b1-00db-4fe1-858f-c223d134319b" providerId="AD" clId="Web-{4832DDF1-CFEA-4B6B-9555-E1AFD0FEECFB}" dt="2023-07-11T14:34:45.365" v="88"/>
          <ac:picMkLst>
            <pc:docMk/>
            <pc:sldMk cId="2454110215" sldId="306"/>
            <ac:picMk id="2054" creationId="{00000000-0000-0000-0000-000000000000}"/>
          </ac:picMkLst>
        </pc:picChg>
        <pc:picChg chg="mod">
          <ac:chgData name="Cameron Wilson" userId="S::s1633505@ed.ac.uk::f1f811b1-00db-4fe1-858f-c223d134319b" providerId="AD" clId="Web-{4832DDF1-CFEA-4B6B-9555-E1AFD0FEECFB}" dt="2023-07-11T15:23:23.386" v="305" actId="1076"/>
          <ac:picMkLst>
            <pc:docMk/>
            <pc:sldMk cId="2454110215" sldId="306"/>
            <ac:picMk id="2058" creationId="{00000000-0000-0000-0000-000000000000}"/>
          </ac:picMkLst>
        </pc:picChg>
        <pc:picChg chg="mod">
          <ac:chgData name="Cameron Wilson" userId="S::s1633505@ed.ac.uk::f1f811b1-00db-4fe1-858f-c223d134319b" providerId="AD" clId="Web-{4832DDF1-CFEA-4B6B-9555-E1AFD0FEECFB}" dt="2023-07-11T15:23:05.838" v="303" actId="1076"/>
          <ac:picMkLst>
            <pc:docMk/>
            <pc:sldMk cId="2454110215" sldId="306"/>
            <ac:picMk id="2060" creationId="{00000000-0000-0000-0000-000000000000}"/>
          </ac:picMkLst>
        </pc:picChg>
        <pc:cxnChg chg="mod">
          <ac:chgData name="Cameron Wilson" userId="S::s1633505@ed.ac.uk::f1f811b1-00db-4fe1-858f-c223d134319b" providerId="AD" clId="Web-{4832DDF1-CFEA-4B6B-9555-E1AFD0FEECFB}" dt="2023-07-11T15:23:14.729" v="304" actId="1076"/>
          <ac:cxnSpMkLst>
            <pc:docMk/>
            <pc:sldMk cId="2454110215" sldId="306"/>
            <ac:cxnSpMk id="23" creationId="{00000000-0000-0000-0000-000000000000}"/>
          </ac:cxnSpMkLst>
        </pc:cxnChg>
        <pc:cxnChg chg="mod">
          <ac:chgData name="Cameron Wilson" userId="S::s1633505@ed.ac.uk::f1f811b1-00db-4fe1-858f-c223d134319b" providerId="AD" clId="Web-{4832DDF1-CFEA-4B6B-9555-E1AFD0FEECFB}" dt="2023-07-11T15:23:33.200" v="307" actId="14100"/>
          <ac:cxnSpMkLst>
            <pc:docMk/>
            <pc:sldMk cId="2454110215" sldId="306"/>
            <ac:cxnSpMk id="39" creationId="{00000000-0000-0000-0000-000000000000}"/>
          </ac:cxnSpMkLst>
        </pc:cxnChg>
      </pc:sldChg>
      <pc:sldChg chg="addSp delSp modSp">
        <pc:chgData name="Cameron Wilson" userId="S::s1633505@ed.ac.uk::f1f811b1-00db-4fe1-858f-c223d134319b" providerId="AD" clId="Web-{4832DDF1-CFEA-4B6B-9555-E1AFD0FEECFB}" dt="2023-07-11T15:27:04.060" v="330" actId="20577"/>
        <pc:sldMkLst>
          <pc:docMk/>
          <pc:sldMk cId="2996904409" sldId="307"/>
        </pc:sldMkLst>
        <pc:spChg chg="mod">
          <ac:chgData name="Cameron Wilson" userId="S::s1633505@ed.ac.uk::f1f811b1-00db-4fe1-858f-c223d134319b" providerId="AD" clId="Web-{4832DDF1-CFEA-4B6B-9555-E1AFD0FEECFB}" dt="2023-07-11T15:27:04.060" v="330" actId="20577"/>
          <ac:spMkLst>
            <pc:docMk/>
            <pc:sldMk cId="2996904409" sldId="307"/>
            <ac:spMk id="2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4:11:03.099" v="17" actId="1076"/>
          <ac:spMkLst>
            <pc:docMk/>
            <pc:sldMk cId="2996904409" sldId="307"/>
            <ac:spMk id="3" creationId="{00000000-0000-0000-0000-000000000000}"/>
          </ac:spMkLst>
        </pc:spChg>
        <pc:spChg chg="add mod">
          <ac:chgData name="Cameron Wilson" userId="S::s1633505@ed.ac.uk::f1f811b1-00db-4fe1-858f-c223d134319b" providerId="AD" clId="Web-{4832DDF1-CFEA-4B6B-9555-E1AFD0FEECFB}" dt="2023-07-11T14:11:42.071" v="38" actId="1076"/>
          <ac:spMkLst>
            <pc:docMk/>
            <pc:sldMk cId="2996904409" sldId="307"/>
            <ac:spMk id="7" creationId="{43B7B192-B754-C482-D955-2131A055A7E6}"/>
          </ac:spMkLst>
        </pc:spChg>
        <pc:spChg chg="mod">
          <ac:chgData name="Cameron Wilson" userId="S::s1633505@ed.ac.uk::f1f811b1-00db-4fe1-858f-c223d134319b" providerId="AD" clId="Web-{4832DDF1-CFEA-4B6B-9555-E1AFD0FEECFB}" dt="2023-07-11T14:55:01.787" v="230" actId="20577"/>
          <ac:spMkLst>
            <pc:docMk/>
            <pc:sldMk cId="2996904409" sldId="307"/>
            <ac:spMk id="8" creationId="{E5764393-BA34-2018-06C0-9F7FE513C1AA}"/>
          </ac:spMkLst>
        </pc:spChg>
        <pc:spChg chg="mod">
          <ac:chgData name="Cameron Wilson" userId="S::s1633505@ed.ac.uk::f1f811b1-00db-4fe1-858f-c223d134319b" providerId="AD" clId="Web-{4832DDF1-CFEA-4B6B-9555-E1AFD0FEECFB}" dt="2023-07-11T14:54:42.676" v="227" actId="20577"/>
          <ac:spMkLst>
            <pc:docMk/>
            <pc:sldMk cId="2996904409" sldId="307"/>
            <ac:spMk id="9" creationId="{87B5AFF7-BD47-76D8-DE4F-8B12603BD4E4}"/>
          </ac:spMkLst>
        </pc:spChg>
        <pc:picChg chg="del">
          <ac:chgData name="Cameron Wilson" userId="S::s1633505@ed.ac.uk::f1f811b1-00db-4fe1-858f-c223d134319b" providerId="AD" clId="Web-{4832DDF1-CFEA-4B6B-9555-E1AFD0FEECFB}" dt="2023-07-11T14:27:21.112" v="46"/>
          <ac:picMkLst>
            <pc:docMk/>
            <pc:sldMk cId="2996904409" sldId="307"/>
            <ac:picMk id="4" creationId="{00000000-0000-0000-0000-000000000000}"/>
          </ac:picMkLst>
        </pc:picChg>
        <pc:picChg chg="del">
          <ac:chgData name="Cameron Wilson" userId="S::s1633505@ed.ac.uk::f1f811b1-00db-4fe1-858f-c223d134319b" providerId="AD" clId="Web-{4832DDF1-CFEA-4B6B-9555-E1AFD0FEECFB}" dt="2023-07-11T14:27:21.362" v="47"/>
          <ac:picMkLst>
            <pc:docMk/>
            <pc:sldMk cId="2996904409" sldId="307"/>
            <ac:picMk id="5" creationId="{00000000-0000-0000-0000-000000000000}"/>
          </ac:picMkLst>
        </pc:picChg>
        <pc:picChg chg="mod">
          <ac:chgData name="Cameron Wilson" userId="S::s1633505@ed.ac.uk::f1f811b1-00db-4fe1-858f-c223d134319b" providerId="AD" clId="Web-{4832DDF1-CFEA-4B6B-9555-E1AFD0FEECFB}" dt="2023-07-11T14:35:21.196" v="98" actId="1076"/>
          <ac:picMkLst>
            <pc:docMk/>
            <pc:sldMk cId="2996904409" sldId="307"/>
            <ac:picMk id="6" creationId="{EF2B97CD-6C45-5554-A184-8CADC6701DF0}"/>
          </ac:picMkLst>
        </pc:picChg>
        <pc:picChg chg="add mod modCrop">
          <ac:chgData name="Cameron Wilson" userId="S::s1633505@ed.ac.uk::f1f811b1-00db-4fe1-858f-c223d134319b" providerId="AD" clId="Web-{4832DDF1-CFEA-4B6B-9555-E1AFD0FEECFB}" dt="2023-07-11T14:28:42.900" v="68" actId="1076"/>
          <ac:picMkLst>
            <pc:docMk/>
            <pc:sldMk cId="2996904409" sldId="307"/>
            <ac:picMk id="10" creationId="{05569BB9-F66D-049F-FB82-5E5DCAEA539B}"/>
          </ac:picMkLst>
        </pc:picChg>
        <pc:picChg chg="del mod">
          <ac:chgData name="Cameron Wilson" userId="S::s1633505@ed.ac.uk::f1f811b1-00db-4fe1-858f-c223d134319b" providerId="AD" clId="Web-{4832DDF1-CFEA-4B6B-9555-E1AFD0FEECFB}" dt="2023-07-11T14:35:03.179" v="93"/>
          <ac:picMkLst>
            <pc:docMk/>
            <pc:sldMk cId="2996904409" sldId="307"/>
            <ac:picMk id="11" creationId="{689E4C3D-AD27-35F4-CEDC-FC77097D43D4}"/>
          </ac:picMkLst>
        </pc:picChg>
        <pc:picChg chg="add mod modCrop">
          <ac:chgData name="Cameron Wilson" userId="S::s1633505@ed.ac.uk::f1f811b1-00db-4fe1-858f-c223d134319b" providerId="AD" clId="Web-{4832DDF1-CFEA-4B6B-9555-E1AFD0FEECFB}" dt="2023-07-11T14:28:46.853" v="70" actId="1076"/>
          <ac:picMkLst>
            <pc:docMk/>
            <pc:sldMk cId="2996904409" sldId="307"/>
            <ac:picMk id="13" creationId="{F6D4810E-4158-9651-21DD-6B4FC5C61BAF}"/>
          </ac:picMkLst>
        </pc:picChg>
        <pc:picChg chg="add mod modCrop">
          <ac:chgData name="Cameron Wilson" userId="S::s1633505@ed.ac.uk::f1f811b1-00db-4fe1-858f-c223d134319b" providerId="AD" clId="Web-{4832DDF1-CFEA-4B6B-9555-E1AFD0FEECFB}" dt="2023-07-11T14:54:50.614" v="229" actId="1076"/>
          <ac:picMkLst>
            <pc:docMk/>
            <pc:sldMk cId="2996904409" sldId="307"/>
            <ac:picMk id="14" creationId="{045A8A40-145B-AE61-B02B-9FA82FB49A4B}"/>
          </ac:picMkLst>
        </pc:picChg>
        <pc:picChg chg="add mod">
          <ac:chgData name="Cameron Wilson" userId="S::s1633505@ed.ac.uk::f1f811b1-00db-4fe1-858f-c223d134319b" providerId="AD" clId="Web-{4832DDF1-CFEA-4B6B-9555-E1AFD0FEECFB}" dt="2023-07-11T14:54:48.255" v="228" actId="1076"/>
          <ac:picMkLst>
            <pc:docMk/>
            <pc:sldMk cId="2996904409" sldId="307"/>
            <ac:picMk id="16" creationId="{3C587C27-EB65-C662-AD81-B98CD54F88E4}"/>
          </ac:picMkLst>
        </pc:picChg>
        <pc:picChg chg="del">
          <ac:chgData name="Cameron Wilson" userId="S::s1633505@ed.ac.uk::f1f811b1-00db-4fe1-858f-c223d134319b" providerId="AD" clId="Web-{4832DDF1-CFEA-4B6B-9555-E1AFD0FEECFB}" dt="2023-07-11T14:27:21.503" v="48"/>
          <ac:picMkLst>
            <pc:docMk/>
            <pc:sldMk cId="2996904409" sldId="307"/>
            <ac:picMk id="1026" creationId="{00000000-0000-0000-0000-000000000000}"/>
          </ac:picMkLst>
        </pc:picChg>
        <pc:cxnChg chg="add mod">
          <ac:chgData name="Cameron Wilson" userId="S::s1633505@ed.ac.uk::f1f811b1-00db-4fe1-858f-c223d134319b" providerId="AD" clId="Web-{4832DDF1-CFEA-4B6B-9555-E1AFD0FEECFB}" dt="2023-07-11T15:25:00.144" v="319"/>
          <ac:cxnSpMkLst>
            <pc:docMk/>
            <pc:sldMk cId="2996904409" sldId="307"/>
            <ac:cxnSpMk id="3" creationId="{3FF7FCDE-21CE-B5ED-816B-264C8DADB483}"/>
          </ac:cxnSpMkLst>
        </pc:cxnChg>
        <pc:cxnChg chg="del mod">
          <ac:chgData name="Cameron Wilson" userId="S::s1633505@ed.ac.uk::f1f811b1-00db-4fe1-858f-c223d134319b" providerId="AD" clId="Web-{4832DDF1-CFEA-4B6B-9555-E1AFD0FEECFB}" dt="2023-07-11T15:24:15.375" v="312"/>
          <ac:cxnSpMkLst>
            <pc:docMk/>
            <pc:sldMk cId="2996904409" sldId="307"/>
            <ac:cxnSpMk id="12" creationId="{00000000-0000-0000-0000-000000000000}"/>
          </ac:cxnSpMkLst>
        </pc:cxnChg>
      </pc:sldChg>
      <pc:sldChg chg="addSp delSp modSp">
        <pc:chgData name="Cameron Wilson" userId="S::s1633505@ed.ac.uk::f1f811b1-00db-4fe1-858f-c223d134319b" providerId="AD" clId="Web-{4832DDF1-CFEA-4B6B-9555-E1AFD0FEECFB}" dt="2023-07-11T15:46:51.088" v="492" actId="1076"/>
        <pc:sldMkLst>
          <pc:docMk/>
          <pc:sldMk cId="30077063" sldId="308"/>
        </pc:sldMkLst>
        <pc:spChg chg="del">
          <ac:chgData name="Cameron Wilson" userId="S::s1633505@ed.ac.uk::f1f811b1-00db-4fe1-858f-c223d134319b" providerId="AD" clId="Web-{4832DDF1-CFEA-4B6B-9555-E1AFD0FEECFB}" dt="2023-07-11T15:39:26.242" v="417"/>
          <ac:spMkLst>
            <pc:docMk/>
            <pc:sldMk cId="30077063" sldId="308"/>
            <ac:spMk id="2" creationId="{0D957831-B95C-CDB1-892A-EB18A613EC85}"/>
          </ac:spMkLst>
        </pc:spChg>
        <pc:spChg chg="del">
          <ac:chgData name="Cameron Wilson" userId="S::s1633505@ed.ac.uk::f1f811b1-00db-4fe1-858f-c223d134319b" providerId="AD" clId="Web-{4832DDF1-CFEA-4B6B-9555-E1AFD0FEECFB}" dt="2023-07-11T15:39:59.197" v="434"/>
          <ac:spMkLst>
            <pc:docMk/>
            <pc:sldMk cId="30077063" sldId="308"/>
            <ac:spMk id="4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42:08.895" v="453" actId="1076"/>
          <ac:spMkLst>
            <pc:docMk/>
            <pc:sldMk cId="30077063" sldId="308"/>
            <ac:spMk id="6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42:19.661" v="455" actId="1076"/>
          <ac:spMkLst>
            <pc:docMk/>
            <pc:sldMk cId="30077063" sldId="308"/>
            <ac:spMk id="7" creationId="{00000000-0000-0000-0000-000000000000}"/>
          </ac:spMkLst>
        </pc:spChg>
        <pc:spChg chg="add ord">
          <ac:chgData name="Cameron Wilson" userId="S::s1633505@ed.ac.uk::f1f811b1-00db-4fe1-858f-c223d134319b" providerId="AD" clId="Web-{4832DDF1-CFEA-4B6B-9555-E1AFD0FEECFB}" dt="2023-07-11T15:43:15.806" v="464"/>
          <ac:spMkLst>
            <pc:docMk/>
            <pc:sldMk cId="30077063" sldId="308"/>
            <ac:spMk id="9" creationId="{4D2C4742-BEC3-0436-9130-B78BB7F39B4A}"/>
          </ac:spMkLst>
        </pc:spChg>
        <pc:spChg chg="mod">
          <ac:chgData name="Cameron Wilson" userId="S::s1633505@ed.ac.uk::f1f811b1-00db-4fe1-858f-c223d134319b" providerId="AD" clId="Web-{4832DDF1-CFEA-4B6B-9555-E1AFD0FEECFB}" dt="2023-07-11T15:46:43.322" v="489" actId="1076"/>
          <ac:spMkLst>
            <pc:docMk/>
            <pc:sldMk cId="30077063" sldId="308"/>
            <ac:spMk id="10" creationId="{00000000-0000-0000-0000-000000000000}"/>
          </ac:spMkLst>
        </pc:spChg>
        <pc:spChg chg="mod topLvl">
          <ac:chgData name="Cameron Wilson" userId="S::s1633505@ed.ac.uk::f1f811b1-00db-4fe1-858f-c223d134319b" providerId="AD" clId="Web-{4832DDF1-CFEA-4B6B-9555-E1AFD0FEECFB}" dt="2023-07-11T15:45:29.535" v="487" actId="1076"/>
          <ac:spMkLst>
            <pc:docMk/>
            <pc:sldMk cId="30077063" sldId="308"/>
            <ac:spMk id="12" creationId="{00000000-0000-0000-0000-000000000000}"/>
          </ac:spMkLst>
        </pc:spChg>
        <pc:spChg chg="mod topLvl">
          <ac:chgData name="Cameron Wilson" userId="S::s1633505@ed.ac.uk::f1f811b1-00db-4fe1-858f-c223d134319b" providerId="AD" clId="Web-{4832DDF1-CFEA-4B6B-9555-E1AFD0FEECFB}" dt="2023-07-11T15:45:33.301" v="488" actId="1076"/>
          <ac:spMkLst>
            <pc:docMk/>
            <pc:sldMk cId="30077063" sldId="308"/>
            <ac:spMk id="13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10:36.906" v="250" actId="1076"/>
          <ac:spMkLst>
            <pc:docMk/>
            <pc:sldMk cId="30077063" sldId="308"/>
            <ac:spMk id="14" creationId="{5F9642AD-E5E5-9227-DB1D-3CB524BE963C}"/>
          </ac:spMkLst>
        </pc:spChg>
        <pc:spChg chg="mod">
          <ac:chgData name="Cameron Wilson" userId="S::s1633505@ed.ac.uk::f1f811b1-00db-4fe1-858f-c223d134319b" providerId="AD" clId="Web-{4832DDF1-CFEA-4B6B-9555-E1AFD0FEECFB}" dt="2023-07-11T15:46:51.088" v="492" actId="1076"/>
          <ac:spMkLst>
            <pc:docMk/>
            <pc:sldMk cId="30077063" sldId="308"/>
            <ac:spMk id="16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39:47.212" v="433" actId="1076"/>
          <ac:spMkLst>
            <pc:docMk/>
            <pc:sldMk cId="30077063" sldId="308"/>
            <ac:spMk id="17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46:43.338" v="490" actId="1076"/>
          <ac:spMkLst>
            <pc:docMk/>
            <pc:sldMk cId="30077063" sldId="308"/>
            <ac:spMk id="18" creationId="{3C30C1CA-DAE6-7F7E-C5D7-1524103E70D6}"/>
          </ac:spMkLst>
        </pc:spChg>
        <pc:spChg chg="mod">
          <ac:chgData name="Cameron Wilson" userId="S::s1633505@ed.ac.uk::f1f811b1-00db-4fe1-858f-c223d134319b" providerId="AD" clId="Web-{4832DDF1-CFEA-4B6B-9555-E1AFD0FEECFB}" dt="2023-07-11T15:46:51.073" v="491" actId="1076"/>
          <ac:spMkLst>
            <pc:docMk/>
            <pc:sldMk cId="30077063" sldId="308"/>
            <ac:spMk id="19" creationId="{6B78C44D-35F3-27B9-605B-1DFDE4386B8E}"/>
          </ac:spMkLst>
        </pc:spChg>
        <pc:spChg chg="add del mod">
          <ac:chgData name="Cameron Wilson" userId="S::s1633505@ed.ac.uk::f1f811b1-00db-4fe1-858f-c223d134319b" providerId="AD" clId="Web-{4832DDF1-CFEA-4B6B-9555-E1AFD0FEECFB}" dt="2023-07-11T15:40:22.605" v="439"/>
          <ac:spMkLst>
            <pc:docMk/>
            <pc:sldMk cId="30077063" sldId="308"/>
            <ac:spMk id="20" creationId="{83FEEB79-2027-91CB-2695-858B04280C26}"/>
          </ac:spMkLst>
        </pc:spChg>
        <pc:spChg chg="add del mod">
          <ac:chgData name="Cameron Wilson" userId="S::s1633505@ed.ac.uk::f1f811b1-00db-4fe1-858f-c223d134319b" providerId="AD" clId="Web-{4832DDF1-CFEA-4B6B-9555-E1AFD0FEECFB}" dt="2023-07-11T15:40:36.513" v="443"/>
          <ac:spMkLst>
            <pc:docMk/>
            <pc:sldMk cId="30077063" sldId="308"/>
            <ac:spMk id="24" creationId="{F2D25B8A-53A2-D151-B40E-C27C1B2693BA}"/>
          </ac:spMkLst>
        </pc:spChg>
        <pc:spChg chg="add del mod">
          <ac:chgData name="Cameron Wilson" userId="S::s1633505@ed.ac.uk::f1f811b1-00db-4fe1-858f-c223d134319b" providerId="AD" clId="Web-{4832DDF1-CFEA-4B6B-9555-E1AFD0FEECFB}" dt="2023-07-11T15:41:05.249" v="448"/>
          <ac:spMkLst>
            <pc:docMk/>
            <pc:sldMk cId="30077063" sldId="308"/>
            <ac:spMk id="26" creationId="{7F3982DC-4AF4-ED82-2C03-7526E344511F}"/>
          </ac:spMkLst>
        </pc:spChg>
        <pc:spChg chg="add del mod">
          <ac:chgData name="Cameron Wilson" userId="S::s1633505@ed.ac.uk::f1f811b1-00db-4fe1-858f-c223d134319b" providerId="AD" clId="Web-{4832DDF1-CFEA-4B6B-9555-E1AFD0FEECFB}" dt="2023-07-11T15:39:37.602" v="431"/>
          <ac:spMkLst>
            <pc:docMk/>
            <pc:sldMk cId="30077063" sldId="308"/>
            <ac:spMk id="28" creationId="{D60855AD-2047-2A1E-EA01-EC45AF14E9C1}"/>
          </ac:spMkLst>
        </pc:spChg>
        <pc:spChg chg="add del">
          <ac:chgData name="Cameron Wilson" userId="S::s1633505@ed.ac.uk::f1f811b1-00db-4fe1-858f-c223d134319b" providerId="AD" clId="Web-{4832DDF1-CFEA-4B6B-9555-E1AFD0FEECFB}" dt="2023-07-11T15:40:45.826" v="445"/>
          <ac:spMkLst>
            <pc:docMk/>
            <pc:sldMk cId="30077063" sldId="308"/>
            <ac:spMk id="44" creationId="{8F752ECD-1F43-8696-84D7-B3D0732BD5C7}"/>
          </ac:spMkLst>
        </pc:spChg>
        <pc:grpChg chg="del mod">
          <ac:chgData name="Cameron Wilson" userId="S::s1633505@ed.ac.uk::f1f811b1-00db-4fe1-858f-c223d134319b" providerId="AD" clId="Web-{4832DDF1-CFEA-4B6B-9555-E1AFD0FEECFB}" dt="2023-07-11T15:44:52.782" v="478"/>
          <ac:grpSpMkLst>
            <pc:docMk/>
            <pc:sldMk cId="30077063" sldId="308"/>
            <ac:grpSpMk id="11" creationId="{00000000-0000-0000-0000-000000000000}"/>
          </ac:grpSpMkLst>
        </pc:grpChg>
        <pc:grpChg chg="add del">
          <ac:chgData name="Cameron Wilson" userId="S::s1633505@ed.ac.uk::f1f811b1-00db-4fe1-858f-c223d134319b" providerId="AD" clId="Web-{4832DDF1-CFEA-4B6B-9555-E1AFD0FEECFB}" dt="2023-07-11T15:40:13.902" v="436"/>
          <ac:grpSpMkLst>
            <pc:docMk/>
            <pc:sldMk cId="30077063" sldId="308"/>
            <ac:grpSpMk id="32" creationId="{AD2E5643-05FA-04F5-9B53-E0CFEFB86CBB}"/>
          </ac:grpSpMkLst>
        </pc:grpChg>
        <pc:grpChg chg="add del">
          <ac:chgData name="Cameron Wilson" userId="S::s1633505@ed.ac.uk::f1f811b1-00db-4fe1-858f-c223d134319b" providerId="AD" clId="Web-{4832DDF1-CFEA-4B6B-9555-E1AFD0FEECFB}" dt="2023-07-11T15:40:28.684" v="441"/>
          <ac:grpSpMkLst>
            <pc:docMk/>
            <pc:sldMk cId="30077063" sldId="308"/>
            <ac:grpSpMk id="36" creationId="{4E2AD78B-72FB-CC95-C8A6-5DA6500D0796}"/>
          </ac:grpSpMkLst>
        </pc:grpChg>
        <pc:grpChg chg="add del">
          <ac:chgData name="Cameron Wilson" userId="S::s1633505@ed.ac.uk::f1f811b1-00db-4fe1-858f-c223d134319b" providerId="AD" clId="Web-{4832DDF1-CFEA-4B6B-9555-E1AFD0FEECFB}" dt="2023-07-11T15:40:56.545" v="446"/>
          <ac:grpSpMkLst>
            <pc:docMk/>
            <pc:sldMk cId="30077063" sldId="308"/>
            <ac:grpSpMk id="40" creationId="{CAE9A922-7F93-265F-7FA2-EA485B0904B4}"/>
          </ac:grpSpMkLst>
        </pc:grpChg>
        <pc:grpChg chg="add del">
          <ac:chgData name="Cameron Wilson" userId="S::s1633505@ed.ac.uk::f1f811b1-00db-4fe1-858f-c223d134319b" providerId="AD" clId="Web-{4832DDF1-CFEA-4B6B-9555-E1AFD0FEECFB}" dt="2023-07-11T15:40:38.685" v="444"/>
          <ac:grpSpMkLst>
            <pc:docMk/>
            <pc:sldMk cId="30077063" sldId="308"/>
            <ac:grpSpMk id="48" creationId="{C0B88EED-87F1-C14C-31C8-E568C75187F8}"/>
          </ac:grpSpMkLst>
        </pc:grpChg>
        <pc:grpChg chg="add mod">
          <ac:chgData name="Cameron Wilson" userId="S::s1633505@ed.ac.uk::f1f811b1-00db-4fe1-858f-c223d134319b" providerId="AD" clId="Web-{4832DDF1-CFEA-4B6B-9555-E1AFD0FEECFB}" dt="2023-07-11T15:44:15.061" v="472" actId="1076"/>
          <ac:grpSpMkLst>
            <pc:docMk/>
            <pc:sldMk cId="30077063" sldId="308"/>
            <ac:grpSpMk id="49" creationId="{03316506-8C49-FB0B-5579-8F876B611323}"/>
          </ac:grpSpMkLst>
        </pc:grpChg>
        <pc:grpChg chg="add mod">
          <ac:chgData name="Cameron Wilson" userId="S::s1633505@ed.ac.uk::f1f811b1-00db-4fe1-858f-c223d134319b" providerId="AD" clId="Web-{4832DDF1-CFEA-4B6B-9555-E1AFD0FEECFB}" dt="2023-07-11T15:43:48.152" v="469" actId="1076"/>
          <ac:grpSpMkLst>
            <pc:docMk/>
            <pc:sldMk cId="30077063" sldId="308"/>
            <ac:grpSpMk id="50" creationId="{6B2A7A2E-B239-26BB-F935-B0576CFFD141}"/>
          </ac:grpSpMkLst>
        </pc:grpChg>
        <pc:grpChg chg="add mod">
          <ac:chgData name="Cameron Wilson" userId="S::s1633505@ed.ac.uk::f1f811b1-00db-4fe1-858f-c223d134319b" providerId="AD" clId="Web-{4832DDF1-CFEA-4B6B-9555-E1AFD0FEECFB}" dt="2023-07-11T15:43:07.306" v="463" actId="1076"/>
          <ac:grpSpMkLst>
            <pc:docMk/>
            <pc:sldMk cId="30077063" sldId="308"/>
            <ac:grpSpMk id="51" creationId="{9689A791-0D8D-A84F-785F-4FB1024A00B9}"/>
          </ac:grpSpMkLst>
        </pc:grpChg>
        <pc:picChg chg="mod">
          <ac:chgData name="Cameron Wilson" userId="S::s1633505@ed.ac.uk::f1f811b1-00db-4fe1-858f-c223d134319b" providerId="AD" clId="Web-{4832DDF1-CFEA-4B6B-9555-E1AFD0FEECFB}" dt="2023-07-11T15:42:54.492" v="461" actId="1076"/>
          <ac:picMkLst>
            <pc:docMk/>
            <pc:sldMk cId="30077063" sldId="308"/>
            <ac:picMk id="22" creationId="{5EB0A582-3C1F-4D2E-49C3-25A0F6015021}"/>
          </ac:picMkLst>
        </pc:picChg>
        <pc:picChg chg="add del">
          <ac:chgData name="Cameron Wilson" userId="S::s1633505@ed.ac.uk::f1f811b1-00db-4fe1-858f-c223d134319b" providerId="AD" clId="Web-{4832DDF1-CFEA-4B6B-9555-E1AFD0FEECFB}" dt="2023-07-11T15:40:06.135" v="435"/>
          <ac:picMkLst>
            <pc:docMk/>
            <pc:sldMk cId="30077063" sldId="308"/>
            <ac:picMk id="42" creationId="{7222793B-3D5C-A683-C7CA-02CCC64B624D}"/>
          </ac:picMkLst>
        </pc:picChg>
        <pc:picChg chg="mod">
          <ac:chgData name="Cameron Wilson" userId="S::s1633505@ed.ac.uk::f1f811b1-00db-4fe1-858f-c223d134319b" providerId="AD" clId="Web-{4832DDF1-CFEA-4B6B-9555-E1AFD0FEECFB}" dt="2023-07-11T15:41:39.643" v="449" actId="1076"/>
          <ac:picMkLst>
            <pc:docMk/>
            <pc:sldMk cId="30077063" sldId="308"/>
            <ac:picMk id="1030" creationId="{00000000-0000-0000-0000-000000000000}"/>
          </ac:picMkLst>
        </pc:picChg>
      </pc:sldChg>
      <pc:sldChg chg="add del replId">
        <pc:chgData name="Cameron Wilson" userId="S::s1633505@ed.ac.uk::f1f811b1-00db-4fe1-858f-c223d134319b" providerId="AD" clId="Web-{4832DDF1-CFEA-4B6B-9555-E1AFD0FEECFB}" dt="2023-07-11T14:27:23.409" v="50"/>
        <pc:sldMkLst>
          <pc:docMk/>
          <pc:sldMk cId="357076509" sldId="310"/>
        </pc:sldMkLst>
      </pc:sldChg>
      <pc:sldChg chg="modSp">
        <pc:chgData name="Cameron Wilson" userId="S::s1633505@ed.ac.uk::f1f811b1-00db-4fe1-858f-c223d134319b" providerId="AD" clId="Web-{4832DDF1-CFEA-4B6B-9555-E1AFD0FEECFB}" dt="2023-07-11T15:49:39.711" v="498"/>
        <pc:sldMkLst>
          <pc:docMk/>
          <pc:sldMk cId="2565570980" sldId="310"/>
        </pc:sldMkLst>
        <pc:spChg chg="mod">
          <ac:chgData name="Cameron Wilson" userId="S::s1633505@ed.ac.uk::f1f811b1-00db-4fe1-858f-c223d134319b" providerId="AD" clId="Web-{4832DDF1-CFEA-4B6B-9555-E1AFD0FEECFB}" dt="2023-07-11T15:48:04.657" v="495" actId="1076"/>
          <ac:spMkLst>
            <pc:docMk/>
            <pc:sldMk cId="2565570980" sldId="310"/>
            <ac:spMk id="2" creationId="{E181593B-2062-5ACE-C986-3F9982E3F522}"/>
          </ac:spMkLst>
        </pc:spChg>
        <pc:spChg chg="mod">
          <ac:chgData name="Cameron Wilson" userId="S::s1633505@ed.ac.uk::f1f811b1-00db-4fe1-858f-c223d134319b" providerId="AD" clId="Web-{4832DDF1-CFEA-4B6B-9555-E1AFD0FEECFB}" dt="2023-07-11T15:11:47.583" v="261" actId="1076"/>
          <ac:spMkLst>
            <pc:docMk/>
            <pc:sldMk cId="2565570980" sldId="310"/>
            <ac:spMk id="6" creationId="{BCB475CA-34BD-6BE3-F470-8E634EF0B747}"/>
          </ac:spMkLst>
        </pc:spChg>
        <pc:spChg chg="mod">
          <ac:chgData name="Cameron Wilson" userId="S::s1633505@ed.ac.uk::f1f811b1-00db-4fe1-858f-c223d134319b" providerId="AD" clId="Web-{4832DDF1-CFEA-4B6B-9555-E1AFD0FEECFB}" dt="2023-07-11T15:10:50.422" v="251" actId="1076"/>
          <ac:spMkLst>
            <pc:docMk/>
            <pc:sldMk cId="2565570980" sldId="310"/>
            <ac:spMk id="8" creationId="{C2095947-7358-3CD9-F9E8-AC2CC09B3B26}"/>
          </ac:spMkLst>
        </pc:spChg>
        <pc:spChg chg="mod">
          <ac:chgData name="Cameron Wilson" userId="S::s1633505@ed.ac.uk::f1f811b1-00db-4fe1-858f-c223d134319b" providerId="AD" clId="Web-{4832DDF1-CFEA-4B6B-9555-E1AFD0FEECFB}" dt="2023-07-11T15:47:55.968" v="494" actId="1076"/>
          <ac:spMkLst>
            <pc:docMk/>
            <pc:sldMk cId="2565570980" sldId="310"/>
            <ac:spMk id="9" creationId="{AC9E217F-78B6-9FA7-D104-455A10619C5C}"/>
          </ac:spMkLst>
        </pc:spChg>
        <pc:spChg chg="mod">
          <ac:chgData name="Cameron Wilson" userId="S::s1633505@ed.ac.uk::f1f811b1-00db-4fe1-858f-c223d134319b" providerId="AD" clId="Web-{4832DDF1-CFEA-4B6B-9555-E1AFD0FEECFB}" dt="2023-07-11T15:11:05.283" v="253" actId="1076"/>
          <ac:spMkLst>
            <pc:docMk/>
            <pc:sldMk cId="2565570980" sldId="310"/>
            <ac:spMk id="10" creationId="{5D1F08F0-9C53-3C30-6B1A-85E0C8A86BED}"/>
          </ac:spMkLst>
        </pc:spChg>
        <pc:spChg chg="mod">
          <ac:chgData name="Cameron Wilson" userId="S::s1633505@ed.ac.uk::f1f811b1-00db-4fe1-858f-c223d134319b" providerId="AD" clId="Web-{4832DDF1-CFEA-4B6B-9555-E1AFD0FEECFB}" dt="2023-07-11T15:11:59.037" v="263" actId="1076"/>
          <ac:spMkLst>
            <pc:docMk/>
            <pc:sldMk cId="2565570980" sldId="310"/>
            <ac:spMk id="13" creationId="{C52D717A-DBAC-2AED-F721-F45FAEAAB7AE}"/>
          </ac:spMkLst>
        </pc:spChg>
        <pc:spChg chg="mod">
          <ac:chgData name="Cameron Wilson" userId="S::s1633505@ed.ac.uk::f1f811b1-00db-4fe1-858f-c223d134319b" providerId="AD" clId="Web-{4832DDF1-CFEA-4B6B-9555-E1AFD0FEECFB}" dt="2023-07-11T15:12:04.600" v="264" actId="1076"/>
          <ac:spMkLst>
            <pc:docMk/>
            <pc:sldMk cId="2565570980" sldId="310"/>
            <ac:spMk id="21" creationId="{48EA2ECC-E0CB-0C9B-C208-7263647EAA1F}"/>
          </ac:spMkLst>
        </pc:spChg>
        <pc:spChg chg="mod">
          <ac:chgData name="Cameron Wilson" userId="S::s1633505@ed.ac.uk::f1f811b1-00db-4fe1-858f-c223d134319b" providerId="AD" clId="Web-{4832DDF1-CFEA-4B6B-9555-E1AFD0FEECFB}" dt="2023-07-11T15:12:16.804" v="266" actId="14100"/>
          <ac:spMkLst>
            <pc:docMk/>
            <pc:sldMk cId="2565570980" sldId="310"/>
            <ac:spMk id="22" creationId="{01B0B966-12C8-FA4E-3D28-3C5D3AAD92A8}"/>
          </ac:spMkLst>
        </pc:spChg>
        <pc:spChg chg="mod">
          <ac:chgData name="Cameron Wilson" userId="S::s1633505@ed.ac.uk::f1f811b1-00db-4fe1-858f-c223d134319b" providerId="AD" clId="Web-{4832DDF1-CFEA-4B6B-9555-E1AFD0FEECFB}" dt="2023-07-11T15:12:30.446" v="267" actId="1076"/>
          <ac:spMkLst>
            <pc:docMk/>
            <pc:sldMk cId="2565570980" sldId="310"/>
            <ac:spMk id="23" creationId="{17B5A75F-49A7-4FBF-529A-478A213461CB}"/>
          </ac:spMkLst>
        </pc:spChg>
        <pc:picChg chg="mod">
          <ac:chgData name="Cameron Wilson" userId="S::s1633505@ed.ac.uk::f1f811b1-00db-4fe1-858f-c223d134319b" providerId="AD" clId="Web-{4832DDF1-CFEA-4B6B-9555-E1AFD0FEECFB}" dt="2023-07-11T15:11:31.379" v="258" actId="1076"/>
          <ac:picMkLst>
            <pc:docMk/>
            <pc:sldMk cId="2565570980" sldId="310"/>
            <ac:picMk id="5" creationId="{ED01B044-3526-18E6-3F6D-7F7F766FA6B7}"/>
          </ac:picMkLst>
        </pc:picChg>
        <pc:picChg chg="mod">
          <ac:chgData name="Cameron Wilson" userId="S::s1633505@ed.ac.uk::f1f811b1-00db-4fe1-858f-c223d134319b" providerId="AD" clId="Web-{4832DDF1-CFEA-4B6B-9555-E1AFD0FEECFB}" dt="2023-07-11T15:11:51.974" v="262" actId="1076"/>
          <ac:picMkLst>
            <pc:docMk/>
            <pc:sldMk cId="2565570980" sldId="310"/>
            <ac:picMk id="7" creationId="{68E18A88-6A65-4F15-2DDE-62093151B95D}"/>
          </ac:picMkLst>
        </pc:picChg>
        <pc:picChg chg="mod">
          <ac:chgData name="Cameron Wilson" userId="S::s1633505@ed.ac.uk::f1f811b1-00db-4fe1-858f-c223d134319b" providerId="AD" clId="Web-{4832DDF1-CFEA-4B6B-9555-E1AFD0FEECFB}" dt="2023-07-11T15:49:39.711" v="498"/>
          <ac:picMkLst>
            <pc:docMk/>
            <pc:sldMk cId="2565570980" sldId="310"/>
            <ac:picMk id="11" creationId="{12969796-2474-1B43-A222-BFE7F5FE0D8B}"/>
          </ac:picMkLst>
        </pc:picChg>
        <pc:picChg chg="mod">
          <ac:chgData name="Cameron Wilson" userId="S::s1633505@ed.ac.uk::f1f811b1-00db-4fe1-858f-c223d134319b" providerId="AD" clId="Web-{4832DDF1-CFEA-4B6B-9555-E1AFD0FEECFB}" dt="2023-07-11T15:11:35.941" v="260" actId="1076"/>
          <ac:picMkLst>
            <pc:docMk/>
            <pc:sldMk cId="2565570980" sldId="310"/>
            <ac:picMk id="17" creationId="{00C31434-9CE2-1C99-D170-0607CDE9FF0D}"/>
          </ac:picMkLst>
        </pc:picChg>
      </pc:sldChg>
    </pc:docChg>
  </pc:docChgLst>
  <pc:docChgLst>
    <pc:chgData name="Jonny Flint" userId="S::s2268514@ed.ac.uk::e8e328f1-ae5a-48dc-b617-8526149a3d90" providerId="AD" clId="Web-{E03E2B3E-7D82-4326-A681-01E4DAB1B3EA}"/>
    <pc:docChg chg="modSld">
      <pc:chgData name="Jonny Flint" userId="S::s2268514@ed.ac.uk::e8e328f1-ae5a-48dc-b617-8526149a3d90" providerId="AD" clId="Web-{E03E2B3E-7D82-4326-A681-01E4DAB1B3EA}" dt="2023-07-11T15:52:44.976" v="59" actId="1076"/>
      <pc:docMkLst>
        <pc:docMk/>
      </pc:docMkLst>
      <pc:sldChg chg="modSp">
        <pc:chgData name="Jonny Flint" userId="S::s2268514@ed.ac.uk::e8e328f1-ae5a-48dc-b617-8526149a3d90" providerId="AD" clId="Web-{E03E2B3E-7D82-4326-A681-01E4DAB1B3EA}" dt="2023-07-11T15:45:52.216" v="28" actId="20577"/>
        <pc:sldMkLst>
          <pc:docMk/>
          <pc:sldMk cId="2972282955" sldId="262"/>
        </pc:sldMkLst>
        <pc:spChg chg="mod">
          <ac:chgData name="Jonny Flint" userId="S::s2268514@ed.ac.uk::e8e328f1-ae5a-48dc-b617-8526149a3d90" providerId="AD" clId="Web-{E03E2B3E-7D82-4326-A681-01E4DAB1B3EA}" dt="2023-07-11T15:45:50.372" v="25" actId="20577"/>
          <ac:spMkLst>
            <pc:docMk/>
            <pc:sldMk cId="2972282955" sldId="262"/>
            <ac:spMk id="3" creationId="{549C4D37-58DA-00FF-6CFF-A976F50BCA67}"/>
          </ac:spMkLst>
        </pc:spChg>
        <pc:spChg chg="mod">
          <ac:chgData name="Jonny Flint" userId="S::s2268514@ed.ac.uk::e8e328f1-ae5a-48dc-b617-8526149a3d90" providerId="AD" clId="Web-{E03E2B3E-7D82-4326-A681-01E4DAB1B3EA}" dt="2023-07-11T15:45:29.794" v="23" actId="20577"/>
          <ac:spMkLst>
            <pc:docMk/>
            <pc:sldMk cId="2972282955" sldId="262"/>
            <ac:spMk id="4" creationId="{00000000-0000-0000-0000-000000000000}"/>
          </ac:spMkLst>
        </pc:spChg>
        <pc:spChg chg="mod">
          <ac:chgData name="Jonny Flint" userId="S::s2268514@ed.ac.uk::e8e328f1-ae5a-48dc-b617-8526149a3d90" providerId="AD" clId="Web-{E03E2B3E-7D82-4326-A681-01E4DAB1B3EA}" dt="2023-07-11T15:45:52.216" v="28" actId="20577"/>
          <ac:spMkLst>
            <pc:docMk/>
            <pc:sldMk cId="2972282955" sldId="262"/>
            <ac:spMk id="5" creationId="{00000000-0000-0000-0000-000000000000}"/>
          </ac:spMkLst>
        </pc:spChg>
      </pc:sldChg>
      <pc:sldChg chg="modSp">
        <pc:chgData name="Jonny Flint" userId="S::s2268514@ed.ac.uk::e8e328f1-ae5a-48dc-b617-8526149a3d90" providerId="AD" clId="Web-{E03E2B3E-7D82-4326-A681-01E4DAB1B3EA}" dt="2023-07-11T15:44:42.839" v="9" actId="20577"/>
        <pc:sldMkLst>
          <pc:docMk/>
          <pc:sldMk cId="1342299155" sldId="289"/>
        </pc:sldMkLst>
        <pc:spChg chg="mod">
          <ac:chgData name="Jonny Flint" userId="S::s2268514@ed.ac.uk::e8e328f1-ae5a-48dc-b617-8526149a3d90" providerId="AD" clId="Web-{E03E2B3E-7D82-4326-A681-01E4DAB1B3EA}" dt="2023-07-11T15:44:42.839" v="9" actId="20577"/>
          <ac:spMkLst>
            <pc:docMk/>
            <pc:sldMk cId="1342299155" sldId="289"/>
            <ac:spMk id="3" creationId="{491B88D7-1E4F-A9C6-BF36-1F6291D4402F}"/>
          </ac:spMkLst>
        </pc:spChg>
      </pc:sldChg>
      <pc:sldChg chg="modSp">
        <pc:chgData name="Jonny Flint" userId="S::s2268514@ed.ac.uk::e8e328f1-ae5a-48dc-b617-8526149a3d90" providerId="AD" clId="Web-{E03E2B3E-7D82-4326-A681-01E4DAB1B3EA}" dt="2023-07-11T15:46:35.092" v="53" actId="20577"/>
        <pc:sldMkLst>
          <pc:docMk/>
          <pc:sldMk cId="1121596340" sldId="304"/>
        </pc:sldMkLst>
        <pc:spChg chg="mod">
          <ac:chgData name="Jonny Flint" userId="S::s2268514@ed.ac.uk::e8e328f1-ae5a-48dc-b617-8526149a3d90" providerId="AD" clId="Web-{E03E2B3E-7D82-4326-A681-01E4DAB1B3EA}" dt="2023-07-11T15:46:26.733" v="51" actId="20577"/>
          <ac:spMkLst>
            <pc:docMk/>
            <pc:sldMk cId="1121596340" sldId="304"/>
            <ac:spMk id="8" creationId="{AAF92B7D-9898-67A4-8F5E-53244D93D436}"/>
          </ac:spMkLst>
        </pc:spChg>
        <pc:spChg chg="mod">
          <ac:chgData name="Jonny Flint" userId="S::s2268514@ed.ac.uk::e8e328f1-ae5a-48dc-b617-8526149a3d90" providerId="AD" clId="Web-{E03E2B3E-7D82-4326-A681-01E4DAB1B3EA}" dt="2023-07-11T15:46:35.092" v="53" actId="20577"/>
          <ac:spMkLst>
            <pc:docMk/>
            <pc:sldMk cId="1121596340" sldId="304"/>
            <ac:spMk id="13" creationId="{05A4DDB3-9254-BA9F-6D98-03731BDC28AD}"/>
          </ac:spMkLst>
        </pc:spChg>
      </pc:sldChg>
      <pc:sldChg chg="modSp">
        <pc:chgData name="Jonny Flint" userId="S::s2268514@ed.ac.uk::e8e328f1-ae5a-48dc-b617-8526149a3d90" providerId="AD" clId="Web-{E03E2B3E-7D82-4326-A681-01E4DAB1B3EA}" dt="2023-07-11T15:45:17.903" v="20" actId="20577"/>
        <pc:sldMkLst>
          <pc:docMk/>
          <pc:sldMk cId="2996904409" sldId="307"/>
        </pc:sldMkLst>
        <pc:spChg chg="mod">
          <ac:chgData name="Jonny Flint" userId="S::s2268514@ed.ac.uk::e8e328f1-ae5a-48dc-b617-8526149a3d90" providerId="AD" clId="Web-{E03E2B3E-7D82-4326-A681-01E4DAB1B3EA}" dt="2023-07-11T15:45:15.153" v="17" actId="20577"/>
          <ac:spMkLst>
            <pc:docMk/>
            <pc:sldMk cId="2996904409" sldId="307"/>
            <ac:spMk id="8" creationId="{E5764393-BA34-2018-06C0-9F7FE513C1AA}"/>
          </ac:spMkLst>
        </pc:spChg>
        <pc:spChg chg="mod">
          <ac:chgData name="Jonny Flint" userId="S::s2268514@ed.ac.uk::e8e328f1-ae5a-48dc-b617-8526149a3d90" providerId="AD" clId="Web-{E03E2B3E-7D82-4326-A681-01E4DAB1B3EA}" dt="2023-07-11T15:45:17.903" v="20" actId="20577"/>
          <ac:spMkLst>
            <pc:docMk/>
            <pc:sldMk cId="2996904409" sldId="307"/>
            <ac:spMk id="9" creationId="{87B5AFF7-BD47-76D8-DE4F-8B12603BD4E4}"/>
          </ac:spMkLst>
        </pc:spChg>
      </pc:sldChg>
      <pc:sldChg chg="addSp modSp">
        <pc:chgData name="Jonny Flint" userId="S::s2268514@ed.ac.uk::e8e328f1-ae5a-48dc-b617-8526149a3d90" providerId="AD" clId="Web-{E03E2B3E-7D82-4326-A681-01E4DAB1B3EA}" dt="2023-07-11T15:52:44.976" v="59" actId="1076"/>
        <pc:sldMkLst>
          <pc:docMk/>
          <pc:sldMk cId="2565570980" sldId="310"/>
        </pc:sldMkLst>
        <pc:spChg chg="mod">
          <ac:chgData name="Jonny Flint" userId="S::s2268514@ed.ac.uk::e8e328f1-ae5a-48dc-b617-8526149a3d90" providerId="AD" clId="Web-{E03E2B3E-7D82-4326-A681-01E4DAB1B3EA}" dt="2023-07-11T15:52:44.976" v="59" actId="1076"/>
          <ac:spMkLst>
            <pc:docMk/>
            <pc:sldMk cId="2565570980" sldId="310"/>
            <ac:spMk id="6" creationId="{BCB475CA-34BD-6BE3-F470-8E634EF0B747}"/>
          </ac:spMkLst>
        </pc:spChg>
        <pc:picChg chg="add mod">
          <ac:chgData name="Jonny Flint" userId="S::s2268514@ed.ac.uk::e8e328f1-ae5a-48dc-b617-8526149a3d90" providerId="AD" clId="Web-{E03E2B3E-7D82-4326-A681-01E4DAB1B3EA}" dt="2023-07-11T15:52:32.054" v="58" actId="1076"/>
          <ac:picMkLst>
            <pc:docMk/>
            <pc:sldMk cId="2565570980" sldId="310"/>
            <ac:picMk id="15" creationId="{CDB1A8CC-5C42-9950-2A8E-7EE6B0D94E6B}"/>
          </ac:picMkLst>
        </pc:picChg>
      </pc:sldChg>
    </pc:docChg>
  </pc:docChgLst>
  <pc:docChgLst>
    <pc:chgData name="Jonny Flint" userId="S::s2268514@ed.ac.uk::e8e328f1-ae5a-48dc-b617-8526149a3d90" providerId="AD" clId="Web-{621204CB-562A-46B6-996D-31773328A513}"/>
    <pc:docChg chg="addSld delSld modSld">
      <pc:chgData name="Jonny Flint" userId="S::s2268514@ed.ac.uk::e8e328f1-ae5a-48dc-b617-8526149a3d90" providerId="AD" clId="Web-{621204CB-562A-46B6-996D-31773328A513}" dt="2023-07-11T15:42:10.677" v="640" actId="20577"/>
      <pc:docMkLst>
        <pc:docMk/>
      </pc:docMkLst>
      <pc:sldChg chg="delSp modSp">
        <pc:chgData name="Jonny Flint" userId="S::s2268514@ed.ac.uk::e8e328f1-ae5a-48dc-b617-8526149a3d90" providerId="AD" clId="Web-{621204CB-562A-46B6-996D-31773328A513}" dt="2023-07-11T15:41:53.785" v="637" actId="20577"/>
        <pc:sldMkLst>
          <pc:docMk/>
          <pc:sldMk cId="2972282955" sldId="262"/>
        </pc:sldMkLst>
        <pc:spChg chg="mod">
          <ac:chgData name="Jonny Flint" userId="S::s2268514@ed.ac.uk::e8e328f1-ae5a-48dc-b617-8526149a3d90" providerId="AD" clId="Web-{621204CB-562A-46B6-996D-31773328A513}" dt="2023-07-11T15:41:51.707" v="635" actId="20577"/>
          <ac:spMkLst>
            <pc:docMk/>
            <pc:sldMk cId="2972282955" sldId="262"/>
            <ac:spMk id="3" creationId="{549C4D37-58DA-00FF-6CFF-A976F50BCA67}"/>
          </ac:spMkLst>
        </pc:spChg>
        <pc:spChg chg="mod">
          <ac:chgData name="Jonny Flint" userId="S::s2268514@ed.ac.uk::e8e328f1-ae5a-48dc-b617-8526149a3d90" providerId="AD" clId="Web-{621204CB-562A-46B6-996D-31773328A513}" dt="2023-07-11T15:41:53.785" v="637" actId="20577"/>
          <ac:spMkLst>
            <pc:docMk/>
            <pc:sldMk cId="2972282955" sldId="262"/>
            <ac:spMk id="4" creationId="{00000000-0000-0000-0000-000000000000}"/>
          </ac:spMkLst>
        </pc:spChg>
        <pc:spChg chg="mod">
          <ac:chgData name="Jonny Flint" userId="S::s2268514@ed.ac.uk::e8e328f1-ae5a-48dc-b617-8526149a3d90" providerId="AD" clId="Web-{621204CB-562A-46B6-996D-31773328A513}" dt="2023-07-11T15:41:50.879" v="634" actId="20577"/>
          <ac:spMkLst>
            <pc:docMk/>
            <pc:sldMk cId="2972282955" sldId="262"/>
            <ac:spMk id="5" creationId="{00000000-0000-0000-0000-000000000000}"/>
          </ac:spMkLst>
        </pc:spChg>
        <pc:spChg chg="del mod">
          <ac:chgData name="Jonny Flint" userId="S::s2268514@ed.ac.uk::e8e328f1-ae5a-48dc-b617-8526149a3d90" providerId="AD" clId="Web-{621204CB-562A-46B6-996D-31773328A513}" dt="2023-07-11T15:15:43.187" v="222"/>
          <ac:spMkLst>
            <pc:docMk/>
            <pc:sldMk cId="2972282955" sldId="262"/>
            <ac:spMk id="10" creationId="{00000000-0000-0000-0000-000000000000}"/>
          </ac:spMkLst>
        </pc:spChg>
        <pc:spChg chg="del">
          <ac:chgData name="Jonny Flint" userId="S::s2268514@ed.ac.uk::e8e328f1-ae5a-48dc-b617-8526149a3d90" providerId="AD" clId="Web-{621204CB-562A-46B6-996D-31773328A513}" dt="2023-07-11T15:15:44.703" v="223"/>
          <ac:spMkLst>
            <pc:docMk/>
            <pc:sldMk cId="2972282955" sldId="262"/>
            <ac:spMk id="13" creationId="{B28706BB-144B-CC41-E310-036AF1B2F119}"/>
          </ac:spMkLst>
        </pc:spChg>
      </pc:sldChg>
      <pc:sldChg chg="addSp modSp">
        <pc:chgData name="Jonny Flint" userId="S::s2268514@ed.ac.uk::e8e328f1-ae5a-48dc-b617-8526149a3d90" providerId="AD" clId="Web-{621204CB-562A-46B6-996D-31773328A513}" dt="2023-07-11T15:35:46.934" v="541" actId="20577"/>
        <pc:sldMkLst>
          <pc:docMk/>
          <pc:sldMk cId="1342299155" sldId="289"/>
        </pc:sldMkLst>
        <pc:spChg chg="mod">
          <ac:chgData name="Jonny Flint" userId="S::s2268514@ed.ac.uk::e8e328f1-ae5a-48dc-b617-8526149a3d90" providerId="AD" clId="Web-{621204CB-562A-46B6-996D-31773328A513}" dt="2023-07-11T15:15:25.342" v="216" actId="1076"/>
          <ac:spMkLst>
            <pc:docMk/>
            <pc:sldMk cId="1342299155" sldId="289"/>
            <ac:spMk id="2" creationId="{6056C127-440B-A262-21B2-2BEC7AAF1802}"/>
          </ac:spMkLst>
        </pc:spChg>
        <pc:spChg chg="add mod">
          <ac:chgData name="Jonny Flint" userId="S::s2268514@ed.ac.uk::e8e328f1-ae5a-48dc-b617-8526149a3d90" providerId="AD" clId="Web-{621204CB-562A-46B6-996D-31773328A513}" dt="2023-07-11T15:35:46.934" v="541" actId="20577"/>
          <ac:spMkLst>
            <pc:docMk/>
            <pc:sldMk cId="1342299155" sldId="289"/>
            <ac:spMk id="3" creationId="{491B88D7-1E4F-A9C6-BF36-1F6291D4402F}"/>
          </ac:spMkLst>
        </pc:spChg>
      </pc:sldChg>
      <pc:sldChg chg="modSp">
        <pc:chgData name="Jonny Flint" userId="S::s2268514@ed.ac.uk::e8e328f1-ae5a-48dc-b617-8526149a3d90" providerId="AD" clId="Web-{621204CB-562A-46B6-996D-31773328A513}" dt="2023-07-11T14:33:20.324" v="14" actId="20577"/>
        <pc:sldMkLst>
          <pc:docMk/>
          <pc:sldMk cId="50956534" sldId="300"/>
        </pc:sldMkLst>
        <pc:spChg chg="mod">
          <ac:chgData name="Jonny Flint" userId="S::s2268514@ed.ac.uk::e8e328f1-ae5a-48dc-b617-8526149a3d90" providerId="AD" clId="Web-{621204CB-562A-46B6-996D-31773328A513}" dt="2023-07-11T14:33:20.324" v="14" actId="20577"/>
          <ac:spMkLst>
            <pc:docMk/>
            <pc:sldMk cId="50956534" sldId="300"/>
            <ac:spMk id="3" creationId="{AEA645EE-CBA8-307B-9D53-BA414E8FA4F7}"/>
          </ac:spMkLst>
        </pc:spChg>
      </pc:sldChg>
      <pc:sldChg chg="addSp delSp modSp">
        <pc:chgData name="Jonny Flint" userId="S::s2268514@ed.ac.uk::e8e328f1-ae5a-48dc-b617-8526149a3d90" providerId="AD" clId="Web-{621204CB-562A-46B6-996D-31773328A513}" dt="2023-07-11T15:42:10.677" v="640" actId="20577"/>
        <pc:sldMkLst>
          <pc:docMk/>
          <pc:sldMk cId="1121596340" sldId="304"/>
        </pc:sldMkLst>
        <pc:spChg chg="add del mod">
          <ac:chgData name="Jonny Flint" userId="S::s2268514@ed.ac.uk::e8e328f1-ae5a-48dc-b617-8526149a3d90" providerId="AD" clId="Web-{621204CB-562A-46B6-996D-31773328A513}" dt="2023-07-11T15:08:54.771" v="103"/>
          <ac:spMkLst>
            <pc:docMk/>
            <pc:sldMk cId="1121596340" sldId="304"/>
            <ac:spMk id="3" creationId="{8BBDAE90-1929-4D07-B7F3-019123DDB7D1}"/>
          </ac:spMkLst>
        </pc:spChg>
        <pc:spChg chg="mod">
          <ac:chgData name="Jonny Flint" userId="S::s2268514@ed.ac.uk::e8e328f1-ae5a-48dc-b617-8526149a3d90" providerId="AD" clId="Web-{621204CB-562A-46B6-996D-31773328A513}" dt="2023-07-11T15:42:10.677" v="640" actId="20577"/>
          <ac:spMkLst>
            <pc:docMk/>
            <pc:sldMk cId="1121596340" sldId="304"/>
            <ac:spMk id="13" creationId="{05A4DDB3-9254-BA9F-6D98-03731BDC28AD}"/>
          </ac:spMkLst>
        </pc:spChg>
      </pc:sldChg>
      <pc:sldChg chg="addSp delSp modSp">
        <pc:chgData name="Jonny Flint" userId="S::s2268514@ed.ac.uk::e8e328f1-ae5a-48dc-b617-8526149a3d90" providerId="AD" clId="Web-{621204CB-562A-46B6-996D-31773328A513}" dt="2023-07-11T15:02:48.873" v="89" actId="1076"/>
        <pc:sldMkLst>
          <pc:docMk/>
          <pc:sldMk cId="122705131" sldId="305"/>
        </pc:sldMkLst>
        <pc:spChg chg="add del mod">
          <ac:chgData name="Jonny Flint" userId="S::s2268514@ed.ac.uk::e8e328f1-ae5a-48dc-b617-8526149a3d90" providerId="AD" clId="Web-{621204CB-562A-46B6-996D-31773328A513}" dt="2023-07-11T14:58:27.841" v="88"/>
          <ac:spMkLst>
            <pc:docMk/>
            <pc:sldMk cId="122705131" sldId="305"/>
            <ac:spMk id="20" creationId="{C0B1C704-A446-6E39-C512-C77C883A2B31}"/>
          </ac:spMkLst>
        </pc:spChg>
        <pc:picChg chg="mod">
          <ac:chgData name="Jonny Flint" userId="S::s2268514@ed.ac.uk::e8e328f1-ae5a-48dc-b617-8526149a3d90" providerId="AD" clId="Web-{621204CB-562A-46B6-996D-31773328A513}" dt="2023-07-11T14:56:17.161" v="70" actId="1076"/>
          <ac:picMkLst>
            <pc:docMk/>
            <pc:sldMk cId="122705131" sldId="305"/>
            <ac:picMk id="8" creationId="{0D6CEB7E-F7C4-10A7-4548-2A90F69B8569}"/>
          </ac:picMkLst>
        </pc:picChg>
        <pc:picChg chg="add del mod">
          <ac:chgData name="Jonny Flint" userId="S::s2268514@ed.ac.uk::e8e328f1-ae5a-48dc-b617-8526149a3d90" providerId="AD" clId="Web-{621204CB-562A-46B6-996D-31773328A513}" dt="2023-07-11T14:55:36.642" v="64"/>
          <ac:picMkLst>
            <pc:docMk/>
            <pc:sldMk cId="122705131" sldId="305"/>
            <ac:picMk id="16" creationId="{C7704E25-8B2A-90E7-51FE-B0F90D8F09FC}"/>
          </ac:picMkLst>
        </pc:picChg>
        <pc:picChg chg="mod">
          <ac:chgData name="Jonny Flint" userId="S::s2268514@ed.ac.uk::e8e328f1-ae5a-48dc-b617-8526149a3d90" providerId="AD" clId="Web-{621204CB-562A-46B6-996D-31773328A513}" dt="2023-07-11T14:47:42.628" v="21" actId="1076"/>
          <ac:picMkLst>
            <pc:docMk/>
            <pc:sldMk cId="122705131" sldId="305"/>
            <ac:picMk id="17" creationId="{D8A3F3A2-64DF-FFF7-883E-496A53546E42}"/>
          </ac:picMkLst>
        </pc:picChg>
        <pc:picChg chg="add mod">
          <ac:chgData name="Jonny Flint" userId="S::s2268514@ed.ac.uk::e8e328f1-ae5a-48dc-b617-8526149a3d90" providerId="AD" clId="Web-{621204CB-562A-46B6-996D-31773328A513}" dt="2023-07-11T14:55:50.409" v="68" actId="1076"/>
          <ac:picMkLst>
            <pc:docMk/>
            <pc:sldMk cId="122705131" sldId="305"/>
            <ac:picMk id="18" creationId="{77919E93-55BB-F743-1DBF-6AAE52C870CF}"/>
          </ac:picMkLst>
        </pc:picChg>
        <pc:picChg chg="add del mod">
          <ac:chgData name="Jonny Flint" userId="S::s2268514@ed.ac.uk::e8e328f1-ae5a-48dc-b617-8526149a3d90" providerId="AD" clId="Web-{621204CB-562A-46B6-996D-31773328A513}" dt="2023-07-11T14:57:55.995" v="75"/>
          <ac:picMkLst>
            <pc:docMk/>
            <pc:sldMk cId="122705131" sldId="305"/>
            <ac:picMk id="19" creationId="{166E84C9-E6DC-6164-31F1-C830432D8588}"/>
          </ac:picMkLst>
        </pc:picChg>
        <pc:picChg chg="mod">
          <ac:chgData name="Jonny Flint" userId="S::s2268514@ed.ac.uk::e8e328f1-ae5a-48dc-b617-8526149a3d90" providerId="AD" clId="Web-{621204CB-562A-46B6-996D-31773328A513}" dt="2023-07-11T15:02:48.873" v="89" actId="1076"/>
          <ac:picMkLst>
            <pc:docMk/>
            <pc:sldMk cId="122705131" sldId="305"/>
            <ac:picMk id="2050" creationId="{00000000-0000-0000-0000-000000000000}"/>
          </ac:picMkLst>
        </pc:picChg>
        <pc:picChg chg="add del mod">
          <ac:chgData name="Jonny Flint" userId="S::s2268514@ed.ac.uk::e8e328f1-ae5a-48dc-b617-8526149a3d90" providerId="AD" clId="Web-{621204CB-562A-46B6-996D-31773328A513}" dt="2023-07-11T14:55:43.174" v="67"/>
          <ac:picMkLst>
            <pc:docMk/>
            <pc:sldMk cId="122705131" sldId="305"/>
            <ac:picMk id="2052" creationId="{00000000-0000-0000-0000-000000000000}"/>
          </ac:picMkLst>
        </pc:picChg>
        <pc:picChg chg="mod">
          <ac:chgData name="Jonny Flint" userId="S::s2268514@ed.ac.uk::e8e328f1-ae5a-48dc-b617-8526149a3d90" providerId="AD" clId="Web-{621204CB-562A-46B6-996D-31773328A513}" dt="2023-07-11T14:55:17.438" v="58" actId="1076"/>
          <ac:picMkLst>
            <pc:docMk/>
            <pc:sldMk cId="122705131" sldId="305"/>
            <ac:picMk id="2054" creationId="{00000000-0000-0000-0000-000000000000}"/>
          </ac:picMkLst>
        </pc:picChg>
        <pc:cxnChg chg="add mod">
          <ac:chgData name="Jonny Flint" userId="S::s2268514@ed.ac.uk::e8e328f1-ae5a-48dc-b617-8526149a3d90" providerId="AD" clId="Web-{621204CB-562A-46B6-996D-31773328A513}" dt="2023-07-11T14:53:00.929" v="26" actId="1076"/>
          <ac:cxnSpMkLst>
            <pc:docMk/>
            <pc:sldMk cId="122705131" sldId="305"/>
            <ac:cxnSpMk id="4" creationId="{C4DB69D7-13E4-4158-2DC1-F5E6CE700F00}"/>
          </ac:cxnSpMkLst>
        </pc:cxnChg>
        <pc:cxnChg chg="add mod">
          <ac:chgData name="Jonny Flint" userId="S::s2268514@ed.ac.uk::e8e328f1-ae5a-48dc-b617-8526149a3d90" providerId="AD" clId="Web-{621204CB-562A-46B6-996D-31773328A513}" dt="2023-07-11T14:53:14.024" v="30" actId="1076"/>
          <ac:cxnSpMkLst>
            <pc:docMk/>
            <pc:sldMk cId="122705131" sldId="305"/>
            <ac:cxnSpMk id="6" creationId="{97E1DC4B-D788-82F5-375A-80B895CF3B33}"/>
          </ac:cxnSpMkLst>
        </pc:cxnChg>
        <pc:cxnChg chg="del">
          <ac:chgData name="Jonny Flint" userId="S::s2268514@ed.ac.uk::e8e328f1-ae5a-48dc-b617-8526149a3d90" providerId="AD" clId="Web-{621204CB-562A-46B6-996D-31773328A513}" dt="2023-07-11T14:52:58.242" v="25"/>
          <ac:cxnSpMkLst>
            <pc:docMk/>
            <pc:sldMk cId="122705131" sldId="305"/>
            <ac:cxnSpMk id="9" creationId="{8DFEC131-61AD-D686-354D-0ABCAD280646}"/>
          </ac:cxnSpMkLst>
        </pc:cxnChg>
        <pc:cxnChg chg="del">
          <ac:chgData name="Jonny Flint" userId="S::s2268514@ed.ac.uk::e8e328f1-ae5a-48dc-b617-8526149a3d90" providerId="AD" clId="Web-{621204CB-562A-46B6-996D-31773328A513}" dt="2023-07-11T14:53:09.805" v="29"/>
          <ac:cxnSpMkLst>
            <pc:docMk/>
            <pc:sldMk cId="122705131" sldId="305"/>
            <ac:cxnSpMk id="10" creationId="{05DBB787-4E92-2453-5F37-9D2E94F586AA}"/>
          </ac:cxnSpMkLst>
        </pc:cxnChg>
        <pc:cxnChg chg="del">
          <ac:chgData name="Jonny Flint" userId="S::s2268514@ed.ac.uk::e8e328f1-ae5a-48dc-b617-8526149a3d90" providerId="AD" clId="Web-{621204CB-562A-46B6-996D-31773328A513}" dt="2023-07-11T14:54:34.060" v="54"/>
          <ac:cxnSpMkLst>
            <pc:docMk/>
            <pc:sldMk cId="122705131" sldId="305"/>
            <ac:cxnSpMk id="11" creationId="{96D192A3-52C4-3EBD-983C-701BEA597EC5}"/>
          </ac:cxnSpMkLst>
        </pc:cxnChg>
        <pc:cxnChg chg="add mod">
          <ac:chgData name="Jonny Flint" userId="S::s2268514@ed.ac.uk::e8e328f1-ae5a-48dc-b617-8526149a3d90" providerId="AD" clId="Web-{621204CB-562A-46B6-996D-31773328A513}" dt="2023-07-11T14:54:26.450" v="49" actId="14100"/>
          <ac:cxnSpMkLst>
            <pc:docMk/>
            <pc:sldMk cId="122705131" sldId="305"/>
            <ac:cxnSpMk id="12" creationId="{55572630-7946-150C-C763-35E71EBE41A8}"/>
          </ac:cxnSpMkLst>
        </pc:cxnChg>
        <pc:cxnChg chg="del mod">
          <ac:chgData name="Jonny Flint" userId="S::s2268514@ed.ac.uk::e8e328f1-ae5a-48dc-b617-8526149a3d90" providerId="AD" clId="Web-{621204CB-562A-46B6-996D-31773328A513}" dt="2023-07-11T14:54:12.528" v="44"/>
          <ac:cxnSpMkLst>
            <pc:docMk/>
            <pc:sldMk cId="122705131" sldId="305"/>
            <ac:cxnSpMk id="13" creationId="{16BD608F-5FA5-5B81-D861-70473A171AA3}"/>
          </ac:cxnSpMkLst>
        </pc:cxnChg>
        <pc:cxnChg chg="add mod">
          <ac:chgData name="Jonny Flint" userId="S::s2268514@ed.ac.uk::e8e328f1-ae5a-48dc-b617-8526149a3d90" providerId="AD" clId="Web-{621204CB-562A-46B6-996D-31773328A513}" dt="2023-07-11T14:54:52.405" v="55" actId="1076"/>
          <ac:cxnSpMkLst>
            <pc:docMk/>
            <pc:sldMk cId="122705131" sldId="305"/>
            <ac:cxnSpMk id="14" creationId="{6E98AEE7-4490-4722-C30F-C7AB038551CC}"/>
          </ac:cxnSpMkLst>
        </pc:cxnChg>
      </pc:sldChg>
      <pc:sldChg chg="delSp modSp add del">
        <pc:chgData name="Jonny Flint" userId="S::s2268514@ed.ac.uk::e8e328f1-ae5a-48dc-b617-8526149a3d90" providerId="AD" clId="Web-{621204CB-562A-46B6-996D-31773328A513}" dt="2023-07-11T15:41:08.986" v="625"/>
        <pc:sldMkLst>
          <pc:docMk/>
          <pc:sldMk cId="2996904409" sldId="307"/>
        </pc:sldMkLst>
        <pc:spChg chg="del mod">
          <ac:chgData name="Jonny Flint" userId="S::s2268514@ed.ac.uk::e8e328f1-ae5a-48dc-b617-8526149a3d90" providerId="AD" clId="Web-{621204CB-562A-46B6-996D-31773328A513}" dt="2023-07-11T15:11:28.468" v="145"/>
          <ac:spMkLst>
            <pc:docMk/>
            <pc:sldMk cId="2996904409" sldId="307"/>
            <ac:spMk id="3" creationId="{00000000-0000-0000-0000-000000000000}"/>
          </ac:spMkLst>
        </pc:spChg>
        <pc:spChg chg="mod">
          <ac:chgData name="Jonny Flint" userId="S::s2268514@ed.ac.uk::e8e328f1-ae5a-48dc-b617-8526149a3d90" providerId="AD" clId="Web-{621204CB-562A-46B6-996D-31773328A513}" dt="2023-07-11T15:40:47.500" v="619" actId="1076"/>
          <ac:spMkLst>
            <pc:docMk/>
            <pc:sldMk cId="2996904409" sldId="307"/>
            <ac:spMk id="7" creationId="{43B7B192-B754-C482-D955-2131A055A7E6}"/>
          </ac:spMkLst>
        </pc:spChg>
        <pc:spChg chg="mod">
          <ac:chgData name="Jonny Flint" userId="S::s2268514@ed.ac.uk::e8e328f1-ae5a-48dc-b617-8526149a3d90" providerId="AD" clId="Web-{621204CB-562A-46B6-996D-31773328A513}" dt="2023-07-11T15:41:07.876" v="624" actId="20577"/>
          <ac:spMkLst>
            <pc:docMk/>
            <pc:sldMk cId="2996904409" sldId="307"/>
            <ac:spMk id="8" creationId="{E5764393-BA34-2018-06C0-9F7FE513C1AA}"/>
          </ac:spMkLst>
        </pc:spChg>
        <pc:spChg chg="mod">
          <ac:chgData name="Jonny Flint" userId="S::s2268514@ed.ac.uk::e8e328f1-ae5a-48dc-b617-8526149a3d90" providerId="AD" clId="Web-{621204CB-562A-46B6-996D-31773328A513}" dt="2023-07-11T15:41:08.986" v="625"/>
          <ac:spMkLst>
            <pc:docMk/>
            <pc:sldMk cId="2996904409" sldId="307"/>
            <ac:spMk id="9" creationId="{87B5AFF7-BD47-76D8-DE4F-8B12603BD4E4}"/>
          </ac:spMkLst>
        </pc:spChg>
      </pc:sldChg>
      <pc:sldChg chg="add replId">
        <pc:chgData name="Jonny Flint" userId="S::s2268514@ed.ac.uk::e8e328f1-ae5a-48dc-b617-8526149a3d90" providerId="AD" clId="Web-{621204CB-562A-46B6-996D-31773328A513}" dt="2023-07-11T15:09:27.335" v="104"/>
        <pc:sldMkLst>
          <pc:docMk/>
          <pc:sldMk cId="591755584" sldId="311"/>
        </pc:sldMkLst>
      </pc:sldChg>
    </pc:docChg>
  </pc:docChgLst>
  <pc:docChgLst>
    <pc:chgData name="Emily Adams" userId="S::s2136575@ed.ac.uk::251fa4f5-de0c-4aa8-a156-d00dbd888b35" providerId="AD" clId="Web-{AB51C080-49D9-4DFD-BAE8-3C1C1A0779AE}"/>
    <pc:docChg chg="delSld">
      <pc:chgData name="Emily Adams" userId="S::s2136575@ed.ac.uk::251fa4f5-de0c-4aa8-a156-d00dbd888b35" providerId="AD" clId="Web-{AB51C080-49D9-4DFD-BAE8-3C1C1A0779AE}" dt="2023-07-10T21:43:22.769" v="0"/>
      <pc:docMkLst>
        <pc:docMk/>
      </pc:docMkLst>
      <pc:sldChg chg="del">
        <pc:chgData name="Emily Adams" userId="S::s2136575@ed.ac.uk::251fa4f5-de0c-4aa8-a156-d00dbd888b35" providerId="AD" clId="Web-{AB51C080-49D9-4DFD-BAE8-3C1C1A0779AE}" dt="2023-07-10T21:43:22.769" v="0"/>
        <pc:sldMkLst>
          <pc:docMk/>
          <pc:sldMk cId="1858397227" sldId="280"/>
        </pc:sldMkLst>
      </pc:sldChg>
    </pc:docChg>
  </pc:docChgLst>
  <pc:docChgLst>
    <pc:chgData name="Emily Adams" userId="S::s2136575@ed.ac.uk::251fa4f5-de0c-4aa8-a156-d00dbd888b35" providerId="AD" clId="Web-{B6321622-A187-48FB-83DD-0AEF6ADFFB6F}"/>
    <pc:docChg chg="modSld">
      <pc:chgData name="Emily Adams" userId="S::s2136575@ed.ac.uk::251fa4f5-de0c-4aa8-a156-d00dbd888b35" providerId="AD" clId="Web-{B6321622-A187-48FB-83DD-0AEF6ADFFB6F}" dt="2023-07-11T14:30:56.703" v="194" actId="20577"/>
      <pc:docMkLst>
        <pc:docMk/>
      </pc:docMkLst>
      <pc:sldChg chg="modSp">
        <pc:chgData name="Emily Adams" userId="S::s2136575@ed.ac.uk::251fa4f5-de0c-4aa8-a156-d00dbd888b35" providerId="AD" clId="Web-{B6321622-A187-48FB-83DD-0AEF6ADFFB6F}" dt="2023-07-11T14:23:27.472" v="143" actId="20577"/>
        <pc:sldMkLst>
          <pc:docMk/>
          <pc:sldMk cId="1223507875" sldId="277"/>
        </pc:sldMkLst>
        <pc:spChg chg="mod">
          <ac:chgData name="Emily Adams" userId="S::s2136575@ed.ac.uk::251fa4f5-de0c-4aa8-a156-d00dbd888b35" providerId="AD" clId="Web-{B6321622-A187-48FB-83DD-0AEF6ADFFB6F}" dt="2023-07-11T14:23:17.754" v="141" actId="20577"/>
          <ac:spMkLst>
            <pc:docMk/>
            <pc:sldMk cId="1223507875" sldId="277"/>
            <ac:spMk id="5" creationId="{00000000-0000-0000-0000-000000000000}"/>
          </ac:spMkLst>
        </pc:spChg>
        <pc:spChg chg="mod">
          <ac:chgData name="Emily Adams" userId="S::s2136575@ed.ac.uk::251fa4f5-de0c-4aa8-a156-d00dbd888b35" providerId="AD" clId="Web-{B6321622-A187-48FB-83DD-0AEF6ADFFB6F}" dt="2023-07-11T14:23:22.910" v="142" actId="20577"/>
          <ac:spMkLst>
            <pc:docMk/>
            <pc:sldMk cId="1223507875" sldId="277"/>
            <ac:spMk id="9" creationId="{00000000-0000-0000-0000-000000000000}"/>
          </ac:spMkLst>
        </pc:spChg>
        <pc:spChg chg="mod">
          <ac:chgData name="Emily Adams" userId="S::s2136575@ed.ac.uk::251fa4f5-de0c-4aa8-a156-d00dbd888b35" providerId="AD" clId="Web-{B6321622-A187-48FB-83DD-0AEF6ADFFB6F}" dt="2023-07-11T14:23:27.472" v="143" actId="20577"/>
          <ac:spMkLst>
            <pc:docMk/>
            <pc:sldMk cId="1223507875" sldId="277"/>
            <ac:spMk id="26" creationId="{00000000-0000-0000-0000-000000000000}"/>
          </ac:spMkLst>
        </pc:spChg>
        <pc:spChg chg="mod">
          <ac:chgData name="Emily Adams" userId="S::s2136575@ed.ac.uk::251fa4f5-de0c-4aa8-a156-d00dbd888b35" providerId="AD" clId="Web-{B6321622-A187-48FB-83DD-0AEF6ADFFB6F}" dt="2023-07-11T14:19:07.494" v="83" actId="20577"/>
          <ac:spMkLst>
            <pc:docMk/>
            <pc:sldMk cId="1223507875" sldId="277"/>
            <ac:spMk id="41" creationId="{00000000-0000-0000-0000-000000000000}"/>
          </ac:spMkLst>
        </pc:spChg>
      </pc:sldChg>
      <pc:sldChg chg="modSp">
        <pc:chgData name="Emily Adams" userId="S::s2136575@ed.ac.uk::251fa4f5-de0c-4aa8-a156-d00dbd888b35" providerId="AD" clId="Web-{B6321622-A187-48FB-83DD-0AEF6ADFFB6F}" dt="2023-07-11T14:17:54.821" v="82" actId="20577"/>
        <pc:sldMkLst>
          <pc:docMk/>
          <pc:sldMk cId="1221954073" sldId="278"/>
        </pc:sldMkLst>
        <pc:spChg chg="mod">
          <ac:chgData name="Emily Adams" userId="S::s2136575@ed.ac.uk::251fa4f5-de0c-4aa8-a156-d00dbd888b35" providerId="AD" clId="Web-{B6321622-A187-48FB-83DD-0AEF6ADFFB6F}" dt="2023-07-11T14:16:06.162" v="76" actId="20577"/>
          <ac:spMkLst>
            <pc:docMk/>
            <pc:sldMk cId="1221954073" sldId="278"/>
            <ac:spMk id="5" creationId="{00000000-0000-0000-0000-000000000000}"/>
          </ac:spMkLst>
        </pc:spChg>
        <pc:spChg chg="mod">
          <ac:chgData name="Emily Adams" userId="S::s2136575@ed.ac.uk::251fa4f5-de0c-4aa8-a156-d00dbd888b35" providerId="AD" clId="Web-{B6321622-A187-48FB-83DD-0AEF6ADFFB6F}" dt="2023-07-11T14:16:15.865" v="77" actId="20577"/>
          <ac:spMkLst>
            <pc:docMk/>
            <pc:sldMk cId="1221954073" sldId="278"/>
            <ac:spMk id="9" creationId="{00000000-0000-0000-0000-000000000000}"/>
          </ac:spMkLst>
        </pc:spChg>
        <pc:spChg chg="mod">
          <ac:chgData name="Emily Adams" userId="S::s2136575@ed.ac.uk::251fa4f5-de0c-4aa8-a156-d00dbd888b35" providerId="AD" clId="Web-{B6321622-A187-48FB-83DD-0AEF6ADFFB6F}" dt="2023-07-11T14:16:31.412" v="79"/>
          <ac:spMkLst>
            <pc:docMk/>
            <pc:sldMk cId="1221954073" sldId="278"/>
            <ac:spMk id="26" creationId="{00000000-0000-0000-0000-000000000000}"/>
          </ac:spMkLst>
        </pc:spChg>
        <pc:spChg chg="mod">
          <ac:chgData name="Emily Adams" userId="S::s2136575@ed.ac.uk::251fa4f5-de0c-4aa8-a156-d00dbd888b35" providerId="AD" clId="Web-{B6321622-A187-48FB-83DD-0AEF6ADFFB6F}" dt="2023-07-11T14:14:13.252" v="74" actId="20577"/>
          <ac:spMkLst>
            <pc:docMk/>
            <pc:sldMk cId="1221954073" sldId="278"/>
            <ac:spMk id="40" creationId="{00000000-0000-0000-0000-000000000000}"/>
          </ac:spMkLst>
        </pc:spChg>
        <pc:spChg chg="mod">
          <ac:chgData name="Emily Adams" userId="S::s2136575@ed.ac.uk::251fa4f5-de0c-4aa8-a156-d00dbd888b35" providerId="AD" clId="Web-{B6321622-A187-48FB-83DD-0AEF6ADFFB6F}" dt="2023-07-11T14:17:54.821" v="82" actId="20577"/>
          <ac:spMkLst>
            <pc:docMk/>
            <pc:sldMk cId="1221954073" sldId="278"/>
            <ac:spMk id="41" creationId="{00000000-0000-0000-0000-000000000000}"/>
          </ac:spMkLst>
        </pc:spChg>
      </pc:sldChg>
      <pc:sldChg chg="modSp">
        <pc:chgData name="Emily Adams" userId="S::s2136575@ed.ac.uk::251fa4f5-de0c-4aa8-a156-d00dbd888b35" providerId="AD" clId="Web-{B6321622-A187-48FB-83DD-0AEF6ADFFB6F}" dt="2023-07-11T14:30:56.703" v="194" actId="20577"/>
        <pc:sldMkLst>
          <pc:docMk/>
          <pc:sldMk cId="1184261880" sldId="279"/>
        </pc:sldMkLst>
        <pc:spChg chg="mod">
          <ac:chgData name="Emily Adams" userId="S::s2136575@ed.ac.uk::251fa4f5-de0c-4aa8-a156-d00dbd888b35" providerId="AD" clId="Web-{B6321622-A187-48FB-83DD-0AEF6ADFFB6F}" dt="2023-07-11T14:25:49.913" v="166" actId="20577"/>
          <ac:spMkLst>
            <pc:docMk/>
            <pc:sldMk cId="1184261880" sldId="279"/>
            <ac:spMk id="5" creationId="{00000000-0000-0000-0000-000000000000}"/>
          </ac:spMkLst>
        </pc:spChg>
        <pc:spChg chg="mod">
          <ac:chgData name="Emily Adams" userId="S::s2136575@ed.ac.uk::251fa4f5-de0c-4aa8-a156-d00dbd888b35" providerId="AD" clId="Web-{B6321622-A187-48FB-83DD-0AEF6ADFFB6F}" dt="2023-07-11T14:30:56.703" v="194" actId="20577"/>
          <ac:spMkLst>
            <pc:docMk/>
            <pc:sldMk cId="1184261880" sldId="279"/>
            <ac:spMk id="26" creationId="{00000000-0000-0000-0000-000000000000}"/>
          </ac:spMkLst>
        </pc:spChg>
      </pc:sldChg>
      <pc:sldChg chg="modSp">
        <pc:chgData name="Emily Adams" userId="S::s2136575@ed.ac.uk::251fa4f5-de0c-4aa8-a156-d00dbd888b35" providerId="AD" clId="Web-{B6321622-A187-48FB-83DD-0AEF6ADFFB6F}" dt="2023-07-11T14:02:57.078" v="3" actId="20577"/>
        <pc:sldMkLst>
          <pc:docMk/>
          <pc:sldMk cId="2453505586" sldId="295"/>
        </pc:sldMkLst>
        <pc:spChg chg="mod">
          <ac:chgData name="Emily Adams" userId="S::s2136575@ed.ac.uk::251fa4f5-de0c-4aa8-a156-d00dbd888b35" providerId="AD" clId="Web-{B6321622-A187-48FB-83DD-0AEF6ADFFB6F}" dt="2023-07-11T14:02:57.078" v="3" actId="20577"/>
          <ac:spMkLst>
            <pc:docMk/>
            <pc:sldMk cId="2453505586" sldId="295"/>
            <ac:spMk id="2" creationId="{1A270649-1F69-3485-ECDA-FA70211446DE}"/>
          </ac:spMkLst>
        </pc:spChg>
      </pc:sldChg>
    </pc:docChg>
  </pc:docChgLst>
  <pc:docChgLst>
    <pc:chgData name="Lara Johnson" userId="S::s1989190@ed.ac.uk::7e196834-caf8-4974-8923-9584e95927df" providerId="AD" clId="Web-{90F93C09-7BF5-42B9-B433-BDFF40368601}"/>
    <pc:docChg chg="addSld delSld modSld">
      <pc:chgData name="Lara Johnson" userId="S::s1989190@ed.ac.uk::7e196834-caf8-4974-8923-9584e95927df" providerId="AD" clId="Web-{90F93C09-7BF5-42B9-B433-BDFF40368601}" dt="2023-07-11T15:54:46.051" v="337"/>
      <pc:docMkLst>
        <pc:docMk/>
      </pc:docMkLst>
      <pc:sldChg chg="addSp delSp modSp">
        <pc:chgData name="Lara Johnson" userId="S::s1989190@ed.ac.uk::7e196834-caf8-4974-8923-9584e95927df" providerId="AD" clId="Web-{90F93C09-7BF5-42B9-B433-BDFF40368601}" dt="2023-07-11T15:33:14.412" v="219" actId="1076"/>
        <pc:sldMkLst>
          <pc:docMk/>
          <pc:sldMk cId="2015834368" sldId="256"/>
        </pc:sldMkLst>
        <pc:spChg chg="del mod">
          <ac:chgData name="Lara Johnson" userId="S::s1989190@ed.ac.uk::7e196834-caf8-4974-8923-9584e95927df" providerId="AD" clId="Web-{90F93C09-7BF5-42B9-B433-BDFF40368601}" dt="2023-07-11T15:33:02.083" v="216"/>
          <ac:spMkLst>
            <pc:docMk/>
            <pc:sldMk cId="2015834368" sldId="256"/>
            <ac:spMk id="8" creationId="{00000000-0000-0000-0000-000000000000}"/>
          </ac:spMkLst>
        </pc:spChg>
        <pc:spChg chg="add mod">
          <ac:chgData name="Lara Johnson" userId="S::s1989190@ed.ac.uk::7e196834-caf8-4974-8923-9584e95927df" providerId="AD" clId="Web-{90F93C09-7BF5-42B9-B433-BDFF40368601}" dt="2023-07-11T15:33:14.412" v="219" actId="1076"/>
          <ac:spMkLst>
            <pc:docMk/>
            <pc:sldMk cId="2015834368" sldId="256"/>
            <ac:spMk id="12" creationId="{5339A6B6-CCDA-4663-7CD2-7133E40A9F24}"/>
          </ac:spMkLst>
        </pc:spChg>
      </pc:sldChg>
      <pc:sldChg chg="modSp">
        <pc:chgData name="Lara Johnson" userId="S::s1989190@ed.ac.uk::7e196834-caf8-4974-8923-9584e95927df" providerId="AD" clId="Web-{90F93C09-7BF5-42B9-B433-BDFF40368601}" dt="2023-07-11T15:42:57.716" v="315"/>
        <pc:sldMkLst>
          <pc:docMk/>
          <pc:sldMk cId="2850101483" sldId="258"/>
        </pc:sldMkLst>
        <pc:spChg chg="mod">
          <ac:chgData name="Lara Johnson" userId="S::s1989190@ed.ac.uk::7e196834-caf8-4974-8923-9584e95927df" providerId="AD" clId="Web-{90F93C09-7BF5-42B9-B433-BDFF40368601}" dt="2023-07-11T15:42:57.716" v="315"/>
          <ac:spMkLst>
            <pc:docMk/>
            <pc:sldMk cId="2850101483" sldId="258"/>
            <ac:spMk id="6" creationId="{38374D76-3911-DC48-90D7-250E289D7B9D}"/>
          </ac:spMkLst>
        </pc:spChg>
      </pc:sldChg>
      <pc:sldChg chg="del">
        <pc:chgData name="Lara Johnson" userId="S::s1989190@ed.ac.uk::7e196834-caf8-4974-8923-9584e95927df" providerId="AD" clId="Web-{90F93C09-7BF5-42B9-B433-BDFF40368601}" dt="2023-07-11T15:46:03.972" v="327"/>
        <pc:sldMkLst>
          <pc:docMk/>
          <pc:sldMk cId="2860889235" sldId="259"/>
        </pc:sldMkLst>
      </pc:sldChg>
      <pc:sldChg chg="del">
        <pc:chgData name="Lara Johnson" userId="S::s1989190@ed.ac.uk::7e196834-caf8-4974-8923-9584e95927df" providerId="AD" clId="Web-{90F93C09-7BF5-42B9-B433-BDFF40368601}" dt="2023-07-11T15:44:32.766" v="324"/>
        <pc:sldMkLst>
          <pc:docMk/>
          <pc:sldMk cId="3986185931" sldId="269"/>
        </pc:sldMkLst>
      </pc:sldChg>
      <pc:sldChg chg="del">
        <pc:chgData name="Lara Johnson" userId="S::s1989190@ed.ac.uk::7e196834-caf8-4974-8923-9584e95927df" providerId="AD" clId="Web-{90F93C09-7BF5-42B9-B433-BDFF40368601}" dt="2023-07-11T15:43:58.906" v="321"/>
        <pc:sldMkLst>
          <pc:docMk/>
          <pc:sldMk cId="1119713770" sldId="271"/>
        </pc:sldMkLst>
      </pc:sldChg>
      <pc:sldChg chg="modSp">
        <pc:chgData name="Lara Johnson" userId="S::s1989190@ed.ac.uk::7e196834-caf8-4974-8923-9584e95927df" providerId="AD" clId="Web-{90F93C09-7BF5-42B9-B433-BDFF40368601}" dt="2023-07-11T15:43:13.873" v="316"/>
        <pc:sldMkLst>
          <pc:docMk/>
          <pc:sldMk cId="209507301" sldId="276"/>
        </pc:sldMkLst>
        <pc:spChg chg="mod">
          <ac:chgData name="Lara Johnson" userId="S::s1989190@ed.ac.uk::7e196834-caf8-4974-8923-9584e95927df" providerId="AD" clId="Web-{90F93C09-7BF5-42B9-B433-BDFF40368601}" dt="2023-07-11T15:43:13.873" v="316"/>
          <ac:spMkLst>
            <pc:docMk/>
            <pc:sldMk cId="209507301" sldId="276"/>
            <ac:spMk id="10" creationId="{D2BFED20-F459-B64B-6DD8-12D85C8ADCEB}"/>
          </ac:spMkLst>
        </pc:spChg>
      </pc:sldChg>
      <pc:sldChg chg="modSp">
        <pc:chgData name="Lara Johnson" userId="S::s1989190@ed.ac.uk::7e196834-caf8-4974-8923-9584e95927df" providerId="AD" clId="Web-{90F93C09-7BF5-42B9-B433-BDFF40368601}" dt="2023-07-11T15:37:42.074" v="271" actId="1076"/>
        <pc:sldMkLst>
          <pc:docMk/>
          <pc:sldMk cId="1223507875" sldId="277"/>
        </pc:sldMkLst>
        <pc:spChg chg="mod">
          <ac:chgData name="Lara Johnson" userId="S::s1989190@ed.ac.uk::7e196834-caf8-4974-8923-9584e95927df" providerId="AD" clId="Web-{90F93C09-7BF5-42B9-B433-BDFF40368601}" dt="2023-07-11T15:37:21.917" v="250"/>
          <ac:spMkLst>
            <pc:docMk/>
            <pc:sldMk cId="1223507875" sldId="277"/>
            <ac:spMk id="3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1.949" v="251"/>
          <ac:spMkLst>
            <pc:docMk/>
            <pc:sldMk cId="1223507875" sldId="277"/>
            <ac:spMk id="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1.964" v="252"/>
          <ac:spMkLst>
            <pc:docMk/>
            <pc:sldMk cId="1223507875" sldId="277"/>
            <ac:spMk id="5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1.996" v="253"/>
          <ac:spMkLst>
            <pc:docMk/>
            <pc:sldMk cId="1223507875" sldId="277"/>
            <ac:spMk id="7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027" v="254"/>
          <ac:spMkLst>
            <pc:docMk/>
            <pc:sldMk cId="1223507875" sldId="277"/>
            <ac:spMk id="8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058" v="255"/>
          <ac:spMkLst>
            <pc:docMk/>
            <pc:sldMk cId="1223507875" sldId="277"/>
            <ac:spMk id="9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418" v="268"/>
          <ac:spMkLst>
            <pc:docMk/>
            <pc:sldMk cId="1223507875" sldId="277"/>
            <ac:spMk id="17" creationId="{9212F9CD-73BE-D05A-6A95-08E098D06D54}"/>
          </ac:spMkLst>
        </pc:spChg>
        <pc:spChg chg="mod">
          <ac:chgData name="Lara Johnson" userId="S::s1989190@ed.ac.uk::7e196834-caf8-4974-8923-9584e95927df" providerId="AD" clId="Web-{90F93C09-7BF5-42B9-B433-BDFF40368601}" dt="2023-07-11T15:37:22.089" v="256"/>
          <ac:spMkLst>
            <pc:docMk/>
            <pc:sldMk cId="1223507875" sldId="277"/>
            <ac:spMk id="19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9.746" v="269" actId="14100"/>
          <ac:spMkLst>
            <pc:docMk/>
            <pc:sldMk cId="1223507875" sldId="277"/>
            <ac:spMk id="2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136" v="258"/>
          <ac:spMkLst>
            <pc:docMk/>
            <pc:sldMk cId="1223507875" sldId="277"/>
            <ac:spMk id="26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168" v="259"/>
          <ac:spMkLst>
            <pc:docMk/>
            <pc:sldMk cId="1223507875" sldId="277"/>
            <ac:spMk id="30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183" v="260"/>
          <ac:spMkLst>
            <pc:docMk/>
            <pc:sldMk cId="1223507875" sldId="277"/>
            <ac:spMk id="31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214" v="261"/>
          <ac:spMkLst>
            <pc:docMk/>
            <pc:sldMk cId="1223507875" sldId="277"/>
            <ac:spMk id="32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246" v="262"/>
          <ac:spMkLst>
            <pc:docMk/>
            <pc:sldMk cId="1223507875" sldId="277"/>
            <ac:spMk id="3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277" v="263"/>
          <ac:spMkLst>
            <pc:docMk/>
            <pc:sldMk cId="1223507875" sldId="277"/>
            <ac:spMk id="37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293" v="264"/>
          <ac:spMkLst>
            <pc:docMk/>
            <pc:sldMk cId="1223507875" sldId="277"/>
            <ac:spMk id="38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324" v="265"/>
          <ac:spMkLst>
            <pc:docMk/>
            <pc:sldMk cId="1223507875" sldId="277"/>
            <ac:spMk id="39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37.746" v="270" actId="1076"/>
          <ac:spMkLst>
            <pc:docMk/>
            <pc:sldMk cId="1223507875" sldId="277"/>
            <ac:spMk id="40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42.074" v="271" actId="1076"/>
          <ac:spMkLst>
            <pc:docMk/>
            <pc:sldMk cId="1223507875" sldId="277"/>
            <ac:spMk id="41" creationId="{00000000-0000-0000-0000-000000000000}"/>
          </ac:spMkLst>
        </pc:spChg>
      </pc:sldChg>
      <pc:sldChg chg="modSp">
        <pc:chgData name="Lara Johnson" userId="S::s1989190@ed.ac.uk::7e196834-caf8-4974-8923-9584e95927df" providerId="AD" clId="Web-{90F93C09-7BF5-42B9-B433-BDFF40368601}" dt="2023-07-11T15:39:25.819" v="293" actId="1076"/>
        <pc:sldMkLst>
          <pc:docMk/>
          <pc:sldMk cId="1221954073" sldId="278"/>
        </pc:sldMkLst>
        <pc:spChg chg="mod">
          <ac:chgData name="Lara Johnson" userId="S::s1989190@ed.ac.uk::7e196834-caf8-4974-8923-9584e95927df" providerId="AD" clId="Web-{90F93C09-7BF5-42B9-B433-BDFF40368601}" dt="2023-07-11T15:39:01.443" v="272"/>
          <ac:spMkLst>
            <pc:docMk/>
            <pc:sldMk cId="1221954073" sldId="278"/>
            <ac:spMk id="3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475" v="273"/>
          <ac:spMkLst>
            <pc:docMk/>
            <pc:sldMk cId="1221954073" sldId="278"/>
            <ac:spMk id="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11.662" v="291" actId="14100"/>
          <ac:spMkLst>
            <pc:docMk/>
            <pc:sldMk cId="1221954073" sldId="278"/>
            <ac:spMk id="5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521" v="275"/>
          <ac:spMkLst>
            <pc:docMk/>
            <pc:sldMk cId="1221954073" sldId="278"/>
            <ac:spMk id="7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553" v="276"/>
          <ac:spMkLst>
            <pc:docMk/>
            <pc:sldMk cId="1221954073" sldId="278"/>
            <ac:spMk id="8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568" v="277"/>
          <ac:spMkLst>
            <pc:docMk/>
            <pc:sldMk cId="1221954073" sldId="278"/>
            <ac:spMk id="9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896" v="290"/>
          <ac:spMkLst>
            <pc:docMk/>
            <pc:sldMk cId="1221954073" sldId="278"/>
            <ac:spMk id="17" creationId="{7AF488B0-FDE1-CA48-1EC3-71BAB4E26A15}"/>
          </ac:spMkLst>
        </pc:spChg>
        <pc:spChg chg="mod">
          <ac:chgData name="Lara Johnson" userId="S::s1989190@ed.ac.uk::7e196834-caf8-4974-8923-9584e95927df" providerId="AD" clId="Web-{90F93C09-7BF5-42B9-B433-BDFF40368601}" dt="2023-07-11T15:39:01.600" v="278"/>
          <ac:spMkLst>
            <pc:docMk/>
            <pc:sldMk cId="1221954073" sldId="278"/>
            <ac:spMk id="19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615" v="279"/>
          <ac:spMkLst>
            <pc:docMk/>
            <pc:sldMk cId="1221954073" sldId="278"/>
            <ac:spMk id="2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646" v="280"/>
          <ac:spMkLst>
            <pc:docMk/>
            <pc:sldMk cId="1221954073" sldId="278"/>
            <ac:spMk id="26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662" v="281"/>
          <ac:spMkLst>
            <pc:docMk/>
            <pc:sldMk cId="1221954073" sldId="278"/>
            <ac:spMk id="30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693" v="282"/>
          <ac:spMkLst>
            <pc:docMk/>
            <pc:sldMk cId="1221954073" sldId="278"/>
            <ac:spMk id="31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709" v="283"/>
          <ac:spMkLst>
            <pc:docMk/>
            <pc:sldMk cId="1221954073" sldId="278"/>
            <ac:spMk id="32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740" v="284"/>
          <ac:spMkLst>
            <pc:docMk/>
            <pc:sldMk cId="1221954073" sldId="278"/>
            <ac:spMk id="3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771" v="285"/>
          <ac:spMkLst>
            <pc:docMk/>
            <pc:sldMk cId="1221954073" sldId="278"/>
            <ac:spMk id="37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787" v="286"/>
          <ac:spMkLst>
            <pc:docMk/>
            <pc:sldMk cId="1221954073" sldId="278"/>
            <ac:spMk id="38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818" v="287"/>
          <ac:spMkLst>
            <pc:docMk/>
            <pc:sldMk cId="1221954073" sldId="278"/>
            <ac:spMk id="39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23.053" v="292" actId="1076"/>
          <ac:spMkLst>
            <pc:docMk/>
            <pc:sldMk cId="1221954073" sldId="278"/>
            <ac:spMk id="40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25.819" v="293" actId="1076"/>
          <ac:spMkLst>
            <pc:docMk/>
            <pc:sldMk cId="1221954073" sldId="278"/>
            <ac:spMk id="41" creationId="{00000000-0000-0000-0000-000000000000}"/>
          </ac:spMkLst>
        </pc:spChg>
      </pc:sldChg>
      <pc:sldChg chg="modSp">
        <pc:chgData name="Lara Johnson" userId="S::s1989190@ed.ac.uk::7e196834-caf8-4974-8923-9584e95927df" providerId="AD" clId="Web-{90F93C09-7BF5-42B9-B433-BDFF40368601}" dt="2023-07-11T15:39:55.711" v="306" actId="20577"/>
        <pc:sldMkLst>
          <pc:docMk/>
          <pc:sldMk cId="1184261880" sldId="279"/>
        </pc:sldMkLst>
        <pc:spChg chg="mod">
          <ac:chgData name="Lara Johnson" userId="S::s1989190@ed.ac.uk::7e196834-caf8-4974-8923-9584e95927df" providerId="AD" clId="Web-{90F93C09-7BF5-42B9-B433-BDFF40368601}" dt="2023-07-11T15:39:50.257" v="302" actId="20577"/>
          <ac:spMkLst>
            <pc:docMk/>
            <pc:sldMk cId="1184261880" sldId="279"/>
            <ac:spMk id="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4:24.085" v="225" actId="14100"/>
          <ac:spMkLst>
            <pc:docMk/>
            <pc:sldMk cId="1184261880" sldId="279"/>
            <ac:spMk id="5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52.226" v="304" actId="20577"/>
          <ac:spMkLst>
            <pc:docMk/>
            <pc:sldMk cId="1184261880" sldId="279"/>
            <ac:spMk id="8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4:08.819" v="221" actId="20577"/>
          <ac:spMkLst>
            <pc:docMk/>
            <pc:sldMk cId="1184261880" sldId="279"/>
            <ac:spMk id="9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55.711" v="306" actId="20577"/>
          <ac:spMkLst>
            <pc:docMk/>
            <pc:sldMk cId="1184261880" sldId="279"/>
            <ac:spMk id="2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5:06.789" v="232" actId="14100"/>
          <ac:spMkLst>
            <pc:docMk/>
            <pc:sldMk cId="1184261880" sldId="279"/>
            <ac:spMk id="26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40.413" v="299" actId="20577"/>
          <ac:spMkLst>
            <pc:docMk/>
            <pc:sldMk cId="1184261880" sldId="279"/>
            <ac:spMk id="32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36.194" v="297" actId="20577"/>
          <ac:spMkLst>
            <pc:docMk/>
            <pc:sldMk cId="1184261880" sldId="279"/>
            <ac:spMk id="3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32.476" v="295" actId="20577"/>
          <ac:spMkLst>
            <pc:docMk/>
            <pc:sldMk cId="1184261880" sldId="279"/>
            <ac:spMk id="37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6:52.589" v="248" actId="1076"/>
          <ac:spMkLst>
            <pc:docMk/>
            <pc:sldMk cId="1184261880" sldId="279"/>
            <ac:spMk id="38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00.761" v="249" actId="1076"/>
          <ac:spMkLst>
            <pc:docMk/>
            <pc:sldMk cId="1184261880" sldId="279"/>
            <ac:spMk id="39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6:20.838" v="242" actId="1076"/>
          <ac:spMkLst>
            <pc:docMk/>
            <pc:sldMk cId="1184261880" sldId="279"/>
            <ac:spMk id="40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6:07.166" v="239" actId="14100"/>
          <ac:spMkLst>
            <pc:docMk/>
            <pc:sldMk cId="1184261880" sldId="279"/>
            <ac:spMk id="41" creationId="{00000000-0000-0000-0000-000000000000}"/>
          </ac:spMkLst>
        </pc:spChg>
      </pc:sldChg>
      <pc:sldChg chg="del">
        <pc:chgData name="Lara Johnson" userId="S::s1989190@ed.ac.uk::7e196834-caf8-4974-8923-9584e95927df" providerId="AD" clId="Web-{90F93C09-7BF5-42B9-B433-BDFF40368601}" dt="2023-07-11T15:43:51.452" v="318"/>
        <pc:sldMkLst>
          <pc:docMk/>
          <pc:sldMk cId="2288674965" sldId="281"/>
        </pc:sldMkLst>
      </pc:sldChg>
      <pc:sldChg chg="modSp">
        <pc:chgData name="Lara Johnson" userId="S::s1989190@ed.ac.uk::7e196834-caf8-4974-8923-9584e95927df" providerId="AD" clId="Web-{90F93C09-7BF5-42B9-B433-BDFF40368601}" dt="2023-07-11T15:31:47.879" v="175" actId="1076"/>
        <pc:sldMkLst>
          <pc:docMk/>
          <pc:sldMk cId="870972058" sldId="282"/>
        </pc:sldMkLst>
        <pc:spChg chg="mod">
          <ac:chgData name="Lara Johnson" userId="S::s1989190@ed.ac.uk::7e196834-caf8-4974-8923-9584e95927df" providerId="AD" clId="Web-{90F93C09-7BF5-42B9-B433-BDFF40368601}" dt="2023-07-11T15:31:47.879" v="175" actId="1076"/>
          <ac:spMkLst>
            <pc:docMk/>
            <pc:sldMk cId="870972058" sldId="282"/>
            <ac:spMk id="18" creationId="{90A9D1BF-B02A-3CD4-D839-B2C07DF77A44}"/>
          </ac:spMkLst>
        </pc:spChg>
        <pc:spChg chg="mod">
          <ac:chgData name="Lara Johnson" userId="S::s1989190@ed.ac.uk::7e196834-caf8-4974-8923-9584e95927df" providerId="AD" clId="Web-{90F93C09-7BF5-42B9-B433-BDFF40368601}" dt="2023-07-11T15:31:35.160" v="171"/>
          <ac:spMkLst>
            <pc:docMk/>
            <pc:sldMk cId="870972058" sldId="282"/>
            <ac:spMk id="22" creationId="{FFE603F9-178B-BF3F-DC26-DBFAFC0C8601}"/>
          </ac:spMkLst>
        </pc:spChg>
        <pc:spChg chg="mod">
          <ac:chgData name="Lara Johnson" userId="S::s1989190@ed.ac.uk::7e196834-caf8-4974-8923-9584e95927df" providerId="AD" clId="Web-{90F93C09-7BF5-42B9-B433-BDFF40368601}" dt="2023-07-11T15:31:35.175" v="172"/>
          <ac:spMkLst>
            <pc:docMk/>
            <pc:sldMk cId="870972058" sldId="282"/>
            <ac:spMk id="23" creationId="{B2CD9992-F208-84F4-63CB-DD0E6993F671}"/>
          </ac:spMkLst>
        </pc:spChg>
        <pc:spChg chg="mod">
          <ac:chgData name="Lara Johnson" userId="S::s1989190@ed.ac.uk::7e196834-caf8-4974-8923-9584e95927df" providerId="AD" clId="Web-{90F93C09-7BF5-42B9-B433-BDFF40368601}" dt="2023-07-11T15:31:35.175" v="173"/>
          <ac:spMkLst>
            <pc:docMk/>
            <pc:sldMk cId="870972058" sldId="282"/>
            <ac:spMk id="24" creationId="{17359222-D48D-FF24-B5BC-0B56CB367FD5}"/>
          </ac:spMkLst>
        </pc:spChg>
      </pc:sldChg>
      <pc:sldChg chg="del">
        <pc:chgData name="Lara Johnson" userId="S::s1989190@ed.ac.uk::7e196834-caf8-4974-8923-9584e95927df" providerId="AD" clId="Web-{90F93C09-7BF5-42B9-B433-BDFF40368601}" dt="2023-07-11T15:43:56.468" v="320"/>
        <pc:sldMkLst>
          <pc:docMk/>
          <pc:sldMk cId="1423404782" sldId="285"/>
        </pc:sldMkLst>
      </pc:sldChg>
      <pc:sldChg chg="del">
        <pc:chgData name="Lara Johnson" userId="S::s1989190@ed.ac.uk::7e196834-caf8-4974-8923-9584e95927df" providerId="AD" clId="Web-{90F93C09-7BF5-42B9-B433-BDFF40368601}" dt="2023-07-11T15:43:53.921" v="319"/>
        <pc:sldMkLst>
          <pc:docMk/>
          <pc:sldMk cId="3153257574" sldId="286"/>
        </pc:sldMkLst>
      </pc:sldChg>
      <pc:sldChg chg="del">
        <pc:chgData name="Lara Johnson" userId="S::s1989190@ed.ac.uk::7e196834-caf8-4974-8923-9584e95927df" providerId="AD" clId="Web-{90F93C09-7BF5-42B9-B433-BDFF40368601}" dt="2023-07-11T15:44:01.718" v="322"/>
        <pc:sldMkLst>
          <pc:docMk/>
          <pc:sldMk cId="627343057" sldId="288"/>
        </pc:sldMkLst>
      </pc:sldChg>
      <pc:sldChg chg="addSp">
        <pc:chgData name="Lara Johnson" userId="S::s1989190@ed.ac.uk::7e196834-caf8-4974-8923-9584e95927df" providerId="AD" clId="Web-{90F93C09-7BF5-42B9-B433-BDFF40368601}" dt="2023-07-11T15:40:27.055" v="307"/>
        <pc:sldMkLst>
          <pc:docMk/>
          <pc:sldMk cId="1342299155" sldId="289"/>
        </pc:sldMkLst>
        <pc:picChg chg="add">
          <ac:chgData name="Lara Johnson" userId="S::s1989190@ed.ac.uk::7e196834-caf8-4974-8923-9584e95927df" providerId="AD" clId="Web-{90F93C09-7BF5-42B9-B433-BDFF40368601}" dt="2023-07-11T15:40:27.055" v="307"/>
          <ac:picMkLst>
            <pc:docMk/>
            <pc:sldMk cId="1342299155" sldId="289"/>
            <ac:picMk id="5" creationId="{18905816-750F-619F-C3C1-86C717CA79B8}"/>
          </ac:picMkLst>
        </pc:picChg>
      </pc:sldChg>
      <pc:sldChg chg="del">
        <pc:chgData name="Lara Johnson" userId="S::s1989190@ed.ac.uk::7e196834-caf8-4974-8923-9584e95927df" providerId="AD" clId="Web-{90F93C09-7BF5-42B9-B433-BDFF40368601}" dt="2023-07-11T15:44:25.485" v="323"/>
        <pc:sldMkLst>
          <pc:docMk/>
          <pc:sldMk cId="483860124" sldId="291"/>
        </pc:sldMkLst>
      </pc:sldChg>
      <pc:sldChg chg="del">
        <pc:chgData name="Lara Johnson" userId="S::s1989190@ed.ac.uk::7e196834-caf8-4974-8923-9584e95927df" providerId="AD" clId="Web-{90F93C09-7BF5-42B9-B433-BDFF40368601}" dt="2023-07-11T15:46:06.191" v="328"/>
        <pc:sldMkLst>
          <pc:docMk/>
          <pc:sldMk cId="1930087845" sldId="293"/>
        </pc:sldMkLst>
      </pc:sldChg>
      <pc:sldChg chg="del">
        <pc:chgData name="Lara Johnson" userId="S::s1989190@ed.ac.uk::7e196834-caf8-4974-8923-9584e95927df" providerId="AD" clId="Web-{90F93C09-7BF5-42B9-B433-BDFF40368601}" dt="2023-07-11T15:46:10.535" v="330"/>
        <pc:sldMkLst>
          <pc:docMk/>
          <pc:sldMk cId="3075292666" sldId="298"/>
        </pc:sldMkLst>
      </pc:sldChg>
      <pc:sldChg chg="del">
        <pc:chgData name="Lara Johnson" userId="S::s1989190@ed.ac.uk::7e196834-caf8-4974-8923-9584e95927df" providerId="AD" clId="Web-{90F93C09-7BF5-42B9-B433-BDFF40368601}" dt="2023-07-11T15:46:08.410" v="329"/>
        <pc:sldMkLst>
          <pc:docMk/>
          <pc:sldMk cId="1391699949" sldId="299"/>
        </pc:sldMkLst>
      </pc:sldChg>
      <pc:sldChg chg="del">
        <pc:chgData name="Lara Johnson" userId="S::s1989190@ed.ac.uk::7e196834-caf8-4974-8923-9584e95927df" providerId="AD" clId="Web-{90F93C09-7BF5-42B9-B433-BDFF40368601}" dt="2023-07-11T15:46:12.972" v="331"/>
        <pc:sldMkLst>
          <pc:docMk/>
          <pc:sldMk cId="50956534" sldId="300"/>
        </pc:sldMkLst>
      </pc:sldChg>
      <pc:sldChg chg="addSp delSp modSp">
        <pc:chgData name="Lara Johnson" userId="S::s1989190@ed.ac.uk::7e196834-caf8-4974-8923-9584e95927df" providerId="AD" clId="Web-{90F93C09-7BF5-42B9-B433-BDFF40368601}" dt="2023-07-11T15:26:43.528" v="121" actId="20577"/>
        <pc:sldMkLst>
          <pc:docMk/>
          <pc:sldMk cId="1121596340" sldId="304"/>
        </pc:sldMkLst>
        <pc:spChg chg="add del mod">
          <ac:chgData name="Lara Johnson" userId="S::s1989190@ed.ac.uk::7e196834-caf8-4974-8923-9584e95927df" providerId="AD" clId="Web-{90F93C09-7BF5-42B9-B433-BDFF40368601}" dt="2023-07-11T15:21:40.474" v="38"/>
          <ac:spMkLst>
            <pc:docMk/>
            <pc:sldMk cId="1121596340" sldId="304"/>
            <ac:spMk id="5" creationId="{C14D293F-6B78-485F-50BB-B1022B11A48A}"/>
          </ac:spMkLst>
        </pc:spChg>
        <pc:spChg chg="add mod">
          <ac:chgData name="Lara Johnson" userId="S::s1989190@ed.ac.uk::7e196834-caf8-4974-8923-9584e95927df" providerId="AD" clId="Web-{90F93C09-7BF5-42B9-B433-BDFF40368601}" dt="2023-07-11T15:25:59.199" v="116" actId="1076"/>
          <ac:spMkLst>
            <pc:docMk/>
            <pc:sldMk cId="1121596340" sldId="304"/>
            <ac:spMk id="8" creationId="{AAF92B7D-9898-67A4-8F5E-53244D93D436}"/>
          </ac:spMkLst>
        </pc:spChg>
        <pc:spChg chg="mod">
          <ac:chgData name="Lara Johnson" userId="S::s1989190@ed.ac.uk::7e196834-caf8-4974-8923-9584e95927df" providerId="AD" clId="Web-{90F93C09-7BF5-42B9-B433-BDFF40368601}" dt="2023-07-11T15:26:43.528" v="121" actId="20577"/>
          <ac:spMkLst>
            <pc:docMk/>
            <pc:sldMk cId="1121596340" sldId="304"/>
            <ac:spMk id="13" creationId="{05A4DDB3-9254-BA9F-6D98-03731BDC28AD}"/>
          </ac:spMkLst>
        </pc:spChg>
      </pc:sldChg>
      <pc:sldChg chg="addSp delSp modSp">
        <pc:chgData name="Lara Johnson" userId="S::s1989190@ed.ac.uk::7e196834-caf8-4974-8923-9584e95927df" providerId="AD" clId="Web-{90F93C09-7BF5-42B9-B433-BDFF40368601}" dt="2023-07-11T15:22:53.319" v="46" actId="1076"/>
        <pc:sldMkLst>
          <pc:docMk/>
          <pc:sldMk cId="122705131" sldId="305"/>
        </pc:sldMkLst>
        <pc:spChg chg="mod">
          <ac:chgData name="Lara Johnson" userId="S::s1989190@ed.ac.uk::7e196834-caf8-4974-8923-9584e95927df" providerId="AD" clId="Web-{90F93C09-7BF5-42B9-B433-BDFF40368601}" dt="2023-07-11T15:22:53.319" v="46" actId="1076"/>
          <ac:spMkLst>
            <pc:docMk/>
            <pc:sldMk cId="122705131" sldId="305"/>
            <ac:spMk id="3" creationId="{A30A5357-1C55-12BF-759A-211E45F4679A}"/>
          </ac:spMkLst>
        </pc:spChg>
        <pc:spChg chg="add del mod">
          <ac:chgData name="Lara Johnson" userId="S::s1989190@ed.ac.uk::7e196834-caf8-4974-8923-9584e95927df" providerId="AD" clId="Web-{90F93C09-7BF5-42B9-B433-BDFF40368601}" dt="2023-07-11T15:22:43.897" v="44"/>
          <ac:spMkLst>
            <pc:docMk/>
            <pc:sldMk cId="122705131" sldId="305"/>
            <ac:spMk id="10" creationId="{FACEFC36-C5BA-158C-7D8F-FD0E8A0C75DB}"/>
          </ac:spMkLst>
        </pc:spChg>
      </pc:sldChg>
      <pc:sldChg chg="addSp delSp modSp">
        <pc:chgData name="Lara Johnson" userId="S::s1989190@ed.ac.uk::7e196834-caf8-4974-8923-9584e95927df" providerId="AD" clId="Web-{90F93C09-7BF5-42B9-B433-BDFF40368601}" dt="2023-07-11T15:43:21.295" v="317"/>
        <pc:sldMkLst>
          <pc:docMk/>
          <pc:sldMk cId="2454110215" sldId="306"/>
        </pc:sldMkLst>
        <pc:spChg chg="mod">
          <ac:chgData name="Lara Johnson" userId="S::s1989190@ed.ac.uk::7e196834-caf8-4974-8923-9584e95927df" providerId="AD" clId="Web-{90F93C09-7BF5-42B9-B433-BDFF40368601}" dt="2023-07-11T15:20:04.894" v="25" actId="1076"/>
          <ac:spMkLst>
            <pc:docMk/>
            <pc:sldMk cId="2454110215" sldId="306"/>
            <ac:spMk id="2" creationId="{0484894A-F219-FAF8-85F3-A59C1012F16A}"/>
          </ac:spMkLst>
        </pc:spChg>
        <pc:spChg chg="mod">
          <ac:chgData name="Lara Johnson" userId="S::s1989190@ed.ac.uk::7e196834-caf8-4974-8923-9584e95927df" providerId="AD" clId="Web-{90F93C09-7BF5-42B9-B433-BDFF40368601}" dt="2023-07-11T15:23:22.179" v="50" actId="20577"/>
          <ac:spMkLst>
            <pc:docMk/>
            <pc:sldMk cId="2454110215" sldId="306"/>
            <ac:spMk id="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23:31.773" v="52"/>
          <ac:spMkLst>
            <pc:docMk/>
            <pc:sldMk cId="2454110215" sldId="306"/>
            <ac:spMk id="5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24:14.509" v="75"/>
          <ac:spMkLst>
            <pc:docMk/>
            <pc:sldMk cId="2454110215" sldId="306"/>
            <ac:spMk id="6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23:47.571" v="62" actId="14100"/>
          <ac:spMkLst>
            <pc:docMk/>
            <pc:sldMk cId="2454110215" sldId="306"/>
            <ac:spMk id="7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23:55.618" v="66" actId="20577"/>
          <ac:spMkLst>
            <pc:docMk/>
            <pc:sldMk cId="2454110215" sldId="306"/>
            <ac:spMk id="8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43:21.295" v="317"/>
          <ac:spMkLst>
            <pc:docMk/>
            <pc:sldMk cId="2454110215" sldId="306"/>
            <ac:spMk id="11" creationId="{2BAE0A2B-AD90-CDAA-5E42-C86D2CD7A892}"/>
          </ac:spMkLst>
        </pc:spChg>
        <pc:spChg chg="add del mod">
          <ac:chgData name="Lara Johnson" userId="S::s1989190@ed.ac.uk::7e196834-caf8-4974-8923-9584e95927df" providerId="AD" clId="Web-{90F93C09-7BF5-42B9-B433-BDFF40368601}" dt="2023-07-11T15:17:00.593" v="19"/>
          <ac:spMkLst>
            <pc:docMk/>
            <pc:sldMk cId="2454110215" sldId="306"/>
            <ac:spMk id="12" creationId="{7700ED68-9D53-AC69-FBF5-92E9AF2FDD48}"/>
          </ac:spMkLst>
        </pc:spChg>
        <pc:spChg chg="mod">
          <ac:chgData name="Lara Johnson" userId="S::s1989190@ed.ac.uk::7e196834-caf8-4974-8923-9584e95927df" providerId="AD" clId="Web-{90F93C09-7BF5-42B9-B433-BDFF40368601}" dt="2023-07-11T15:24:02.915" v="72" actId="14100"/>
          <ac:spMkLst>
            <pc:docMk/>
            <pc:sldMk cId="2454110215" sldId="306"/>
            <ac:spMk id="25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23:38.242" v="57" actId="14100"/>
          <ac:spMkLst>
            <pc:docMk/>
            <pc:sldMk cId="2454110215" sldId="306"/>
            <ac:spMk id="26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24:20.540" v="80" actId="20577"/>
          <ac:spMkLst>
            <pc:docMk/>
            <pc:sldMk cId="2454110215" sldId="306"/>
            <ac:spMk id="27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24:14.509" v="76"/>
          <ac:spMkLst>
            <pc:docMk/>
            <pc:sldMk cId="2454110215" sldId="306"/>
            <ac:spMk id="28" creationId="{00000000-0000-0000-0000-000000000000}"/>
          </ac:spMkLst>
        </pc:spChg>
      </pc:sldChg>
      <pc:sldChg chg="addSp delSp modSp">
        <pc:chgData name="Lara Johnson" userId="S::s1989190@ed.ac.uk::7e196834-caf8-4974-8923-9584e95927df" providerId="AD" clId="Web-{90F93C09-7BF5-42B9-B433-BDFF40368601}" dt="2023-07-11T15:28:58.312" v="159" actId="14100"/>
        <pc:sldMkLst>
          <pc:docMk/>
          <pc:sldMk cId="2996904409" sldId="307"/>
        </pc:sldMkLst>
        <pc:spChg chg="add del mod">
          <ac:chgData name="Lara Johnson" userId="S::s1989190@ed.ac.uk::7e196834-caf8-4974-8923-9584e95927df" providerId="AD" clId="Web-{90F93C09-7BF5-42B9-B433-BDFF40368601}" dt="2023-07-11T15:28:05.420" v="139"/>
          <ac:spMkLst>
            <pc:docMk/>
            <pc:sldMk cId="2996904409" sldId="307"/>
            <ac:spMk id="4" creationId="{B74653E3-1CA3-FBB4-A758-67CBB5078809}"/>
          </ac:spMkLst>
        </pc:spChg>
        <pc:spChg chg="add del mod">
          <ac:chgData name="Lara Johnson" userId="S::s1989190@ed.ac.uk::7e196834-caf8-4974-8923-9584e95927df" providerId="AD" clId="Web-{90F93C09-7BF5-42B9-B433-BDFF40368601}" dt="2023-07-11T15:27:09.888" v="125"/>
          <ac:spMkLst>
            <pc:docMk/>
            <pc:sldMk cId="2996904409" sldId="307"/>
            <ac:spMk id="5" creationId="{C34FC814-7163-9582-7134-36ADAC946620}"/>
          </ac:spMkLst>
        </pc:spChg>
        <pc:spChg chg="mod">
          <ac:chgData name="Lara Johnson" userId="S::s1989190@ed.ac.uk::7e196834-caf8-4974-8923-9584e95927df" providerId="AD" clId="Web-{90F93C09-7BF5-42B9-B433-BDFF40368601}" dt="2023-07-11T15:28:29.249" v="154" actId="1076"/>
          <ac:spMkLst>
            <pc:docMk/>
            <pc:sldMk cId="2996904409" sldId="307"/>
            <ac:spMk id="8" creationId="{E5764393-BA34-2018-06C0-9F7FE513C1AA}"/>
          </ac:spMkLst>
        </pc:spChg>
        <pc:spChg chg="mod">
          <ac:chgData name="Lara Johnson" userId="S::s1989190@ed.ac.uk::7e196834-caf8-4974-8923-9584e95927df" providerId="AD" clId="Web-{90F93C09-7BF5-42B9-B433-BDFF40368601}" dt="2023-07-11T15:28:02.780" v="138" actId="1076"/>
          <ac:spMkLst>
            <pc:docMk/>
            <pc:sldMk cId="2996904409" sldId="307"/>
            <ac:spMk id="9" creationId="{87B5AFF7-BD47-76D8-DE4F-8B12603BD4E4}"/>
          </ac:spMkLst>
        </pc:spChg>
        <pc:spChg chg="add mod">
          <ac:chgData name="Lara Johnson" userId="S::s1989190@ed.ac.uk::7e196834-caf8-4974-8923-9584e95927df" providerId="AD" clId="Web-{90F93C09-7BF5-42B9-B433-BDFF40368601}" dt="2023-07-11T15:27:56.233" v="137" actId="14100"/>
          <ac:spMkLst>
            <pc:docMk/>
            <pc:sldMk cId="2996904409" sldId="307"/>
            <ac:spMk id="15" creationId="{F63C3941-3EE0-6A6E-B54E-C860FA30D8D4}"/>
          </ac:spMkLst>
        </pc:spChg>
        <pc:spChg chg="add mod">
          <ac:chgData name="Lara Johnson" userId="S::s1989190@ed.ac.uk::7e196834-caf8-4974-8923-9584e95927df" providerId="AD" clId="Web-{90F93C09-7BF5-42B9-B433-BDFF40368601}" dt="2023-07-11T15:28:38.452" v="156" actId="14100"/>
          <ac:spMkLst>
            <pc:docMk/>
            <pc:sldMk cId="2996904409" sldId="307"/>
            <ac:spMk id="18" creationId="{CCB06EC8-0730-FBE6-4F24-FFBF0D23938A}"/>
          </ac:spMkLst>
        </pc:spChg>
        <pc:picChg chg="mod">
          <ac:chgData name="Lara Johnson" userId="S::s1989190@ed.ac.uk::7e196834-caf8-4974-8923-9584e95927df" providerId="AD" clId="Web-{90F93C09-7BF5-42B9-B433-BDFF40368601}" dt="2023-07-11T15:28:49.140" v="157" actId="14100"/>
          <ac:picMkLst>
            <pc:docMk/>
            <pc:sldMk cId="2996904409" sldId="307"/>
            <ac:picMk id="10" creationId="{05569BB9-F66D-049F-FB82-5E5DCAEA539B}"/>
          </ac:picMkLst>
        </pc:picChg>
        <pc:picChg chg="mod">
          <ac:chgData name="Lara Johnson" userId="S::s1989190@ed.ac.uk::7e196834-caf8-4974-8923-9584e95927df" providerId="AD" clId="Web-{90F93C09-7BF5-42B9-B433-BDFF40368601}" dt="2023-07-11T15:28:52.843" v="158" actId="14100"/>
          <ac:picMkLst>
            <pc:docMk/>
            <pc:sldMk cId="2996904409" sldId="307"/>
            <ac:picMk id="13" creationId="{F6D4810E-4158-9651-21DD-6B4FC5C61BAF}"/>
          </ac:picMkLst>
        </pc:picChg>
        <pc:picChg chg="mod">
          <ac:chgData name="Lara Johnson" userId="S::s1989190@ed.ac.uk::7e196834-caf8-4974-8923-9584e95927df" providerId="AD" clId="Web-{90F93C09-7BF5-42B9-B433-BDFF40368601}" dt="2023-07-11T15:28:58.312" v="159" actId="14100"/>
          <ac:picMkLst>
            <pc:docMk/>
            <pc:sldMk cId="2996904409" sldId="307"/>
            <ac:picMk id="14" creationId="{045A8A40-145B-AE61-B02B-9FA82FB49A4B}"/>
          </ac:picMkLst>
        </pc:picChg>
      </pc:sldChg>
      <pc:sldChg chg="delSp modSp">
        <pc:chgData name="Lara Johnson" userId="S::s1989190@ed.ac.uk::7e196834-caf8-4974-8923-9584e95927df" providerId="AD" clId="Web-{90F93C09-7BF5-42B9-B433-BDFF40368601}" dt="2023-07-11T15:30:35.627" v="161"/>
        <pc:sldMkLst>
          <pc:docMk/>
          <pc:sldMk cId="30077063" sldId="308"/>
        </pc:sldMkLst>
        <pc:spChg chg="del mod">
          <ac:chgData name="Lara Johnson" userId="S::s1989190@ed.ac.uk::7e196834-caf8-4974-8923-9584e95927df" providerId="AD" clId="Web-{90F93C09-7BF5-42B9-B433-BDFF40368601}" dt="2023-07-11T15:30:35.627" v="161"/>
          <ac:spMkLst>
            <pc:docMk/>
            <pc:sldMk cId="30077063" sldId="308"/>
            <ac:spMk id="14" creationId="{5F9642AD-E5E5-9227-DB1D-3CB524BE963C}"/>
          </ac:spMkLst>
        </pc:spChg>
      </pc:sldChg>
      <pc:sldChg chg="del">
        <pc:chgData name="Lara Johnson" userId="S::s1989190@ed.ac.uk::7e196834-caf8-4974-8923-9584e95927df" providerId="AD" clId="Web-{90F93C09-7BF5-42B9-B433-BDFF40368601}" dt="2023-07-11T15:45:10.877" v="325"/>
        <pc:sldMkLst>
          <pc:docMk/>
          <pc:sldMk cId="1607122962" sldId="309"/>
        </pc:sldMkLst>
      </pc:sldChg>
      <pc:sldChg chg="addSp delSp modSp">
        <pc:chgData name="Lara Johnson" userId="S::s1989190@ed.ac.uk::7e196834-caf8-4974-8923-9584e95927df" providerId="AD" clId="Web-{90F93C09-7BF5-42B9-B433-BDFF40368601}" dt="2023-07-11T15:51:35.483" v="335"/>
        <pc:sldMkLst>
          <pc:docMk/>
          <pc:sldMk cId="2565570980" sldId="310"/>
        </pc:sldMkLst>
        <pc:picChg chg="add del mod">
          <ac:chgData name="Lara Johnson" userId="S::s1989190@ed.ac.uk::7e196834-caf8-4974-8923-9584e95927df" providerId="AD" clId="Web-{90F93C09-7BF5-42B9-B433-BDFF40368601}" dt="2023-07-11T15:51:35.483" v="335"/>
          <ac:picMkLst>
            <pc:docMk/>
            <pc:sldMk cId="2565570980" sldId="310"/>
            <ac:picMk id="3" creationId="{1C85BF44-29BE-B914-12BC-A1A10E4A4208}"/>
          </ac:picMkLst>
        </pc:picChg>
      </pc:sldChg>
      <pc:sldChg chg="del">
        <pc:chgData name="Lara Johnson" userId="S::s1989190@ed.ac.uk::7e196834-caf8-4974-8923-9584e95927df" providerId="AD" clId="Web-{90F93C09-7BF5-42B9-B433-BDFF40368601}" dt="2023-07-11T15:45:14.658" v="326"/>
        <pc:sldMkLst>
          <pc:docMk/>
          <pc:sldMk cId="591755584" sldId="311"/>
        </pc:sldMkLst>
      </pc:sldChg>
      <pc:sldChg chg="new del">
        <pc:chgData name="Lara Johnson" userId="S::s1989190@ed.ac.uk::7e196834-caf8-4974-8923-9584e95927df" providerId="AD" clId="Web-{90F93C09-7BF5-42B9-B433-BDFF40368601}" dt="2023-07-11T15:54:46.051" v="337"/>
        <pc:sldMkLst>
          <pc:docMk/>
          <pc:sldMk cId="2213552557" sldId="311"/>
        </pc:sldMkLst>
      </pc:sldChg>
    </pc:docChg>
  </pc:docChgLst>
  <pc:docChgLst>
    <pc:chgData name="Lara Johnson" userId="S::s1989190@ed.ac.uk::7e196834-caf8-4974-8923-9584e95927df" providerId="AD" clId="Web-{577ADF5D-FF93-459B-BA87-26D0C2CBE250}"/>
    <pc:docChg chg="addSld delSld modSld sldOrd">
      <pc:chgData name="Lara Johnson" userId="S::s1989190@ed.ac.uk::7e196834-caf8-4974-8923-9584e95927df" providerId="AD" clId="Web-{577ADF5D-FF93-459B-BA87-26D0C2CBE250}" dt="2023-07-11T09:06:02.558" v="259"/>
      <pc:docMkLst>
        <pc:docMk/>
      </pc:docMkLst>
      <pc:sldChg chg="modSp">
        <pc:chgData name="Lara Johnson" userId="S::s1989190@ed.ac.uk::7e196834-caf8-4974-8923-9584e95927df" providerId="AD" clId="Web-{577ADF5D-FF93-459B-BA87-26D0C2CBE250}" dt="2023-07-11T08:47:14.163" v="7"/>
        <pc:sldMkLst>
          <pc:docMk/>
          <pc:sldMk cId="870972058" sldId="282"/>
        </pc:sldMkLst>
        <pc:spChg chg="mod">
          <ac:chgData name="Lara Johnson" userId="S::s1989190@ed.ac.uk::7e196834-caf8-4974-8923-9584e95927df" providerId="AD" clId="Web-{577ADF5D-FF93-459B-BA87-26D0C2CBE250}" dt="2023-07-11T08:47:07.303" v="0"/>
          <ac:spMkLst>
            <pc:docMk/>
            <pc:sldMk cId="870972058" sldId="282"/>
            <ac:spMk id="17" creationId="{9F845156-CF53-E68A-BF0A-4EF87F0AAD51}"/>
          </ac:spMkLst>
        </pc:spChg>
        <pc:spChg chg="mod">
          <ac:chgData name="Lara Johnson" userId="S::s1989190@ed.ac.uk::7e196834-caf8-4974-8923-9584e95927df" providerId="AD" clId="Web-{577ADF5D-FF93-459B-BA87-26D0C2CBE250}" dt="2023-07-11T08:47:07.319" v="1"/>
          <ac:spMkLst>
            <pc:docMk/>
            <pc:sldMk cId="870972058" sldId="282"/>
            <ac:spMk id="18" creationId="{90A9D1BF-B02A-3CD4-D839-B2C07DF77A44}"/>
          </ac:spMkLst>
        </pc:spChg>
        <pc:spChg chg="mod">
          <ac:chgData name="Lara Johnson" userId="S::s1989190@ed.ac.uk::7e196834-caf8-4974-8923-9584e95927df" providerId="AD" clId="Web-{577ADF5D-FF93-459B-BA87-26D0C2CBE250}" dt="2023-07-11T08:47:07.319" v="2"/>
          <ac:spMkLst>
            <pc:docMk/>
            <pc:sldMk cId="870972058" sldId="282"/>
            <ac:spMk id="19" creationId="{7DA34FED-25B5-E72D-9F0F-AF1E6375A87A}"/>
          </ac:spMkLst>
        </pc:spChg>
        <pc:spChg chg="mod">
          <ac:chgData name="Lara Johnson" userId="S::s1989190@ed.ac.uk::7e196834-caf8-4974-8923-9584e95927df" providerId="AD" clId="Web-{577ADF5D-FF93-459B-BA87-26D0C2CBE250}" dt="2023-07-11T08:47:07.334" v="3"/>
          <ac:spMkLst>
            <pc:docMk/>
            <pc:sldMk cId="870972058" sldId="282"/>
            <ac:spMk id="20" creationId="{24BEB21E-D689-B85C-E36A-3070C6C7B7A8}"/>
          </ac:spMkLst>
        </pc:spChg>
        <pc:spChg chg="mod">
          <ac:chgData name="Lara Johnson" userId="S::s1989190@ed.ac.uk::7e196834-caf8-4974-8923-9584e95927df" providerId="AD" clId="Web-{577ADF5D-FF93-459B-BA87-26D0C2CBE250}" dt="2023-07-11T08:47:07.334" v="4"/>
          <ac:spMkLst>
            <pc:docMk/>
            <pc:sldMk cId="870972058" sldId="282"/>
            <ac:spMk id="21" creationId="{1B6118D2-EC1D-F77B-29FB-5F2FBBB6623A}"/>
          </ac:spMkLst>
        </pc:spChg>
        <pc:spChg chg="mod">
          <ac:chgData name="Lara Johnson" userId="S::s1989190@ed.ac.uk::7e196834-caf8-4974-8923-9584e95927df" providerId="AD" clId="Web-{577ADF5D-FF93-459B-BA87-26D0C2CBE250}" dt="2023-07-11T08:47:07.350" v="5"/>
          <ac:spMkLst>
            <pc:docMk/>
            <pc:sldMk cId="870972058" sldId="282"/>
            <ac:spMk id="22" creationId="{FFE603F9-178B-BF3F-DC26-DBFAFC0C8601}"/>
          </ac:spMkLst>
        </pc:spChg>
        <pc:spChg chg="mod">
          <ac:chgData name="Lara Johnson" userId="S::s1989190@ed.ac.uk::7e196834-caf8-4974-8923-9584e95927df" providerId="AD" clId="Web-{577ADF5D-FF93-459B-BA87-26D0C2CBE250}" dt="2023-07-11T08:47:07.350" v="6"/>
          <ac:spMkLst>
            <pc:docMk/>
            <pc:sldMk cId="870972058" sldId="282"/>
            <ac:spMk id="23" creationId="{B2CD9992-F208-84F4-63CB-DD0E6993F671}"/>
          </ac:spMkLst>
        </pc:spChg>
        <pc:spChg chg="mod">
          <ac:chgData name="Lara Johnson" userId="S::s1989190@ed.ac.uk::7e196834-caf8-4974-8923-9584e95927df" providerId="AD" clId="Web-{577ADF5D-FF93-459B-BA87-26D0C2CBE250}" dt="2023-07-11T08:47:14.163" v="7"/>
          <ac:spMkLst>
            <pc:docMk/>
            <pc:sldMk cId="870972058" sldId="282"/>
            <ac:spMk id="24" creationId="{17359222-D48D-FF24-B5BC-0B56CB367FD5}"/>
          </ac:spMkLst>
        </pc:spChg>
      </pc:sldChg>
      <pc:sldChg chg="del">
        <pc:chgData name="Lara Johnson" userId="S::s1989190@ed.ac.uk::7e196834-caf8-4974-8923-9584e95927df" providerId="AD" clId="Web-{577ADF5D-FF93-459B-BA87-26D0C2CBE250}" dt="2023-07-11T09:06:02.558" v="259"/>
        <pc:sldMkLst>
          <pc:docMk/>
          <pc:sldMk cId="1279214711" sldId="302"/>
        </pc:sldMkLst>
      </pc:sldChg>
      <pc:sldChg chg="addSp delSp modSp add ord replId">
        <pc:chgData name="Lara Johnson" userId="S::s1989190@ed.ac.uk::7e196834-caf8-4974-8923-9584e95927df" providerId="AD" clId="Web-{577ADF5D-FF93-459B-BA87-26D0C2CBE250}" dt="2023-07-11T09:05:50.120" v="258" actId="20577"/>
        <pc:sldMkLst>
          <pc:docMk/>
          <pc:sldMk cId="30077063" sldId="308"/>
        </pc:sldMkLst>
        <pc:spChg chg="mod">
          <ac:chgData name="Lara Johnson" userId="S::s1989190@ed.ac.uk::7e196834-caf8-4974-8923-9584e95927df" providerId="AD" clId="Web-{577ADF5D-FF93-459B-BA87-26D0C2CBE250}" dt="2023-07-11T09:00:22.303" v="198" actId="1076"/>
          <ac:spMkLst>
            <pc:docMk/>
            <pc:sldMk cId="30077063" sldId="308"/>
            <ac:spMk id="5" creationId="{00000000-0000-0000-0000-000000000000}"/>
          </ac:spMkLst>
        </pc:spChg>
        <pc:spChg chg="mod ord">
          <ac:chgData name="Lara Johnson" userId="S::s1989190@ed.ac.uk::7e196834-caf8-4974-8923-9584e95927df" providerId="AD" clId="Web-{577ADF5D-FF93-459B-BA87-26D0C2CBE250}" dt="2023-07-11T08:59:41.004" v="192" actId="14100"/>
          <ac:spMkLst>
            <pc:docMk/>
            <pc:sldMk cId="30077063" sldId="308"/>
            <ac:spMk id="6" creationId="{00000000-0000-0000-0000-000000000000}"/>
          </ac:spMkLst>
        </pc:spChg>
        <pc:spChg chg="mod">
          <ac:chgData name="Lara Johnson" userId="S::s1989190@ed.ac.uk::7e196834-caf8-4974-8923-9584e95927df" providerId="AD" clId="Web-{577ADF5D-FF93-459B-BA87-26D0C2CBE250}" dt="2023-07-11T09:00:28.225" v="199" actId="1076"/>
          <ac:spMkLst>
            <pc:docMk/>
            <pc:sldMk cId="30077063" sldId="308"/>
            <ac:spMk id="7" creationId="{00000000-0000-0000-0000-000000000000}"/>
          </ac:spMkLst>
        </pc:spChg>
        <pc:spChg chg="del mod topLvl">
          <ac:chgData name="Lara Johnson" userId="S::s1989190@ed.ac.uk::7e196834-caf8-4974-8923-9584e95927df" providerId="AD" clId="Web-{577ADF5D-FF93-459B-BA87-26D0C2CBE250}" dt="2023-07-11T09:03:59.785" v="206"/>
          <ac:spMkLst>
            <pc:docMk/>
            <pc:sldMk cId="30077063" sldId="308"/>
            <ac:spMk id="9" creationId="{00000000-0000-0000-0000-000000000000}"/>
          </ac:spMkLst>
        </pc:spChg>
        <pc:spChg chg="mod topLvl">
          <ac:chgData name="Lara Johnson" userId="S::s1989190@ed.ac.uk::7e196834-caf8-4974-8923-9584e95927df" providerId="AD" clId="Web-{577ADF5D-FF93-459B-BA87-26D0C2CBE250}" dt="2023-07-11T09:03:59.785" v="206"/>
          <ac:spMkLst>
            <pc:docMk/>
            <pc:sldMk cId="30077063" sldId="308"/>
            <ac:spMk id="10" creationId="{00000000-0000-0000-0000-000000000000}"/>
          </ac:spMkLst>
        </pc:spChg>
        <pc:spChg chg="mod">
          <ac:chgData name="Lara Johnson" userId="S::s1989190@ed.ac.uk::7e196834-caf8-4974-8923-9584e95927df" providerId="AD" clId="Web-{577ADF5D-FF93-459B-BA87-26D0C2CBE250}" dt="2023-07-11T08:51:05.520" v="100" actId="20577"/>
          <ac:spMkLst>
            <pc:docMk/>
            <pc:sldMk cId="30077063" sldId="308"/>
            <ac:spMk id="12" creationId="{00000000-0000-0000-0000-000000000000}"/>
          </ac:spMkLst>
        </pc:spChg>
        <pc:spChg chg="mod">
          <ac:chgData name="Lara Johnson" userId="S::s1989190@ed.ac.uk::7e196834-caf8-4974-8923-9584e95927df" providerId="AD" clId="Web-{577ADF5D-FF93-459B-BA87-26D0C2CBE250}" dt="2023-07-11T08:50:49.191" v="91" actId="20577"/>
          <ac:spMkLst>
            <pc:docMk/>
            <pc:sldMk cId="30077063" sldId="308"/>
            <ac:spMk id="13" creationId="{00000000-0000-0000-0000-000000000000}"/>
          </ac:spMkLst>
        </pc:spChg>
        <pc:spChg chg="mod">
          <ac:chgData name="Lara Johnson" userId="S::s1989190@ed.ac.uk::7e196834-caf8-4974-8923-9584e95927df" providerId="AD" clId="Web-{577ADF5D-FF93-459B-BA87-26D0C2CBE250}" dt="2023-07-11T08:48:34.199" v="13" actId="20577"/>
          <ac:spMkLst>
            <pc:docMk/>
            <pc:sldMk cId="30077063" sldId="308"/>
            <ac:spMk id="14" creationId="{5F9642AD-E5E5-9227-DB1D-3CB524BE963C}"/>
          </ac:spMkLst>
        </pc:spChg>
        <pc:spChg chg="del">
          <ac:chgData name="Lara Johnson" userId="S::s1989190@ed.ac.uk::7e196834-caf8-4974-8923-9584e95927df" providerId="AD" clId="Web-{577ADF5D-FF93-459B-BA87-26D0C2CBE250}" dt="2023-07-11T08:48:39.934" v="16"/>
          <ac:spMkLst>
            <pc:docMk/>
            <pc:sldMk cId="30077063" sldId="308"/>
            <ac:spMk id="15" creationId="{1C6BCE16-B6AA-21D3-2848-0C6653FF93C5}"/>
          </ac:spMkLst>
        </pc:spChg>
        <pc:spChg chg="mod">
          <ac:chgData name="Lara Johnson" userId="S::s1989190@ed.ac.uk::7e196834-caf8-4974-8923-9584e95927df" providerId="AD" clId="Web-{577ADF5D-FF93-459B-BA87-26D0C2CBE250}" dt="2023-07-11T08:51:32.256" v="116" actId="20577"/>
          <ac:spMkLst>
            <pc:docMk/>
            <pc:sldMk cId="30077063" sldId="308"/>
            <ac:spMk id="16" creationId="{00000000-0000-0000-0000-000000000000}"/>
          </ac:spMkLst>
        </pc:spChg>
        <pc:spChg chg="mod">
          <ac:chgData name="Lara Johnson" userId="S::s1989190@ed.ac.uk::7e196834-caf8-4974-8923-9584e95927df" providerId="AD" clId="Web-{577ADF5D-FF93-459B-BA87-26D0C2CBE250}" dt="2023-07-11T08:47:58.369" v="11" actId="20577"/>
          <ac:spMkLst>
            <pc:docMk/>
            <pc:sldMk cId="30077063" sldId="308"/>
            <ac:spMk id="17" creationId="{00000000-0000-0000-0000-000000000000}"/>
          </ac:spMkLst>
        </pc:spChg>
        <pc:spChg chg="add mod">
          <ac:chgData name="Lara Johnson" userId="S::s1989190@ed.ac.uk::7e196834-caf8-4974-8923-9584e95927df" providerId="AD" clId="Web-{577ADF5D-FF93-459B-BA87-26D0C2CBE250}" dt="2023-07-11T09:05:50.120" v="258" actId="20577"/>
          <ac:spMkLst>
            <pc:docMk/>
            <pc:sldMk cId="30077063" sldId="308"/>
            <ac:spMk id="19" creationId="{6B78C44D-35F3-27B9-605B-1DFDE4386B8E}"/>
          </ac:spMkLst>
        </pc:spChg>
        <pc:spChg chg="del">
          <ac:chgData name="Lara Johnson" userId="S::s1989190@ed.ac.uk::7e196834-caf8-4974-8923-9584e95927df" providerId="AD" clId="Web-{577ADF5D-FF93-459B-BA87-26D0C2CBE250}" dt="2023-07-11T08:48:37.027" v="14"/>
          <ac:spMkLst>
            <pc:docMk/>
            <pc:sldMk cId="30077063" sldId="308"/>
            <ac:spMk id="25" creationId="{620742EF-5E09-7C2D-A328-1588DE2946D1}"/>
          </ac:spMkLst>
        </pc:spChg>
        <pc:grpChg chg="del mod">
          <ac:chgData name="Lara Johnson" userId="S::s1989190@ed.ac.uk::7e196834-caf8-4974-8923-9584e95927df" providerId="AD" clId="Web-{577ADF5D-FF93-459B-BA87-26D0C2CBE250}" dt="2023-07-11T09:03:59.785" v="206"/>
          <ac:grpSpMkLst>
            <pc:docMk/>
            <pc:sldMk cId="30077063" sldId="308"/>
            <ac:grpSpMk id="8" creationId="{00000000-0000-0000-0000-000000000000}"/>
          </ac:grpSpMkLst>
        </pc:grpChg>
        <pc:grpChg chg="mod">
          <ac:chgData name="Lara Johnson" userId="S::s1989190@ed.ac.uk::7e196834-caf8-4974-8923-9584e95927df" providerId="AD" clId="Web-{577ADF5D-FF93-459B-BA87-26D0C2CBE250}" dt="2023-07-11T08:49:13.186" v="22" actId="1076"/>
          <ac:grpSpMkLst>
            <pc:docMk/>
            <pc:sldMk cId="30077063" sldId="308"/>
            <ac:grpSpMk id="11" creationId="{00000000-0000-0000-0000-000000000000}"/>
          </ac:grpSpMkLst>
        </pc:grpChg>
        <pc:picChg chg="add del mod">
          <ac:chgData name="Lara Johnson" userId="S::s1989190@ed.ac.uk::7e196834-caf8-4974-8923-9584e95927df" providerId="AD" clId="Web-{577ADF5D-FF93-459B-BA87-26D0C2CBE250}" dt="2023-07-11T08:56:54.525" v="170"/>
          <ac:picMkLst>
            <pc:docMk/>
            <pc:sldMk cId="30077063" sldId="308"/>
            <ac:picMk id="20" creationId="{9B293AA5-2125-6754-CD8D-A95B12311417}"/>
          </ac:picMkLst>
        </pc:picChg>
        <pc:picChg chg="add mod modCrop">
          <ac:chgData name="Lara Johnson" userId="S::s1989190@ed.ac.uk::7e196834-caf8-4974-8923-9584e95927df" providerId="AD" clId="Web-{577ADF5D-FF93-459B-BA87-26D0C2CBE250}" dt="2023-07-11T08:59:46.473" v="193" actId="1076"/>
          <ac:picMkLst>
            <pc:docMk/>
            <pc:sldMk cId="30077063" sldId="308"/>
            <ac:picMk id="21" creationId="{F3B0787F-0BFF-85B9-83B0-1A27D198AC63}"/>
          </ac:picMkLst>
        </pc:picChg>
        <pc:picChg chg="add mod">
          <ac:chgData name="Lara Johnson" userId="S::s1989190@ed.ac.uk::7e196834-caf8-4974-8923-9584e95927df" providerId="AD" clId="Web-{577ADF5D-FF93-459B-BA87-26D0C2CBE250}" dt="2023-07-11T09:01:45.183" v="205" actId="1076"/>
          <ac:picMkLst>
            <pc:docMk/>
            <pc:sldMk cId="30077063" sldId="308"/>
            <ac:picMk id="22" creationId="{5EB0A582-3C1F-4D2E-49C3-25A0F6015021}"/>
          </ac:picMkLst>
        </pc:picChg>
        <pc:picChg chg="del">
          <ac:chgData name="Lara Johnson" userId="S::s1989190@ed.ac.uk::7e196834-caf8-4974-8923-9584e95927df" providerId="AD" clId="Web-{577ADF5D-FF93-459B-BA87-26D0C2CBE250}" dt="2023-07-11T08:48:39.934" v="15"/>
          <ac:picMkLst>
            <pc:docMk/>
            <pc:sldMk cId="30077063" sldId="308"/>
            <ac:picMk id="26" creationId="{A22A69CE-905E-06BC-034F-9A741E3069AB}"/>
          </ac:picMkLst>
        </pc:picChg>
        <pc:picChg chg="del">
          <ac:chgData name="Lara Johnson" userId="S::s1989190@ed.ac.uk::7e196834-caf8-4974-8923-9584e95927df" providerId="AD" clId="Web-{577ADF5D-FF93-459B-BA87-26D0C2CBE250}" dt="2023-07-11T09:01:29.229" v="203"/>
          <ac:picMkLst>
            <pc:docMk/>
            <pc:sldMk cId="30077063" sldId="308"/>
            <ac:picMk id="1026" creationId="{00000000-0000-0000-0000-000000000000}"/>
          </ac:picMkLst>
        </pc:picChg>
        <pc:picChg chg="del mod">
          <ac:chgData name="Lara Johnson" userId="S::s1989190@ed.ac.uk::7e196834-caf8-4974-8923-9584e95927df" providerId="AD" clId="Web-{577ADF5D-FF93-459B-BA87-26D0C2CBE250}" dt="2023-07-11T08:57:31.184" v="174"/>
          <ac:picMkLst>
            <pc:docMk/>
            <pc:sldMk cId="30077063" sldId="308"/>
            <ac:picMk id="1028" creationId="{00000000-0000-0000-0000-000000000000}"/>
          </ac:picMkLst>
        </pc:picChg>
        <pc:picChg chg="mod">
          <ac:chgData name="Lara Johnson" userId="S::s1989190@ed.ac.uk::7e196834-caf8-4974-8923-9584e95927df" providerId="AD" clId="Web-{577ADF5D-FF93-459B-BA87-26D0C2CBE250}" dt="2023-07-11T08:48:48.825" v="18" actId="1076"/>
          <ac:picMkLst>
            <pc:docMk/>
            <pc:sldMk cId="30077063" sldId="308"/>
            <ac:picMk id="1030" creationId="{00000000-0000-0000-0000-000000000000}"/>
          </ac:picMkLst>
        </pc:picChg>
      </pc:sldChg>
    </pc:docChg>
  </pc:docChgLst>
  <pc:docChgLst>
    <pc:chgData name="Emily Adams" userId="S::s2136575@ed.ac.uk::251fa4f5-de0c-4aa8-a156-d00dbd888b35" providerId="AD" clId="Web-{2CF3B883-F760-430E-8E3E-7B1C3E49BB32}"/>
    <pc:docChg chg="modSld">
      <pc:chgData name="Emily Adams" userId="S::s2136575@ed.ac.uk::251fa4f5-de0c-4aa8-a156-d00dbd888b35" providerId="AD" clId="Web-{2CF3B883-F760-430E-8E3E-7B1C3E49BB32}" dt="2023-07-11T15:00:41.459" v="8" actId="1076"/>
      <pc:docMkLst>
        <pc:docMk/>
      </pc:docMkLst>
      <pc:sldChg chg="addSp delSp modSp">
        <pc:chgData name="Emily Adams" userId="S::s2136575@ed.ac.uk::251fa4f5-de0c-4aa8-a156-d00dbd888b35" providerId="AD" clId="Web-{2CF3B883-F760-430E-8E3E-7B1C3E49BB32}" dt="2023-07-11T15:00:41.459" v="8" actId="1076"/>
        <pc:sldMkLst>
          <pc:docMk/>
          <pc:sldMk cId="1121596340" sldId="304"/>
        </pc:sldMkLst>
        <pc:picChg chg="add mod">
          <ac:chgData name="Emily Adams" userId="S::s2136575@ed.ac.uk::251fa4f5-de0c-4aa8-a156-d00dbd888b35" providerId="AD" clId="Web-{2CF3B883-F760-430E-8E3E-7B1C3E49BB32}" dt="2023-07-11T15:00:41.459" v="8" actId="1076"/>
          <ac:picMkLst>
            <pc:docMk/>
            <pc:sldMk cId="1121596340" sldId="304"/>
            <ac:picMk id="4" creationId="{0ED0A80B-B411-9666-9FAA-FBDE757CCB16}"/>
          </ac:picMkLst>
        </pc:picChg>
        <pc:picChg chg="del">
          <ac:chgData name="Emily Adams" userId="S::s2136575@ed.ac.uk::251fa4f5-de0c-4aa8-a156-d00dbd888b35" providerId="AD" clId="Web-{2CF3B883-F760-430E-8E3E-7B1C3E49BB32}" dt="2023-07-11T15:00:16.178" v="0"/>
          <ac:picMkLst>
            <pc:docMk/>
            <pc:sldMk cId="1121596340" sldId="304"/>
            <ac:picMk id="3074" creationId="{00000000-0000-0000-0000-000000000000}"/>
          </ac:picMkLst>
        </pc:picChg>
      </pc:sldChg>
    </pc:docChg>
  </pc:docChgLst>
  <pc:docChgLst>
    <pc:chgData name="Jonny Flint" userId="S::s2268514@ed.ac.uk::e8e328f1-ae5a-48dc-b617-8526149a3d90" providerId="AD" clId="Web-{D5CAB8D0-6597-45B4-B638-A9710FB2DE56}"/>
    <pc:docChg chg="modSld">
      <pc:chgData name="Jonny Flint" userId="S::s2268514@ed.ac.uk::e8e328f1-ae5a-48dc-b617-8526149a3d90" providerId="AD" clId="Web-{D5CAB8D0-6597-45B4-B638-A9710FB2DE56}" dt="2023-07-11T14:04:34.372" v="51" actId="20577"/>
      <pc:docMkLst>
        <pc:docMk/>
      </pc:docMkLst>
      <pc:sldChg chg="modSp">
        <pc:chgData name="Jonny Flint" userId="S::s2268514@ed.ac.uk::e8e328f1-ae5a-48dc-b617-8526149a3d90" providerId="AD" clId="Web-{D5CAB8D0-6597-45B4-B638-A9710FB2DE56}" dt="2023-07-11T14:04:34.372" v="51" actId="20577"/>
        <pc:sldMkLst>
          <pc:docMk/>
          <pc:sldMk cId="1121596340" sldId="304"/>
        </pc:sldMkLst>
        <pc:spChg chg="mod">
          <ac:chgData name="Jonny Flint" userId="S::s2268514@ed.ac.uk::e8e328f1-ae5a-48dc-b617-8526149a3d90" providerId="AD" clId="Web-{D5CAB8D0-6597-45B4-B638-A9710FB2DE56}" dt="2023-07-11T14:04:34.372" v="51" actId="20577"/>
          <ac:spMkLst>
            <pc:docMk/>
            <pc:sldMk cId="1121596340" sldId="304"/>
            <ac:spMk id="13" creationId="{05A4DDB3-9254-BA9F-6D98-03731BDC28AD}"/>
          </ac:spMkLst>
        </pc:spChg>
      </pc:sldChg>
    </pc:docChg>
  </pc:docChgLst>
  <pc:docChgLst>
    <pc:chgData name="Emily Adams" userId="S::s2136575@ed.ac.uk::251fa4f5-de0c-4aa8-a156-d00dbd888b35" providerId="AD" clId="Web-{2E3B5196-DD9D-4E61-A4F4-1E804E2DEF65}"/>
    <pc:docChg chg="modSld">
      <pc:chgData name="Emily Adams" userId="S::s2136575@ed.ac.uk::251fa4f5-de0c-4aa8-a156-d00dbd888b35" providerId="AD" clId="Web-{2E3B5196-DD9D-4E61-A4F4-1E804E2DEF65}" dt="2023-07-11T15:45:53.345" v="35" actId="1076"/>
      <pc:docMkLst>
        <pc:docMk/>
      </pc:docMkLst>
      <pc:sldChg chg="addSp">
        <pc:chgData name="Emily Adams" userId="S::s2136575@ed.ac.uk::251fa4f5-de0c-4aa8-a156-d00dbd888b35" providerId="AD" clId="Web-{2E3B5196-DD9D-4E61-A4F4-1E804E2DEF65}" dt="2023-07-11T15:29:11.517" v="1"/>
        <pc:sldMkLst>
          <pc:docMk/>
          <pc:sldMk cId="255786393" sldId="267"/>
        </pc:sldMkLst>
        <pc:picChg chg="add">
          <ac:chgData name="Emily Adams" userId="S::s2136575@ed.ac.uk::251fa4f5-de0c-4aa8-a156-d00dbd888b35" providerId="AD" clId="Web-{2E3B5196-DD9D-4E61-A4F4-1E804E2DEF65}" dt="2023-07-11T15:29:11.517" v="1"/>
          <ac:picMkLst>
            <pc:docMk/>
            <pc:sldMk cId="255786393" sldId="267"/>
            <ac:picMk id="4" creationId="{E225708A-D7DA-FA17-98CB-5DBF22F9B144}"/>
          </ac:picMkLst>
        </pc:picChg>
      </pc:sldChg>
      <pc:sldChg chg="addSp delSp modSp">
        <pc:chgData name="Emily Adams" userId="S::s2136575@ed.ac.uk::251fa4f5-de0c-4aa8-a156-d00dbd888b35" providerId="AD" clId="Web-{2E3B5196-DD9D-4E61-A4F4-1E804E2DEF65}" dt="2023-07-11T15:45:53.345" v="35" actId="1076"/>
        <pc:sldMkLst>
          <pc:docMk/>
          <pc:sldMk cId="2565570980" sldId="310"/>
        </pc:sldMkLst>
        <pc:spChg chg="mod">
          <ac:chgData name="Emily Adams" userId="S::s2136575@ed.ac.uk::251fa4f5-de0c-4aa8-a156-d00dbd888b35" providerId="AD" clId="Web-{2E3B5196-DD9D-4E61-A4F4-1E804E2DEF65}" dt="2023-07-11T15:42:21.729" v="3" actId="1076"/>
          <ac:spMkLst>
            <pc:docMk/>
            <pc:sldMk cId="2565570980" sldId="310"/>
            <ac:spMk id="2" creationId="{E181593B-2062-5ACE-C986-3F9982E3F522}"/>
          </ac:spMkLst>
        </pc:spChg>
        <pc:spChg chg="mod">
          <ac:chgData name="Emily Adams" userId="S::s2136575@ed.ac.uk::251fa4f5-de0c-4aa8-a156-d00dbd888b35" providerId="AD" clId="Web-{2E3B5196-DD9D-4E61-A4F4-1E804E2DEF65}" dt="2023-07-11T15:44:20.483" v="25" actId="1076"/>
          <ac:spMkLst>
            <pc:docMk/>
            <pc:sldMk cId="2565570980" sldId="310"/>
            <ac:spMk id="6" creationId="{BCB475CA-34BD-6BE3-F470-8E634EF0B747}"/>
          </ac:spMkLst>
        </pc:spChg>
        <pc:spChg chg="mod">
          <ac:chgData name="Emily Adams" userId="S::s2136575@ed.ac.uk::251fa4f5-de0c-4aa8-a156-d00dbd888b35" providerId="AD" clId="Web-{2E3B5196-DD9D-4E61-A4F4-1E804E2DEF65}" dt="2023-07-11T15:43:04.465" v="13" actId="1076"/>
          <ac:spMkLst>
            <pc:docMk/>
            <pc:sldMk cId="2565570980" sldId="310"/>
            <ac:spMk id="8" creationId="{C2095947-7358-3CD9-F9E8-AC2CC09B3B26}"/>
          </ac:spMkLst>
        </pc:spChg>
        <pc:spChg chg="mod">
          <ac:chgData name="Emily Adams" userId="S::s2136575@ed.ac.uk::251fa4f5-de0c-4aa8-a156-d00dbd888b35" providerId="AD" clId="Web-{2E3B5196-DD9D-4E61-A4F4-1E804E2DEF65}" dt="2023-07-11T15:43:10.965" v="14" actId="1076"/>
          <ac:spMkLst>
            <pc:docMk/>
            <pc:sldMk cId="2565570980" sldId="310"/>
            <ac:spMk id="9" creationId="{AC9E217F-78B6-9FA7-D104-455A10619C5C}"/>
          </ac:spMkLst>
        </pc:spChg>
        <pc:spChg chg="mod">
          <ac:chgData name="Emily Adams" userId="S::s2136575@ed.ac.uk::251fa4f5-de0c-4aa8-a156-d00dbd888b35" providerId="AD" clId="Web-{2E3B5196-DD9D-4E61-A4F4-1E804E2DEF65}" dt="2023-07-11T15:43:16.012" v="15" actId="1076"/>
          <ac:spMkLst>
            <pc:docMk/>
            <pc:sldMk cId="2565570980" sldId="310"/>
            <ac:spMk id="10" creationId="{5D1F08F0-9C53-3C30-6B1A-85E0C8A86BED}"/>
          </ac:spMkLst>
        </pc:spChg>
        <pc:spChg chg="del mod">
          <ac:chgData name="Emily Adams" userId="S::s2136575@ed.ac.uk::251fa4f5-de0c-4aa8-a156-d00dbd888b35" providerId="AD" clId="Web-{2E3B5196-DD9D-4E61-A4F4-1E804E2DEF65}" dt="2023-07-11T15:45:35.126" v="33"/>
          <ac:spMkLst>
            <pc:docMk/>
            <pc:sldMk cId="2565570980" sldId="310"/>
            <ac:spMk id="13" creationId="{C52D717A-DBAC-2AED-F721-F45FAEAAB7AE}"/>
          </ac:spMkLst>
        </pc:spChg>
        <pc:spChg chg="mod">
          <ac:chgData name="Emily Adams" userId="S::s2136575@ed.ac.uk::251fa4f5-de0c-4aa8-a156-d00dbd888b35" providerId="AD" clId="Web-{2E3B5196-DD9D-4E61-A4F4-1E804E2DEF65}" dt="2023-07-11T15:45:44.236" v="34" actId="1076"/>
          <ac:spMkLst>
            <pc:docMk/>
            <pc:sldMk cId="2565570980" sldId="310"/>
            <ac:spMk id="21" creationId="{48EA2ECC-E0CB-0C9B-C208-7263647EAA1F}"/>
          </ac:spMkLst>
        </pc:spChg>
        <pc:spChg chg="mod">
          <ac:chgData name="Emily Adams" userId="S::s2136575@ed.ac.uk::251fa4f5-de0c-4aa8-a156-d00dbd888b35" providerId="AD" clId="Web-{2E3B5196-DD9D-4E61-A4F4-1E804E2DEF65}" dt="2023-07-11T15:43:29.388" v="17" actId="1076"/>
          <ac:spMkLst>
            <pc:docMk/>
            <pc:sldMk cId="2565570980" sldId="310"/>
            <ac:spMk id="22" creationId="{01B0B966-12C8-FA4E-3D28-3C5D3AAD92A8}"/>
          </ac:spMkLst>
        </pc:spChg>
        <pc:spChg chg="mod">
          <ac:chgData name="Emily Adams" userId="S::s2136575@ed.ac.uk::251fa4f5-de0c-4aa8-a156-d00dbd888b35" providerId="AD" clId="Web-{2E3B5196-DD9D-4E61-A4F4-1E804E2DEF65}" dt="2023-07-11T15:45:53.345" v="35" actId="1076"/>
          <ac:spMkLst>
            <pc:docMk/>
            <pc:sldMk cId="2565570980" sldId="310"/>
            <ac:spMk id="23" creationId="{17B5A75F-49A7-4FBF-529A-478A213461CB}"/>
          </ac:spMkLst>
        </pc:spChg>
        <pc:grpChg chg="add mod">
          <ac:chgData name="Emily Adams" userId="S::s2136575@ed.ac.uk::251fa4f5-de0c-4aa8-a156-d00dbd888b35" providerId="AD" clId="Web-{2E3B5196-DD9D-4E61-A4F4-1E804E2DEF65}" dt="2023-07-11T15:44:27.639" v="28" actId="14100"/>
          <ac:grpSpMkLst>
            <pc:docMk/>
            <pc:sldMk cId="2565570980" sldId="310"/>
            <ac:grpSpMk id="12" creationId="{29E728BE-A274-322C-4072-3C4309735AC8}"/>
          </ac:grpSpMkLst>
        </pc:grpChg>
        <pc:picChg chg="add">
          <ac:chgData name="Emily Adams" userId="S::s2136575@ed.ac.uk::251fa4f5-de0c-4aa8-a156-d00dbd888b35" providerId="AD" clId="Web-{2E3B5196-DD9D-4E61-A4F4-1E804E2DEF65}" dt="2023-07-11T15:29:04.032" v="0"/>
          <ac:picMkLst>
            <pc:docMk/>
            <pc:sldMk cId="2565570980" sldId="310"/>
            <ac:picMk id="4" creationId="{1AD0433E-F807-25C9-7344-04F2294943FB}"/>
          </ac:picMkLst>
        </pc:picChg>
        <pc:picChg chg="mod">
          <ac:chgData name="Emily Adams" userId="S::s2136575@ed.ac.uk::251fa4f5-de0c-4aa8-a156-d00dbd888b35" providerId="AD" clId="Web-{2E3B5196-DD9D-4E61-A4F4-1E804E2DEF65}" dt="2023-07-11T15:43:53.013" v="19" actId="14100"/>
          <ac:picMkLst>
            <pc:docMk/>
            <pc:sldMk cId="2565570980" sldId="310"/>
            <ac:picMk id="5" creationId="{ED01B044-3526-18E6-3F6D-7F7F766FA6B7}"/>
          </ac:picMkLst>
        </pc:picChg>
        <pc:picChg chg="del mod">
          <ac:chgData name="Emily Adams" userId="S::s2136575@ed.ac.uk::251fa4f5-de0c-4aa8-a156-d00dbd888b35" providerId="AD" clId="Web-{2E3B5196-DD9D-4E61-A4F4-1E804E2DEF65}" dt="2023-07-11T15:44:35.468" v="31"/>
          <ac:picMkLst>
            <pc:docMk/>
            <pc:sldMk cId="2565570980" sldId="310"/>
            <ac:picMk id="7" creationId="{68E18A88-6A65-4F15-2DDE-62093151B95D}"/>
          </ac:picMkLst>
        </pc:picChg>
        <pc:picChg chg="add mod ord">
          <ac:chgData name="Emily Adams" userId="S::s2136575@ed.ac.uk::251fa4f5-de0c-4aa8-a156-d00dbd888b35" providerId="AD" clId="Web-{2E3B5196-DD9D-4E61-A4F4-1E804E2DEF65}" dt="2023-07-11T15:42:54.730" v="12" actId="1076"/>
          <ac:picMkLst>
            <pc:docMk/>
            <pc:sldMk cId="2565570980" sldId="310"/>
            <ac:picMk id="11" creationId="{12969796-2474-1B43-A222-BFE7F5FE0D8B}"/>
          </ac:picMkLst>
        </pc:picChg>
        <pc:picChg chg="mod">
          <ac:chgData name="Emily Adams" userId="S::s2136575@ed.ac.uk::251fa4f5-de0c-4aa8-a156-d00dbd888b35" providerId="AD" clId="Web-{2E3B5196-DD9D-4E61-A4F4-1E804E2DEF65}" dt="2023-07-11T15:43:54.685" v="20" actId="1076"/>
          <ac:picMkLst>
            <pc:docMk/>
            <pc:sldMk cId="2565570980" sldId="310"/>
            <ac:picMk id="17" creationId="{00C31434-9CE2-1C99-D170-0607CDE9FF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F4E9-96E1-457C-8EDA-785F322697E5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8712A-6ECD-4655-B912-8B05B8E887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25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Does</a:t>
            </a:r>
            <a:r>
              <a:rPr lang="en-GB" baseline="0"/>
              <a:t> the app formatting stay the same for different research/clinical trails?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BBCDA-37E8-41CC-91A8-F03CFE4881F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5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https://mhealth.jmir.org/2018/4/e86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BBCDA-37E8-41CC-91A8-F03CFE4881F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7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29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07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26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8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3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5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99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49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6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02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8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Titillium"/>
              </a:rPr>
              <a:t>Discover 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7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Titillium"/>
              </a:rPr>
              <a:t>A Mobile App for Research Participants</a:t>
            </a:r>
            <a:endParaRPr lang="en-US"/>
          </a:p>
        </p:txBody>
      </p:sp>
      <p:sp>
        <p:nvSpPr>
          <p:cNvPr id="5" name="AutoShape 1"/>
          <p:cNvSpPr>
            <a:spLocks/>
          </p:cNvSpPr>
          <p:nvPr/>
        </p:nvSpPr>
        <p:spPr bwMode="auto">
          <a:xfrm rot="8597967">
            <a:off x="9265716" y="4036418"/>
            <a:ext cx="2804567" cy="273197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AutoShape 1"/>
          <p:cNvSpPr>
            <a:spLocks/>
          </p:cNvSpPr>
          <p:nvPr/>
        </p:nvSpPr>
        <p:spPr bwMode="auto">
          <a:xfrm rot="9013392">
            <a:off x="9304978" y="4074664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chemeClr val="tx1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39300" y="4909467"/>
            <a:ext cx="1662620" cy="696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US" sz="3200">
                <a:solidFill>
                  <a:schemeClr val="bg1"/>
                </a:solidFill>
                <a:latin typeface="Titillium Light" charset="0"/>
                <a:ea typeface="Titillium Light" charset="0"/>
                <a:cs typeface="Titillium Light" charset="0"/>
              </a:rPr>
              <a:t>Iterative Insights</a:t>
            </a:r>
          </a:p>
        </p:txBody>
      </p:sp>
      <p:pic>
        <p:nvPicPr>
          <p:cNvPr id="4" name="Picture 9" descr="A cartoon of a blue rabbit&#10;&#10;Description automatically generated">
            <a:extLst>
              <a:ext uri="{FF2B5EF4-FFF2-40B4-BE49-F238E27FC236}">
                <a16:creationId xmlns:a16="http://schemas.microsoft.com/office/drawing/2014/main" id="{1D80DC1A-0387-6595-CA32-615E6D8C4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18" r="-1375" b="15753"/>
          <a:stretch/>
        </p:blipFill>
        <p:spPr>
          <a:xfrm>
            <a:off x="539884" y="1730272"/>
            <a:ext cx="2056539" cy="1239435"/>
          </a:xfrm>
          <a:prstGeom prst="rect">
            <a:avLst/>
          </a:prstGeom>
        </p:spPr>
      </p:pic>
      <p:pic>
        <p:nvPicPr>
          <p:cNvPr id="10" name="Picture 1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EA27EB2-EB17-0F92-F2B5-71CA21DA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00" y="262063"/>
            <a:ext cx="2362795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39A6B6-CCDA-4663-7CD2-7133E40A9F24}"/>
              </a:ext>
            </a:extLst>
          </p:cNvPr>
          <p:cNvSpPr txBox="1"/>
          <p:nvPr/>
        </p:nvSpPr>
        <p:spPr>
          <a:xfrm>
            <a:off x="4222789" y="4926381"/>
            <a:ext cx="4207987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tillium"/>
              </a:rPr>
              <a:t>Cameron Wilson, Emily Adams, Jonny Flint, Lara Johnson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/>
          </p:cNvSpPr>
          <p:nvPr/>
        </p:nvSpPr>
        <p:spPr bwMode="auto">
          <a:xfrm>
            <a:off x="4680064" y="359980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0548" y="606056"/>
            <a:ext cx="4002082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err="1">
                <a:latin typeface="Titillium Light" charset="0"/>
                <a:ea typeface="Titillium Light" charset="0"/>
                <a:cs typeface="Titillium Light" charset="0"/>
              </a:rPr>
              <a:t>Enrols</a:t>
            </a: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 in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0548" y="1205471"/>
            <a:ext cx="4002082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Experiencing adverse childhood events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Has unrestricted access to a smartphone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No consistent support to study participation </a:t>
            </a:r>
            <a:endParaRPr lang="en-US" sz="2000"/>
          </a:p>
        </p:txBody>
      </p:sp>
      <p:cxnSp>
        <p:nvCxnSpPr>
          <p:cNvPr id="6" name="Straight Connector 5"/>
          <p:cNvCxnSpPr/>
          <p:nvPr/>
        </p:nvCxnSpPr>
        <p:spPr>
          <a:xfrm>
            <a:off x="5510548" y="1050488"/>
            <a:ext cx="940411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/>
          <p:cNvSpPr>
            <a:spLocks/>
          </p:cNvSpPr>
          <p:nvPr/>
        </p:nvSpPr>
        <p:spPr bwMode="auto">
          <a:xfrm>
            <a:off x="4680064" y="2189222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547" y="2453586"/>
            <a:ext cx="2941704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Leaves school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0546" y="3033324"/>
            <a:ext cx="5563853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No further education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Working in construction but high risk of incarceration 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Mental health flare-ups include suicide attempts  </a:t>
            </a:r>
            <a:endParaRPr lang="en-US" sz="2000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0547" y="2878341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38089" y="0"/>
            <a:ext cx="0" cy="359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38089" y="1134930"/>
            <a:ext cx="9070" cy="1043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47159" y="2999570"/>
            <a:ext cx="0" cy="12440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"/>
          <p:cNvSpPr>
            <a:spLocks/>
          </p:cNvSpPr>
          <p:nvPr/>
        </p:nvSpPr>
        <p:spPr bwMode="auto">
          <a:xfrm>
            <a:off x="4689134" y="4243663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23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038089" y="5039330"/>
            <a:ext cx="9070" cy="1818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10546" y="4475641"/>
            <a:ext cx="4412836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In temporary accommodation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510547" y="4900396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05184" y="5095301"/>
            <a:ext cx="6416166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No fixed address therefore only consistent contact is a mobile phone. 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Diagnosed with multiple complex mental health conditions. 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Not engaging with available mental health support.</a:t>
            </a:r>
            <a:endParaRPr lang="en-US" sz="2000"/>
          </a:p>
        </p:txBody>
      </p:sp>
      <p:pic>
        <p:nvPicPr>
          <p:cNvPr id="5122" name="Picture 2" descr="Location Icon Vector Art, Icons, and Graphics f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28" y="2840903"/>
            <a:ext cx="587902" cy="58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688402" y="422426"/>
            <a:ext cx="2557508" cy="368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1127" y="2005920"/>
            <a:ext cx="2341791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spc="300">
                <a:latin typeface="Titillium" charset="0"/>
                <a:ea typeface="Titillium" charset="0"/>
                <a:cs typeface="Titillium" charset="0"/>
              </a:rPr>
              <a:t>Scott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8679" y="2353213"/>
            <a:ext cx="2060745" cy="49981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Socioeconomic status: Low Income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44806" y="2929166"/>
            <a:ext cx="1628282" cy="49981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Urban, Drumchapel Glasgow</a:t>
            </a:r>
          </a:p>
        </p:txBody>
      </p:sp>
      <p:pic>
        <p:nvPicPr>
          <p:cNvPr id="5126" name="Picture 6" descr="Salafi Institute of Technology - Education Symbol #Symbol_Of_Education  #Education_symbol #Education #Technology #Graduation #Degree #Facebook  #Twitter #Social_Network . Salafi Computer Showroom | Facebo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6" y="3495642"/>
            <a:ext cx="544052" cy="5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18679" y="3714592"/>
            <a:ext cx="2216548" cy="24128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Schooling: State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033" y="4596132"/>
            <a:ext cx="1748052" cy="521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 charset="0"/>
                <a:ea typeface="Titillium" charset="0"/>
                <a:cs typeface="Titillium" charset="0"/>
              </a:rPr>
              <a:t>Factors which could influence retention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032" y="5362315"/>
            <a:ext cx="1482238" cy="349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 charset="0"/>
                <a:ea typeface="Titillium" charset="0"/>
                <a:cs typeface="Titillium" charset="0"/>
              </a:rPr>
              <a:t>Participation Incentive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28021" y="4542733"/>
            <a:ext cx="2216548" cy="49981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Mental health flare-up and Chaotic lifestyles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30205" y="5331578"/>
            <a:ext cx="2216548" cy="1533946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Support through the intervention and financial compensation for each completed stage of the study. </a:t>
            </a:r>
            <a:endParaRPr lang="en-US" sz="2000"/>
          </a:p>
          <a:p>
            <a:pPr algn="ctr">
              <a:lnSpc>
                <a:spcPct val="120000"/>
              </a:lnSpc>
            </a:pPr>
            <a:endParaRPr lang="en-US" sz="140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42" name="Picture 4" descr="Male Avatar Icon - Free PNG &amp; SVG 2709857 - Noun Projec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8" b="15775"/>
          <a:stretch/>
        </p:blipFill>
        <p:spPr bwMode="auto">
          <a:xfrm>
            <a:off x="1045151" y="606056"/>
            <a:ext cx="1895982" cy="129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BC0EC624-4E31-CAAC-8BD0-68607B6C3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12F9CD-73BE-D05A-6A95-08E098D06D54}"/>
              </a:ext>
            </a:extLst>
          </p:cNvPr>
          <p:cNvSpPr txBox="1"/>
          <p:nvPr/>
        </p:nvSpPr>
        <p:spPr>
          <a:xfrm>
            <a:off x="8983589" y="6101788"/>
            <a:ext cx="2165960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spc="200">
                <a:latin typeface="Titillium"/>
              </a:rPr>
              <a:t>Mental Health Perspective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235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/>
          </p:cNvSpPr>
          <p:nvPr/>
        </p:nvSpPr>
        <p:spPr bwMode="auto">
          <a:xfrm>
            <a:off x="4680064" y="359980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400">
                <a:latin typeface="Titillium" charset="0"/>
                <a:ea typeface="Titillium" charset="0"/>
                <a:cs typeface="Titillium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0548" y="606056"/>
            <a:ext cx="4002082" cy="3028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err="1">
                <a:latin typeface="Titillium Light"/>
                <a:ea typeface="Titillium Light" charset="0"/>
                <a:cs typeface="Titillium Light" charset="0"/>
              </a:rPr>
              <a:t>Enrols</a:t>
            </a:r>
            <a:r>
              <a:rPr lang="en-US" sz="2400">
                <a:latin typeface="Titillium Light"/>
                <a:ea typeface="Titillium Light" charset="0"/>
                <a:cs typeface="Titillium Light" charset="0"/>
              </a:rPr>
              <a:t> in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0547" y="1205471"/>
            <a:ext cx="6287452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Family seeking asylum and English is a second language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Experiencing anxiety and depression but not as yet clinically diagnosed.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Culturally different views of mental health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510548" y="1050488"/>
            <a:ext cx="940411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/>
          <p:cNvSpPr>
            <a:spLocks/>
          </p:cNvSpPr>
          <p:nvPr/>
        </p:nvSpPr>
        <p:spPr bwMode="auto">
          <a:xfrm>
            <a:off x="4680064" y="2189222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400">
                <a:latin typeface="Titillium" charset="0"/>
                <a:ea typeface="Titillium" charset="0"/>
                <a:cs typeface="Titillium" charset="0"/>
              </a:rPr>
              <a:t>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547" y="2453586"/>
            <a:ext cx="2941704" cy="3028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tillium Light"/>
                <a:ea typeface="Titillium Light" charset="0"/>
                <a:cs typeface="Titillium Light" charset="0"/>
              </a:rPr>
              <a:t>Begins university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0546" y="3033324"/>
            <a:ext cx="6154712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Attending university to study computer science</a:t>
            </a:r>
          </a:p>
          <a:p>
            <a:pPr marL="171450" indent="-17145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Has episodic depression and anxiety now actively seeking support</a:t>
            </a:r>
          </a:p>
          <a:p>
            <a:pPr marL="171450" indent="-17145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Research app is not a priority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10547" y="2878341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38089" y="0"/>
            <a:ext cx="0" cy="359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38089" y="1134930"/>
            <a:ext cx="9070" cy="1043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47159" y="2999570"/>
            <a:ext cx="0" cy="12440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"/>
          <p:cNvSpPr>
            <a:spLocks/>
          </p:cNvSpPr>
          <p:nvPr/>
        </p:nvSpPr>
        <p:spPr bwMode="auto">
          <a:xfrm>
            <a:off x="4689134" y="4243663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400">
                <a:latin typeface="Titillium" charset="0"/>
                <a:ea typeface="Titillium" charset="0"/>
                <a:cs typeface="Titillium" charset="0"/>
              </a:rPr>
              <a:t>23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038089" y="5039330"/>
            <a:ext cx="9070" cy="1818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10546" y="4475641"/>
            <a:ext cx="3400465" cy="3028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tillium Light"/>
                <a:ea typeface="Titillium Light" charset="0"/>
                <a:cs typeface="Titillium Light" charset="0"/>
              </a:rPr>
              <a:t>Working in graduate job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510547" y="4900396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7002" y="5090539"/>
            <a:ext cx="4799228" cy="499817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</a:rPr>
              <a:t>Has an entry-level graduate job in computer science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</a:rPr>
              <a:t>App is less interesting and too much like his day job </a:t>
            </a:r>
            <a:endParaRPr lang="en-US" sz="1400">
              <a:solidFill>
                <a:schemeClr val="tx1">
                  <a:alpha val="60000"/>
                </a:schemeClr>
              </a:solidFill>
              <a:latin typeface="Titillium"/>
            </a:endParaRPr>
          </a:p>
        </p:txBody>
      </p:sp>
      <p:pic>
        <p:nvPicPr>
          <p:cNvPr id="5122" name="Picture 2" descr="Location Icon Vector Art, Icons, and Graphics f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28" y="2840903"/>
            <a:ext cx="587902" cy="58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688402" y="422426"/>
            <a:ext cx="2557508" cy="368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1127" y="2005920"/>
            <a:ext cx="23417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spc="300" err="1">
                <a:latin typeface="Titillium" charset="0"/>
                <a:ea typeface="Titillium" charset="0"/>
                <a:cs typeface="Titillium" charset="0"/>
              </a:rPr>
              <a:t>Farid</a:t>
            </a:r>
            <a:endParaRPr lang="en-US" sz="2000" spc="3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8679" y="2353213"/>
            <a:ext cx="2060745" cy="499817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Socioeconomic status: Low Income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44806" y="2929166"/>
            <a:ext cx="1628282" cy="499817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Urban, central Newcastle</a:t>
            </a:r>
          </a:p>
        </p:txBody>
      </p:sp>
      <p:pic>
        <p:nvPicPr>
          <p:cNvPr id="5126" name="Picture 6" descr="Salafi Institute of Technology - Education Symbol #Symbol_Of_Education  #Education_symbol #Education #Technology #Graduation #Degree #Facebook  #Twitter #Social_Network . Salafi Computer Showroom | Facebo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6" y="3495642"/>
            <a:ext cx="544052" cy="5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18679" y="3714592"/>
            <a:ext cx="2216548" cy="241285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Schooling: State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8719" y="4694103"/>
            <a:ext cx="1748052" cy="5213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/>
                <a:ea typeface="Titillium" charset="0"/>
                <a:cs typeface="Titillium" charset="0"/>
              </a:rPr>
              <a:t>Factors which could influence retention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8718" y="5590915"/>
            <a:ext cx="1482238" cy="3490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/>
                <a:ea typeface="Titillium" charset="0"/>
                <a:cs typeface="Titillium" charset="0"/>
              </a:rPr>
              <a:t>Participation Incentive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51822" y="4629818"/>
            <a:ext cx="2216548" cy="241285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Loss of interest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43120" y="5451321"/>
            <a:ext cx="2564890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Financial incentives to support studies and personalised insights from data</a:t>
            </a:r>
            <a:endParaRPr lang="en-US" sz="1400">
              <a:solidFill>
                <a:schemeClr val="tx1">
                  <a:alpha val="60000"/>
                </a:schemeClr>
              </a:solidFill>
              <a:latin typeface="Titillium"/>
              <a:ea typeface="Titillium" charset="0"/>
              <a:cs typeface="Titillium" charset="0"/>
            </a:endParaRPr>
          </a:p>
        </p:txBody>
      </p:sp>
      <p:pic>
        <p:nvPicPr>
          <p:cNvPr id="42" name="Picture 4" descr="Male Avatar Icon - Free PNG &amp; SVG 2709857 - Noun Projec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8" b="15775"/>
          <a:stretch/>
        </p:blipFill>
        <p:spPr bwMode="auto">
          <a:xfrm>
            <a:off x="1045151" y="606056"/>
            <a:ext cx="1895982" cy="129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1C601CF0-2AB7-34E3-D3A0-C2121359F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AB96EA-B52D-A1EB-3E9F-E14E3543F859}"/>
              </a:ext>
            </a:extLst>
          </p:cNvPr>
          <p:cNvSpPr txBox="1"/>
          <p:nvPr/>
        </p:nvSpPr>
        <p:spPr>
          <a:xfrm>
            <a:off x="8945959" y="6167640"/>
            <a:ext cx="2165960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Mental Health Perspective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190+ Left Hand Holds A Mobile Phone Stock Photos, Pictures &amp; Royalty-Free 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699"/>
            <a:ext cx="58293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65236" y="3004787"/>
            <a:ext cx="3684814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>
                <a:latin typeface="Titillium Light" charset="0"/>
                <a:ea typeface="Titillium Light" charset="0"/>
                <a:cs typeface="Titillium Light" charset="0"/>
              </a:rPr>
              <a:t>Demo of Prototype</a:t>
            </a:r>
          </a:p>
        </p:txBody>
      </p:sp>
      <p:pic>
        <p:nvPicPr>
          <p:cNvPr id="2" name="Picture 2" descr="A cartoon of a rabbit&#10;&#10;Description automatically generated">
            <a:extLst>
              <a:ext uri="{FF2B5EF4-FFF2-40B4-BE49-F238E27FC236}">
                <a16:creationId xmlns:a16="http://schemas.microsoft.com/office/drawing/2014/main" id="{1B7DFC38-6EB8-1EE8-7935-F48343FCA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949" y="1720148"/>
            <a:ext cx="1597426" cy="3439064"/>
          </a:xfrm>
          <a:prstGeom prst="rect">
            <a:avLst/>
          </a:prstGeom>
        </p:spPr>
      </p:pic>
      <p:pic>
        <p:nvPicPr>
          <p:cNvPr id="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BD0A7EAC-D1C2-1B06-3C74-14EE74828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B9A405-0C50-97FC-E373-6E85AA1B1956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Mobile App Developer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D6A0419A-638D-3A57-3BC5-EC097E9BF9C3}"/>
              </a:ext>
            </a:extLst>
          </p:cNvPr>
          <p:cNvSpPr/>
          <p:nvPr/>
        </p:nvSpPr>
        <p:spPr>
          <a:xfrm>
            <a:off x="-651826" y="-454450"/>
            <a:ext cx="7778150" cy="777815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28422" y="844041"/>
            <a:ext cx="3602222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>
                <a:latin typeface="Titillium"/>
                <a:ea typeface="Titillium" charset="0"/>
                <a:cs typeface="Titillium" charset="0"/>
              </a:rPr>
              <a:t>BIRTHDAYS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87515" y="2287397"/>
            <a:ext cx="3602222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>
                <a:latin typeface="Titillium"/>
                <a:ea typeface="Titillium" charset="0"/>
                <a:cs typeface="Titillium" charset="0"/>
              </a:rPr>
              <a:t>MILESTONES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84657" y="3963974"/>
            <a:ext cx="2883765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>
                <a:latin typeface="Titillium"/>
                <a:ea typeface="Titillium" charset="0"/>
                <a:cs typeface="Titillium" charset="0"/>
              </a:rPr>
              <a:t>NOTIFICATION CUSTOMISATION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010" y="2992409"/>
            <a:ext cx="4652437" cy="8974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>
                <a:latin typeface="Titillium Light"/>
              </a:rPr>
              <a:t>Additional Continuous</a:t>
            </a:r>
            <a:endParaRPr lang="en-US"/>
          </a:p>
          <a:p>
            <a:pPr>
              <a:lnSpc>
                <a:spcPct val="80000"/>
              </a:lnSpc>
            </a:pPr>
            <a:r>
              <a:rPr lang="en-US" sz="3600">
                <a:latin typeface="Titillium Light"/>
                <a:ea typeface="Titillium Light" charset="0"/>
                <a:cs typeface="Titillium Light" charset="0"/>
              </a:rPr>
              <a:t>Retention Strategies</a:t>
            </a:r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76C9A9-A0AC-16A1-E3EB-4CA52ED24375}"/>
              </a:ext>
            </a:extLst>
          </p:cNvPr>
          <p:cNvGrpSpPr/>
          <p:nvPr/>
        </p:nvGrpSpPr>
        <p:grpSpPr>
          <a:xfrm>
            <a:off x="5723935" y="490538"/>
            <a:ext cx="914400" cy="914400"/>
            <a:chOff x="9904049" y="544967"/>
            <a:chExt cx="914400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9904049" y="544967"/>
              <a:ext cx="914400" cy="914400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irthday Icon Vector Art, Icons, and Graphics for Free Download"/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8714" y="692238"/>
              <a:ext cx="619857" cy="619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D0DE52-B358-70CC-C5C8-0DE43D2C5196}"/>
              </a:ext>
            </a:extLst>
          </p:cNvPr>
          <p:cNvGrpSpPr/>
          <p:nvPr/>
        </p:nvGrpSpPr>
        <p:grpSpPr>
          <a:xfrm>
            <a:off x="6558643" y="1948542"/>
            <a:ext cx="914400" cy="914400"/>
            <a:chOff x="9062357" y="1883229"/>
            <a:chExt cx="914400" cy="914400"/>
          </a:xfrm>
        </p:grpSpPr>
        <p:sp>
          <p:nvSpPr>
            <p:cNvPr id="6" name="Oval 5"/>
            <p:cNvSpPr/>
            <p:nvPr/>
          </p:nvSpPr>
          <p:spPr bwMode="auto">
            <a:xfrm>
              <a:off x="9062357" y="1883229"/>
              <a:ext cx="914400" cy="914400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314,500+ Calendar Symbols Illustrations, Royalty-Free Vector Graphics &amp;  Clip Art - iStock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38" t="22583" r="19290" b="22118"/>
            <a:stretch/>
          </p:blipFill>
          <p:spPr bwMode="auto">
            <a:xfrm>
              <a:off x="9207829" y="2081713"/>
              <a:ext cx="595299" cy="5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6E44D0-0A1F-4067-C0BF-8E6D31F68EE9}"/>
              </a:ext>
            </a:extLst>
          </p:cNvPr>
          <p:cNvGrpSpPr/>
          <p:nvPr/>
        </p:nvGrpSpPr>
        <p:grpSpPr>
          <a:xfrm>
            <a:off x="6561594" y="3727981"/>
            <a:ext cx="914400" cy="914400"/>
            <a:chOff x="8978223" y="3575582"/>
            <a:chExt cx="914400" cy="914400"/>
          </a:xfrm>
        </p:grpSpPr>
        <p:sp>
          <p:nvSpPr>
            <p:cNvPr id="7" name="Oval 6"/>
            <p:cNvSpPr/>
            <p:nvPr/>
          </p:nvSpPr>
          <p:spPr bwMode="auto">
            <a:xfrm>
              <a:off x="8978223" y="3575582"/>
              <a:ext cx="914400" cy="914400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Push notifications icon - Icons8 Mobile Icons | Free icon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177" y="3678690"/>
              <a:ext cx="726763" cy="72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9612A07-3158-50A7-5D68-BA0B88805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0742EF-5E09-7C2D-A328-1588DE2946D1}"/>
              </a:ext>
            </a:extLst>
          </p:cNvPr>
          <p:cNvSpPr txBox="1"/>
          <p:nvPr/>
        </p:nvSpPr>
        <p:spPr>
          <a:xfrm>
            <a:off x="6827416" y="5741677"/>
            <a:ext cx="3383005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/>
              <a:t>GAMIFICATION AND INTERACTION BONUSES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D983FF-CEC0-5978-CF17-C229914F2C12}"/>
              </a:ext>
            </a:extLst>
          </p:cNvPr>
          <p:cNvGrpSpPr/>
          <p:nvPr/>
        </p:nvGrpSpPr>
        <p:grpSpPr>
          <a:xfrm>
            <a:off x="5723395" y="5513237"/>
            <a:ext cx="914400" cy="914400"/>
            <a:chOff x="9522509" y="5001610"/>
            <a:chExt cx="914400" cy="914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6BCE16-B6AA-21D3-2848-0C6653FF93C5}"/>
                </a:ext>
              </a:extLst>
            </p:cNvPr>
            <p:cNvSpPr/>
            <p:nvPr/>
          </p:nvSpPr>
          <p:spPr bwMode="auto">
            <a:xfrm>
              <a:off x="9522509" y="5001610"/>
              <a:ext cx="914400" cy="914400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6" descr="A black background with a black square&#10;&#10;Description automatically generated">
              <a:extLst>
                <a:ext uri="{FF2B5EF4-FFF2-40B4-BE49-F238E27FC236}">
                  <a16:creationId xmlns:a16="http://schemas.microsoft.com/office/drawing/2014/main" id="{A22A69CE-905E-06BC-034F-9A741E306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20943" y="5181599"/>
              <a:ext cx="544286" cy="54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9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Predicting Drop-out</a:t>
            </a:r>
          </a:p>
        </p:txBody>
      </p:sp>
      <p:sp>
        <p:nvSpPr>
          <p:cNvPr id="4" name="AutoShape 2"/>
          <p:cNvSpPr>
            <a:spLocks/>
          </p:cNvSpPr>
          <p:nvPr/>
        </p:nvSpPr>
        <p:spPr bwMode="auto">
          <a:xfrm>
            <a:off x="1185718" y="2564739"/>
            <a:ext cx="1993123" cy="2157065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endParaRPr lang="en-US" sz="16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3391544" y="2564739"/>
            <a:ext cx="1993123" cy="2157065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endParaRPr lang="en-US" sz="16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6" name="AutoShape 2"/>
          <p:cNvSpPr>
            <a:spLocks/>
          </p:cNvSpPr>
          <p:nvPr/>
        </p:nvSpPr>
        <p:spPr bwMode="auto">
          <a:xfrm>
            <a:off x="5576304" y="2567397"/>
            <a:ext cx="1993123" cy="2157065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endParaRPr lang="en-US" sz="16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5718" y="3428912"/>
            <a:ext cx="199312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pc="200">
                <a:latin typeface="Titillium Light" charset="0"/>
                <a:ea typeface="Titillium Light" charset="0"/>
                <a:cs typeface="Titillium Light" charset="0"/>
              </a:rPr>
              <a:t>Individual Characteristics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2311" y="3531881"/>
            <a:ext cx="1993123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pc="200">
                <a:latin typeface="Titillium Light" charset="0"/>
                <a:ea typeface="Titillium Light" charset="0"/>
                <a:cs typeface="Titillium Light" charset="0"/>
              </a:rPr>
              <a:t>App Usage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0758" y="3430724"/>
            <a:ext cx="199312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pc="200">
                <a:latin typeface="Titillium Light" charset="0"/>
                <a:ea typeface="Titillium Light" charset="0"/>
                <a:cs typeface="Titillium Light" charset="0"/>
              </a:rPr>
              <a:t>Research Satisfaction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B7412FFC-7015-F7BF-ECED-52FA998EB3C4}"/>
              </a:ext>
            </a:extLst>
          </p:cNvPr>
          <p:cNvSpPr>
            <a:spLocks/>
          </p:cNvSpPr>
          <p:nvPr/>
        </p:nvSpPr>
        <p:spPr bwMode="auto">
          <a:xfrm>
            <a:off x="8919508" y="2606302"/>
            <a:ext cx="1993123" cy="2157065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endParaRPr lang="en-US" sz="16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A9E47-A590-220D-3F2A-74319B4BBE4D}"/>
              </a:ext>
            </a:extLst>
          </p:cNvPr>
          <p:cNvSpPr txBox="1"/>
          <p:nvPr/>
        </p:nvSpPr>
        <p:spPr>
          <a:xfrm>
            <a:off x="8916420" y="3573444"/>
            <a:ext cx="1993123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pc="200">
                <a:latin typeface="Titillium Light"/>
              </a:rPr>
              <a:t>Retention</a:t>
            </a:r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9339676-7099-6E3C-F672-0F42D599DE9F}"/>
              </a:ext>
            </a:extLst>
          </p:cNvPr>
          <p:cNvSpPr/>
          <p:nvPr/>
        </p:nvSpPr>
        <p:spPr>
          <a:xfrm>
            <a:off x="7827912" y="3504251"/>
            <a:ext cx="876821" cy="36534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BBC86474-85D4-9F18-C07E-ED03C443D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BE794B-B3C4-D9F5-52F5-995E5397C17C}"/>
              </a:ext>
            </a:extLst>
          </p:cNvPr>
          <p:cNvSpPr txBox="1"/>
          <p:nvPr/>
        </p:nvSpPr>
        <p:spPr>
          <a:xfrm>
            <a:off x="9058848" y="6111196"/>
            <a:ext cx="2165960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Data Science</a:t>
            </a: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F9C4E-3D69-13E3-3676-056FBAB46905}"/>
              </a:ext>
            </a:extLst>
          </p:cNvPr>
          <p:cNvSpPr txBox="1"/>
          <p:nvPr/>
        </p:nvSpPr>
        <p:spPr>
          <a:xfrm>
            <a:off x="6987803" y="5235939"/>
            <a:ext cx="3005494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pc="200">
                <a:latin typeface="Titillium Light"/>
              </a:rPr>
              <a:t>Inclusivity – retaining a breadth of participants</a:t>
            </a:r>
            <a:endParaRPr lang="en-US"/>
          </a:p>
        </p:txBody>
      </p:sp>
      <p:pic>
        <p:nvPicPr>
          <p:cNvPr id="14" name="Picture 1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FA69AD4-6CF8-C5BF-DD32-EE8098D5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314" y="3984171"/>
            <a:ext cx="1219200" cy="12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80B7-04C7-F7DE-27E8-47AC8163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Calculate Attrition Risk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4C953-A897-9B20-465B-F0D383724073}"/>
              </a:ext>
            </a:extLst>
          </p:cNvPr>
          <p:cNvSpPr txBox="1"/>
          <p:nvPr/>
        </p:nvSpPr>
        <p:spPr>
          <a:xfrm>
            <a:off x="3593620" y="5708735"/>
            <a:ext cx="1240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Low Risk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E9912-D02F-BDBA-2E56-7DE4C6261FA6}"/>
              </a:ext>
            </a:extLst>
          </p:cNvPr>
          <p:cNvSpPr txBox="1"/>
          <p:nvPr/>
        </p:nvSpPr>
        <p:spPr>
          <a:xfrm>
            <a:off x="8901123" y="5716540"/>
            <a:ext cx="1240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High Risk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90F29-5079-8323-30CF-05C9CFAB8A6A}"/>
              </a:ext>
            </a:extLst>
          </p:cNvPr>
          <p:cNvSpPr txBox="1"/>
          <p:nvPr/>
        </p:nvSpPr>
        <p:spPr>
          <a:xfrm>
            <a:off x="7597713" y="1652829"/>
            <a:ext cx="2606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Threshold Retention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5215A-419C-DBBD-C94C-68B78710A3CC}"/>
              </a:ext>
            </a:extLst>
          </p:cNvPr>
          <p:cNvSpPr txBox="1"/>
          <p:nvPr/>
        </p:nvSpPr>
        <p:spPr>
          <a:xfrm>
            <a:off x="1090727" y="2860581"/>
            <a:ext cx="17010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Ethnicity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5EF77-5A16-0DB3-8739-17B9D3C863C6}"/>
              </a:ext>
            </a:extLst>
          </p:cNvPr>
          <p:cNvSpPr txBox="1"/>
          <p:nvPr/>
        </p:nvSpPr>
        <p:spPr>
          <a:xfrm>
            <a:off x="339614" y="3539808"/>
            <a:ext cx="2443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Socioeconomic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8F474-8D55-1FA8-11DC-6B380ABD607D}"/>
              </a:ext>
            </a:extLst>
          </p:cNvPr>
          <p:cNvSpPr txBox="1"/>
          <p:nvPr/>
        </p:nvSpPr>
        <p:spPr>
          <a:xfrm>
            <a:off x="938327" y="4834386"/>
            <a:ext cx="1844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Condition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0B976-B748-4280-2720-1AF09557AB85}"/>
              </a:ext>
            </a:extLst>
          </p:cNvPr>
          <p:cNvSpPr txBox="1"/>
          <p:nvPr/>
        </p:nvSpPr>
        <p:spPr>
          <a:xfrm>
            <a:off x="938326" y="4231358"/>
            <a:ext cx="1844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Co-morbidities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4D62D4-34C0-75E6-5E3E-AD662934B7F5}"/>
              </a:ext>
            </a:extLst>
          </p:cNvPr>
          <p:cNvCxnSpPr/>
          <p:nvPr/>
        </p:nvCxnSpPr>
        <p:spPr>
          <a:xfrm>
            <a:off x="2978989" y="5602856"/>
            <a:ext cx="7312325" cy="3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DBA492-5689-5F24-D1DC-E1391DF31C0C}"/>
              </a:ext>
            </a:extLst>
          </p:cNvPr>
          <p:cNvCxnSpPr/>
          <p:nvPr/>
        </p:nvCxnSpPr>
        <p:spPr>
          <a:xfrm>
            <a:off x="2917500" y="2306052"/>
            <a:ext cx="51759" cy="331541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33095E-B978-18C7-89DF-20EB782C2F42}"/>
              </a:ext>
            </a:extLst>
          </p:cNvPr>
          <p:cNvSpPr txBox="1"/>
          <p:nvPr/>
        </p:nvSpPr>
        <p:spPr>
          <a:xfrm>
            <a:off x="1014526" y="1678760"/>
            <a:ext cx="1853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Stratified Risk</a:t>
            </a:r>
          </a:p>
        </p:txBody>
      </p:sp>
      <p:pic>
        <p:nvPicPr>
          <p:cNvPr id="21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DAE9F3-65A5-757B-97B2-F23A0B95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DCF55E3-E663-6713-AEAD-F412AB41063F}"/>
              </a:ext>
            </a:extLst>
          </p:cNvPr>
          <p:cNvSpPr txBox="1"/>
          <p:nvPr/>
        </p:nvSpPr>
        <p:spPr>
          <a:xfrm>
            <a:off x="9058848" y="6111196"/>
            <a:ext cx="2165960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Data Science</a:t>
            </a: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pic>
        <p:nvPicPr>
          <p:cNvPr id="3" name="Picture 3" descr="A group of people in a circle&#10;&#10;Description automatically generated">
            <a:extLst>
              <a:ext uri="{FF2B5EF4-FFF2-40B4-BE49-F238E27FC236}">
                <a16:creationId xmlns:a16="http://schemas.microsoft.com/office/drawing/2014/main" id="{0C698585-2F65-5A37-4852-4DE46FD1F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29" y="4071257"/>
            <a:ext cx="685800" cy="685800"/>
          </a:xfrm>
          <a:prstGeom prst="rect">
            <a:avLst/>
          </a:prstGeom>
        </p:spPr>
      </p:pic>
      <p:pic>
        <p:nvPicPr>
          <p:cNvPr id="4" name="Picture 19" descr="A group of people in a circle&#10;&#10;Description automatically generated">
            <a:extLst>
              <a:ext uri="{FF2B5EF4-FFF2-40B4-BE49-F238E27FC236}">
                <a16:creationId xmlns:a16="http://schemas.microsoft.com/office/drawing/2014/main" id="{A62FE244-CC47-C1E3-E4BE-CEBAF3D31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058" y="4680858"/>
            <a:ext cx="674914" cy="685800"/>
          </a:xfrm>
          <a:prstGeom prst="rect">
            <a:avLst/>
          </a:prstGeom>
        </p:spPr>
      </p:pic>
      <p:pic>
        <p:nvPicPr>
          <p:cNvPr id="20" name="Picture 19" descr="A group of people in a circle&#10;&#10;Description automatically generated">
            <a:extLst>
              <a:ext uri="{FF2B5EF4-FFF2-40B4-BE49-F238E27FC236}">
                <a16:creationId xmlns:a16="http://schemas.microsoft.com/office/drawing/2014/main" id="{B077CDB7-09E9-5D47-D8A1-A4BDA6F96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86" y="2699658"/>
            <a:ext cx="674914" cy="685800"/>
          </a:xfrm>
          <a:prstGeom prst="rect">
            <a:avLst/>
          </a:prstGeom>
        </p:spPr>
      </p:pic>
      <p:pic>
        <p:nvPicPr>
          <p:cNvPr id="22" name="Picture 19" descr="A group of people in a circle&#10;&#10;Description automatically generated">
            <a:extLst>
              <a:ext uri="{FF2B5EF4-FFF2-40B4-BE49-F238E27FC236}">
                <a16:creationId xmlns:a16="http://schemas.microsoft.com/office/drawing/2014/main" id="{E7481DFF-F8B2-2E7D-57B6-97EC43588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57" y="3385457"/>
            <a:ext cx="674914" cy="685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192F80-6236-D13B-7B94-3BA20090B6CC}"/>
              </a:ext>
            </a:extLst>
          </p:cNvPr>
          <p:cNvSpPr/>
          <p:nvPr/>
        </p:nvSpPr>
        <p:spPr>
          <a:xfrm>
            <a:off x="6632797" y="2048407"/>
            <a:ext cx="3571736" cy="35655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rgbClr val="C7E6F5">
                  <a:alpha val="60000"/>
                </a:srgbClr>
              </a:gs>
              <a:gs pos="80000">
                <a:schemeClr val="bg2">
                  <a:lumMod val="9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2C4742-BEC3-0436-9130-B78BB7F39B4A}"/>
              </a:ext>
            </a:extLst>
          </p:cNvPr>
          <p:cNvSpPr/>
          <p:nvPr/>
        </p:nvSpPr>
        <p:spPr>
          <a:xfrm>
            <a:off x="-651826" y="-454450"/>
            <a:ext cx="7778150" cy="777815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12426" y="531436"/>
            <a:ext cx="3623013" cy="3988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EMBEDDING PEER SUPPORT WORKERS INTO RESEARCH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81256" y="3281098"/>
            <a:ext cx="3047454" cy="525400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Participant gives permission for researchers to contact them 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86153" y="3088217"/>
            <a:ext cx="3602222" cy="201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200">
                <a:latin typeface="Titillium"/>
              </a:rPr>
              <a:t>SETTINGS</a:t>
            </a:r>
            <a:endParaRPr lang="en-US" sz="1600" b="1" spc="200"/>
          </a:p>
        </p:txBody>
      </p:sp>
      <p:sp>
        <p:nvSpPr>
          <p:cNvPr id="16" name="TextBox 15"/>
          <p:cNvSpPr txBox="1"/>
          <p:nvPr/>
        </p:nvSpPr>
        <p:spPr>
          <a:xfrm>
            <a:off x="6912426" y="5416398"/>
            <a:ext cx="2883765" cy="201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200">
                <a:latin typeface="Titillium"/>
              </a:rPr>
              <a:t>ABSENCE MESSAGES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1509656" y="2754155"/>
            <a:ext cx="3286588" cy="13406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>
                <a:latin typeface="Titillium Light"/>
              </a:rPr>
              <a:t>Threshold</a:t>
            </a:r>
          </a:p>
          <a:p>
            <a:pPr>
              <a:lnSpc>
                <a:spcPct val="80000"/>
              </a:lnSpc>
            </a:pPr>
            <a:r>
              <a:rPr lang="en-US" sz="3600">
                <a:latin typeface="Titillium Light"/>
                <a:ea typeface="Titillium Light" charset="0"/>
                <a:cs typeface="Titillium Light" charset="0"/>
              </a:rPr>
              <a:t>Retention Strategies</a:t>
            </a:r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316506-8C49-FB0B-5579-8F876B611323}"/>
              </a:ext>
            </a:extLst>
          </p:cNvPr>
          <p:cNvGrpSpPr/>
          <p:nvPr/>
        </p:nvGrpSpPr>
        <p:grpSpPr>
          <a:xfrm>
            <a:off x="5734280" y="5426154"/>
            <a:ext cx="979714" cy="979714"/>
            <a:chOff x="9250366" y="4479097"/>
            <a:chExt cx="979714" cy="979714"/>
          </a:xfrm>
        </p:grpSpPr>
        <p:sp>
          <p:nvSpPr>
            <p:cNvPr id="7" name="Oval 6"/>
            <p:cNvSpPr/>
            <p:nvPr/>
          </p:nvSpPr>
          <p:spPr bwMode="auto">
            <a:xfrm>
              <a:off x="9250366" y="4479097"/>
              <a:ext cx="979714" cy="979714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Push notifications icon - Icons8 Mobile Icons | Free ic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0092" y="4614862"/>
              <a:ext cx="726763" cy="72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9612A07-3158-50A7-5D68-BA0B88805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78C44D-35F3-27B9-605B-1DFDE4386B8E}"/>
              </a:ext>
            </a:extLst>
          </p:cNvPr>
          <p:cNvSpPr txBox="1"/>
          <p:nvPr/>
        </p:nvSpPr>
        <p:spPr>
          <a:xfrm>
            <a:off x="6912428" y="5610640"/>
            <a:ext cx="3047454" cy="80239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For symptom tracking: "Haven't seen you for a while. Have you experienced any symptoms while you were away?"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2A7A2E-B239-26BB-F935-B0576CFFD141}"/>
              </a:ext>
            </a:extLst>
          </p:cNvPr>
          <p:cNvGrpSpPr/>
          <p:nvPr/>
        </p:nvGrpSpPr>
        <p:grpSpPr>
          <a:xfrm>
            <a:off x="6732814" y="2939143"/>
            <a:ext cx="979713" cy="979715"/>
            <a:chOff x="8877300" y="2536372"/>
            <a:chExt cx="979713" cy="979715"/>
          </a:xfrm>
        </p:grpSpPr>
        <p:sp>
          <p:nvSpPr>
            <p:cNvPr id="6" name="Oval 5"/>
            <p:cNvSpPr/>
            <p:nvPr/>
          </p:nvSpPr>
          <p:spPr bwMode="auto">
            <a:xfrm>
              <a:off x="8877300" y="2536372"/>
              <a:ext cx="979713" cy="979715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1" descr="A black phone icon in a circle&#10;&#10;Description automatically generated">
              <a:extLst>
                <a:ext uri="{FF2B5EF4-FFF2-40B4-BE49-F238E27FC236}">
                  <a16:creationId xmlns:a16="http://schemas.microsoft.com/office/drawing/2014/main" id="{F3B0787F-0BFF-85B9-83B0-1A27D198A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192" t="19358" r="18475" b="19403"/>
            <a:stretch/>
          </p:blipFill>
          <p:spPr>
            <a:xfrm>
              <a:off x="9035142" y="2681146"/>
              <a:ext cx="668479" cy="682612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89A791-0D8D-A84F-785F-4FB1024A00B9}"/>
              </a:ext>
            </a:extLst>
          </p:cNvPr>
          <p:cNvGrpSpPr/>
          <p:nvPr/>
        </p:nvGrpSpPr>
        <p:grpSpPr>
          <a:xfrm>
            <a:off x="5731329" y="479653"/>
            <a:ext cx="1001485" cy="1012371"/>
            <a:chOff x="9857015" y="501424"/>
            <a:chExt cx="1001485" cy="1012371"/>
          </a:xfrm>
        </p:grpSpPr>
        <p:sp>
          <p:nvSpPr>
            <p:cNvPr id="5" name="Oval 4"/>
            <p:cNvSpPr/>
            <p:nvPr/>
          </p:nvSpPr>
          <p:spPr bwMode="auto">
            <a:xfrm>
              <a:off x="9857015" y="501424"/>
              <a:ext cx="1001485" cy="1012371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2" descr="A black background with a black square&#10;&#10;Description automatically generated">
              <a:extLst>
                <a:ext uri="{FF2B5EF4-FFF2-40B4-BE49-F238E27FC236}">
                  <a16:creationId xmlns:a16="http://schemas.microsoft.com/office/drawing/2014/main" id="{5EB0A582-3C1F-4D2E-49C3-25A0F6015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93084" y="696685"/>
              <a:ext cx="740230" cy="718458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C30C1CA-DAE6-7F7E-C5D7-1524103E70D6}"/>
              </a:ext>
            </a:extLst>
          </p:cNvPr>
          <p:cNvSpPr txBox="1"/>
          <p:nvPr/>
        </p:nvSpPr>
        <p:spPr>
          <a:xfrm>
            <a:off x="6912428" y="918898"/>
            <a:ext cx="3047454" cy="525400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Invite participants at risk of drop-out to support other participants</a:t>
            </a:r>
          </a:p>
        </p:txBody>
      </p:sp>
    </p:spTree>
    <p:extLst>
      <p:ext uri="{BB962C8B-B14F-4D97-AF65-F5344CB8AC3E}">
        <p14:creationId xmlns:p14="http://schemas.microsoft.com/office/powerpoint/2010/main" val="300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Evaluating Impact (Retention)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8695" y="4003227"/>
            <a:ext cx="405034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spc="200">
                <a:latin typeface="Titillium Light" charset="0"/>
                <a:ea typeface="Titillium Light" charset="0"/>
                <a:cs typeface="Titillium Light" charset="0"/>
              </a:rPr>
              <a:t>Overall Participant Retention 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1544" y="3907443"/>
            <a:ext cx="252634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spc="200">
                <a:latin typeface="Titillium Light" charset="0"/>
                <a:ea typeface="Titillium Light" charset="0"/>
                <a:cs typeface="Titillium Light" charset="0"/>
              </a:rPr>
              <a:t>Annual Attrition Rate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FA215C-C69B-4099-AA65-0D4758AD4659}"/>
              </a:ext>
            </a:extLst>
          </p:cNvPr>
          <p:cNvCxnSpPr/>
          <p:nvPr/>
        </p:nvCxnSpPr>
        <p:spPr>
          <a:xfrm>
            <a:off x="1124020" y="4615442"/>
            <a:ext cx="10120245" cy="266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8A7B52-D775-E1AA-ED0D-13D66DF875B4}"/>
              </a:ext>
            </a:extLst>
          </p:cNvPr>
          <p:cNvSpPr txBox="1"/>
          <p:nvPr/>
        </p:nvSpPr>
        <p:spPr>
          <a:xfrm>
            <a:off x="1538603" y="4626078"/>
            <a:ext cx="14463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Short Term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E12C7-C779-C7FA-9330-1C2B0627180D}"/>
              </a:ext>
            </a:extLst>
          </p:cNvPr>
          <p:cNvSpPr txBox="1"/>
          <p:nvPr/>
        </p:nvSpPr>
        <p:spPr>
          <a:xfrm>
            <a:off x="8864286" y="4691392"/>
            <a:ext cx="1429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Long Term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A2697-0800-CAD0-F246-A50AD487BF0C}"/>
              </a:ext>
            </a:extLst>
          </p:cNvPr>
          <p:cNvSpPr txBox="1"/>
          <p:nvPr/>
        </p:nvSpPr>
        <p:spPr>
          <a:xfrm>
            <a:off x="1160900" y="3907443"/>
            <a:ext cx="220648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spc="200">
                <a:latin typeface="Titillium Light"/>
              </a:rPr>
              <a:t>App Usage Metrics</a:t>
            </a:r>
            <a:endParaRPr lang="en-US" sz="1600"/>
          </a:p>
        </p:txBody>
      </p:sp>
      <p:pic>
        <p:nvPicPr>
          <p:cNvPr id="4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7D35656A-31E2-02E3-2283-B46EEE5FE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22065F9-F0CF-9436-18C8-179818011233}"/>
              </a:ext>
            </a:extLst>
          </p:cNvPr>
          <p:cNvSpPr txBox="1"/>
          <p:nvPr/>
        </p:nvSpPr>
        <p:spPr>
          <a:xfrm>
            <a:off x="9058848" y="6111196"/>
            <a:ext cx="2165960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Data Science</a:t>
            </a: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pic>
        <p:nvPicPr>
          <p:cNvPr id="11" name="Picture 11" descr="A black and white symbol&#10;&#10;Description automatically generated">
            <a:extLst>
              <a:ext uri="{FF2B5EF4-FFF2-40B4-BE49-F238E27FC236}">
                <a16:creationId xmlns:a16="http://schemas.microsoft.com/office/drawing/2014/main" id="{DA444947-19DA-5789-FB96-B9FB9E9A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657" y="2209200"/>
            <a:ext cx="1426029" cy="1329257"/>
          </a:xfrm>
          <a:prstGeom prst="rect">
            <a:avLst/>
          </a:prstGeom>
        </p:spPr>
      </p:pic>
      <p:pic>
        <p:nvPicPr>
          <p:cNvPr id="12" name="Picture 1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FDAB5B10-AFC3-67D1-DFC5-E79E7BF89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843" y="2367643"/>
            <a:ext cx="1164771" cy="1164772"/>
          </a:xfrm>
          <a:prstGeom prst="rect">
            <a:avLst/>
          </a:prstGeom>
        </p:spPr>
      </p:pic>
      <p:pic>
        <p:nvPicPr>
          <p:cNvPr id="13" name="Picture 13" descr="A black graph with arrow pointing to the top&#10;&#10;Description automatically generated">
            <a:extLst>
              <a:ext uri="{FF2B5EF4-FFF2-40B4-BE49-F238E27FC236}">
                <a16:creationId xmlns:a16="http://schemas.microsoft.com/office/drawing/2014/main" id="{0129CC7C-5B58-2677-CEAE-CDB0CD32B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485" y="2308247"/>
            <a:ext cx="1262743" cy="11202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374D76-3911-DC48-90D7-250E289D7B9D}"/>
              </a:ext>
            </a:extLst>
          </p:cNvPr>
          <p:cNvSpPr/>
          <p:nvPr/>
        </p:nvSpPr>
        <p:spPr>
          <a:xfrm>
            <a:off x="637944" y="5619184"/>
            <a:ext cx="7903028" cy="9797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Q2. How would you evaluate the impact of your application?  How could you discover utility of the application and likelihood of success in ten years within a shorter time period?</a:t>
            </a:r>
          </a:p>
        </p:txBody>
      </p:sp>
    </p:spTree>
    <p:extLst>
      <p:ext uri="{BB962C8B-B14F-4D97-AF65-F5344CB8AC3E}">
        <p14:creationId xmlns:p14="http://schemas.microsoft.com/office/powerpoint/2010/main" val="28501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Benchmarks of Success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0405" y="3741465"/>
            <a:ext cx="2931896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  <a:ea typeface="+mn-lt"/>
                <a:cs typeface="+mn-lt"/>
              </a:rPr>
              <a:t>Target</a:t>
            </a:r>
            <a:r>
              <a:rPr lang="en-US" b="1" spc="200">
                <a:latin typeface="Titillium"/>
                <a:ea typeface="Titillium" charset="0"/>
                <a:cs typeface="Titillium" charset="0"/>
              </a:rPr>
              <a:t> Attrition</a:t>
            </a:r>
            <a:r>
              <a:rPr lang="en-US" b="1" spc="200">
                <a:ea typeface="+mn-lt"/>
                <a:cs typeface="+mn-lt"/>
              </a:rPr>
              <a:t> </a:t>
            </a:r>
            <a:r>
              <a:rPr lang="en-US" baseline="30000">
                <a:ea typeface="+mn-lt"/>
                <a:cs typeface="+mn-lt"/>
              </a:rPr>
              <a:t>(5)</a:t>
            </a:r>
          </a:p>
          <a:p>
            <a:pPr algn="ctr">
              <a:lnSpc>
                <a:spcPct val="80000"/>
              </a:lnSpc>
            </a:pPr>
            <a:endParaRPr lang="en-US" b="1" spc="200">
              <a:latin typeface="Titill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6708" y="3737480"/>
            <a:ext cx="3465295" cy="8919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  <a:ea typeface="Titillium" charset="0"/>
                <a:cs typeface="Titillium" charset="0"/>
              </a:rPr>
              <a:t>Attrition in Mental Health Research in Young Adults over 2 years</a:t>
            </a:r>
            <a:r>
              <a:rPr lang="en-US" b="1" spc="200">
                <a:ea typeface="+mn-lt"/>
                <a:cs typeface="+mn-lt"/>
              </a:rPr>
              <a:t> </a:t>
            </a:r>
            <a:r>
              <a:rPr lang="en-US" baseline="30000">
                <a:ea typeface="+mn-lt"/>
                <a:cs typeface="+mn-lt"/>
              </a:rPr>
              <a:t>(6)</a:t>
            </a:r>
          </a:p>
          <a:p>
            <a:pPr algn="ctr">
              <a:lnSpc>
                <a:spcPct val="80000"/>
              </a:lnSpc>
            </a:pPr>
            <a:endParaRPr lang="en-US" b="1" spc="200">
              <a:latin typeface="Titillium"/>
              <a:ea typeface="Titillium" charset="0"/>
              <a:cs typeface="Titillium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47" y="2686668"/>
            <a:ext cx="2988269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spc="200">
                <a:solidFill>
                  <a:schemeClr val="accent4"/>
                </a:solidFill>
                <a:latin typeface="Titillium Light" charset="0"/>
                <a:ea typeface="Titillium Light" charset="0"/>
                <a:cs typeface="Titillium Light" charset="0"/>
              </a:rPr>
              <a:t>&lt;5-20%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35049" y="2661240"/>
            <a:ext cx="2988269" cy="6814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spc="200">
                <a:solidFill>
                  <a:schemeClr val="accent1"/>
                </a:solidFill>
                <a:latin typeface="Titillium Light"/>
                <a:ea typeface="Titillium Light" charset="0"/>
                <a:cs typeface="Titillium Light" charset="0"/>
              </a:rPr>
              <a:t>&gt;30%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C4D37-58DA-00FF-6CFF-A976F50BCA67}"/>
              </a:ext>
            </a:extLst>
          </p:cNvPr>
          <p:cNvSpPr txBox="1"/>
          <p:nvPr/>
        </p:nvSpPr>
        <p:spPr>
          <a:xfrm>
            <a:off x="4345053" y="3737836"/>
            <a:ext cx="3356438" cy="8919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  <a:ea typeface="+mn-lt"/>
                <a:cs typeface="+mn-lt"/>
              </a:rPr>
              <a:t>Average Attrition in Longitudinal Research </a:t>
            </a:r>
            <a:endParaRPr lang="en-US">
              <a:latin typeface="Titillium"/>
              <a:ea typeface="+mn-lt"/>
              <a:cs typeface="+mn-lt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  <a:ea typeface="+mn-lt"/>
                <a:cs typeface="+mn-lt"/>
              </a:rPr>
              <a:t>(Clinical Trials and Non-Clinical Studies) </a:t>
            </a:r>
            <a:r>
              <a:rPr lang="en-US" baseline="30000">
                <a:ea typeface="+mn-lt"/>
                <a:cs typeface="+mn-lt"/>
              </a:rPr>
              <a:t>(5)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79D9D-F957-5FAC-7B99-E3BC96004727}"/>
              </a:ext>
            </a:extLst>
          </p:cNvPr>
          <p:cNvSpPr txBox="1"/>
          <p:nvPr/>
        </p:nvSpPr>
        <p:spPr>
          <a:xfrm>
            <a:off x="4433650" y="2664033"/>
            <a:ext cx="2988269" cy="6814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spc="200">
                <a:solidFill>
                  <a:schemeClr val="accent3"/>
                </a:solidFill>
                <a:latin typeface="Titillium Light"/>
              </a:rPr>
              <a:t>~26%</a:t>
            </a:r>
          </a:p>
        </p:txBody>
      </p:sp>
      <p:pic>
        <p:nvPicPr>
          <p:cNvPr id="1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BC7DABFE-DD90-98A1-A3F6-8C52C03F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B351A7-84BD-5432-A5EB-71F9E0360EC3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Longitudinal Research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25" t="32332" r="1451" b="24638"/>
          <a:stretch/>
        </p:blipFill>
        <p:spPr>
          <a:xfrm>
            <a:off x="207917" y="3620589"/>
            <a:ext cx="11841480" cy="22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Evaluating Impact (Inclusivity)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2943" y="1961215"/>
            <a:ext cx="8918012" cy="788036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The selective dropout of participants who systematically differ from those who remain in the study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4093" y="6001585"/>
            <a:ext cx="3471672" cy="28975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Participants in certain strata drop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4549" y="3160123"/>
            <a:ext cx="774192" cy="24282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Wave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7005" y="3160123"/>
            <a:ext cx="774192" cy="24282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Wave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F91A5-CE7A-BFC6-71CA-FC6824FF4470}"/>
              </a:ext>
            </a:extLst>
          </p:cNvPr>
          <p:cNvSpPr txBox="1"/>
          <p:nvPr/>
        </p:nvSpPr>
        <p:spPr>
          <a:xfrm>
            <a:off x="507757" y="2122186"/>
            <a:ext cx="2206489" cy="2523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spc="200">
                <a:latin typeface="Titillium Light"/>
              </a:rPr>
              <a:t>Attrition Bias</a:t>
            </a:r>
            <a:endParaRPr lang="en-US"/>
          </a:p>
        </p:txBody>
      </p:sp>
      <p:pic>
        <p:nvPicPr>
          <p:cNvPr id="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225708A-D7DA-FA17-98CB-5DBF22F9B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09E8-E537-8856-FFB8-E4DBD49F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69" y="365125"/>
            <a:ext cx="10515600" cy="1325563"/>
          </a:xfrm>
        </p:spPr>
        <p:txBody>
          <a:bodyPr/>
          <a:lstStyle/>
          <a:p>
            <a:r>
              <a:rPr lang="en-US"/>
              <a:t>The Team</a:t>
            </a:r>
          </a:p>
        </p:txBody>
      </p:sp>
      <p:pic>
        <p:nvPicPr>
          <p:cNvPr id="6" name="Picture 7" descr="A person wearing glasses and a white jacket&#10;&#10;Description automatically generated">
            <a:extLst>
              <a:ext uri="{FF2B5EF4-FFF2-40B4-BE49-F238E27FC236}">
                <a16:creationId xmlns:a16="http://schemas.microsoft.com/office/drawing/2014/main" id="{270A2190-FF6A-3990-201F-5C274958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52" y="2081645"/>
            <a:ext cx="1865169" cy="2098964"/>
          </a:xfrm>
          <a:prstGeom prst="rect">
            <a:avLst/>
          </a:prstGeom>
        </p:spPr>
      </p:pic>
      <p:pic>
        <p:nvPicPr>
          <p:cNvPr id="8" name="Picture 9" descr="A person with curly hair and beard&#10;&#10;Description automatically generated">
            <a:extLst>
              <a:ext uri="{FF2B5EF4-FFF2-40B4-BE49-F238E27FC236}">
                <a16:creationId xmlns:a16="http://schemas.microsoft.com/office/drawing/2014/main" id="{91DFA31A-8C1C-D5F7-7EF2-780B49D8E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53" y="2079480"/>
            <a:ext cx="1992457" cy="2103294"/>
          </a:xfrm>
          <a:prstGeom prst="rect">
            <a:avLst/>
          </a:prstGeom>
        </p:spPr>
      </p:pic>
      <p:pic>
        <p:nvPicPr>
          <p:cNvPr id="10" name="Picture 11" descr="A person with curly hair smiling&#10;&#10;Description automatically generated">
            <a:extLst>
              <a:ext uri="{FF2B5EF4-FFF2-40B4-BE49-F238E27FC236}">
                <a16:creationId xmlns:a16="http://schemas.microsoft.com/office/drawing/2014/main" id="{907D1867-92DA-0FF7-0976-245BDD529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773" y="2073791"/>
            <a:ext cx="1992457" cy="20929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845156-CF53-E68A-BF0A-4EF87F0AAD51}"/>
              </a:ext>
            </a:extLst>
          </p:cNvPr>
          <p:cNvSpPr txBox="1"/>
          <p:nvPr/>
        </p:nvSpPr>
        <p:spPr>
          <a:xfrm>
            <a:off x="417616" y="444730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200"/>
              <a:t>LARA JOHNSON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A9D1BF-B02A-3CD4-D839-B2C07DF77A44}"/>
              </a:ext>
            </a:extLst>
          </p:cNvPr>
          <p:cNvSpPr txBox="1"/>
          <p:nvPr/>
        </p:nvSpPr>
        <p:spPr>
          <a:xfrm>
            <a:off x="580901" y="4790704"/>
            <a:ext cx="24057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300"/>
              <a:t>Team Leader and Data Science Lead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A34FED-25B5-E72D-9F0F-AF1E6375A87A}"/>
              </a:ext>
            </a:extLst>
          </p:cNvPr>
          <p:cNvSpPr txBox="1"/>
          <p:nvPr/>
        </p:nvSpPr>
        <p:spPr>
          <a:xfrm>
            <a:off x="3197431" y="444730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200"/>
              <a:t>EMILY ADAMS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BEB21E-D689-B85C-E36A-3070C6C7B7A8}"/>
              </a:ext>
            </a:extLst>
          </p:cNvPr>
          <p:cNvSpPr txBox="1"/>
          <p:nvPr/>
        </p:nvSpPr>
        <p:spPr>
          <a:xfrm>
            <a:off x="6040582" y="444730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200"/>
              <a:t>JONNY FLINT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6118D2-EC1D-F77B-29FB-5F2FBBB6623A}"/>
              </a:ext>
            </a:extLst>
          </p:cNvPr>
          <p:cNvSpPr txBox="1"/>
          <p:nvPr/>
        </p:nvSpPr>
        <p:spPr>
          <a:xfrm>
            <a:off x="9010402" y="440376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200"/>
              <a:t>CAMERON WILSON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E603F9-178B-BF3F-DC26-DBFAFC0C8601}"/>
              </a:ext>
            </a:extLst>
          </p:cNvPr>
          <p:cNvSpPr txBox="1"/>
          <p:nvPr/>
        </p:nvSpPr>
        <p:spPr>
          <a:xfrm>
            <a:off x="6262254" y="4790704"/>
            <a:ext cx="22998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300"/>
              <a:t>Longitudinal Studies Lead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CD9992-F208-84F4-63CB-DD0E6993F671}"/>
              </a:ext>
            </a:extLst>
          </p:cNvPr>
          <p:cNvSpPr txBox="1"/>
          <p:nvPr/>
        </p:nvSpPr>
        <p:spPr>
          <a:xfrm>
            <a:off x="3426978" y="4888043"/>
            <a:ext cx="2286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300"/>
              <a:t>Mental Health Lead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59222-D48D-FF24-B5BC-0B56CB367FD5}"/>
              </a:ext>
            </a:extLst>
          </p:cNvPr>
          <p:cNvSpPr txBox="1"/>
          <p:nvPr/>
        </p:nvSpPr>
        <p:spPr>
          <a:xfrm>
            <a:off x="9010402" y="474716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300"/>
              <a:t>Data Platform and Mobile App Developer Lead</a:t>
            </a:r>
          </a:p>
        </p:txBody>
      </p:sp>
      <p:pic>
        <p:nvPicPr>
          <p:cNvPr id="3" name="Picture 3" descr="A person with long hair and red lipstick&#10;&#10;Description automatically generated">
            <a:extLst>
              <a:ext uri="{FF2B5EF4-FFF2-40B4-BE49-F238E27FC236}">
                <a16:creationId xmlns:a16="http://schemas.microsoft.com/office/drawing/2014/main" id="{D480D483-FE7F-636E-C97F-4BCE87859C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45" r="555" b="7759"/>
          <a:stretch/>
        </p:blipFill>
        <p:spPr>
          <a:xfrm>
            <a:off x="3629286" y="2132623"/>
            <a:ext cx="1864575" cy="1986602"/>
          </a:xfrm>
          <a:prstGeom prst="flowChartConnector">
            <a:avLst/>
          </a:prstGeom>
        </p:spPr>
      </p:pic>
      <p:pic>
        <p:nvPicPr>
          <p:cNvPr id="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887D1EDA-C3C0-7C1B-78E6-8FC61AA2E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blue and white diagram&#10;&#10;Description automatically generated">
            <a:extLst>
              <a:ext uri="{FF2B5EF4-FFF2-40B4-BE49-F238E27FC236}">
                <a16:creationId xmlns:a16="http://schemas.microsoft.com/office/drawing/2014/main" id="{12969796-2474-1B43-A222-BFE7F5FE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3" y="851642"/>
            <a:ext cx="10436267" cy="5916719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81593B-2062-5ACE-C986-3F9982E3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4691"/>
            <a:ext cx="3584532" cy="1346439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B475CA-34BD-6BE3-F470-8E634EF0B747}"/>
              </a:ext>
            </a:extLst>
          </p:cNvPr>
          <p:cNvSpPr/>
          <p:nvPr/>
        </p:nvSpPr>
        <p:spPr>
          <a:xfrm>
            <a:off x="5629569" y="3536964"/>
            <a:ext cx="826250" cy="42725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95947-7358-3CD9-F9E8-AC2CC09B3B26}"/>
              </a:ext>
            </a:extLst>
          </p:cNvPr>
          <p:cNvSpPr txBox="1"/>
          <p:nvPr/>
        </p:nvSpPr>
        <p:spPr>
          <a:xfrm>
            <a:off x="1405309" y="1534244"/>
            <a:ext cx="1521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spc="200">
                <a:latin typeface="Titillium"/>
              </a:rPr>
              <a:t>MASCOT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E217F-78B6-9FA7-D104-455A10619C5C}"/>
              </a:ext>
            </a:extLst>
          </p:cNvPr>
          <p:cNvSpPr txBox="1"/>
          <p:nvPr/>
        </p:nvSpPr>
        <p:spPr>
          <a:xfrm>
            <a:off x="1289767" y="3056105"/>
            <a:ext cx="16396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spc="200">
                <a:latin typeface="Titillium"/>
              </a:rPr>
              <a:t>CHATBOT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F08F0-9C53-3C30-6B1A-85E0C8A86BED}"/>
              </a:ext>
            </a:extLst>
          </p:cNvPr>
          <p:cNvSpPr txBox="1"/>
          <p:nvPr/>
        </p:nvSpPr>
        <p:spPr>
          <a:xfrm>
            <a:off x="885190" y="5128828"/>
            <a:ext cx="27826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spc="200">
                <a:latin typeface="Titillium"/>
              </a:rPr>
              <a:t>PERSONALISATION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E728BE-A274-322C-4072-3C4309735AC8}"/>
              </a:ext>
            </a:extLst>
          </p:cNvPr>
          <p:cNvGrpSpPr/>
          <p:nvPr/>
        </p:nvGrpSpPr>
        <p:grpSpPr>
          <a:xfrm>
            <a:off x="4641982" y="2989754"/>
            <a:ext cx="932258" cy="1250014"/>
            <a:chOff x="3149297" y="3115015"/>
            <a:chExt cx="1360230" cy="1928506"/>
          </a:xfrm>
        </p:grpSpPr>
        <p:pic>
          <p:nvPicPr>
            <p:cNvPr id="5" name="Picture 10" descr="A black background with a black square&#10;&#10;Description automatically generated">
              <a:extLst>
                <a:ext uri="{FF2B5EF4-FFF2-40B4-BE49-F238E27FC236}">
                  <a16:creationId xmlns:a16="http://schemas.microsoft.com/office/drawing/2014/main" id="{ED01B044-3526-18E6-3F6D-7F7F766FA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4497" y="3115015"/>
              <a:ext cx="1114874" cy="1928506"/>
            </a:xfrm>
            <a:prstGeom prst="rect">
              <a:avLst/>
            </a:prstGeom>
          </p:spPr>
        </p:pic>
        <p:pic>
          <p:nvPicPr>
            <p:cNvPr id="17" name="Picture 9" descr="A cartoon of a blue rabbit&#10;&#10;Description automatically generated">
              <a:extLst>
                <a:ext uri="{FF2B5EF4-FFF2-40B4-BE49-F238E27FC236}">
                  <a16:creationId xmlns:a16="http://schemas.microsoft.com/office/drawing/2014/main" id="{00C31434-9CE2-1C99-D170-0607CDE9F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1918" r="-1375" b="15753"/>
            <a:stretch/>
          </p:blipFill>
          <p:spPr>
            <a:xfrm>
              <a:off x="3149297" y="3688748"/>
              <a:ext cx="1360230" cy="79274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8EA2ECC-E0CB-0C9B-C208-7263647EAA1F}"/>
              </a:ext>
            </a:extLst>
          </p:cNvPr>
          <p:cNvSpPr txBox="1"/>
          <p:nvPr/>
        </p:nvSpPr>
        <p:spPr>
          <a:xfrm>
            <a:off x="8306239" y="1346557"/>
            <a:ext cx="3193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spc="200">
                <a:latin typeface="Titillium"/>
              </a:rPr>
              <a:t>REPRESENTATIVE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B0B966-12C8-FA4E-3D28-3C5D3AAD92A8}"/>
              </a:ext>
            </a:extLst>
          </p:cNvPr>
          <p:cNvSpPr txBox="1"/>
          <p:nvPr/>
        </p:nvSpPr>
        <p:spPr>
          <a:xfrm>
            <a:off x="8619388" y="2665210"/>
            <a:ext cx="23663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spc="200">
                <a:latin typeface="Titillium"/>
              </a:rPr>
              <a:t>PERSONALISED AND TARGETED TREATMENT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B5A75F-49A7-4FBF-529A-478A213461CB}"/>
              </a:ext>
            </a:extLst>
          </p:cNvPr>
          <p:cNvSpPr txBox="1"/>
          <p:nvPr/>
        </p:nvSpPr>
        <p:spPr>
          <a:xfrm>
            <a:off x="8368869" y="4860623"/>
            <a:ext cx="27037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spc="200">
                <a:latin typeface="Titillium"/>
              </a:rPr>
              <a:t>INCLUSIVE AND EFFECTIVE POLICIES</a:t>
            </a:r>
          </a:p>
        </p:txBody>
      </p:sp>
      <p:pic>
        <p:nvPicPr>
          <p:cNvPr id="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1AD0433E-F807-25C9-7344-04F229494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pic>
        <p:nvPicPr>
          <p:cNvPr id="15" name="Graphic 15" descr="User with solid fill">
            <a:extLst>
              <a:ext uri="{FF2B5EF4-FFF2-40B4-BE49-F238E27FC236}">
                <a16:creationId xmlns:a16="http://schemas.microsoft.com/office/drawing/2014/main" id="{CDB1A8CC-5C42-9950-2A8E-7EE6B0D94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369484" y="32431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C127-440B-A262-21B2-2BEC7AAF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899" y="177235"/>
            <a:ext cx="10515600" cy="1325563"/>
          </a:xfrm>
        </p:spPr>
        <p:txBody>
          <a:bodyPr/>
          <a:lstStyle/>
          <a:p>
            <a:r>
              <a:rPr lang="en-US"/>
              <a:t>References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B88D7-1E4F-A9C6-BF36-1F6291D4402F}"/>
              </a:ext>
            </a:extLst>
          </p:cNvPr>
          <p:cNvSpPr txBox="1"/>
          <p:nvPr/>
        </p:nvSpPr>
        <p:spPr>
          <a:xfrm>
            <a:off x="970767" y="1505061"/>
            <a:ext cx="10516196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Fischer F, </a:t>
            </a:r>
            <a:r>
              <a:rPr lang="en-US" sz="1600" dirty="0" err="1"/>
              <a:t>Kleen</a:t>
            </a:r>
            <a:r>
              <a:rPr lang="en-US" sz="1600" dirty="0"/>
              <a:t> S. Possibilities, problems, and perspectives of data collection by mobile apps in longitudinal epidemiological studies: scoping review. Journal of medical Internet research. </a:t>
            </a:r>
            <a:r>
              <a:rPr lang="en-US" sz="1600"/>
              <a:t>2021 Jan 22;23(1):e17691.</a:t>
            </a:r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r>
              <a:rPr lang="en-US" sz="1600" dirty="0" err="1"/>
              <a:t>Amagai</a:t>
            </a:r>
            <a:r>
              <a:rPr lang="en-US" sz="1600" dirty="0"/>
              <a:t> S, Pila S, </a:t>
            </a:r>
            <a:r>
              <a:rPr lang="en-US" sz="1600" dirty="0" err="1"/>
              <a:t>Kaat</a:t>
            </a:r>
            <a:r>
              <a:rPr lang="en-US" sz="1600" dirty="0"/>
              <a:t> AJ, </a:t>
            </a:r>
            <a:r>
              <a:rPr lang="en-US" sz="1600" dirty="0" err="1"/>
              <a:t>Nowinski</a:t>
            </a:r>
            <a:r>
              <a:rPr lang="en-US" sz="1600" dirty="0"/>
              <a:t> CJ, </a:t>
            </a:r>
            <a:r>
              <a:rPr lang="en-US" sz="1600" dirty="0" err="1"/>
              <a:t>Gershon</a:t>
            </a:r>
            <a:r>
              <a:rPr lang="en-US" sz="1600" dirty="0"/>
              <a:t> RC. Challenges in participant engagement and retention using mobile health apps: literature review. Journal of medical Internet research. 2022 Apr 26;24(4):e35120.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/>
              <a:t>Boch</a:t>
            </a:r>
            <a:r>
              <a:rPr lang="en-US" sz="1600" dirty="0"/>
              <a:t> A, Lucaj L, Corrigan C. A robotic new hope: Opportunities, challenges, and ethical considerations of social robots. Technical University of Munich. 2020:1-2.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Titillium"/>
                <a:cs typeface="Arial"/>
              </a:rPr>
              <a:t>Fox S, Duggan M. Tracking for health.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Teague S, Youssef GJ, Macdonald JA, </a:t>
            </a:r>
            <a:r>
              <a:rPr lang="en-US" sz="1600" dirty="0" err="1"/>
              <a:t>Sciberras</a:t>
            </a:r>
            <a:r>
              <a:rPr lang="en-US" sz="1600" dirty="0"/>
              <a:t> E, </a:t>
            </a:r>
            <a:r>
              <a:rPr lang="en-US" sz="1600" dirty="0" err="1"/>
              <a:t>Shatte</a:t>
            </a:r>
            <a:r>
              <a:rPr lang="en-US" sz="1600" dirty="0"/>
              <a:t> A, Fuller-</a:t>
            </a:r>
            <a:r>
              <a:rPr lang="en-US" sz="1600" dirty="0" err="1"/>
              <a:t>Tyszkiewicz</a:t>
            </a:r>
            <a:r>
              <a:rPr lang="en-US" sz="1600" dirty="0"/>
              <a:t> M, Greenwood C, McIntosh J, Olsson CA, Hutchinson D, SEED </a:t>
            </a:r>
            <a:r>
              <a:rPr lang="en-US" sz="1600" dirty="0" err="1"/>
              <a:t>Lifecourse</a:t>
            </a:r>
            <a:r>
              <a:rPr lang="en-US" sz="1600" dirty="0"/>
              <a:t> Sciences Theme Sharyn </a:t>
            </a:r>
            <a:r>
              <a:rPr lang="en-US" sz="1600" dirty="0" err="1"/>
              <a:t>Bant</a:t>
            </a:r>
            <a:r>
              <a:rPr lang="en-US" sz="1600" dirty="0"/>
              <a:t> Sophie Barker Anna Booth Tanja </a:t>
            </a:r>
            <a:r>
              <a:rPr lang="en-US" sz="1600" dirty="0" err="1"/>
              <a:t>Capic</a:t>
            </a:r>
            <a:r>
              <a:rPr lang="en-US" sz="1600" dirty="0"/>
              <a:t> Laura Di </a:t>
            </a:r>
            <a:r>
              <a:rPr lang="en-US" sz="1600" dirty="0" err="1"/>
              <a:t>Manno</a:t>
            </a:r>
            <a:r>
              <a:rPr lang="en-US" sz="1600" dirty="0"/>
              <a:t> Alisha </a:t>
            </a:r>
            <a:r>
              <a:rPr lang="en-US" sz="1600" dirty="0" err="1"/>
              <a:t>Gulenc</a:t>
            </a:r>
            <a:r>
              <a:rPr lang="en-US" sz="1600" dirty="0"/>
              <a:t> Genevieve Le Bas Primrose Letcher Claire Ann </a:t>
            </a:r>
            <a:r>
              <a:rPr lang="en-US" sz="1600" dirty="0" err="1"/>
              <a:t>Lubotzky</a:t>
            </a:r>
            <a:r>
              <a:rPr lang="en-US" sz="1600" dirty="0"/>
              <a:t> Jessica Opie Melissa O’Shea Evelyn Tan Jo Williams. Retention strategies in longitudinal cohort studies: a systematic review and meta-analysis. BMC medical research methodology. 2018 Dec;18:1-22.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Zhang Y, </a:t>
            </a:r>
            <a:r>
              <a:rPr lang="en-US" sz="1600" dirty="0" err="1"/>
              <a:t>Pratap</a:t>
            </a:r>
            <a:r>
              <a:rPr lang="en-US" sz="1600" dirty="0"/>
              <a:t> A, Folarin AA, Sun S, Cummins N, </a:t>
            </a:r>
            <a:r>
              <a:rPr lang="en-US" sz="1600" dirty="0" err="1"/>
              <a:t>Matcham</a:t>
            </a:r>
            <a:r>
              <a:rPr lang="en-US" sz="1600" dirty="0"/>
              <a:t> F, </a:t>
            </a:r>
            <a:r>
              <a:rPr lang="en-US" sz="1600" dirty="0" err="1"/>
              <a:t>Vairavan</a:t>
            </a:r>
            <a:r>
              <a:rPr lang="en-US" sz="1600" dirty="0"/>
              <a:t> S, </a:t>
            </a:r>
            <a:r>
              <a:rPr lang="en-US" sz="1600" dirty="0" err="1"/>
              <a:t>Dineley</a:t>
            </a:r>
            <a:r>
              <a:rPr lang="en-US" sz="1600" dirty="0"/>
              <a:t> J, </a:t>
            </a:r>
            <a:r>
              <a:rPr lang="en-US" sz="1600" dirty="0" err="1"/>
              <a:t>Ranjan</a:t>
            </a:r>
            <a:r>
              <a:rPr lang="en-US" sz="1600" dirty="0"/>
              <a:t> Y, Rashid Z, Conde P. Long-term participant retention and engagement patterns in an app and wearable-based multinational remote digital depression study. NPJ digital medicine. 2023 Feb 17;6(1):25.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18905816-750F-619F-C3C1-86C717CA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0649-1F69-3485-ECDA-FA702114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1" y="386075"/>
            <a:ext cx="11953335" cy="1325563"/>
          </a:xfrm>
        </p:spPr>
        <p:txBody>
          <a:bodyPr/>
          <a:lstStyle/>
          <a:p>
            <a:pPr algn="ctr"/>
            <a:r>
              <a:rPr lang="en-US"/>
              <a:t>Defining the scope of our project </a:t>
            </a:r>
          </a:p>
        </p:txBody>
      </p:sp>
      <p:pic>
        <p:nvPicPr>
          <p:cNvPr id="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81F09471-2D2A-2CA8-08FF-EB4136B8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558" name="TextBox 557">
            <a:extLst>
              <a:ext uri="{FF2B5EF4-FFF2-40B4-BE49-F238E27FC236}">
                <a16:creationId xmlns:a16="http://schemas.microsoft.com/office/drawing/2014/main" id="{F7F6BE60-2FEE-054D-5432-F36D6138C76B}"/>
              </a:ext>
            </a:extLst>
          </p:cNvPr>
          <p:cNvSpPr txBox="1"/>
          <p:nvPr/>
        </p:nvSpPr>
        <p:spPr>
          <a:xfrm>
            <a:off x="4086616" y="4086616"/>
            <a:ext cx="1189972" cy="1017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D1287499-81B4-92CB-9BAE-A339C6D6E059}"/>
              </a:ext>
            </a:extLst>
          </p:cNvPr>
          <p:cNvSpPr/>
          <p:nvPr/>
        </p:nvSpPr>
        <p:spPr>
          <a:xfrm>
            <a:off x="-3046307" y="3364390"/>
            <a:ext cx="18280236" cy="1996072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4B556013-FFF9-5440-3892-63C2428CB34D}"/>
              </a:ext>
            </a:extLst>
          </p:cNvPr>
          <p:cNvSpPr/>
          <p:nvPr/>
        </p:nvSpPr>
        <p:spPr bwMode="auto">
          <a:xfrm>
            <a:off x="856788" y="3434405"/>
            <a:ext cx="2194805" cy="2220069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txBody>
          <a:bodyPr lIns="0" tIns="0" rIns="0" bIns="0" rtlCol="0" anchor="ctr"/>
          <a:lstStyle/>
          <a:p>
            <a:pPr algn="ctr"/>
            <a:r>
              <a:rPr lang="en-US" b="1"/>
              <a:t>Continuous</a:t>
            </a:r>
          </a:p>
          <a:p>
            <a:pPr algn="ctr"/>
            <a:r>
              <a:rPr lang="en-US" b="1"/>
              <a:t>Retention</a:t>
            </a:r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2C4E5101-628B-99C1-BCF8-E2A19A05528E}"/>
              </a:ext>
            </a:extLst>
          </p:cNvPr>
          <p:cNvSpPr/>
          <p:nvPr/>
        </p:nvSpPr>
        <p:spPr bwMode="auto">
          <a:xfrm>
            <a:off x="5000959" y="2320570"/>
            <a:ext cx="2194805" cy="2220069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txBody>
          <a:bodyPr lIns="0" tIns="0" rIns="0" bIns="0" rtlCol="0" anchor="ctr"/>
          <a:lstStyle/>
          <a:p>
            <a:pPr algn="ctr"/>
            <a:r>
              <a:rPr lang="en-US" b="1"/>
              <a:t>Threshold</a:t>
            </a:r>
          </a:p>
          <a:p>
            <a:pPr algn="ctr"/>
            <a:r>
              <a:rPr lang="en-US" b="1"/>
              <a:t>Retention</a:t>
            </a:r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C71BD6C8-8149-278C-C745-A3AB15175AC9}"/>
              </a:ext>
            </a:extLst>
          </p:cNvPr>
          <p:cNvSpPr/>
          <p:nvPr/>
        </p:nvSpPr>
        <p:spPr bwMode="auto">
          <a:xfrm>
            <a:off x="9152523" y="3491913"/>
            <a:ext cx="2194805" cy="2220069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txBody>
          <a:bodyPr lIns="0" tIns="0" rIns="0" bIns="0" rtlCol="0" anchor="ctr"/>
          <a:lstStyle/>
          <a:p>
            <a:pPr algn="ctr"/>
            <a:r>
              <a:rPr lang="en-US" b="1"/>
              <a:t>Recovery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C3C3-A75D-0587-0300-C1060611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Apps in research</a:t>
            </a:r>
          </a:p>
        </p:txBody>
      </p:sp>
      <p:pic>
        <p:nvPicPr>
          <p:cNvPr id="7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A726A424-C1F9-C6CE-E67F-DFF89791E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2728F0-B709-8DF0-F481-6C157E79AC83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Longitudinal Research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pic>
        <p:nvPicPr>
          <p:cNvPr id="3078" name="Picture 6" descr="Prolific - Insight Platform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6" r="-766" b="29885"/>
          <a:stretch/>
        </p:blipFill>
        <p:spPr bwMode="auto">
          <a:xfrm>
            <a:off x="1070480" y="3947390"/>
            <a:ext cx="2864756" cy="138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A4DDB3-9254-BA9F-6D98-03731BDC28AD}"/>
              </a:ext>
            </a:extLst>
          </p:cNvPr>
          <p:cNvSpPr txBox="1"/>
          <p:nvPr/>
        </p:nvSpPr>
        <p:spPr>
          <a:xfrm>
            <a:off x="5344464" y="3586546"/>
            <a:ext cx="5973178" cy="24635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>
              <a:solidFill>
                <a:schemeClr val="tx1">
                  <a:alpha val="60000"/>
                </a:schemeClr>
              </a:solidFill>
              <a:latin typeface="Titillium"/>
            </a:endParaRPr>
          </a:p>
          <a:p>
            <a:pPr indent="-228600">
              <a:lnSpc>
                <a:spcPct val="14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Citizen</a:t>
            </a:r>
            <a:r>
              <a:rPr lang="en-US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 scientist; </a:t>
            </a:r>
            <a:r>
              <a:rPr lang="en-US" err="1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Personalised</a:t>
            </a:r>
            <a:r>
              <a:rPr lang="en-US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 insights</a:t>
            </a:r>
          </a:p>
          <a:p>
            <a:pPr indent="-228600">
              <a:lnSpc>
                <a:spcPct val="14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Motivational design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4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Data can be </a:t>
            </a:r>
            <a:r>
              <a:rPr lang="en-US" err="1">
                <a:solidFill>
                  <a:schemeClr val="tx1">
                    <a:alpha val="60000"/>
                  </a:schemeClr>
                </a:solidFill>
                <a:latin typeface="Titillium"/>
              </a:rPr>
              <a:t>synchronised</a:t>
            </a: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 quickly</a:t>
            </a:r>
          </a:p>
          <a:p>
            <a:pPr indent="-228600">
              <a:lnSpc>
                <a:spcPct val="14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Increase representativeness</a:t>
            </a:r>
            <a:r>
              <a:rPr lang="en-US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 </a:t>
            </a:r>
            <a:r>
              <a:rPr lang="en-US" baseline="30000">
                <a:ea typeface="+mn-lt"/>
                <a:cs typeface="+mn-lt"/>
              </a:rPr>
              <a:t>(1, 2)</a:t>
            </a:r>
            <a:endParaRPr lang="en-US"/>
          </a:p>
          <a:p>
            <a:pPr indent="-228600">
              <a:lnSpc>
                <a:spcPct val="14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  <a:latin typeface="Titillium"/>
            </a:endParaRPr>
          </a:p>
          <a:p>
            <a:pPr marL="1200150" indent="-11430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atin typeface="Titillium"/>
              <a:cs typeface="Arial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endParaRPr lang="en-US">
              <a:latin typeface="Arial"/>
              <a:cs typeface="Arial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Arial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Picture 4" descr="A group of cell phones with a screen showing a study app&#10;&#10;Description automatically generated">
            <a:extLst>
              <a:ext uri="{FF2B5EF4-FFF2-40B4-BE49-F238E27FC236}">
                <a16:creationId xmlns:a16="http://schemas.microsoft.com/office/drawing/2014/main" id="{0ED0A80B-B411-9666-9FAA-FBDE757CC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688" y="123173"/>
            <a:ext cx="5989527" cy="3041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F92B7D-9898-67A4-8F5E-53244D93D436}"/>
              </a:ext>
            </a:extLst>
          </p:cNvPr>
          <p:cNvSpPr txBox="1"/>
          <p:nvPr/>
        </p:nvSpPr>
        <p:spPr>
          <a:xfrm>
            <a:off x="5431204" y="3583761"/>
            <a:ext cx="1748052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>
                <a:latin typeface="Titillium"/>
              </a:rPr>
              <a:t>Benefits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B7CA-3478-5386-F62C-2421778D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 Me – a 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5357-1C55-12BF-759A-211E45F4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22" y="1619095"/>
            <a:ext cx="8349344" cy="454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60000"/>
                  </a:schemeClr>
                </a:solidFill>
                <a:latin typeface="Titillium"/>
              </a:rPr>
              <a:t>Examples of research projects that could </a:t>
            </a:r>
            <a:r>
              <a:rPr lang="en-US" sz="1800" dirty="0" smtClean="0">
                <a:solidFill>
                  <a:schemeClr val="tx1">
                    <a:alpha val="60000"/>
                  </a:schemeClr>
                </a:solidFill>
                <a:latin typeface="Titillium"/>
              </a:rPr>
              <a:t>use Discover Me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90D8DD3-77E0-E0E5-6EA5-450E803E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D1F38-5AC2-4823-F686-2FD6DFC4B54E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Longitudinal Research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pic>
        <p:nvPicPr>
          <p:cNvPr id="2050" name="Picture 2" descr="Mind - NSP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10" y="4352091"/>
            <a:ext cx="2152053" cy="149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enetic Links to Anxiety and Depression Study – GLAD Stud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17" y="4543592"/>
            <a:ext cx="2139098" cy="109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A blue text on a white background">
            <a:extLst>
              <a:ext uri="{FF2B5EF4-FFF2-40B4-BE49-F238E27FC236}">
                <a16:creationId xmlns:a16="http://schemas.microsoft.com/office/drawing/2014/main" id="{0D6CEB7E-F7C4-10A7-4548-2A90F69B8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456" y="2516686"/>
            <a:ext cx="2179529" cy="979118"/>
          </a:xfrm>
          <a:prstGeom prst="rect">
            <a:avLst/>
          </a:prstGeom>
        </p:spPr>
      </p:pic>
      <p:pic>
        <p:nvPicPr>
          <p:cNvPr id="15" name="Picture 1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9C690AC-6ADC-B866-F741-5D9B5CF37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8748" y="2321104"/>
            <a:ext cx="2362795" cy="4114800"/>
          </a:xfrm>
          <a:prstGeom prst="rect">
            <a:avLst/>
          </a:prstGeom>
        </p:spPr>
      </p:pic>
      <p:pic>
        <p:nvPicPr>
          <p:cNvPr id="17" name="Picture 9" descr="A cartoon of a blue rabbit&#10;&#10;Description automatically generated">
            <a:extLst>
              <a:ext uri="{FF2B5EF4-FFF2-40B4-BE49-F238E27FC236}">
                <a16:creationId xmlns:a16="http://schemas.microsoft.com/office/drawing/2014/main" id="{D8A3F3A2-64DF-FFF7-883E-496A53546E4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918" r="-1375" b="15753"/>
          <a:stretch/>
        </p:blipFill>
        <p:spPr>
          <a:xfrm>
            <a:off x="4845408" y="3737718"/>
            <a:ext cx="2056539" cy="1239435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4DB69D7-13E4-4158-2DC1-F5E6CE700F00}"/>
              </a:ext>
            </a:extLst>
          </p:cNvPr>
          <p:cNvCxnSpPr>
            <a:cxnSpLocks/>
          </p:cNvCxnSpPr>
          <p:nvPr/>
        </p:nvCxnSpPr>
        <p:spPr>
          <a:xfrm>
            <a:off x="4218288" y="3069769"/>
            <a:ext cx="475990" cy="9139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7E1DC4B-D788-82F5-375A-80B895CF3B33}"/>
              </a:ext>
            </a:extLst>
          </p:cNvPr>
          <p:cNvCxnSpPr>
            <a:cxnSpLocks/>
          </p:cNvCxnSpPr>
          <p:nvPr/>
        </p:nvCxnSpPr>
        <p:spPr>
          <a:xfrm flipV="1">
            <a:off x="4219180" y="4367856"/>
            <a:ext cx="486876" cy="7733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5572630-7946-150C-C763-35E71EBE41A8}"/>
              </a:ext>
            </a:extLst>
          </p:cNvPr>
          <p:cNvCxnSpPr>
            <a:cxnSpLocks/>
          </p:cNvCxnSpPr>
          <p:nvPr/>
        </p:nvCxnSpPr>
        <p:spPr>
          <a:xfrm flipV="1">
            <a:off x="7055730" y="2982682"/>
            <a:ext cx="551742" cy="99895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E98AEE7-4490-4722-C30F-C7AB038551CC}"/>
              </a:ext>
            </a:extLst>
          </p:cNvPr>
          <p:cNvCxnSpPr>
            <a:cxnSpLocks/>
          </p:cNvCxnSpPr>
          <p:nvPr/>
        </p:nvCxnSpPr>
        <p:spPr>
          <a:xfrm>
            <a:off x="7058413" y="4354878"/>
            <a:ext cx="617056" cy="742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77919E93-55BB-F743-1DBF-6AAE52C870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0419" y="2635032"/>
            <a:ext cx="2162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475609" y="3094074"/>
            <a:ext cx="7198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itle 20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Mobile App Platform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58396" y="4219000"/>
            <a:ext cx="1741527" cy="803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err="1">
                <a:latin typeface="Titillium"/>
                <a:ea typeface="Titillium" charset="0"/>
                <a:cs typeface="Titillium" charset="0"/>
              </a:rPr>
              <a:t>Personalised</a:t>
            </a: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 Insights and Interactive Chatbot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8154" y="5891657"/>
            <a:ext cx="1129786" cy="201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 charset="0"/>
                <a:ea typeface="Titillium" charset="0"/>
                <a:cs typeface="Titillium" charset="0"/>
              </a:rPr>
              <a:t>Active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20716" y="5891656"/>
            <a:ext cx="1129786" cy="201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Implicit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81286" y="5880771"/>
            <a:ext cx="1129786" cy="201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 charset="0"/>
                <a:ea typeface="Titillium" charset="0"/>
                <a:cs typeface="Titillium" charset="0"/>
              </a:rPr>
              <a:t>Passive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1147" y="2617418"/>
            <a:ext cx="947183" cy="2018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Platform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3095" y="4234333"/>
            <a:ext cx="782843" cy="2018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 charset="0"/>
                <a:ea typeface="Titillium" charset="0"/>
                <a:cs typeface="Titillium" charset="0"/>
              </a:rPr>
              <a:t>Mascot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3919" y="4143313"/>
            <a:ext cx="1640449" cy="3988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User Preferences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20515" y="4211154"/>
            <a:ext cx="1325266" cy="59580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User Feedback and Support</a:t>
            </a:r>
          </a:p>
        </p:txBody>
      </p:sp>
      <p:sp>
        <p:nvSpPr>
          <p:cNvPr id="13" name="Shape 3717"/>
          <p:cNvSpPr/>
          <p:nvPr/>
        </p:nvSpPr>
        <p:spPr>
          <a:xfrm>
            <a:off x="4069772" y="3551391"/>
            <a:ext cx="410797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9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0"/>
                  <a:pt x="14727" y="21109"/>
                </a:cubicBezTo>
                <a:cubicBezTo>
                  <a:pt x="14727" y="20839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085368" y="2901683"/>
            <a:ext cx="0" cy="192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75609" y="309407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673853" y="309407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83148" y="309407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85368" y="321933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75169" y="309407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4673352" y="4507697"/>
            <a:ext cx="589483" cy="52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88757" y="4116184"/>
            <a:ext cx="1412813" cy="409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Data Collection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474" y="1843542"/>
            <a:ext cx="681788" cy="681788"/>
          </a:xfrm>
          <a:prstGeom prst="rect">
            <a:avLst/>
          </a:prstGeom>
        </p:spPr>
      </p:pic>
      <p:pic>
        <p:nvPicPr>
          <p:cNvPr id="2050" name="Picture 2" descr="Feedback - Free user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86" y="3391902"/>
            <a:ext cx="666724" cy="6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ferences - Free ui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419" y="3516425"/>
            <a:ext cx="460374" cy="4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nline survey Icon - Free PNG &amp; SVG 657114 - Noun Projec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34" y="5073991"/>
            <a:ext cx="686575" cy="6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earable device Icon - Free PNG &amp; SVG 1609265 - Noun Proje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665" y="5043061"/>
            <a:ext cx="706511" cy="70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/>
          <p:nvPr/>
        </p:nvCxnSpPr>
        <p:spPr>
          <a:xfrm flipH="1">
            <a:off x="3313248" y="4529469"/>
            <a:ext cx="513370" cy="510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284272" y="4543876"/>
            <a:ext cx="12217" cy="438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Automation - Free construction and tools ic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72" y="5141981"/>
            <a:ext cx="510647" cy="51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9" descr="A cartoon of a blue rabbit&#10;&#10;Description automatically generated">
            <a:extLst>
              <a:ext uri="{FF2B5EF4-FFF2-40B4-BE49-F238E27FC236}">
                <a16:creationId xmlns:a16="http://schemas.microsoft.com/office/drawing/2014/main" id="{FA768D83-FD14-F499-A2BF-308A329DE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742" y="3383070"/>
            <a:ext cx="874735" cy="843420"/>
          </a:xfrm>
          <a:prstGeom prst="rect">
            <a:avLst/>
          </a:prstGeom>
        </p:spPr>
      </p:pic>
      <p:pic>
        <p:nvPicPr>
          <p:cNvPr id="9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88B5F58-521C-FC94-B7C5-357A34B1A9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8BEC85-5933-C584-AD90-00E01C8D6B4E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Longitudinal Research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84894A-F219-FAF8-85F3-A59C1012F16A}"/>
              </a:ext>
            </a:extLst>
          </p:cNvPr>
          <p:cNvSpPr txBox="1"/>
          <p:nvPr/>
        </p:nvSpPr>
        <p:spPr>
          <a:xfrm>
            <a:off x="837332" y="1497380"/>
            <a:ext cx="49485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Focusing on the front-end for participants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AE0A2B-AD90-CDAA-5E42-C86D2CD7A892}"/>
              </a:ext>
            </a:extLst>
          </p:cNvPr>
          <p:cNvSpPr/>
          <p:nvPr/>
        </p:nvSpPr>
        <p:spPr>
          <a:xfrm>
            <a:off x="7209833" y="371449"/>
            <a:ext cx="4724196" cy="1583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Q1. How does your design improve the long-term retention of participants with mental health problems in a clinical research study?</a:t>
            </a:r>
          </a:p>
        </p:txBody>
      </p:sp>
      <p:pic>
        <p:nvPicPr>
          <p:cNvPr id="22" name="Picture 23" descr="A white bar graph with black background&#10;&#10;Description automatically generated">
            <a:extLst>
              <a:ext uri="{FF2B5EF4-FFF2-40B4-BE49-F238E27FC236}">
                <a16:creationId xmlns:a16="http://schemas.microsoft.com/office/drawing/2014/main" id="{AC9D9786-CD68-C734-4BBA-174EA07C22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0261" y="3362056"/>
            <a:ext cx="1156571" cy="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Features Across Ages</a:t>
            </a:r>
          </a:p>
        </p:txBody>
      </p:sp>
      <p:pic>
        <p:nvPicPr>
          <p:cNvPr id="6" name="Picture 9" descr="A cartoon of a blue rabbit&#10;&#10;Description automatically generated">
            <a:extLst>
              <a:ext uri="{FF2B5EF4-FFF2-40B4-BE49-F238E27FC236}">
                <a16:creationId xmlns:a16="http://schemas.microsoft.com/office/drawing/2014/main" id="{EF2B97CD-6C45-5554-A184-8CADC670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94" y="2993971"/>
            <a:ext cx="1310684" cy="1252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64393-BA34-2018-06C0-9F7FE513C1AA}"/>
              </a:ext>
            </a:extLst>
          </p:cNvPr>
          <p:cNvSpPr txBox="1"/>
          <p:nvPr/>
        </p:nvSpPr>
        <p:spPr>
          <a:xfrm>
            <a:off x="186018" y="4411844"/>
            <a:ext cx="4215581" cy="20990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pPr indent="-285750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chemeClr val="tx1">
                    <a:alpha val="60000"/>
                  </a:schemeClr>
                </a:solidFill>
                <a:latin typeface="Titillium"/>
              </a:rPr>
              <a:t>Effective with Duolingo, Snapchat, Tamagotchi</a:t>
            </a:r>
          </a:p>
          <a:p>
            <a:pPr indent="-285750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chemeClr val="tx1">
                    <a:alpha val="60000"/>
                  </a:schemeClr>
                </a:solidFill>
                <a:latin typeface="Titillium"/>
              </a:rPr>
              <a:t>Gamification to engage and retain younger audiences </a:t>
            </a:r>
            <a:r>
              <a:rPr lang="en-US" baseline="30000">
                <a:ea typeface="+mn-lt"/>
                <a:cs typeface="+mn-lt"/>
              </a:rPr>
              <a:t>(3)</a:t>
            </a:r>
          </a:p>
          <a:p>
            <a:endParaRPr lang="en-GB" sz="2200">
              <a:solidFill>
                <a:srgbClr val="292B2C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5AFF7-BD47-76D8-DE4F-8B12603BD4E4}"/>
              </a:ext>
            </a:extLst>
          </p:cNvPr>
          <p:cNvSpPr txBox="1"/>
          <p:nvPr/>
        </p:nvSpPr>
        <p:spPr>
          <a:xfrm>
            <a:off x="4785837" y="4251004"/>
            <a:ext cx="730489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2200" b="1">
              <a:solidFill>
                <a:srgbClr val="292B2C"/>
              </a:solidFill>
              <a:ea typeface="+mn-lt"/>
              <a:cs typeface="+mn-lt"/>
            </a:endParaRPr>
          </a:p>
          <a:p>
            <a:pPr indent="-285750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chemeClr val="tx1">
                    <a:alpha val="60000"/>
                  </a:schemeClr>
                </a:solidFill>
                <a:latin typeface="Titillium"/>
              </a:rPr>
              <a:t>~69% of U.S. adults track personal metrics</a:t>
            </a:r>
          </a:p>
          <a:p>
            <a:pPr indent="-285750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chemeClr val="tx1">
                    <a:alpha val="60000"/>
                  </a:schemeClr>
                </a:solidFill>
                <a:latin typeface="Titillium"/>
              </a:rPr>
              <a:t>19–29-year-olds more likely to use a personalised health app</a:t>
            </a:r>
            <a:r>
              <a:rPr lang="en-GB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 </a:t>
            </a:r>
            <a:r>
              <a:rPr lang="en-US" baseline="30000">
                <a:ea typeface="+mn-lt"/>
                <a:cs typeface="+mn-lt"/>
              </a:rPr>
              <a:t>(4)</a:t>
            </a:r>
          </a:p>
          <a:p>
            <a:pPr indent="-285750">
              <a:lnSpc>
                <a:spcPct val="120000"/>
              </a:lnSpc>
              <a:buFont typeface="Arial"/>
              <a:buChar char="•"/>
            </a:pPr>
            <a:endParaRPr lang="en-US" sz="800" baseline="30000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endParaRPr lang="en-US" sz="800" baseline="30000">
              <a:solidFill>
                <a:schemeClr val="tx1">
                  <a:alpha val="60000"/>
                </a:schemeClr>
              </a:solidFill>
            </a:endParaRPr>
          </a:p>
          <a:p>
            <a:endParaRPr lang="en-GB" sz="2200">
              <a:solidFill>
                <a:srgbClr val="292B2C"/>
              </a:solidFill>
              <a:ea typeface="+mn-lt"/>
              <a:cs typeface="+mn-lt"/>
            </a:endParaRPr>
          </a:p>
        </p:txBody>
      </p:sp>
      <p:pic>
        <p:nvPicPr>
          <p:cNvPr id="22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88B5F58-521C-FC94-B7C5-357A34B1A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8BEC85-5933-C584-AD90-00E01C8D6B4E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Longitudinal Research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7B192-B754-C482-D955-2131A055A7E6}"/>
              </a:ext>
            </a:extLst>
          </p:cNvPr>
          <p:cNvSpPr txBox="1"/>
          <p:nvPr/>
        </p:nvSpPr>
        <p:spPr>
          <a:xfrm>
            <a:off x="365342" y="5986397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1000">
              <a:solidFill>
                <a:srgbClr val="222222"/>
              </a:solidFill>
              <a:latin typeface="Arial"/>
              <a:cs typeface="Arial"/>
            </a:endParaRPr>
          </a:p>
        </p:txBody>
      </p:sp>
      <p:pic>
        <p:nvPicPr>
          <p:cNvPr id="10" name="Picture 12" descr="A black background with a white object in the middle&#10;&#10;Description automatically generated">
            <a:extLst>
              <a:ext uri="{FF2B5EF4-FFF2-40B4-BE49-F238E27FC236}">
                <a16:creationId xmlns:a16="http://schemas.microsoft.com/office/drawing/2014/main" id="{05569BB9-F66D-049F-FB82-5E5DCAEA53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11" r="67939" b="4964"/>
          <a:stretch/>
        </p:blipFill>
        <p:spPr>
          <a:xfrm>
            <a:off x="1923434" y="1583051"/>
            <a:ext cx="691515" cy="1658045"/>
          </a:xfrm>
          <a:prstGeom prst="rect">
            <a:avLst/>
          </a:prstGeom>
        </p:spPr>
      </p:pic>
      <p:pic>
        <p:nvPicPr>
          <p:cNvPr id="13" name="Picture 12" descr="A black background with a white object in the middle&#10;&#10;Description automatically generated">
            <a:extLst>
              <a:ext uri="{FF2B5EF4-FFF2-40B4-BE49-F238E27FC236}">
                <a16:creationId xmlns:a16="http://schemas.microsoft.com/office/drawing/2014/main" id="{F6D4810E-4158-9651-21DD-6B4FC5C61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916" t="5184" r="32824" b="8274"/>
          <a:stretch/>
        </p:blipFill>
        <p:spPr>
          <a:xfrm>
            <a:off x="5994841" y="1584946"/>
            <a:ext cx="795420" cy="1669352"/>
          </a:xfrm>
          <a:prstGeom prst="rect">
            <a:avLst/>
          </a:prstGeom>
        </p:spPr>
      </p:pic>
      <p:pic>
        <p:nvPicPr>
          <p:cNvPr id="14" name="Picture 12" descr="A black background with a white object in the middle&#10;&#10;Description automatically generated">
            <a:extLst>
              <a:ext uri="{FF2B5EF4-FFF2-40B4-BE49-F238E27FC236}">
                <a16:creationId xmlns:a16="http://schemas.microsoft.com/office/drawing/2014/main" id="{045A8A40-145B-AE61-B02B-9FA82FB49A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031" t="1015" r="382" b="539"/>
          <a:stretch/>
        </p:blipFill>
        <p:spPr>
          <a:xfrm>
            <a:off x="9911013" y="1375630"/>
            <a:ext cx="787688" cy="2047438"/>
          </a:xfrm>
          <a:prstGeom prst="rect">
            <a:avLst/>
          </a:prstGeom>
        </p:spPr>
      </p:pic>
      <p:pic>
        <p:nvPicPr>
          <p:cNvPr id="16" name="Picture 23" descr="A white bar graph with black background&#10;&#10;Description automatically generated">
            <a:extLst>
              <a:ext uri="{FF2B5EF4-FFF2-40B4-BE49-F238E27FC236}">
                <a16:creationId xmlns:a16="http://schemas.microsoft.com/office/drawing/2014/main" id="{3C587C27-EB65-C662-AD81-B98CD54F8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6214" y="3257672"/>
            <a:ext cx="1156571" cy="83325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F7FCDE-21CE-B5ED-816B-264C8DADB483}"/>
              </a:ext>
            </a:extLst>
          </p:cNvPr>
          <p:cNvCxnSpPr/>
          <p:nvPr/>
        </p:nvCxnSpPr>
        <p:spPr>
          <a:xfrm>
            <a:off x="2612573" y="3679371"/>
            <a:ext cx="7053942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3C3941-3EE0-6A6E-B54E-C860FA30D8D4}"/>
              </a:ext>
            </a:extLst>
          </p:cNvPr>
          <p:cNvSpPr txBox="1"/>
          <p:nvPr/>
        </p:nvSpPr>
        <p:spPr>
          <a:xfrm>
            <a:off x="5093747" y="4182475"/>
            <a:ext cx="3533309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 err="1">
                <a:latin typeface="Titillium"/>
              </a:rPr>
              <a:t>Personalised</a:t>
            </a:r>
            <a:r>
              <a:rPr lang="en-US" b="1" spc="200">
                <a:latin typeface="Titillium"/>
              </a:rPr>
              <a:t> Insights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B06EC8-0730-FBE6-4F24-FFBF0D23938A}"/>
              </a:ext>
            </a:extLst>
          </p:cNvPr>
          <p:cNvSpPr txBox="1"/>
          <p:nvPr/>
        </p:nvSpPr>
        <p:spPr>
          <a:xfrm>
            <a:off x="423775" y="4247790"/>
            <a:ext cx="2880166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>
                <a:latin typeface="Titillium"/>
              </a:rPr>
              <a:t>Interactive Mascot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278039"/>
            <a:ext cx="10515600" cy="1325563"/>
          </a:xfrm>
        </p:spPr>
        <p:txBody>
          <a:bodyPr/>
          <a:lstStyle/>
          <a:p>
            <a:r>
              <a:rPr lang="en-GB"/>
              <a:t>Incorporating Lived Experience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1895082" y="1464010"/>
            <a:ext cx="2557508" cy="24388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7807" y="3047504"/>
            <a:ext cx="23417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spc="300">
                <a:latin typeface="Titillium" charset="0"/>
                <a:ea typeface="Titillium" charset="0"/>
                <a:cs typeface="Titillium" charset="0"/>
              </a:rPr>
              <a:t>Olivia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3051" y="3330116"/>
            <a:ext cx="2216548" cy="44319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Female</a:t>
            </a: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Middle Income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8120" y="1464010"/>
            <a:ext cx="2557508" cy="24388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0846" y="3047504"/>
            <a:ext cx="23417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spc="300" err="1">
                <a:latin typeface="Titillium" charset="0"/>
                <a:ea typeface="Titillium" charset="0"/>
                <a:cs typeface="Titillium" charset="0"/>
              </a:rPr>
              <a:t>Farid</a:t>
            </a:r>
            <a:endParaRPr lang="en-US" sz="2000" spc="3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6089" y="3359992"/>
            <a:ext cx="2216548" cy="44319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Male</a:t>
            </a: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Ethnic Minority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62382" y="4202960"/>
            <a:ext cx="2557508" cy="24388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5108" y="5680484"/>
            <a:ext cx="23417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spc="300">
                <a:latin typeface="Titillium" charset="0"/>
                <a:ea typeface="Titillium" charset="0"/>
                <a:cs typeface="Titillium" charset="0"/>
              </a:rPr>
              <a:t>Scott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90351" y="6016536"/>
            <a:ext cx="2216548" cy="44319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Male</a:t>
            </a: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Low Income</a:t>
            </a:r>
          </a:p>
        </p:txBody>
      </p:sp>
      <p:pic>
        <p:nvPicPr>
          <p:cNvPr id="4098" name="Picture 2" descr="Female avatar - Free social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10" y="1727079"/>
            <a:ext cx="1098784" cy="109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le Avatar Icon - Free PNG &amp; SVG 2709857 -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012" y="4030723"/>
            <a:ext cx="1895982" cy="189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Male Avatar Icon - Free PNG &amp; SVG 2709857 -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750" y="1328480"/>
            <a:ext cx="1895982" cy="189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8B0C79B1-6E33-B885-2E7F-D23B7156E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ABFEF4-BEF3-A6B3-FA1B-A77FF51652A4}"/>
              </a:ext>
            </a:extLst>
          </p:cNvPr>
          <p:cNvSpPr txBox="1"/>
          <p:nvPr/>
        </p:nvSpPr>
        <p:spPr>
          <a:xfrm>
            <a:off x="8945959" y="6167640"/>
            <a:ext cx="2165960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Mental Health Perspective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BFED20-F459-B64B-6DD8-12D85C8ADCEB}"/>
              </a:ext>
            </a:extLst>
          </p:cNvPr>
          <p:cNvSpPr/>
          <p:nvPr/>
        </p:nvSpPr>
        <p:spPr>
          <a:xfrm>
            <a:off x="364774" y="4526505"/>
            <a:ext cx="3517934" cy="1784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Q3. How have you considered the needs and requirements of research participants and researchers?</a:t>
            </a:r>
          </a:p>
        </p:txBody>
      </p:sp>
    </p:spTree>
    <p:extLst>
      <p:ext uri="{BB962C8B-B14F-4D97-AF65-F5344CB8AC3E}">
        <p14:creationId xmlns:p14="http://schemas.microsoft.com/office/powerpoint/2010/main" val="2095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/>
          </p:cNvSpPr>
          <p:nvPr/>
        </p:nvSpPr>
        <p:spPr bwMode="auto">
          <a:xfrm>
            <a:off x="4587063" y="712449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7547" y="958525"/>
            <a:ext cx="4002082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err="1">
                <a:latin typeface="Titillium Light" charset="0"/>
                <a:ea typeface="Titillium Light" charset="0"/>
                <a:cs typeface="Titillium Light" charset="0"/>
              </a:rPr>
              <a:t>Enrols</a:t>
            </a: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 in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7547" y="1557940"/>
            <a:ext cx="6084636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Experiencing an ‘Other specified feeding or eating disorder’ (OSFED). 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Will receive parental support to participate.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Has unrestricted access to a smartphone.</a:t>
            </a:r>
            <a:endParaRPr lang="en-US" sz="2000"/>
          </a:p>
        </p:txBody>
      </p:sp>
      <p:cxnSp>
        <p:nvCxnSpPr>
          <p:cNvPr id="6" name="Straight Connector 5"/>
          <p:cNvCxnSpPr/>
          <p:nvPr/>
        </p:nvCxnSpPr>
        <p:spPr>
          <a:xfrm>
            <a:off x="5417547" y="1402957"/>
            <a:ext cx="940411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/>
          <p:cNvSpPr>
            <a:spLocks/>
          </p:cNvSpPr>
          <p:nvPr/>
        </p:nvSpPr>
        <p:spPr bwMode="auto">
          <a:xfrm>
            <a:off x="4587063" y="2861289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7547" y="3134854"/>
            <a:ext cx="2941704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Begins university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7546" y="3714592"/>
            <a:ext cx="5226780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In recovery from ED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 Finds it difficult to remember to complete surveys.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Likes to get the ‘insights’ delivered.</a:t>
            </a:r>
            <a:endParaRPr lang="en-US" sz="2000"/>
          </a:p>
        </p:txBody>
      </p:sp>
      <p:cxnSp>
        <p:nvCxnSpPr>
          <p:cNvPr id="10" name="Straight Connector 9"/>
          <p:cNvCxnSpPr/>
          <p:nvPr/>
        </p:nvCxnSpPr>
        <p:spPr>
          <a:xfrm>
            <a:off x="5417547" y="3559609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945088" y="-73935"/>
            <a:ext cx="156" cy="786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45088" y="1487399"/>
            <a:ext cx="0" cy="1373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54158" y="3636239"/>
            <a:ext cx="18247" cy="1392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"/>
          <p:cNvSpPr>
            <a:spLocks/>
          </p:cNvSpPr>
          <p:nvPr/>
        </p:nvSpPr>
        <p:spPr bwMode="auto">
          <a:xfrm>
            <a:off x="4614380" y="5028613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23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945088" y="5803563"/>
            <a:ext cx="0" cy="980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17548" y="5322086"/>
            <a:ext cx="2941704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Junior doctor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417548" y="5746841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7546" y="5828575"/>
            <a:ext cx="5004838" cy="499817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New professional life limits prioritisation of engagement in the study</a:t>
            </a:r>
          </a:p>
        </p:txBody>
      </p:sp>
      <p:pic>
        <p:nvPicPr>
          <p:cNvPr id="5122" name="Picture 2" descr="Location Icon Vector Art, Icons, and Graphics f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28" y="2840903"/>
            <a:ext cx="587902" cy="58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688402" y="422426"/>
            <a:ext cx="2557508" cy="368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1127" y="2005920"/>
            <a:ext cx="2341791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spc="300">
                <a:latin typeface="Titillium" charset="0"/>
                <a:ea typeface="Titillium" charset="0"/>
                <a:cs typeface="Titillium" charset="0"/>
              </a:rPr>
              <a:t>Olivia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8679" y="2353213"/>
            <a:ext cx="2060745" cy="49981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Socioeconomic status: Middle Income</a:t>
            </a:r>
          </a:p>
        </p:txBody>
      </p:sp>
      <p:pic>
        <p:nvPicPr>
          <p:cNvPr id="33" name="Picture 2" descr="Female avatar - Free social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30" y="685495"/>
            <a:ext cx="1098784" cy="109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444806" y="2929166"/>
            <a:ext cx="1628282" cy="75834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Rural, small Scottish village near Aberdeen</a:t>
            </a:r>
          </a:p>
        </p:txBody>
      </p:sp>
      <p:pic>
        <p:nvPicPr>
          <p:cNvPr id="5126" name="Picture 6" descr="Salafi Institute of Technology - Education Symbol #Symbol_Of_Education  #Education_symbol #Education #Technology #Graduation #Degree #Facebook  #Twitter #Social_Network . Salafi Computer Showroom | Faceboo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6" y="3495642"/>
            <a:ext cx="544052" cy="5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18679" y="3714592"/>
            <a:ext cx="2216548" cy="24128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Schooling: Private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033" y="4596132"/>
            <a:ext cx="1748052" cy="521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 charset="0"/>
                <a:ea typeface="Titillium" charset="0"/>
                <a:cs typeface="Titillium" charset="0"/>
              </a:rPr>
              <a:t>Factors which could influence retention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032" y="5362315"/>
            <a:ext cx="1482238" cy="349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 charset="0"/>
                <a:ea typeface="Titillium" charset="0"/>
                <a:cs typeface="Titillium" charset="0"/>
              </a:rPr>
              <a:t>Participation Incentive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28021" y="4520961"/>
            <a:ext cx="2216548" cy="241285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Research burden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30205" y="5342464"/>
            <a:ext cx="2216548" cy="1275414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Research experience for future career and wants to make a difference for others experiencing OSFED</a:t>
            </a:r>
            <a:endParaRPr lang="en-US" sz="2000"/>
          </a:p>
          <a:p>
            <a:pPr algn="ctr">
              <a:lnSpc>
                <a:spcPct val="120000"/>
              </a:lnSpc>
            </a:pPr>
            <a:endParaRPr lang="en-US" sz="140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1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B6594AFC-448F-4767-3A7F-8AC3F0209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F488B0-FDE1-CA48-1EC3-71BAB4E26A15}"/>
              </a:ext>
            </a:extLst>
          </p:cNvPr>
          <p:cNvSpPr txBox="1"/>
          <p:nvPr/>
        </p:nvSpPr>
        <p:spPr>
          <a:xfrm>
            <a:off x="9011811" y="6111196"/>
            <a:ext cx="2165960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spc="200">
                <a:latin typeface="Titillium"/>
              </a:rPr>
              <a:t>Mental Health Perspective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219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386AA71E69444CAEE718F0645850CF" ma:contentTypeVersion="5" ma:contentTypeDescription="Create a new document." ma:contentTypeScope="" ma:versionID="1f4800331aa88615364463ff7e47daca">
  <xsd:schema xmlns:xsd="http://www.w3.org/2001/XMLSchema" xmlns:xs="http://www.w3.org/2001/XMLSchema" xmlns:p="http://schemas.microsoft.com/office/2006/metadata/properties" xmlns:ns2="53cda9ff-b9a7-43b0-a72d-352d6a20947b" xmlns:ns3="9d4c9623-f9ef-4e41-8c13-8d782e26fcdb" targetNamespace="http://schemas.microsoft.com/office/2006/metadata/properties" ma:root="true" ma:fieldsID="d529fc507779f1a6b912462a95419a05" ns2:_="" ns3:_="">
    <xsd:import namespace="53cda9ff-b9a7-43b0-a72d-352d6a20947b"/>
    <xsd:import namespace="9d4c9623-f9ef-4e41-8c13-8d782e26fcd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cda9ff-b9a7-43b0-a72d-352d6a2094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c9623-f9ef-4e41-8c13-8d782e26f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EA41C7-6D5E-44A0-8954-54EC1288EAB9}">
  <ds:schemaRefs>
    <ds:schemaRef ds:uri="53cda9ff-b9a7-43b0-a72d-352d6a20947b"/>
    <ds:schemaRef ds:uri="9d4c9623-f9ef-4e41-8c13-8d782e26fc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2C23BFE-EC64-4C00-A0D5-4DDD5529FBB9}">
  <ds:schemaRefs>
    <ds:schemaRef ds:uri="http://schemas.microsoft.com/office/2006/metadata/properties"/>
    <ds:schemaRef ds:uri="http://purl.org/dc/elements/1.1/"/>
    <ds:schemaRef ds:uri="http://purl.org/dc/dcmitype/"/>
    <ds:schemaRef ds:uri="53cda9ff-b9a7-43b0-a72d-352d6a20947b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9d4c9623-f9ef-4e41-8c13-8d782e26fcdb"/>
  </ds:schemaRefs>
</ds:datastoreItem>
</file>

<file path=customXml/itemProps3.xml><?xml version="1.0" encoding="utf-8"?>
<ds:datastoreItem xmlns:ds="http://schemas.openxmlformats.org/officeDocument/2006/customXml" ds:itemID="{63F7B1A7-8926-4EDC-A0A9-029222FC15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1155</Words>
  <Application>Microsoft Office PowerPoint</Application>
  <PresentationFormat>Widescreen</PresentationFormat>
  <Paragraphs>228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Arial,Sans-Serif</vt:lpstr>
      <vt:lpstr>Calibri</vt:lpstr>
      <vt:lpstr>Titillium</vt:lpstr>
      <vt:lpstr>Titillium Light</vt:lpstr>
      <vt:lpstr>Office Theme</vt:lpstr>
      <vt:lpstr>Discover Me</vt:lpstr>
      <vt:lpstr>The Team</vt:lpstr>
      <vt:lpstr>Defining the scope of our project </vt:lpstr>
      <vt:lpstr>Apps in research</vt:lpstr>
      <vt:lpstr>Discover Me – a Mobile App</vt:lpstr>
      <vt:lpstr>Mobile App Platform</vt:lpstr>
      <vt:lpstr>Features Across Ages</vt:lpstr>
      <vt:lpstr>Incorporating Lived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Predicting Drop-out</vt:lpstr>
      <vt:lpstr>Calculate Attrition Risk Scores</vt:lpstr>
      <vt:lpstr>PowerPoint Presentation</vt:lpstr>
      <vt:lpstr>Evaluating Impact (Retention)</vt:lpstr>
      <vt:lpstr>Benchmarks of Success</vt:lpstr>
      <vt:lpstr>Evaluating Impact (Inclusivity)</vt:lpstr>
      <vt:lpstr>Conclusion</vt:lpstr>
      <vt:lpstr>References 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Challenge 1</dc:title>
  <dc:creator>Lara Johnson</dc:creator>
  <cp:lastModifiedBy>Lara Johnson</cp:lastModifiedBy>
  <cp:revision>2</cp:revision>
  <dcterms:created xsi:type="dcterms:W3CDTF">2023-06-29T12:24:39Z</dcterms:created>
  <dcterms:modified xsi:type="dcterms:W3CDTF">2023-07-11T15:57:56Z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0x0101000A386AA71E69444CAEE718F0645850CF</vt:lpwstr>
  </property>
</Properties>
</file>