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59" r:id="rId5"/>
    <p:sldId id="260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88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21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20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39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88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63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77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44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54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78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49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36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Social Scientists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Wellcome</a:t>
            </a:r>
            <a:r>
              <a:rPr lang="en-GB" dirty="0" smtClean="0"/>
              <a:t> </a:t>
            </a:r>
            <a:r>
              <a:rPr lang="en-GB" dirty="0" err="1" smtClean="0"/>
              <a:t>Ideathon</a:t>
            </a:r>
            <a:r>
              <a:rPr lang="en-GB" smtClean="0"/>
              <a:t> 2023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255" y="14826"/>
            <a:ext cx="1357745" cy="13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76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EDI and Trustworthy Data Science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would ensure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Data labelling is done by people from </a:t>
            </a:r>
            <a:r>
              <a:rPr lang="en-GB" b="1" dirty="0" smtClean="0"/>
              <a:t>diverse communities</a:t>
            </a:r>
            <a:r>
              <a:rPr lang="en-GB" dirty="0" smtClean="0"/>
              <a:t> and backgrounds, to ensure misinformation is captured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The platform displays misinformation from </a:t>
            </a:r>
            <a:r>
              <a:rPr lang="en-GB" u="sng" dirty="0" smtClean="0"/>
              <a:t>global communities</a:t>
            </a:r>
            <a:r>
              <a:rPr lang="en-GB" dirty="0" smtClean="0"/>
              <a:t>, to ensure all are represented. We would also include a selector to </a:t>
            </a:r>
            <a:r>
              <a:rPr lang="en-GB" b="1" dirty="0" smtClean="0"/>
              <a:t>subset by geographic region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We will ensure data is </a:t>
            </a:r>
            <a:r>
              <a:rPr lang="en-GB" b="1" dirty="0" smtClean="0"/>
              <a:t>not public, or identifiable</a:t>
            </a:r>
            <a:r>
              <a:rPr lang="en-GB" dirty="0" smtClean="0"/>
              <a:t>. We will not show any specific tweets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Code </a:t>
            </a:r>
            <a:r>
              <a:rPr lang="en-GB" b="1" dirty="0" smtClean="0"/>
              <a:t>will</a:t>
            </a:r>
            <a:r>
              <a:rPr lang="en-GB" dirty="0" smtClean="0"/>
              <a:t> be publishe</a:t>
            </a:r>
            <a:r>
              <a:rPr lang="en-GB" dirty="0" smtClean="0"/>
              <a:t>d on </a:t>
            </a:r>
            <a:r>
              <a:rPr lang="en-GB" dirty="0" err="1" smtClean="0"/>
              <a:t>Github</a:t>
            </a:r>
            <a:r>
              <a:rPr lang="en-GB" dirty="0"/>
              <a:t> </a:t>
            </a:r>
            <a:r>
              <a:rPr lang="en-GB" dirty="0" smtClean="0"/>
              <a:t>– will be </a:t>
            </a:r>
            <a:r>
              <a:rPr lang="en-GB" u="sng" dirty="0" smtClean="0"/>
              <a:t>reproducible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Our survey will be </a:t>
            </a:r>
            <a:r>
              <a:rPr lang="en-GB" b="1" dirty="0" smtClean="0"/>
              <a:t>inclusive</a:t>
            </a:r>
            <a:r>
              <a:rPr lang="en-GB" dirty="0" smtClean="0"/>
              <a:t>, and will work with people to discuss their concerns as to vaccines.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Interventions will work with </a:t>
            </a:r>
            <a:r>
              <a:rPr lang="en-GB" b="1" dirty="0" smtClean="0"/>
              <a:t>community leaders </a:t>
            </a:r>
            <a:r>
              <a:rPr lang="en-GB" dirty="0" smtClean="0"/>
              <a:t>to be most effective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255" y="14826"/>
            <a:ext cx="1357745" cy="13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6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key problem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31273" y="2623127"/>
            <a:ext cx="986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“I am so glad I did not take a vaccine given what I’ve read online!” – </a:t>
            </a:r>
            <a:r>
              <a:rPr lang="en-GB" b="1" u="sng" dirty="0" smtClean="0"/>
              <a:t>Anti</a:t>
            </a:r>
            <a:r>
              <a:rPr lang="en-GB" b="1" dirty="0" smtClean="0"/>
              <a:t>-vax but </a:t>
            </a:r>
            <a:r>
              <a:rPr lang="en-GB" b="1" u="sng" dirty="0" smtClean="0"/>
              <a:t>positive</a:t>
            </a:r>
            <a:r>
              <a:rPr lang="en-GB" b="1" dirty="0" smtClean="0"/>
              <a:t> sentiment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31273" y="3878226"/>
            <a:ext cx="986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“I am so angry with my countries vaccination rollout, which is not reaching those in need!</a:t>
            </a:r>
            <a:r>
              <a:rPr lang="en-GB" dirty="0" smtClean="0"/>
              <a:t>–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b="1" u="sng" dirty="0" smtClean="0"/>
              <a:t>Pro</a:t>
            </a:r>
            <a:r>
              <a:rPr lang="en-GB" b="1" dirty="0" smtClean="0"/>
              <a:t>-vax but </a:t>
            </a:r>
            <a:r>
              <a:rPr lang="en-GB" b="1" u="sng" dirty="0" smtClean="0"/>
              <a:t>negative</a:t>
            </a:r>
            <a:r>
              <a:rPr lang="en-GB" b="1" dirty="0" smtClean="0"/>
              <a:t> sentiment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255" y="14826"/>
            <a:ext cx="1357745" cy="13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7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built an App that can identify tweets which are anti-vaccine misinformation for a given month, and identify </a:t>
            </a:r>
            <a:r>
              <a:rPr lang="en-GB" b="1" dirty="0" smtClean="0"/>
              <a:t>where </a:t>
            </a:r>
            <a:r>
              <a:rPr lang="en-GB" dirty="0" smtClean="0"/>
              <a:t>interventions can be targeted on social </a:t>
            </a:r>
            <a:r>
              <a:rPr lang="en-GB" dirty="0" smtClean="0"/>
              <a:t>media</a:t>
            </a:r>
          </a:p>
          <a:p>
            <a:endParaRPr lang="en-GB" dirty="0"/>
          </a:p>
          <a:p>
            <a:r>
              <a:rPr lang="en-GB" dirty="0" smtClean="0"/>
              <a:t>Our app runs in conjunction with a </a:t>
            </a:r>
            <a:r>
              <a:rPr lang="en-GB" u="sng" dirty="0" smtClean="0"/>
              <a:t>monthly vaccine attitudes survey</a:t>
            </a:r>
            <a:endParaRPr lang="en-GB" u="sng" dirty="0" smtClean="0"/>
          </a:p>
          <a:p>
            <a:endParaRPr lang="en-GB" u="sng" dirty="0"/>
          </a:p>
          <a:p>
            <a:r>
              <a:rPr lang="en-GB" dirty="0" smtClean="0"/>
              <a:t>This would allow authorities to target posts in the right areas to bring down anti-vaccination sentiment in the long run</a:t>
            </a:r>
          </a:p>
          <a:p>
            <a:endParaRPr lang="en-GB" dirty="0"/>
          </a:p>
          <a:p>
            <a:r>
              <a:rPr lang="en-GB" dirty="0" smtClean="0"/>
              <a:t>Our app also </a:t>
            </a:r>
            <a:r>
              <a:rPr lang="en-GB" b="1" dirty="0" smtClean="0"/>
              <a:t>predicts</a:t>
            </a:r>
            <a:r>
              <a:rPr lang="en-GB" dirty="0" smtClean="0"/>
              <a:t> upcoming anti-vaccination attitudes based on </a:t>
            </a:r>
            <a:r>
              <a:rPr lang="en-GB" u="sng" dirty="0" smtClean="0"/>
              <a:t>current</a:t>
            </a:r>
            <a:r>
              <a:rPr lang="en-GB" dirty="0" smtClean="0"/>
              <a:t> misinformation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255" y="14826"/>
            <a:ext cx="1357745" cy="13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7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Sentiment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TextBlob</a:t>
            </a:r>
            <a:r>
              <a:rPr lang="en-GB" dirty="0" smtClean="0"/>
              <a:t> python library used for sentiment analysis</a:t>
            </a:r>
          </a:p>
          <a:p>
            <a:endParaRPr lang="en-GB" dirty="0" smtClean="0"/>
          </a:p>
          <a:p>
            <a:r>
              <a:rPr lang="en-GB" dirty="0" smtClean="0"/>
              <a:t>Pre-trained model which outputs </a:t>
            </a:r>
            <a:r>
              <a:rPr lang="en-GB" b="1" dirty="0" smtClean="0"/>
              <a:t>polarity</a:t>
            </a:r>
            <a:r>
              <a:rPr lang="en-GB" dirty="0" smtClean="0"/>
              <a:t> (-1 = negative, 1 = positive) and </a:t>
            </a:r>
            <a:r>
              <a:rPr lang="en-GB" b="1" dirty="0" smtClean="0"/>
              <a:t>subjectivity</a:t>
            </a:r>
            <a:r>
              <a:rPr lang="en-GB" dirty="0" smtClean="0"/>
              <a:t> (0 = fact-based, 1 = opinion-based)</a:t>
            </a:r>
          </a:p>
          <a:p>
            <a:endParaRPr lang="en-GB" dirty="0"/>
          </a:p>
          <a:p>
            <a:r>
              <a:rPr lang="en-GB" dirty="0" smtClean="0"/>
              <a:t>For each tweet, we calculate </a:t>
            </a:r>
            <a:r>
              <a:rPr lang="en-GB" b="1" dirty="0" smtClean="0"/>
              <a:t>polarity </a:t>
            </a:r>
            <a:r>
              <a:rPr lang="en-GB" dirty="0" smtClean="0"/>
              <a:t>and </a:t>
            </a:r>
            <a:r>
              <a:rPr lang="en-GB" b="1" dirty="0" smtClean="0"/>
              <a:t>subjectivity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255" y="14826"/>
            <a:ext cx="1357745" cy="13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9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Named Entity Recognition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NLTK library used in python, which has a pre-trained model:</a:t>
            </a:r>
          </a:p>
          <a:p>
            <a:endParaRPr lang="en-GB" dirty="0" smtClean="0"/>
          </a:p>
          <a:p>
            <a:r>
              <a:rPr lang="en-GB" u="sng" dirty="0" smtClean="0"/>
              <a:t>Named entity recognition</a:t>
            </a:r>
            <a:r>
              <a:rPr lang="en-GB" dirty="0" smtClean="0"/>
              <a:t> identifies and classifies named entities (Persons, Organisations, locations etc…)</a:t>
            </a:r>
            <a:endParaRPr lang="en-GB" u="sng" dirty="0" smtClean="0"/>
          </a:p>
          <a:p>
            <a:endParaRPr lang="en-GB" dirty="0" smtClean="0"/>
          </a:p>
          <a:p>
            <a:r>
              <a:rPr lang="en-GB" dirty="0" smtClean="0"/>
              <a:t>We then</a:t>
            </a:r>
            <a:r>
              <a:rPr lang="en-GB" b="1" dirty="0" smtClean="0"/>
              <a:t> categorised</a:t>
            </a:r>
            <a:r>
              <a:rPr lang="en-GB" dirty="0" smtClean="0"/>
              <a:t> out entities using a dictionary with categories such as “vaccine misinformation”, “organisations”, “conspiracies”…</a:t>
            </a:r>
          </a:p>
          <a:p>
            <a:endParaRPr lang="en-GB" dirty="0"/>
          </a:p>
          <a:p>
            <a:r>
              <a:rPr lang="en-GB" i="1" dirty="0" smtClean="0"/>
              <a:t>Each tweet can then be summarised by the categories it has present</a:t>
            </a:r>
            <a:endParaRPr lang="en-GB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255" y="14826"/>
            <a:ext cx="1357745" cy="13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7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Identifying misinformation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built a predictive model to predict whether a tweet was </a:t>
            </a:r>
            <a:r>
              <a:rPr lang="en-GB" b="1" dirty="0" smtClean="0"/>
              <a:t>anti-vax</a:t>
            </a:r>
            <a:r>
              <a:rPr lang="en-GB" dirty="0" smtClean="0"/>
              <a:t> misinformation or not</a:t>
            </a:r>
          </a:p>
          <a:p>
            <a:endParaRPr lang="en-GB" dirty="0"/>
          </a:p>
          <a:p>
            <a:r>
              <a:rPr lang="en-GB" dirty="0" smtClean="0"/>
              <a:t>We labelled a dataset based on our own judgement</a:t>
            </a:r>
          </a:p>
          <a:p>
            <a:endParaRPr lang="en-GB" dirty="0"/>
          </a:p>
          <a:p>
            <a:r>
              <a:rPr lang="en-GB" dirty="0" smtClean="0"/>
              <a:t>For each tweet we then predicted the probability that tweet is </a:t>
            </a:r>
            <a:r>
              <a:rPr lang="en-GB" i="1" dirty="0" smtClean="0"/>
              <a:t>misinformation</a:t>
            </a:r>
            <a:r>
              <a:rPr lang="en-GB" dirty="0" smtClean="0"/>
              <a:t> based on our model</a:t>
            </a:r>
          </a:p>
          <a:p>
            <a:endParaRPr lang="en-GB" dirty="0"/>
          </a:p>
          <a:p>
            <a:r>
              <a:rPr lang="en-GB" dirty="0" smtClean="0"/>
              <a:t>Model covariates include – </a:t>
            </a:r>
            <a:r>
              <a:rPr lang="en-GB" b="1" dirty="0" smtClean="0"/>
              <a:t>Sentiment of tweet, Categorised Entities and Date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255" y="14826"/>
            <a:ext cx="1357745" cy="13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Public Perception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platform </a:t>
            </a:r>
            <a:r>
              <a:rPr lang="en-GB" u="sng" dirty="0" smtClean="0"/>
              <a:t>identifies</a:t>
            </a:r>
            <a:r>
              <a:rPr lang="en-GB" dirty="0" smtClean="0"/>
              <a:t> potential misinformation, but it </a:t>
            </a:r>
            <a:r>
              <a:rPr lang="en-GB" b="1" dirty="0" smtClean="0"/>
              <a:t>does not remove it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We recommend interventions, which will consist of the dissemination of </a:t>
            </a:r>
            <a:r>
              <a:rPr lang="en-GB" u="sng" dirty="0" smtClean="0"/>
              <a:t>trustworthy, </a:t>
            </a:r>
            <a:r>
              <a:rPr lang="en-GB" b="1" dirty="0" smtClean="0"/>
              <a:t>science-backed </a:t>
            </a:r>
            <a:r>
              <a:rPr lang="en-GB" dirty="0" smtClean="0"/>
              <a:t>information free from bias.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255" y="14826"/>
            <a:ext cx="1357745" cy="13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9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Alerts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We alert the user to an</a:t>
            </a:r>
            <a:r>
              <a:rPr lang="en-GB" b="1" dirty="0" smtClean="0"/>
              <a:t> increase </a:t>
            </a:r>
            <a:r>
              <a:rPr lang="en-GB" dirty="0" smtClean="0"/>
              <a:t>in misinformation for a given month.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The user only receives an alert if this month’s information is </a:t>
            </a:r>
            <a:r>
              <a:rPr lang="en-GB" b="1" dirty="0" smtClean="0"/>
              <a:t>above a confidence interval </a:t>
            </a:r>
            <a:r>
              <a:rPr lang="en-GB" dirty="0" smtClean="0"/>
              <a:t>for the previous month.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We predict whether anti-vaccination attitudes will</a:t>
            </a:r>
            <a:r>
              <a:rPr lang="en-GB" u="sng" dirty="0" smtClean="0"/>
              <a:t> change </a:t>
            </a:r>
            <a:r>
              <a:rPr lang="en-GB" dirty="0" smtClean="0"/>
              <a:t>in the upcoming month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255" y="14826"/>
            <a:ext cx="1357745" cy="13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1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Sentiment vs </a:t>
            </a:r>
            <a:r>
              <a:rPr lang="en-GB" dirty="0" err="1" smtClean="0"/>
              <a:t>Mis</a:t>
            </a:r>
            <a:r>
              <a:rPr lang="en-GB" smtClean="0"/>
              <a:t>-information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We note that it is difficult to fully identify trolls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We have labelled our training data based with human judgement as to whether a tweet is </a:t>
            </a:r>
            <a:r>
              <a:rPr lang="en-GB" b="1" dirty="0" smtClean="0"/>
              <a:t>genuine sentiment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We have removed duplicate tweets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255" y="14826"/>
            <a:ext cx="1357745" cy="13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704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159</TotalTime>
  <Words>513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The Social Scientists</vt:lpstr>
      <vt:lpstr>The key problem</vt:lpstr>
      <vt:lpstr>Our app</vt:lpstr>
      <vt:lpstr>Sentiment Analysis</vt:lpstr>
      <vt:lpstr>Named Entity Recognition</vt:lpstr>
      <vt:lpstr>Identifying misinformation</vt:lpstr>
      <vt:lpstr>Public Perception</vt:lpstr>
      <vt:lpstr>Alerts</vt:lpstr>
      <vt:lpstr>Sentiment vs Mis-information</vt:lpstr>
      <vt:lpstr>EDI and Trustworthy Data Science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Social Scientists</dc:title>
  <dc:creator>Louis Chislett</dc:creator>
  <cp:lastModifiedBy>Louis Chislett</cp:lastModifiedBy>
  <cp:revision>16</cp:revision>
  <dcterms:created xsi:type="dcterms:W3CDTF">2023-07-10T19:18:00Z</dcterms:created>
  <dcterms:modified xsi:type="dcterms:W3CDTF">2023-07-11T11:01:49Z</dcterms:modified>
</cp:coreProperties>
</file>