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8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4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9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6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Social Scientists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Wellcome</a:t>
            </a:r>
            <a:r>
              <a:rPr lang="en-GB" dirty="0" smtClean="0"/>
              <a:t> </a:t>
            </a:r>
            <a:r>
              <a:rPr lang="en-GB" dirty="0" err="1" smtClean="0"/>
              <a:t>Ideathon</a:t>
            </a:r>
            <a:r>
              <a:rPr lang="en-GB" smtClean="0"/>
              <a:t>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47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9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problem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2623127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“I am so glad I did not take a vaccine given what I’ve read online!” – </a:t>
            </a:r>
            <a:r>
              <a:rPr lang="en-GB" b="1" u="sng" dirty="0" smtClean="0"/>
              <a:t>Anti</a:t>
            </a:r>
            <a:r>
              <a:rPr lang="en-GB" b="1" dirty="0" smtClean="0"/>
              <a:t>-vax but </a:t>
            </a:r>
            <a:r>
              <a:rPr lang="en-GB" b="1" u="sng" dirty="0" smtClean="0"/>
              <a:t>positive</a:t>
            </a:r>
            <a:r>
              <a:rPr lang="en-GB" b="1" dirty="0" smtClean="0"/>
              <a:t> sentiment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3878226"/>
            <a:ext cx="98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“I am so angry with my countries vaccination rollout, which is not reaching those in need!</a:t>
            </a:r>
            <a:r>
              <a:rPr lang="en-GB" dirty="0" smtClean="0"/>
              <a:t>–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smtClean="0"/>
              <a:t>Pro</a:t>
            </a:r>
            <a:r>
              <a:rPr lang="en-GB" b="1" dirty="0" smtClean="0"/>
              <a:t>-vax but </a:t>
            </a:r>
            <a:r>
              <a:rPr lang="en-GB" b="1" u="sng" dirty="0" smtClean="0"/>
              <a:t>negative</a:t>
            </a:r>
            <a:r>
              <a:rPr lang="en-GB" b="1" dirty="0" smtClean="0"/>
              <a:t> sentiment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57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built an App that can identify tweets which are anti-vaccine misinformation for a given month, and identify </a:t>
            </a:r>
            <a:r>
              <a:rPr lang="en-GB" b="1" dirty="0" smtClean="0"/>
              <a:t>where </a:t>
            </a:r>
            <a:r>
              <a:rPr lang="en-GB" dirty="0" smtClean="0"/>
              <a:t>interventions can be targeted on social media</a:t>
            </a:r>
          </a:p>
          <a:p>
            <a:endParaRPr lang="en-GB" dirty="0"/>
          </a:p>
          <a:p>
            <a:r>
              <a:rPr lang="en-GB" dirty="0" smtClean="0"/>
              <a:t>This would allow authorities to target posts in the right areas to bring down anti-vaccination sentiment in the long run</a:t>
            </a:r>
          </a:p>
          <a:p>
            <a:endParaRPr lang="en-GB" dirty="0"/>
          </a:p>
          <a:p>
            <a:r>
              <a:rPr lang="en-GB" dirty="0" smtClean="0"/>
              <a:t>Our app also </a:t>
            </a:r>
            <a:r>
              <a:rPr lang="en-GB" b="1" dirty="0" smtClean="0"/>
              <a:t>predicts</a:t>
            </a:r>
            <a:r>
              <a:rPr lang="en-GB" dirty="0" smtClean="0"/>
              <a:t> upcoming anti-vaccination attitudes based on </a:t>
            </a:r>
            <a:r>
              <a:rPr lang="en-GB" u="sng" dirty="0" smtClean="0"/>
              <a:t>current</a:t>
            </a:r>
            <a:r>
              <a:rPr lang="en-GB" dirty="0" smtClean="0"/>
              <a:t> misinformation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57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TextBlob</a:t>
            </a:r>
            <a:r>
              <a:rPr lang="en-GB" dirty="0" smtClean="0"/>
              <a:t> python library used for sentiment analysis</a:t>
            </a:r>
          </a:p>
          <a:p>
            <a:endParaRPr lang="en-GB" dirty="0" smtClean="0"/>
          </a:p>
          <a:p>
            <a:r>
              <a:rPr lang="en-GB" dirty="0" smtClean="0"/>
              <a:t>Pre-trained model which outputs </a:t>
            </a:r>
            <a:r>
              <a:rPr lang="en-GB" b="1" dirty="0" smtClean="0"/>
              <a:t>polarity</a:t>
            </a:r>
            <a:r>
              <a:rPr lang="en-GB" dirty="0" smtClean="0"/>
              <a:t> (-1 = negative, 1 = positive) and </a:t>
            </a:r>
            <a:r>
              <a:rPr lang="en-GB" b="1" dirty="0" smtClean="0"/>
              <a:t>subjectivity</a:t>
            </a:r>
            <a:r>
              <a:rPr lang="en-GB" dirty="0" smtClean="0"/>
              <a:t> (0 = fact-based, 1 = opinion-based)</a:t>
            </a:r>
          </a:p>
          <a:p>
            <a:endParaRPr lang="en-GB" dirty="0"/>
          </a:p>
          <a:p>
            <a:r>
              <a:rPr lang="en-GB" dirty="0" smtClean="0"/>
              <a:t>For each tweet, we calculate </a:t>
            </a:r>
            <a:r>
              <a:rPr lang="en-GB" b="1" dirty="0" smtClean="0"/>
              <a:t>polarity </a:t>
            </a:r>
            <a:r>
              <a:rPr lang="en-GB" dirty="0" smtClean="0"/>
              <a:t>and </a:t>
            </a:r>
            <a:r>
              <a:rPr lang="en-GB" b="1" dirty="0" smtClean="0"/>
              <a:t>subjectivity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9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Entity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NLTK library used in python, which has a pre-trained model:</a:t>
            </a:r>
          </a:p>
          <a:p>
            <a:endParaRPr lang="en-GB" dirty="0" smtClean="0"/>
          </a:p>
          <a:p>
            <a:r>
              <a:rPr lang="en-GB" u="sng" dirty="0" smtClean="0"/>
              <a:t>Named entity recognition</a:t>
            </a:r>
            <a:r>
              <a:rPr lang="en-GB" dirty="0" smtClean="0"/>
              <a:t> identifies and classifies named entities (Persons, Organisations, locations etc…)</a:t>
            </a:r>
            <a:endParaRPr lang="en-GB" u="sng" dirty="0" smtClean="0"/>
          </a:p>
          <a:p>
            <a:endParaRPr lang="en-GB" dirty="0" smtClean="0"/>
          </a:p>
          <a:p>
            <a:r>
              <a:rPr lang="en-GB" dirty="0" smtClean="0"/>
              <a:t>We then</a:t>
            </a:r>
            <a:r>
              <a:rPr lang="en-GB" b="1" dirty="0" smtClean="0"/>
              <a:t> categorised</a:t>
            </a:r>
            <a:r>
              <a:rPr lang="en-GB" dirty="0" smtClean="0"/>
              <a:t> out entities using a dictionary with categories such as “vaccine misinformation”, “organisations”, “conspiracies”…</a:t>
            </a:r>
          </a:p>
          <a:p>
            <a:endParaRPr lang="en-GB" dirty="0"/>
          </a:p>
          <a:p>
            <a:r>
              <a:rPr lang="en-GB" i="1" dirty="0" smtClean="0"/>
              <a:t>Each tweet can then be summarised by the categories it has present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6347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misinformation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built a predictive model to predict whether a tweet was </a:t>
            </a:r>
            <a:r>
              <a:rPr lang="en-GB" b="1" dirty="0" smtClean="0"/>
              <a:t>anti-vax</a:t>
            </a:r>
            <a:r>
              <a:rPr lang="en-GB" dirty="0" smtClean="0"/>
              <a:t> misinformation or not</a:t>
            </a:r>
          </a:p>
          <a:p>
            <a:endParaRPr lang="en-GB" dirty="0"/>
          </a:p>
          <a:p>
            <a:r>
              <a:rPr lang="en-GB" dirty="0" smtClean="0"/>
              <a:t>We labelled a dataset based on our own judgement</a:t>
            </a:r>
          </a:p>
          <a:p>
            <a:endParaRPr lang="en-GB" dirty="0"/>
          </a:p>
          <a:p>
            <a:r>
              <a:rPr lang="en-GB" dirty="0" smtClean="0"/>
              <a:t>For each tweet we then predicted the probability that tweet is </a:t>
            </a:r>
            <a:r>
              <a:rPr lang="en-GB" i="1" dirty="0" smtClean="0"/>
              <a:t>misinformation</a:t>
            </a:r>
            <a:r>
              <a:rPr lang="en-GB" dirty="0" smtClean="0"/>
              <a:t> based on our model</a:t>
            </a:r>
          </a:p>
          <a:p>
            <a:endParaRPr lang="en-GB" dirty="0"/>
          </a:p>
          <a:p>
            <a:r>
              <a:rPr lang="en-GB" dirty="0" smtClean="0"/>
              <a:t>Model covariates include – </a:t>
            </a:r>
            <a:r>
              <a:rPr lang="en-GB" b="1" dirty="0" smtClean="0"/>
              <a:t>Sentiment of tweet, Categorised Entities and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1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74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9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281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The Social Scientists</vt:lpstr>
      <vt:lpstr>The task</vt:lpstr>
      <vt:lpstr>The key problem</vt:lpstr>
      <vt:lpstr>Our app</vt:lpstr>
      <vt:lpstr>Sentiment Analysis</vt:lpstr>
      <vt:lpstr>Named Entity Recognition</vt:lpstr>
      <vt:lpstr>Identifying misinformation</vt:lpstr>
      <vt:lpstr>Topic Modelling</vt:lpstr>
      <vt:lpstr>Clustering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Scientists</dc:title>
  <dc:creator>Louis Chislett</dc:creator>
  <cp:lastModifiedBy>Louis Chislett</cp:lastModifiedBy>
  <cp:revision>9</cp:revision>
  <dcterms:created xsi:type="dcterms:W3CDTF">2023-07-10T19:18:00Z</dcterms:created>
  <dcterms:modified xsi:type="dcterms:W3CDTF">2023-07-11T02:14:17Z</dcterms:modified>
</cp:coreProperties>
</file>