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1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image" Target="../media/image10.jpeg"/><Relationship Id="rId3" Type="http://schemas.openxmlformats.org/officeDocument/2006/relationships/image" Target="../media/image8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hyperlink" Target="https://github.com/Wellikiandre/MercadoLivre_Wellikiandre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do Livre anuncia novos centros de distribuição no Brasil -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0" y="0"/>
            <a:ext cx="12196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-1193800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err="1" smtClean="0"/>
              <a:t>Challenge</a:t>
            </a:r>
            <a:r>
              <a:rPr lang="pt-BR" sz="7200" b="1" dirty="0" smtClean="0"/>
              <a:t> Mercado Livre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4181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eta para a Direita 44"/>
          <p:cNvSpPr/>
          <p:nvPr/>
        </p:nvSpPr>
        <p:spPr>
          <a:xfrm>
            <a:off x="-25621" y="3550813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Heptágono 45"/>
          <p:cNvSpPr/>
          <p:nvPr/>
        </p:nvSpPr>
        <p:spPr>
          <a:xfrm>
            <a:off x="56220" y="302416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6061166" cy="5938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"/>
            <a:ext cx="783771" cy="613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4994" y="35323"/>
            <a:ext cx="391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Implementação do Teste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23965" y="6519446"/>
            <a:ext cx="4915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Desenvolvido por Wellikiandre Martins Bosich de Souza</a:t>
            </a:r>
            <a:endParaRPr lang="pt-B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83771" y="1018902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9483" y="1018901"/>
            <a:ext cx="22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Teste Original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76683"/>
              </p:ext>
            </p:extLst>
          </p:nvPr>
        </p:nvGraphicFramePr>
        <p:xfrm>
          <a:off x="1524680" y="15660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680" y="15660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entágono Regular 10"/>
          <p:cNvSpPr/>
          <p:nvPr/>
        </p:nvSpPr>
        <p:spPr>
          <a:xfrm>
            <a:off x="5839097" y="0"/>
            <a:ext cx="431074" cy="593866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3479984" y="1085449"/>
            <a:ext cx="1149531" cy="938363"/>
            <a:chOff x="3349354" y="1085449"/>
            <a:chExt cx="1149531" cy="938363"/>
          </a:xfrm>
        </p:grpSpPr>
        <p:sp>
          <p:nvSpPr>
            <p:cNvPr id="12" name="Seta para a Direita 11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ptágono 12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sp>
        <p:nvSpPr>
          <p:cNvPr id="14" name="Retângulo Arredondado 13"/>
          <p:cNvSpPr/>
          <p:nvPr/>
        </p:nvSpPr>
        <p:spPr>
          <a:xfrm>
            <a:off x="4828467" y="1018901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01658" y="1018901"/>
            <a:ext cx="232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DO DER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71340"/>
              </p:ext>
            </p:extLst>
          </p:nvPr>
        </p:nvGraphicFramePr>
        <p:xfrm>
          <a:off x="5605971" y="1555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5971" y="1555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8715137" y="101890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919576" y="1018900"/>
            <a:ext cx="198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DER</a:t>
            </a:r>
            <a:endParaRPr lang="pt-BR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7322919" y="1134096"/>
            <a:ext cx="1149531" cy="938363"/>
            <a:chOff x="6804780" y="816536"/>
            <a:chExt cx="1149531" cy="938363"/>
          </a:xfrm>
        </p:grpSpPr>
        <p:sp>
          <p:nvSpPr>
            <p:cNvPr id="25" name="Seta para a Direita 24"/>
            <p:cNvSpPr/>
            <p:nvPr/>
          </p:nvSpPr>
          <p:spPr>
            <a:xfrm>
              <a:off x="6804780" y="1354755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ptágono 25"/>
            <p:cNvSpPr/>
            <p:nvPr/>
          </p:nvSpPr>
          <p:spPr>
            <a:xfrm>
              <a:off x="7029858" y="816536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</p:grpSp>
      <p:sp>
        <p:nvSpPr>
          <p:cNvPr id="30" name="Retângulo Arredondado 29"/>
          <p:cNvSpPr/>
          <p:nvPr/>
        </p:nvSpPr>
        <p:spPr>
          <a:xfrm>
            <a:off x="8715133" y="2790795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43496"/>
              </p:ext>
            </p:extLst>
          </p:nvPr>
        </p:nvGraphicFramePr>
        <p:xfrm>
          <a:off x="9520731" y="16943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Acrobat Document" showAsIcon="1" r:id="rId8" imgW="914400" imgH="771480" progId="AcroExch.Document.DC">
                  <p:embed/>
                </p:oleObj>
              </mc:Choice>
              <mc:Fallback>
                <p:oleObj name="Acrobat Document" showAsIcon="1" r:id="rId8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20731" y="16943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54917"/>
              </p:ext>
            </p:extLst>
          </p:nvPr>
        </p:nvGraphicFramePr>
        <p:xfrm>
          <a:off x="1499191" y="35651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Acrobat Document" showAsIcon="1" r:id="rId10" imgW="914400" imgH="771480" progId="AcroExch.Document.DC">
                  <p:embed/>
                </p:oleObj>
              </mc:Choice>
              <mc:Fallback>
                <p:oleObj name="Acrobat Document" showAsIcon="1" r:id="rId10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9191" y="35651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4828467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01657" y="2790794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1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783770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788324" y="2790793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2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2482" y="2790794"/>
            <a:ext cx="239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Injeção de dados 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Fictícios nas Tabelas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1305303" y="1737360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Heptágono 47"/>
          <p:cNvSpPr/>
          <p:nvPr/>
        </p:nvSpPr>
        <p:spPr>
          <a:xfrm>
            <a:off x="11576111" y="118467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3454167" y="2967943"/>
            <a:ext cx="1149531" cy="938363"/>
            <a:chOff x="3349354" y="1085449"/>
            <a:chExt cx="1149531" cy="938363"/>
          </a:xfrm>
        </p:grpSpPr>
        <p:sp>
          <p:nvSpPr>
            <p:cNvPr id="50" name="Seta para a Direita 49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Heptágono 50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7322919" y="2961516"/>
            <a:ext cx="1149531" cy="938363"/>
            <a:chOff x="3349354" y="1085449"/>
            <a:chExt cx="1149531" cy="938363"/>
          </a:xfrm>
        </p:grpSpPr>
        <p:sp>
          <p:nvSpPr>
            <p:cNvPr id="53" name="Seta para a Direita 52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ptágono 53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11281597" y="3499735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Heptágono 55"/>
          <p:cNvSpPr/>
          <p:nvPr/>
        </p:nvSpPr>
        <p:spPr>
          <a:xfrm>
            <a:off x="11552405" y="2947045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7" name="Retângulo Arredondado 56"/>
          <p:cNvSpPr/>
          <p:nvPr/>
        </p:nvSpPr>
        <p:spPr>
          <a:xfrm>
            <a:off x="762482" y="4638273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01249" y="4640481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3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4828466" y="465512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899652" y="4649828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DO SGDB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Seta para a Direita 62"/>
          <p:cNvSpPr/>
          <p:nvPr/>
        </p:nvSpPr>
        <p:spPr>
          <a:xfrm>
            <a:off x="-25621" y="5276041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Heptágono 63"/>
          <p:cNvSpPr/>
          <p:nvPr/>
        </p:nvSpPr>
        <p:spPr>
          <a:xfrm>
            <a:off x="56220" y="4749388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3418817" y="4766020"/>
            <a:ext cx="1149531" cy="938363"/>
            <a:chOff x="3349354" y="1085449"/>
            <a:chExt cx="1149531" cy="938363"/>
          </a:xfrm>
        </p:grpSpPr>
        <p:sp>
          <p:nvSpPr>
            <p:cNvPr id="69" name="Seta para a Direita 68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Heptágono 69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</a:p>
          </p:txBody>
        </p:sp>
      </p:grpSp>
      <p:graphicFrame>
        <p:nvGraphicFramePr>
          <p:cNvPr id="71" name="Objeto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95832"/>
              </p:ext>
            </p:extLst>
          </p:nvPr>
        </p:nvGraphicFramePr>
        <p:xfrm>
          <a:off x="5605971" y="349973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Acrobat Document" showAsIcon="1" r:id="rId12" imgW="914400" imgH="771480" progId="AcroExch.Document.DC">
                  <p:embed/>
                </p:oleObj>
              </mc:Choice>
              <mc:Fallback>
                <p:oleObj name="Acrobat Document" showAsIcon="1" r:id="rId12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05971" y="349973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73747"/>
              </p:ext>
            </p:extLst>
          </p:nvPr>
        </p:nvGraphicFramePr>
        <p:xfrm>
          <a:off x="9520731" y="35141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Acrobat Document" showAsIcon="1" r:id="rId14" imgW="914400" imgH="771480" progId="AcroExch.Document.DC">
                  <p:embed/>
                </p:oleObj>
              </mc:Choice>
              <mc:Fallback>
                <p:oleObj name="Acrobat Document" showAsIcon="1" r:id="rId1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20731" y="35141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Imagem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1496" y="5315180"/>
            <a:ext cx="3552825" cy="1447800"/>
          </a:xfrm>
          <a:prstGeom prst="rect">
            <a:avLst/>
          </a:prstGeom>
        </p:spPr>
      </p:pic>
      <p:sp>
        <p:nvSpPr>
          <p:cNvPr id="74" name="Retângulo 73"/>
          <p:cNvSpPr/>
          <p:nvPr/>
        </p:nvSpPr>
        <p:spPr>
          <a:xfrm>
            <a:off x="7858281" y="4732935"/>
            <a:ext cx="428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Obs</a:t>
            </a:r>
            <a:r>
              <a:rPr lang="pt-BR" sz="1400" dirty="0" smtClean="0"/>
              <a:t>. Todas os arquivos estão em .</a:t>
            </a:r>
            <a:r>
              <a:rPr lang="pt-BR" sz="1400" dirty="0" err="1" smtClean="0"/>
              <a:t>txt</a:t>
            </a:r>
            <a:r>
              <a:rPr lang="pt-BR" sz="1400" dirty="0" smtClean="0"/>
              <a:t>, .</a:t>
            </a:r>
            <a:r>
              <a:rPr lang="pt-BR" sz="1400" dirty="0" err="1" smtClean="0"/>
              <a:t>sql</a:t>
            </a:r>
            <a:r>
              <a:rPr lang="pt-BR" sz="1400" dirty="0" smtClean="0"/>
              <a:t> e .</a:t>
            </a:r>
            <a:r>
              <a:rPr lang="pt-BR" sz="1400" dirty="0" err="1" smtClean="0"/>
              <a:t>pdf</a:t>
            </a:r>
            <a:r>
              <a:rPr lang="pt-BR" sz="1400" dirty="0" smtClean="0"/>
              <a:t> nas pastas de sua origem.</a:t>
            </a:r>
            <a:endParaRPr lang="pt-BR" sz="1400" dirty="0"/>
          </a:p>
        </p:txBody>
      </p:sp>
      <p:sp>
        <p:nvSpPr>
          <p:cNvPr id="75" name="Retângulo Arredondado 74"/>
          <p:cNvSpPr/>
          <p:nvPr/>
        </p:nvSpPr>
        <p:spPr>
          <a:xfrm>
            <a:off x="7721466" y="4655120"/>
            <a:ext cx="4280371" cy="21339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30" name="Picture 82" descr="GitHub (@github) / Twitter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570" y="32752"/>
            <a:ext cx="486690" cy="4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455416" y="122418"/>
            <a:ext cx="11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Projeto no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649232" y="42448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Acrobat Document</vt:lpstr>
      <vt:lpstr>Challenge Mercado Livre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Mercado Libre</dc:title>
  <dc:creator>Wellikiandre Martins Bosich De Souza</dc:creator>
  <cp:lastModifiedBy>Wellikiandre Martins Bosich De Souza</cp:lastModifiedBy>
  <cp:revision>17</cp:revision>
  <dcterms:created xsi:type="dcterms:W3CDTF">2022-04-09T21:11:30Z</dcterms:created>
  <dcterms:modified xsi:type="dcterms:W3CDTF">2022-04-09T22:21:40Z</dcterms:modified>
</cp:coreProperties>
</file>