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1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8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0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hyperlink" Target="https://github.com/Wellikiandre/MercadoLivre_Wellikiandre" TargetMode="External"/><Relationship Id="rId18" Type="http://schemas.openxmlformats.org/officeDocument/2006/relationships/oleObject" Target="../embeddings/oleObject6.bin"/><Relationship Id="rId3" Type="http://schemas.openxmlformats.org/officeDocument/2006/relationships/image" Target="../media/image8.png"/><Relationship Id="rId7" Type="http://schemas.openxmlformats.org/officeDocument/2006/relationships/image" Target="../media/image3.wmf"/><Relationship Id="rId12" Type="http://schemas.openxmlformats.org/officeDocument/2006/relationships/image" Target="../media/image9.png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hyperlink" Target="https://github.com/Wellikiandre/MercadoLivre_Wellikiandre.git" TargetMode="External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ado Livre anuncia novos centros de distribuição no Brasil - Tec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0" y="0"/>
            <a:ext cx="121965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7245" y="-1193800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err="1" smtClean="0"/>
              <a:t>Challenge</a:t>
            </a:r>
            <a:r>
              <a:rPr lang="pt-BR" sz="7200" b="1" dirty="0" smtClean="0"/>
              <a:t> Mercado Livre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41811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eta para a Direita 44"/>
          <p:cNvSpPr/>
          <p:nvPr/>
        </p:nvSpPr>
        <p:spPr>
          <a:xfrm>
            <a:off x="-25621" y="3550813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Heptágono 45"/>
          <p:cNvSpPr/>
          <p:nvPr/>
        </p:nvSpPr>
        <p:spPr>
          <a:xfrm>
            <a:off x="56220" y="302416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6061166" cy="59386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"/>
            <a:ext cx="783771" cy="6134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14994" y="35323"/>
            <a:ext cx="3912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Implementação do Teste 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23965" y="6519446"/>
            <a:ext cx="4915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Desenvolvido por Wellikiandre Martins Bosich de Souza</a:t>
            </a:r>
            <a:endParaRPr lang="pt-BR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83771" y="1018902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39483" y="1018901"/>
            <a:ext cx="22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Teste Original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06423"/>
              </p:ext>
            </p:extLst>
          </p:nvPr>
        </p:nvGraphicFramePr>
        <p:xfrm>
          <a:off x="1499191" y="15660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9191" y="15660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entágono Regular 10"/>
          <p:cNvSpPr/>
          <p:nvPr/>
        </p:nvSpPr>
        <p:spPr>
          <a:xfrm>
            <a:off x="5839097" y="0"/>
            <a:ext cx="431074" cy="593866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3479984" y="1085449"/>
            <a:ext cx="1149531" cy="938363"/>
            <a:chOff x="3349354" y="1085449"/>
            <a:chExt cx="1149531" cy="938363"/>
          </a:xfrm>
        </p:grpSpPr>
        <p:sp>
          <p:nvSpPr>
            <p:cNvPr id="12" name="Seta para a Direita 11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ptágono 12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sp>
        <p:nvSpPr>
          <p:cNvPr id="14" name="Retângulo Arredondado 13"/>
          <p:cNvSpPr/>
          <p:nvPr/>
        </p:nvSpPr>
        <p:spPr>
          <a:xfrm>
            <a:off x="4828467" y="1018901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901658" y="1018901"/>
            <a:ext cx="232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CRIAÇÃO DO DER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92190"/>
              </p:ext>
            </p:extLst>
          </p:nvPr>
        </p:nvGraphicFramePr>
        <p:xfrm>
          <a:off x="5605971" y="1555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Acrobat Document" showAsIcon="1" r:id="rId6" imgW="914400" imgH="771480" progId="AcroExch.Document.DC">
                  <p:embed/>
                </p:oleObj>
              </mc:Choice>
              <mc:Fallback>
                <p:oleObj name="Acrobat Document" showAsIcon="1" r:id="rId6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5971" y="1555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Arredondado 21"/>
          <p:cNvSpPr/>
          <p:nvPr/>
        </p:nvSpPr>
        <p:spPr>
          <a:xfrm>
            <a:off x="8715137" y="101890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919576" y="1018900"/>
            <a:ext cx="198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DER</a:t>
            </a:r>
            <a:endParaRPr lang="pt-BR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7322919" y="1134096"/>
            <a:ext cx="1149531" cy="938363"/>
            <a:chOff x="6804780" y="816536"/>
            <a:chExt cx="1149531" cy="938363"/>
          </a:xfrm>
        </p:grpSpPr>
        <p:sp>
          <p:nvSpPr>
            <p:cNvPr id="25" name="Seta para a Direita 24"/>
            <p:cNvSpPr/>
            <p:nvPr/>
          </p:nvSpPr>
          <p:spPr>
            <a:xfrm>
              <a:off x="6804780" y="1354755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ptágono 25"/>
            <p:cNvSpPr/>
            <p:nvPr/>
          </p:nvSpPr>
          <p:spPr>
            <a:xfrm>
              <a:off x="7029858" y="816536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</p:grpSp>
      <p:sp>
        <p:nvSpPr>
          <p:cNvPr id="30" name="Retângulo Arredondado 29"/>
          <p:cNvSpPr/>
          <p:nvPr/>
        </p:nvSpPr>
        <p:spPr>
          <a:xfrm>
            <a:off x="8715133" y="2790795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Obje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37483"/>
              </p:ext>
            </p:extLst>
          </p:nvPr>
        </p:nvGraphicFramePr>
        <p:xfrm>
          <a:off x="9520731" y="16943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Acrobat Document" showAsIcon="1" r:id="rId8" imgW="914400" imgH="771480" progId="AcroExch.Document.DC">
                  <p:embed/>
                </p:oleObj>
              </mc:Choice>
              <mc:Fallback>
                <p:oleObj name="Acrobat Document" showAsIcon="1" r:id="rId8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20731" y="16943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69259"/>
              </p:ext>
            </p:extLst>
          </p:nvPr>
        </p:nvGraphicFramePr>
        <p:xfrm>
          <a:off x="1499191" y="35651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Acrobat Document" showAsIcon="1" r:id="rId10" imgW="914400" imgH="771480" progId="AcroExch.Document.DC">
                  <p:embed/>
                </p:oleObj>
              </mc:Choice>
              <mc:Fallback>
                <p:oleObj name="Acrobat Document" showAsIcon="1" r:id="rId10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9191" y="35651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4828467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901657" y="2790794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1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tângulo Arredondado 35"/>
          <p:cNvSpPr/>
          <p:nvPr/>
        </p:nvSpPr>
        <p:spPr>
          <a:xfrm>
            <a:off x="783770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788324" y="2790793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2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2482" y="2790794"/>
            <a:ext cx="239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Injeção de dados 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Fictícios nas Tabelas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1305303" y="1737360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Heptágono 47"/>
          <p:cNvSpPr/>
          <p:nvPr/>
        </p:nvSpPr>
        <p:spPr>
          <a:xfrm>
            <a:off x="11576111" y="118467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3454167" y="2967943"/>
            <a:ext cx="1149531" cy="938363"/>
            <a:chOff x="3349354" y="1085449"/>
            <a:chExt cx="1149531" cy="938363"/>
          </a:xfrm>
        </p:grpSpPr>
        <p:sp>
          <p:nvSpPr>
            <p:cNvPr id="50" name="Seta para a Direita 49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Heptágono 50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7322919" y="2961516"/>
            <a:ext cx="1149531" cy="938363"/>
            <a:chOff x="3349354" y="1085449"/>
            <a:chExt cx="1149531" cy="938363"/>
          </a:xfrm>
        </p:grpSpPr>
        <p:sp>
          <p:nvSpPr>
            <p:cNvPr id="53" name="Seta para a Direita 52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Heptágono 53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</a:p>
          </p:txBody>
        </p:sp>
      </p:grpSp>
      <p:sp>
        <p:nvSpPr>
          <p:cNvPr id="55" name="Retângulo 54"/>
          <p:cNvSpPr/>
          <p:nvPr/>
        </p:nvSpPr>
        <p:spPr>
          <a:xfrm>
            <a:off x="11281597" y="3499735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Heptágono 55"/>
          <p:cNvSpPr/>
          <p:nvPr/>
        </p:nvSpPr>
        <p:spPr>
          <a:xfrm>
            <a:off x="11552405" y="2947045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57" name="Retângulo Arredondado 56"/>
          <p:cNvSpPr/>
          <p:nvPr/>
        </p:nvSpPr>
        <p:spPr>
          <a:xfrm>
            <a:off x="762482" y="4638273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01249" y="4640481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3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tângulo Arredondado 58"/>
          <p:cNvSpPr/>
          <p:nvPr/>
        </p:nvSpPr>
        <p:spPr>
          <a:xfrm>
            <a:off x="4828466" y="465512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899652" y="4649828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DO SGDB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Seta para a Direita 62"/>
          <p:cNvSpPr/>
          <p:nvPr/>
        </p:nvSpPr>
        <p:spPr>
          <a:xfrm>
            <a:off x="-25621" y="5276041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Heptágono 63"/>
          <p:cNvSpPr/>
          <p:nvPr/>
        </p:nvSpPr>
        <p:spPr>
          <a:xfrm>
            <a:off x="56220" y="4749388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3418817" y="4766020"/>
            <a:ext cx="1149531" cy="938363"/>
            <a:chOff x="3349354" y="1085449"/>
            <a:chExt cx="1149531" cy="938363"/>
          </a:xfrm>
        </p:grpSpPr>
        <p:sp>
          <p:nvSpPr>
            <p:cNvPr id="69" name="Seta para a Direita 68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Heptágono 69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</a:t>
              </a:r>
            </a:p>
          </p:txBody>
        </p:sp>
      </p:grpSp>
      <p:pic>
        <p:nvPicPr>
          <p:cNvPr id="73" name="Imagem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1496" y="5315180"/>
            <a:ext cx="3552825" cy="1447800"/>
          </a:xfrm>
          <a:prstGeom prst="rect">
            <a:avLst/>
          </a:prstGeom>
        </p:spPr>
      </p:pic>
      <p:sp>
        <p:nvSpPr>
          <p:cNvPr id="74" name="Retângulo 73"/>
          <p:cNvSpPr/>
          <p:nvPr/>
        </p:nvSpPr>
        <p:spPr>
          <a:xfrm>
            <a:off x="7858281" y="4732935"/>
            <a:ext cx="428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Obs</a:t>
            </a:r>
            <a:r>
              <a:rPr lang="pt-BR" sz="1400" dirty="0" smtClean="0"/>
              <a:t>. Todas os arquivos estão em .</a:t>
            </a:r>
            <a:r>
              <a:rPr lang="pt-BR" sz="1400" dirty="0" err="1" smtClean="0"/>
              <a:t>txt</a:t>
            </a:r>
            <a:r>
              <a:rPr lang="pt-BR" sz="1400" dirty="0" smtClean="0"/>
              <a:t>, .</a:t>
            </a:r>
            <a:r>
              <a:rPr lang="pt-BR" sz="1400" dirty="0" err="1" smtClean="0"/>
              <a:t>sql</a:t>
            </a:r>
            <a:r>
              <a:rPr lang="pt-BR" sz="1400" dirty="0" smtClean="0"/>
              <a:t> e .</a:t>
            </a:r>
            <a:r>
              <a:rPr lang="pt-BR" sz="1400" dirty="0" err="1" smtClean="0"/>
              <a:t>pdf</a:t>
            </a:r>
            <a:r>
              <a:rPr lang="pt-BR" sz="1400" dirty="0" smtClean="0"/>
              <a:t> nas pastas de sua origem.</a:t>
            </a:r>
            <a:endParaRPr lang="pt-BR" sz="1400" dirty="0"/>
          </a:p>
        </p:txBody>
      </p:sp>
      <p:sp>
        <p:nvSpPr>
          <p:cNvPr id="75" name="Retângulo Arredondado 74"/>
          <p:cNvSpPr/>
          <p:nvPr/>
        </p:nvSpPr>
        <p:spPr>
          <a:xfrm>
            <a:off x="7721466" y="4655120"/>
            <a:ext cx="4280371" cy="21339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30" name="Picture 82" descr="GitHub (@github) / Twitter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570" y="32752"/>
            <a:ext cx="486690" cy="4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455416" y="122418"/>
            <a:ext cx="118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Projeto no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649232" y="42448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15"/>
              </a:rPr>
              <a:t>Link</a:t>
            </a:r>
            <a:endParaRPr lang="pt-BR" dirty="0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75897"/>
              </p:ext>
            </p:extLst>
          </p:nvPr>
        </p:nvGraphicFramePr>
        <p:xfrm>
          <a:off x="5569375" y="34485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Acrobat Document" showAsIcon="1" r:id="rId16" imgW="914400" imgH="771480" progId="Acrobat.Document.DC">
                  <p:embed/>
                </p:oleObj>
              </mc:Choice>
              <mc:Fallback>
                <p:oleObj name="Acrobat Document" showAsIcon="1" r:id="rId16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9375" y="344850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80260"/>
              </p:ext>
            </p:extLst>
          </p:nvPr>
        </p:nvGraphicFramePr>
        <p:xfrm>
          <a:off x="9492637" y="34592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Acrobat Document" showAsIcon="1" r:id="rId18" imgW="914400" imgH="771480" progId="Acrobat.Document.DC">
                  <p:embed/>
                </p:oleObj>
              </mc:Choice>
              <mc:Fallback>
                <p:oleObj name="Acrobat Document" showAsIcon="1" r:id="rId18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492637" y="34592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4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Acrobat Document</vt:lpstr>
      <vt:lpstr>Challenge Mercado Livre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Mercado Libre</dc:title>
  <dc:creator>Wellikiandre Martins Bosich De Souza</dc:creator>
  <cp:lastModifiedBy>Wellikiandre Martins Bosich De Souza</cp:lastModifiedBy>
  <cp:revision>22</cp:revision>
  <dcterms:created xsi:type="dcterms:W3CDTF">2022-04-09T21:11:30Z</dcterms:created>
  <dcterms:modified xsi:type="dcterms:W3CDTF">2022-04-10T00:32:19Z</dcterms:modified>
</cp:coreProperties>
</file>