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1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0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24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5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1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4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4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C2DB-D08C-40DE-A33E-767E992EE378}" type="datetimeFigureOut">
              <a:rPr lang="pt-BR" smtClean="0"/>
              <a:t>09/04/2022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1E5F-0F7A-4F4B-9342-E6C46C035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jpeg"/><Relationship Id="rId18" Type="http://schemas.openxmlformats.org/officeDocument/2006/relationships/image" Target="../media/image7.wmf"/><Relationship Id="rId3" Type="http://schemas.openxmlformats.org/officeDocument/2006/relationships/image" Target="../media/image11.png"/><Relationship Id="rId21" Type="http://schemas.openxmlformats.org/officeDocument/2006/relationships/oleObject" Target="../embeddings/oleObject8.bin"/><Relationship Id="rId7" Type="http://schemas.openxmlformats.org/officeDocument/2006/relationships/image" Target="../media/image3.wmf"/><Relationship Id="rId12" Type="http://schemas.openxmlformats.org/officeDocument/2006/relationships/hyperlink" Target="https://github.com/Wellikiandre/MercadoLivre_Wellikiandre" TargetMode="External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0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hyperlink" Target="https://github.com/Wellikiandre/MercadoLivre_Wellikiandre.git" TargetMode="External"/><Relationship Id="rId2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cado Livre anuncia novos centros de distribuição no Brasil -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0" y="0"/>
            <a:ext cx="121965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-1193800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err="1" smtClean="0"/>
              <a:t>Challenge</a:t>
            </a:r>
            <a:r>
              <a:rPr lang="pt-BR" sz="7200" b="1" dirty="0" smtClean="0"/>
              <a:t> Mercado Livre</a:t>
            </a:r>
            <a:endParaRPr lang="pt-BR" sz="7200" b="1" dirty="0"/>
          </a:p>
        </p:txBody>
      </p:sp>
    </p:spTree>
    <p:extLst>
      <p:ext uri="{BB962C8B-B14F-4D97-AF65-F5344CB8AC3E}">
        <p14:creationId xmlns:p14="http://schemas.microsoft.com/office/powerpoint/2010/main" val="41811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eta para a Direita 44"/>
          <p:cNvSpPr/>
          <p:nvPr/>
        </p:nvSpPr>
        <p:spPr>
          <a:xfrm>
            <a:off x="-25621" y="3550813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Heptágono 45"/>
          <p:cNvSpPr/>
          <p:nvPr/>
        </p:nvSpPr>
        <p:spPr>
          <a:xfrm>
            <a:off x="56220" y="302416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6061166" cy="59386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"/>
            <a:ext cx="783771" cy="61349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4994" y="35323"/>
            <a:ext cx="3912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Implementação do Teste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-23965" y="6519446"/>
            <a:ext cx="4915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Desenvolvido por Wellikiandre Martins Bosich de Souza</a:t>
            </a:r>
            <a:endParaRPr lang="pt-B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83771" y="1018902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9483" y="1018901"/>
            <a:ext cx="228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 Teste Original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6423"/>
              </p:ext>
            </p:extLst>
          </p:nvPr>
        </p:nvGraphicFramePr>
        <p:xfrm>
          <a:off x="1499191" y="15660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Acrobat Document" showAsIcon="1" r:id="rId4" imgW="914400" imgH="771480" progId="Acrobat.Document.DC">
                  <p:embed/>
                </p:oleObj>
              </mc:Choice>
              <mc:Fallback>
                <p:oleObj name="Acrobat Document" showAsIcon="1" r:id="rId4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9191" y="15660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entágono Regular 10"/>
          <p:cNvSpPr/>
          <p:nvPr/>
        </p:nvSpPr>
        <p:spPr>
          <a:xfrm>
            <a:off x="5839097" y="0"/>
            <a:ext cx="431074" cy="593866"/>
          </a:xfrm>
          <a:prstGeom prst="pent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3479984" y="1085449"/>
            <a:ext cx="1149531" cy="938363"/>
            <a:chOff x="3349354" y="1085449"/>
            <a:chExt cx="1149531" cy="938363"/>
          </a:xfrm>
        </p:grpSpPr>
        <p:sp>
          <p:nvSpPr>
            <p:cNvPr id="12" name="Seta para a Direita 11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ptágono 12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sp>
        <p:nvSpPr>
          <p:cNvPr id="14" name="Retângulo Arredondado 13"/>
          <p:cNvSpPr/>
          <p:nvPr/>
        </p:nvSpPr>
        <p:spPr>
          <a:xfrm>
            <a:off x="4828467" y="1018901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901658" y="1018901"/>
            <a:ext cx="232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CRIAÇÃO DO DER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92190"/>
              </p:ext>
            </p:extLst>
          </p:nvPr>
        </p:nvGraphicFramePr>
        <p:xfrm>
          <a:off x="5605971" y="15558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5971" y="15558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Arredondado 21"/>
          <p:cNvSpPr/>
          <p:nvPr/>
        </p:nvSpPr>
        <p:spPr>
          <a:xfrm>
            <a:off x="8715137" y="101890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8919576" y="1018900"/>
            <a:ext cx="198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b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DER</a:t>
            </a:r>
            <a:endParaRPr lang="pt-BR" dirty="0"/>
          </a:p>
        </p:txBody>
      </p:sp>
      <p:grpSp>
        <p:nvGrpSpPr>
          <p:cNvPr id="24" name="Agrupar 23"/>
          <p:cNvGrpSpPr/>
          <p:nvPr/>
        </p:nvGrpSpPr>
        <p:grpSpPr>
          <a:xfrm>
            <a:off x="7322919" y="1134096"/>
            <a:ext cx="1149531" cy="938363"/>
            <a:chOff x="6804780" y="816536"/>
            <a:chExt cx="1149531" cy="938363"/>
          </a:xfrm>
        </p:grpSpPr>
        <p:sp>
          <p:nvSpPr>
            <p:cNvPr id="25" name="Seta para a Direita 24"/>
            <p:cNvSpPr/>
            <p:nvPr/>
          </p:nvSpPr>
          <p:spPr>
            <a:xfrm>
              <a:off x="6804780" y="1354755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ptágono 25"/>
            <p:cNvSpPr/>
            <p:nvPr/>
          </p:nvSpPr>
          <p:spPr>
            <a:xfrm>
              <a:off x="7029858" y="816536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</p:grpSp>
      <p:sp>
        <p:nvSpPr>
          <p:cNvPr id="30" name="Retângulo Arredondado 29"/>
          <p:cNvSpPr/>
          <p:nvPr/>
        </p:nvSpPr>
        <p:spPr>
          <a:xfrm>
            <a:off x="8715133" y="2790795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2" name="Obje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37483"/>
              </p:ext>
            </p:extLst>
          </p:nvPr>
        </p:nvGraphicFramePr>
        <p:xfrm>
          <a:off x="9520731" y="169435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Acrobat Document" showAsIcon="1" r:id="rId8" imgW="914400" imgH="771480" progId="AcroExch.Document.DC">
                  <p:embed/>
                </p:oleObj>
              </mc:Choice>
              <mc:Fallback>
                <p:oleObj name="Acrobat Document" showAsIcon="1" r:id="rId8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20731" y="169435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69259"/>
              </p:ext>
            </p:extLst>
          </p:nvPr>
        </p:nvGraphicFramePr>
        <p:xfrm>
          <a:off x="1499191" y="356519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Acrobat Document" showAsIcon="1" r:id="rId10" imgW="914400" imgH="771480" progId="Acrobat.Document.DC">
                  <p:embed/>
                </p:oleObj>
              </mc:Choice>
              <mc:Fallback>
                <p:oleObj name="Acrobat Document" showAsIcon="1" r:id="rId10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9191" y="356519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tângulo Arredondado 33"/>
          <p:cNvSpPr/>
          <p:nvPr/>
        </p:nvSpPr>
        <p:spPr>
          <a:xfrm>
            <a:off x="4828467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901657" y="2790794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1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783770" y="2790794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8788324" y="2790793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2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2482" y="2790794"/>
            <a:ext cx="239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Injeção de dados 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Fictícios nas Tabelas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11305303" y="1737360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Heptágono 47"/>
          <p:cNvSpPr/>
          <p:nvPr/>
        </p:nvSpPr>
        <p:spPr>
          <a:xfrm>
            <a:off x="11576111" y="1184670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3454167" y="2967943"/>
            <a:ext cx="1149531" cy="938363"/>
            <a:chOff x="3349354" y="1085449"/>
            <a:chExt cx="1149531" cy="938363"/>
          </a:xfrm>
        </p:grpSpPr>
        <p:sp>
          <p:nvSpPr>
            <p:cNvPr id="50" name="Seta para a Direita 49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Heptágono 50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7322919" y="2961516"/>
            <a:ext cx="1149531" cy="938363"/>
            <a:chOff x="3349354" y="1085449"/>
            <a:chExt cx="1149531" cy="938363"/>
          </a:xfrm>
        </p:grpSpPr>
        <p:sp>
          <p:nvSpPr>
            <p:cNvPr id="53" name="Seta para a Direita 52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ptágono 53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</a:p>
          </p:txBody>
        </p:sp>
      </p:grpSp>
      <p:sp>
        <p:nvSpPr>
          <p:cNvPr id="55" name="Retângulo 54"/>
          <p:cNvSpPr/>
          <p:nvPr/>
        </p:nvSpPr>
        <p:spPr>
          <a:xfrm>
            <a:off x="11281597" y="3499735"/>
            <a:ext cx="886697" cy="286452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Heptágono 55"/>
          <p:cNvSpPr/>
          <p:nvPr/>
        </p:nvSpPr>
        <p:spPr>
          <a:xfrm>
            <a:off x="11552405" y="2947045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7" name="Retângulo Arredondado 56"/>
          <p:cNvSpPr/>
          <p:nvPr/>
        </p:nvSpPr>
        <p:spPr>
          <a:xfrm>
            <a:off x="762482" y="4638273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01249" y="4640481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Regra de Negócio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 Pergunta 3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Retângulo Arredondado 58"/>
          <p:cNvSpPr/>
          <p:nvPr/>
        </p:nvSpPr>
        <p:spPr>
          <a:xfrm>
            <a:off x="4828466" y="4655120"/>
            <a:ext cx="2396218" cy="14761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899652" y="4649828"/>
            <a:ext cx="2323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DO SGDB</a:t>
            </a:r>
            <a:b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  <a:endParaRPr lang="pt-BR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Seta para a Direita 62"/>
          <p:cNvSpPr/>
          <p:nvPr/>
        </p:nvSpPr>
        <p:spPr>
          <a:xfrm>
            <a:off x="-25621" y="5276041"/>
            <a:ext cx="665701" cy="400144"/>
          </a:xfrm>
          <a:prstGeom prst="rightArrow">
            <a:avLst/>
          </a:prstGeom>
          <a:solidFill>
            <a:schemeClr val="tx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Heptágono 63"/>
          <p:cNvSpPr/>
          <p:nvPr/>
        </p:nvSpPr>
        <p:spPr>
          <a:xfrm>
            <a:off x="56220" y="4749388"/>
            <a:ext cx="535121" cy="480561"/>
          </a:xfrm>
          <a:prstGeom prst="heptagon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grpSp>
        <p:nvGrpSpPr>
          <p:cNvPr id="68" name="Agrupar 67"/>
          <p:cNvGrpSpPr/>
          <p:nvPr/>
        </p:nvGrpSpPr>
        <p:grpSpPr>
          <a:xfrm>
            <a:off x="3418817" y="4766020"/>
            <a:ext cx="1149531" cy="938363"/>
            <a:chOff x="3349354" y="1085449"/>
            <a:chExt cx="1149531" cy="938363"/>
          </a:xfrm>
        </p:grpSpPr>
        <p:sp>
          <p:nvSpPr>
            <p:cNvPr id="69" name="Seta para a Direita 68"/>
            <p:cNvSpPr/>
            <p:nvPr/>
          </p:nvSpPr>
          <p:spPr>
            <a:xfrm>
              <a:off x="3349354" y="1623668"/>
              <a:ext cx="1149531" cy="400144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Heptágono 69"/>
            <p:cNvSpPr/>
            <p:nvPr/>
          </p:nvSpPr>
          <p:spPr>
            <a:xfrm>
              <a:off x="3574432" y="1085449"/>
              <a:ext cx="535121" cy="480561"/>
            </a:xfrm>
            <a:prstGeom prst="heptagon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</a:p>
          </p:txBody>
        </p:sp>
      </p:grpSp>
      <p:sp>
        <p:nvSpPr>
          <p:cNvPr id="74" name="Retângulo 73"/>
          <p:cNvSpPr/>
          <p:nvPr/>
        </p:nvSpPr>
        <p:spPr>
          <a:xfrm>
            <a:off x="7858281" y="4732935"/>
            <a:ext cx="4284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Obs</a:t>
            </a:r>
            <a:r>
              <a:rPr lang="pt-BR" sz="1400" dirty="0" smtClean="0"/>
              <a:t>. Todas os arquivos estão em .</a:t>
            </a:r>
            <a:r>
              <a:rPr lang="pt-BR" sz="1400" dirty="0" err="1" smtClean="0"/>
              <a:t>txt</a:t>
            </a:r>
            <a:r>
              <a:rPr lang="pt-BR" sz="1400" dirty="0" smtClean="0"/>
              <a:t>, .</a:t>
            </a:r>
            <a:r>
              <a:rPr lang="pt-BR" sz="1400" dirty="0" err="1" smtClean="0"/>
              <a:t>sql</a:t>
            </a:r>
            <a:r>
              <a:rPr lang="pt-BR" sz="1400" dirty="0" smtClean="0"/>
              <a:t> e .</a:t>
            </a:r>
            <a:r>
              <a:rPr lang="pt-BR" sz="1400" dirty="0" err="1" smtClean="0"/>
              <a:t>pdf</a:t>
            </a:r>
            <a:r>
              <a:rPr lang="pt-BR" sz="1400" dirty="0" smtClean="0"/>
              <a:t> nas pastas de sua origem.</a:t>
            </a:r>
            <a:endParaRPr lang="pt-BR" sz="1400" dirty="0"/>
          </a:p>
        </p:txBody>
      </p:sp>
      <p:sp>
        <p:nvSpPr>
          <p:cNvPr id="75" name="Retângulo Arredondado 74"/>
          <p:cNvSpPr/>
          <p:nvPr/>
        </p:nvSpPr>
        <p:spPr>
          <a:xfrm>
            <a:off x="7721466" y="4655120"/>
            <a:ext cx="4280371" cy="21339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30" name="Picture 82" descr="GitHub (@github) / Twitter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570" y="32752"/>
            <a:ext cx="486690" cy="4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9455416" y="122418"/>
            <a:ext cx="11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Projeto no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0649232" y="42448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14"/>
              </a:rPr>
              <a:t>Link</a:t>
            </a:r>
            <a:endParaRPr lang="pt-BR" dirty="0"/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75897"/>
              </p:ext>
            </p:extLst>
          </p:nvPr>
        </p:nvGraphicFramePr>
        <p:xfrm>
          <a:off x="5569375" y="34485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Acrobat Document" showAsIcon="1" r:id="rId15" imgW="914400" imgH="771480" progId="Acrobat.Document.DC">
                  <p:embed/>
                </p:oleObj>
              </mc:Choice>
              <mc:Fallback>
                <p:oleObj name="Acrobat Document" showAsIcon="1" r:id="rId15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69375" y="34485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280260"/>
              </p:ext>
            </p:extLst>
          </p:nvPr>
        </p:nvGraphicFramePr>
        <p:xfrm>
          <a:off x="9492637" y="34592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Acrobat Document" showAsIcon="1" r:id="rId17" imgW="914400" imgH="771480" progId="Acrobat.Document.DC">
                  <p:embed/>
                </p:oleObj>
              </mc:Choice>
              <mc:Fallback>
                <p:oleObj name="Acrobat Document" showAsIcon="1" r:id="rId17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492637" y="34592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83695"/>
              </p:ext>
            </p:extLst>
          </p:nvPr>
        </p:nvGraphicFramePr>
        <p:xfrm>
          <a:off x="2111494" y="53763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Acrobat Document" showAsIcon="1" r:id="rId19" imgW="914400" imgH="771480" progId="Acrobat.Document.DC">
                  <p:embed/>
                </p:oleObj>
              </mc:Choice>
              <mc:Fallback>
                <p:oleObj name="Acrobat Document" showAsIcon="1" r:id="rId19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11494" y="53763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48309"/>
              </p:ext>
            </p:extLst>
          </p:nvPr>
        </p:nvGraphicFramePr>
        <p:xfrm>
          <a:off x="979788" y="532696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Acrobat Document" showAsIcon="1" r:id="rId21" imgW="914400" imgH="771480" progId="Acrobat.Document.DC">
                  <p:embed/>
                </p:oleObj>
              </mc:Choice>
              <mc:Fallback>
                <p:oleObj name="Acrobat Document" showAsIcon="1" r:id="rId21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9788" y="532696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06813"/>
              </p:ext>
            </p:extLst>
          </p:nvPr>
        </p:nvGraphicFramePr>
        <p:xfrm>
          <a:off x="5569375" y="532696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Acrobat Document" showAsIcon="1" r:id="rId23" imgW="914400" imgH="771480" progId="Acrobat.Document.DC">
                  <p:embed/>
                </p:oleObj>
              </mc:Choice>
              <mc:Fallback>
                <p:oleObj name="Acrobat Document" showAsIcon="1" r:id="rId23" imgW="914400" imgH="7714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9375" y="532696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Imagem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89828" y="5296159"/>
            <a:ext cx="3176205" cy="13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Adobe Acrobat Document</vt:lpstr>
      <vt:lpstr>Acrobat Document</vt:lpstr>
      <vt:lpstr>Challenge Mercado Livre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Mercado Libre</dc:title>
  <dc:creator>Wellikiandre Martins Bosich De Souza</dc:creator>
  <cp:lastModifiedBy>Wellikiandre Martins Bosich De Souza</cp:lastModifiedBy>
  <cp:revision>27</cp:revision>
  <dcterms:created xsi:type="dcterms:W3CDTF">2022-04-09T21:11:30Z</dcterms:created>
  <dcterms:modified xsi:type="dcterms:W3CDTF">2022-04-10T02:00:43Z</dcterms:modified>
</cp:coreProperties>
</file>