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6C7A2-3D08-4012-9C8C-743E3E62A3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0911E-92E1-4A66-9C0F-3EADE219F3F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0911E-92E1-4A66-9C0F-3EADE219F3F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9E5E-4B34-42A3-A1B6-EF3FB8DF664A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7970-F95E-4FF9-8E57-AD020E274D6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0034" y="1285860"/>
            <a:ext cx="8286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Proposta de tese: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Análise do padrão de mobilidade semanal da população na Ilha de São Luís com dados extraídos a partir das redes sociais baseadas em localização (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LBSNs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).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72" y="214290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Disciplina: Engenharia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Prof.: Dr. Davi  Viana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Aluno: Wellington Luis Mineiro França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0034" y="2428868"/>
            <a:ext cx="82868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Subproduto: 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Desenvolvimento de aplicativo para prospecção dos dados nas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LBSNs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Twitter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Instagram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Foursquare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Swarm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 nas linguagens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/C++ .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Documentação: </a:t>
            </a:r>
          </a:p>
          <a:p>
            <a:pPr algn="just">
              <a:buFont typeface="Wingdings" pitchFamily="2" charset="2"/>
              <a:buChar char="q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Documentação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online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das redes sociais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Twitter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Instagram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Foursquare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Swarm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Documentação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online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 linguagem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Python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Documentação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online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da linguagem C++;</a:t>
            </a:r>
          </a:p>
          <a:p>
            <a:pPr lvl="2" algn="just">
              <a:buFont typeface="Wingdings" pitchFamily="2" charset="2"/>
              <a:buChar char="§"/>
            </a:pP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Livros, artigos científicos, revistas especializadas,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scripts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na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outros documentos.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00034" y="500042"/>
            <a:ext cx="807249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Regras de sigilo: nenhuma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Técnicas de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elicitação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a serem aplicadas: 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Análise documental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	Justificativa: análise dos documentos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online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especificados no item 'Documentação', dos artigos científicos publicados a respeito do tema, de código afim encontrado na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em livros, revistas especializadas, e outros.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Personas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442913" algn="just"/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Justificativa: responder a perguntas básicas direcionadas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personas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 Do que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persona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precisa? Quais as tarefas básicas que ela irá realizar? Como essa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persona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acredita que o produto funciona?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Benchmark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442913" indent="-442913" algn="just"/>
            <a:r>
              <a:rPr lang="pt-BR" dirty="0" smtClean="0">
                <a:latin typeface="Arial" pitchFamily="34" charset="0"/>
                <a:cs typeface="Arial" pitchFamily="34" charset="0"/>
              </a:rPr>
              <a:t>		Justificativa: comparar com possíveis requisitos semelhantes já desenvolvidos em outros produtos.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70</Words>
  <Application>Microsoft Office PowerPoint</Application>
  <PresentationFormat>Apresentação na tela (4:3)</PresentationFormat>
  <Paragraphs>30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2020-07-05T23:35:38Z</dcterms:created>
  <dcterms:modified xsi:type="dcterms:W3CDTF">2020-07-06T00:55:41Z</dcterms:modified>
</cp:coreProperties>
</file>