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C7A2-3D08-4012-9C8C-743E3E62A3C0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0911E-92E1-4A66-9C0F-3EADE219F3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0911E-92E1-4A66-9C0F-3EADE219F3F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9E5E-4B34-42A3-A1B6-EF3FB8DF664A}" type="datetimeFigureOut">
              <a:rPr lang="pt-BR" smtClean="0"/>
              <a:pPr/>
              <a:t>12/08/2020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7970-F95E-4FF9-8E57-AD020E274D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00034" y="1285860"/>
            <a:ext cx="8286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Proposta de tese: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Análise do padrão de mobilidade semanal da população na Ilha de São Luís com dados extraídos a partir das redes sociais baseadas em localização (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LBSNs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).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1472" y="214290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" pitchFamily="34" charset="0"/>
                <a:cs typeface="Arial" pitchFamily="34" charset="0"/>
              </a:rPr>
              <a:t>Disciplina: Engenharia de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Prof.: Dr. Davi  Viana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Aluno: Wellington Luis Mineiro França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0034" y="2428868"/>
            <a:ext cx="82868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Subproduto: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Desenvolvimento de aplicativo para prospecção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na API de desenvolvedor da rede social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Documentação: </a:t>
            </a:r>
          </a:p>
          <a:p>
            <a:pPr algn="just">
              <a:buFont typeface="Wingdings" pitchFamily="2" charset="2"/>
              <a:buChar char="q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Documentação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online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 API da rede social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;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itchFamily="2" charset="2"/>
              <a:buChar char="§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Documentação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da API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 outras fontes.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00034" y="500042"/>
            <a:ext cx="807249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Regras de sigilo: nenhuma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 Técnicas de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elicitação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requisitos 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serem aplicadas: </a:t>
            </a:r>
          </a:p>
          <a:p>
            <a:pPr algn="just"/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Análise documental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	Justificativa: análise dos documentos especificados no item 'Documentação', dos artigos científicos publicados a respeito do tema, de código afim encontrado na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em livros, revistas especializadas, e outros.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Prototipagem</a:t>
            </a: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algn="just"/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      Justificativa: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desenvolver protótipos para verificação e  validação da proposta;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Benchmark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42913" indent="-442913" algn="just"/>
            <a:r>
              <a:rPr lang="pt-BR" dirty="0" smtClean="0">
                <a:latin typeface="Arial" pitchFamily="34" charset="0"/>
                <a:cs typeface="Arial" pitchFamily="34" charset="0"/>
              </a:rPr>
              <a:t>		Justificativa: comparar com possíveis requisitos semelhantes já desenvolvidos em outros produtos.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72</Words>
  <Application>Microsoft Office PowerPoint</Application>
  <PresentationFormat>Apresentação na tela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2020-07-05T23:35:38Z</dcterms:created>
  <dcterms:modified xsi:type="dcterms:W3CDTF">2020-08-12T04:53:26Z</dcterms:modified>
</cp:coreProperties>
</file>