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378D0-7749-4757-87D2-D2AC6AE3F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ED74A-DD7B-44BA-A808-967F15CBB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3B6E6-BAB3-471C-BCD2-6D8E7F95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700E4-1B4E-45E2-B319-D6EF4098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2A82C-0E91-4253-9012-7783B07B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8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EFC15-900C-4D96-AA02-485C65E1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806D61-BFB8-4116-A662-5F408E80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4F858-94DB-410D-9723-EC3584DB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A4DE3-B64D-474A-905D-C08B9380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4017A-EA2B-4B82-8197-FA646869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5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05673-58E3-45DE-AA17-4AD220F84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6A678F-36C2-4540-8D15-E70199AA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77690-3D06-46FA-865C-567A1F8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DA6D6-451F-4104-BE82-BA593CFC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3C34B-E123-4321-93FB-2A932007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2D774-234B-4D12-A553-8C1A213C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778D3-9AED-41A5-A00A-7DDE4872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53D8-0354-41E3-80E6-AD2D133B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41961-7273-49E9-AAE9-553DC7C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8D3B1D-3EEA-4F83-AA48-9FAB7338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1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E360-5B60-4425-85F6-24A9D9DE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2BCDA-8655-4EEB-9DF3-629E02FE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B4CA8-47D0-4151-AD93-506165A0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958FE-530C-4FCD-9AE1-EBB2A02A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1B90F-E675-4B75-A979-7E889269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7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19763-7CCF-43F4-8885-C77CBA4E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23C1A-3EBF-4C0A-B31C-7EAD9F914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6D8227-ACC5-41D1-971A-378C97CE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EBFA2-787B-4B69-BDCD-78419A33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51022A-E3A0-451D-B3A9-AA447C8F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B5D2ED-1118-41A3-B4B4-3EA2FC84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3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F3CAF-D263-471C-B472-046DCD08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A0D108-27E4-467E-B58F-E0B05AC5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9624B-C32E-4A2D-81AB-42146E55D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34F85A-E073-4833-B182-AA05A0CFE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93C84-603F-4EB6-A4F4-78B9D8A75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2A568A-A4D6-49CA-88FA-CA75E840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210C96-F045-4A53-B604-E4A3C345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8B8E44-45A7-41D5-8454-81578BF8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4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22F16-7508-41B1-8F24-34C82493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3889AD-62EA-4110-83F2-060C4E8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BAF491-C436-432B-B64D-E0899CE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C0623F-6954-407C-A2C9-B7B2C9E2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13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56DE40-951C-4A91-8537-D52EE6DC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0B5BCC-CCB7-4FD3-BE15-6DCD3AA4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3A8453-EC70-4B35-9A6A-247CD96B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1320-91C3-4F0D-91A4-5976C398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2D9271-6BFC-4FB4-AD06-4EE33854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9FB3BF-E7CC-4E03-ABC6-32640019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7BE4C6-B99B-4DEF-BA7A-A37F3BBD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61C398-2EA1-417A-B74A-07BE96E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D5097C-553D-41DE-BBB4-29A84B6C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46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36C5-09B7-4760-A93F-6B220AFA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A9974F-3B1B-4F60-891D-D5652C83D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5BD79-6B69-4FAD-8AF4-EA77EF1B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56B9CF-0245-45F7-BC71-83A88983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BBD196-1DE4-4636-889E-E56BF67A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301BA-BFAB-4ED6-8921-CF8D4593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89CEF7-A2E3-42A4-8EEC-8851AB7C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34670D-938A-47A1-A0D9-2E7BC915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3BD12-CBF3-4626-B122-60542B663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C90A-72EB-459A-80FE-4D822B196820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4D15F-F635-41D2-AA5A-168763DC8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D7F868-19C0-4B8C-A97F-69A8B01FE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1874-6DD9-4B45-BB11-11EFEE4F29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3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7F56C1E1-738D-4164-B46A-08B6EE14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38" y="0"/>
            <a:ext cx="5752390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4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9ED942-BE1C-4D8C-9FC2-E5C7754FEC43}"/>
              </a:ext>
            </a:extLst>
          </p:cNvPr>
          <p:cNvSpPr/>
          <p:nvPr/>
        </p:nvSpPr>
        <p:spPr>
          <a:xfrm>
            <a:off x="1" y="0"/>
            <a:ext cx="12192000" cy="1354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08E4B2-4153-4A73-B98E-1F03DCC5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7" y="168178"/>
            <a:ext cx="1018309" cy="10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0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Wellington Novais Santana - 12522199558</dc:creator>
  <cp:lastModifiedBy>Wellington Novais Santana - 12522199558</cp:lastModifiedBy>
  <cp:revision>1</cp:revision>
  <dcterms:created xsi:type="dcterms:W3CDTF">2025-06-15T02:25:37Z</dcterms:created>
  <dcterms:modified xsi:type="dcterms:W3CDTF">2025-06-15T02:33:26Z</dcterms:modified>
</cp:coreProperties>
</file>