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4746" y="1136823"/>
            <a:ext cx="9469866" cy="2397210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de Eng. De Software III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4746" y="4291914"/>
            <a:ext cx="9564129" cy="249606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Software de controle de estoque </a:t>
            </a:r>
            <a:r>
              <a:rPr lang="pt-BR" dirty="0" smtClean="0"/>
              <a:t>farmacêutico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   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   </a:t>
            </a:r>
            <a:r>
              <a:rPr lang="en-US" dirty="0" err="1" smtClean="0"/>
              <a:t>Alunos</a:t>
            </a:r>
            <a:r>
              <a:rPr lang="en-US" dirty="0" smtClean="0"/>
              <a:t>: Vinícius Marques</a:t>
            </a:r>
            <a:r>
              <a:rPr lang="en-US" dirty="0"/>
              <a:t>		</a:t>
            </a:r>
            <a:r>
              <a:rPr lang="en-US" dirty="0" smtClean="0"/>
              <a:t>											</a:t>
            </a:r>
            <a:r>
              <a:rPr lang="en-US" dirty="0"/>
              <a:t> </a:t>
            </a:r>
            <a:r>
              <a:rPr lang="en-US" dirty="0" smtClean="0"/>
              <a:t>   	                     Wellington Teixeira</a:t>
            </a:r>
            <a:r>
              <a:rPr lang="en-US" dirty="0"/>
              <a:t>	</a:t>
            </a:r>
            <a:r>
              <a:rPr lang="en-US" dirty="0" smtClean="0"/>
              <a:t>														       Gabriel Santana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64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6379" y="624110"/>
            <a:ext cx="9898234" cy="1280890"/>
          </a:xfrm>
        </p:spPr>
        <p:txBody>
          <a:bodyPr/>
          <a:lstStyle/>
          <a:p>
            <a:r>
              <a:rPr lang="pt-BR" b="1" dirty="0"/>
              <a:t>DECLARAÇÃO DE ESCOPO DO PROJETO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1773" y="1904999"/>
            <a:ext cx="4532840" cy="330131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378" y="1904999"/>
            <a:ext cx="4613189" cy="473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141" y="624110"/>
            <a:ext cx="9906471" cy="1280890"/>
          </a:xfrm>
        </p:spPr>
        <p:txBody>
          <a:bodyPr/>
          <a:lstStyle/>
          <a:p>
            <a:r>
              <a:rPr lang="pt-BR" dirty="0"/>
              <a:t>Estrutura </a:t>
            </a:r>
            <a:r>
              <a:rPr lang="pt-BR" dirty="0" smtClean="0"/>
              <a:t>Analítica </a:t>
            </a:r>
            <a:r>
              <a:rPr lang="pt-BR" dirty="0"/>
              <a:t>do </a:t>
            </a:r>
            <a:r>
              <a:rPr lang="pt-BR" dirty="0" smtClean="0"/>
              <a:t>Projeto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141" y="1905000"/>
            <a:ext cx="9906471" cy="47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2855" y="624110"/>
            <a:ext cx="9881758" cy="128089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PLANO DE GERENCIAMENTO DAS COMUNICAÇÕES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854" y="1904999"/>
            <a:ext cx="3995351" cy="474229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168" y="1902330"/>
            <a:ext cx="3929448" cy="47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141" y="624110"/>
            <a:ext cx="9906471" cy="1280890"/>
          </a:xfrm>
        </p:spPr>
        <p:txBody>
          <a:bodyPr/>
          <a:lstStyle/>
          <a:p>
            <a:r>
              <a:rPr lang="pt-BR" b="1" dirty="0"/>
              <a:t>PLANO DE GARANTIA DA QUALIDADE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141" y="1905000"/>
            <a:ext cx="4629664" cy="466805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101" y="1905001"/>
            <a:ext cx="4835511" cy="30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38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Cacho</vt:lpstr>
      <vt:lpstr>Projeto de Eng. De Software III</vt:lpstr>
      <vt:lpstr>DECLARAÇÃO DE ESCOPO DO PROJETO</vt:lpstr>
      <vt:lpstr>Estrutura Analítica do Projeto</vt:lpstr>
      <vt:lpstr>PLANO DE GERENCIAMENTO DAS COMUNICAÇÕES  </vt:lpstr>
      <vt:lpstr>PLANO DE GARANTIA DA QUALIDADE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Eng. De Software III</dc:title>
  <dc:creator>Vinicius Marques</dc:creator>
  <cp:lastModifiedBy>Vinicius Marques</cp:lastModifiedBy>
  <cp:revision>11</cp:revision>
  <dcterms:created xsi:type="dcterms:W3CDTF">2021-02-24T16:25:02Z</dcterms:created>
  <dcterms:modified xsi:type="dcterms:W3CDTF">2021-03-24T16:04:55Z</dcterms:modified>
</cp:coreProperties>
</file>